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97" r:id="rId10"/>
    <p:sldId id="298" r:id="rId11"/>
    <p:sldId id="299" r:id="rId12"/>
    <p:sldId id="300" r:id="rId13"/>
    <p:sldId id="301" r:id="rId14"/>
    <p:sldId id="302" r:id="rId15"/>
    <p:sldId id="270" r:id="rId16"/>
    <p:sldId id="303" r:id="rId17"/>
    <p:sldId id="304" r:id="rId18"/>
    <p:sldId id="305" r:id="rId19"/>
    <p:sldId id="306" r:id="rId20"/>
    <p:sldId id="307" r:id="rId21"/>
    <p:sldId id="308" r:id="rId22"/>
    <p:sldId id="311" r:id="rId23"/>
    <p:sldId id="312" r:id="rId24"/>
    <p:sldId id="313" r:id="rId25"/>
    <p:sldId id="314" r:id="rId26"/>
    <p:sldId id="315" r:id="rId27"/>
    <p:sldId id="268" r:id="rId28"/>
    <p:sldId id="320" r:id="rId29"/>
    <p:sldId id="316" r:id="rId30"/>
    <p:sldId id="276" r:id="rId31"/>
    <p:sldId id="317" r:id="rId32"/>
    <p:sldId id="318" r:id="rId33"/>
    <p:sldId id="319" r:id="rId34"/>
    <p:sldId id="295" r:id="rId35"/>
    <p:sldId id="296" r:id="rId36"/>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5"/>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74.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DC291C-82D9-4583-9FAC-F273C5E38982}"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E9AB44-7980-45AE-A3B7-4A67FAB7B1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3389A8-2DAD-4CBF-A330-A26E0EF45F8A}"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3389A8-2DAD-4CBF-A330-A26E0EF45F8A}" type="slidenum">
              <a:rPr lang="zh-CN" altLang="en-US" smtClean="0"/>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198BC-FC00-4A48-9670-D4162D75E6B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094186-13C1-4BF4-9994-87F626B0926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10B3FDE-1EE9-4146-9100-DD70808159F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3389A8-2DAD-4CBF-A330-A26E0EF45F8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10B3FDE-1EE9-4146-9100-DD70808159F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23389A8-2DAD-4CBF-A330-A26E0EF45F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74.xml"/><Relationship Id="rId6" Type="http://schemas.openxmlformats.org/officeDocument/2006/relationships/image" Target="../media/image1.jpeg"/><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3.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3.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3.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3.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3.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2" Type="http://schemas.openxmlformats.org/officeDocument/2006/relationships/notesSlide" Target="../notesSlides/notesSlide2.xml"/><Relationship Id="rId11" Type="http://schemas.openxmlformats.org/officeDocument/2006/relationships/slideLayout" Target="../slideLayouts/slideLayout7.xml"/><Relationship Id="rId10" Type="http://schemas.openxmlformats.org/officeDocument/2006/relationships/tags" Target="../tags/tag1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tags" Target="../tags/tag109.xml"/><Relationship Id="rId1" Type="http://schemas.openxmlformats.org/officeDocument/2006/relationships/tags" Target="../tags/tag10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tags" Target="../tags/tag111.xml"/><Relationship Id="rId1" Type="http://schemas.openxmlformats.org/officeDocument/2006/relationships/tags" Target="../tags/tag11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tags" Target="../tags/tag113.xml"/><Relationship Id="rId1" Type="http://schemas.openxmlformats.org/officeDocument/2006/relationships/tags" Target="../tags/tag11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tags" Target="../tags/tag11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tags" Target="../tags/tag117.xml"/><Relationship Id="rId1" Type="http://schemas.openxmlformats.org/officeDocument/2006/relationships/tags" Target="../tags/tag116.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3.xml"/><Relationship Id="rId5" Type="http://schemas.openxmlformats.org/officeDocument/2006/relationships/tags" Target="../tags/tag121.xml"/><Relationship Id="rId4" Type="http://schemas.openxmlformats.org/officeDocument/2006/relationships/image" Target="../media/image6.jpeg"/><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image" Target="../media/image6.jpeg"/><Relationship Id="rId3" Type="http://schemas.openxmlformats.org/officeDocument/2006/relationships/tags" Target="../tags/tag124.xml"/><Relationship Id="rId2" Type="http://schemas.openxmlformats.org/officeDocument/2006/relationships/tags" Target="../tags/tag123.xml"/><Relationship Id="rId10" Type="http://schemas.openxmlformats.org/officeDocument/2006/relationships/notesSlide" Target="../notesSlides/notesSlide26.xml"/><Relationship Id="rId1" Type="http://schemas.openxmlformats.org/officeDocument/2006/relationships/tags" Target="../tags/tag12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13.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6.jpeg"/><Relationship Id="rId2" Type="http://schemas.openxmlformats.org/officeDocument/2006/relationships/tags" Target="../tags/tag130.xml"/><Relationship Id="rId1" Type="http://schemas.openxmlformats.org/officeDocument/2006/relationships/tags" Target="../tags/tag129.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13.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13.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7.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31.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5" Type="http://schemas.openxmlformats.org/officeDocument/2006/relationships/notesSlide" Target="../notesSlides/notesSlide31.xml"/><Relationship Id="rId14" Type="http://schemas.openxmlformats.org/officeDocument/2006/relationships/slideLayout" Target="../slideLayouts/slideLayout6.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7.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2.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1"/>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2"/>
            </p:custDataLst>
          </p:nvPr>
        </p:nvSpPr>
        <p:spPr>
          <a:xfrm>
            <a:off x="2959098" y="2532187"/>
            <a:ext cx="7672079" cy="1014730"/>
          </a:xfrm>
          <a:prstGeom prst="rect">
            <a:avLst/>
          </a:prstGeom>
          <a:noFill/>
        </p:spPr>
        <p:txBody>
          <a:bodyPr wrap="square" rtlCol="0">
            <a:normAutofit fontScale="90000"/>
          </a:bodyPr>
          <a:lstStyle/>
          <a:p>
            <a:pPr fontAlgn="ctr"/>
            <a:r>
              <a:rPr lang="zh-CN" altLang="en-US" sz="6000" b="1" dirty="0">
                <a:latin typeface="微软雅黑" panose="020B0503020204020204" charset="-122"/>
                <a:ea typeface="微软雅黑" panose="020B0503020204020204" charset="-122"/>
                <a:cs typeface="思源黑体 CN Heavy" panose="020B0A00000000000000" charset="-122"/>
                <a:sym typeface="+mn-ea"/>
              </a:rPr>
              <a:t>第六章   </a:t>
            </a:r>
            <a:r>
              <a:rPr lang="zh-CN" altLang="en-US" sz="6000" b="1" dirty="0">
                <a:latin typeface="微软雅黑" panose="020B0503020204020204" charset="-122"/>
                <a:ea typeface="微软雅黑" panose="020B0503020204020204" charset="-122"/>
                <a:cs typeface="思源黑体 CN Heavy" panose="020B0A00000000000000" charset="-122"/>
                <a:sym typeface="+mn-ea"/>
              </a:rPr>
              <a:t>深度学习</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
        <p:nvSpPr>
          <p:cNvPr id="2" name="Text5"/>
          <p:cNvSpPr txBox="1"/>
          <p:nvPr>
            <p:custDataLst>
              <p:tags r:id="rId3"/>
            </p:custDataLst>
          </p:nvPr>
        </p:nvSpPr>
        <p:spPr>
          <a:xfrm>
            <a:off x="0" y="110105"/>
            <a:ext cx="7672079" cy="1014730"/>
          </a:xfrm>
          <a:prstGeom prst="rect">
            <a:avLst/>
          </a:prstGeom>
          <a:noFill/>
        </p:spPr>
        <p:txBody>
          <a:bodyPr wrap="square" rtlCol="0">
            <a:normAutofit/>
          </a:bodyPr>
          <a:lstStyle/>
          <a:p>
            <a:pPr fontAlgn="ctr"/>
            <a:r>
              <a:rPr lang="zh-CN" altLang="en-US" sz="4000" b="1" dirty="0">
                <a:solidFill>
                  <a:schemeClr val="bg2"/>
                </a:solidFill>
                <a:latin typeface="微软雅黑" panose="020B0503020204020204" charset="-122"/>
                <a:ea typeface="微软雅黑" panose="020B0503020204020204" charset="-122"/>
                <a:cs typeface="思源黑体 CN Heavy" panose="020B0A00000000000000" charset="-122"/>
                <a:sym typeface="+mn-ea"/>
              </a:rPr>
              <a:t>人工智能概论</a:t>
            </a:r>
            <a:endParaRPr lang="zh-CN" altLang="en-US" sz="4000" dirty="0">
              <a:solidFill>
                <a:schemeClr val="bg2"/>
              </a:solidFill>
              <a:latin typeface="微软雅黑" panose="020B0503020204020204" charset="-122"/>
              <a:ea typeface="微软雅黑" panose="020B0503020204020204" charset="-122"/>
              <a:cs typeface="OPPOSans M" panose="00020600040101010101" pitchFamily="18"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1.50"/>
                                          </p:val>
                                        </p:tav>
                                      </p:tavLst>
                                    </p:anim>
                                    <p:anim calcmode="lin" valueType="num">
                                      <p:cBhvr>
                                        <p:cTn id="39" dur="500" fill="hold"/>
                                        <p:tgtEl>
                                          <p:spTgt spid="2"/>
                                        </p:tgtEl>
                                        <p:attrNameLst>
                                          <p:attrName>ppt_h</p:attrName>
                                        </p:attrNameLst>
                                      </p:cBhvr>
                                      <p:tavLst>
                                        <p:tav tm="0">
                                          <p:val>
                                            <p:fltVal val="0"/>
                                          </p:val>
                                        </p:tav>
                                        <p:tav tm="100000">
                                          <p:val>
                                            <p:strVal val="#ppt_h*1.50"/>
                                          </p:val>
                                        </p:tav>
                                      </p:tavLst>
                                    </p:anim>
                                    <p:animEffect transition="in" filter="fade">
                                      <p:cBhvr>
                                        <p:cTn id="40" dur="500"/>
                                        <p:tgtEl>
                                          <p:spTgt spid="2"/>
                                        </p:tgtEl>
                                      </p:cBhvr>
                                    </p:animEffect>
                                    <p:anim to="" calcmode="lin" valueType="num">
                                      <p:cBhvr>
                                        <p:cTn id="41" dur="500" fill="hold">
                                          <p:stCondLst>
                                            <p:cond delay="0"/>
                                          </p:stCondLst>
                                        </p:cTn>
                                        <p:tgtEl>
                                          <p:spTgt spid="2"/>
                                        </p:tgtEl>
                                        <p:attrNameLst>
                                          <p:attrName>ppt_x</p:attrName>
                                        </p:attrNameLst>
                                      </p:cBhvr>
                                      <p:tavLst>
                                        <p:tav tm="0">
                                          <p:val>
                                            <p:strVal val="#ppt_x"/>
                                          </p:val>
                                        </p:tav>
                                        <p:tav tm="100000">
                                          <p:val>
                                            <p:fltVal val="0.5"/>
                                          </p:val>
                                        </p:tav>
                                      </p:tavLst>
                                    </p:anim>
                                    <p:anim to="" calcmode="lin" valueType="num">
                                      <p:cBhvr>
                                        <p:cTn id="42" dur="500" fill="hold">
                                          <p:stCondLst>
                                            <p:cond delay="0"/>
                                          </p:stCondLst>
                                        </p:cTn>
                                        <p:tgtEl>
                                          <p:spTgt spid="2"/>
                                        </p:tgtEl>
                                        <p:attrNameLst>
                                          <p:attrName>ppt_y</p:attrName>
                                        </p:attrNameLst>
                                      </p:cBhvr>
                                      <p:tavLst>
                                        <p:tav tm="0">
                                          <p:val>
                                            <p:strVal val="#ppt_y"/>
                                          </p:val>
                                        </p:tav>
                                        <p:tav tm="100000">
                                          <p:val>
                                            <p:fltVal val="0.5"/>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strVal val="#ppt_w*1.50"/>
                                          </p:val>
                                        </p:tav>
                                        <p:tav tm="100000">
                                          <p:val>
                                            <p:strVal val="#ppt_w"/>
                                          </p:val>
                                        </p:tav>
                                      </p:tavLst>
                                    </p:anim>
                                    <p:anim calcmode="lin" valueType="num">
                                      <p:cBhvr>
                                        <p:cTn id="48" dur="500" fill="hold"/>
                                        <p:tgtEl>
                                          <p:spTgt spid="2"/>
                                        </p:tgtEl>
                                        <p:attrNameLst>
                                          <p:attrName>ppt_h</p:attrName>
                                        </p:attrNameLst>
                                      </p:cBhvr>
                                      <p:tavLst>
                                        <p:tav tm="0">
                                          <p:val>
                                            <p:strVal val="#ppt_h*1.50"/>
                                          </p:val>
                                        </p:tav>
                                        <p:tav tm="100000">
                                          <p:val>
                                            <p:strVal val="#ppt_h"/>
                                          </p:val>
                                        </p:tav>
                                      </p:tavLst>
                                    </p:anim>
                                    <p:animEffect transition="in" filter="fade">
                                      <p:cBhvr>
                                        <p:cTn id="49" dur="500"/>
                                        <p:tgtEl>
                                          <p:spTgt spid="2"/>
                                        </p:tgtEl>
                                      </p:cBhvr>
                                    </p:animEffect>
                                    <p:anim to="" calcmode="lin" valueType="num">
                                      <p:cBhvr>
                                        <p:cTn id="50" dur="500" fill="hold">
                                          <p:stCondLst>
                                            <p:cond delay="0"/>
                                          </p:stCondLst>
                                        </p:cTn>
                                        <p:tgtEl>
                                          <p:spTgt spid="2"/>
                                        </p:tgtEl>
                                        <p:attrNameLst>
                                          <p:attrName>ppt_x</p:attrName>
                                        </p:attrNameLst>
                                      </p:cBhvr>
                                      <p:tavLst>
                                        <p:tav tm="0">
                                          <p:val>
                                            <p:fltVal val="0.5"/>
                                          </p:val>
                                        </p:tav>
                                        <p:tav tm="100000">
                                          <p:val>
                                            <p:strVal val="#ppt_x"/>
                                          </p:val>
                                        </p:tav>
                                      </p:tavLst>
                                    </p:anim>
                                    <p:anim to="" calcmode="lin" valueType="num">
                                      <p:cBhvr>
                                        <p:cTn id="51" dur="500" fill="hold">
                                          <p:stCondLst>
                                            <p:cond delay="0"/>
                                          </p:stCondLst>
                                        </p:cTn>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4" grpId="0" bldLvl="0" animBg="1"/>
      <p:bldP spid="11" grpId="0" bldLvl="0" animBg="1"/>
      <p:bldP spid="3" grpId="0"/>
      <p:bldP spid="3" grpId="1"/>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6.1.3 深度学习框架</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6" name="文本框 5"/>
          <p:cNvSpPr txBox="1"/>
          <p:nvPr/>
        </p:nvSpPr>
        <p:spPr>
          <a:xfrm>
            <a:off x="753110" y="1918970"/>
            <a:ext cx="10497820" cy="1938020"/>
          </a:xfrm>
          <a:prstGeom prst="rect">
            <a:avLst/>
          </a:prstGeom>
          <a:noFill/>
        </p:spPr>
        <p:txBody>
          <a:bodyPr wrap="square" rtlCol="0">
            <a:spAutoFit/>
          </a:bodyPr>
          <a:p>
            <a:r>
              <a:rPr lang="zh-CN" altLang="en-US" sz="2000">
                <a:latin typeface="黑体" panose="02010609060101010101" charset="-122"/>
                <a:ea typeface="黑体" panose="02010609060101010101" charset="-122"/>
                <a:cs typeface="黑体" panose="02010609060101010101" charset="-122"/>
              </a:rPr>
              <a:t>4. Keras</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Keras是一个高层神经网络API，由Python编写而成，并将TensorFlow、Theano（一个Python库，被认为是深度学习研究和开发的行业标准）及CNTK（微软开源的人工智能工具包）作为后端。Keras为支持快速实验而生，能够把想法迅速转换为结果。Keras应该是深度学习框架之中最容易上手的一个，它提供了一致而简洁的API，能够极大地减少一般应用下用户的工作量，避免用户“重复造轮子”。</a:t>
            </a:r>
            <a:endParaRPr lang="zh-CN" altLang="en-US" sz="2000">
              <a:latin typeface="黑体" panose="02010609060101010101" charset="-122"/>
              <a:ea typeface="黑体" panose="02010609060101010101" charset="-122"/>
              <a:cs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6.1.4 深度学习适用领域</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19" name="文本框 18"/>
          <p:cNvSpPr txBox="1"/>
          <p:nvPr/>
        </p:nvSpPr>
        <p:spPr>
          <a:xfrm>
            <a:off x="608965" y="1898015"/>
            <a:ext cx="10474960" cy="4196080"/>
          </a:xfrm>
          <a:prstGeom prst="rect">
            <a:avLst/>
          </a:prstGeom>
          <a:noFill/>
        </p:spPr>
        <p:txBody>
          <a:bodyPr wrap="square" rtlCol="0">
            <a:noAutofit/>
          </a:bodyPr>
          <a:lstStyle/>
          <a:p>
            <a:r>
              <a:rPr lang="zh-CN" altLang="en-US" sz="2000" dirty="0">
                <a:latin typeface="黑体" panose="02010609060101010101" charset="-122"/>
                <a:ea typeface="黑体" panose="02010609060101010101" charset="-122"/>
              </a:rPr>
              <a:t>深度学习研究及应用的一个目标是算法及网络结构尽量能够处理各种任务，而深度学习的现状是在各个应用领域仍然需要结合领域知识和数据特性进行一定结构的设计。</a:t>
            </a:r>
            <a:endParaRPr lang="zh-CN" altLang="en-US" sz="2000" dirty="0">
              <a:latin typeface="黑体" panose="02010609060101010101" charset="-122"/>
              <a:ea typeface="黑体" panose="02010609060101010101" charset="-122"/>
            </a:endParaRPr>
          </a:p>
          <a:p>
            <a:r>
              <a:rPr lang="zh-CN" altLang="en-US" sz="2000" dirty="0">
                <a:latin typeface="黑体" panose="02010609060101010101" charset="-122"/>
                <a:ea typeface="黑体" panose="02010609060101010101" charset="-122"/>
              </a:rPr>
              <a:t>深度学习应用领域主要有计算机视觉（computer vision）、语音识别工业界和学术界和自认语言处理等。计算机视觉来解决如何使机器“看”这个问题的科学，包括图像识别、物体检测、人脸识别、图像描述等。</a:t>
            </a:r>
            <a:endParaRPr lang="zh-CN" altLang="en-US" sz="2000" dirty="0">
              <a:latin typeface="黑体" panose="02010609060101010101" charset="-122"/>
              <a:ea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6.2卷积神经网络结构</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机器学习的研究工作</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cxnSp>
        <p:nvCxnSpPr>
          <p:cNvPr id="14" name="直接箭头连接符 13"/>
          <p:cNvCxnSpPr/>
          <p:nvPr/>
        </p:nvCxnSpPr>
        <p:spPr>
          <a:xfrm flipV="1">
            <a:off x="526503" y="3678402"/>
            <a:ext cx="2938145" cy="2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34536" y="3258099"/>
            <a:ext cx="2717210" cy="368300"/>
          </a:xfrm>
          <a:prstGeom prst="rect">
            <a:avLst/>
          </a:prstGeom>
          <a:noFill/>
        </p:spPr>
        <p:txBody>
          <a:bodyPr wrap="square" rtlCol="0">
            <a:spAutoFit/>
          </a:bodyPr>
          <a:lstStyle/>
          <a:p>
            <a:r>
              <a:rPr lang="zh-CN" altLang="en-US" dirty="0"/>
              <a:t>CNN主要有如下结构</a:t>
            </a:r>
            <a:endParaRPr lang="zh-CN" altLang="en-US" dirty="0"/>
          </a:p>
        </p:txBody>
      </p:sp>
      <p:pic>
        <p:nvPicPr>
          <p:cNvPr id="18" name="图片 17"/>
          <p:cNvPicPr>
            <a:picLocks noChangeAspect="1"/>
          </p:cNvPicPr>
          <p:nvPr/>
        </p:nvPicPr>
        <p:blipFill>
          <a:blip r:embed="rId6"/>
          <a:stretch>
            <a:fillRect/>
          </a:stretch>
        </p:blipFill>
        <p:spPr>
          <a:xfrm>
            <a:off x="3574415" y="2035810"/>
            <a:ext cx="601980" cy="3195955"/>
          </a:xfrm>
          <a:prstGeom prst="rect">
            <a:avLst/>
          </a:prstGeom>
        </p:spPr>
      </p:pic>
      <p:sp>
        <p:nvSpPr>
          <p:cNvPr id="19" name="文本框 18"/>
          <p:cNvSpPr txBox="1"/>
          <p:nvPr/>
        </p:nvSpPr>
        <p:spPr>
          <a:xfrm>
            <a:off x="4286329" y="2035500"/>
            <a:ext cx="6909195" cy="521970"/>
          </a:xfrm>
          <a:prstGeom prst="rect">
            <a:avLst/>
          </a:prstGeom>
          <a:noFill/>
        </p:spPr>
        <p:txBody>
          <a:bodyPr wrap="square" rtlCol="0">
            <a:spAutoFit/>
          </a:bodyPr>
          <a:lstStyle/>
          <a:p>
            <a:r>
              <a:rPr lang="zh-CN" altLang="en-US" sz="2800" dirty="0"/>
              <a:t>卷积层</a:t>
            </a:r>
            <a:endParaRPr lang="zh-CN" altLang="en-US" sz="2800" dirty="0"/>
          </a:p>
        </p:txBody>
      </p:sp>
      <p:sp>
        <p:nvSpPr>
          <p:cNvPr id="21" name="文本框 20"/>
          <p:cNvSpPr txBox="1"/>
          <p:nvPr/>
        </p:nvSpPr>
        <p:spPr>
          <a:xfrm>
            <a:off x="4286329" y="3072581"/>
            <a:ext cx="6856484" cy="521970"/>
          </a:xfrm>
          <a:prstGeom prst="rect">
            <a:avLst/>
          </a:prstGeom>
          <a:noFill/>
        </p:spPr>
        <p:txBody>
          <a:bodyPr wrap="square" rtlCol="0">
            <a:spAutoFit/>
          </a:bodyPr>
          <a:lstStyle/>
          <a:p>
            <a:r>
              <a:rPr lang="zh-CN" altLang="en-US" sz="2800" dirty="0"/>
              <a:t>池化层</a:t>
            </a:r>
            <a:endParaRPr lang="zh-CN" altLang="en-US" sz="2800" dirty="0"/>
          </a:p>
        </p:txBody>
      </p:sp>
      <p:sp>
        <p:nvSpPr>
          <p:cNvPr id="5" name="文本框 4"/>
          <p:cNvSpPr txBox="1"/>
          <p:nvPr/>
        </p:nvSpPr>
        <p:spPr>
          <a:xfrm>
            <a:off x="4298950" y="2557780"/>
            <a:ext cx="6896735" cy="521970"/>
          </a:xfrm>
          <a:prstGeom prst="rect">
            <a:avLst/>
          </a:prstGeom>
          <a:noFill/>
        </p:spPr>
        <p:txBody>
          <a:bodyPr wrap="square" rtlCol="0">
            <a:spAutoFit/>
          </a:bodyPr>
          <a:p>
            <a:r>
              <a:rPr lang="zh-CN" altLang="en-US" sz="2800"/>
              <a:t>激活层</a:t>
            </a:r>
            <a:endParaRPr lang="zh-CN" altLang="en-US" sz="2800"/>
          </a:p>
        </p:txBody>
      </p:sp>
      <p:sp>
        <p:nvSpPr>
          <p:cNvPr id="7" name="文本框 6"/>
          <p:cNvSpPr txBox="1"/>
          <p:nvPr/>
        </p:nvSpPr>
        <p:spPr>
          <a:xfrm>
            <a:off x="4286329" y="3527241"/>
            <a:ext cx="6856484" cy="521970"/>
          </a:xfrm>
          <a:prstGeom prst="rect">
            <a:avLst/>
          </a:prstGeom>
          <a:noFill/>
        </p:spPr>
        <p:txBody>
          <a:bodyPr wrap="square" rtlCol="0">
            <a:spAutoFit/>
          </a:bodyPr>
          <a:p>
            <a:r>
              <a:rPr lang="zh-CN" altLang="en-US" sz="2800" dirty="0"/>
              <a:t>批规范层</a:t>
            </a:r>
            <a:endParaRPr lang="zh-CN" altLang="en-US" sz="2800" dirty="0"/>
          </a:p>
        </p:txBody>
      </p:sp>
      <p:sp>
        <p:nvSpPr>
          <p:cNvPr id="8" name="文本框 7"/>
          <p:cNvSpPr txBox="1"/>
          <p:nvPr/>
        </p:nvSpPr>
        <p:spPr>
          <a:xfrm>
            <a:off x="4286329" y="4071436"/>
            <a:ext cx="6856484" cy="521970"/>
          </a:xfrm>
          <a:prstGeom prst="rect">
            <a:avLst/>
          </a:prstGeom>
          <a:noFill/>
        </p:spPr>
        <p:txBody>
          <a:bodyPr wrap="square" rtlCol="0">
            <a:spAutoFit/>
          </a:bodyPr>
          <a:p>
            <a:r>
              <a:rPr lang="zh-CN" altLang="en-US" sz="2800" dirty="0"/>
              <a:t>丢弃层</a:t>
            </a:r>
            <a:endParaRPr lang="zh-CN" altLang="en-US" sz="2800" dirty="0"/>
          </a:p>
        </p:txBody>
      </p:sp>
      <p:sp>
        <p:nvSpPr>
          <p:cNvPr id="9" name="文本框 8"/>
          <p:cNvSpPr txBox="1"/>
          <p:nvPr/>
        </p:nvSpPr>
        <p:spPr>
          <a:xfrm>
            <a:off x="4286329" y="4594676"/>
            <a:ext cx="6856484" cy="521970"/>
          </a:xfrm>
          <a:prstGeom prst="rect">
            <a:avLst/>
          </a:prstGeom>
          <a:noFill/>
        </p:spPr>
        <p:txBody>
          <a:bodyPr wrap="square" rtlCol="0">
            <a:spAutoFit/>
          </a:bodyPr>
          <a:p>
            <a:r>
              <a:rPr lang="zh-CN" altLang="en-US" sz="2800" dirty="0"/>
              <a:t>全连接层</a:t>
            </a:r>
            <a:endParaRPr lang="zh-CN" altLang="en-US" sz="2800" dirty="0"/>
          </a:p>
        </p:txBody>
      </p:sp>
    </p:spTree>
    <p:custDataLst>
      <p:tags r:id="rId7"/>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6.2卷积神经网络结构</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卷积层</a:t>
            </a:r>
            <a:endPar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内容"/>
          <p:cNvSpPr txBox="1"/>
          <p:nvPr>
            <p:custDataLst>
              <p:tags r:id="rId5"/>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sz="2000" dirty="0"/>
              <a:t>积层（convolution layer）是卷积网络的核心通常用于对输入层输入数据进行特征提取，是通过卷积核矩阵对原始数据中隐含关联性的一种抽象。</a:t>
            </a:r>
            <a:endParaRPr sz="2000" dirty="0"/>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6.2卷积神经网络结构</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激活层</a:t>
            </a:r>
            <a:endPar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内容"/>
          <p:cNvSpPr txBox="1"/>
          <p:nvPr>
            <p:custDataLst>
              <p:tags r:id="rId5"/>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sz="2000" dirty="0"/>
              <a:t>激活层负责对卷积层抽取的特征进行激活，由于卷积操作是由输入矩阵与卷积核矩阵进行相乘的过程，是线性变化关系，需要激活层对其进行非线性的映射。激活层主要由激活函数组成，即在卷积层输出结果的基础上嵌套一个非线性函数，让输出的特征图具有非线性关系。</a:t>
            </a:r>
            <a:endParaRPr sz="2000" dirty="0"/>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6.2卷积神经网络结构</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池化层</a:t>
            </a:r>
            <a:endPar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内容"/>
          <p:cNvSpPr txBox="1"/>
          <p:nvPr>
            <p:custDataLst>
              <p:tags r:id="rId5"/>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sz="2000" dirty="0"/>
              <a:t>池化层又称为降采样层（downsampling layer），作用是对感受野内的特征进行筛选，提取区域内最具代表性的特征，能够有效地减小输出特征尺度，进而减少模型所需要的参数量。</a:t>
            </a:r>
            <a:endParaRPr sz="2000" dirty="0"/>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6.2卷积神经网络结构</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批规范层</a:t>
            </a:r>
            <a:endPar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内容"/>
          <p:cNvSpPr txBox="1"/>
          <p:nvPr>
            <p:custDataLst>
              <p:tags r:id="rId5"/>
            </p:custDataLst>
          </p:nvPr>
        </p:nvSpPr>
        <p:spPr>
          <a:xfrm>
            <a:off x="6094923" y="121321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sz="2000" dirty="0"/>
              <a:t>批规范化是2015年Ioffe和Szegedy等人提出的想法，目标是加速神经网络的收敛过程，提高训练过程中的稳定性。批规范化的基本思想是当没有进行数据批规范化处理时，数据的分布是任意的，那么就会有大量数据处在激活函数的敏感区域外，而如果进行了数据批规范化处理，相对来说数据的分布就比较均衡了。</a:t>
            </a:r>
            <a:endParaRPr sz="2000" dirty="0"/>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6.2卷积神经网络结构</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丢弃层</a:t>
            </a:r>
            <a:endPar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内容"/>
          <p:cNvSpPr txBox="1"/>
          <p:nvPr>
            <p:custDataLst>
              <p:tags r:id="rId5"/>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sz="2000" dirty="0"/>
              <a:t>丢弃层（Dropout层）可以看作一种模型平均。所谓模型平均，顾名思义，就是把来自不同模型的估计或者预测通过一定的权重进行平均，在一些文献中也称为模型组合，一般包括组合估计和组合预测。</a:t>
            </a:r>
            <a:endParaRPr sz="2000" dirty="0"/>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13366"/>
            <a:ext cx="4667673" cy="2998893"/>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 name="Text1"/>
          <p:cNvSpPr txBox="1"/>
          <p:nvPr>
            <p:custDataLst>
              <p:tags r:id="rId3"/>
            </p:custDataLst>
          </p:nvPr>
        </p:nvSpPr>
        <p:spPr>
          <a:xfrm>
            <a:off x="936625" y="273050"/>
            <a:ext cx="6580505" cy="1399540"/>
          </a:xfrm>
          <a:prstGeom prst="rect">
            <a:avLst/>
          </a:prstGeom>
          <a:noFill/>
        </p:spPr>
        <p:txBody>
          <a:bodyPr wrap="square" lIns="63483" tIns="25393" rIns="63483" bIns="25393" rtlCol="0" anchor="ctr" anchorCtr="0">
            <a:noAutofit/>
          </a:bodyPr>
          <a:lstStyle/>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6.2卷积神经网络结构</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6" name="标题"/>
          <p:cNvSpPr txBox="1"/>
          <p:nvPr>
            <p:custDataLst>
              <p:tags r:id="rId4"/>
            </p:custDataLst>
          </p:nvPr>
        </p:nvSpPr>
        <p:spPr>
          <a:xfrm>
            <a:off x="1152313" y="2100309"/>
            <a:ext cx="4942611" cy="471897"/>
          </a:xfrm>
          <a:prstGeom prst="rect">
            <a:avLst/>
          </a:prstGeom>
          <a:noFill/>
          <a:ln>
            <a:noFill/>
          </a:ln>
        </p:spPr>
        <p:txBody>
          <a:bodyPr spcFirstLastPara="1" wrap="square" lIns="60950" tIns="30466" rIns="60950" bIns="30466" anchor="t" anchorCtr="0">
            <a:normAutofit/>
          </a:bodyPr>
          <a:lstStyle/>
          <a:p>
            <a:pPr defTabSz="228600">
              <a:buClrTx/>
              <a:defRPr/>
            </a:pPr>
            <a:r>
              <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rPr>
              <a:t>全连接层</a:t>
            </a:r>
            <a:endParaRPr lang="zh-CN" altLang="en-US" sz="2665" b="1" kern="120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内容"/>
          <p:cNvSpPr txBox="1"/>
          <p:nvPr>
            <p:custDataLst>
              <p:tags r:id="rId5"/>
            </p:custDataLst>
          </p:nvPr>
        </p:nvSpPr>
        <p:spPr>
          <a:xfrm>
            <a:off x="5945698" y="1373234"/>
            <a:ext cx="5598601" cy="3617866"/>
          </a:xfrm>
          <a:prstGeom prst="rect">
            <a:avLst/>
          </a:prstGeom>
          <a:noFill/>
          <a:ln>
            <a:noFill/>
          </a:ln>
        </p:spPr>
        <p:txBody>
          <a:bodyPr spcFirstLastPara="1" wrap="square" lIns="60950" tIns="30466" rIns="60950" bIns="30466" anchor="t" anchorCtr="0">
            <a:normAutofit/>
          </a:bodyPr>
          <a:lstStyle/>
          <a:p>
            <a:pPr>
              <a:lnSpc>
                <a:spcPct val="150000"/>
              </a:lnSpc>
            </a:pPr>
            <a:r>
              <a:rPr sz="2000" dirty="0"/>
              <a:t>全连接层（full connected layer）负责对卷积神经网络学习提取到的特征进行汇总，将多维的特征输入映射为二维的特征输出，高维表示样本批次，低维常常对应任务目标。</a:t>
            </a:r>
            <a:endParaRPr sz="2000" dirty="0"/>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滑1"/>
          <p:cNvSpPr/>
          <p:nvPr>
            <p:custDataLst>
              <p:tags r:id="rId1"/>
            </p:custDataLst>
          </p:nvPr>
        </p:nvSpPr>
        <p:spPr>
          <a:xfrm rot="18900000">
            <a:off x="6372153" y="1124628"/>
            <a:ext cx="8294346" cy="6135371"/>
          </a:xfrm>
          <a:custGeom>
            <a:avLst/>
            <a:gdLst>
              <a:gd name="connsiteX0" fmla="*/ 7719799 w 8294346"/>
              <a:gd name="connsiteY0" fmla="*/ 711486 h 6135371"/>
              <a:gd name="connsiteX1" fmla="*/ 8294346 w 8294346"/>
              <a:gd name="connsiteY1" fmla="*/ 1286032 h 6135371"/>
              <a:gd name="connsiteX2" fmla="*/ 3445008 w 8294346"/>
              <a:gd name="connsiteY2" fmla="*/ 6135371 h 6135371"/>
              <a:gd name="connsiteX3" fmla="*/ 0 w 8294346"/>
              <a:gd name="connsiteY3" fmla="*/ 2690363 h 6135371"/>
              <a:gd name="connsiteX4" fmla="*/ 71759 w 8294346"/>
              <a:gd name="connsiteY4" fmla="*/ 2583578 h 6135371"/>
              <a:gd name="connsiteX5" fmla="*/ 4942249 w 8294346"/>
              <a:gd name="connsiteY5" fmla="*/ 0 h 6135371"/>
              <a:gd name="connsiteX6" fmla="*/ 7577299 w 8294346"/>
              <a:gd name="connsiteY6" fmla="*/ 634252 h 613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346" h="6135371">
                <a:moveTo>
                  <a:pt x="7719799" y="711486"/>
                </a:moveTo>
                <a:lnTo>
                  <a:pt x="8294346" y="1286032"/>
                </a:lnTo>
                <a:lnTo>
                  <a:pt x="3445008" y="6135371"/>
                </a:lnTo>
                <a:lnTo>
                  <a:pt x="0" y="2690363"/>
                </a:lnTo>
                <a:lnTo>
                  <a:pt x="71759" y="2583578"/>
                </a:lnTo>
                <a:cubicBezTo>
                  <a:pt x="1180149" y="1015187"/>
                  <a:pt x="2949167" y="0"/>
                  <a:pt x="4942249" y="0"/>
                </a:cubicBezTo>
                <a:cubicBezTo>
                  <a:pt x="5886340" y="0"/>
                  <a:pt x="6780157" y="227784"/>
                  <a:pt x="7577299" y="634252"/>
                </a:cubicBezTo>
                <a:close/>
              </a:path>
            </a:pathLst>
          </a:custGeom>
          <a:gradFill>
            <a:gsLst>
              <a:gs pos="0">
                <a:schemeClr val="accent2"/>
              </a:gs>
              <a:gs pos="10000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7" name="图片"/>
          <p:cNvSpPr/>
          <p:nvPr>
            <p:custDataLst>
              <p:tags r:id="rId2"/>
            </p:custDataLst>
          </p:nvPr>
        </p:nvSpPr>
        <p:spPr>
          <a:xfrm>
            <a:off x="313690" y="695325"/>
            <a:ext cx="6990715" cy="39268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endParaRPr lang="zh-CN" altLang="en-US">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2" name="Text1"/>
          <p:cNvSpPr txBox="1"/>
          <p:nvPr>
            <p:custDataLst>
              <p:tags r:id="rId3"/>
            </p:custDataLst>
          </p:nvPr>
        </p:nvSpPr>
        <p:spPr>
          <a:xfrm>
            <a:off x="313690" y="158750"/>
            <a:ext cx="5781675" cy="53657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 典型神经网络模型</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文本框 12"/>
          <p:cNvSpPr txBox="1"/>
          <p:nvPr/>
        </p:nvSpPr>
        <p:spPr>
          <a:xfrm>
            <a:off x="313690" y="827405"/>
            <a:ext cx="6990715" cy="614680"/>
          </a:xfrm>
          <a:prstGeom prst="rect">
            <a:avLst/>
          </a:prstGeom>
          <a:noFill/>
        </p:spPr>
        <p:txBody>
          <a:bodyPr wrap="square" rtlCol="0">
            <a:noAutofit/>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6.3.1 FCN全卷积神经网络</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322580" y="1574800"/>
            <a:ext cx="5899150" cy="2306955"/>
          </a:xfrm>
          <a:prstGeom prst="rect">
            <a:avLst/>
          </a:prstGeom>
          <a:noFill/>
        </p:spPr>
        <p:txBody>
          <a:bodyPr wrap="square" rtlCol="0">
            <a:spAutoFit/>
          </a:bodyPr>
          <a:p>
            <a:r>
              <a:rPr lang="zh-CN" altLang="en-US" sz="2400">
                <a:sym typeface="+mn-ea"/>
              </a:rPr>
              <a:t>通常，卷积网络由卷积层、下采样层（池化层）和全连接层组成。全卷积网络（fully convolutional network， FCN）是一种没有全连接层的卷积网络，但除了卷积层和下采样层，另外还可以包含上采样层和反卷积层等其他具有空间平移不变形式的层。</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4" name="平滑2"/>
          <p:cNvSpPr/>
          <p:nvPr>
            <p:custDataLst>
              <p:tags r:id="rId1"/>
            </p:custDataLst>
          </p:nvPr>
        </p:nvSpPr>
        <p:spPr>
          <a:xfrm rot="5400000" flipH="1">
            <a:off x="-299721" y="-737870"/>
            <a:ext cx="2495413" cy="273367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7" name="Freeform: Shape 25"/>
          <p:cNvSpPr/>
          <p:nvPr>
            <p:custDataLst>
              <p:tags r:id="rId2"/>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120" name="平滑3"/>
          <p:cNvGrpSpPr/>
          <p:nvPr/>
        </p:nvGrpSpPr>
        <p:grpSpPr>
          <a:xfrm>
            <a:off x="10845165" y="471170"/>
            <a:ext cx="1121410" cy="314960"/>
            <a:chOff x="10346364" y="648401"/>
            <a:chExt cx="1184069" cy="403309"/>
          </a:xfrm>
          <a:solidFill>
            <a:schemeClr val="accent2"/>
          </a:solidFill>
        </p:grpSpPr>
        <p:sp>
          <p:nvSpPr>
            <p:cNvPr id="117" name="5"/>
            <p:cNvSpPr/>
            <p:nvPr>
              <p:custDataLst>
                <p:tags r:id="rId3"/>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8" name="4"/>
            <p:cNvSpPr/>
            <p:nvPr>
              <p:custDataLst>
                <p:tags r:id="rId4"/>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9" name="3"/>
            <p:cNvSpPr/>
            <p:nvPr>
              <p:custDataLst>
                <p:tags r:id="rId5"/>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4" name="2"/>
            <p:cNvSpPr/>
            <p:nvPr>
              <p:custDataLst>
                <p:tags r:id="rId6"/>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5" name="1"/>
            <p:cNvSpPr/>
            <p:nvPr>
              <p:custDataLst>
                <p:tags r:id="rId7"/>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8" name="文本"/>
          <p:cNvSpPr txBox="1"/>
          <p:nvPr>
            <p:custDataLst>
              <p:tags r:id="rId8"/>
            </p:custDataLst>
          </p:nvPr>
        </p:nvSpPr>
        <p:spPr>
          <a:xfrm>
            <a:off x="4229169" y="280173"/>
            <a:ext cx="4218305" cy="1198880"/>
          </a:xfrm>
          <a:prstGeom prst="rect">
            <a:avLst/>
          </a:prstGeom>
          <a:noFill/>
        </p:spPr>
        <p:txBody>
          <a:bodyPr vert="horz" wrap="square" rtlCol="0" anchor="ctr">
            <a:spAutoFit/>
          </a:bodyPr>
          <a:lstStyle/>
          <a:p>
            <a:pPr algn="ctr"/>
            <a:r>
              <a:rPr lang="zh-CN" altLang="en-US" sz="7200" dirty="0">
                <a:latin typeface="微软雅黑" panose="020B0503020204020204" charset="-122"/>
                <a:ea typeface="微软雅黑" panose="020B0503020204020204" charset="-122"/>
                <a:cs typeface="阿里巴巴普惠体" panose="00020600040101010101" charset="-122"/>
              </a:rPr>
              <a:t>目录</a:t>
            </a:r>
            <a:endParaRPr lang="en-US" altLang="zh-CN" sz="7200" dirty="0">
              <a:latin typeface="微软雅黑" panose="020B0503020204020204" charset="-122"/>
              <a:ea typeface="微软雅黑" panose="020B0503020204020204" charset="-122"/>
              <a:cs typeface="阿里巴巴普惠体" panose="00020600040101010101" charset="-122"/>
            </a:endParaRPr>
          </a:p>
        </p:txBody>
      </p:sp>
      <p:sp>
        <p:nvSpPr>
          <p:cNvPr id="2" name="Text4" hidden="1"/>
          <p:cNvSpPr txBox="1"/>
          <p:nvPr>
            <p:custDataLst>
              <p:tags r:id="rId9"/>
            </p:custDataLst>
          </p:nvPr>
        </p:nvSpPr>
        <p:spPr>
          <a:xfrm>
            <a:off x="884960" y="7648415"/>
            <a:ext cx="4907907" cy="536415"/>
          </a:xfrm>
          <a:prstGeom prst="rect">
            <a:avLst/>
          </a:prstGeom>
          <a:noFill/>
        </p:spPr>
        <p:txBody>
          <a:bodyPr wrap="square" lIns="63483" tIns="25393" rIns="63483" bIns="25393" rtlCol="0" anchor="ctr" anchorCtr="0">
            <a:normAutofit/>
          </a:bodyPr>
          <a:lstStyle/>
          <a:p>
            <a:pPr>
              <a:buSzPct val="100000"/>
            </a:pPr>
            <a:r>
              <a:rPr lang="zh-CN" altLang="en-US" sz="800" b="1" spc="16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人工智能相关概念</a:t>
            </a:r>
            <a:endParaRPr lang="en-US" sz="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7" name="文本框 6"/>
          <p:cNvSpPr txBox="1"/>
          <p:nvPr/>
        </p:nvSpPr>
        <p:spPr>
          <a:xfrm>
            <a:off x="1342390" y="1571625"/>
            <a:ext cx="9871075" cy="4001135"/>
          </a:xfrm>
          <a:prstGeom prst="rect">
            <a:avLst/>
          </a:prstGeom>
          <a:noFill/>
        </p:spPr>
        <p:txBody>
          <a:bodyPr wrap="square" rtlCol="0">
            <a:noAutofit/>
          </a:bodyPr>
          <a:p>
            <a:r>
              <a:rPr sz="4000" b="1">
                <a:solidFill>
                  <a:schemeClr val="accent1"/>
                </a:solidFill>
                <a:effectLst>
                  <a:outerShdw blurRad="38100" dist="25400" dir="5400000" algn="ctr" rotWithShape="0">
                    <a:srgbClr val="6E747A">
                      <a:alpha val="43000"/>
                    </a:srgbClr>
                  </a:outerShdw>
                </a:effectLst>
              </a:rPr>
              <a:t>6.1 深度学习</a:t>
            </a:r>
            <a:endParaRPr sz="4000" b="1">
              <a:solidFill>
                <a:schemeClr val="accent1"/>
              </a:solidFill>
              <a:effectLst>
                <a:outerShdw blurRad="38100" dist="25400" dir="5400000" algn="ctr" rotWithShape="0">
                  <a:srgbClr val="6E747A">
                    <a:alpha val="43000"/>
                  </a:srgbClr>
                </a:outerShdw>
              </a:effectLst>
            </a:endParaRPr>
          </a:p>
          <a:p>
            <a:r>
              <a:rPr lang="zh-CN" altLang="en-US" sz="4000" b="1">
                <a:solidFill>
                  <a:schemeClr val="accent1"/>
                </a:solidFill>
                <a:effectLst>
                  <a:outerShdw blurRad="38100" dist="25400" dir="5400000" algn="ctr" rotWithShape="0">
                    <a:srgbClr val="6E747A">
                      <a:alpha val="43000"/>
                    </a:srgbClr>
                  </a:outerShdw>
                </a:effectLst>
              </a:rPr>
              <a:t>6.2卷积神经网络结构</a:t>
            </a:r>
            <a:endParaRPr lang="zh-CN" altLang="en-US" sz="4000" b="1">
              <a:solidFill>
                <a:schemeClr val="accent1"/>
              </a:solidFill>
              <a:effectLst>
                <a:outerShdw blurRad="38100" dist="25400" dir="5400000" algn="ctr" rotWithShape="0">
                  <a:srgbClr val="6E747A">
                    <a:alpha val="43000"/>
                  </a:srgbClr>
                </a:outerShdw>
              </a:effectLst>
            </a:endParaRPr>
          </a:p>
          <a:p>
            <a:r>
              <a:rPr lang="zh-CN" altLang="en-US" sz="4000" b="1">
                <a:solidFill>
                  <a:schemeClr val="accent1"/>
                </a:solidFill>
                <a:effectLst>
                  <a:outerShdw blurRad="38100" dist="25400" dir="5400000" algn="ctr" rotWithShape="0">
                    <a:srgbClr val="6E747A">
                      <a:alpha val="43000"/>
                    </a:srgbClr>
                  </a:outerShdw>
                </a:effectLst>
              </a:rPr>
              <a:t>6.3 典型神经网络模型</a:t>
            </a:r>
            <a:endParaRPr lang="zh-CN" altLang="en-US" sz="4000" b="1">
              <a:solidFill>
                <a:schemeClr val="accent1"/>
              </a:solidFill>
              <a:effectLst>
                <a:outerShdw blurRad="38100" dist="25400" dir="5400000" algn="ctr" rotWithShape="0">
                  <a:srgbClr val="6E747A">
                    <a:alpha val="43000"/>
                  </a:srgbClr>
                </a:outerShdw>
              </a:effectLst>
            </a:endParaRPr>
          </a:p>
          <a:p>
            <a:r>
              <a:rPr lang="zh-CN" altLang="en-US" sz="4000" b="1">
                <a:solidFill>
                  <a:schemeClr val="accent1"/>
                </a:solidFill>
                <a:effectLst>
                  <a:outerShdw blurRad="38100" dist="25400" dir="5400000" algn="ctr" rotWithShape="0">
                    <a:srgbClr val="6E747A">
                      <a:alpha val="43000"/>
                    </a:srgbClr>
                  </a:outerShdw>
                </a:effectLst>
              </a:rPr>
              <a:t>6.4 强化学习</a:t>
            </a:r>
            <a:endParaRPr lang="zh-CN" altLang="en-US" sz="4000" b="1">
              <a:solidFill>
                <a:schemeClr val="accent1"/>
              </a:solidFill>
              <a:effectLst>
                <a:outerShdw blurRad="38100" dist="25400" dir="5400000" algn="ctr" rotWithShape="0">
                  <a:srgbClr val="6E747A">
                    <a:alpha val="43000"/>
                  </a:srgbClr>
                </a:outerShdw>
              </a:effectLst>
            </a:endParaRPr>
          </a:p>
          <a:p>
            <a:r>
              <a:rPr lang="zh-CN" altLang="en-US" sz="4000" b="1">
                <a:solidFill>
                  <a:schemeClr val="accent1"/>
                </a:solidFill>
                <a:effectLst>
                  <a:outerShdw blurRad="38100" dist="25400" dir="5400000" algn="ctr" rotWithShape="0">
                    <a:srgbClr val="6E747A">
                      <a:alpha val="43000"/>
                    </a:srgbClr>
                  </a:outerShdw>
                </a:effectLst>
              </a:rPr>
              <a:t>6.5迁移学习</a:t>
            </a:r>
            <a:endParaRPr lang="zh-CN" altLang="en-US" sz="4000" b="1">
              <a:solidFill>
                <a:schemeClr val="accent1"/>
              </a:solidFill>
              <a:effectLst>
                <a:outerShdw blurRad="38100" dist="25400" dir="5400000" algn="ctr" rotWithShape="0">
                  <a:srgbClr val="6E747A">
                    <a:alpha val="43000"/>
                  </a:srgbClr>
                </a:outerShdw>
              </a:effectLst>
            </a:endParaRPr>
          </a:p>
          <a:p>
            <a:r>
              <a:rPr lang="zh-CN" altLang="en-US" sz="4000" b="1">
                <a:solidFill>
                  <a:schemeClr val="accent1"/>
                </a:solidFill>
                <a:effectLst>
                  <a:outerShdw blurRad="38100" dist="25400" dir="5400000" algn="ctr" rotWithShape="0">
                    <a:srgbClr val="6E747A">
                      <a:alpha val="43000"/>
                    </a:srgbClr>
                  </a:outerShdw>
                </a:effectLst>
              </a:rPr>
              <a:t>6.6小结</a:t>
            </a:r>
            <a:endParaRPr lang="zh-CN" altLang="en-US" sz="4000" b="1">
              <a:solidFill>
                <a:schemeClr val="accent1"/>
              </a:solidFill>
              <a:effectLst>
                <a:outerShdw blurRad="38100" dist="25400" dir="5400000" algn="ctr" rotWithShape="0">
                  <a:srgbClr val="6E747A">
                    <a:alpha val="43000"/>
                  </a:srgbClr>
                </a:outerShdw>
              </a:effectLst>
            </a:endParaRPr>
          </a:p>
          <a:p>
            <a:endParaRPr lang="zh-CN" altLang="en-US" sz="4000" b="1">
              <a:solidFill>
                <a:schemeClr val="accent1"/>
              </a:solidFill>
              <a:effectLst>
                <a:outerShdw blurRad="38100" dist="25400" dir="5400000" algn="ctr" rotWithShape="0">
                  <a:srgbClr val="6E747A">
                    <a:alpha val="43000"/>
                  </a:srgbClr>
                </a:outerShdw>
              </a:effectLst>
            </a:endParaRPr>
          </a:p>
        </p:txBody>
      </p:sp>
    </p:spTree>
    <p:custDataLst>
      <p:tags r:id="rId10"/>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to="" calcmode="lin" valueType="num">
                                      <p:cBhvr>
                                        <p:cTn id="7" dur="500" fill="hold">
                                          <p:stCondLst>
                                            <p:cond delay="0"/>
                                          </p:stCondLst>
                                        </p:cTn>
                                        <p:tgtEl>
                                          <p:spTgt spid="2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24"/>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to="" calcmode="lin" valueType="num">
                                      <p:cBhvr>
                                        <p:cTn id="11" dur="500" fill="hold">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2" dur="500" fill="hold">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120"/>
                                        </p:tgtEl>
                                        <p:attrNameLst>
                                          <p:attrName>style.visibility</p:attrName>
                                        </p:attrNameLst>
                                      </p:cBhvr>
                                      <p:to>
                                        <p:strVal val="visible"/>
                                      </p:to>
                                    </p:set>
                                    <p:anim to="" calcmode="lin" valueType="num">
                                      <p:cBhvr>
                                        <p:cTn id="15" dur="500" fill="hold">
                                          <p:stCondLst>
                                            <p:cond delay="0"/>
                                          </p:stCondLst>
                                        </p:cTn>
                                        <p:tgtEl>
                                          <p:spTgt spid="120"/>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6" dur="500" fill="hold">
                                          <p:stCondLst>
                                            <p:cond delay="0"/>
                                          </p:stCondLst>
                                        </p:cTn>
                                        <p:tgtEl>
                                          <p:spTgt spid="120"/>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500" fill="hold">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0" dur="500" fill="hold">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
          <p:cNvSpPr/>
          <p:nvPr>
            <p:custDataLst>
              <p:tags r:id="rId1"/>
            </p:custDataLst>
          </p:nvPr>
        </p:nvSpPr>
        <p:spPr>
          <a:xfrm>
            <a:off x="313690" y="695325"/>
            <a:ext cx="6990715" cy="39268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endParaRPr lang="zh-CN" altLang="en-US">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2" name="Text1"/>
          <p:cNvSpPr txBox="1"/>
          <p:nvPr>
            <p:custDataLst>
              <p:tags r:id="rId2"/>
            </p:custDataLst>
          </p:nvPr>
        </p:nvSpPr>
        <p:spPr>
          <a:xfrm>
            <a:off x="313690" y="158750"/>
            <a:ext cx="5781675" cy="53657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 典型神经网络模型</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文本框 12"/>
          <p:cNvSpPr txBox="1"/>
          <p:nvPr/>
        </p:nvSpPr>
        <p:spPr>
          <a:xfrm>
            <a:off x="313690" y="827405"/>
            <a:ext cx="6990715" cy="614680"/>
          </a:xfrm>
          <a:prstGeom prst="rect">
            <a:avLst/>
          </a:prstGeom>
          <a:noFill/>
        </p:spPr>
        <p:txBody>
          <a:bodyPr wrap="square" rtlCol="0">
            <a:noAutofit/>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6.3.2 GoogleNet 结构更深的卷积网络</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322580" y="1574800"/>
            <a:ext cx="5899150" cy="3046095"/>
          </a:xfrm>
          <a:prstGeom prst="rect">
            <a:avLst/>
          </a:prstGeom>
          <a:noFill/>
        </p:spPr>
        <p:txBody>
          <a:bodyPr wrap="square" rtlCol="0">
            <a:spAutoFit/>
          </a:bodyPr>
          <a:p>
            <a:r>
              <a:rPr lang="zh-CN" altLang="en-US" sz="2400"/>
              <a:t>VGGNet验证了加深模型结构有助于提升网络的性能，GoogLeNet专注于如何建立更深的网络结构，同时引入新型的基本结构——Inception模块，以增加网络的宽度。</a:t>
            </a:r>
            <a:endParaRPr lang="zh-CN" altLang="en-US" sz="2400"/>
          </a:p>
          <a:p>
            <a:r>
              <a:rPr lang="zh-CN" altLang="en-US" sz="2400"/>
              <a:t>作为一种卷积网络的新模型，GoogLeNet网络由输入层、输出层、卷积层和大量Inception层组成。其中Inception模块结构如图所示</a:t>
            </a:r>
            <a:endParaRPr lang="zh-CN" altLang="en-US" sz="2400"/>
          </a:p>
        </p:txBody>
      </p:sp>
      <p:pic>
        <p:nvPicPr>
          <p:cNvPr id="3" name="图片 2" descr="6"/>
          <p:cNvPicPr>
            <a:picLocks noChangeAspect="1"/>
          </p:cNvPicPr>
          <p:nvPr/>
        </p:nvPicPr>
        <p:blipFill>
          <a:blip r:embed="rId3"/>
          <a:stretch>
            <a:fillRect/>
          </a:stretch>
        </p:blipFill>
        <p:spPr>
          <a:xfrm>
            <a:off x="6221730" y="1442085"/>
            <a:ext cx="5970905" cy="3347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
          <p:cNvSpPr/>
          <p:nvPr>
            <p:custDataLst>
              <p:tags r:id="rId1"/>
            </p:custDataLst>
          </p:nvPr>
        </p:nvSpPr>
        <p:spPr>
          <a:xfrm>
            <a:off x="313690" y="695325"/>
            <a:ext cx="6990715" cy="39268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endParaRPr lang="zh-CN" altLang="en-US">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2" name="Text1"/>
          <p:cNvSpPr txBox="1"/>
          <p:nvPr>
            <p:custDataLst>
              <p:tags r:id="rId2"/>
            </p:custDataLst>
          </p:nvPr>
        </p:nvSpPr>
        <p:spPr>
          <a:xfrm>
            <a:off x="313690" y="158750"/>
            <a:ext cx="5781675" cy="53657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 典型神经网络模型</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文本框 12"/>
          <p:cNvSpPr txBox="1"/>
          <p:nvPr/>
        </p:nvSpPr>
        <p:spPr>
          <a:xfrm>
            <a:off x="313690" y="827405"/>
            <a:ext cx="6990715" cy="614680"/>
          </a:xfrm>
          <a:prstGeom prst="rect">
            <a:avLst/>
          </a:prstGeom>
          <a:noFill/>
        </p:spPr>
        <p:txBody>
          <a:bodyPr wrap="square" rtlCol="0">
            <a:noAutofit/>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6.3.3 ResNet残差网络</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322580" y="1442085"/>
            <a:ext cx="6674485" cy="2439670"/>
          </a:xfrm>
          <a:prstGeom prst="rect">
            <a:avLst/>
          </a:prstGeom>
          <a:noFill/>
        </p:spPr>
        <p:txBody>
          <a:bodyPr wrap="square" rtlCol="0">
            <a:noAutofit/>
          </a:bodyPr>
          <a:p>
            <a:r>
              <a:rPr lang="zh-CN" altLang="en-US" sz="2400">
                <a:sym typeface="+mn-ea"/>
              </a:rPr>
              <a:t>通常，卷积网络由卷积层、下采样层（池化层）和全连接层组成。全卷积网络（fully convolutional network， FCN）是一种没有全连接层的卷积网络，但除了卷积层和下采样层，另外还可以包含上采样层和反卷积层等其他具有空间平移不变形式的层。</a:t>
            </a:r>
            <a:endParaRPr lang="zh-CN" altLang="en-US" sz="2400"/>
          </a:p>
        </p:txBody>
      </p:sp>
      <p:pic>
        <p:nvPicPr>
          <p:cNvPr id="3" name="图片 2" descr="61"/>
          <p:cNvPicPr>
            <a:picLocks noChangeAspect="1"/>
          </p:cNvPicPr>
          <p:nvPr/>
        </p:nvPicPr>
        <p:blipFill>
          <a:blip r:embed="rId3"/>
          <a:stretch>
            <a:fillRect/>
          </a:stretch>
        </p:blipFill>
        <p:spPr>
          <a:xfrm>
            <a:off x="6996430" y="233045"/>
            <a:ext cx="5016500" cy="6172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
          <p:cNvSpPr/>
          <p:nvPr>
            <p:custDataLst>
              <p:tags r:id="rId1"/>
            </p:custDataLst>
          </p:nvPr>
        </p:nvSpPr>
        <p:spPr>
          <a:xfrm>
            <a:off x="313690" y="695325"/>
            <a:ext cx="6990715" cy="39268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endParaRPr lang="zh-CN" altLang="en-US">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2" name="Text1"/>
          <p:cNvSpPr txBox="1"/>
          <p:nvPr>
            <p:custDataLst>
              <p:tags r:id="rId2"/>
            </p:custDataLst>
          </p:nvPr>
        </p:nvSpPr>
        <p:spPr>
          <a:xfrm>
            <a:off x="313690" y="158750"/>
            <a:ext cx="5781675" cy="53657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 典型神经网络模型</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文本框 12"/>
          <p:cNvSpPr txBox="1"/>
          <p:nvPr/>
        </p:nvSpPr>
        <p:spPr>
          <a:xfrm>
            <a:off x="313690" y="827405"/>
            <a:ext cx="6990715" cy="614680"/>
          </a:xfrm>
          <a:prstGeom prst="rect">
            <a:avLst/>
          </a:prstGeom>
          <a:noFill/>
        </p:spPr>
        <p:txBody>
          <a:bodyPr wrap="square" rtlCol="0">
            <a:noAutofit/>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6.3.4 CNN卷积神经网络</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322580" y="1442085"/>
            <a:ext cx="6674485" cy="3178810"/>
          </a:xfrm>
          <a:prstGeom prst="rect">
            <a:avLst/>
          </a:prstGeom>
          <a:noFill/>
        </p:spPr>
        <p:txBody>
          <a:bodyPr wrap="square" rtlCol="0">
            <a:noAutofit/>
          </a:bodyPr>
          <a:p>
            <a:r>
              <a:rPr lang="zh-CN" altLang="en-US" sz="2400">
                <a:sym typeface="+mn-ea"/>
              </a:rPr>
              <a:t>卷积神经网络（convolutional neural network，CNN）是通过模拟人脑视觉系统，采用卷积层和池化层依次交替的模型结构，卷积层使原始信号得到增强，提高信噪比，池化层利用图像局部相关性原理，对图像进行邻域间采样，在减少数据量的同时提取有用信息，同时参数减少和权值共享使得系统训练时间长的问题得到改善。卷积神经网络结构如图</a:t>
            </a:r>
            <a:r>
              <a:rPr lang="zh-CN" altLang="en-US" sz="2400">
                <a:sym typeface="+mn-ea"/>
              </a:rPr>
              <a:t>所示。</a:t>
            </a:r>
            <a:endParaRPr lang="zh-CN" altLang="en-US" sz="2400">
              <a:sym typeface="+mn-ea"/>
            </a:endParaRPr>
          </a:p>
        </p:txBody>
      </p:sp>
      <p:pic>
        <p:nvPicPr>
          <p:cNvPr id="4" name="图片 3" descr="63"/>
          <p:cNvPicPr>
            <a:picLocks noChangeAspect="1"/>
          </p:cNvPicPr>
          <p:nvPr/>
        </p:nvPicPr>
        <p:blipFill>
          <a:blip r:embed="rId3"/>
          <a:stretch>
            <a:fillRect/>
          </a:stretch>
        </p:blipFill>
        <p:spPr>
          <a:xfrm>
            <a:off x="142875" y="4396105"/>
            <a:ext cx="11247755" cy="2278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
          <p:cNvSpPr/>
          <p:nvPr>
            <p:custDataLst>
              <p:tags r:id="rId1"/>
            </p:custDataLst>
          </p:nvPr>
        </p:nvSpPr>
        <p:spPr>
          <a:xfrm>
            <a:off x="313690" y="695325"/>
            <a:ext cx="6990715" cy="39268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endParaRPr lang="zh-CN" altLang="en-US">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2" name="Text1"/>
          <p:cNvSpPr txBox="1"/>
          <p:nvPr>
            <p:custDataLst>
              <p:tags r:id="rId2"/>
            </p:custDataLst>
          </p:nvPr>
        </p:nvSpPr>
        <p:spPr>
          <a:xfrm>
            <a:off x="313690" y="158750"/>
            <a:ext cx="5781675" cy="53657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 典型神经网络模型</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文本框 12"/>
          <p:cNvSpPr txBox="1"/>
          <p:nvPr/>
        </p:nvSpPr>
        <p:spPr>
          <a:xfrm>
            <a:off x="313690" y="827405"/>
            <a:ext cx="6990715" cy="614680"/>
          </a:xfrm>
          <a:prstGeom prst="rect">
            <a:avLst/>
          </a:prstGeom>
          <a:noFill/>
        </p:spPr>
        <p:txBody>
          <a:bodyPr wrap="square" rtlCol="0">
            <a:noAutofit/>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6.3.5 DCCNet密集连接网络</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322580" y="1442085"/>
            <a:ext cx="6674485" cy="3178810"/>
          </a:xfrm>
          <a:prstGeom prst="rect">
            <a:avLst/>
          </a:prstGeom>
          <a:noFill/>
        </p:spPr>
        <p:txBody>
          <a:bodyPr wrap="square" rtlCol="0">
            <a:noAutofit/>
          </a:bodyPr>
          <a:p>
            <a:r>
              <a:rPr lang="zh-CN" altLang="en-US" sz="2400">
                <a:sym typeface="+mn-ea"/>
              </a:rPr>
              <a:t>密集连接卷积神经网络（densely connected convolution network，DCCNet）一个完整的DCCNet网络结构应该包括：密集连接块（dense block）、过渡层（transition layer）、增长率（growth rate）及变换函数（composite function）等各方面。</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
          <p:cNvSpPr/>
          <p:nvPr>
            <p:custDataLst>
              <p:tags r:id="rId1"/>
            </p:custDataLst>
          </p:nvPr>
        </p:nvSpPr>
        <p:spPr>
          <a:xfrm>
            <a:off x="313690" y="695325"/>
            <a:ext cx="6990715" cy="3926840"/>
          </a:xfrm>
          <a:prstGeom prst="roundRect">
            <a:avLst>
              <a:gd name="adj" fmla="val 2655"/>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思源黑体 CN" panose="020B0500000000000000" pitchFamily="34" charset="-122"/>
                <a:ea typeface="思源黑体 CN" panose="020B0500000000000000" pitchFamily="34" charset="-122"/>
                <a:sym typeface="思源黑体 CN" panose="020B0500000000000000" pitchFamily="34" charset="-122"/>
              </a:rPr>
              <a:t>、</a:t>
            </a:r>
            <a:endParaRPr lang="zh-CN" altLang="en-US">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2" name="Text1"/>
          <p:cNvSpPr txBox="1"/>
          <p:nvPr>
            <p:custDataLst>
              <p:tags r:id="rId2"/>
            </p:custDataLst>
          </p:nvPr>
        </p:nvSpPr>
        <p:spPr>
          <a:xfrm>
            <a:off x="313690" y="158750"/>
            <a:ext cx="5781675" cy="53657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 典型神经网络模型</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文本框 12"/>
          <p:cNvSpPr txBox="1"/>
          <p:nvPr/>
        </p:nvSpPr>
        <p:spPr>
          <a:xfrm>
            <a:off x="313690" y="827405"/>
            <a:ext cx="6990715" cy="614680"/>
          </a:xfrm>
          <a:prstGeom prst="rect">
            <a:avLst/>
          </a:prstGeom>
          <a:noFill/>
        </p:spPr>
        <p:txBody>
          <a:bodyPr wrap="square" rtlCol="0">
            <a:noAutofit/>
          </a:bodyPr>
          <a:lstStyle/>
          <a:p>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6.3.6 GAN生成对抗网络</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322580" y="1442085"/>
            <a:ext cx="6674485" cy="3178810"/>
          </a:xfrm>
          <a:prstGeom prst="rect">
            <a:avLst/>
          </a:prstGeom>
          <a:noFill/>
        </p:spPr>
        <p:txBody>
          <a:bodyPr wrap="square" rtlCol="0">
            <a:noAutofit/>
          </a:bodyPr>
          <a:p>
            <a:r>
              <a:rPr lang="zh-CN" altLang="en-US" sz="2400">
                <a:sym typeface="+mn-ea"/>
              </a:rPr>
              <a:t>GAN由generator（生成式模型）和discriminator（判别式模型）两部分构成，模型如图所示。所有GAN网络的核心逻辑就是生成器和判别器相互对抗、相互博弈。</a:t>
            </a:r>
            <a:endParaRPr lang="zh-CN" altLang="en-US" sz="2400">
              <a:sym typeface="+mn-ea"/>
            </a:endParaRPr>
          </a:p>
        </p:txBody>
      </p:sp>
      <p:pic>
        <p:nvPicPr>
          <p:cNvPr id="3" name="图片 2" descr="64"/>
          <p:cNvPicPr>
            <a:picLocks noChangeAspect="1"/>
          </p:cNvPicPr>
          <p:nvPr/>
        </p:nvPicPr>
        <p:blipFill>
          <a:blip r:embed="rId3"/>
          <a:stretch>
            <a:fillRect/>
          </a:stretch>
        </p:blipFill>
        <p:spPr>
          <a:xfrm>
            <a:off x="313690" y="3934460"/>
            <a:ext cx="8860790" cy="2566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内容"/>
          <p:cNvSpPr txBox="1"/>
          <p:nvPr>
            <p:custDataLst>
              <p:tags r:id="rId2"/>
            </p:custDataLst>
          </p:nvPr>
        </p:nvSpPr>
        <p:spPr>
          <a:xfrm>
            <a:off x="5890260" y="669290"/>
            <a:ext cx="5892165" cy="4917440"/>
          </a:xfrm>
          <a:prstGeom prst="rect">
            <a:avLst/>
          </a:prstGeom>
          <a:noFill/>
          <a:ln>
            <a:noFill/>
          </a:ln>
        </p:spPr>
        <p:txBody>
          <a:bodyPr spcFirstLastPara="1" wrap="square" lIns="60950" tIns="30466" rIns="60950" bIns="30466" anchor="t" anchorCtr="0"/>
          <a:lstStyle/>
          <a:p>
            <a:pPr>
              <a:lnSpc>
                <a:spcPct val="150000"/>
              </a:lnSpc>
            </a:pPr>
            <a:r>
              <a:rPr lang="zh-CN" altLang="en-US" sz="2400" kern="0" dirty="0">
                <a:ea typeface="思源黑体 CN" panose="020B0500000000000000" pitchFamily="34" charset="-122"/>
              </a:rPr>
              <a:t>强化学习（reinforcement learning，RL）又称为再励学习、评价学习，是一种通过模拟大脑神经细胞中的奖励信号来改善行为的机器学习方法，其计算模型也已经应用于机器人、分析预测等人工智能领域。</a:t>
            </a:r>
            <a:endParaRPr lang="zh-CN" altLang="en-US" sz="2400" kern="0" dirty="0">
              <a:ea typeface="思源黑体 CN" panose="020B0500000000000000" pitchFamily="34" charset="-122"/>
            </a:endParaRPr>
          </a:p>
        </p:txBody>
      </p:sp>
      <p:sp>
        <p:nvSpPr>
          <p:cNvPr id="7" name="图片"/>
          <p:cNvSpPr/>
          <p:nvPr>
            <p:custDataLst>
              <p:tags r:id="rId3"/>
            </p:custDataLst>
          </p:nvPr>
        </p:nvSpPr>
        <p:spPr>
          <a:xfrm>
            <a:off x="189653" y="15731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显示数据流的蓝色抽象图"/>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55387" y="2385396"/>
            <a:ext cx="4334932" cy="2889249"/>
          </a:xfrm>
          <a:prstGeom prst="rect">
            <a:avLst/>
          </a:prstGeom>
        </p:spPr>
      </p:pic>
      <p:sp>
        <p:nvSpPr>
          <p:cNvPr id="9" name="Text1"/>
          <p:cNvSpPr txBox="1"/>
          <p:nvPr>
            <p:custDataLst>
              <p:tags r:id="rId5"/>
            </p:custDataLst>
          </p:nvPr>
        </p:nvSpPr>
        <p:spPr>
          <a:xfrm>
            <a:off x="189549" y="224959"/>
            <a:ext cx="4907907" cy="53641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 强化学习</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0" y="774065"/>
            <a:ext cx="5941060" cy="521970"/>
          </a:xfrm>
          <a:prstGeom prst="rect">
            <a:avLst/>
          </a:prstGeom>
          <a:noFill/>
        </p:spPr>
        <p:txBody>
          <a:bodyPr wrap="square" rtlCol="0">
            <a:spAutoFit/>
          </a:bodyPr>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6.4.1 强化学习的基本原理与模型</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 name="内容"/>
          <p:cNvSpPr txBox="1"/>
          <p:nvPr>
            <p:custDataLst>
              <p:tags r:id="rId2"/>
            </p:custDataLst>
          </p:nvPr>
        </p:nvSpPr>
        <p:spPr>
          <a:xfrm>
            <a:off x="4948555" y="0"/>
            <a:ext cx="7244080" cy="1780540"/>
          </a:xfrm>
          <a:prstGeom prst="rect">
            <a:avLst/>
          </a:prstGeom>
          <a:noFill/>
          <a:ln>
            <a:noFill/>
          </a:ln>
        </p:spPr>
        <p:txBody>
          <a:bodyPr spcFirstLastPara="1" wrap="square" lIns="60950" tIns="30466" rIns="60950" bIns="30466" anchor="t" anchorCtr="0"/>
          <a:lstStyle/>
          <a:p>
            <a:pPr>
              <a:lnSpc>
                <a:spcPct val="150000"/>
              </a:lnSpc>
            </a:pPr>
            <a:r>
              <a:rPr lang="zh-CN" altLang="en-US" kern="0" dirty="0">
                <a:ea typeface="思源黑体 CN" panose="020B0500000000000000" pitchFamily="34" charset="-122"/>
              </a:rPr>
              <a:t>强化学习主要研究具有一定思考和行为能力的个体（agent）在与其所处的环境（environment）进行交互的过程中，通过学习策略达到收获最大化或实现特定的目标。</a:t>
            </a:r>
            <a:endParaRPr lang="zh-CN" altLang="en-US" kern="0" dirty="0">
              <a:ea typeface="思源黑体 CN" panose="020B0500000000000000" pitchFamily="34" charset="-122"/>
            </a:endParaRPr>
          </a:p>
          <a:p>
            <a:pPr>
              <a:lnSpc>
                <a:spcPct val="150000"/>
              </a:lnSpc>
            </a:pPr>
            <a:r>
              <a:rPr lang="zh-CN" altLang="en-US" kern="0" dirty="0">
                <a:ea typeface="思源黑体 CN" panose="020B0500000000000000" pitchFamily="34" charset="-122"/>
              </a:rPr>
              <a:t>根据个体建立的组件的特点，将强化学习中的个体进行如下分类：</a:t>
            </a:r>
            <a:endParaRPr lang="zh-CN" altLang="en-US" kern="0" dirty="0">
              <a:ea typeface="思源黑体 CN" panose="020B0500000000000000" pitchFamily="34" charset="-122"/>
            </a:endParaRPr>
          </a:p>
        </p:txBody>
      </p:sp>
      <p:sp>
        <p:nvSpPr>
          <p:cNvPr id="7" name="图片"/>
          <p:cNvSpPr/>
          <p:nvPr>
            <p:custDataLst>
              <p:tags r:id="rId3"/>
            </p:custDataLst>
          </p:nvPr>
        </p:nvSpPr>
        <p:spPr>
          <a:xfrm>
            <a:off x="189653" y="15731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显示数据流的蓝色抽象图"/>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55387" y="2385396"/>
            <a:ext cx="4334932" cy="2889249"/>
          </a:xfrm>
          <a:prstGeom prst="rect">
            <a:avLst/>
          </a:prstGeom>
        </p:spPr>
      </p:pic>
      <p:sp>
        <p:nvSpPr>
          <p:cNvPr id="10" name="左大括号 9"/>
          <p:cNvSpPr/>
          <p:nvPr/>
        </p:nvSpPr>
        <p:spPr>
          <a:xfrm>
            <a:off x="5195570" y="2418080"/>
            <a:ext cx="387985" cy="3503295"/>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内容"/>
          <p:cNvSpPr txBox="1"/>
          <p:nvPr>
            <p:custDataLst>
              <p:tags r:id="rId5"/>
            </p:custDataLst>
          </p:nvPr>
        </p:nvSpPr>
        <p:spPr>
          <a:xfrm>
            <a:off x="6089015" y="3633470"/>
            <a:ext cx="5667375" cy="1106170"/>
          </a:xfrm>
          <a:prstGeom prst="rect">
            <a:avLst/>
          </a:prstGeom>
          <a:noFill/>
          <a:ln>
            <a:noFill/>
          </a:ln>
        </p:spPr>
        <p:txBody>
          <a:bodyPr spcFirstLastPara="1" wrap="square" lIns="60950" tIns="30466" rIns="60950" bIns="30466" anchor="t" anchorCtr="0">
            <a:noAutofit/>
          </a:bodyPr>
          <a:lstStyle/>
          <a:p>
            <a:pPr>
              <a:lnSpc>
                <a:spcPct val="150000"/>
              </a:lnSpc>
            </a:pPr>
            <a:r>
              <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rPr>
              <a:t>仅直接基于策略</a:t>
            </a:r>
            <a:endPar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在这样的个体中，行为直接由策略函数产生，个体并不维护一个对各状态价值的估计函数。</a:t>
            </a:r>
            <a:endPar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9" name="Text1"/>
          <p:cNvSpPr txBox="1"/>
          <p:nvPr>
            <p:custDataLst>
              <p:tags r:id="rId6"/>
            </p:custDataLst>
          </p:nvPr>
        </p:nvSpPr>
        <p:spPr>
          <a:xfrm>
            <a:off x="189549" y="224959"/>
            <a:ext cx="4907907" cy="53641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 强化学习</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3" name="内容"/>
          <p:cNvSpPr txBox="1"/>
          <p:nvPr>
            <p:custDataLst>
              <p:tags r:id="rId7"/>
            </p:custDataLst>
          </p:nvPr>
        </p:nvSpPr>
        <p:spPr>
          <a:xfrm>
            <a:off x="6096000" y="2172335"/>
            <a:ext cx="5667375" cy="1106805"/>
          </a:xfrm>
          <a:prstGeom prst="rect">
            <a:avLst/>
          </a:prstGeom>
          <a:noFill/>
          <a:ln>
            <a:noFill/>
          </a:ln>
        </p:spPr>
        <p:txBody>
          <a:bodyPr spcFirstLastPara="1" wrap="square" lIns="60950" tIns="30466" rIns="60950" bIns="30466" anchor="t" anchorCtr="0"/>
          <a:lstStyle/>
          <a:p>
            <a:pPr>
              <a:lnSpc>
                <a:spcPct val="150000"/>
              </a:lnSpc>
            </a:pPr>
            <a:r>
              <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rPr>
              <a:t>仅基于价值函数</a:t>
            </a:r>
            <a:endPar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这样的个体有对状态价值的估计函数，但是没有直接的策略函数，策略函数由价值函数间接得到</a:t>
            </a:r>
            <a:endPar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4" name="内容"/>
          <p:cNvSpPr txBox="1"/>
          <p:nvPr>
            <p:custDataLst>
              <p:tags r:id="rId8"/>
            </p:custDataLst>
          </p:nvPr>
        </p:nvSpPr>
        <p:spPr>
          <a:xfrm>
            <a:off x="6089318" y="5371931"/>
            <a:ext cx="5667375" cy="1111338"/>
          </a:xfrm>
          <a:prstGeom prst="rect">
            <a:avLst/>
          </a:prstGeom>
          <a:noFill/>
          <a:ln>
            <a:noFill/>
          </a:ln>
        </p:spPr>
        <p:txBody>
          <a:bodyPr spcFirstLastPara="1" wrap="square" lIns="60950" tIns="30466" rIns="60950" bIns="30466" anchor="t" anchorCtr="0">
            <a:noAutofit/>
          </a:bodyPr>
          <a:lstStyle/>
          <a:p>
            <a:pPr>
              <a:lnSpc>
                <a:spcPct val="150000"/>
              </a:lnSpc>
            </a:pPr>
            <a:r>
              <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rPr>
              <a:t>演员-评判家（actor-critic）类型</a:t>
            </a:r>
            <a:endPar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这样的个体既有价值函数也有策略函数，两者相互结合解决问题。</a:t>
            </a:r>
            <a:endPar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187325" y="761365"/>
            <a:ext cx="5702935" cy="521970"/>
          </a:xfrm>
          <a:prstGeom prst="rect">
            <a:avLst/>
          </a:prstGeom>
          <a:noFill/>
        </p:spPr>
        <p:txBody>
          <a:bodyPr wrap="square" rtlCol="0">
            <a:spAutoFit/>
          </a:bodyPr>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强化学习分类</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189653" y="15731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图片 3" descr="显示数据流的蓝色抽象图"/>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55387" y="2385396"/>
            <a:ext cx="4334932" cy="2889249"/>
          </a:xfrm>
          <a:prstGeom prst="rect">
            <a:avLst/>
          </a:prstGeom>
        </p:spPr>
      </p:pic>
      <p:sp>
        <p:nvSpPr>
          <p:cNvPr id="9" name="Text1"/>
          <p:cNvSpPr txBox="1"/>
          <p:nvPr>
            <p:custDataLst>
              <p:tags r:id="rId4"/>
            </p:custDataLst>
          </p:nvPr>
        </p:nvSpPr>
        <p:spPr>
          <a:xfrm>
            <a:off x="189549" y="224959"/>
            <a:ext cx="4907907" cy="53641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 强化学习</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文本框 1"/>
          <p:cNvSpPr txBox="1"/>
          <p:nvPr/>
        </p:nvSpPr>
        <p:spPr>
          <a:xfrm>
            <a:off x="187325" y="761365"/>
            <a:ext cx="5702935" cy="521970"/>
          </a:xfrm>
          <a:prstGeom prst="rect">
            <a:avLst/>
          </a:prstGeom>
          <a:noFill/>
        </p:spPr>
        <p:txBody>
          <a:bodyPr wrap="square" rtlCol="0">
            <a:spAutoFit/>
          </a:bodyPr>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强化学习分类</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3" name="文本框 2"/>
          <p:cNvSpPr txBox="1"/>
          <p:nvPr/>
        </p:nvSpPr>
        <p:spPr>
          <a:xfrm>
            <a:off x="4857115" y="224790"/>
            <a:ext cx="7233285" cy="1450340"/>
          </a:xfrm>
          <a:prstGeom prst="rect">
            <a:avLst/>
          </a:prstGeom>
          <a:noFill/>
        </p:spPr>
        <p:txBody>
          <a:bodyPr wrap="square" rtlCol="0">
            <a:noAutofit/>
          </a:bodyPr>
          <a:p>
            <a:r>
              <a:rPr lang="zh-CN" altLang="en-US" sz="2400" b="1" kern="0" dirty="0">
                <a:latin typeface="思源黑体 CN" panose="020B0500000000000000" pitchFamily="34" charset="-122"/>
                <a:ea typeface="思源黑体 CN" panose="020B0500000000000000" pitchFamily="34" charset="-122"/>
                <a:sym typeface="思源黑体 CN" panose="020B0500000000000000" pitchFamily="34" charset="-122"/>
              </a:rPr>
              <a:t>此外，根据个体是否建立一个针对环境动力学的模型，可将其分为两大类：</a:t>
            </a:r>
            <a:endParaRPr lang="zh-CN" altLang="en-US" sz="2400" b="1"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5" name="左大括号 4"/>
          <p:cNvSpPr/>
          <p:nvPr/>
        </p:nvSpPr>
        <p:spPr>
          <a:xfrm>
            <a:off x="5369560" y="2284730"/>
            <a:ext cx="387985" cy="2840355"/>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内容"/>
          <p:cNvSpPr txBox="1"/>
          <p:nvPr>
            <p:custDataLst>
              <p:tags r:id="rId5"/>
            </p:custDataLst>
          </p:nvPr>
        </p:nvSpPr>
        <p:spPr>
          <a:xfrm>
            <a:off x="6096303" y="4381331"/>
            <a:ext cx="5667375" cy="1111338"/>
          </a:xfrm>
          <a:prstGeom prst="rect">
            <a:avLst/>
          </a:prstGeom>
          <a:noFill/>
          <a:ln>
            <a:noFill/>
          </a:ln>
        </p:spPr>
        <p:txBody>
          <a:bodyPr spcFirstLastPara="1" wrap="square" lIns="60950" tIns="30466" rIns="60950" bIns="30466" anchor="t" anchorCtr="0">
            <a:noAutofit/>
          </a:bodyPr>
          <a:p>
            <a:pPr>
              <a:lnSpc>
                <a:spcPct val="150000"/>
              </a:lnSpc>
            </a:pPr>
            <a:r>
              <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rPr>
              <a:t>不基于模型的个体</a:t>
            </a:r>
            <a:endPar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这类个体并不试图了解环境如何工作，而仅聚焦于价值和策略函数，或者二者之一。</a:t>
            </a:r>
            <a:endPar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6" name="内容"/>
          <p:cNvSpPr txBox="1"/>
          <p:nvPr>
            <p:custDataLst>
              <p:tags r:id="rId6"/>
            </p:custDataLst>
          </p:nvPr>
        </p:nvSpPr>
        <p:spPr>
          <a:xfrm>
            <a:off x="6096303" y="1898481"/>
            <a:ext cx="5667375" cy="1111338"/>
          </a:xfrm>
          <a:prstGeom prst="rect">
            <a:avLst/>
          </a:prstGeom>
          <a:noFill/>
          <a:ln>
            <a:noFill/>
          </a:ln>
        </p:spPr>
        <p:txBody>
          <a:bodyPr spcFirstLastPara="1" wrap="square" lIns="60950" tIns="30466" rIns="60950" bIns="30466" anchor="t" anchorCtr="0">
            <a:noAutofit/>
          </a:bodyPr>
          <a:p>
            <a:pPr>
              <a:lnSpc>
                <a:spcPct val="150000"/>
              </a:lnSpc>
            </a:pPr>
            <a:r>
              <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rPr>
              <a:t>基于模型的个体</a:t>
            </a:r>
            <a:endParaRPr lang="zh-CN" altLang="en-US" b="1"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rPr>
              <a:t>个体尝试建立一个描述环境运作过程的模型，以此来指导价值或策略函数的更新。</a:t>
            </a:r>
            <a:endParaRPr lang="zh-CN" altLang="en-US"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 name="内容"/>
          <p:cNvSpPr txBox="1"/>
          <p:nvPr>
            <p:custDataLst>
              <p:tags r:id="rId3"/>
            </p:custDataLst>
          </p:nvPr>
        </p:nvSpPr>
        <p:spPr>
          <a:xfrm>
            <a:off x="5822950" y="1073150"/>
            <a:ext cx="5092700" cy="4517390"/>
          </a:xfrm>
          <a:prstGeom prst="rect">
            <a:avLst/>
          </a:prstGeom>
          <a:noFill/>
          <a:ln>
            <a:noFill/>
          </a:ln>
        </p:spPr>
        <p:txBody>
          <a:bodyPr spcFirstLastPara="1" wrap="square" lIns="60950" tIns="30466" rIns="60950" bIns="30466" anchor="t" anchorCtr="0">
            <a:noAutofit/>
          </a:bodyPr>
          <a:lstStyle/>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2. 追求长期回报的最大化</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强化学习的目的是最大化长期回报。所谓长期回报，是指从当前时刻（状态）开始直到最终时刻（状态）的总奖励期望。强化学习不对即时奖励进行行为鼓励，是因为当前状态下采取的行动会影响后续的环境状态和奖励。因此，获取最大的即时奖励无法保证未来的总奖励也是最大的。</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9" name="Text1"/>
          <p:cNvSpPr txBox="1"/>
          <p:nvPr>
            <p:custDataLst>
              <p:tags r:id="rId4"/>
            </p:custDataLst>
          </p:nvPr>
        </p:nvSpPr>
        <p:spPr>
          <a:xfrm>
            <a:off x="292419" y="169"/>
            <a:ext cx="4907907" cy="536415"/>
          </a:xfrm>
          <a:prstGeom prst="rect">
            <a:avLst/>
          </a:prstGeom>
          <a:noFill/>
        </p:spPr>
        <p:txBody>
          <a:bodyPr wrap="square" lIns="63483" tIns="25393" rIns="63483" bIns="25393" rtlCol="0" anchor="ctr" anchorCtr="0"/>
          <a:lstStyle/>
          <a:p>
            <a:pPr>
              <a:buSzPct val="100000"/>
            </a:pPr>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 强化学习</a:t>
            </a:r>
            <a:endParaRPr lang="zh-CN" altLang="en-US"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内容"/>
          <p:cNvSpPr txBox="1"/>
          <p:nvPr>
            <p:custDataLst>
              <p:tags r:id="rId5"/>
            </p:custDataLst>
          </p:nvPr>
        </p:nvSpPr>
        <p:spPr>
          <a:xfrm>
            <a:off x="937260" y="1229995"/>
            <a:ext cx="4666615" cy="4518025"/>
          </a:xfrm>
          <a:prstGeom prst="rect">
            <a:avLst/>
          </a:prstGeom>
          <a:noFill/>
          <a:ln>
            <a:noFill/>
          </a:ln>
        </p:spPr>
        <p:txBody>
          <a:bodyPr spcFirstLastPara="1" wrap="square" lIns="60950" tIns="30466" rIns="60950" bIns="30466" anchor="t" anchorCtr="0"/>
          <a:lstStyle/>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1. 通过不断试错进行学习</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在没有提供正确选项的情况下，智能体通过试错（trial-and-error）与环境进行尝试性互动，并根据环境产生的反馈增强或抑制行动。试错包含利用（exploitation）和探索（exploration）两个过程。</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3" name="Text1"/>
          <p:cNvSpPr txBox="1"/>
          <p:nvPr>
            <p:custDataLst>
              <p:tags r:id="rId6"/>
            </p:custDataLst>
          </p:nvPr>
        </p:nvSpPr>
        <p:spPr>
          <a:xfrm>
            <a:off x="292735" y="536575"/>
            <a:ext cx="5201920" cy="536575"/>
          </a:xfrm>
          <a:prstGeom prst="rect">
            <a:avLst/>
          </a:prstGeom>
          <a:noFill/>
        </p:spPr>
        <p:txBody>
          <a:bodyPr wrap="square" lIns="63483" tIns="25393" rIns="63483" bIns="25393" rtlCol="0" anchor="ctr" anchorCtr="0"/>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6.4.2 强化学习的主要特点与构成</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p:cNvSpPr/>
          <p:nvPr>
            <p:custDataLst>
              <p:tags r:id="rId1"/>
            </p:custDataLst>
          </p:nvPr>
        </p:nvSpPr>
        <p:spPr>
          <a:xfrm>
            <a:off x="0" y="3437467"/>
            <a:ext cx="5287433" cy="3420533"/>
          </a:xfrm>
          <a:custGeom>
            <a:avLst/>
            <a:gdLst/>
            <a:ahLst/>
            <a:cxnLst/>
            <a:rect l="l" t="t" r="r" b="b"/>
            <a:pathLst>
              <a:path w="4551218" h="3616036" extrusionOk="0">
                <a:moveTo>
                  <a:pt x="0" y="0"/>
                </a:moveTo>
                <a:lnTo>
                  <a:pt x="4551218" y="0"/>
                </a:lnTo>
                <a:lnTo>
                  <a:pt x="4551218" y="3616036"/>
                </a:lnTo>
                <a:lnTo>
                  <a:pt x="0" y="3616036"/>
                </a:lnTo>
                <a:close/>
              </a:path>
            </a:pathLst>
          </a:custGeom>
          <a:gradFill>
            <a:gsLst>
              <a:gs pos="0">
                <a:schemeClr val="accent1">
                  <a:alpha val="0"/>
                </a:schemeClr>
              </a:gs>
              <a:gs pos="34000">
                <a:schemeClr val="accent1">
                  <a:alpha val="27000"/>
                </a:schemeClr>
              </a:gs>
              <a:gs pos="100000">
                <a:schemeClr val="accent1"/>
              </a:gs>
            </a:gsLst>
            <a:path path="circle">
              <a:fillToRect l="100000" t="100000"/>
            </a:path>
            <a:tileRect r="-100000" b="-100000"/>
          </a:gradFill>
          <a:ln>
            <a:noFill/>
          </a:ln>
        </p:spPr>
        <p:txBody>
          <a:bodyPr spcFirstLastPara="1" wrap="square" lIns="121900" tIns="60933" rIns="121900" bIns="60933" anchor="ctr" anchorCtr="0">
            <a:noAutofit/>
          </a:bodyPr>
          <a:lstStyle/>
          <a:p>
            <a:pPr lvl="0" algn="ctr">
              <a:spcBef>
                <a:spcPts val="0"/>
              </a:spcBef>
              <a:spcAft>
                <a:spcPts val="0"/>
              </a:spcAft>
              <a:buClrTx/>
              <a:buSzTx/>
              <a:buFontTx/>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图片"/>
          <p:cNvSpPr/>
          <p:nvPr>
            <p:custDataLst>
              <p:tags r:id="rId2"/>
            </p:custDataLst>
          </p:nvPr>
        </p:nvSpPr>
        <p:spPr>
          <a:xfrm>
            <a:off x="936413" y="1230207"/>
            <a:ext cx="4667673" cy="4516967"/>
          </a:xfrm>
          <a:prstGeom prst="rect">
            <a:avLst/>
          </a:prstGeom>
          <a:solidFill>
            <a:schemeClr val="accent1">
              <a:lumMod val="20000"/>
              <a:lumOff val="80000"/>
            </a:schemeClr>
          </a:solidFill>
          <a:ln>
            <a:noFill/>
          </a:ln>
        </p:spPr>
        <p:txBody>
          <a:bodyPr spcFirstLastPara="1" wrap="square" lIns="60950" tIns="30466" rIns="60950" bIns="30466" anchor="ctr" anchorCtr="0">
            <a:noAutofit/>
          </a:bodyPr>
          <a:lstStyle/>
          <a:p>
            <a:pPr algn="ctr"/>
            <a:endParaRPr sz="12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 name="内容"/>
          <p:cNvSpPr txBox="1"/>
          <p:nvPr>
            <p:custDataLst>
              <p:tags r:id="rId3"/>
            </p:custDataLst>
          </p:nvPr>
        </p:nvSpPr>
        <p:spPr>
          <a:xfrm>
            <a:off x="5822950" y="1073150"/>
            <a:ext cx="6369050" cy="5275580"/>
          </a:xfrm>
          <a:prstGeom prst="rect">
            <a:avLst/>
          </a:prstGeom>
          <a:noFill/>
          <a:ln>
            <a:noFill/>
          </a:ln>
        </p:spPr>
        <p:txBody>
          <a:bodyPr spcFirstLastPara="1" wrap="square" lIns="60950" tIns="30466" rIns="60950" bIns="30466" anchor="t" anchorCtr="0">
            <a:noAutofit/>
          </a:bodyPr>
          <a:lstStyle/>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2. 强化学习在完全信息博弈中的应用</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自人工智能兴起以来，机器博弈成为了一个重要的研究方向。根据游戏状态可见性和玩家决定性，博弈分为完全信息</a:t>
            </a:r>
            <a:r>
              <a:rPr lang="zh-CN" sz="2300" kern="0" dirty="0">
                <a:latin typeface="思源黑体 CN" panose="020B0500000000000000" pitchFamily="34" charset="-122"/>
                <a:ea typeface="思源黑体 CN" panose="020B0500000000000000" pitchFamily="34" charset="-122"/>
                <a:sym typeface="思源黑体 CN" panose="020B0500000000000000" pitchFamily="34" charset="-122"/>
              </a:rPr>
              <a:t>（象棋、围棋）</a:t>
            </a: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和非完全信息（如扑克）、确定性和非确定性（如西洋双陆棋）。搜索算法是机器博弈的核心，随着难度增加，强化学习成为提高水平的关键，但必须解决问题描述和策略寻找两个挑战。</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9" name="Text1"/>
          <p:cNvSpPr txBox="1"/>
          <p:nvPr>
            <p:custDataLst>
              <p:tags r:id="rId4"/>
            </p:custDataLst>
          </p:nvPr>
        </p:nvSpPr>
        <p:spPr>
          <a:xfrm>
            <a:off x="292419" y="169"/>
            <a:ext cx="4907907" cy="536415"/>
          </a:xfrm>
          <a:prstGeom prst="rect">
            <a:avLst/>
          </a:prstGeom>
          <a:noFill/>
        </p:spPr>
        <p:txBody>
          <a:bodyPr wrap="square" lIns="63483" tIns="25393" rIns="63483" bIns="25393" rtlCol="0" anchor="ctr" anchorCtr="0"/>
          <a:lstStyle/>
          <a:p>
            <a:pPr>
              <a:buSzPct val="100000"/>
            </a:pPr>
            <a:r>
              <a:rPr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 强化学习</a:t>
            </a:r>
            <a:endParaRPr lang="zh-CN" altLang="en-US" sz="32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 name="内容"/>
          <p:cNvSpPr txBox="1"/>
          <p:nvPr>
            <p:custDataLst>
              <p:tags r:id="rId5"/>
            </p:custDataLst>
          </p:nvPr>
        </p:nvSpPr>
        <p:spPr>
          <a:xfrm>
            <a:off x="937260" y="1229995"/>
            <a:ext cx="4666615" cy="4518025"/>
          </a:xfrm>
          <a:prstGeom prst="rect">
            <a:avLst/>
          </a:prstGeom>
          <a:noFill/>
          <a:ln>
            <a:noFill/>
          </a:ln>
        </p:spPr>
        <p:txBody>
          <a:bodyPr spcFirstLastPara="1" wrap="square" lIns="60950" tIns="30466" rIns="60950" bIns="30466" anchor="t" anchorCtr="0"/>
          <a:lstStyle/>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1. AlphaGo及AlphaGo Zero</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a:p>
            <a:pPr>
              <a:lnSpc>
                <a:spcPct val="150000"/>
              </a:lnSpc>
            </a:pPr>
            <a:r>
              <a:rPr sz="2300" kern="0" dirty="0">
                <a:latin typeface="思源黑体 CN" panose="020B0500000000000000" pitchFamily="34" charset="-122"/>
                <a:ea typeface="思源黑体 CN" panose="020B0500000000000000" pitchFamily="34" charset="-122"/>
                <a:sym typeface="思源黑体 CN" panose="020B0500000000000000" pitchFamily="34" charset="-122"/>
              </a:rPr>
              <a:t>2016年初，Google DeepMind的AlphaGo击败了围棋冠军李世石，标志着人工智能的重大进步。后来，他们推出了AlphaGo Zero，不再依赖人类数据，而是通过自我学习，在更复杂的环境中取得了巨大成功。</a:t>
            </a:r>
            <a:endParaRPr sz="2300" kern="0" dirty="0">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3" name="Text1"/>
          <p:cNvSpPr txBox="1"/>
          <p:nvPr>
            <p:custDataLst>
              <p:tags r:id="rId6"/>
            </p:custDataLst>
          </p:nvPr>
        </p:nvSpPr>
        <p:spPr>
          <a:xfrm>
            <a:off x="292735" y="536575"/>
            <a:ext cx="5201920" cy="536575"/>
          </a:xfrm>
          <a:prstGeom prst="rect">
            <a:avLst/>
          </a:prstGeom>
          <a:noFill/>
        </p:spPr>
        <p:txBody>
          <a:bodyPr wrap="square" lIns="63483" tIns="25393" rIns="63483" bIns="25393" rtlCol="0" anchor="ctr" anchorCtr="0"/>
          <a:p>
            <a:pPr>
              <a:buSzPct val="100000"/>
            </a:pPr>
            <a:r>
              <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6.4.3 强化学习的应用</a:t>
            </a:r>
            <a:endParaRPr sz="24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over dir="lu"/>
      </p:transition>
    </mc:Choice>
    <mc:Fallback>
      <p:transition spd="slow">
        <p:cover dir="l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dirty="0">
                <a:solidFill>
                  <a:schemeClr val="accent1"/>
                </a:solidFill>
                <a:latin typeface="微软雅黑" panose="020B0503020204020204" charset="-122"/>
                <a:ea typeface="微软雅黑" panose="020B0503020204020204" charset="-122"/>
                <a:cs typeface="+mn-ea"/>
                <a:sym typeface="+mn-lt"/>
              </a:rPr>
              <a:t>6.1 深度学习</a:t>
            </a:r>
            <a:endParaRPr sz="2800" b="1" dirty="0">
              <a:solidFill>
                <a:schemeClr val="accent1"/>
              </a:solidFill>
              <a:latin typeface="微软雅黑" panose="020B0503020204020204" charset="-122"/>
              <a:ea typeface="微软雅黑" panose="020B0503020204020204" charset="-122"/>
              <a:cs typeface="+mn-ea"/>
              <a:sym typeface="+mn-lt"/>
            </a:endParaRPr>
          </a:p>
        </p:txBody>
      </p:sp>
      <p:sp>
        <p:nvSpPr>
          <p:cNvPr id="44" name="Text2"/>
          <p:cNvSpPr txBox="1"/>
          <p:nvPr>
            <p:custDataLst>
              <p:tags r:id="rId2"/>
            </p:custDataLst>
          </p:nvPr>
        </p:nvSpPr>
        <p:spPr>
          <a:xfrm>
            <a:off x="784225" y="1328420"/>
            <a:ext cx="9750425" cy="3100070"/>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概念</a:t>
            </a:r>
            <a:endParaRPr lang="en-US" altLang="zh-CN"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a:p>
            <a:pPr fontAlgn="t">
              <a:lnSpc>
                <a:spcPct val="130000"/>
              </a:lnSpc>
              <a:spcBef>
                <a:spcPts val="250"/>
              </a:spcBef>
              <a:spcAft>
                <a:spcPts val="250"/>
              </a:spcAft>
              <a:buSzPct val="100000"/>
            </a:pPr>
            <a:r>
              <a:rPr lang="zh-CN" altLang="en-US"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机器学习（machine learning）通俗地说就是研究如何用机器来模拟人类的学习活动，以使机器能够更好地帮助人类。通过对人类学习过程和特点的研究，建立学习理论和方法，并应用于机器，以改进机器的行为和性能，提高机器解决问题的能力。</a:t>
            </a:r>
            <a:endParaRPr lang="en-US" altLang="zh-CN" sz="20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Autofit/>
          </a:bodyPr>
          <a:lstStyle/>
          <a:p>
            <a:pPr>
              <a:buSzPct val="100000"/>
            </a:pPr>
            <a:r>
              <a:rPr sz="3600" b="1" dirty="0">
                <a:solidFill>
                  <a:schemeClr val="accent1"/>
                </a:solidFill>
                <a:latin typeface="微软雅黑" panose="020B0503020204020204" charset="-122"/>
                <a:ea typeface="微软雅黑" panose="020B0503020204020204" charset="-122"/>
                <a:cs typeface="+mn-ea"/>
                <a:sym typeface="+mn-lt"/>
              </a:rPr>
              <a:t>6.5迁移学习</a:t>
            </a:r>
            <a:endParaRPr sz="3600" b="1" dirty="0">
              <a:solidFill>
                <a:schemeClr val="accent1"/>
              </a:solidFill>
              <a:latin typeface="微软雅黑" panose="020B0503020204020204" charset="-122"/>
              <a:ea typeface="微软雅黑" panose="020B0503020204020204" charset="-122"/>
              <a:cs typeface="+mn-ea"/>
              <a:sym typeface="+mn-lt"/>
            </a:endParaRPr>
          </a:p>
        </p:txBody>
      </p:sp>
      <p:sp>
        <p:nvSpPr>
          <p:cNvPr id="44" name="Text2"/>
          <p:cNvSpPr txBox="1"/>
          <p:nvPr>
            <p:custDataLst>
              <p:tags r:id="rId2"/>
            </p:custDataLst>
          </p:nvPr>
        </p:nvSpPr>
        <p:spPr>
          <a:xfrm>
            <a:off x="454025" y="1328420"/>
            <a:ext cx="10989945" cy="5303520"/>
          </a:xfrm>
          <a:prstGeom prst="rect">
            <a:avLst/>
          </a:prstGeom>
          <a:noFill/>
          <a:ln w="3175">
            <a:noFill/>
            <a:prstDash val="dash"/>
          </a:ln>
        </p:spPr>
        <p:txBody>
          <a:bodyPr wrap="square" lIns="63483" tIns="25393" rIns="63483" bIns="25393"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6.5.1 迁移学习的概述</a:t>
            </a:r>
            <a:endParaRPr lang="zh-CN" altLang="en-US" sz="30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a:p>
            <a:pPr fontAlgn="t">
              <a:lnSpc>
                <a:spcPct val="130000"/>
              </a:lnSpc>
              <a:spcBef>
                <a:spcPts val="250"/>
              </a:spcBef>
              <a:spcAft>
                <a:spcPts val="250"/>
              </a:spcAft>
              <a:buSzPct val="100000"/>
            </a:pPr>
            <a:r>
              <a:rPr lang="zh-CN" altLang="en-US" sz="22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迁移学习（transfer learning，TL）是指利用数据、任务或模型之间的相似性，将在旧领域学习过的模型应用于新领域的一种学习过程。人类的迁移学习能力是与生俱来的。</a:t>
            </a:r>
            <a:endParaRPr lang="zh-CN" altLang="en-US" sz="22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a:p>
            <a:pPr fontAlgn="t">
              <a:lnSpc>
                <a:spcPct val="130000"/>
              </a:lnSpc>
              <a:spcBef>
                <a:spcPts val="250"/>
              </a:spcBef>
              <a:spcAft>
                <a:spcPts val="250"/>
              </a:spcAft>
              <a:buSzPct val="100000"/>
            </a:pPr>
            <a:r>
              <a:rPr lang="zh-CN" altLang="en-US" sz="22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迁移学习的目标是希望模型或数据可以复用，传统的机器学习需要标注大量训练数据，耗费大量的人力与物力，而没有这些标注数据，训练出来的模型性能会较差。另外，迁移学习可以起到模型泛化的作用，模拟人类的迁移学习经历。在传统的机器学习中，一般假设训练数据与测试数据服从相同的数据分布。然而，在迁移学习中，假设并不成立，所以让知识从源领域中顺利转换到目标领域中，迁移学习面临着众多问题。如何选择数据、如何选择特征、如何对数据权重进行调整等。如果两个领域选择不当或者其中的样本或特征选择错误，不仅不利于目标领域的模型训练，反而会起负面作用，即负迁移（negative transfer）。所以，如何找到相似度尽可能高的源领域，是整个迁移学习的重要前提。</a:t>
            </a:r>
            <a:endParaRPr lang="zh-CN" altLang="en-US" sz="22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a:xfrm>
            <a:off x="592455" y="191770"/>
            <a:ext cx="10080625" cy="1393825"/>
          </a:xfrm>
        </p:spPr>
        <p:txBody>
          <a:bodyPr/>
          <a:lstStyle/>
          <a:p>
            <a:r>
              <a:rPr sz="3600" b="1" dirty="0">
                <a:solidFill>
                  <a:schemeClr val="accent1"/>
                </a:solidFill>
                <a:latin typeface="微软雅黑" panose="020B0503020204020204" charset="-122"/>
                <a:ea typeface="微软雅黑" panose="020B0503020204020204" charset="-122"/>
                <a:cs typeface="+mn-ea"/>
                <a:sym typeface="+mn-lt"/>
              </a:rPr>
              <a:t>6.5迁移学习</a:t>
            </a:r>
            <a:br>
              <a:rPr sz="3600" b="1" dirty="0">
                <a:solidFill>
                  <a:schemeClr val="accent1"/>
                </a:solidFill>
                <a:latin typeface="微软雅黑" panose="020B0503020204020204" charset="-122"/>
                <a:ea typeface="微软雅黑" panose="020B0503020204020204" charset="-122"/>
                <a:cs typeface="+mn-ea"/>
                <a:sym typeface="+mn-lt"/>
              </a:rPr>
            </a:br>
            <a:r>
              <a:rPr sz="3200" b="1" dirty="0">
                <a:solidFill>
                  <a:schemeClr val="accent1"/>
                </a:solidFill>
                <a:latin typeface="微软雅黑" panose="020B0503020204020204" charset="-122"/>
                <a:ea typeface="微软雅黑" panose="020B0503020204020204" charset="-122"/>
                <a:cs typeface="+mn-ea"/>
                <a:sym typeface="+mn-lt"/>
              </a:rPr>
              <a:t>6.5.2 迁移学习分类</a:t>
            </a:r>
            <a:endParaRPr sz="3200" b="1" dirty="0">
              <a:solidFill>
                <a:schemeClr val="accent1"/>
              </a:solidFill>
              <a:latin typeface="微软雅黑" panose="020B0503020204020204" charset="-122"/>
              <a:ea typeface="微软雅黑" panose="020B0503020204020204" charset="-122"/>
              <a:cs typeface="+mn-ea"/>
              <a:sym typeface="+mn-lt"/>
            </a:endParaRPr>
          </a:p>
        </p:txBody>
      </p:sp>
      <p:sp>
        <p:nvSpPr>
          <p:cNvPr id="27" name="任意多边形: 形状 4511"/>
          <p:cNvSpPr/>
          <p:nvPr>
            <p:custDataLst>
              <p:tags r:id="rId2"/>
            </p:custDataLst>
          </p:nvPr>
        </p:nvSpPr>
        <p:spPr>
          <a:xfrm flipH="1">
            <a:off x="8248650" y="4187825"/>
            <a:ext cx="3248660" cy="696595"/>
          </a:xfrm>
          <a:custGeom>
            <a:avLst/>
            <a:gdLst>
              <a:gd name="connsiteX0" fmla="*/ 306894 w 3478528"/>
              <a:gd name="connsiteY0" fmla="*/ 689420 h 696754"/>
              <a:gd name="connsiteX1" fmla="*/ 308989 w 3478528"/>
              <a:gd name="connsiteY1" fmla="*/ 691705 h 696754"/>
              <a:gd name="connsiteX2" fmla="*/ 306894 w 3478528"/>
              <a:gd name="connsiteY2" fmla="*/ 696754 h 696754"/>
              <a:gd name="connsiteX3" fmla="*/ 304893 w 3478528"/>
              <a:gd name="connsiteY3" fmla="*/ 694658 h 696754"/>
              <a:gd name="connsiteX4" fmla="*/ 306894 w 3478528"/>
              <a:gd name="connsiteY4" fmla="*/ 689420 h 696754"/>
              <a:gd name="connsiteX5" fmla="*/ 2826446 w 3478528"/>
              <a:gd name="connsiteY5" fmla="*/ 612267 h 696754"/>
              <a:gd name="connsiteX6" fmla="*/ 2830923 w 3478528"/>
              <a:gd name="connsiteY6" fmla="*/ 615791 h 696754"/>
              <a:gd name="connsiteX7" fmla="*/ 2824827 w 3478528"/>
              <a:gd name="connsiteY7" fmla="*/ 617982 h 696754"/>
              <a:gd name="connsiteX8" fmla="*/ 2823589 w 3478528"/>
              <a:gd name="connsiteY8" fmla="*/ 613410 h 696754"/>
              <a:gd name="connsiteX9" fmla="*/ 2826446 w 3478528"/>
              <a:gd name="connsiteY9" fmla="*/ 612267 h 696754"/>
              <a:gd name="connsiteX10" fmla="*/ 2752056 w 3478528"/>
              <a:gd name="connsiteY10" fmla="*/ 609124 h 696754"/>
              <a:gd name="connsiteX11" fmla="*/ 2755009 w 3478528"/>
              <a:gd name="connsiteY11" fmla="*/ 613981 h 696754"/>
              <a:gd name="connsiteX12" fmla="*/ 2751199 w 3478528"/>
              <a:gd name="connsiteY12" fmla="*/ 617601 h 696754"/>
              <a:gd name="connsiteX13" fmla="*/ 2746913 w 3478528"/>
              <a:gd name="connsiteY13" fmla="*/ 612267 h 696754"/>
              <a:gd name="connsiteX14" fmla="*/ 2635185 w 3478528"/>
              <a:gd name="connsiteY14" fmla="*/ 600266 h 696754"/>
              <a:gd name="connsiteX15" fmla="*/ 2644519 w 3478528"/>
              <a:gd name="connsiteY15" fmla="*/ 603123 h 696754"/>
              <a:gd name="connsiteX16" fmla="*/ 2631470 w 3478528"/>
              <a:gd name="connsiteY16" fmla="*/ 607600 h 696754"/>
              <a:gd name="connsiteX17" fmla="*/ 2635185 w 3478528"/>
              <a:gd name="connsiteY17" fmla="*/ 600266 h 696754"/>
              <a:gd name="connsiteX18" fmla="*/ 2528981 w 3478528"/>
              <a:gd name="connsiteY18" fmla="*/ 585692 h 696754"/>
              <a:gd name="connsiteX19" fmla="*/ 2526980 w 3478528"/>
              <a:gd name="connsiteY19" fmla="*/ 587502 h 696754"/>
              <a:gd name="connsiteX20" fmla="*/ 2530124 w 3478528"/>
              <a:gd name="connsiteY20" fmla="*/ 590740 h 696754"/>
              <a:gd name="connsiteX21" fmla="*/ 2534417 w 3478528"/>
              <a:gd name="connsiteY21" fmla="*/ 587754 h 696754"/>
              <a:gd name="connsiteX22" fmla="*/ 2534505 w 3478528"/>
              <a:gd name="connsiteY22" fmla="*/ 587787 h 696754"/>
              <a:gd name="connsiteX23" fmla="*/ 2534505 w 3478528"/>
              <a:gd name="connsiteY23" fmla="*/ 587692 h 696754"/>
              <a:gd name="connsiteX24" fmla="*/ 2534417 w 3478528"/>
              <a:gd name="connsiteY24" fmla="*/ 587754 h 696754"/>
              <a:gd name="connsiteX25" fmla="*/ 2281807 w 3478528"/>
              <a:gd name="connsiteY25" fmla="*/ 585406 h 696754"/>
              <a:gd name="connsiteX26" fmla="*/ 2278664 w 3478528"/>
              <a:gd name="connsiteY26" fmla="*/ 589216 h 696754"/>
              <a:gd name="connsiteX27" fmla="*/ 2284093 w 3478528"/>
              <a:gd name="connsiteY27" fmla="*/ 591216 h 696754"/>
              <a:gd name="connsiteX28" fmla="*/ 2286760 w 3478528"/>
              <a:gd name="connsiteY28" fmla="*/ 587311 h 696754"/>
              <a:gd name="connsiteX29" fmla="*/ 3064476 w 3478528"/>
              <a:gd name="connsiteY29" fmla="*/ 559880 h 696754"/>
              <a:gd name="connsiteX30" fmla="*/ 3072572 w 3478528"/>
              <a:gd name="connsiteY30" fmla="*/ 560451 h 696754"/>
              <a:gd name="connsiteX31" fmla="*/ 3072667 w 3478528"/>
              <a:gd name="connsiteY31" fmla="*/ 562451 h 696754"/>
              <a:gd name="connsiteX32" fmla="*/ 3064476 w 3478528"/>
              <a:gd name="connsiteY32" fmla="*/ 561689 h 696754"/>
              <a:gd name="connsiteX33" fmla="*/ 3064476 w 3478528"/>
              <a:gd name="connsiteY33" fmla="*/ 559880 h 696754"/>
              <a:gd name="connsiteX34" fmla="*/ 151542 w 3478528"/>
              <a:gd name="connsiteY34" fmla="*/ 558546 h 696754"/>
              <a:gd name="connsiteX35" fmla="*/ 152399 w 3478528"/>
              <a:gd name="connsiteY35" fmla="*/ 563594 h 696754"/>
              <a:gd name="connsiteX36" fmla="*/ 140493 w 3478528"/>
              <a:gd name="connsiteY36" fmla="*/ 566928 h 696754"/>
              <a:gd name="connsiteX37" fmla="*/ 139064 w 3478528"/>
              <a:gd name="connsiteY37" fmla="*/ 561308 h 696754"/>
              <a:gd name="connsiteX38" fmla="*/ 2931304 w 3478528"/>
              <a:gd name="connsiteY38" fmla="*/ 557508 h 696754"/>
              <a:gd name="connsiteX39" fmla="*/ 2946081 w 3478528"/>
              <a:gd name="connsiteY39" fmla="*/ 579120 h 696754"/>
              <a:gd name="connsiteX40" fmla="*/ 2914553 w 3478528"/>
              <a:gd name="connsiteY40" fmla="*/ 583406 h 696754"/>
              <a:gd name="connsiteX41" fmla="*/ 2911791 w 3478528"/>
              <a:gd name="connsiteY41" fmla="*/ 576453 h 696754"/>
              <a:gd name="connsiteX42" fmla="*/ 2930841 w 3478528"/>
              <a:gd name="connsiteY42" fmla="*/ 556832 h 696754"/>
              <a:gd name="connsiteX43" fmla="*/ 2930935 w 3478528"/>
              <a:gd name="connsiteY43" fmla="*/ 556926 h 696754"/>
              <a:gd name="connsiteX44" fmla="*/ 2932532 w 3478528"/>
              <a:gd name="connsiteY44" fmla="*/ 556926 h 696754"/>
              <a:gd name="connsiteX45" fmla="*/ 2931412 w 3478528"/>
              <a:gd name="connsiteY45" fmla="*/ 557593 h 696754"/>
              <a:gd name="connsiteX46" fmla="*/ 2931323 w 3478528"/>
              <a:gd name="connsiteY46" fmla="*/ 557489 h 696754"/>
              <a:gd name="connsiteX47" fmla="*/ 2931304 w 3478528"/>
              <a:gd name="connsiteY47" fmla="*/ 557508 h 696754"/>
              <a:gd name="connsiteX48" fmla="*/ 2931161 w 3478528"/>
              <a:gd name="connsiteY48" fmla="*/ 557300 h 696754"/>
              <a:gd name="connsiteX49" fmla="*/ 2930841 w 3478528"/>
              <a:gd name="connsiteY49" fmla="*/ 556926 h 696754"/>
              <a:gd name="connsiteX50" fmla="*/ 2930905 w 3478528"/>
              <a:gd name="connsiteY50" fmla="*/ 556926 h 696754"/>
              <a:gd name="connsiteX51" fmla="*/ 2939889 w 3478528"/>
              <a:gd name="connsiteY51" fmla="*/ 552545 h 696754"/>
              <a:gd name="connsiteX52" fmla="*/ 2941318 w 3478528"/>
              <a:gd name="connsiteY52" fmla="*/ 556926 h 696754"/>
              <a:gd name="connsiteX53" fmla="*/ 2932532 w 3478528"/>
              <a:gd name="connsiteY53" fmla="*/ 556926 h 696754"/>
              <a:gd name="connsiteX54" fmla="*/ 2846830 w 3478528"/>
              <a:gd name="connsiteY54" fmla="*/ 549878 h 696754"/>
              <a:gd name="connsiteX55" fmla="*/ 2801396 w 3478528"/>
              <a:gd name="connsiteY55" fmla="*/ 568928 h 696754"/>
              <a:gd name="connsiteX56" fmla="*/ 2882835 w 3478528"/>
              <a:gd name="connsiteY56" fmla="*/ 549212 h 696754"/>
              <a:gd name="connsiteX57" fmla="*/ 2887216 w 3478528"/>
              <a:gd name="connsiteY57" fmla="*/ 552450 h 696754"/>
              <a:gd name="connsiteX58" fmla="*/ 2880644 w 3478528"/>
              <a:gd name="connsiteY58" fmla="*/ 578072 h 696754"/>
              <a:gd name="connsiteX59" fmla="*/ 2859308 w 3478528"/>
              <a:gd name="connsiteY59" fmla="*/ 569690 h 696754"/>
              <a:gd name="connsiteX60" fmla="*/ 3275169 w 3478528"/>
              <a:gd name="connsiteY60" fmla="*/ 539306 h 696754"/>
              <a:gd name="connsiteX61" fmla="*/ 3286123 w 3478528"/>
              <a:gd name="connsiteY61" fmla="*/ 539306 h 696754"/>
              <a:gd name="connsiteX62" fmla="*/ 3286123 w 3478528"/>
              <a:gd name="connsiteY62" fmla="*/ 542163 h 696754"/>
              <a:gd name="connsiteX63" fmla="*/ 3275169 w 3478528"/>
              <a:gd name="connsiteY63" fmla="*/ 542163 h 696754"/>
              <a:gd name="connsiteX64" fmla="*/ 2698455 w 3478528"/>
              <a:gd name="connsiteY64" fmla="*/ 538388 h 696754"/>
              <a:gd name="connsiteX65" fmla="*/ 2679571 w 3478528"/>
              <a:gd name="connsiteY65" fmla="*/ 547877 h 696754"/>
              <a:gd name="connsiteX66" fmla="*/ 2732911 w 3478528"/>
              <a:gd name="connsiteY66" fmla="*/ 538829 h 696754"/>
              <a:gd name="connsiteX67" fmla="*/ 2698455 w 3478528"/>
              <a:gd name="connsiteY67" fmla="*/ 538388 h 696754"/>
              <a:gd name="connsiteX68" fmla="*/ 2793014 w 3478528"/>
              <a:gd name="connsiteY68" fmla="*/ 462534 h 696754"/>
              <a:gd name="connsiteX69" fmla="*/ 2771106 w 3478528"/>
              <a:gd name="connsiteY69" fmla="*/ 493394 h 696754"/>
              <a:gd name="connsiteX70" fmla="*/ 2849307 w 3478528"/>
              <a:gd name="connsiteY70" fmla="*/ 500252 h 696754"/>
              <a:gd name="connsiteX71" fmla="*/ 2881025 w 3478528"/>
              <a:gd name="connsiteY71" fmla="*/ 475773 h 696754"/>
              <a:gd name="connsiteX72" fmla="*/ 2891026 w 3478528"/>
              <a:gd name="connsiteY72" fmla="*/ 470058 h 696754"/>
              <a:gd name="connsiteX73" fmla="*/ 2891026 w 3478528"/>
              <a:gd name="connsiteY73" fmla="*/ 497204 h 696754"/>
              <a:gd name="connsiteX74" fmla="*/ 2911124 w 3478528"/>
              <a:gd name="connsiteY74" fmla="*/ 493871 h 696754"/>
              <a:gd name="connsiteX75" fmla="*/ 2905694 w 3478528"/>
              <a:gd name="connsiteY75" fmla="*/ 462534 h 696754"/>
              <a:gd name="connsiteX76" fmla="*/ 2853307 w 3478528"/>
              <a:gd name="connsiteY76" fmla="*/ 462534 h 696754"/>
              <a:gd name="connsiteX77" fmla="*/ 2853307 w 3478528"/>
              <a:gd name="connsiteY77" fmla="*/ 476345 h 696754"/>
              <a:gd name="connsiteX78" fmla="*/ 2815207 w 3478528"/>
              <a:gd name="connsiteY78" fmla="*/ 484822 h 696754"/>
              <a:gd name="connsiteX79" fmla="*/ 2807111 w 3478528"/>
              <a:gd name="connsiteY79" fmla="*/ 469582 h 696754"/>
              <a:gd name="connsiteX80" fmla="*/ 2793014 w 3478528"/>
              <a:gd name="connsiteY80" fmla="*/ 462534 h 696754"/>
              <a:gd name="connsiteX81" fmla="*/ 2833781 w 3478528"/>
              <a:gd name="connsiteY81" fmla="*/ 459867 h 696754"/>
              <a:gd name="connsiteX82" fmla="*/ 2828542 w 3478528"/>
              <a:gd name="connsiteY82" fmla="*/ 463772 h 696754"/>
              <a:gd name="connsiteX83" fmla="*/ 2829399 w 3478528"/>
              <a:gd name="connsiteY83" fmla="*/ 468058 h 696754"/>
              <a:gd name="connsiteX84" fmla="*/ 2835210 w 3478528"/>
              <a:gd name="connsiteY84" fmla="*/ 466058 h 696754"/>
              <a:gd name="connsiteX85" fmla="*/ 2759486 w 3478528"/>
              <a:gd name="connsiteY85" fmla="*/ 456723 h 696754"/>
              <a:gd name="connsiteX86" fmla="*/ 2695002 w 3478528"/>
              <a:gd name="connsiteY86" fmla="*/ 491013 h 696754"/>
              <a:gd name="connsiteX87" fmla="*/ 2694525 w 3478528"/>
              <a:gd name="connsiteY87" fmla="*/ 491109 h 696754"/>
              <a:gd name="connsiteX88" fmla="*/ 2731959 w 3478528"/>
              <a:gd name="connsiteY88" fmla="*/ 491109 h 696754"/>
              <a:gd name="connsiteX89" fmla="*/ 2725862 w 3478528"/>
              <a:gd name="connsiteY89" fmla="*/ 510635 h 696754"/>
              <a:gd name="connsiteX90" fmla="*/ 2759486 w 3478528"/>
              <a:gd name="connsiteY90" fmla="*/ 456723 h 696754"/>
              <a:gd name="connsiteX91" fmla="*/ 3407569 w 3478528"/>
              <a:gd name="connsiteY91" fmla="*/ 444741 h 696754"/>
              <a:gd name="connsiteX92" fmla="*/ 3407474 w 3478528"/>
              <a:gd name="connsiteY92" fmla="*/ 447122 h 696754"/>
              <a:gd name="connsiteX93" fmla="*/ 3404712 w 3478528"/>
              <a:gd name="connsiteY93" fmla="*/ 445884 h 696754"/>
              <a:gd name="connsiteX94" fmla="*/ 3364894 w 3478528"/>
              <a:gd name="connsiteY94" fmla="*/ 437579 h 696754"/>
              <a:gd name="connsiteX95" fmla="*/ 3367752 w 3478528"/>
              <a:gd name="connsiteY95" fmla="*/ 444627 h 696754"/>
              <a:gd name="connsiteX96" fmla="*/ 3358703 w 3478528"/>
              <a:gd name="connsiteY96" fmla="*/ 444627 h 696754"/>
              <a:gd name="connsiteX97" fmla="*/ 3356227 w 3478528"/>
              <a:gd name="connsiteY97" fmla="*/ 439293 h 696754"/>
              <a:gd name="connsiteX98" fmla="*/ 3364894 w 3478528"/>
              <a:gd name="connsiteY98" fmla="*/ 437579 h 696754"/>
              <a:gd name="connsiteX99" fmla="*/ 3340606 w 3478528"/>
              <a:gd name="connsiteY99" fmla="*/ 435578 h 696754"/>
              <a:gd name="connsiteX100" fmla="*/ 3342987 w 3478528"/>
              <a:gd name="connsiteY100" fmla="*/ 437007 h 696754"/>
              <a:gd name="connsiteX101" fmla="*/ 3341178 w 3478528"/>
              <a:gd name="connsiteY101" fmla="*/ 441959 h 696754"/>
              <a:gd name="connsiteX102" fmla="*/ 3336320 w 3478528"/>
              <a:gd name="connsiteY102" fmla="*/ 438911 h 696754"/>
              <a:gd name="connsiteX103" fmla="*/ 3340606 w 3478528"/>
              <a:gd name="connsiteY103" fmla="*/ 435578 h 696754"/>
              <a:gd name="connsiteX104" fmla="*/ 3299458 w 3478528"/>
              <a:gd name="connsiteY104" fmla="*/ 410432 h 696754"/>
              <a:gd name="connsiteX105" fmla="*/ 3269740 w 3478528"/>
              <a:gd name="connsiteY105" fmla="*/ 428339 h 696754"/>
              <a:gd name="connsiteX106" fmla="*/ 3299458 w 3478528"/>
              <a:gd name="connsiteY106" fmla="*/ 410432 h 696754"/>
              <a:gd name="connsiteX107" fmla="*/ 3281837 w 3478528"/>
              <a:gd name="connsiteY107" fmla="*/ 384143 h 696754"/>
              <a:gd name="connsiteX108" fmla="*/ 3231354 w 3478528"/>
              <a:gd name="connsiteY108" fmla="*/ 404240 h 696754"/>
              <a:gd name="connsiteX109" fmla="*/ 3244689 w 3478528"/>
              <a:gd name="connsiteY109" fmla="*/ 387286 h 696754"/>
              <a:gd name="connsiteX110" fmla="*/ 3281837 w 3478528"/>
              <a:gd name="connsiteY110" fmla="*/ 384143 h 696754"/>
              <a:gd name="connsiteX111" fmla="*/ 3434808 w 3478528"/>
              <a:gd name="connsiteY111" fmla="*/ 383191 h 696754"/>
              <a:gd name="connsiteX112" fmla="*/ 3437380 w 3478528"/>
              <a:gd name="connsiteY112" fmla="*/ 383857 h 696754"/>
              <a:gd name="connsiteX113" fmla="*/ 3437284 w 3478528"/>
              <a:gd name="connsiteY113" fmla="*/ 386239 h 696754"/>
              <a:gd name="connsiteX114" fmla="*/ 3434808 w 3478528"/>
              <a:gd name="connsiteY114" fmla="*/ 387001 h 696754"/>
              <a:gd name="connsiteX115" fmla="*/ 3367670 w 3478528"/>
              <a:gd name="connsiteY115" fmla="*/ 376618 h 696754"/>
              <a:gd name="connsiteX116" fmla="*/ 3378325 w 3478528"/>
              <a:gd name="connsiteY116" fmla="*/ 388810 h 696754"/>
              <a:gd name="connsiteX117" fmla="*/ 3331843 w 3478528"/>
              <a:gd name="connsiteY117" fmla="*/ 416528 h 696754"/>
              <a:gd name="connsiteX118" fmla="*/ 3355084 w 3478528"/>
              <a:gd name="connsiteY118" fmla="*/ 379285 h 696754"/>
              <a:gd name="connsiteX119" fmla="*/ 3367670 w 3478528"/>
              <a:gd name="connsiteY119" fmla="*/ 376618 h 696754"/>
              <a:gd name="connsiteX120" fmla="*/ 2677952 w 3478528"/>
              <a:gd name="connsiteY120" fmla="*/ 371189 h 696754"/>
              <a:gd name="connsiteX121" fmla="*/ 2677952 w 3478528"/>
              <a:gd name="connsiteY121" fmla="*/ 371379 h 696754"/>
              <a:gd name="connsiteX122" fmla="*/ 2674904 w 3478528"/>
              <a:gd name="connsiteY122" fmla="*/ 375570 h 696754"/>
              <a:gd name="connsiteX123" fmla="*/ 2676809 w 3478528"/>
              <a:gd name="connsiteY123" fmla="*/ 380619 h 696754"/>
              <a:gd name="connsiteX124" fmla="*/ 2680428 w 3478528"/>
              <a:gd name="connsiteY124" fmla="*/ 377475 h 696754"/>
              <a:gd name="connsiteX125" fmla="*/ 2677952 w 3478528"/>
              <a:gd name="connsiteY125" fmla="*/ 371189 h 696754"/>
              <a:gd name="connsiteX126" fmla="*/ 3336891 w 3478528"/>
              <a:gd name="connsiteY126" fmla="*/ 364808 h 696754"/>
              <a:gd name="connsiteX127" fmla="*/ 3341272 w 3478528"/>
              <a:gd name="connsiteY127" fmla="*/ 364808 h 696754"/>
              <a:gd name="connsiteX128" fmla="*/ 3338986 w 3478528"/>
              <a:gd name="connsiteY128" fmla="*/ 366332 h 696754"/>
              <a:gd name="connsiteX129" fmla="*/ 3214971 w 3478528"/>
              <a:gd name="connsiteY129" fmla="*/ 362617 h 696754"/>
              <a:gd name="connsiteX130" fmla="*/ 3220401 w 3478528"/>
              <a:gd name="connsiteY130" fmla="*/ 373475 h 696754"/>
              <a:gd name="connsiteX131" fmla="*/ 3216686 w 3478528"/>
              <a:gd name="connsiteY131" fmla="*/ 381476 h 696754"/>
              <a:gd name="connsiteX132" fmla="*/ 3209637 w 3478528"/>
              <a:gd name="connsiteY132" fmla="*/ 374714 h 696754"/>
              <a:gd name="connsiteX133" fmla="*/ 3214971 w 3478528"/>
              <a:gd name="connsiteY133" fmla="*/ 362617 h 696754"/>
              <a:gd name="connsiteX134" fmla="*/ 3362513 w 3478528"/>
              <a:gd name="connsiteY134" fmla="*/ 362426 h 696754"/>
              <a:gd name="connsiteX135" fmla="*/ 3364895 w 3478528"/>
              <a:gd name="connsiteY135" fmla="*/ 363759 h 696754"/>
              <a:gd name="connsiteX136" fmla="*/ 3364228 w 3478528"/>
              <a:gd name="connsiteY136" fmla="*/ 365664 h 696754"/>
              <a:gd name="connsiteX137" fmla="*/ 3360323 w 3478528"/>
              <a:gd name="connsiteY137" fmla="*/ 363759 h 696754"/>
              <a:gd name="connsiteX138" fmla="*/ 2884835 w 3478528"/>
              <a:gd name="connsiteY138" fmla="*/ 339375 h 696754"/>
              <a:gd name="connsiteX139" fmla="*/ 2932460 w 3478528"/>
              <a:gd name="connsiteY139" fmla="*/ 339375 h 696754"/>
              <a:gd name="connsiteX140" fmla="*/ 2749866 w 3478528"/>
              <a:gd name="connsiteY140" fmla="*/ 337566 h 696754"/>
              <a:gd name="connsiteX141" fmla="*/ 2733673 w 3478528"/>
              <a:gd name="connsiteY141" fmla="*/ 346519 h 696754"/>
              <a:gd name="connsiteX142" fmla="*/ 2739388 w 3478528"/>
              <a:gd name="connsiteY142" fmla="*/ 356044 h 696754"/>
              <a:gd name="connsiteX143" fmla="*/ 2753866 w 3478528"/>
              <a:gd name="connsiteY143" fmla="*/ 345662 h 696754"/>
              <a:gd name="connsiteX144" fmla="*/ 2749866 w 3478528"/>
              <a:gd name="connsiteY144" fmla="*/ 337566 h 696754"/>
              <a:gd name="connsiteX145" fmla="*/ 3365561 w 3478528"/>
              <a:gd name="connsiteY145" fmla="*/ 336232 h 696754"/>
              <a:gd name="connsiteX146" fmla="*/ 3372895 w 3478528"/>
              <a:gd name="connsiteY146" fmla="*/ 344043 h 696754"/>
              <a:gd name="connsiteX147" fmla="*/ 3360894 w 3478528"/>
              <a:gd name="connsiteY147" fmla="*/ 348329 h 696754"/>
              <a:gd name="connsiteX148" fmla="*/ 3356036 w 3478528"/>
              <a:gd name="connsiteY148" fmla="*/ 341852 h 696754"/>
              <a:gd name="connsiteX149" fmla="*/ 3365561 w 3478528"/>
              <a:gd name="connsiteY149" fmla="*/ 336232 h 696754"/>
              <a:gd name="connsiteX150" fmla="*/ 2696430 w 3478528"/>
              <a:gd name="connsiteY150" fmla="*/ 330422 h 696754"/>
              <a:gd name="connsiteX151" fmla="*/ 2688239 w 3478528"/>
              <a:gd name="connsiteY151" fmla="*/ 331565 h 696754"/>
              <a:gd name="connsiteX152" fmla="*/ 2690715 w 3478528"/>
              <a:gd name="connsiteY152" fmla="*/ 348710 h 696754"/>
              <a:gd name="connsiteX153" fmla="*/ 2699478 w 3478528"/>
              <a:gd name="connsiteY153" fmla="*/ 346710 h 696754"/>
              <a:gd name="connsiteX154" fmla="*/ 2696430 w 3478528"/>
              <a:gd name="connsiteY154" fmla="*/ 330422 h 696754"/>
              <a:gd name="connsiteX155" fmla="*/ 2865023 w 3478528"/>
              <a:gd name="connsiteY155" fmla="*/ 326517 h 696754"/>
              <a:gd name="connsiteX156" fmla="*/ 2845782 w 3478528"/>
              <a:gd name="connsiteY156" fmla="*/ 357759 h 696754"/>
              <a:gd name="connsiteX157" fmla="*/ 2815778 w 3478528"/>
              <a:gd name="connsiteY157" fmla="*/ 330517 h 696754"/>
              <a:gd name="connsiteX158" fmla="*/ 2802729 w 3478528"/>
              <a:gd name="connsiteY158" fmla="*/ 338327 h 696754"/>
              <a:gd name="connsiteX159" fmla="*/ 2813397 w 3478528"/>
              <a:gd name="connsiteY159" fmla="*/ 365378 h 696754"/>
              <a:gd name="connsiteX160" fmla="*/ 2797395 w 3478528"/>
              <a:gd name="connsiteY160" fmla="*/ 387953 h 696754"/>
              <a:gd name="connsiteX161" fmla="*/ 2884073 w 3478528"/>
              <a:gd name="connsiteY161" fmla="*/ 363093 h 696754"/>
              <a:gd name="connsiteX162" fmla="*/ 2865023 w 3478528"/>
              <a:gd name="connsiteY162" fmla="*/ 326517 h 696754"/>
              <a:gd name="connsiteX163" fmla="*/ 3149535 w 3478528"/>
              <a:gd name="connsiteY163" fmla="*/ 323945 h 696754"/>
              <a:gd name="connsiteX164" fmla="*/ 3112292 w 3478528"/>
              <a:gd name="connsiteY164" fmla="*/ 343947 h 696754"/>
              <a:gd name="connsiteX165" fmla="*/ 3127341 w 3478528"/>
              <a:gd name="connsiteY165" fmla="*/ 369474 h 696754"/>
              <a:gd name="connsiteX166" fmla="*/ 3127341 w 3478528"/>
              <a:gd name="connsiteY166" fmla="*/ 369569 h 696754"/>
              <a:gd name="connsiteX167" fmla="*/ 3001897 w 3478528"/>
              <a:gd name="connsiteY167" fmla="*/ 322504 h 696754"/>
              <a:gd name="connsiteX168" fmla="*/ 2989324 w 3478528"/>
              <a:gd name="connsiteY168" fmla="*/ 322611 h 696754"/>
              <a:gd name="connsiteX169" fmla="*/ 2952938 w 3478528"/>
              <a:gd name="connsiteY169" fmla="*/ 352615 h 696754"/>
              <a:gd name="connsiteX170" fmla="*/ 2952938 w 3478528"/>
              <a:gd name="connsiteY170" fmla="*/ 352710 h 696754"/>
              <a:gd name="connsiteX171" fmla="*/ 3004374 w 3478528"/>
              <a:gd name="connsiteY171" fmla="*/ 361283 h 696754"/>
              <a:gd name="connsiteX172" fmla="*/ 3010469 w 3478528"/>
              <a:gd name="connsiteY172" fmla="*/ 339280 h 696754"/>
              <a:gd name="connsiteX173" fmla="*/ 3010469 w 3478528"/>
              <a:gd name="connsiteY173" fmla="*/ 332612 h 696754"/>
              <a:gd name="connsiteX174" fmla="*/ 3001897 w 3478528"/>
              <a:gd name="connsiteY174" fmla="*/ 322504 h 696754"/>
              <a:gd name="connsiteX175" fmla="*/ 3393470 w 3478528"/>
              <a:gd name="connsiteY175" fmla="*/ 302895 h 696754"/>
              <a:gd name="connsiteX176" fmla="*/ 3394899 w 3478528"/>
              <a:gd name="connsiteY176" fmla="*/ 308514 h 696754"/>
              <a:gd name="connsiteX177" fmla="*/ 3374705 w 3478528"/>
              <a:gd name="connsiteY177" fmla="*/ 315182 h 696754"/>
              <a:gd name="connsiteX178" fmla="*/ 3371848 w 3478528"/>
              <a:gd name="connsiteY178" fmla="*/ 307467 h 696754"/>
              <a:gd name="connsiteX179" fmla="*/ 3265835 w 3478528"/>
              <a:gd name="connsiteY179" fmla="*/ 300228 h 696754"/>
              <a:gd name="connsiteX180" fmla="*/ 3296505 w 3478528"/>
              <a:gd name="connsiteY180" fmla="*/ 301656 h 696754"/>
              <a:gd name="connsiteX181" fmla="*/ 3296696 w 3478528"/>
              <a:gd name="connsiteY181" fmla="*/ 310610 h 696754"/>
              <a:gd name="connsiteX182" fmla="*/ 3265835 w 3478528"/>
              <a:gd name="connsiteY182" fmla="*/ 300228 h 696754"/>
              <a:gd name="connsiteX183" fmla="*/ 3460811 w 3478528"/>
              <a:gd name="connsiteY183" fmla="*/ 288036 h 696754"/>
              <a:gd name="connsiteX184" fmla="*/ 3478528 w 3478528"/>
              <a:gd name="connsiteY184" fmla="*/ 288036 h 696754"/>
              <a:gd name="connsiteX185" fmla="*/ 3478528 w 3478528"/>
              <a:gd name="connsiteY185" fmla="*/ 292322 h 696754"/>
              <a:gd name="connsiteX186" fmla="*/ 3460811 w 3478528"/>
              <a:gd name="connsiteY186" fmla="*/ 293846 h 696754"/>
              <a:gd name="connsiteX187" fmla="*/ 3460811 w 3478528"/>
              <a:gd name="connsiteY187" fmla="*/ 288036 h 696754"/>
              <a:gd name="connsiteX188" fmla="*/ 3418318 w 3478528"/>
              <a:gd name="connsiteY188" fmla="*/ 280214 h 696754"/>
              <a:gd name="connsiteX189" fmla="*/ 3435855 w 3478528"/>
              <a:gd name="connsiteY189" fmla="*/ 290322 h 696754"/>
              <a:gd name="connsiteX190" fmla="*/ 3403756 w 3478528"/>
              <a:gd name="connsiteY190" fmla="*/ 294037 h 696754"/>
              <a:gd name="connsiteX191" fmla="*/ 3402137 w 3478528"/>
              <a:gd name="connsiteY191" fmla="*/ 286322 h 696754"/>
              <a:gd name="connsiteX192" fmla="*/ 3418318 w 3478528"/>
              <a:gd name="connsiteY192" fmla="*/ 280214 h 696754"/>
              <a:gd name="connsiteX193" fmla="*/ 3346130 w 3478528"/>
              <a:gd name="connsiteY193" fmla="*/ 279368 h 696754"/>
              <a:gd name="connsiteX194" fmla="*/ 3340225 w 3478528"/>
              <a:gd name="connsiteY194" fmla="*/ 313372 h 696754"/>
              <a:gd name="connsiteX195" fmla="*/ 3315460 w 3478528"/>
              <a:gd name="connsiteY195" fmla="*/ 314705 h 696754"/>
              <a:gd name="connsiteX196" fmla="*/ 3315460 w 3478528"/>
              <a:gd name="connsiteY196" fmla="*/ 284225 h 696754"/>
              <a:gd name="connsiteX197" fmla="*/ 3254918 w 3478528"/>
              <a:gd name="connsiteY197" fmla="*/ 269017 h 696754"/>
              <a:gd name="connsiteX198" fmla="*/ 3296696 w 3478528"/>
              <a:gd name="connsiteY198" fmla="*/ 275272 h 696754"/>
              <a:gd name="connsiteX199" fmla="*/ 3269359 w 3478528"/>
              <a:gd name="connsiteY199" fmla="*/ 294322 h 696754"/>
              <a:gd name="connsiteX200" fmla="*/ 3240784 w 3478528"/>
              <a:gd name="connsiteY200" fmla="*/ 275272 h 696754"/>
              <a:gd name="connsiteX201" fmla="*/ 3254918 w 3478528"/>
              <a:gd name="connsiteY201" fmla="*/ 269017 h 696754"/>
              <a:gd name="connsiteX202" fmla="*/ 2577082 w 3478528"/>
              <a:gd name="connsiteY202" fmla="*/ 233457 h 696754"/>
              <a:gd name="connsiteX203" fmla="*/ 2574415 w 3478528"/>
              <a:gd name="connsiteY203" fmla="*/ 238220 h 696754"/>
              <a:gd name="connsiteX204" fmla="*/ 2578987 w 3478528"/>
              <a:gd name="connsiteY204" fmla="*/ 239649 h 696754"/>
              <a:gd name="connsiteX205" fmla="*/ 2582702 w 3478528"/>
              <a:gd name="connsiteY205" fmla="*/ 235362 h 696754"/>
              <a:gd name="connsiteX206" fmla="*/ 2708813 w 3478528"/>
              <a:gd name="connsiteY206" fmla="*/ 232314 h 696754"/>
              <a:gd name="connsiteX207" fmla="*/ 2708813 w 3478528"/>
              <a:gd name="connsiteY207" fmla="*/ 232505 h 696754"/>
              <a:gd name="connsiteX208" fmla="*/ 2703955 w 3478528"/>
              <a:gd name="connsiteY208" fmla="*/ 242030 h 696754"/>
              <a:gd name="connsiteX209" fmla="*/ 2712051 w 3478528"/>
              <a:gd name="connsiteY209" fmla="*/ 244030 h 696754"/>
              <a:gd name="connsiteX210" fmla="*/ 2714242 w 3478528"/>
              <a:gd name="connsiteY210" fmla="*/ 239077 h 696754"/>
              <a:gd name="connsiteX211" fmla="*/ 2708813 w 3478528"/>
              <a:gd name="connsiteY211" fmla="*/ 232314 h 696754"/>
              <a:gd name="connsiteX212" fmla="*/ 2644900 w 3478528"/>
              <a:gd name="connsiteY212" fmla="*/ 229076 h 696754"/>
              <a:gd name="connsiteX213" fmla="*/ 2640614 w 3478528"/>
              <a:gd name="connsiteY213" fmla="*/ 232695 h 696754"/>
              <a:gd name="connsiteX214" fmla="*/ 2649758 w 3478528"/>
              <a:gd name="connsiteY214" fmla="*/ 246030 h 696754"/>
              <a:gd name="connsiteX215" fmla="*/ 2655282 w 3478528"/>
              <a:gd name="connsiteY215" fmla="*/ 241363 h 696754"/>
              <a:gd name="connsiteX216" fmla="*/ 2805777 w 3478528"/>
              <a:gd name="connsiteY216" fmla="*/ 221360 h 696754"/>
              <a:gd name="connsiteX217" fmla="*/ 2805301 w 3478528"/>
              <a:gd name="connsiteY217" fmla="*/ 222694 h 696754"/>
              <a:gd name="connsiteX218" fmla="*/ 2807492 w 3478528"/>
              <a:gd name="connsiteY218" fmla="*/ 222313 h 696754"/>
              <a:gd name="connsiteX219" fmla="*/ 2512217 w 3478528"/>
              <a:gd name="connsiteY219" fmla="*/ 219741 h 696754"/>
              <a:gd name="connsiteX220" fmla="*/ 2505549 w 3478528"/>
              <a:gd name="connsiteY220" fmla="*/ 236410 h 696754"/>
              <a:gd name="connsiteX221" fmla="*/ 2510502 w 3478528"/>
              <a:gd name="connsiteY221" fmla="*/ 238791 h 696754"/>
              <a:gd name="connsiteX222" fmla="*/ 2519361 w 3478528"/>
              <a:gd name="connsiteY222" fmla="*/ 224504 h 696754"/>
              <a:gd name="connsiteX223" fmla="*/ 2762248 w 3478528"/>
              <a:gd name="connsiteY223" fmla="*/ 218693 h 696754"/>
              <a:gd name="connsiteX224" fmla="*/ 2777298 w 3478528"/>
              <a:gd name="connsiteY224" fmla="*/ 242696 h 696754"/>
              <a:gd name="connsiteX225" fmla="*/ 2786251 w 3478528"/>
              <a:gd name="connsiteY225" fmla="*/ 234981 h 696754"/>
              <a:gd name="connsiteX226" fmla="*/ 2762248 w 3478528"/>
              <a:gd name="connsiteY226" fmla="*/ 218693 h 696754"/>
              <a:gd name="connsiteX227" fmla="*/ 2692239 w 3478528"/>
              <a:gd name="connsiteY227" fmla="*/ 213264 h 696754"/>
              <a:gd name="connsiteX228" fmla="*/ 2684810 w 3478528"/>
              <a:gd name="connsiteY228" fmla="*/ 221932 h 696754"/>
              <a:gd name="connsiteX229" fmla="*/ 2691477 w 3478528"/>
              <a:gd name="connsiteY229" fmla="*/ 226980 h 696754"/>
              <a:gd name="connsiteX230" fmla="*/ 2701764 w 3478528"/>
              <a:gd name="connsiteY230" fmla="*/ 218789 h 696754"/>
              <a:gd name="connsiteX231" fmla="*/ 2701764 w 3478528"/>
              <a:gd name="connsiteY231" fmla="*/ 218598 h 696754"/>
              <a:gd name="connsiteX232" fmla="*/ 2692239 w 3478528"/>
              <a:gd name="connsiteY232" fmla="*/ 213264 h 696754"/>
              <a:gd name="connsiteX233" fmla="*/ 3217734 w 3478528"/>
              <a:gd name="connsiteY233" fmla="*/ 210312 h 696754"/>
              <a:gd name="connsiteX234" fmla="*/ 3223830 w 3478528"/>
              <a:gd name="connsiteY234" fmla="*/ 212217 h 696754"/>
              <a:gd name="connsiteX235" fmla="*/ 3217258 w 3478528"/>
              <a:gd name="connsiteY235" fmla="*/ 235934 h 696754"/>
              <a:gd name="connsiteX236" fmla="*/ 3209352 w 3478528"/>
              <a:gd name="connsiteY236" fmla="*/ 233457 h 696754"/>
              <a:gd name="connsiteX237" fmla="*/ 3005136 w 3478528"/>
              <a:gd name="connsiteY237" fmla="*/ 199073 h 696754"/>
              <a:gd name="connsiteX238" fmla="*/ 3008851 w 3478528"/>
              <a:gd name="connsiteY238" fmla="*/ 203073 h 696754"/>
              <a:gd name="connsiteX239" fmla="*/ 3001611 w 3478528"/>
              <a:gd name="connsiteY239" fmla="*/ 208121 h 696754"/>
              <a:gd name="connsiteX240" fmla="*/ 3000087 w 3478528"/>
              <a:gd name="connsiteY240" fmla="*/ 202025 h 696754"/>
              <a:gd name="connsiteX241" fmla="*/ 3005136 w 3478528"/>
              <a:gd name="connsiteY241" fmla="*/ 199073 h 696754"/>
              <a:gd name="connsiteX242" fmla="*/ 3062761 w 3478528"/>
              <a:gd name="connsiteY242" fmla="*/ 177832 h 696754"/>
              <a:gd name="connsiteX243" fmla="*/ 3073144 w 3478528"/>
              <a:gd name="connsiteY243" fmla="*/ 182118 h 696754"/>
              <a:gd name="connsiteX244" fmla="*/ 3062380 w 3478528"/>
              <a:gd name="connsiteY244" fmla="*/ 190976 h 696754"/>
              <a:gd name="connsiteX245" fmla="*/ 3055046 w 3478528"/>
              <a:gd name="connsiteY245" fmla="*/ 186118 h 696754"/>
              <a:gd name="connsiteX246" fmla="*/ 3062761 w 3478528"/>
              <a:gd name="connsiteY246" fmla="*/ 177832 h 696754"/>
              <a:gd name="connsiteX247" fmla="*/ 2827970 w 3478528"/>
              <a:gd name="connsiteY247" fmla="*/ 175070 h 696754"/>
              <a:gd name="connsiteX248" fmla="*/ 2830923 w 3478528"/>
              <a:gd name="connsiteY248" fmla="*/ 183832 h 696754"/>
              <a:gd name="connsiteX249" fmla="*/ 2829113 w 3478528"/>
              <a:gd name="connsiteY249" fmla="*/ 185356 h 696754"/>
              <a:gd name="connsiteX250" fmla="*/ 2824446 w 3478528"/>
              <a:gd name="connsiteY250" fmla="*/ 178117 h 696754"/>
              <a:gd name="connsiteX251" fmla="*/ 2827970 w 3478528"/>
              <a:gd name="connsiteY251" fmla="*/ 175070 h 696754"/>
              <a:gd name="connsiteX252" fmla="*/ 3331843 w 3478528"/>
              <a:gd name="connsiteY252" fmla="*/ 170688 h 696754"/>
              <a:gd name="connsiteX253" fmla="*/ 3334891 w 3478528"/>
              <a:gd name="connsiteY253" fmla="*/ 175831 h 696754"/>
              <a:gd name="connsiteX254" fmla="*/ 3322032 w 3478528"/>
              <a:gd name="connsiteY254" fmla="*/ 184689 h 696754"/>
              <a:gd name="connsiteX255" fmla="*/ 3318222 w 3478528"/>
              <a:gd name="connsiteY255" fmla="*/ 177355 h 696754"/>
              <a:gd name="connsiteX256" fmla="*/ 3207542 w 3478528"/>
              <a:gd name="connsiteY256" fmla="*/ 164878 h 696754"/>
              <a:gd name="connsiteX257" fmla="*/ 3209352 w 3478528"/>
              <a:gd name="connsiteY257" fmla="*/ 170307 h 696754"/>
              <a:gd name="connsiteX258" fmla="*/ 3193636 w 3478528"/>
              <a:gd name="connsiteY258" fmla="*/ 177546 h 696754"/>
              <a:gd name="connsiteX259" fmla="*/ 3190778 w 3478528"/>
              <a:gd name="connsiteY259" fmla="*/ 168878 h 696754"/>
              <a:gd name="connsiteX260" fmla="*/ 3142677 w 3478528"/>
              <a:gd name="connsiteY260" fmla="*/ 154972 h 696754"/>
              <a:gd name="connsiteX261" fmla="*/ 3147915 w 3478528"/>
              <a:gd name="connsiteY261" fmla="*/ 166782 h 696754"/>
              <a:gd name="connsiteX262" fmla="*/ 3141438 w 3478528"/>
              <a:gd name="connsiteY262" fmla="*/ 171831 h 696754"/>
              <a:gd name="connsiteX263" fmla="*/ 3136867 w 3478528"/>
              <a:gd name="connsiteY263" fmla="*/ 166021 h 696754"/>
              <a:gd name="connsiteX264" fmla="*/ 3142677 w 3478528"/>
              <a:gd name="connsiteY264" fmla="*/ 154972 h 696754"/>
              <a:gd name="connsiteX265" fmla="*/ 2644171 w 3478528"/>
              <a:gd name="connsiteY265" fmla="*/ 142758 h 696754"/>
              <a:gd name="connsiteX266" fmla="*/ 2629469 w 3478528"/>
              <a:gd name="connsiteY266" fmla="*/ 150494 h 696754"/>
              <a:gd name="connsiteX267" fmla="*/ 2677094 w 3478528"/>
              <a:gd name="connsiteY267" fmla="*/ 172307 h 696754"/>
              <a:gd name="connsiteX268" fmla="*/ 2644171 w 3478528"/>
              <a:gd name="connsiteY268" fmla="*/ 142758 h 696754"/>
              <a:gd name="connsiteX269" fmla="*/ 2305905 w 3478528"/>
              <a:gd name="connsiteY269" fmla="*/ 140493 h 696754"/>
              <a:gd name="connsiteX270" fmla="*/ 2302762 w 3478528"/>
              <a:gd name="connsiteY270" fmla="*/ 144875 h 696754"/>
              <a:gd name="connsiteX271" fmla="*/ 2305334 w 3478528"/>
              <a:gd name="connsiteY271" fmla="*/ 149447 h 696754"/>
              <a:gd name="connsiteX272" fmla="*/ 2308763 w 3478528"/>
              <a:gd name="connsiteY272" fmla="*/ 145160 h 696754"/>
              <a:gd name="connsiteX273" fmla="*/ 2604514 w 3478528"/>
              <a:gd name="connsiteY273" fmla="*/ 138969 h 696754"/>
              <a:gd name="connsiteX274" fmla="*/ 2602490 w 3478528"/>
              <a:gd name="connsiteY274" fmla="*/ 150340 h 696754"/>
              <a:gd name="connsiteX275" fmla="*/ 2600038 w 3478528"/>
              <a:gd name="connsiteY275" fmla="*/ 165064 h 696754"/>
              <a:gd name="connsiteX276" fmla="*/ 2599370 w 3478528"/>
              <a:gd name="connsiteY276" fmla="*/ 166496 h 696754"/>
              <a:gd name="connsiteX277" fmla="*/ 2599752 w 3478528"/>
              <a:gd name="connsiteY277" fmla="*/ 166782 h 696754"/>
              <a:gd name="connsiteX278" fmla="*/ 2600038 w 3478528"/>
              <a:gd name="connsiteY278" fmla="*/ 165064 h 696754"/>
              <a:gd name="connsiteX279" fmla="*/ 2611944 w 3478528"/>
              <a:gd name="connsiteY279" fmla="*/ 139541 h 696754"/>
              <a:gd name="connsiteX280" fmla="*/ 2604514 w 3478528"/>
              <a:gd name="connsiteY280" fmla="*/ 138969 h 696754"/>
              <a:gd name="connsiteX281" fmla="*/ 2695002 w 3478528"/>
              <a:gd name="connsiteY281" fmla="*/ 138684 h 696754"/>
              <a:gd name="connsiteX282" fmla="*/ 2691382 w 3478528"/>
              <a:gd name="connsiteY282" fmla="*/ 173640 h 696754"/>
              <a:gd name="connsiteX283" fmla="*/ 2724624 w 3478528"/>
              <a:gd name="connsiteY283" fmla="*/ 141541 h 696754"/>
              <a:gd name="connsiteX284" fmla="*/ 2769487 w 3478528"/>
              <a:gd name="connsiteY284" fmla="*/ 135743 h 696754"/>
              <a:gd name="connsiteX285" fmla="*/ 2744151 w 3478528"/>
              <a:gd name="connsiteY285" fmla="*/ 139255 h 696754"/>
              <a:gd name="connsiteX286" fmla="*/ 2768344 w 3478528"/>
              <a:gd name="connsiteY286" fmla="*/ 174783 h 696754"/>
              <a:gd name="connsiteX287" fmla="*/ 2787394 w 3478528"/>
              <a:gd name="connsiteY287" fmla="*/ 147446 h 696754"/>
              <a:gd name="connsiteX288" fmla="*/ 2769487 w 3478528"/>
              <a:gd name="connsiteY288" fmla="*/ 135743 h 696754"/>
              <a:gd name="connsiteX289" fmla="*/ 3358228 w 3478528"/>
              <a:gd name="connsiteY289" fmla="*/ 132398 h 696754"/>
              <a:gd name="connsiteX290" fmla="*/ 3360323 w 3478528"/>
              <a:gd name="connsiteY290" fmla="*/ 134779 h 696754"/>
              <a:gd name="connsiteX291" fmla="*/ 3354322 w 3478528"/>
              <a:gd name="connsiteY291" fmla="*/ 136970 h 696754"/>
              <a:gd name="connsiteX292" fmla="*/ 3352608 w 3478528"/>
              <a:gd name="connsiteY292" fmla="*/ 134112 h 696754"/>
              <a:gd name="connsiteX293" fmla="*/ 3358228 w 3478528"/>
              <a:gd name="connsiteY293" fmla="*/ 132398 h 696754"/>
              <a:gd name="connsiteX294" fmla="*/ 2471640 w 3478528"/>
              <a:gd name="connsiteY294" fmla="*/ 131730 h 696754"/>
              <a:gd name="connsiteX295" fmla="*/ 2436112 w 3478528"/>
              <a:gd name="connsiteY295" fmla="*/ 151447 h 696754"/>
              <a:gd name="connsiteX296" fmla="*/ 2471640 w 3478528"/>
              <a:gd name="connsiteY296" fmla="*/ 131730 h 696754"/>
              <a:gd name="connsiteX297" fmla="*/ 2499929 w 3478528"/>
              <a:gd name="connsiteY297" fmla="*/ 130968 h 696754"/>
              <a:gd name="connsiteX298" fmla="*/ 2487071 w 3478528"/>
              <a:gd name="connsiteY298" fmla="*/ 160401 h 696754"/>
              <a:gd name="connsiteX299" fmla="*/ 2487071 w 3478528"/>
              <a:gd name="connsiteY299" fmla="*/ 160115 h 696754"/>
              <a:gd name="connsiteX300" fmla="*/ 2499929 w 3478528"/>
              <a:gd name="connsiteY300" fmla="*/ 130968 h 696754"/>
              <a:gd name="connsiteX301" fmla="*/ 2546793 w 3478528"/>
              <a:gd name="connsiteY301" fmla="*/ 126110 h 696754"/>
              <a:gd name="connsiteX302" fmla="*/ 2512598 w 3478528"/>
              <a:gd name="connsiteY302" fmla="*/ 156686 h 696754"/>
              <a:gd name="connsiteX303" fmla="*/ 2546793 w 3478528"/>
              <a:gd name="connsiteY303" fmla="*/ 126110 h 696754"/>
              <a:gd name="connsiteX304" fmla="*/ 2582416 w 3478528"/>
              <a:gd name="connsiteY304" fmla="*/ 125063 h 696754"/>
              <a:gd name="connsiteX305" fmla="*/ 2572891 w 3478528"/>
              <a:gd name="connsiteY305" fmla="*/ 135826 h 696754"/>
              <a:gd name="connsiteX306" fmla="*/ 2572701 w 3478528"/>
              <a:gd name="connsiteY306" fmla="*/ 156781 h 696754"/>
              <a:gd name="connsiteX307" fmla="*/ 2577844 w 3478528"/>
              <a:gd name="connsiteY307" fmla="*/ 158972 h 696754"/>
              <a:gd name="connsiteX308" fmla="*/ 2589369 w 3478528"/>
              <a:gd name="connsiteY308" fmla="*/ 137445 h 696754"/>
              <a:gd name="connsiteX309" fmla="*/ 2582416 w 3478528"/>
              <a:gd name="connsiteY309" fmla="*/ 125063 h 696754"/>
              <a:gd name="connsiteX310" fmla="*/ 3229925 w 3478528"/>
              <a:gd name="connsiteY310" fmla="*/ 124968 h 696754"/>
              <a:gd name="connsiteX311" fmla="*/ 3238688 w 3478528"/>
              <a:gd name="connsiteY311" fmla="*/ 138017 h 696754"/>
              <a:gd name="connsiteX312" fmla="*/ 3231449 w 3478528"/>
              <a:gd name="connsiteY312" fmla="*/ 143446 h 696754"/>
              <a:gd name="connsiteX313" fmla="*/ 3224782 w 3478528"/>
              <a:gd name="connsiteY313" fmla="*/ 127920 h 696754"/>
              <a:gd name="connsiteX314" fmla="*/ 2358674 w 3478528"/>
              <a:gd name="connsiteY314" fmla="*/ 118681 h 696754"/>
              <a:gd name="connsiteX315" fmla="*/ 2343243 w 3478528"/>
              <a:gd name="connsiteY315" fmla="*/ 133730 h 696754"/>
              <a:gd name="connsiteX316" fmla="*/ 2352768 w 3478528"/>
              <a:gd name="connsiteY316" fmla="*/ 138493 h 696754"/>
              <a:gd name="connsiteX317" fmla="*/ 2358674 w 3478528"/>
              <a:gd name="connsiteY317" fmla="*/ 118681 h 696754"/>
              <a:gd name="connsiteX318" fmla="*/ 2429635 w 3478528"/>
              <a:gd name="connsiteY318" fmla="*/ 115728 h 696754"/>
              <a:gd name="connsiteX319" fmla="*/ 2413252 w 3478528"/>
              <a:gd name="connsiteY319" fmla="*/ 125634 h 696754"/>
              <a:gd name="connsiteX320" fmla="*/ 2416681 w 3478528"/>
              <a:gd name="connsiteY320" fmla="*/ 130016 h 696754"/>
              <a:gd name="connsiteX321" fmla="*/ 2425158 w 3478528"/>
              <a:gd name="connsiteY321" fmla="*/ 128396 h 696754"/>
              <a:gd name="connsiteX322" fmla="*/ 2429635 w 3478528"/>
              <a:gd name="connsiteY322" fmla="*/ 115728 h 696754"/>
              <a:gd name="connsiteX323" fmla="*/ 2842758 w 3478528"/>
              <a:gd name="connsiteY323" fmla="*/ 105227 h 696754"/>
              <a:gd name="connsiteX324" fmla="*/ 2815017 w 3478528"/>
              <a:gd name="connsiteY324" fmla="*/ 148018 h 696754"/>
              <a:gd name="connsiteX325" fmla="*/ 2841877 w 3478528"/>
              <a:gd name="connsiteY325" fmla="*/ 123729 h 696754"/>
              <a:gd name="connsiteX326" fmla="*/ 2829018 w 3478528"/>
              <a:gd name="connsiteY326" fmla="*/ 156305 h 696754"/>
              <a:gd name="connsiteX327" fmla="*/ 2809968 w 3478528"/>
              <a:gd name="connsiteY327" fmla="*/ 160496 h 696754"/>
              <a:gd name="connsiteX328" fmla="*/ 2793395 w 3478528"/>
              <a:gd name="connsiteY328" fmla="*/ 178784 h 696754"/>
              <a:gd name="connsiteX329" fmla="*/ 2808825 w 3478528"/>
              <a:gd name="connsiteY329" fmla="*/ 197834 h 696754"/>
              <a:gd name="connsiteX330" fmla="*/ 2829209 w 3478528"/>
              <a:gd name="connsiteY330" fmla="*/ 185927 h 696754"/>
              <a:gd name="connsiteX331" fmla="*/ 2830923 w 3478528"/>
              <a:gd name="connsiteY331" fmla="*/ 184118 h 696754"/>
              <a:gd name="connsiteX332" fmla="*/ 2874643 w 3478528"/>
              <a:gd name="connsiteY332" fmla="*/ 155543 h 696754"/>
              <a:gd name="connsiteX333" fmla="*/ 2874643 w 3478528"/>
              <a:gd name="connsiteY333" fmla="*/ 120015 h 696754"/>
              <a:gd name="connsiteX334" fmla="*/ 2842758 w 3478528"/>
              <a:gd name="connsiteY334" fmla="*/ 105227 h 696754"/>
              <a:gd name="connsiteX335" fmla="*/ 3131342 w 3478528"/>
              <a:gd name="connsiteY335" fmla="*/ 104775 h 696754"/>
              <a:gd name="connsiteX336" fmla="*/ 3144201 w 3478528"/>
              <a:gd name="connsiteY336" fmla="*/ 113157 h 696754"/>
              <a:gd name="connsiteX337" fmla="*/ 3130866 w 3478528"/>
              <a:gd name="connsiteY337" fmla="*/ 126206 h 696754"/>
              <a:gd name="connsiteX338" fmla="*/ 3123627 w 3478528"/>
              <a:gd name="connsiteY338" fmla="*/ 120110 h 696754"/>
              <a:gd name="connsiteX339" fmla="*/ 3071334 w 3478528"/>
              <a:gd name="connsiteY339" fmla="*/ 104775 h 696754"/>
              <a:gd name="connsiteX340" fmla="*/ 3079240 w 3478528"/>
              <a:gd name="connsiteY340" fmla="*/ 107251 h 696754"/>
              <a:gd name="connsiteX341" fmla="*/ 3045807 w 3478528"/>
              <a:gd name="connsiteY341" fmla="*/ 145351 h 696754"/>
              <a:gd name="connsiteX342" fmla="*/ 3048474 w 3478528"/>
              <a:gd name="connsiteY342" fmla="*/ 108394 h 696754"/>
              <a:gd name="connsiteX343" fmla="*/ 3071334 w 3478528"/>
              <a:gd name="connsiteY343" fmla="*/ 104775 h 696754"/>
              <a:gd name="connsiteX344" fmla="*/ 2754723 w 3478528"/>
              <a:gd name="connsiteY344" fmla="*/ 100202 h 696754"/>
              <a:gd name="connsiteX345" fmla="*/ 2745198 w 3478528"/>
              <a:gd name="connsiteY345" fmla="*/ 134016 h 696754"/>
              <a:gd name="connsiteX346" fmla="*/ 2754723 w 3478528"/>
              <a:gd name="connsiteY346" fmla="*/ 100202 h 696754"/>
              <a:gd name="connsiteX347" fmla="*/ 2614896 w 3478528"/>
              <a:gd name="connsiteY347" fmla="*/ 93154 h 696754"/>
              <a:gd name="connsiteX348" fmla="*/ 2597751 w 3478528"/>
              <a:gd name="connsiteY348" fmla="*/ 104298 h 696754"/>
              <a:gd name="connsiteX349" fmla="*/ 2601371 w 3478528"/>
              <a:gd name="connsiteY349" fmla="*/ 110585 h 696754"/>
              <a:gd name="connsiteX350" fmla="*/ 2619754 w 3478528"/>
              <a:gd name="connsiteY350" fmla="*/ 101822 h 696754"/>
              <a:gd name="connsiteX351" fmla="*/ 3175061 w 3478528"/>
              <a:gd name="connsiteY351" fmla="*/ 89916 h 696754"/>
              <a:gd name="connsiteX352" fmla="*/ 3162869 w 3478528"/>
              <a:gd name="connsiteY352" fmla="*/ 119824 h 696754"/>
              <a:gd name="connsiteX353" fmla="*/ 3175061 w 3478528"/>
              <a:gd name="connsiteY353" fmla="*/ 89916 h 696754"/>
              <a:gd name="connsiteX354" fmla="*/ 2419443 w 3478528"/>
              <a:gd name="connsiteY354" fmla="*/ 87344 h 696754"/>
              <a:gd name="connsiteX355" fmla="*/ 2410109 w 3478528"/>
              <a:gd name="connsiteY355" fmla="*/ 99631 h 696754"/>
              <a:gd name="connsiteX356" fmla="*/ 2416205 w 3478528"/>
              <a:gd name="connsiteY356" fmla="*/ 104393 h 696754"/>
              <a:gd name="connsiteX357" fmla="*/ 2423729 w 3478528"/>
              <a:gd name="connsiteY357" fmla="*/ 90106 h 696754"/>
              <a:gd name="connsiteX358" fmla="*/ 3112387 w 3478528"/>
              <a:gd name="connsiteY358" fmla="*/ 85440 h 696754"/>
              <a:gd name="connsiteX359" fmla="*/ 3114292 w 3478528"/>
              <a:gd name="connsiteY359" fmla="*/ 88583 h 696754"/>
              <a:gd name="connsiteX360" fmla="*/ 3111339 w 3478528"/>
              <a:gd name="connsiteY360" fmla="*/ 87725 h 696754"/>
              <a:gd name="connsiteX361" fmla="*/ 2362865 w 3478528"/>
              <a:gd name="connsiteY361" fmla="*/ 83153 h 696754"/>
              <a:gd name="connsiteX362" fmla="*/ 2354292 w 3478528"/>
              <a:gd name="connsiteY362" fmla="*/ 101822 h 696754"/>
              <a:gd name="connsiteX363" fmla="*/ 2360102 w 3478528"/>
              <a:gd name="connsiteY363" fmla="*/ 106203 h 696754"/>
              <a:gd name="connsiteX364" fmla="*/ 2367532 w 3478528"/>
              <a:gd name="connsiteY364" fmla="*/ 96678 h 696754"/>
              <a:gd name="connsiteX365" fmla="*/ 2367532 w 3478528"/>
              <a:gd name="connsiteY365" fmla="*/ 84010 h 696754"/>
              <a:gd name="connsiteX366" fmla="*/ 2564985 w 3478528"/>
              <a:gd name="connsiteY366" fmla="*/ 75628 h 696754"/>
              <a:gd name="connsiteX367" fmla="*/ 2539553 w 3478528"/>
              <a:gd name="connsiteY367" fmla="*/ 101060 h 696754"/>
              <a:gd name="connsiteX368" fmla="*/ 2569367 w 3478528"/>
              <a:gd name="connsiteY368" fmla="*/ 84105 h 696754"/>
              <a:gd name="connsiteX369" fmla="*/ 3155917 w 3478528"/>
              <a:gd name="connsiteY369" fmla="*/ 65055 h 696754"/>
              <a:gd name="connsiteX370" fmla="*/ 3161917 w 3478528"/>
              <a:gd name="connsiteY370" fmla="*/ 69722 h 696754"/>
              <a:gd name="connsiteX371" fmla="*/ 3155155 w 3478528"/>
              <a:gd name="connsiteY371" fmla="*/ 75533 h 696754"/>
              <a:gd name="connsiteX372" fmla="*/ 3147249 w 3478528"/>
              <a:gd name="connsiteY372" fmla="*/ 71056 h 696754"/>
              <a:gd name="connsiteX373" fmla="*/ 3155917 w 3478528"/>
              <a:gd name="connsiteY373" fmla="*/ 65055 h 696754"/>
              <a:gd name="connsiteX374" fmla="*/ 3000088 w 3478528"/>
              <a:gd name="connsiteY374" fmla="*/ 58007 h 696754"/>
              <a:gd name="connsiteX375" fmla="*/ 3002945 w 3478528"/>
              <a:gd name="connsiteY375" fmla="*/ 62293 h 696754"/>
              <a:gd name="connsiteX376" fmla="*/ 2998373 w 3478528"/>
              <a:gd name="connsiteY376" fmla="*/ 65437 h 696754"/>
              <a:gd name="connsiteX377" fmla="*/ 2994468 w 3478528"/>
              <a:gd name="connsiteY377" fmla="*/ 59150 h 696754"/>
              <a:gd name="connsiteX378" fmla="*/ 3000088 w 3478528"/>
              <a:gd name="connsiteY378" fmla="*/ 58007 h 696754"/>
              <a:gd name="connsiteX379" fmla="*/ 2981990 w 3478528"/>
              <a:gd name="connsiteY379" fmla="*/ 37528 h 696754"/>
              <a:gd name="connsiteX380" fmla="*/ 2985609 w 3478528"/>
              <a:gd name="connsiteY380" fmla="*/ 42481 h 696754"/>
              <a:gd name="connsiteX381" fmla="*/ 2977513 w 3478528"/>
              <a:gd name="connsiteY381" fmla="*/ 45815 h 696754"/>
              <a:gd name="connsiteX382" fmla="*/ 2976465 w 3478528"/>
              <a:gd name="connsiteY382" fmla="*/ 40195 h 696754"/>
              <a:gd name="connsiteX383" fmla="*/ 2981990 w 3478528"/>
              <a:gd name="connsiteY383" fmla="*/ 37528 h 696754"/>
              <a:gd name="connsiteX384" fmla="*/ 2864356 w 3478528"/>
              <a:gd name="connsiteY384" fmla="*/ 29051 h 696754"/>
              <a:gd name="connsiteX385" fmla="*/ 2886835 w 3478528"/>
              <a:gd name="connsiteY385" fmla="*/ 30956 h 696754"/>
              <a:gd name="connsiteX386" fmla="*/ 2886835 w 3478528"/>
              <a:gd name="connsiteY386" fmla="*/ 34099 h 696754"/>
              <a:gd name="connsiteX387" fmla="*/ 2864356 w 3478528"/>
              <a:gd name="connsiteY387" fmla="*/ 34099 h 696754"/>
              <a:gd name="connsiteX388" fmla="*/ 2940270 w 3478528"/>
              <a:gd name="connsiteY388" fmla="*/ 25337 h 696754"/>
              <a:gd name="connsiteX389" fmla="*/ 2951509 w 3478528"/>
              <a:gd name="connsiteY389" fmla="*/ 39434 h 696754"/>
              <a:gd name="connsiteX390" fmla="*/ 2941984 w 3478528"/>
              <a:gd name="connsiteY390" fmla="*/ 51150 h 696754"/>
              <a:gd name="connsiteX391" fmla="*/ 2915505 w 3478528"/>
              <a:gd name="connsiteY391" fmla="*/ 58198 h 696754"/>
              <a:gd name="connsiteX392" fmla="*/ 2922077 w 3478528"/>
              <a:gd name="connsiteY392" fmla="*/ 28480 h 696754"/>
              <a:gd name="connsiteX393" fmla="*/ 2940270 w 3478528"/>
              <a:gd name="connsiteY393" fmla="*/ 25337 h 696754"/>
              <a:gd name="connsiteX394" fmla="*/ 2676809 w 3478528"/>
              <a:gd name="connsiteY394" fmla="*/ 16955 h 696754"/>
              <a:gd name="connsiteX395" fmla="*/ 2679571 w 3478528"/>
              <a:gd name="connsiteY395" fmla="*/ 20574 h 696754"/>
              <a:gd name="connsiteX396" fmla="*/ 2674523 w 3478528"/>
              <a:gd name="connsiteY396" fmla="*/ 22098 h 696754"/>
              <a:gd name="connsiteX397" fmla="*/ 2671570 w 3478528"/>
              <a:gd name="connsiteY397" fmla="*/ 18669 h 696754"/>
              <a:gd name="connsiteX398" fmla="*/ 2676809 w 3478528"/>
              <a:gd name="connsiteY398" fmla="*/ 16955 h 696754"/>
              <a:gd name="connsiteX399" fmla="*/ 2711479 w 3478528"/>
              <a:gd name="connsiteY399" fmla="*/ 10192 h 696754"/>
              <a:gd name="connsiteX400" fmla="*/ 2709288 w 3478528"/>
              <a:gd name="connsiteY400" fmla="*/ 34957 h 696754"/>
              <a:gd name="connsiteX401" fmla="*/ 2734720 w 3478528"/>
              <a:gd name="connsiteY401" fmla="*/ 39814 h 696754"/>
              <a:gd name="connsiteX402" fmla="*/ 2729291 w 3478528"/>
              <a:gd name="connsiteY402" fmla="*/ 47339 h 696754"/>
              <a:gd name="connsiteX403" fmla="*/ 2719766 w 3478528"/>
              <a:gd name="connsiteY403" fmla="*/ 50578 h 696754"/>
              <a:gd name="connsiteX404" fmla="*/ 2699192 w 3478528"/>
              <a:gd name="connsiteY404" fmla="*/ 44482 h 696754"/>
              <a:gd name="connsiteX405" fmla="*/ 2674046 w 3478528"/>
              <a:gd name="connsiteY405" fmla="*/ 44482 h 696754"/>
              <a:gd name="connsiteX406" fmla="*/ 1722404 w 3478528"/>
              <a:gd name="connsiteY406" fmla="*/ 0 h 696754"/>
              <a:gd name="connsiteX407" fmla="*/ 1722404 w 3478528"/>
              <a:gd name="connsiteY407" fmla="*/ 17144 h 696754"/>
              <a:gd name="connsiteX408" fmla="*/ 1871756 w 3478528"/>
              <a:gd name="connsiteY408" fmla="*/ 25908 h 696754"/>
              <a:gd name="connsiteX409" fmla="*/ 1921381 w 3478528"/>
              <a:gd name="connsiteY409" fmla="*/ 14382 h 696754"/>
              <a:gd name="connsiteX410" fmla="*/ 1984055 w 3478528"/>
              <a:gd name="connsiteY410" fmla="*/ 2381 h 696754"/>
              <a:gd name="connsiteX411" fmla="*/ 1989009 w 3478528"/>
              <a:gd name="connsiteY411" fmla="*/ 2381 h 696754"/>
              <a:gd name="connsiteX412" fmla="*/ 2039205 w 3478528"/>
              <a:gd name="connsiteY412" fmla="*/ 14096 h 696754"/>
              <a:gd name="connsiteX413" fmla="*/ 2077972 w 3478528"/>
              <a:gd name="connsiteY413" fmla="*/ 45243 h 696754"/>
              <a:gd name="connsiteX414" fmla="*/ 2137218 w 3478528"/>
              <a:gd name="connsiteY414" fmla="*/ 13525 h 696754"/>
              <a:gd name="connsiteX415" fmla="*/ 2202750 w 3478528"/>
              <a:gd name="connsiteY415" fmla="*/ 13525 h 696754"/>
              <a:gd name="connsiteX416" fmla="*/ 2268567 w 3478528"/>
              <a:gd name="connsiteY416" fmla="*/ 14287 h 696754"/>
              <a:gd name="connsiteX417" fmla="*/ 2263805 w 3478528"/>
              <a:gd name="connsiteY417" fmla="*/ 33337 h 696754"/>
              <a:gd name="connsiteX418" fmla="*/ 2319907 w 3478528"/>
              <a:gd name="connsiteY418" fmla="*/ 16192 h 696754"/>
              <a:gd name="connsiteX419" fmla="*/ 2352387 w 3478528"/>
              <a:gd name="connsiteY419" fmla="*/ 20859 h 696754"/>
              <a:gd name="connsiteX420" fmla="*/ 2349911 w 3478528"/>
              <a:gd name="connsiteY420" fmla="*/ 38290 h 696754"/>
              <a:gd name="connsiteX421" fmla="*/ 2399345 w 3478528"/>
              <a:gd name="connsiteY421" fmla="*/ 20002 h 696754"/>
              <a:gd name="connsiteX422" fmla="*/ 2438684 w 3478528"/>
              <a:gd name="connsiteY422" fmla="*/ 36004 h 696754"/>
              <a:gd name="connsiteX423" fmla="*/ 2438684 w 3478528"/>
              <a:gd name="connsiteY423" fmla="*/ 57721 h 696754"/>
              <a:gd name="connsiteX424" fmla="*/ 2462306 w 3478528"/>
              <a:gd name="connsiteY424" fmla="*/ 56102 h 696754"/>
              <a:gd name="connsiteX425" fmla="*/ 2456972 w 3478528"/>
              <a:gd name="connsiteY425" fmla="*/ 82010 h 696754"/>
              <a:gd name="connsiteX426" fmla="*/ 2468211 w 3478528"/>
              <a:gd name="connsiteY426" fmla="*/ 78485 h 696754"/>
              <a:gd name="connsiteX427" fmla="*/ 2500692 w 3478528"/>
              <a:gd name="connsiteY427" fmla="*/ 44767 h 696754"/>
              <a:gd name="connsiteX428" fmla="*/ 2525552 w 3478528"/>
              <a:gd name="connsiteY428" fmla="*/ 46482 h 696754"/>
              <a:gd name="connsiteX429" fmla="*/ 2511360 w 3478528"/>
              <a:gd name="connsiteY429" fmla="*/ 63531 h 696754"/>
              <a:gd name="connsiteX430" fmla="*/ 2533172 w 3478528"/>
              <a:gd name="connsiteY430" fmla="*/ 116681 h 696754"/>
              <a:gd name="connsiteX431" fmla="*/ 2522218 w 3478528"/>
              <a:gd name="connsiteY431" fmla="*/ 84201 h 696754"/>
              <a:gd name="connsiteX432" fmla="*/ 2554698 w 3478528"/>
              <a:gd name="connsiteY432" fmla="*/ 32575 h 696754"/>
              <a:gd name="connsiteX433" fmla="*/ 2578606 w 3478528"/>
              <a:gd name="connsiteY433" fmla="*/ 36290 h 696754"/>
              <a:gd name="connsiteX434" fmla="*/ 2609562 w 3478528"/>
              <a:gd name="connsiteY434" fmla="*/ 66960 h 696754"/>
              <a:gd name="connsiteX435" fmla="*/ 2639566 w 3478528"/>
              <a:gd name="connsiteY435" fmla="*/ 23241 h 696754"/>
              <a:gd name="connsiteX436" fmla="*/ 2644614 w 3478528"/>
              <a:gd name="connsiteY436" fmla="*/ 89916 h 696754"/>
              <a:gd name="connsiteX437" fmla="*/ 2668427 w 3478528"/>
              <a:gd name="connsiteY437" fmla="*/ 75533 h 696754"/>
              <a:gd name="connsiteX438" fmla="*/ 2693192 w 3478528"/>
              <a:gd name="connsiteY438" fmla="*/ 104108 h 696754"/>
              <a:gd name="connsiteX439" fmla="*/ 2705384 w 3478528"/>
              <a:gd name="connsiteY439" fmla="*/ 86677 h 696754"/>
              <a:gd name="connsiteX440" fmla="*/ 2728720 w 3478528"/>
              <a:gd name="connsiteY440" fmla="*/ 64579 h 696754"/>
              <a:gd name="connsiteX441" fmla="*/ 2757867 w 3478528"/>
              <a:gd name="connsiteY441" fmla="*/ 83629 h 696754"/>
              <a:gd name="connsiteX442" fmla="*/ 2775393 w 3478528"/>
              <a:gd name="connsiteY442" fmla="*/ 104679 h 696754"/>
              <a:gd name="connsiteX443" fmla="*/ 2793776 w 3478528"/>
              <a:gd name="connsiteY443" fmla="*/ 55244 h 696754"/>
              <a:gd name="connsiteX444" fmla="*/ 2825018 w 3478528"/>
              <a:gd name="connsiteY444" fmla="*/ 60102 h 696754"/>
              <a:gd name="connsiteX445" fmla="*/ 2811873 w 3478528"/>
              <a:gd name="connsiteY445" fmla="*/ 91820 h 696754"/>
              <a:gd name="connsiteX446" fmla="*/ 2851593 w 3478528"/>
              <a:gd name="connsiteY446" fmla="*/ 96583 h 696754"/>
              <a:gd name="connsiteX447" fmla="*/ 2851593 w 3478528"/>
              <a:gd name="connsiteY447" fmla="*/ 71627 h 696754"/>
              <a:gd name="connsiteX448" fmla="*/ 2881787 w 3478528"/>
              <a:gd name="connsiteY448" fmla="*/ 87534 h 696754"/>
              <a:gd name="connsiteX449" fmla="*/ 2907885 w 3478528"/>
              <a:gd name="connsiteY449" fmla="*/ 110490 h 696754"/>
              <a:gd name="connsiteX450" fmla="*/ 2928840 w 3478528"/>
              <a:gd name="connsiteY450" fmla="*/ 90582 h 696754"/>
              <a:gd name="connsiteX451" fmla="*/ 2963607 w 3478528"/>
              <a:gd name="connsiteY451" fmla="*/ 102774 h 696754"/>
              <a:gd name="connsiteX452" fmla="*/ 2988467 w 3478528"/>
              <a:gd name="connsiteY452" fmla="*/ 74199 h 696754"/>
              <a:gd name="connsiteX453" fmla="*/ 3012660 w 3478528"/>
              <a:gd name="connsiteY453" fmla="*/ 105346 h 696754"/>
              <a:gd name="connsiteX454" fmla="*/ 2989705 w 3478528"/>
              <a:gd name="connsiteY454" fmla="*/ 144018 h 696754"/>
              <a:gd name="connsiteX455" fmla="*/ 2971988 w 3478528"/>
              <a:gd name="connsiteY455" fmla="*/ 116681 h 696754"/>
              <a:gd name="connsiteX456" fmla="*/ 2902932 w 3478528"/>
              <a:gd name="connsiteY456" fmla="*/ 191071 h 696754"/>
              <a:gd name="connsiteX457" fmla="*/ 2925221 w 3478528"/>
              <a:gd name="connsiteY457" fmla="*/ 147637 h 696754"/>
              <a:gd name="connsiteX458" fmla="*/ 2892836 w 3478528"/>
              <a:gd name="connsiteY458" fmla="*/ 137255 h 696754"/>
              <a:gd name="connsiteX459" fmla="*/ 2873786 w 3478528"/>
              <a:gd name="connsiteY459" fmla="*/ 185642 h 696754"/>
              <a:gd name="connsiteX460" fmla="*/ 2898932 w 3478528"/>
              <a:gd name="connsiteY460" fmla="*/ 204692 h 696754"/>
              <a:gd name="connsiteX461" fmla="*/ 2888454 w 3478528"/>
              <a:gd name="connsiteY461" fmla="*/ 213455 h 696754"/>
              <a:gd name="connsiteX462" fmla="*/ 2825589 w 3478528"/>
              <a:gd name="connsiteY462" fmla="*/ 225170 h 696754"/>
              <a:gd name="connsiteX463" fmla="*/ 2822827 w 3478528"/>
              <a:gd name="connsiteY463" fmla="*/ 241553 h 696754"/>
              <a:gd name="connsiteX464" fmla="*/ 2857498 w 3478528"/>
              <a:gd name="connsiteY464" fmla="*/ 255841 h 696754"/>
              <a:gd name="connsiteX465" fmla="*/ 2873024 w 3478528"/>
              <a:gd name="connsiteY465" fmla="*/ 223456 h 696754"/>
              <a:gd name="connsiteX466" fmla="*/ 2901599 w 3478528"/>
              <a:gd name="connsiteY466" fmla="*/ 247840 h 696754"/>
              <a:gd name="connsiteX467" fmla="*/ 2914458 w 3478528"/>
              <a:gd name="connsiteY467" fmla="*/ 213836 h 696754"/>
              <a:gd name="connsiteX468" fmla="*/ 2938175 w 3478528"/>
              <a:gd name="connsiteY468" fmla="*/ 240601 h 696754"/>
              <a:gd name="connsiteX469" fmla="*/ 2968750 w 3478528"/>
              <a:gd name="connsiteY469" fmla="*/ 250126 h 696754"/>
              <a:gd name="connsiteX470" fmla="*/ 3010088 w 3478528"/>
              <a:gd name="connsiteY470" fmla="*/ 248411 h 696754"/>
              <a:gd name="connsiteX471" fmla="*/ 3041330 w 3478528"/>
              <a:gd name="connsiteY471" fmla="*/ 249174 h 696754"/>
              <a:gd name="connsiteX472" fmla="*/ 3077049 w 3478528"/>
              <a:gd name="connsiteY472" fmla="*/ 233457 h 696754"/>
              <a:gd name="connsiteX473" fmla="*/ 3091718 w 3478528"/>
              <a:gd name="connsiteY473" fmla="*/ 187833 h 696754"/>
              <a:gd name="connsiteX474" fmla="*/ 3100386 w 3478528"/>
              <a:gd name="connsiteY474" fmla="*/ 190023 h 696754"/>
              <a:gd name="connsiteX475" fmla="*/ 3091718 w 3478528"/>
              <a:gd name="connsiteY475" fmla="*/ 237648 h 696754"/>
              <a:gd name="connsiteX476" fmla="*/ 3124674 w 3478528"/>
              <a:gd name="connsiteY476" fmla="*/ 242601 h 696754"/>
              <a:gd name="connsiteX477" fmla="*/ 3112101 w 3478528"/>
              <a:gd name="connsiteY477" fmla="*/ 264318 h 696754"/>
              <a:gd name="connsiteX478" fmla="*/ 3125436 w 3478528"/>
              <a:gd name="connsiteY478" fmla="*/ 273843 h 696754"/>
              <a:gd name="connsiteX479" fmla="*/ 3157345 w 3478528"/>
              <a:gd name="connsiteY479" fmla="*/ 228504 h 696754"/>
              <a:gd name="connsiteX480" fmla="*/ 3168394 w 3478528"/>
              <a:gd name="connsiteY480" fmla="*/ 279463 h 696754"/>
              <a:gd name="connsiteX481" fmla="*/ 3186587 w 3478528"/>
              <a:gd name="connsiteY481" fmla="*/ 252031 h 696754"/>
              <a:gd name="connsiteX482" fmla="*/ 3202779 w 3478528"/>
              <a:gd name="connsiteY482" fmla="*/ 266890 h 696754"/>
              <a:gd name="connsiteX483" fmla="*/ 3223734 w 3478528"/>
              <a:gd name="connsiteY483" fmla="*/ 270319 h 696754"/>
              <a:gd name="connsiteX484" fmla="*/ 3209447 w 3478528"/>
              <a:gd name="connsiteY484" fmla="*/ 291560 h 696754"/>
              <a:gd name="connsiteX485" fmla="*/ 3246880 w 3478528"/>
              <a:gd name="connsiteY485" fmla="*/ 301085 h 696754"/>
              <a:gd name="connsiteX486" fmla="*/ 3192302 w 3478528"/>
              <a:gd name="connsiteY486" fmla="*/ 315944 h 696754"/>
              <a:gd name="connsiteX487" fmla="*/ 3177443 w 3478528"/>
              <a:gd name="connsiteY487" fmla="*/ 329850 h 696754"/>
              <a:gd name="connsiteX488" fmla="*/ 3170490 w 3478528"/>
              <a:gd name="connsiteY488" fmla="*/ 337661 h 696754"/>
              <a:gd name="connsiteX489" fmla="*/ 3152106 w 3478528"/>
              <a:gd name="connsiteY489" fmla="*/ 371094 h 696754"/>
              <a:gd name="connsiteX490" fmla="*/ 3149249 w 3478528"/>
              <a:gd name="connsiteY490" fmla="*/ 377190 h 696754"/>
              <a:gd name="connsiteX491" fmla="*/ 3094004 w 3478528"/>
              <a:gd name="connsiteY491" fmla="*/ 381666 h 696754"/>
              <a:gd name="connsiteX492" fmla="*/ 3079335 w 3478528"/>
              <a:gd name="connsiteY492" fmla="*/ 329850 h 696754"/>
              <a:gd name="connsiteX493" fmla="*/ 3064095 w 3478528"/>
              <a:gd name="connsiteY493" fmla="*/ 306895 h 696754"/>
              <a:gd name="connsiteX494" fmla="*/ 3043140 w 3478528"/>
              <a:gd name="connsiteY494" fmla="*/ 317658 h 696754"/>
              <a:gd name="connsiteX495" fmla="*/ 3021709 w 3478528"/>
              <a:gd name="connsiteY495" fmla="*/ 352996 h 696754"/>
              <a:gd name="connsiteX496" fmla="*/ 3007136 w 3478528"/>
              <a:gd name="connsiteY496" fmla="*/ 386905 h 696754"/>
              <a:gd name="connsiteX497" fmla="*/ 3026186 w 3478528"/>
              <a:gd name="connsiteY497" fmla="*/ 395001 h 696754"/>
              <a:gd name="connsiteX498" fmla="*/ 3034853 w 3478528"/>
              <a:gd name="connsiteY498" fmla="*/ 379666 h 696754"/>
              <a:gd name="connsiteX499" fmla="*/ 3042474 w 3478528"/>
              <a:gd name="connsiteY499" fmla="*/ 355949 h 696754"/>
              <a:gd name="connsiteX500" fmla="*/ 3056475 w 3478528"/>
              <a:gd name="connsiteY500" fmla="*/ 384524 h 696754"/>
              <a:gd name="connsiteX501" fmla="*/ 3041045 w 3478528"/>
              <a:gd name="connsiteY501" fmla="*/ 403574 h 696754"/>
              <a:gd name="connsiteX502" fmla="*/ 3078478 w 3478528"/>
              <a:gd name="connsiteY502" fmla="*/ 389858 h 696754"/>
              <a:gd name="connsiteX503" fmla="*/ 3113435 w 3478528"/>
              <a:gd name="connsiteY503" fmla="*/ 405098 h 696754"/>
              <a:gd name="connsiteX504" fmla="*/ 3132485 w 3478528"/>
              <a:gd name="connsiteY504" fmla="*/ 396906 h 696754"/>
              <a:gd name="connsiteX505" fmla="*/ 3182586 w 3478528"/>
              <a:gd name="connsiteY505" fmla="*/ 364331 h 696754"/>
              <a:gd name="connsiteX506" fmla="*/ 3190778 w 3478528"/>
              <a:gd name="connsiteY506" fmla="*/ 408908 h 696754"/>
              <a:gd name="connsiteX507" fmla="*/ 3269454 w 3478528"/>
              <a:gd name="connsiteY507" fmla="*/ 438054 h 696754"/>
              <a:gd name="connsiteX508" fmla="*/ 3251547 w 3478528"/>
              <a:gd name="connsiteY508" fmla="*/ 447579 h 696754"/>
              <a:gd name="connsiteX509" fmla="*/ 3189254 w 3478528"/>
              <a:gd name="connsiteY509" fmla="*/ 444341 h 696754"/>
              <a:gd name="connsiteX510" fmla="*/ 3154202 w 3478528"/>
              <a:gd name="connsiteY510" fmla="*/ 448818 h 696754"/>
              <a:gd name="connsiteX511" fmla="*/ 3083717 w 3478528"/>
              <a:gd name="connsiteY511" fmla="*/ 448055 h 696754"/>
              <a:gd name="connsiteX512" fmla="*/ 3020471 w 3478528"/>
              <a:gd name="connsiteY512" fmla="*/ 461867 h 696754"/>
              <a:gd name="connsiteX513" fmla="*/ 2991896 w 3478528"/>
              <a:gd name="connsiteY513" fmla="*/ 459581 h 696754"/>
              <a:gd name="connsiteX514" fmla="*/ 2935984 w 3478528"/>
              <a:gd name="connsiteY514" fmla="*/ 477107 h 696754"/>
              <a:gd name="connsiteX515" fmla="*/ 2916934 w 3478528"/>
              <a:gd name="connsiteY515" fmla="*/ 494442 h 696754"/>
              <a:gd name="connsiteX516" fmla="*/ 2941890 w 3478528"/>
              <a:gd name="connsiteY516" fmla="*/ 502919 h 696754"/>
              <a:gd name="connsiteX517" fmla="*/ 2994182 w 3478528"/>
              <a:gd name="connsiteY517" fmla="*/ 515397 h 696754"/>
              <a:gd name="connsiteX518" fmla="*/ 3080669 w 3478528"/>
              <a:gd name="connsiteY518" fmla="*/ 507777 h 696754"/>
              <a:gd name="connsiteX519" fmla="*/ 3099719 w 3478528"/>
              <a:gd name="connsiteY519" fmla="*/ 506634 h 696754"/>
              <a:gd name="connsiteX520" fmla="*/ 3131723 w 3478528"/>
              <a:gd name="connsiteY520" fmla="*/ 516159 h 696754"/>
              <a:gd name="connsiteX521" fmla="*/ 3211447 w 3478528"/>
              <a:gd name="connsiteY521" fmla="*/ 513016 h 696754"/>
              <a:gd name="connsiteX522" fmla="*/ 3253548 w 3478528"/>
              <a:gd name="connsiteY522" fmla="*/ 530447 h 696754"/>
              <a:gd name="connsiteX523" fmla="*/ 3236688 w 3478528"/>
              <a:gd name="connsiteY523" fmla="*/ 538543 h 696754"/>
              <a:gd name="connsiteX524" fmla="*/ 3106101 w 3478528"/>
              <a:gd name="connsiteY524" fmla="*/ 538543 h 696754"/>
              <a:gd name="connsiteX525" fmla="*/ 2871309 w 3478528"/>
              <a:gd name="connsiteY525" fmla="*/ 537305 h 696754"/>
              <a:gd name="connsiteX526" fmla="*/ 2764153 w 3478528"/>
              <a:gd name="connsiteY526" fmla="*/ 535590 h 696754"/>
              <a:gd name="connsiteX527" fmla="*/ 2752913 w 3478528"/>
              <a:gd name="connsiteY527" fmla="*/ 544353 h 696754"/>
              <a:gd name="connsiteX528" fmla="*/ 2808825 w 3478528"/>
              <a:gd name="connsiteY528" fmla="*/ 544353 h 696754"/>
              <a:gd name="connsiteX529" fmla="*/ 2718052 w 3478528"/>
              <a:gd name="connsiteY529" fmla="*/ 582453 h 696754"/>
              <a:gd name="connsiteX530" fmla="*/ 2646043 w 3478528"/>
              <a:gd name="connsiteY530" fmla="*/ 578643 h 696754"/>
              <a:gd name="connsiteX531" fmla="*/ 2542030 w 3478528"/>
              <a:gd name="connsiteY531" fmla="*/ 590835 h 696754"/>
              <a:gd name="connsiteX532" fmla="*/ 2563842 w 3478528"/>
              <a:gd name="connsiteY532" fmla="*/ 605980 h 696754"/>
              <a:gd name="connsiteX533" fmla="*/ 2510693 w 3478528"/>
              <a:gd name="connsiteY533" fmla="*/ 619315 h 696754"/>
              <a:gd name="connsiteX534" fmla="*/ 2488119 w 3478528"/>
              <a:gd name="connsiteY534" fmla="*/ 584358 h 696754"/>
              <a:gd name="connsiteX535" fmla="*/ 2435541 w 3478528"/>
              <a:gd name="connsiteY535" fmla="*/ 618553 h 696754"/>
              <a:gd name="connsiteX536" fmla="*/ 2409728 w 3478528"/>
              <a:gd name="connsiteY536" fmla="*/ 607980 h 696754"/>
              <a:gd name="connsiteX537" fmla="*/ 2371628 w 3478528"/>
              <a:gd name="connsiteY537" fmla="*/ 615124 h 696754"/>
              <a:gd name="connsiteX538" fmla="*/ 2362103 w 3478528"/>
              <a:gd name="connsiteY538" fmla="*/ 618172 h 696754"/>
              <a:gd name="connsiteX539" fmla="*/ 2286665 w 3478528"/>
              <a:gd name="connsiteY539" fmla="*/ 610743 h 696754"/>
              <a:gd name="connsiteX540" fmla="*/ 2206845 w 3478528"/>
              <a:gd name="connsiteY540" fmla="*/ 611981 h 696754"/>
              <a:gd name="connsiteX541" fmla="*/ 2039586 w 3478528"/>
              <a:gd name="connsiteY541" fmla="*/ 619410 h 696754"/>
              <a:gd name="connsiteX542" fmla="*/ 1837561 w 3478528"/>
              <a:gd name="connsiteY542" fmla="*/ 620839 h 696754"/>
              <a:gd name="connsiteX543" fmla="*/ 1534572 w 3478528"/>
              <a:gd name="connsiteY543" fmla="*/ 630840 h 696754"/>
              <a:gd name="connsiteX544" fmla="*/ 1225485 w 3478528"/>
              <a:gd name="connsiteY544" fmla="*/ 643413 h 696754"/>
              <a:gd name="connsiteX545" fmla="*/ 942499 w 3478528"/>
              <a:gd name="connsiteY545" fmla="*/ 647414 h 696754"/>
              <a:gd name="connsiteX546" fmla="*/ 841534 w 3478528"/>
              <a:gd name="connsiteY546" fmla="*/ 653415 h 696754"/>
              <a:gd name="connsiteX547" fmla="*/ 592551 w 3478528"/>
              <a:gd name="connsiteY547" fmla="*/ 659892 h 696754"/>
              <a:gd name="connsiteX548" fmla="*/ 397098 w 3478528"/>
              <a:gd name="connsiteY548" fmla="*/ 657034 h 696754"/>
              <a:gd name="connsiteX549" fmla="*/ 347663 w 3478528"/>
              <a:gd name="connsiteY549" fmla="*/ 647033 h 696754"/>
              <a:gd name="connsiteX550" fmla="*/ 278893 w 3478528"/>
              <a:gd name="connsiteY550" fmla="*/ 645033 h 696754"/>
              <a:gd name="connsiteX551" fmla="*/ 256604 w 3478528"/>
              <a:gd name="connsiteY551" fmla="*/ 646461 h 696754"/>
              <a:gd name="connsiteX552" fmla="*/ 269654 w 3478528"/>
              <a:gd name="connsiteY552" fmla="*/ 628554 h 696754"/>
              <a:gd name="connsiteX553" fmla="*/ 237078 w 3478528"/>
              <a:gd name="connsiteY553" fmla="*/ 620744 h 696754"/>
              <a:gd name="connsiteX554" fmla="*/ 225172 w 3478528"/>
              <a:gd name="connsiteY554" fmla="*/ 617982 h 696754"/>
              <a:gd name="connsiteX555" fmla="*/ 190787 w 3478528"/>
              <a:gd name="connsiteY555" fmla="*/ 607123 h 696754"/>
              <a:gd name="connsiteX556" fmla="*/ 136017 w 3478528"/>
              <a:gd name="connsiteY556" fmla="*/ 597598 h 696754"/>
              <a:gd name="connsiteX557" fmla="*/ 178690 w 3478528"/>
              <a:gd name="connsiteY557" fmla="*/ 575595 h 696754"/>
              <a:gd name="connsiteX558" fmla="*/ 191453 w 3478528"/>
              <a:gd name="connsiteY558" fmla="*/ 577691 h 696754"/>
              <a:gd name="connsiteX559" fmla="*/ 207836 w 3478528"/>
              <a:gd name="connsiteY559" fmla="*/ 563594 h 696754"/>
              <a:gd name="connsiteX560" fmla="*/ 196883 w 3478528"/>
              <a:gd name="connsiteY560" fmla="*/ 546068 h 696754"/>
              <a:gd name="connsiteX561" fmla="*/ 166498 w 3478528"/>
              <a:gd name="connsiteY561" fmla="*/ 520922 h 696754"/>
              <a:gd name="connsiteX562" fmla="*/ 153829 w 3478528"/>
              <a:gd name="connsiteY562" fmla="*/ 499014 h 696754"/>
              <a:gd name="connsiteX563" fmla="*/ 125254 w 3478528"/>
              <a:gd name="connsiteY563" fmla="*/ 451961 h 696754"/>
              <a:gd name="connsiteX564" fmla="*/ 112490 w 3478528"/>
              <a:gd name="connsiteY564" fmla="*/ 443102 h 696754"/>
              <a:gd name="connsiteX565" fmla="*/ 52768 w 3478528"/>
              <a:gd name="connsiteY565" fmla="*/ 376427 h 696754"/>
              <a:gd name="connsiteX566" fmla="*/ 76390 w 3478528"/>
              <a:gd name="connsiteY566" fmla="*/ 326231 h 696754"/>
              <a:gd name="connsiteX567" fmla="*/ 32099 w 3478528"/>
              <a:gd name="connsiteY567" fmla="*/ 250983 h 696754"/>
              <a:gd name="connsiteX568" fmla="*/ 0 w 3478528"/>
              <a:gd name="connsiteY568" fmla="*/ 223266 h 696754"/>
              <a:gd name="connsiteX569" fmla="*/ 52006 w 3478528"/>
              <a:gd name="connsiteY569" fmla="*/ 194691 h 696754"/>
              <a:gd name="connsiteX570" fmla="*/ 140208 w 3478528"/>
              <a:gd name="connsiteY570" fmla="*/ 184118 h 696754"/>
              <a:gd name="connsiteX571" fmla="*/ 153162 w 3478528"/>
              <a:gd name="connsiteY571" fmla="*/ 166211 h 696754"/>
              <a:gd name="connsiteX572" fmla="*/ 182880 w 3478528"/>
              <a:gd name="connsiteY572" fmla="*/ 144208 h 696754"/>
              <a:gd name="connsiteX573" fmla="*/ 233744 w 3478528"/>
              <a:gd name="connsiteY573" fmla="*/ 134683 h 696754"/>
              <a:gd name="connsiteX574" fmla="*/ 232982 w 3478528"/>
              <a:gd name="connsiteY574" fmla="*/ 127920 h 696754"/>
              <a:gd name="connsiteX575" fmla="*/ 198026 w 3478528"/>
              <a:gd name="connsiteY575" fmla="*/ 123348 h 696754"/>
              <a:gd name="connsiteX576" fmla="*/ 197168 w 3478528"/>
              <a:gd name="connsiteY576" fmla="*/ 116014 h 696754"/>
              <a:gd name="connsiteX577" fmla="*/ 301943 w 3478528"/>
              <a:gd name="connsiteY577" fmla="*/ 88582 h 696754"/>
              <a:gd name="connsiteX578" fmla="*/ 320992 w 3478528"/>
              <a:gd name="connsiteY578" fmla="*/ 93154 h 696754"/>
              <a:gd name="connsiteX579" fmla="*/ 363665 w 3478528"/>
              <a:gd name="connsiteY579" fmla="*/ 97821 h 696754"/>
              <a:gd name="connsiteX580" fmla="*/ 526638 w 3478528"/>
              <a:gd name="connsiteY580" fmla="*/ 76961 h 696754"/>
              <a:gd name="connsiteX581" fmla="*/ 660941 w 3478528"/>
              <a:gd name="connsiteY581" fmla="*/ 64960 h 696754"/>
              <a:gd name="connsiteX582" fmla="*/ 677609 w 3478528"/>
              <a:gd name="connsiteY582" fmla="*/ 63531 h 696754"/>
              <a:gd name="connsiteX583" fmla="*/ 790670 w 3478528"/>
              <a:gd name="connsiteY583" fmla="*/ 49720 h 696754"/>
              <a:gd name="connsiteX584" fmla="*/ 910115 w 3478528"/>
              <a:gd name="connsiteY584" fmla="*/ 39433 h 696754"/>
              <a:gd name="connsiteX585" fmla="*/ 1044988 w 3478528"/>
              <a:gd name="connsiteY585" fmla="*/ 37337 h 696754"/>
              <a:gd name="connsiteX586" fmla="*/ 1115854 w 3478528"/>
              <a:gd name="connsiteY586" fmla="*/ 36766 h 696754"/>
              <a:gd name="connsiteX587" fmla="*/ 1125379 w 3478528"/>
              <a:gd name="connsiteY587" fmla="*/ 36290 h 696754"/>
              <a:gd name="connsiteX588" fmla="*/ 1195197 w 3478528"/>
              <a:gd name="connsiteY588" fmla="*/ 33813 h 696754"/>
              <a:gd name="connsiteX589" fmla="*/ 1292160 w 3478528"/>
              <a:gd name="connsiteY589" fmla="*/ 10668 h 696754"/>
              <a:gd name="connsiteX590" fmla="*/ 1336072 w 3478528"/>
              <a:gd name="connsiteY590" fmla="*/ 13811 h 696754"/>
              <a:gd name="connsiteX591" fmla="*/ 1381791 w 3478528"/>
              <a:gd name="connsiteY591" fmla="*/ 15430 h 696754"/>
              <a:gd name="connsiteX592" fmla="*/ 1412272 w 3478528"/>
              <a:gd name="connsiteY592" fmla="*/ 21050 h 696754"/>
              <a:gd name="connsiteX593" fmla="*/ 1482279 w 3478528"/>
              <a:gd name="connsiteY593" fmla="*/ 5619 h 696754"/>
              <a:gd name="connsiteX594" fmla="*/ 1503711 w 3478528"/>
              <a:gd name="connsiteY594" fmla="*/ 2285 h 696754"/>
              <a:gd name="connsiteX595" fmla="*/ 1555811 w 3478528"/>
              <a:gd name="connsiteY595" fmla="*/ 19907 h 696754"/>
              <a:gd name="connsiteX596" fmla="*/ 1602104 w 3478528"/>
              <a:gd name="connsiteY596" fmla="*/ 20574 h 696754"/>
              <a:gd name="connsiteX597" fmla="*/ 1631918 w 3478528"/>
              <a:gd name="connsiteY597" fmla="*/ 20002 h 696754"/>
              <a:gd name="connsiteX598" fmla="*/ 1686687 w 3478528"/>
              <a:gd name="connsiteY598" fmla="*/ 11620 h 696754"/>
              <a:gd name="connsiteX599" fmla="*/ 1722404 w 3478528"/>
              <a:gd name="connsiteY599" fmla="*/ 0 h 69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Lst>
            <a:rect l="l" t="t" r="r" b="b"/>
            <a:pathLst>
              <a:path w="3478528" h="696754">
                <a:moveTo>
                  <a:pt x="306894" y="689420"/>
                </a:moveTo>
                <a:cubicBezTo>
                  <a:pt x="307637" y="690134"/>
                  <a:pt x="308341" y="690896"/>
                  <a:pt x="308989" y="691705"/>
                </a:cubicBezTo>
                <a:cubicBezTo>
                  <a:pt x="308418" y="693230"/>
                  <a:pt x="307656" y="695039"/>
                  <a:pt x="306894" y="696754"/>
                </a:cubicBezTo>
                <a:cubicBezTo>
                  <a:pt x="306227" y="696087"/>
                  <a:pt x="304798" y="695230"/>
                  <a:pt x="304893" y="694658"/>
                </a:cubicBezTo>
                <a:cubicBezTo>
                  <a:pt x="305417" y="692858"/>
                  <a:pt x="306084" y="691105"/>
                  <a:pt x="306894" y="689420"/>
                </a:cubicBezTo>
                <a:close/>
                <a:moveTo>
                  <a:pt x="2826446" y="612267"/>
                </a:moveTo>
                <a:cubicBezTo>
                  <a:pt x="2828046" y="613295"/>
                  <a:pt x="2829542" y="614476"/>
                  <a:pt x="2830923" y="615791"/>
                </a:cubicBezTo>
                <a:lnTo>
                  <a:pt x="2824827" y="617982"/>
                </a:lnTo>
                <a:cubicBezTo>
                  <a:pt x="2824237" y="616515"/>
                  <a:pt x="2823827" y="614981"/>
                  <a:pt x="2823589" y="613410"/>
                </a:cubicBezTo>
                <a:cubicBezTo>
                  <a:pt x="2824360" y="612676"/>
                  <a:pt x="2825379" y="612267"/>
                  <a:pt x="2826446" y="612267"/>
                </a:cubicBezTo>
                <a:close/>
                <a:moveTo>
                  <a:pt x="2752056" y="609124"/>
                </a:moveTo>
                <a:lnTo>
                  <a:pt x="2755009" y="613981"/>
                </a:lnTo>
                <a:lnTo>
                  <a:pt x="2751199" y="617601"/>
                </a:lnTo>
                <a:lnTo>
                  <a:pt x="2746913" y="612267"/>
                </a:lnTo>
                <a:close/>
                <a:moveTo>
                  <a:pt x="2635185" y="600266"/>
                </a:moveTo>
                <a:cubicBezTo>
                  <a:pt x="2635661" y="599599"/>
                  <a:pt x="2638804" y="601314"/>
                  <a:pt x="2644519" y="603123"/>
                </a:cubicBezTo>
                <a:lnTo>
                  <a:pt x="2631470" y="607600"/>
                </a:lnTo>
                <a:cubicBezTo>
                  <a:pt x="2632318" y="604980"/>
                  <a:pt x="2633575" y="602504"/>
                  <a:pt x="2635185" y="600266"/>
                </a:cubicBezTo>
                <a:close/>
                <a:moveTo>
                  <a:pt x="2528981" y="585692"/>
                </a:moveTo>
                <a:cubicBezTo>
                  <a:pt x="2528409" y="585692"/>
                  <a:pt x="2526885" y="587406"/>
                  <a:pt x="2526980" y="587502"/>
                </a:cubicBezTo>
                <a:cubicBezTo>
                  <a:pt x="2527076" y="587597"/>
                  <a:pt x="2529267" y="590930"/>
                  <a:pt x="2530124" y="590740"/>
                </a:cubicBezTo>
                <a:lnTo>
                  <a:pt x="2534417" y="587754"/>
                </a:lnTo>
                <a:lnTo>
                  <a:pt x="2534505" y="587787"/>
                </a:lnTo>
                <a:lnTo>
                  <a:pt x="2534505" y="587692"/>
                </a:lnTo>
                <a:lnTo>
                  <a:pt x="2534417" y="587754"/>
                </a:lnTo>
                <a:close/>
                <a:moveTo>
                  <a:pt x="2281807" y="585406"/>
                </a:moveTo>
                <a:lnTo>
                  <a:pt x="2278664" y="589216"/>
                </a:lnTo>
                <a:cubicBezTo>
                  <a:pt x="2280312" y="590254"/>
                  <a:pt x="2282160" y="590930"/>
                  <a:pt x="2284093" y="591216"/>
                </a:cubicBezTo>
                <a:cubicBezTo>
                  <a:pt x="2285045" y="591216"/>
                  <a:pt x="2285903" y="588740"/>
                  <a:pt x="2286760" y="587311"/>
                </a:cubicBezTo>
                <a:close/>
                <a:moveTo>
                  <a:pt x="3064476" y="559880"/>
                </a:moveTo>
                <a:lnTo>
                  <a:pt x="3072572" y="560451"/>
                </a:lnTo>
                <a:cubicBezTo>
                  <a:pt x="3072763" y="561118"/>
                  <a:pt x="3072667" y="561784"/>
                  <a:pt x="3072667" y="562451"/>
                </a:cubicBezTo>
                <a:lnTo>
                  <a:pt x="3064476" y="561689"/>
                </a:lnTo>
                <a:cubicBezTo>
                  <a:pt x="3064476" y="561118"/>
                  <a:pt x="3064476" y="560451"/>
                  <a:pt x="3064476" y="559880"/>
                </a:cubicBezTo>
                <a:close/>
                <a:moveTo>
                  <a:pt x="151542" y="558546"/>
                </a:moveTo>
                <a:cubicBezTo>
                  <a:pt x="151980" y="560203"/>
                  <a:pt x="152265" y="561889"/>
                  <a:pt x="152399" y="563594"/>
                </a:cubicBezTo>
                <a:cubicBezTo>
                  <a:pt x="148494" y="564927"/>
                  <a:pt x="144493" y="565880"/>
                  <a:pt x="140493" y="566928"/>
                </a:cubicBezTo>
                <a:lnTo>
                  <a:pt x="139064" y="561308"/>
                </a:lnTo>
                <a:close/>
                <a:moveTo>
                  <a:pt x="2931304" y="557508"/>
                </a:moveTo>
                <a:lnTo>
                  <a:pt x="2946081" y="579120"/>
                </a:lnTo>
                <a:lnTo>
                  <a:pt x="2914553" y="583406"/>
                </a:lnTo>
                <a:cubicBezTo>
                  <a:pt x="2913601" y="581025"/>
                  <a:pt x="2912648" y="578739"/>
                  <a:pt x="2911791" y="576453"/>
                </a:cubicBezTo>
                <a:close/>
                <a:moveTo>
                  <a:pt x="2930841" y="556832"/>
                </a:moveTo>
                <a:lnTo>
                  <a:pt x="2930935" y="556926"/>
                </a:lnTo>
                <a:lnTo>
                  <a:pt x="2932532" y="556926"/>
                </a:lnTo>
                <a:lnTo>
                  <a:pt x="2931412" y="557593"/>
                </a:lnTo>
                <a:lnTo>
                  <a:pt x="2931323" y="557489"/>
                </a:lnTo>
                <a:lnTo>
                  <a:pt x="2931304" y="557508"/>
                </a:lnTo>
                <a:lnTo>
                  <a:pt x="2931161" y="557300"/>
                </a:lnTo>
                <a:lnTo>
                  <a:pt x="2930841" y="556926"/>
                </a:lnTo>
                <a:lnTo>
                  <a:pt x="2930905" y="556926"/>
                </a:lnTo>
                <a:close/>
                <a:moveTo>
                  <a:pt x="2939889" y="552545"/>
                </a:moveTo>
                <a:lnTo>
                  <a:pt x="2941318" y="556926"/>
                </a:lnTo>
                <a:lnTo>
                  <a:pt x="2932532" y="556926"/>
                </a:lnTo>
                <a:close/>
                <a:moveTo>
                  <a:pt x="2846830" y="549878"/>
                </a:moveTo>
                <a:cubicBezTo>
                  <a:pt x="2826732" y="586454"/>
                  <a:pt x="2824732" y="587025"/>
                  <a:pt x="2801396" y="568928"/>
                </a:cubicBezTo>
                <a:close/>
                <a:moveTo>
                  <a:pt x="2882835" y="549212"/>
                </a:moveTo>
                <a:lnTo>
                  <a:pt x="2887216" y="552450"/>
                </a:lnTo>
                <a:cubicBezTo>
                  <a:pt x="2885216" y="560356"/>
                  <a:pt x="2883120" y="568166"/>
                  <a:pt x="2880644" y="578072"/>
                </a:cubicBezTo>
                <a:lnTo>
                  <a:pt x="2859308" y="569690"/>
                </a:lnTo>
                <a:close/>
                <a:moveTo>
                  <a:pt x="3275169" y="539306"/>
                </a:moveTo>
                <a:lnTo>
                  <a:pt x="3286123" y="539306"/>
                </a:lnTo>
                <a:lnTo>
                  <a:pt x="3286123" y="542163"/>
                </a:lnTo>
                <a:lnTo>
                  <a:pt x="3275169" y="542163"/>
                </a:lnTo>
                <a:close/>
                <a:moveTo>
                  <a:pt x="2698455" y="538388"/>
                </a:moveTo>
                <a:cubicBezTo>
                  <a:pt x="2691787" y="539519"/>
                  <a:pt x="2687715" y="542305"/>
                  <a:pt x="2679571" y="547877"/>
                </a:cubicBezTo>
                <a:cubicBezTo>
                  <a:pt x="2697002" y="546449"/>
                  <a:pt x="2716147" y="558736"/>
                  <a:pt x="2732911" y="538829"/>
                </a:cubicBezTo>
                <a:cubicBezTo>
                  <a:pt x="2714385" y="537781"/>
                  <a:pt x="2705122" y="537257"/>
                  <a:pt x="2698455" y="538388"/>
                </a:cubicBezTo>
                <a:close/>
                <a:moveTo>
                  <a:pt x="2793014" y="462534"/>
                </a:moveTo>
                <a:lnTo>
                  <a:pt x="2771106" y="493394"/>
                </a:lnTo>
                <a:cubicBezTo>
                  <a:pt x="2799015" y="495871"/>
                  <a:pt x="2824161" y="498728"/>
                  <a:pt x="2849307" y="500252"/>
                </a:cubicBezTo>
                <a:cubicBezTo>
                  <a:pt x="2866261" y="501205"/>
                  <a:pt x="2879691" y="496157"/>
                  <a:pt x="2881025" y="475773"/>
                </a:cubicBezTo>
                <a:cubicBezTo>
                  <a:pt x="2881025" y="474059"/>
                  <a:pt x="2886073" y="472820"/>
                  <a:pt x="2891026" y="470058"/>
                </a:cubicBezTo>
                <a:lnTo>
                  <a:pt x="2891026" y="497204"/>
                </a:lnTo>
                <a:lnTo>
                  <a:pt x="2911124" y="493871"/>
                </a:lnTo>
                <a:cubicBezTo>
                  <a:pt x="2909219" y="482536"/>
                  <a:pt x="2907600" y="473487"/>
                  <a:pt x="2905694" y="462534"/>
                </a:cubicBezTo>
                <a:lnTo>
                  <a:pt x="2853307" y="462534"/>
                </a:lnTo>
                <a:cubicBezTo>
                  <a:pt x="2853307" y="468629"/>
                  <a:pt x="2854260" y="475964"/>
                  <a:pt x="2853307" y="476345"/>
                </a:cubicBezTo>
                <a:cubicBezTo>
                  <a:pt x="2840905" y="480364"/>
                  <a:pt x="2828142" y="483203"/>
                  <a:pt x="2815207" y="484822"/>
                </a:cubicBezTo>
                <a:cubicBezTo>
                  <a:pt x="2813207" y="484822"/>
                  <a:pt x="2811207" y="473583"/>
                  <a:pt x="2807111" y="469582"/>
                </a:cubicBezTo>
                <a:cubicBezTo>
                  <a:pt x="2802872" y="466410"/>
                  <a:pt x="2798100" y="464020"/>
                  <a:pt x="2793014" y="462534"/>
                </a:cubicBezTo>
                <a:close/>
                <a:moveTo>
                  <a:pt x="2833781" y="459867"/>
                </a:moveTo>
                <a:cubicBezTo>
                  <a:pt x="2831828" y="460867"/>
                  <a:pt x="2830056" y="462191"/>
                  <a:pt x="2828542" y="463772"/>
                </a:cubicBezTo>
                <a:cubicBezTo>
                  <a:pt x="2827970" y="464534"/>
                  <a:pt x="2829113" y="466629"/>
                  <a:pt x="2829399" y="468058"/>
                </a:cubicBezTo>
                <a:lnTo>
                  <a:pt x="2835210" y="466058"/>
                </a:lnTo>
                <a:close/>
                <a:moveTo>
                  <a:pt x="2759486" y="456723"/>
                </a:moveTo>
                <a:cubicBezTo>
                  <a:pt x="2729673" y="455009"/>
                  <a:pt x="2729673" y="455009"/>
                  <a:pt x="2695002" y="491013"/>
                </a:cubicBezTo>
                <a:lnTo>
                  <a:pt x="2694525" y="491109"/>
                </a:lnTo>
                <a:lnTo>
                  <a:pt x="2731959" y="491109"/>
                </a:lnTo>
                <a:lnTo>
                  <a:pt x="2725862" y="510635"/>
                </a:lnTo>
                <a:cubicBezTo>
                  <a:pt x="2764820" y="505396"/>
                  <a:pt x="2742531" y="472059"/>
                  <a:pt x="2759486" y="456723"/>
                </a:cubicBezTo>
                <a:close/>
                <a:moveTo>
                  <a:pt x="3407569" y="444741"/>
                </a:moveTo>
                <a:lnTo>
                  <a:pt x="3407474" y="447122"/>
                </a:lnTo>
                <a:lnTo>
                  <a:pt x="3404712" y="445884"/>
                </a:lnTo>
                <a:close/>
                <a:moveTo>
                  <a:pt x="3364894" y="437579"/>
                </a:moveTo>
                <a:cubicBezTo>
                  <a:pt x="3365752" y="437959"/>
                  <a:pt x="3366514" y="441484"/>
                  <a:pt x="3367752" y="444627"/>
                </a:cubicBezTo>
                <a:cubicBezTo>
                  <a:pt x="3364752" y="445084"/>
                  <a:pt x="3361704" y="445084"/>
                  <a:pt x="3358703" y="444627"/>
                </a:cubicBezTo>
                <a:cubicBezTo>
                  <a:pt x="3357560" y="444627"/>
                  <a:pt x="3357084" y="441198"/>
                  <a:pt x="3356227" y="439293"/>
                </a:cubicBezTo>
                <a:cubicBezTo>
                  <a:pt x="3359037" y="438369"/>
                  <a:pt x="3361942" y="437788"/>
                  <a:pt x="3364894" y="437579"/>
                </a:cubicBezTo>
                <a:close/>
                <a:moveTo>
                  <a:pt x="3340606" y="435578"/>
                </a:moveTo>
                <a:cubicBezTo>
                  <a:pt x="3340606" y="435578"/>
                  <a:pt x="3343083" y="436721"/>
                  <a:pt x="3342987" y="437007"/>
                </a:cubicBezTo>
                <a:cubicBezTo>
                  <a:pt x="3342530" y="438702"/>
                  <a:pt x="3341921" y="440359"/>
                  <a:pt x="3341178" y="441959"/>
                </a:cubicBezTo>
                <a:lnTo>
                  <a:pt x="3336320" y="438911"/>
                </a:lnTo>
                <a:cubicBezTo>
                  <a:pt x="3337644" y="437664"/>
                  <a:pt x="3339073" y="436549"/>
                  <a:pt x="3340606" y="435578"/>
                </a:cubicBezTo>
                <a:close/>
                <a:moveTo>
                  <a:pt x="3299458" y="410432"/>
                </a:moveTo>
                <a:lnTo>
                  <a:pt x="3269740" y="428339"/>
                </a:lnTo>
                <a:cubicBezTo>
                  <a:pt x="3272788" y="409289"/>
                  <a:pt x="3272788" y="409289"/>
                  <a:pt x="3299458" y="410432"/>
                </a:cubicBezTo>
                <a:close/>
                <a:moveTo>
                  <a:pt x="3281837" y="384143"/>
                </a:moveTo>
                <a:cubicBezTo>
                  <a:pt x="3277360" y="405098"/>
                  <a:pt x="3264406" y="410527"/>
                  <a:pt x="3231354" y="404240"/>
                </a:cubicBezTo>
                <a:cubicBezTo>
                  <a:pt x="3229544" y="393763"/>
                  <a:pt x="3233640" y="388143"/>
                  <a:pt x="3244689" y="387286"/>
                </a:cubicBezTo>
                <a:cubicBezTo>
                  <a:pt x="3255738" y="386428"/>
                  <a:pt x="3268121" y="385381"/>
                  <a:pt x="3281837" y="384143"/>
                </a:cubicBezTo>
                <a:close/>
                <a:moveTo>
                  <a:pt x="3434808" y="383191"/>
                </a:moveTo>
                <a:cubicBezTo>
                  <a:pt x="3435703" y="383238"/>
                  <a:pt x="3436579" y="383467"/>
                  <a:pt x="3437380" y="383857"/>
                </a:cubicBezTo>
                <a:cubicBezTo>
                  <a:pt x="3437951" y="384238"/>
                  <a:pt x="3437189" y="385381"/>
                  <a:pt x="3437284" y="386239"/>
                </a:cubicBezTo>
                <a:lnTo>
                  <a:pt x="3434808" y="387001"/>
                </a:lnTo>
                <a:close/>
                <a:moveTo>
                  <a:pt x="3367670" y="376618"/>
                </a:moveTo>
                <a:cubicBezTo>
                  <a:pt x="3371587" y="378023"/>
                  <a:pt x="3375182" y="381905"/>
                  <a:pt x="3378325" y="388810"/>
                </a:cubicBezTo>
                <a:lnTo>
                  <a:pt x="3331843" y="416528"/>
                </a:lnTo>
                <a:cubicBezTo>
                  <a:pt x="3325366" y="396907"/>
                  <a:pt x="3341368" y="388430"/>
                  <a:pt x="3355084" y="379285"/>
                </a:cubicBezTo>
                <a:cubicBezTo>
                  <a:pt x="3359514" y="376285"/>
                  <a:pt x="3363752" y="375214"/>
                  <a:pt x="3367670" y="376618"/>
                </a:cubicBezTo>
                <a:close/>
                <a:moveTo>
                  <a:pt x="2677952" y="371189"/>
                </a:moveTo>
                <a:lnTo>
                  <a:pt x="2677952" y="371379"/>
                </a:lnTo>
                <a:cubicBezTo>
                  <a:pt x="2676713" y="372999"/>
                  <a:pt x="2674999" y="374237"/>
                  <a:pt x="2674904" y="375570"/>
                </a:cubicBezTo>
                <a:cubicBezTo>
                  <a:pt x="2675151" y="377370"/>
                  <a:pt x="2675809" y="379094"/>
                  <a:pt x="2676809" y="380619"/>
                </a:cubicBezTo>
                <a:cubicBezTo>
                  <a:pt x="2678047" y="379571"/>
                  <a:pt x="2680333" y="378618"/>
                  <a:pt x="2680428" y="377475"/>
                </a:cubicBezTo>
                <a:cubicBezTo>
                  <a:pt x="2680524" y="376332"/>
                  <a:pt x="2679095" y="373856"/>
                  <a:pt x="2677952" y="371189"/>
                </a:cubicBezTo>
                <a:close/>
                <a:moveTo>
                  <a:pt x="3336891" y="364808"/>
                </a:moveTo>
                <a:lnTo>
                  <a:pt x="3341272" y="364808"/>
                </a:lnTo>
                <a:lnTo>
                  <a:pt x="3338986" y="366332"/>
                </a:lnTo>
                <a:close/>
                <a:moveTo>
                  <a:pt x="3214971" y="362617"/>
                </a:moveTo>
                <a:cubicBezTo>
                  <a:pt x="3217829" y="368141"/>
                  <a:pt x="3220305" y="370808"/>
                  <a:pt x="3220401" y="373475"/>
                </a:cubicBezTo>
                <a:cubicBezTo>
                  <a:pt x="3220496" y="376142"/>
                  <a:pt x="3218019" y="378809"/>
                  <a:pt x="3216686" y="381476"/>
                </a:cubicBezTo>
                <a:cubicBezTo>
                  <a:pt x="3214209" y="379285"/>
                  <a:pt x="3210876" y="377476"/>
                  <a:pt x="3209637" y="374714"/>
                </a:cubicBezTo>
                <a:cubicBezTo>
                  <a:pt x="3208399" y="371951"/>
                  <a:pt x="3211542" y="369951"/>
                  <a:pt x="3214971" y="362617"/>
                </a:cubicBezTo>
                <a:close/>
                <a:moveTo>
                  <a:pt x="3362513" y="362426"/>
                </a:moveTo>
                <a:cubicBezTo>
                  <a:pt x="3363390" y="362692"/>
                  <a:pt x="3364209" y="363149"/>
                  <a:pt x="3364895" y="363759"/>
                </a:cubicBezTo>
                <a:cubicBezTo>
                  <a:pt x="3364895" y="363759"/>
                  <a:pt x="3364419" y="364997"/>
                  <a:pt x="3364228" y="365664"/>
                </a:cubicBezTo>
                <a:lnTo>
                  <a:pt x="3360323" y="363759"/>
                </a:lnTo>
                <a:close/>
                <a:moveTo>
                  <a:pt x="2884835" y="339375"/>
                </a:moveTo>
                <a:cubicBezTo>
                  <a:pt x="2904552" y="368331"/>
                  <a:pt x="2909886" y="368331"/>
                  <a:pt x="2932460" y="339375"/>
                </a:cubicBezTo>
                <a:close/>
                <a:moveTo>
                  <a:pt x="2749866" y="337566"/>
                </a:moveTo>
                <a:lnTo>
                  <a:pt x="2733673" y="346519"/>
                </a:lnTo>
                <a:lnTo>
                  <a:pt x="2739388" y="356044"/>
                </a:lnTo>
                <a:cubicBezTo>
                  <a:pt x="2744436" y="352910"/>
                  <a:pt x="2749275" y="349443"/>
                  <a:pt x="2753866" y="345662"/>
                </a:cubicBezTo>
                <a:cubicBezTo>
                  <a:pt x="2754437" y="345090"/>
                  <a:pt x="2751294" y="340328"/>
                  <a:pt x="2749866" y="337566"/>
                </a:cubicBezTo>
                <a:close/>
                <a:moveTo>
                  <a:pt x="3365561" y="336232"/>
                </a:moveTo>
                <a:cubicBezTo>
                  <a:pt x="3366895" y="335946"/>
                  <a:pt x="3369180" y="339947"/>
                  <a:pt x="3372895" y="344043"/>
                </a:cubicBezTo>
                <a:cubicBezTo>
                  <a:pt x="3369162" y="346138"/>
                  <a:pt x="3365104" y="347586"/>
                  <a:pt x="3360894" y="348329"/>
                </a:cubicBezTo>
                <a:cubicBezTo>
                  <a:pt x="3359370" y="348329"/>
                  <a:pt x="3357655" y="344138"/>
                  <a:pt x="3356036" y="341852"/>
                </a:cubicBezTo>
                <a:cubicBezTo>
                  <a:pt x="3358903" y="339499"/>
                  <a:pt x="3362113" y="337604"/>
                  <a:pt x="3365561" y="336232"/>
                </a:cubicBezTo>
                <a:close/>
                <a:moveTo>
                  <a:pt x="2696430" y="330422"/>
                </a:moveTo>
                <a:lnTo>
                  <a:pt x="2688239" y="331565"/>
                </a:lnTo>
                <a:cubicBezTo>
                  <a:pt x="2689001" y="337280"/>
                  <a:pt x="2689858" y="342995"/>
                  <a:pt x="2690715" y="348710"/>
                </a:cubicBezTo>
                <a:cubicBezTo>
                  <a:pt x="2693677" y="348262"/>
                  <a:pt x="2696611" y="347595"/>
                  <a:pt x="2699478" y="346710"/>
                </a:cubicBezTo>
                <a:cubicBezTo>
                  <a:pt x="2698745" y="341233"/>
                  <a:pt x="2697726" y="335794"/>
                  <a:pt x="2696430" y="330422"/>
                </a:cubicBezTo>
                <a:close/>
                <a:moveTo>
                  <a:pt x="2865023" y="326517"/>
                </a:moveTo>
                <a:lnTo>
                  <a:pt x="2845782" y="357759"/>
                </a:lnTo>
                <a:cubicBezTo>
                  <a:pt x="2835019" y="334803"/>
                  <a:pt x="2828923" y="329184"/>
                  <a:pt x="2815778" y="330517"/>
                </a:cubicBezTo>
                <a:cubicBezTo>
                  <a:pt x="2810626" y="331451"/>
                  <a:pt x="2805987" y="334222"/>
                  <a:pt x="2802729" y="338327"/>
                </a:cubicBezTo>
                <a:cubicBezTo>
                  <a:pt x="2792252" y="352044"/>
                  <a:pt x="2809968" y="356044"/>
                  <a:pt x="2813397" y="365378"/>
                </a:cubicBezTo>
                <a:cubicBezTo>
                  <a:pt x="2802253" y="369760"/>
                  <a:pt x="2792347" y="374903"/>
                  <a:pt x="2797395" y="387953"/>
                </a:cubicBezTo>
                <a:lnTo>
                  <a:pt x="2884073" y="363093"/>
                </a:lnTo>
                <a:cubicBezTo>
                  <a:pt x="2877977" y="351282"/>
                  <a:pt x="2872643" y="341185"/>
                  <a:pt x="2865023" y="326517"/>
                </a:cubicBezTo>
                <a:close/>
                <a:moveTo>
                  <a:pt x="3149535" y="323945"/>
                </a:moveTo>
                <a:cubicBezTo>
                  <a:pt x="3126389" y="321754"/>
                  <a:pt x="3118769" y="326707"/>
                  <a:pt x="3112292" y="343947"/>
                </a:cubicBezTo>
                <a:cubicBezTo>
                  <a:pt x="3107053" y="357568"/>
                  <a:pt x="3112101" y="365188"/>
                  <a:pt x="3127341" y="369474"/>
                </a:cubicBezTo>
                <a:lnTo>
                  <a:pt x="3127341" y="369569"/>
                </a:lnTo>
                <a:close/>
                <a:moveTo>
                  <a:pt x="3001897" y="322504"/>
                </a:moveTo>
                <a:cubicBezTo>
                  <a:pt x="2997682" y="320421"/>
                  <a:pt x="2992801" y="320040"/>
                  <a:pt x="2989324" y="322611"/>
                </a:cubicBezTo>
                <a:cubicBezTo>
                  <a:pt x="2977799" y="331088"/>
                  <a:pt x="2966940" y="340994"/>
                  <a:pt x="2952938" y="352615"/>
                </a:cubicBezTo>
                <a:lnTo>
                  <a:pt x="2952938" y="352710"/>
                </a:lnTo>
                <a:cubicBezTo>
                  <a:pt x="2969988" y="371760"/>
                  <a:pt x="2988181" y="353472"/>
                  <a:pt x="3004374" y="361283"/>
                </a:cubicBezTo>
                <a:cubicBezTo>
                  <a:pt x="3006945" y="352234"/>
                  <a:pt x="3008850" y="345757"/>
                  <a:pt x="3010469" y="339280"/>
                </a:cubicBezTo>
                <a:cubicBezTo>
                  <a:pt x="3010946" y="337080"/>
                  <a:pt x="3010946" y="334813"/>
                  <a:pt x="3010469" y="332612"/>
                </a:cubicBezTo>
                <a:cubicBezTo>
                  <a:pt x="3009660" y="328374"/>
                  <a:pt x="3006112" y="324588"/>
                  <a:pt x="3001897" y="322504"/>
                </a:cubicBezTo>
                <a:close/>
                <a:moveTo>
                  <a:pt x="3393470" y="302895"/>
                </a:moveTo>
                <a:lnTo>
                  <a:pt x="3394899" y="308514"/>
                </a:lnTo>
                <a:lnTo>
                  <a:pt x="3374705" y="315182"/>
                </a:lnTo>
                <a:lnTo>
                  <a:pt x="3371848" y="307467"/>
                </a:lnTo>
                <a:close/>
                <a:moveTo>
                  <a:pt x="3265835" y="300228"/>
                </a:moveTo>
                <a:lnTo>
                  <a:pt x="3296505" y="301656"/>
                </a:lnTo>
                <a:lnTo>
                  <a:pt x="3296696" y="310610"/>
                </a:lnTo>
                <a:cubicBezTo>
                  <a:pt x="3285552" y="318420"/>
                  <a:pt x="3275551" y="313277"/>
                  <a:pt x="3265835" y="300228"/>
                </a:cubicBezTo>
                <a:close/>
                <a:moveTo>
                  <a:pt x="3460811" y="288036"/>
                </a:moveTo>
                <a:lnTo>
                  <a:pt x="3478528" y="288036"/>
                </a:lnTo>
                <a:cubicBezTo>
                  <a:pt x="3478432" y="289464"/>
                  <a:pt x="3478432" y="290893"/>
                  <a:pt x="3478528" y="292322"/>
                </a:cubicBezTo>
                <a:lnTo>
                  <a:pt x="3460811" y="293846"/>
                </a:lnTo>
                <a:cubicBezTo>
                  <a:pt x="3460811" y="291941"/>
                  <a:pt x="3460811" y="289941"/>
                  <a:pt x="3460811" y="288036"/>
                </a:cubicBezTo>
                <a:close/>
                <a:moveTo>
                  <a:pt x="3418318" y="280214"/>
                </a:moveTo>
                <a:cubicBezTo>
                  <a:pt x="3423949" y="281107"/>
                  <a:pt x="3429807" y="284703"/>
                  <a:pt x="3435855" y="290322"/>
                </a:cubicBezTo>
                <a:lnTo>
                  <a:pt x="3403756" y="294037"/>
                </a:lnTo>
                <a:cubicBezTo>
                  <a:pt x="3403280" y="291465"/>
                  <a:pt x="3402708" y="288893"/>
                  <a:pt x="3402137" y="286322"/>
                </a:cubicBezTo>
                <a:cubicBezTo>
                  <a:pt x="3407281" y="281131"/>
                  <a:pt x="3412686" y="279321"/>
                  <a:pt x="3418318" y="280214"/>
                </a:cubicBezTo>
                <a:close/>
                <a:moveTo>
                  <a:pt x="3346130" y="279368"/>
                </a:moveTo>
                <a:cubicBezTo>
                  <a:pt x="3344511" y="288511"/>
                  <a:pt x="3342701" y="298227"/>
                  <a:pt x="3340225" y="313372"/>
                </a:cubicBezTo>
                <a:lnTo>
                  <a:pt x="3315460" y="314705"/>
                </a:lnTo>
                <a:lnTo>
                  <a:pt x="3315460" y="284225"/>
                </a:lnTo>
                <a:close/>
                <a:moveTo>
                  <a:pt x="3254918" y="269017"/>
                </a:moveTo>
                <a:cubicBezTo>
                  <a:pt x="3269085" y="268129"/>
                  <a:pt x="3283266" y="280059"/>
                  <a:pt x="3296696" y="275272"/>
                </a:cubicBezTo>
                <a:lnTo>
                  <a:pt x="3269359" y="294322"/>
                </a:lnTo>
                <a:lnTo>
                  <a:pt x="3240784" y="275272"/>
                </a:lnTo>
                <a:cubicBezTo>
                  <a:pt x="3245475" y="271034"/>
                  <a:pt x="3250196" y="269313"/>
                  <a:pt x="3254918" y="269017"/>
                </a:cubicBezTo>
                <a:close/>
                <a:moveTo>
                  <a:pt x="2577082" y="233457"/>
                </a:moveTo>
                <a:lnTo>
                  <a:pt x="2574415" y="238220"/>
                </a:lnTo>
                <a:cubicBezTo>
                  <a:pt x="2575939" y="238791"/>
                  <a:pt x="2577844" y="240125"/>
                  <a:pt x="2578987" y="239649"/>
                </a:cubicBezTo>
                <a:cubicBezTo>
                  <a:pt x="2580130" y="239172"/>
                  <a:pt x="2581463" y="236886"/>
                  <a:pt x="2582702" y="235362"/>
                </a:cubicBezTo>
                <a:close/>
                <a:moveTo>
                  <a:pt x="2708813" y="232314"/>
                </a:moveTo>
                <a:lnTo>
                  <a:pt x="2708813" y="232505"/>
                </a:lnTo>
                <a:cubicBezTo>
                  <a:pt x="2706527" y="236886"/>
                  <a:pt x="2705193" y="239458"/>
                  <a:pt x="2703955" y="242030"/>
                </a:cubicBezTo>
                <a:cubicBezTo>
                  <a:pt x="2706565" y="243020"/>
                  <a:pt x="2709279" y="243687"/>
                  <a:pt x="2712051" y="244030"/>
                </a:cubicBezTo>
                <a:cubicBezTo>
                  <a:pt x="2712813" y="244030"/>
                  <a:pt x="2714718" y="240410"/>
                  <a:pt x="2714242" y="239077"/>
                </a:cubicBezTo>
                <a:cubicBezTo>
                  <a:pt x="2713766" y="237743"/>
                  <a:pt x="2711289" y="235267"/>
                  <a:pt x="2708813" y="232314"/>
                </a:cubicBezTo>
                <a:close/>
                <a:moveTo>
                  <a:pt x="2644900" y="229076"/>
                </a:moveTo>
                <a:lnTo>
                  <a:pt x="2640614" y="232695"/>
                </a:lnTo>
                <a:lnTo>
                  <a:pt x="2649758" y="246030"/>
                </a:lnTo>
                <a:lnTo>
                  <a:pt x="2655282" y="241363"/>
                </a:lnTo>
                <a:close/>
                <a:moveTo>
                  <a:pt x="2805777" y="221360"/>
                </a:moveTo>
                <a:lnTo>
                  <a:pt x="2805301" y="222694"/>
                </a:lnTo>
                <a:lnTo>
                  <a:pt x="2807492" y="222313"/>
                </a:lnTo>
                <a:close/>
                <a:moveTo>
                  <a:pt x="2512217" y="219741"/>
                </a:moveTo>
                <a:cubicBezTo>
                  <a:pt x="2509931" y="225266"/>
                  <a:pt x="2507740" y="230790"/>
                  <a:pt x="2505549" y="236410"/>
                </a:cubicBezTo>
                <a:lnTo>
                  <a:pt x="2510502" y="238791"/>
                </a:lnTo>
                <a:lnTo>
                  <a:pt x="2519361" y="224504"/>
                </a:lnTo>
                <a:close/>
                <a:moveTo>
                  <a:pt x="2762248" y="218693"/>
                </a:moveTo>
                <a:cubicBezTo>
                  <a:pt x="2758819" y="234219"/>
                  <a:pt x="2763677" y="242220"/>
                  <a:pt x="2777298" y="242696"/>
                </a:cubicBezTo>
                <a:cubicBezTo>
                  <a:pt x="2781422" y="241858"/>
                  <a:pt x="2784813" y="238934"/>
                  <a:pt x="2786251" y="234981"/>
                </a:cubicBezTo>
                <a:cubicBezTo>
                  <a:pt x="2786727" y="220218"/>
                  <a:pt x="2776345" y="218217"/>
                  <a:pt x="2762248" y="218693"/>
                </a:cubicBezTo>
                <a:close/>
                <a:moveTo>
                  <a:pt x="2692239" y="213264"/>
                </a:moveTo>
                <a:cubicBezTo>
                  <a:pt x="2689344" y="215769"/>
                  <a:pt x="2686848" y="218693"/>
                  <a:pt x="2684810" y="221932"/>
                </a:cubicBezTo>
                <a:cubicBezTo>
                  <a:pt x="2687096" y="223742"/>
                  <a:pt x="2690144" y="227552"/>
                  <a:pt x="2691477" y="226980"/>
                </a:cubicBezTo>
                <a:cubicBezTo>
                  <a:pt x="2695316" y="224809"/>
                  <a:pt x="2698783" y="222037"/>
                  <a:pt x="2701764" y="218789"/>
                </a:cubicBezTo>
                <a:lnTo>
                  <a:pt x="2701764" y="218598"/>
                </a:lnTo>
                <a:cubicBezTo>
                  <a:pt x="2697192" y="215836"/>
                  <a:pt x="2693477" y="212597"/>
                  <a:pt x="2692239" y="213264"/>
                </a:cubicBezTo>
                <a:close/>
                <a:moveTo>
                  <a:pt x="3217734" y="210312"/>
                </a:moveTo>
                <a:lnTo>
                  <a:pt x="3223830" y="212217"/>
                </a:lnTo>
                <a:lnTo>
                  <a:pt x="3217258" y="235934"/>
                </a:lnTo>
                <a:lnTo>
                  <a:pt x="3209352" y="233457"/>
                </a:lnTo>
                <a:close/>
                <a:moveTo>
                  <a:pt x="3005136" y="199073"/>
                </a:moveTo>
                <a:lnTo>
                  <a:pt x="3008851" y="203073"/>
                </a:lnTo>
                <a:lnTo>
                  <a:pt x="3001611" y="208121"/>
                </a:lnTo>
                <a:cubicBezTo>
                  <a:pt x="3001040" y="206121"/>
                  <a:pt x="2999611" y="203740"/>
                  <a:pt x="3000087" y="202025"/>
                </a:cubicBezTo>
                <a:cubicBezTo>
                  <a:pt x="3000564" y="200311"/>
                  <a:pt x="3003421" y="200025"/>
                  <a:pt x="3005136" y="199073"/>
                </a:cubicBezTo>
                <a:close/>
                <a:moveTo>
                  <a:pt x="3062761" y="177832"/>
                </a:moveTo>
                <a:cubicBezTo>
                  <a:pt x="3065905" y="176212"/>
                  <a:pt x="3068190" y="179927"/>
                  <a:pt x="3073144" y="182118"/>
                </a:cubicBezTo>
                <a:cubicBezTo>
                  <a:pt x="3070000" y="185566"/>
                  <a:pt x="3066371" y="188547"/>
                  <a:pt x="3062380" y="190976"/>
                </a:cubicBezTo>
                <a:cubicBezTo>
                  <a:pt x="3060761" y="191548"/>
                  <a:pt x="3057522" y="187833"/>
                  <a:pt x="3055046" y="186118"/>
                </a:cubicBezTo>
                <a:cubicBezTo>
                  <a:pt x="3057522" y="183261"/>
                  <a:pt x="3059618" y="179451"/>
                  <a:pt x="3062761" y="177832"/>
                </a:cubicBezTo>
                <a:close/>
                <a:moveTo>
                  <a:pt x="2827970" y="175070"/>
                </a:moveTo>
                <a:cubicBezTo>
                  <a:pt x="2828923" y="178022"/>
                  <a:pt x="2829971" y="180975"/>
                  <a:pt x="2830923" y="183832"/>
                </a:cubicBezTo>
                <a:lnTo>
                  <a:pt x="2829113" y="185356"/>
                </a:lnTo>
                <a:cubicBezTo>
                  <a:pt x="2827380" y="183061"/>
                  <a:pt x="2825818" y="180642"/>
                  <a:pt x="2824446" y="178117"/>
                </a:cubicBezTo>
                <a:cubicBezTo>
                  <a:pt x="2824446" y="178117"/>
                  <a:pt x="2826732" y="176117"/>
                  <a:pt x="2827970" y="175070"/>
                </a:cubicBezTo>
                <a:close/>
                <a:moveTo>
                  <a:pt x="3331843" y="170688"/>
                </a:moveTo>
                <a:lnTo>
                  <a:pt x="3334891" y="175831"/>
                </a:lnTo>
                <a:lnTo>
                  <a:pt x="3322032" y="184689"/>
                </a:lnTo>
                <a:lnTo>
                  <a:pt x="3318222" y="177355"/>
                </a:lnTo>
                <a:close/>
                <a:moveTo>
                  <a:pt x="3207542" y="164878"/>
                </a:moveTo>
                <a:lnTo>
                  <a:pt x="3209352" y="170307"/>
                </a:lnTo>
                <a:lnTo>
                  <a:pt x="3193636" y="177546"/>
                </a:lnTo>
                <a:lnTo>
                  <a:pt x="3190778" y="168878"/>
                </a:lnTo>
                <a:close/>
                <a:moveTo>
                  <a:pt x="3142677" y="154972"/>
                </a:moveTo>
                <a:cubicBezTo>
                  <a:pt x="3146010" y="162020"/>
                  <a:pt x="3148582" y="164497"/>
                  <a:pt x="3147915" y="166782"/>
                </a:cubicBezTo>
                <a:cubicBezTo>
                  <a:pt x="3146630" y="169354"/>
                  <a:pt x="3144248" y="171212"/>
                  <a:pt x="3141438" y="171831"/>
                </a:cubicBezTo>
                <a:cubicBezTo>
                  <a:pt x="3140105" y="171831"/>
                  <a:pt x="3136676" y="167926"/>
                  <a:pt x="3136867" y="166021"/>
                </a:cubicBezTo>
                <a:cubicBezTo>
                  <a:pt x="3137057" y="164115"/>
                  <a:pt x="3139152" y="160496"/>
                  <a:pt x="3142677" y="154972"/>
                </a:cubicBezTo>
                <a:close/>
                <a:moveTo>
                  <a:pt x="2644171" y="142758"/>
                </a:moveTo>
                <a:cubicBezTo>
                  <a:pt x="2640137" y="144118"/>
                  <a:pt x="2635422" y="146779"/>
                  <a:pt x="2629469" y="150494"/>
                </a:cubicBezTo>
                <a:cubicBezTo>
                  <a:pt x="2649282" y="151923"/>
                  <a:pt x="2650520" y="180022"/>
                  <a:pt x="2677094" y="172307"/>
                </a:cubicBezTo>
                <a:cubicBezTo>
                  <a:pt x="2662236" y="146304"/>
                  <a:pt x="2656271" y="138677"/>
                  <a:pt x="2644171" y="142758"/>
                </a:cubicBezTo>
                <a:close/>
                <a:moveTo>
                  <a:pt x="2305905" y="140493"/>
                </a:moveTo>
                <a:cubicBezTo>
                  <a:pt x="2304762" y="141922"/>
                  <a:pt x="2302857" y="143351"/>
                  <a:pt x="2302762" y="144875"/>
                </a:cubicBezTo>
                <a:cubicBezTo>
                  <a:pt x="2302667" y="146399"/>
                  <a:pt x="2304381" y="147923"/>
                  <a:pt x="2305334" y="149447"/>
                </a:cubicBezTo>
                <a:lnTo>
                  <a:pt x="2308763" y="145160"/>
                </a:lnTo>
                <a:close/>
                <a:moveTo>
                  <a:pt x="2604514" y="138969"/>
                </a:moveTo>
                <a:cubicBezTo>
                  <a:pt x="2603895" y="142494"/>
                  <a:pt x="2603252" y="145994"/>
                  <a:pt x="2602490" y="150340"/>
                </a:cubicBezTo>
                <a:lnTo>
                  <a:pt x="2600038" y="165064"/>
                </a:lnTo>
                <a:lnTo>
                  <a:pt x="2599370" y="166496"/>
                </a:lnTo>
                <a:lnTo>
                  <a:pt x="2599752" y="166782"/>
                </a:lnTo>
                <a:lnTo>
                  <a:pt x="2600038" y="165064"/>
                </a:lnTo>
                <a:lnTo>
                  <a:pt x="2611944" y="139541"/>
                </a:lnTo>
                <a:cubicBezTo>
                  <a:pt x="2610991" y="138493"/>
                  <a:pt x="2608229" y="139541"/>
                  <a:pt x="2604514" y="138969"/>
                </a:cubicBezTo>
                <a:close/>
                <a:moveTo>
                  <a:pt x="2695002" y="138684"/>
                </a:moveTo>
                <a:cubicBezTo>
                  <a:pt x="2693668" y="151828"/>
                  <a:pt x="2692811" y="160401"/>
                  <a:pt x="2691382" y="173640"/>
                </a:cubicBezTo>
                <a:cubicBezTo>
                  <a:pt x="2704527" y="162972"/>
                  <a:pt x="2723195" y="166592"/>
                  <a:pt x="2724624" y="141541"/>
                </a:cubicBezTo>
                <a:close/>
                <a:moveTo>
                  <a:pt x="2769487" y="135743"/>
                </a:moveTo>
                <a:cubicBezTo>
                  <a:pt x="2762296" y="135397"/>
                  <a:pt x="2753867" y="137588"/>
                  <a:pt x="2744151" y="139255"/>
                </a:cubicBezTo>
                <a:lnTo>
                  <a:pt x="2768344" y="174783"/>
                </a:lnTo>
                <a:cubicBezTo>
                  <a:pt x="2789109" y="161734"/>
                  <a:pt x="2792442" y="157257"/>
                  <a:pt x="2787394" y="147446"/>
                </a:cubicBezTo>
                <a:cubicBezTo>
                  <a:pt x="2782632" y="138969"/>
                  <a:pt x="2776679" y="136088"/>
                  <a:pt x="2769487" y="135743"/>
                </a:cubicBezTo>
                <a:close/>
                <a:moveTo>
                  <a:pt x="3358228" y="132398"/>
                </a:moveTo>
                <a:cubicBezTo>
                  <a:pt x="3358799" y="132398"/>
                  <a:pt x="3359561" y="133922"/>
                  <a:pt x="3360323" y="134779"/>
                </a:cubicBezTo>
                <a:lnTo>
                  <a:pt x="3354322" y="136970"/>
                </a:lnTo>
                <a:lnTo>
                  <a:pt x="3352608" y="134112"/>
                </a:lnTo>
                <a:cubicBezTo>
                  <a:pt x="3354418" y="133350"/>
                  <a:pt x="3356304" y="132779"/>
                  <a:pt x="3358228" y="132398"/>
                </a:cubicBezTo>
                <a:close/>
                <a:moveTo>
                  <a:pt x="2471640" y="131730"/>
                </a:moveTo>
                <a:lnTo>
                  <a:pt x="2436112" y="151447"/>
                </a:lnTo>
                <a:cubicBezTo>
                  <a:pt x="2467163" y="161829"/>
                  <a:pt x="2467640" y="161543"/>
                  <a:pt x="2471640" y="131730"/>
                </a:cubicBezTo>
                <a:close/>
                <a:moveTo>
                  <a:pt x="2499929" y="130968"/>
                </a:moveTo>
                <a:cubicBezTo>
                  <a:pt x="2487357" y="136112"/>
                  <a:pt x="2481642" y="143065"/>
                  <a:pt x="2487071" y="160401"/>
                </a:cubicBezTo>
                <a:lnTo>
                  <a:pt x="2487071" y="160115"/>
                </a:lnTo>
                <a:cubicBezTo>
                  <a:pt x="2503263" y="153352"/>
                  <a:pt x="2506121" y="144970"/>
                  <a:pt x="2499929" y="130968"/>
                </a:cubicBezTo>
                <a:close/>
                <a:moveTo>
                  <a:pt x="2546793" y="126110"/>
                </a:moveTo>
                <a:cubicBezTo>
                  <a:pt x="2523933" y="136207"/>
                  <a:pt x="2523933" y="136207"/>
                  <a:pt x="2512598" y="156686"/>
                </a:cubicBezTo>
                <a:cubicBezTo>
                  <a:pt x="2533648" y="154685"/>
                  <a:pt x="2540982" y="140969"/>
                  <a:pt x="2546793" y="126110"/>
                </a:cubicBezTo>
                <a:close/>
                <a:moveTo>
                  <a:pt x="2582416" y="125063"/>
                </a:moveTo>
                <a:cubicBezTo>
                  <a:pt x="2579177" y="128587"/>
                  <a:pt x="2574034" y="131730"/>
                  <a:pt x="2572891" y="135826"/>
                </a:cubicBezTo>
                <a:cubicBezTo>
                  <a:pt x="2572062" y="142779"/>
                  <a:pt x="2571996" y="149809"/>
                  <a:pt x="2572701" y="156781"/>
                </a:cubicBezTo>
                <a:lnTo>
                  <a:pt x="2577844" y="158972"/>
                </a:lnTo>
                <a:cubicBezTo>
                  <a:pt x="2582445" y="152228"/>
                  <a:pt x="2586312" y="145008"/>
                  <a:pt x="2589369" y="137445"/>
                </a:cubicBezTo>
                <a:cubicBezTo>
                  <a:pt x="2590322" y="134302"/>
                  <a:pt x="2584893" y="129254"/>
                  <a:pt x="2582416" y="125063"/>
                </a:cubicBezTo>
                <a:close/>
                <a:moveTo>
                  <a:pt x="3229925" y="124968"/>
                </a:moveTo>
                <a:cubicBezTo>
                  <a:pt x="3233107" y="129139"/>
                  <a:pt x="3236031" y="133492"/>
                  <a:pt x="3238688" y="138017"/>
                </a:cubicBezTo>
                <a:cubicBezTo>
                  <a:pt x="3236422" y="140008"/>
                  <a:pt x="3234002" y="141827"/>
                  <a:pt x="3231449" y="143446"/>
                </a:cubicBezTo>
                <a:cubicBezTo>
                  <a:pt x="3229259" y="138207"/>
                  <a:pt x="3226973" y="133064"/>
                  <a:pt x="3224782" y="127920"/>
                </a:cubicBezTo>
                <a:close/>
                <a:moveTo>
                  <a:pt x="2358674" y="118681"/>
                </a:moveTo>
                <a:cubicBezTo>
                  <a:pt x="2348673" y="118681"/>
                  <a:pt x="2341338" y="122396"/>
                  <a:pt x="2343243" y="133730"/>
                </a:cubicBezTo>
                <a:cubicBezTo>
                  <a:pt x="2343243" y="135921"/>
                  <a:pt x="2350387" y="139350"/>
                  <a:pt x="2352768" y="138493"/>
                </a:cubicBezTo>
                <a:cubicBezTo>
                  <a:pt x="2362960" y="134969"/>
                  <a:pt x="2365818" y="128206"/>
                  <a:pt x="2358674" y="118681"/>
                </a:cubicBezTo>
                <a:close/>
                <a:moveTo>
                  <a:pt x="2429635" y="115728"/>
                </a:moveTo>
                <a:lnTo>
                  <a:pt x="2413252" y="125634"/>
                </a:lnTo>
                <a:lnTo>
                  <a:pt x="2416681" y="130016"/>
                </a:lnTo>
                <a:cubicBezTo>
                  <a:pt x="2419634" y="129540"/>
                  <a:pt x="2423444" y="130016"/>
                  <a:pt x="2425158" y="128396"/>
                </a:cubicBezTo>
                <a:cubicBezTo>
                  <a:pt x="2426873" y="126777"/>
                  <a:pt x="2427444" y="122301"/>
                  <a:pt x="2429635" y="115728"/>
                </a:cubicBezTo>
                <a:close/>
                <a:moveTo>
                  <a:pt x="2842758" y="105227"/>
                </a:moveTo>
                <a:cubicBezTo>
                  <a:pt x="2834472" y="109037"/>
                  <a:pt x="2826876" y="122444"/>
                  <a:pt x="2815017" y="148018"/>
                </a:cubicBezTo>
                <a:lnTo>
                  <a:pt x="2841877" y="123729"/>
                </a:lnTo>
                <a:cubicBezTo>
                  <a:pt x="2851402" y="143351"/>
                  <a:pt x="2843973" y="152304"/>
                  <a:pt x="2829018" y="156305"/>
                </a:cubicBezTo>
                <a:cubicBezTo>
                  <a:pt x="2822732" y="158210"/>
                  <a:pt x="2814921" y="157162"/>
                  <a:pt x="2809968" y="160496"/>
                </a:cubicBezTo>
                <a:cubicBezTo>
                  <a:pt x="2803015" y="165068"/>
                  <a:pt x="2793680" y="172307"/>
                  <a:pt x="2793395" y="178784"/>
                </a:cubicBezTo>
                <a:cubicBezTo>
                  <a:pt x="2793109" y="185261"/>
                  <a:pt x="2801872" y="193928"/>
                  <a:pt x="2808825" y="197834"/>
                </a:cubicBezTo>
                <a:cubicBezTo>
                  <a:pt x="2819017" y="203168"/>
                  <a:pt x="2824923" y="194500"/>
                  <a:pt x="2829209" y="185927"/>
                </a:cubicBezTo>
                <a:lnTo>
                  <a:pt x="2830923" y="184118"/>
                </a:lnTo>
                <a:cubicBezTo>
                  <a:pt x="2858546" y="192690"/>
                  <a:pt x="2873976" y="182594"/>
                  <a:pt x="2874643" y="155543"/>
                </a:cubicBezTo>
                <a:cubicBezTo>
                  <a:pt x="2874643" y="143922"/>
                  <a:pt x="2874643" y="132302"/>
                  <a:pt x="2874643" y="120015"/>
                </a:cubicBezTo>
                <a:cubicBezTo>
                  <a:pt x="2860022" y="107204"/>
                  <a:pt x="2851045" y="101417"/>
                  <a:pt x="2842758" y="105227"/>
                </a:cubicBezTo>
                <a:close/>
                <a:moveTo>
                  <a:pt x="3131342" y="104775"/>
                </a:moveTo>
                <a:lnTo>
                  <a:pt x="3144201" y="113157"/>
                </a:lnTo>
                <a:lnTo>
                  <a:pt x="3130866" y="126206"/>
                </a:lnTo>
                <a:lnTo>
                  <a:pt x="3123627" y="120110"/>
                </a:lnTo>
                <a:close/>
                <a:moveTo>
                  <a:pt x="3071334" y="104775"/>
                </a:moveTo>
                <a:cubicBezTo>
                  <a:pt x="3074096" y="105117"/>
                  <a:pt x="3076773" y="105956"/>
                  <a:pt x="3079240" y="107251"/>
                </a:cubicBezTo>
                <a:lnTo>
                  <a:pt x="3045807" y="145351"/>
                </a:lnTo>
                <a:cubicBezTo>
                  <a:pt x="3025328" y="121919"/>
                  <a:pt x="3026757" y="114395"/>
                  <a:pt x="3048474" y="108394"/>
                </a:cubicBezTo>
                <a:cubicBezTo>
                  <a:pt x="3055980" y="106575"/>
                  <a:pt x="3063628" y="105365"/>
                  <a:pt x="3071334" y="104775"/>
                </a:cubicBezTo>
                <a:close/>
                <a:moveTo>
                  <a:pt x="2754723" y="100202"/>
                </a:moveTo>
                <a:cubicBezTo>
                  <a:pt x="2751104" y="112966"/>
                  <a:pt x="2749103" y="120110"/>
                  <a:pt x="2745198" y="134016"/>
                </a:cubicBezTo>
                <a:cubicBezTo>
                  <a:pt x="2759676" y="123443"/>
                  <a:pt x="2769773" y="119348"/>
                  <a:pt x="2754723" y="100202"/>
                </a:cubicBezTo>
                <a:close/>
                <a:moveTo>
                  <a:pt x="2614896" y="93154"/>
                </a:moveTo>
                <a:lnTo>
                  <a:pt x="2597751" y="104298"/>
                </a:lnTo>
                <a:lnTo>
                  <a:pt x="2601371" y="110585"/>
                </a:lnTo>
                <a:lnTo>
                  <a:pt x="2619754" y="101822"/>
                </a:lnTo>
                <a:close/>
                <a:moveTo>
                  <a:pt x="3175061" y="89916"/>
                </a:moveTo>
                <a:cubicBezTo>
                  <a:pt x="3179823" y="111442"/>
                  <a:pt x="3179823" y="111442"/>
                  <a:pt x="3162869" y="119824"/>
                </a:cubicBezTo>
                <a:cubicBezTo>
                  <a:pt x="3166298" y="111537"/>
                  <a:pt x="3169632" y="103155"/>
                  <a:pt x="3175061" y="89916"/>
                </a:cubicBezTo>
                <a:close/>
                <a:moveTo>
                  <a:pt x="2419443" y="87344"/>
                </a:moveTo>
                <a:lnTo>
                  <a:pt x="2410109" y="99631"/>
                </a:lnTo>
                <a:lnTo>
                  <a:pt x="2416205" y="104393"/>
                </a:lnTo>
                <a:lnTo>
                  <a:pt x="2423729" y="90106"/>
                </a:lnTo>
                <a:close/>
                <a:moveTo>
                  <a:pt x="3112387" y="85440"/>
                </a:moveTo>
                <a:lnTo>
                  <a:pt x="3114292" y="88583"/>
                </a:lnTo>
                <a:lnTo>
                  <a:pt x="3111339" y="87725"/>
                </a:lnTo>
                <a:close/>
                <a:moveTo>
                  <a:pt x="2362865" y="83153"/>
                </a:moveTo>
                <a:lnTo>
                  <a:pt x="2354292" y="101822"/>
                </a:lnTo>
                <a:lnTo>
                  <a:pt x="2360102" y="106203"/>
                </a:lnTo>
                <a:cubicBezTo>
                  <a:pt x="2362674" y="103251"/>
                  <a:pt x="2366389" y="100584"/>
                  <a:pt x="2367532" y="96678"/>
                </a:cubicBezTo>
                <a:cubicBezTo>
                  <a:pt x="2368208" y="92478"/>
                  <a:pt x="2368208" y="88210"/>
                  <a:pt x="2367532" y="84010"/>
                </a:cubicBezTo>
                <a:close/>
                <a:moveTo>
                  <a:pt x="2564985" y="75628"/>
                </a:moveTo>
                <a:cubicBezTo>
                  <a:pt x="2550793" y="72009"/>
                  <a:pt x="2541649" y="75628"/>
                  <a:pt x="2539553" y="101060"/>
                </a:cubicBezTo>
                <a:lnTo>
                  <a:pt x="2569367" y="84105"/>
                </a:lnTo>
                <a:close/>
                <a:moveTo>
                  <a:pt x="3155917" y="65055"/>
                </a:moveTo>
                <a:cubicBezTo>
                  <a:pt x="3158393" y="64770"/>
                  <a:pt x="3159917" y="68008"/>
                  <a:pt x="3161917" y="69722"/>
                </a:cubicBezTo>
                <a:cubicBezTo>
                  <a:pt x="3159727" y="71723"/>
                  <a:pt x="3157821" y="74771"/>
                  <a:pt x="3155155" y="75533"/>
                </a:cubicBezTo>
                <a:cubicBezTo>
                  <a:pt x="3152488" y="76295"/>
                  <a:pt x="3150963" y="72771"/>
                  <a:pt x="3147249" y="71056"/>
                </a:cubicBezTo>
                <a:cubicBezTo>
                  <a:pt x="3151154" y="68103"/>
                  <a:pt x="3153440" y="65341"/>
                  <a:pt x="3155917" y="65055"/>
                </a:cubicBezTo>
                <a:close/>
                <a:moveTo>
                  <a:pt x="3000088" y="58007"/>
                </a:moveTo>
                <a:cubicBezTo>
                  <a:pt x="3001707" y="58484"/>
                  <a:pt x="3002088" y="60770"/>
                  <a:pt x="3002945" y="62293"/>
                </a:cubicBezTo>
                <a:lnTo>
                  <a:pt x="2998373" y="65437"/>
                </a:lnTo>
                <a:cubicBezTo>
                  <a:pt x="2997135" y="63341"/>
                  <a:pt x="2995801" y="61246"/>
                  <a:pt x="2994468" y="59150"/>
                </a:cubicBezTo>
                <a:cubicBezTo>
                  <a:pt x="2996373" y="58674"/>
                  <a:pt x="2998468" y="57531"/>
                  <a:pt x="3000088" y="58007"/>
                </a:cubicBezTo>
                <a:close/>
                <a:moveTo>
                  <a:pt x="2981990" y="37528"/>
                </a:moveTo>
                <a:cubicBezTo>
                  <a:pt x="2982942" y="37052"/>
                  <a:pt x="2983990" y="39719"/>
                  <a:pt x="2985609" y="42481"/>
                </a:cubicBezTo>
                <a:lnTo>
                  <a:pt x="2977513" y="45815"/>
                </a:lnTo>
                <a:cubicBezTo>
                  <a:pt x="2977513" y="43815"/>
                  <a:pt x="2975703" y="41338"/>
                  <a:pt x="2976465" y="40195"/>
                </a:cubicBezTo>
                <a:cubicBezTo>
                  <a:pt x="2977856" y="38585"/>
                  <a:pt x="2979856" y="37614"/>
                  <a:pt x="2981990" y="37528"/>
                </a:cubicBezTo>
                <a:close/>
                <a:moveTo>
                  <a:pt x="2864356" y="29051"/>
                </a:moveTo>
                <a:lnTo>
                  <a:pt x="2886835" y="30956"/>
                </a:lnTo>
                <a:lnTo>
                  <a:pt x="2886835" y="34099"/>
                </a:lnTo>
                <a:lnTo>
                  <a:pt x="2864356" y="34099"/>
                </a:lnTo>
                <a:close/>
                <a:moveTo>
                  <a:pt x="2940270" y="25337"/>
                </a:moveTo>
                <a:cubicBezTo>
                  <a:pt x="2945871" y="28194"/>
                  <a:pt x="2949966" y="33338"/>
                  <a:pt x="2951509" y="39434"/>
                </a:cubicBezTo>
                <a:cubicBezTo>
                  <a:pt x="2952272" y="42577"/>
                  <a:pt x="2946652" y="48959"/>
                  <a:pt x="2941984" y="51150"/>
                </a:cubicBezTo>
                <a:cubicBezTo>
                  <a:pt x="2933393" y="54321"/>
                  <a:pt x="2924535" y="56683"/>
                  <a:pt x="2915505" y="58198"/>
                </a:cubicBezTo>
                <a:cubicBezTo>
                  <a:pt x="2916257" y="48025"/>
                  <a:pt x="2918477" y="38024"/>
                  <a:pt x="2922077" y="28480"/>
                </a:cubicBezTo>
                <a:cubicBezTo>
                  <a:pt x="2924173" y="24860"/>
                  <a:pt x="2934841" y="23527"/>
                  <a:pt x="2940270" y="25337"/>
                </a:cubicBezTo>
                <a:close/>
                <a:moveTo>
                  <a:pt x="2676809" y="16955"/>
                </a:moveTo>
                <a:cubicBezTo>
                  <a:pt x="2677856" y="17145"/>
                  <a:pt x="2678714" y="19336"/>
                  <a:pt x="2679571" y="20574"/>
                </a:cubicBezTo>
                <a:cubicBezTo>
                  <a:pt x="2677856" y="21241"/>
                  <a:pt x="2676047" y="22384"/>
                  <a:pt x="2674523" y="22098"/>
                </a:cubicBezTo>
                <a:cubicBezTo>
                  <a:pt x="2672999" y="21812"/>
                  <a:pt x="2672522" y="19907"/>
                  <a:pt x="2671570" y="18669"/>
                </a:cubicBezTo>
                <a:cubicBezTo>
                  <a:pt x="2673199" y="17783"/>
                  <a:pt x="2674970" y="17202"/>
                  <a:pt x="2676809" y="16955"/>
                </a:cubicBezTo>
                <a:close/>
                <a:moveTo>
                  <a:pt x="2711479" y="10192"/>
                </a:moveTo>
                <a:cubicBezTo>
                  <a:pt x="2710527" y="22479"/>
                  <a:pt x="2710050" y="26860"/>
                  <a:pt x="2709288" y="34957"/>
                </a:cubicBezTo>
                <a:lnTo>
                  <a:pt x="2734720" y="39814"/>
                </a:lnTo>
                <a:cubicBezTo>
                  <a:pt x="2733311" y="42586"/>
                  <a:pt x="2731482" y="45130"/>
                  <a:pt x="2729291" y="47339"/>
                </a:cubicBezTo>
                <a:cubicBezTo>
                  <a:pt x="2726605" y="49530"/>
                  <a:pt x="2723224" y="50682"/>
                  <a:pt x="2719766" y="50578"/>
                </a:cubicBezTo>
                <a:cubicBezTo>
                  <a:pt x="2713080" y="48006"/>
                  <a:pt x="2706202" y="45968"/>
                  <a:pt x="2699192" y="44482"/>
                </a:cubicBezTo>
                <a:cubicBezTo>
                  <a:pt x="2690877" y="46025"/>
                  <a:pt x="2682361" y="46025"/>
                  <a:pt x="2674046" y="44482"/>
                </a:cubicBezTo>
                <a:close/>
                <a:moveTo>
                  <a:pt x="1722404" y="0"/>
                </a:moveTo>
                <a:lnTo>
                  <a:pt x="1722404" y="17144"/>
                </a:lnTo>
                <a:lnTo>
                  <a:pt x="1871756" y="25908"/>
                </a:lnTo>
                <a:cubicBezTo>
                  <a:pt x="1882900" y="14096"/>
                  <a:pt x="1899759" y="10382"/>
                  <a:pt x="1921381" y="14382"/>
                </a:cubicBezTo>
                <a:cubicBezTo>
                  <a:pt x="1943003" y="18383"/>
                  <a:pt x="1966244" y="21812"/>
                  <a:pt x="1984055" y="2381"/>
                </a:cubicBezTo>
                <a:lnTo>
                  <a:pt x="1989009" y="2381"/>
                </a:lnTo>
                <a:cubicBezTo>
                  <a:pt x="2007296" y="6477"/>
                  <a:pt x="2020822" y="10286"/>
                  <a:pt x="2039205" y="14096"/>
                </a:cubicBezTo>
                <a:cubicBezTo>
                  <a:pt x="2057588" y="17907"/>
                  <a:pt x="2054826" y="47815"/>
                  <a:pt x="2077972" y="45243"/>
                </a:cubicBezTo>
                <a:cubicBezTo>
                  <a:pt x="2087497" y="8286"/>
                  <a:pt x="2101118" y="3810"/>
                  <a:pt x="2137218" y="13525"/>
                </a:cubicBezTo>
                <a:cubicBezTo>
                  <a:pt x="2158782" y="18430"/>
                  <a:pt x="2181185" y="18430"/>
                  <a:pt x="2202750" y="13525"/>
                </a:cubicBezTo>
                <a:cubicBezTo>
                  <a:pt x="2233611" y="7334"/>
                  <a:pt x="2233134" y="5048"/>
                  <a:pt x="2268567" y="14287"/>
                </a:cubicBezTo>
                <a:cubicBezTo>
                  <a:pt x="2266948" y="20669"/>
                  <a:pt x="2265424" y="27146"/>
                  <a:pt x="2263805" y="33337"/>
                </a:cubicBezTo>
                <a:cubicBezTo>
                  <a:pt x="2278759" y="11334"/>
                  <a:pt x="2295428" y="4762"/>
                  <a:pt x="2319907" y="16192"/>
                </a:cubicBezTo>
                <a:cubicBezTo>
                  <a:pt x="2330451" y="19288"/>
                  <a:pt x="2341395" y="20859"/>
                  <a:pt x="2352387" y="20859"/>
                </a:cubicBezTo>
                <a:cubicBezTo>
                  <a:pt x="2351530" y="26479"/>
                  <a:pt x="2350768" y="32385"/>
                  <a:pt x="2349911" y="38290"/>
                </a:cubicBezTo>
                <a:cubicBezTo>
                  <a:pt x="2390487" y="36004"/>
                  <a:pt x="2390487" y="36004"/>
                  <a:pt x="2399345" y="20002"/>
                </a:cubicBezTo>
                <a:lnTo>
                  <a:pt x="2438684" y="36004"/>
                </a:lnTo>
                <a:lnTo>
                  <a:pt x="2438684" y="57721"/>
                </a:lnTo>
                <a:lnTo>
                  <a:pt x="2462306" y="56102"/>
                </a:lnTo>
                <a:cubicBezTo>
                  <a:pt x="2460591" y="64293"/>
                  <a:pt x="2459067" y="71913"/>
                  <a:pt x="2456972" y="82010"/>
                </a:cubicBezTo>
                <a:cubicBezTo>
                  <a:pt x="2462687" y="80295"/>
                  <a:pt x="2466497" y="80295"/>
                  <a:pt x="2468211" y="78485"/>
                </a:cubicBezTo>
                <a:cubicBezTo>
                  <a:pt x="2478451" y="66693"/>
                  <a:pt x="2489290" y="55435"/>
                  <a:pt x="2500692" y="44767"/>
                </a:cubicBezTo>
                <a:cubicBezTo>
                  <a:pt x="2505740" y="40481"/>
                  <a:pt x="2515360" y="41624"/>
                  <a:pt x="2525552" y="46482"/>
                </a:cubicBezTo>
                <a:cubicBezTo>
                  <a:pt x="2520789" y="52101"/>
                  <a:pt x="2516027" y="57626"/>
                  <a:pt x="2511360" y="63531"/>
                </a:cubicBezTo>
                <a:cubicBezTo>
                  <a:pt x="2491262" y="90201"/>
                  <a:pt x="2495072" y="102203"/>
                  <a:pt x="2533172" y="116681"/>
                </a:cubicBezTo>
                <a:cubicBezTo>
                  <a:pt x="2528409" y="102488"/>
                  <a:pt x="2524790" y="92011"/>
                  <a:pt x="2522218" y="84201"/>
                </a:cubicBezTo>
                <a:lnTo>
                  <a:pt x="2554698" y="32575"/>
                </a:lnTo>
                <a:lnTo>
                  <a:pt x="2578606" y="36290"/>
                </a:lnTo>
                <a:lnTo>
                  <a:pt x="2609562" y="66960"/>
                </a:lnTo>
                <a:cubicBezTo>
                  <a:pt x="2617563" y="47910"/>
                  <a:pt x="2611562" y="25527"/>
                  <a:pt x="2639566" y="23241"/>
                </a:cubicBezTo>
                <a:cubicBezTo>
                  <a:pt x="2641280" y="44958"/>
                  <a:pt x="2642804" y="65912"/>
                  <a:pt x="2644614" y="89916"/>
                </a:cubicBezTo>
                <a:lnTo>
                  <a:pt x="2668427" y="75533"/>
                </a:lnTo>
                <a:lnTo>
                  <a:pt x="2693192" y="104108"/>
                </a:lnTo>
                <a:cubicBezTo>
                  <a:pt x="2697764" y="97917"/>
                  <a:pt x="2705574" y="92106"/>
                  <a:pt x="2705384" y="86677"/>
                </a:cubicBezTo>
                <a:cubicBezTo>
                  <a:pt x="2704431" y="68675"/>
                  <a:pt x="2717100" y="64484"/>
                  <a:pt x="2728720" y="64579"/>
                </a:cubicBezTo>
                <a:cubicBezTo>
                  <a:pt x="2740341" y="64674"/>
                  <a:pt x="2756438" y="62484"/>
                  <a:pt x="2757867" y="83629"/>
                </a:cubicBezTo>
                <a:cubicBezTo>
                  <a:pt x="2758438" y="90868"/>
                  <a:pt x="2769106" y="97440"/>
                  <a:pt x="2775393" y="104679"/>
                </a:cubicBezTo>
                <a:cubicBezTo>
                  <a:pt x="2795490" y="92392"/>
                  <a:pt x="2786442" y="72390"/>
                  <a:pt x="2793776" y="55244"/>
                </a:cubicBezTo>
                <a:lnTo>
                  <a:pt x="2825018" y="60102"/>
                </a:lnTo>
                <a:lnTo>
                  <a:pt x="2811873" y="91820"/>
                </a:lnTo>
                <a:lnTo>
                  <a:pt x="2851593" y="96583"/>
                </a:lnTo>
                <a:lnTo>
                  <a:pt x="2851593" y="71627"/>
                </a:lnTo>
                <a:cubicBezTo>
                  <a:pt x="2869500" y="65436"/>
                  <a:pt x="2874738" y="86677"/>
                  <a:pt x="2881787" y="87534"/>
                </a:cubicBezTo>
                <a:cubicBezTo>
                  <a:pt x="2896932" y="89249"/>
                  <a:pt x="2902646" y="96107"/>
                  <a:pt x="2907885" y="110490"/>
                </a:cubicBezTo>
                <a:lnTo>
                  <a:pt x="2928840" y="90582"/>
                </a:lnTo>
                <a:lnTo>
                  <a:pt x="2963607" y="102774"/>
                </a:lnTo>
                <a:lnTo>
                  <a:pt x="2988467" y="74199"/>
                </a:lnTo>
                <a:lnTo>
                  <a:pt x="3012660" y="105346"/>
                </a:lnTo>
                <a:lnTo>
                  <a:pt x="2989705" y="144018"/>
                </a:lnTo>
                <a:cubicBezTo>
                  <a:pt x="2981228" y="136017"/>
                  <a:pt x="2995229" y="113157"/>
                  <a:pt x="2971988" y="116681"/>
                </a:cubicBezTo>
                <a:cubicBezTo>
                  <a:pt x="2954558" y="143351"/>
                  <a:pt x="2945985" y="178784"/>
                  <a:pt x="2902932" y="191071"/>
                </a:cubicBezTo>
                <a:cubicBezTo>
                  <a:pt x="2912457" y="173354"/>
                  <a:pt x="2918458" y="160877"/>
                  <a:pt x="2925221" y="147637"/>
                </a:cubicBezTo>
                <a:lnTo>
                  <a:pt x="2892836" y="137255"/>
                </a:lnTo>
                <a:lnTo>
                  <a:pt x="2873786" y="185642"/>
                </a:lnTo>
                <a:lnTo>
                  <a:pt x="2898932" y="204692"/>
                </a:lnTo>
                <a:cubicBezTo>
                  <a:pt x="2894741" y="208311"/>
                  <a:pt x="2891978" y="212693"/>
                  <a:pt x="2888454" y="213455"/>
                </a:cubicBezTo>
                <a:cubicBezTo>
                  <a:pt x="2867690" y="217836"/>
                  <a:pt x="2846735" y="221265"/>
                  <a:pt x="2825589" y="225170"/>
                </a:cubicBezTo>
                <a:cubicBezTo>
                  <a:pt x="2824256" y="233076"/>
                  <a:pt x="2823208" y="239649"/>
                  <a:pt x="2822827" y="241553"/>
                </a:cubicBezTo>
                <a:lnTo>
                  <a:pt x="2857498" y="255841"/>
                </a:lnTo>
                <a:cubicBezTo>
                  <a:pt x="2861879" y="246316"/>
                  <a:pt x="2866452" y="236791"/>
                  <a:pt x="2873024" y="223456"/>
                </a:cubicBezTo>
                <a:lnTo>
                  <a:pt x="2901599" y="247840"/>
                </a:lnTo>
                <a:lnTo>
                  <a:pt x="2914458" y="213836"/>
                </a:lnTo>
                <a:cubicBezTo>
                  <a:pt x="2923173" y="222008"/>
                  <a:pt x="2931107" y="230971"/>
                  <a:pt x="2938175" y="240601"/>
                </a:cubicBezTo>
                <a:cubicBezTo>
                  <a:pt x="2946271" y="254412"/>
                  <a:pt x="2960844" y="258699"/>
                  <a:pt x="2968750" y="250126"/>
                </a:cubicBezTo>
                <a:cubicBezTo>
                  <a:pt x="2984085" y="232695"/>
                  <a:pt x="2997325" y="258318"/>
                  <a:pt x="3010088" y="248411"/>
                </a:cubicBezTo>
                <a:cubicBezTo>
                  <a:pt x="3020185" y="265271"/>
                  <a:pt x="3030662" y="254222"/>
                  <a:pt x="3041330" y="249174"/>
                </a:cubicBezTo>
                <a:cubicBezTo>
                  <a:pt x="3051999" y="244125"/>
                  <a:pt x="3063238" y="239649"/>
                  <a:pt x="3077049" y="233457"/>
                </a:cubicBezTo>
                <a:lnTo>
                  <a:pt x="3091718" y="187833"/>
                </a:lnTo>
                <a:lnTo>
                  <a:pt x="3100386" y="190023"/>
                </a:lnTo>
                <a:lnTo>
                  <a:pt x="3091718" y="237648"/>
                </a:lnTo>
                <a:lnTo>
                  <a:pt x="3124674" y="242601"/>
                </a:lnTo>
                <a:lnTo>
                  <a:pt x="3112101" y="264318"/>
                </a:lnTo>
                <a:lnTo>
                  <a:pt x="3125436" y="273843"/>
                </a:lnTo>
                <a:cubicBezTo>
                  <a:pt x="3136390" y="258413"/>
                  <a:pt x="3146201" y="244316"/>
                  <a:pt x="3157345" y="228504"/>
                </a:cubicBezTo>
                <a:cubicBezTo>
                  <a:pt x="3160965" y="245459"/>
                  <a:pt x="3163822" y="258508"/>
                  <a:pt x="3168394" y="279463"/>
                </a:cubicBezTo>
                <a:lnTo>
                  <a:pt x="3186587" y="252031"/>
                </a:lnTo>
                <a:cubicBezTo>
                  <a:pt x="3191330" y="257651"/>
                  <a:pt x="3196778" y="262642"/>
                  <a:pt x="3202779" y="266890"/>
                </a:cubicBezTo>
                <a:cubicBezTo>
                  <a:pt x="3209561" y="269052"/>
                  <a:pt x="3216619" y="270205"/>
                  <a:pt x="3223734" y="270319"/>
                </a:cubicBezTo>
                <a:lnTo>
                  <a:pt x="3209447" y="291560"/>
                </a:lnTo>
                <a:lnTo>
                  <a:pt x="3246880" y="301085"/>
                </a:lnTo>
                <a:cubicBezTo>
                  <a:pt x="3223829" y="307181"/>
                  <a:pt x="3207732" y="310610"/>
                  <a:pt x="3192302" y="315944"/>
                </a:cubicBezTo>
                <a:cubicBezTo>
                  <a:pt x="3186396" y="318039"/>
                  <a:pt x="3182205" y="324993"/>
                  <a:pt x="3177443" y="329850"/>
                </a:cubicBezTo>
                <a:cubicBezTo>
                  <a:pt x="3174966" y="332327"/>
                  <a:pt x="3173061" y="337470"/>
                  <a:pt x="3170490" y="337661"/>
                </a:cubicBezTo>
                <a:cubicBezTo>
                  <a:pt x="3147153" y="339661"/>
                  <a:pt x="3143438" y="351662"/>
                  <a:pt x="3152106" y="371094"/>
                </a:cubicBezTo>
                <a:cubicBezTo>
                  <a:pt x="3152678" y="372427"/>
                  <a:pt x="3150296" y="375094"/>
                  <a:pt x="3149249" y="377190"/>
                </a:cubicBezTo>
                <a:lnTo>
                  <a:pt x="3094004" y="381666"/>
                </a:lnTo>
                <a:cubicBezTo>
                  <a:pt x="3082707" y="366884"/>
                  <a:pt x="3077459" y="348357"/>
                  <a:pt x="3079335" y="329850"/>
                </a:cubicBezTo>
                <a:cubicBezTo>
                  <a:pt x="3081078" y="319382"/>
                  <a:pt x="3074421" y="309353"/>
                  <a:pt x="3064095" y="306895"/>
                </a:cubicBezTo>
                <a:cubicBezTo>
                  <a:pt x="3052761" y="302799"/>
                  <a:pt x="3049998" y="312515"/>
                  <a:pt x="3043140" y="317658"/>
                </a:cubicBezTo>
                <a:cubicBezTo>
                  <a:pt x="3031577" y="326117"/>
                  <a:pt x="3023862" y="338832"/>
                  <a:pt x="3021709" y="352996"/>
                </a:cubicBezTo>
                <a:cubicBezTo>
                  <a:pt x="3017899" y="364721"/>
                  <a:pt x="3013013" y="376066"/>
                  <a:pt x="3007136" y="386905"/>
                </a:cubicBezTo>
                <a:cubicBezTo>
                  <a:pt x="3012870" y="390867"/>
                  <a:pt x="3019356" y="393620"/>
                  <a:pt x="3026186" y="395001"/>
                </a:cubicBezTo>
                <a:cubicBezTo>
                  <a:pt x="3029043" y="395001"/>
                  <a:pt x="3032472" y="385476"/>
                  <a:pt x="3034853" y="379666"/>
                </a:cubicBezTo>
                <a:cubicBezTo>
                  <a:pt x="3037235" y="373856"/>
                  <a:pt x="3038854" y="367474"/>
                  <a:pt x="3042474" y="355949"/>
                </a:cubicBezTo>
                <a:cubicBezTo>
                  <a:pt x="3048379" y="368141"/>
                  <a:pt x="3051999" y="375570"/>
                  <a:pt x="3056475" y="384524"/>
                </a:cubicBezTo>
                <a:lnTo>
                  <a:pt x="3041045" y="403574"/>
                </a:lnTo>
                <a:cubicBezTo>
                  <a:pt x="3056666" y="397383"/>
                  <a:pt x="3067715" y="389477"/>
                  <a:pt x="3078478" y="389858"/>
                </a:cubicBezTo>
                <a:cubicBezTo>
                  <a:pt x="3089241" y="390239"/>
                  <a:pt x="3099909" y="398811"/>
                  <a:pt x="3113435" y="405098"/>
                </a:cubicBezTo>
                <a:cubicBezTo>
                  <a:pt x="3117054" y="403383"/>
                  <a:pt x="3127246" y="394620"/>
                  <a:pt x="3132485" y="396906"/>
                </a:cubicBezTo>
                <a:cubicBezTo>
                  <a:pt x="3160393" y="410051"/>
                  <a:pt x="3167727" y="388334"/>
                  <a:pt x="3182586" y="364331"/>
                </a:cubicBezTo>
                <a:cubicBezTo>
                  <a:pt x="3186301" y="384524"/>
                  <a:pt x="3188682" y="397668"/>
                  <a:pt x="3190778" y="408908"/>
                </a:cubicBezTo>
                <a:lnTo>
                  <a:pt x="3269454" y="438054"/>
                </a:lnTo>
                <a:cubicBezTo>
                  <a:pt x="3261358" y="442436"/>
                  <a:pt x="3255167" y="448532"/>
                  <a:pt x="3251547" y="447579"/>
                </a:cubicBezTo>
                <a:cubicBezTo>
                  <a:pt x="3231164" y="440817"/>
                  <a:pt x="3210494" y="455104"/>
                  <a:pt x="3189254" y="444341"/>
                </a:cubicBezTo>
                <a:cubicBezTo>
                  <a:pt x="3180681" y="439959"/>
                  <a:pt x="3163727" y="452818"/>
                  <a:pt x="3154202" y="448818"/>
                </a:cubicBezTo>
                <a:cubicBezTo>
                  <a:pt x="3130103" y="438721"/>
                  <a:pt x="3106577" y="447294"/>
                  <a:pt x="3083717" y="448055"/>
                </a:cubicBezTo>
                <a:cubicBezTo>
                  <a:pt x="3062076" y="449541"/>
                  <a:pt x="3040769" y="454199"/>
                  <a:pt x="3020471" y="461867"/>
                </a:cubicBezTo>
                <a:cubicBezTo>
                  <a:pt x="3009327" y="465677"/>
                  <a:pt x="3000373" y="478440"/>
                  <a:pt x="2991896" y="459581"/>
                </a:cubicBezTo>
                <a:cubicBezTo>
                  <a:pt x="2973512" y="466153"/>
                  <a:pt x="2951510" y="461105"/>
                  <a:pt x="2935984" y="477107"/>
                </a:cubicBezTo>
                <a:cubicBezTo>
                  <a:pt x="2931507" y="481774"/>
                  <a:pt x="2926459" y="485965"/>
                  <a:pt x="2916934" y="494442"/>
                </a:cubicBezTo>
                <a:cubicBezTo>
                  <a:pt x="2924983" y="498014"/>
                  <a:pt x="2933336" y="500852"/>
                  <a:pt x="2941890" y="502919"/>
                </a:cubicBezTo>
                <a:cubicBezTo>
                  <a:pt x="2959796" y="505205"/>
                  <a:pt x="2980561" y="494823"/>
                  <a:pt x="2994182" y="515397"/>
                </a:cubicBezTo>
                <a:cubicBezTo>
                  <a:pt x="3021804" y="501681"/>
                  <a:pt x="3053332" y="531685"/>
                  <a:pt x="3080669" y="507777"/>
                </a:cubicBezTo>
                <a:cubicBezTo>
                  <a:pt x="3084384" y="504539"/>
                  <a:pt x="3093242" y="505396"/>
                  <a:pt x="3099719" y="506634"/>
                </a:cubicBezTo>
                <a:cubicBezTo>
                  <a:pt x="3110739" y="508492"/>
                  <a:pt x="3121483" y="511692"/>
                  <a:pt x="3131723" y="516159"/>
                </a:cubicBezTo>
                <a:cubicBezTo>
                  <a:pt x="3159441" y="529875"/>
                  <a:pt x="3186396" y="537876"/>
                  <a:pt x="3211447" y="513016"/>
                </a:cubicBezTo>
                <a:cubicBezTo>
                  <a:pt x="3227640" y="528446"/>
                  <a:pt x="3227640" y="528446"/>
                  <a:pt x="3253548" y="530447"/>
                </a:cubicBezTo>
                <a:cubicBezTo>
                  <a:pt x="3247928" y="533304"/>
                  <a:pt x="3242308" y="538448"/>
                  <a:pt x="3236688" y="538543"/>
                </a:cubicBezTo>
                <a:cubicBezTo>
                  <a:pt x="3193159" y="538543"/>
                  <a:pt x="3149630" y="538543"/>
                  <a:pt x="3106101" y="538543"/>
                </a:cubicBezTo>
                <a:cubicBezTo>
                  <a:pt x="3027805" y="538067"/>
                  <a:pt x="2949510" y="537876"/>
                  <a:pt x="2871309" y="537305"/>
                </a:cubicBezTo>
                <a:cubicBezTo>
                  <a:pt x="2835591" y="537305"/>
                  <a:pt x="2799872" y="535971"/>
                  <a:pt x="2764153" y="535590"/>
                </a:cubicBezTo>
                <a:cubicBezTo>
                  <a:pt x="2760343" y="535590"/>
                  <a:pt x="2756438" y="537971"/>
                  <a:pt x="2752913" y="544353"/>
                </a:cubicBezTo>
                <a:lnTo>
                  <a:pt x="2808825" y="544353"/>
                </a:lnTo>
                <a:cubicBezTo>
                  <a:pt x="2758438" y="590930"/>
                  <a:pt x="2760057" y="581120"/>
                  <a:pt x="2718052" y="582453"/>
                </a:cubicBezTo>
                <a:cubicBezTo>
                  <a:pt x="2693992" y="582749"/>
                  <a:pt x="2669941" y="581472"/>
                  <a:pt x="2646043" y="578643"/>
                </a:cubicBezTo>
                <a:cubicBezTo>
                  <a:pt x="2614039" y="575024"/>
                  <a:pt x="2580320" y="585596"/>
                  <a:pt x="2542030" y="590835"/>
                </a:cubicBezTo>
                <a:lnTo>
                  <a:pt x="2563842" y="605980"/>
                </a:lnTo>
                <a:lnTo>
                  <a:pt x="2510693" y="619315"/>
                </a:lnTo>
                <a:cubicBezTo>
                  <a:pt x="2503930" y="608742"/>
                  <a:pt x="2496405" y="597217"/>
                  <a:pt x="2488119" y="584358"/>
                </a:cubicBezTo>
                <a:cubicBezTo>
                  <a:pt x="2476593" y="608837"/>
                  <a:pt x="2454114" y="611314"/>
                  <a:pt x="2435541" y="618553"/>
                </a:cubicBezTo>
                <a:cubicBezTo>
                  <a:pt x="2427540" y="621696"/>
                  <a:pt x="2424492" y="604266"/>
                  <a:pt x="2409728" y="607980"/>
                </a:cubicBezTo>
                <a:cubicBezTo>
                  <a:pt x="2397726" y="611028"/>
                  <a:pt x="2383439" y="605218"/>
                  <a:pt x="2371628" y="615124"/>
                </a:cubicBezTo>
                <a:cubicBezTo>
                  <a:pt x="2368942" y="617296"/>
                  <a:pt x="2365551" y="618382"/>
                  <a:pt x="2362103" y="618172"/>
                </a:cubicBezTo>
                <a:cubicBezTo>
                  <a:pt x="2336861" y="615791"/>
                  <a:pt x="2311811" y="611790"/>
                  <a:pt x="2286665" y="610743"/>
                </a:cubicBezTo>
                <a:cubicBezTo>
                  <a:pt x="2261519" y="609695"/>
                  <a:pt x="2233420" y="610743"/>
                  <a:pt x="2206845" y="611981"/>
                </a:cubicBezTo>
                <a:cubicBezTo>
                  <a:pt x="2151029" y="614267"/>
                  <a:pt x="2095308" y="618172"/>
                  <a:pt x="2039586" y="619410"/>
                </a:cubicBezTo>
                <a:cubicBezTo>
                  <a:pt x="1972244" y="620934"/>
                  <a:pt x="1904903" y="619410"/>
                  <a:pt x="1837561" y="620839"/>
                </a:cubicBezTo>
                <a:cubicBezTo>
                  <a:pt x="1736596" y="623316"/>
                  <a:pt x="1635537" y="627030"/>
                  <a:pt x="1534572" y="630840"/>
                </a:cubicBezTo>
                <a:cubicBezTo>
                  <a:pt x="1431511" y="634745"/>
                  <a:pt x="1328547" y="640365"/>
                  <a:pt x="1225485" y="643413"/>
                </a:cubicBezTo>
                <a:cubicBezTo>
                  <a:pt x="1131189" y="646080"/>
                  <a:pt x="1036796" y="645604"/>
                  <a:pt x="942499" y="647414"/>
                </a:cubicBezTo>
                <a:cubicBezTo>
                  <a:pt x="908876" y="648080"/>
                  <a:pt x="875253" y="652271"/>
                  <a:pt x="841534" y="653415"/>
                </a:cubicBezTo>
                <a:cubicBezTo>
                  <a:pt x="758572" y="656177"/>
                  <a:pt x="675514" y="659225"/>
                  <a:pt x="592551" y="659892"/>
                </a:cubicBezTo>
                <a:cubicBezTo>
                  <a:pt x="527400" y="660463"/>
                  <a:pt x="462249" y="656653"/>
                  <a:pt x="397098" y="657034"/>
                </a:cubicBezTo>
                <a:cubicBezTo>
                  <a:pt x="380268" y="655796"/>
                  <a:pt x="363656" y="652433"/>
                  <a:pt x="347663" y="647033"/>
                </a:cubicBezTo>
                <a:cubicBezTo>
                  <a:pt x="325851" y="641699"/>
                  <a:pt x="301943" y="645128"/>
                  <a:pt x="278893" y="645033"/>
                </a:cubicBezTo>
                <a:cubicBezTo>
                  <a:pt x="272415" y="645033"/>
                  <a:pt x="265844" y="645794"/>
                  <a:pt x="256604" y="646461"/>
                </a:cubicBezTo>
                <a:lnTo>
                  <a:pt x="269654" y="628554"/>
                </a:lnTo>
                <a:lnTo>
                  <a:pt x="237078" y="620744"/>
                </a:lnTo>
                <a:cubicBezTo>
                  <a:pt x="232982" y="619791"/>
                  <a:pt x="225267" y="619315"/>
                  <a:pt x="225172" y="617982"/>
                </a:cubicBezTo>
                <a:cubicBezTo>
                  <a:pt x="221743" y="588644"/>
                  <a:pt x="202693" y="602361"/>
                  <a:pt x="190787" y="607123"/>
                </a:cubicBezTo>
                <a:cubicBezTo>
                  <a:pt x="169355" y="615886"/>
                  <a:pt x="157162" y="594645"/>
                  <a:pt x="136017" y="597598"/>
                </a:cubicBezTo>
                <a:cubicBezTo>
                  <a:pt x="146209" y="575691"/>
                  <a:pt x="162306" y="575119"/>
                  <a:pt x="178690" y="575595"/>
                </a:cubicBezTo>
                <a:cubicBezTo>
                  <a:pt x="183071" y="575595"/>
                  <a:pt x="188215" y="579215"/>
                  <a:pt x="191453" y="577691"/>
                </a:cubicBezTo>
                <a:cubicBezTo>
                  <a:pt x="197930" y="574262"/>
                  <a:pt x="206598" y="569404"/>
                  <a:pt x="207836" y="563594"/>
                </a:cubicBezTo>
                <a:cubicBezTo>
                  <a:pt x="209075" y="557784"/>
                  <a:pt x="201931" y="550830"/>
                  <a:pt x="196883" y="546068"/>
                </a:cubicBezTo>
                <a:cubicBezTo>
                  <a:pt x="187358" y="537114"/>
                  <a:pt x="175737" y="530161"/>
                  <a:pt x="166498" y="520922"/>
                </a:cubicBezTo>
                <a:cubicBezTo>
                  <a:pt x="159810" y="515350"/>
                  <a:pt x="155315" y="507587"/>
                  <a:pt x="153829" y="499014"/>
                </a:cubicBezTo>
                <a:cubicBezTo>
                  <a:pt x="154972" y="476154"/>
                  <a:pt x="139541" y="464819"/>
                  <a:pt x="125254" y="451961"/>
                </a:cubicBezTo>
                <a:cubicBezTo>
                  <a:pt x="121444" y="448341"/>
                  <a:pt x="112966" y="446532"/>
                  <a:pt x="112490" y="443102"/>
                </a:cubicBezTo>
                <a:cubicBezTo>
                  <a:pt x="108109" y="408336"/>
                  <a:pt x="74390" y="400145"/>
                  <a:pt x="52768" y="376427"/>
                </a:cubicBezTo>
                <a:cubicBezTo>
                  <a:pt x="81343" y="367855"/>
                  <a:pt x="77343" y="349377"/>
                  <a:pt x="76390" y="326231"/>
                </a:cubicBezTo>
                <a:cubicBezTo>
                  <a:pt x="74866" y="290798"/>
                  <a:pt x="62008" y="267747"/>
                  <a:pt x="32099" y="250983"/>
                </a:cubicBezTo>
                <a:cubicBezTo>
                  <a:pt x="20555" y="242763"/>
                  <a:pt x="9812" y="233486"/>
                  <a:pt x="0" y="223266"/>
                </a:cubicBezTo>
                <a:lnTo>
                  <a:pt x="52006" y="194691"/>
                </a:lnTo>
                <a:cubicBezTo>
                  <a:pt x="81915" y="212121"/>
                  <a:pt x="110966" y="194691"/>
                  <a:pt x="140208" y="184118"/>
                </a:cubicBezTo>
                <a:cubicBezTo>
                  <a:pt x="146018" y="182022"/>
                  <a:pt x="150685" y="173069"/>
                  <a:pt x="153162" y="166211"/>
                </a:cubicBezTo>
                <a:cubicBezTo>
                  <a:pt x="156715" y="152838"/>
                  <a:pt x="169051" y="143703"/>
                  <a:pt x="182880" y="144208"/>
                </a:cubicBezTo>
                <a:cubicBezTo>
                  <a:pt x="200026" y="142150"/>
                  <a:pt x="217019" y="138969"/>
                  <a:pt x="233744" y="134683"/>
                </a:cubicBezTo>
                <a:cubicBezTo>
                  <a:pt x="233744" y="132492"/>
                  <a:pt x="233173" y="130206"/>
                  <a:pt x="232982" y="127920"/>
                </a:cubicBezTo>
                <a:lnTo>
                  <a:pt x="198026" y="123348"/>
                </a:lnTo>
                <a:lnTo>
                  <a:pt x="197168" y="116014"/>
                </a:lnTo>
                <a:cubicBezTo>
                  <a:pt x="231935" y="106489"/>
                  <a:pt x="266606" y="96964"/>
                  <a:pt x="301943" y="88582"/>
                </a:cubicBezTo>
                <a:cubicBezTo>
                  <a:pt x="307754" y="87153"/>
                  <a:pt x="314802" y="92106"/>
                  <a:pt x="320992" y="93154"/>
                </a:cubicBezTo>
                <a:cubicBezTo>
                  <a:pt x="334967" y="96478"/>
                  <a:pt x="349302" y="98040"/>
                  <a:pt x="363665" y="97821"/>
                </a:cubicBezTo>
                <a:cubicBezTo>
                  <a:pt x="418053" y="91820"/>
                  <a:pt x="472154" y="83153"/>
                  <a:pt x="526638" y="76961"/>
                </a:cubicBezTo>
                <a:cubicBezTo>
                  <a:pt x="571215" y="71818"/>
                  <a:pt x="616173" y="68865"/>
                  <a:pt x="660941" y="64960"/>
                </a:cubicBezTo>
                <a:cubicBezTo>
                  <a:pt x="666532" y="65217"/>
                  <a:pt x="672142" y="64741"/>
                  <a:pt x="677609" y="63531"/>
                </a:cubicBezTo>
                <a:cubicBezTo>
                  <a:pt x="714090" y="49149"/>
                  <a:pt x="753047" y="54863"/>
                  <a:pt x="790670" y="49720"/>
                </a:cubicBezTo>
                <a:cubicBezTo>
                  <a:pt x="830295" y="44386"/>
                  <a:pt x="870204" y="41243"/>
                  <a:pt x="910115" y="39433"/>
                </a:cubicBezTo>
                <a:cubicBezTo>
                  <a:pt x="954977" y="37337"/>
                  <a:pt x="1000030" y="37909"/>
                  <a:pt x="1044988" y="37337"/>
                </a:cubicBezTo>
                <a:cubicBezTo>
                  <a:pt x="1068610" y="37337"/>
                  <a:pt x="1092613" y="37337"/>
                  <a:pt x="1115854" y="36766"/>
                </a:cubicBezTo>
                <a:cubicBezTo>
                  <a:pt x="1119187" y="36766"/>
                  <a:pt x="1123664" y="38004"/>
                  <a:pt x="1125379" y="36290"/>
                </a:cubicBezTo>
                <a:cubicBezTo>
                  <a:pt x="1148239" y="18287"/>
                  <a:pt x="1171575" y="30479"/>
                  <a:pt x="1195197" y="33813"/>
                </a:cubicBezTo>
                <a:cubicBezTo>
                  <a:pt x="1229230" y="37633"/>
                  <a:pt x="1263519" y="29441"/>
                  <a:pt x="1292160" y="10668"/>
                </a:cubicBezTo>
                <a:cubicBezTo>
                  <a:pt x="1304848" y="20421"/>
                  <a:pt x="1322127" y="21659"/>
                  <a:pt x="1336072" y="13811"/>
                </a:cubicBezTo>
                <a:cubicBezTo>
                  <a:pt x="1348263" y="7715"/>
                  <a:pt x="1367599" y="10763"/>
                  <a:pt x="1381791" y="15430"/>
                </a:cubicBezTo>
                <a:cubicBezTo>
                  <a:pt x="1391840" y="17849"/>
                  <a:pt x="1402022" y="19726"/>
                  <a:pt x="1412272" y="21050"/>
                </a:cubicBezTo>
                <a:cubicBezTo>
                  <a:pt x="1439417" y="27336"/>
                  <a:pt x="1458943" y="9905"/>
                  <a:pt x="1482279" y="5619"/>
                </a:cubicBezTo>
                <a:cubicBezTo>
                  <a:pt x="1489518" y="4286"/>
                  <a:pt x="1498281" y="-191"/>
                  <a:pt x="1503711" y="2285"/>
                </a:cubicBezTo>
                <a:cubicBezTo>
                  <a:pt x="1520570" y="10191"/>
                  <a:pt x="1545240" y="-5334"/>
                  <a:pt x="1555811" y="19907"/>
                </a:cubicBezTo>
                <a:cubicBezTo>
                  <a:pt x="1571243" y="7334"/>
                  <a:pt x="1586102" y="25717"/>
                  <a:pt x="1602104" y="20574"/>
                </a:cubicBezTo>
                <a:cubicBezTo>
                  <a:pt x="1611781" y="17535"/>
                  <a:pt x="1622126" y="17335"/>
                  <a:pt x="1631918" y="20002"/>
                </a:cubicBezTo>
                <a:cubicBezTo>
                  <a:pt x="1652206" y="26288"/>
                  <a:pt x="1669067" y="20002"/>
                  <a:pt x="1686687" y="11620"/>
                </a:cubicBezTo>
                <a:cubicBezTo>
                  <a:pt x="1698364" y="7086"/>
                  <a:pt x="1710289" y="3200"/>
                  <a:pt x="1722404" y="0"/>
                </a:cubicBezTo>
                <a:close/>
              </a:path>
            </a:pathLst>
          </a:custGeom>
          <a:gradFill>
            <a:gsLst>
              <a:gs pos="0">
                <a:schemeClr val="bg1">
                  <a:alpha val="0"/>
                </a:schemeClr>
              </a:gs>
              <a:gs pos="100000">
                <a:schemeClr val="accent1">
                  <a:alpha val="45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288290" bIns="0" numCol="1" spcCol="0" rtlCol="0" fromWordArt="0" anchor="ctr" anchorCtr="0" forceAA="0" compatLnSpc="1">
            <a:noAutofit/>
          </a:bodyPr>
          <a:lstStyle/>
          <a:p>
            <a:pPr lvl="0" algn="r">
              <a:buClrTx/>
              <a:buSzTx/>
              <a:buFontTx/>
            </a:pPr>
            <a:r>
              <a:rPr lang="zh-CN" altLang="en-US" sz="2000" b="1" dirty="0">
                <a:solidFill>
                  <a:schemeClr val="tx1"/>
                </a:solidFill>
                <a:latin typeface="+mn-ea"/>
                <a:cs typeface="+mn-ea"/>
                <a:sym typeface="+mn-ea"/>
              </a:rPr>
              <a:t>4. 基于关系知识迁移学习</a:t>
            </a:r>
            <a:endParaRPr lang="zh-CN" altLang="en-US" sz="2000" b="1" dirty="0">
              <a:solidFill>
                <a:schemeClr val="tx1"/>
              </a:solidFill>
              <a:latin typeface="+mn-ea"/>
              <a:cs typeface="+mn-ea"/>
              <a:sym typeface="+mn-ea"/>
            </a:endParaRPr>
          </a:p>
        </p:txBody>
      </p:sp>
      <p:sp>
        <p:nvSpPr>
          <p:cNvPr id="26" name="任意多边形: 形状 4511"/>
          <p:cNvSpPr/>
          <p:nvPr>
            <p:custDataLst>
              <p:tags r:id="rId3"/>
            </p:custDataLst>
          </p:nvPr>
        </p:nvSpPr>
        <p:spPr>
          <a:xfrm flipH="1">
            <a:off x="8501380" y="1585406"/>
            <a:ext cx="2995930" cy="696595"/>
          </a:xfrm>
          <a:custGeom>
            <a:avLst/>
            <a:gdLst>
              <a:gd name="connsiteX0" fmla="*/ 306894 w 3478528"/>
              <a:gd name="connsiteY0" fmla="*/ 689420 h 696754"/>
              <a:gd name="connsiteX1" fmla="*/ 308989 w 3478528"/>
              <a:gd name="connsiteY1" fmla="*/ 691705 h 696754"/>
              <a:gd name="connsiteX2" fmla="*/ 306894 w 3478528"/>
              <a:gd name="connsiteY2" fmla="*/ 696754 h 696754"/>
              <a:gd name="connsiteX3" fmla="*/ 304893 w 3478528"/>
              <a:gd name="connsiteY3" fmla="*/ 694658 h 696754"/>
              <a:gd name="connsiteX4" fmla="*/ 306894 w 3478528"/>
              <a:gd name="connsiteY4" fmla="*/ 689420 h 696754"/>
              <a:gd name="connsiteX5" fmla="*/ 2826446 w 3478528"/>
              <a:gd name="connsiteY5" fmla="*/ 612267 h 696754"/>
              <a:gd name="connsiteX6" fmla="*/ 2830923 w 3478528"/>
              <a:gd name="connsiteY6" fmla="*/ 615791 h 696754"/>
              <a:gd name="connsiteX7" fmla="*/ 2824827 w 3478528"/>
              <a:gd name="connsiteY7" fmla="*/ 617982 h 696754"/>
              <a:gd name="connsiteX8" fmla="*/ 2823589 w 3478528"/>
              <a:gd name="connsiteY8" fmla="*/ 613410 h 696754"/>
              <a:gd name="connsiteX9" fmla="*/ 2826446 w 3478528"/>
              <a:gd name="connsiteY9" fmla="*/ 612267 h 696754"/>
              <a:gd name="connsiteX10" fmla="*/ 2752056 w 3478528"/>
              <a:gd name="connsiteY10" fmla="*/ 609124 h 696754"/>
              <a:gd name="connsiteX11" fmla="*/ 2755009 w 3478528"/>
              <a:gd name="connsiteY11" fmla="*/ 613981 h 696754"/>
              <a:gd name="connsiteX12" fmla="*/ 2751199 w 3478528"/>
              <a:gd name="connsiteY12" fmla="*/ 617601 h 696754"/>
              <a:gd name="connsiteX13" fmla="*/ 2746913 w 3478528"/>
              <a:gd name="connsiteY13" fmla="*/ 612267 h 696754"/>
              <a:gd name="connsiteX14" fmla="*/ 2635185 w 3478528"/>
              <a:gd name="connsiteY14" fmla="*/ 600266 h 696754"/>
              <a:gd name="connsiteX15" fmla="*/ 2644519 w 3478528"/>
              <a:gd name="connsiteY15" fmla="*/ 603123 h 696754"/>
              <a:gd name="connsiteX16" fmla="*/ 2631470 w 3478528"/>
              <a:gd name="connsiteY16" fmla="*/ 607600 h 696754"/>
              <a:gd name="connsiteX17" fmla="*/ 2635185 w 3478528"/>
              <a:gd name="connsiteY17" fmla="*/ 600266 h 696754"/>
              <a:gd name="connsiteX18" fmla="*/ 2528981 w 3478528"/>
              <a:gd name="connsiteY18" fmla="*/ 585692 h 696754"/>
              <a:gd name="connsiteX19" fmla="*/ 2526980 w 3478528"/>
              <a:gd name="connsiteY19" fmla="*/ 587502 h 696754"/>
              <a:gd name="connsiteX20" fmla="*/ 2530124 w 3478528"/>
              <a:gd name="connsiteY20" fmla="*/ 590740 h 696754"/>
              <a:gd name="connsiteX21" fmla="*/ 2534417 w 3478528"/>
              <a:gd name="connsiteY21" fmla="*/ 587754 h 696754"/>
              <a:gd name="connsiteX22" fmla="*/ 2534505 w 3478528"/>
              <a:gd name="connsiteY22" fmla="*/ 587787 h 696754"/>
              <a:gd name="connsiteX23" fmla="*/ 2534505 w 3478528"/>
              <a:gd name="connsiteY23" fmla="*/ 587692 h 696754"/>
              <a:gd name="connsiteX24" fmla="*/ 2534417 w 3478528"/>
              <a:gd name="connsiteY24" fmla="*/ 587754 h 696754"/>
              <a:gd name="connsiteX25" fmla="*/ 2281807 w 3478528"/>
              <a:gd name="connsiteY25" fmla="*/ 585406 h 696754"/>
              <a:gd name="connsiteX26" fmla="*/ 2278664 w 3478528"/>
              <a:gd name="connsiteY26" fmla="*/ 589216 h 696754"/>
              <a:gd name="connsiteX27" fmla="*/ 2284093 w 3478528"/>
              <a:gd name="connsiteY27" fmla="*/ 591216 h 696754"/>
              <a:gd name="connsiteX28" fmla="*/ 2286760 w 3478528"/>
              <a:gd name="connsiteY28" fmla="*/ 587311 h 696754"/>
              <a:gd name="connsiteX29" fmla="*/ 3064476 w 3478528"/>
              <a:gd name="connsiteY29" fmla="*/ 559880 h 696754"/>
              <a:gd name="connsiteX30" fmla="*/ 3072572 w 3478528"/>
              <a:gd name="connsiteY30" fmla="*/ 560451 h 696754"/>
              <a:gd name="connsiteX31" fmla="*/ 3072667 w 3478528"/>
              <a:gd name="connsiteY31" fmla="*/ 562451 h 696754"/>
              <a:gd name="connsiteX32" fmla="*/ 3064476 w 3478528"/>
              <a:gd name="connsiteY32" fmla="*/ 561689 h 696754"/>
              <a:gd name="connsiteX33" fmla="*/ 3064476 w 3478528"/>
              <a:gd name="connsiteY33" fmla="*/ 559880 h 696754"/>
              <a:gd name="connsiteX34" fmla="*/ 151542 w 3478528"/>
              <a:gd name="connsiteY34" fmla="*/ 558546 h 696754"/>
              <a:gd name="connsiteX35" fmla="*/ 152399 w 3478528"/>
              <a:gd name="connsiteY35" fmla="*/ 563594 h 696754"/>
              <a:gd name="connsiteX36" fmla="*/ 140493 w 3478528"/>
              <a:gd name="connsiteY36" fmla="*/ 566928 h 696754"/>
              <a:gd name="connsiteX37" fmla="*/ 139064 w 3478528"/>
              <a:gd name="connsiteY37" fmla="*/ 561308 h 696754"/>
              <a:gd name="connsiteX38" fmla="*/ 2931304 w 3478528"/>
              <a:gd name="connsiteY38" fmla="*/ 557508 h 696754"/>
              <a:gd name="connsiteX39" fmla="*/ 2946081 w 3478528"/>
              <a:gd name="connsiteY39" fmla="*/ 579120 h 696754"/>
              <a:gd name="connsiteX40" fmla="*/ 2914553 w 3478528"/>
              <a:gd name="connsiteY40" fmla="*/ 583406 h 696754"/>
              <a:gd name="connsiteX41" fmla="*/ 2911791 w 3478528"/>
              <a:gd name="connsiteY41" fmla="*/ 576453 h 696754"/>
              <a:gd name="connsiteX42" fmla="*/ 2930841 w 3478528"/>
              <a:gd name="connsiteY42" fmla="*/ 556832 h 696754"/>
              <a:gd name="connsiteX43" fmla="*/ 2930935 w 3478528"/>
              <a:gd name="connsiteY43" fmla="*/ 556926 h 696754"/>
              <a:gd name="connsiteX44" fmla="*/ 2932532 w 3478528"/>
              <a:gd name="connsiteY44" fmla="*/ 556926 h 696754"/>
              <a:gd name="connsiteX45" fmla="*/ 2931412 w 3478528"/>
              <a:gd name="connsiteY45" fmla="*/ 557593 h 696754"/>
              <a:gd name="connsiteX46" fmla="*/ 2931323 w 3478528"/>
              <a:gd name="connsiteY46" fmla="*/ 557489 h 696754"/>
              <a:gd name="connsiteX47" fmla="*/ 2931304 w 3478528"/>
              <a:gd name="connsiteY47" fmla="*/ 557508 h 696754"/>
              <a:gd name="connsiteX48" fmla="*/ 2931161 w 3478528"/>
              <a:gd name="connsiteY48" fmla="*/ 557300 h 696754"/>
              <a:gd name="connsiteX49" fmla="*/ 2930841 w 3478528"/>
              <a:gd name="connsiteY49" fmla="*/ 556926 h 696754"/>
              <a:gd name="connsiteX50" fmla="*/ 2930905 w 3478528"/>
              <a:gd name="connsiteY50" fmla="*/ 556926 h 696754"/>
              <a:gd name="connsiteX51" fmla="*/ 2939889 w 3478528"/>
              <a:gd name="connsiteY51" fmla="*/ 552545 h 696754"/>
              <a:gd name="connsiteX52" fmla="*/ 2941318 w 3478528"/>
              <a:gd name="connsiteY52" fmla="*/ 556926 h 696754"/>
              <a:gd name="connsiteX53" fmla="*/ 2932532 w 3478528"/>
              <a:gd name="connsiteY53" fmla="*/ 556926 h 696754"/>
              <a:gd name="connsiteX54" fmla="*/ 2846830 w 3478528"/>
              <a:gd name="connsiteY54" fmla="*/ 549878 h 696754"/>
              <a:gd name="connsiteX55" fmla="*/ 2801396 w 3478528"/>
              <a:gd name="connsiteY55" fmla="*/ 568928 h 696754"/>
              <a:gd name="connsiteX56" fmla="*/ 2882835 w 3478528"/>
              <a:gd name="connsiteY56" fmla="*/ 549212 h 696754"/>
              <a:gd name="connsiteX57" fmla="*/ 2887216 w 3478528"/>
              <a:gd name="connsiteY57" fmla="*/ 552450 h 696754"/>
              <a:gd name="connsiteX58" fmla="*/ 2880644 w 3478528"/>
              <a:gd name="connsiteY58" fmla="*/ 578072 h 696754"/>
              <a:gd name="connsiteX59" fmla="*/ 2859308 w 3478528"/>
              <a:gd name="connsiteY59" fmla="*/ 569690 h 696754"/>
              <a:gd name="connsiteX60" fmla="*/ 3275169 w 3478528"/>
              <a:gd name="connsiteY60" fmla="*/ 539306 h 696754"/>
              <a:gd name="connsiteX61" fmla="*/ 3286123 w 3478528"/>
              <a:gd name="connsiteY61" fmla="*/ 539306 h 696754"/>
              <a:gd name="connsiteX62" fmla="*/ 3286123 w 3478528"/>
              <a:gd name="connsiteY62" fmla="*/ 542163 h 696754"/>
              <a:gd name="connsiteX63" fmla="*/ 3275169 w 3478528"/>
              <a:gd name="connsiteY63" fmla="*/ 542163 h 696754"/>
              <a:gd name="connsiteX64" fmla="*/ 2698455 w 3478528"/>
              <a:gd name="connsiteY64" fmla="*/ 538388 h 696754"/>
              <a:gd name="connsiteX65" fmla="*/ 2679571 w 3478528"/>
              <a:gd name="connsiteY65" fmla="*/ 547877 h 696754"/>
              <a:gd name="connsiteX66" fmla="*/ 2732911 w 3478528"/>
              <a:gd name="connsiteY66" fmla="*/ 538829 h 696754"/>
              <a:gd name="connsiteX67" fmla="*/ 2698455 w 3478528"/>
              <a:gd name="connsiteY67" fmla="*/ 538388 h 696754"/>
              <a:gd name="connsiteX68" fmla="*/ 2793014 w 3478528"/>
              <a:gd name="connsiteY68" fmla="*/ 462534 h 696754"/>
              <a:gd name="connsiteX69" fmla="*/ 2771106 w 3478528"/>
              <a:gd name="connsiteY69" fmla="*/ 493394 h 696754"/>
              <a:gd name="connsiteX70" fmla="*/ 2849307 w 3478528"/>
              <a:gd name="connsiteY70" fmla="*/ 500252 h 696754"/>
              <a:gd name="connsiteX71" fmla="*/ 2881025 w 3478528"/>
              <a:gd name="connsiteY71" fmla="*/ 475773 h 696754"/>
              <a:gd name="connsiteX72" fmla="*/ 2891026 w 3478528"/>
              <a:gd name="connsiteY72" fmla="*/ 470058 h 696754"/>
              <a:gd name="connsiteX73" fmla="*/ 2891026 w 3478528"/>
              <a:gd name="connsiteY73" fmla="*/ 497204 h 696754"/>
              <a:gd name="connsiteX74" fmla="*/ 2911124 w 3478528"/>
              <a:gd name="connsiteY74" fmla="*/ 493871 h 696754"/>
              <a:gd name="connsiteX75" fmla="*/ 2905694 w 3478528"/>
              <a:gd name="connsiteY75" fmla="*/ 462534 h 696754"/>
              <a:gd name="connsiteX76" fmla="*/ 2853307 w 3478528"/>
              <a:gd name="connsiteY76" fmla="*/ 462534 h 696754"/>
              <a:gd name="connsiteX77" fmla="*/ 2853307 w 3478528"/>
              <a:gd name="connsiteY77" fmla="*/ 476345 h 696754"/>
              <a:gd name="connsiteX78" fmla="*/ 2815207 w 3478528"/>
              <a:gd name="connsiteY78" fmla="*/ 484822 h 696754"/>
              <a:gd name="connsiteX79" fmla="*/ 2807111 w 3478528"/>
              <a:gd name="connsiteY79" fmla="*/ 469582 h 696754"/>
              <a:gd name="connsiteX80" fmla="*/ 2793014 w 3478528"/>
              <a:gd name="connsiteY80" fmla="*/ 462534 h 696754"/>
              <a:gd name="connsiteX81" fmla="*/ 2833781 w 3478528"/>
              <a:gd name="connsiteY81" fmla="*/ 459867 h 696754"/>
              <a:gd name="connsiteX82" fmla="*/ 2828542 w 3478528"/>
              <a:gd name="connsiteY82" fmla="*/ 463772 h 696754"/>
              <a:gd name="connsiteX83" fmla="*/ 2829399 w 3478528"/>
              <a:gd name="connsiteY83" fmla="*/ 468058 h 696754"/>
              <a:gd name="connsiteX84" fmla="*/ 2835210 w 3478528"/>
              <a:gd name="connsiteY84" fmla="*/ 466058 h 696754"/>
              <a:gd name="connsiteX85" fmla="*/ 2759486 w 3478528"/>
              <a:gd name="connsiteY85" fmla="*/ 456723 h 696754"/>
              <a:gd name="connsiteX86" fmla="*/ 2695002 w 3478528"/>
              <a:gd name="connsiteY86" fmla="*/ 491013 h 696754"/>
              <a:gd name="connsiteX87" fmla="*/ 2694525 w 3478528"/>
              <a:gd name="connsiteY87" fmla="*/ 491109 h 696754"/>
              <a:gd name="connsiteX88" fmla="*/ 2731959 w 3478528"/>
              <a:gd name="connsiteY88" fmla="*/ 491109 h 696754"/>
              <a:gd name="connsiteX89" fmla="*/ 2725862 w 3478528"/>
              <a:gd name="connsiteY89" fmla="*/ 510635 h 696754"/>
              <a:gd name="connsiteX90" fmla="*/ 2759486 w 3478528"/>
              <a:gd name="connsiteY90" fmla="*/ 456723 h 696754"/>
              <a:gd name="connsiteX91" fmla="*/ 3407569 w 3478528"/>
              <a:gd name="connsiteY91" fmla="*/ 444741 h 696754"/>
              <a:gd name="connsiteX92" fmla="*/ 3407474 w 3478528"/>
              <a:gd name="connsiteY92" fmla="*/ 447122 h 696754"/>
              <a:gd name="connsiteX93" fmla="*/ 3404712 w 3478528"/>
              <a:gd name="connsiteY93" fmla="*/ 445884 h 696754"/>
              <a:gd name="connsiteX94" fmla="*/ 3364894 w 3478528"/>
              <a:gd name="connsiteY94" fmla="*/ 437579 h 696754"/>
              <a:gd name="connsiteX95" fmla="*/ 3367752 w 3478528"/>
              <a:gd name="connsiteY95" fmla="*/ 444627 h 696754"/>
              <a:gd name="connsiteX96" fmla="*/ 3358703 w 3478528"/>
              <a:gd name="connsiteY96" fmla="*/ 444627 h 696754"/>
              <a:gd name="connsiteX97" fmla="*/ 3356227 w 3478528"/>
              <a:gd name="connsiteY97" fmla="*/ 439293 h 696754"/>
              <a:gd name="connsiteX98" fmla="*/ 3364894 w 3478528"/>
              <a:gd name="connsiteY98" fmla="*/ 437579 h 696754"/>
              <a:gd name="connsiteX99" fmla="*/ 3340606 w 3478528"/>
              <a:gd name="connsiteY99" fmla="*/ 435578 h 696754"/>
              <a:gd name="connsiteX100" fmla="*/ 3342987 w 3478528"/>
              <a:gd name="connsiteY100" fmla="*/ 437007 h 696754"/>
              <a:gd name="connsiteX101" fmla="*/ 3341178 w 3478528"/>
              <a:gd name="connsiteY101" fmla="*/ 441959 h 696754"/>
              <a:gd name="connsiteX102" fmla="*/ 3336320 w 3478528"/>
              <a:gd name="connsiteY102" fmla="*/ 438911 h 696754"/>
              <a:gd name="connsiteX103" fmla="*/ 3340606 w 3478528"/>
              <a:gd name="connsiteY103" fmla="*/ 435578 h 696754"/>
              <a:gd name="connsiteX104" fmla="*/ 3299458 w 3478528"/>
              <a:gd name="connsiteY104" fmla="*/ 410432 h 696754"/>
              <a:gd name="connsiteX105" fmla="*/ 3269740 w 3478528"/>
              <a:gd name="connsiteY105" fmla="*/ 428339 h 696754"/>
              <a:gd name="connsiteX106" fmla="*/ 3299458 w 3478528"/>
              <a:gd name="connsiteY106" fmla="*/ 410432 h 696754"/>
              <a:gd name="connsiteX107" fmla="*/ 3281837 w 3478528"/>
              <a:gd name="connsiteY107" fmla="*/ 384143 h 696754"/>
              <a:gd name="connsiteX108" fmla="*/ 3231354 w 3478528"/>
              <a:gd name="connsiteY108" fmla="*/ 404240 h 696754"/>
              <a:gd name="connsiteX109" fmla="*/ 3244689 w 3478528"/>
              <a:gd name="connsiteY109" fmla="*/ 387286 h 696754"/>
              <a:gd name="connsiteX110" fmla="*/ 3281837 w 3478528"/>
              <a:gd name="connsiteY110" fmla="*/ 384143 h 696754"/>
              <a:gd name="connsiteX111" fmla="*/ 3434808 w 3478528"/>
              <a:gd name="connsiteY111" fmla="*/ 383191 h 696754"/>
              <a:gd name="connsiteX112" fmla="*/ 3437380 w 3478528"/>
              <a:gd name="connsiteY112" fmla="*/ 383857 h 696754"/>
              <a:gd name="connsiteX113" fmla="*/ 3437284 w 3478528"/>
              <a:gd name="connsiteY113" fmla="*/ 386239 h 696754"/>
              <a:gd name="connsiteX114" fmla="*/ 3434808 w 3478528"/>
              <a:gd name="connsiteY114" fmla="*/ 387001 h 696754"/>
              <a:gd name="connsiteX115" fmla="*/ 3367670 w 3478528"/>
              <a:gd name="connsiteY115" fmla="*/ 376618 h 696754"/>
              <a:gd name="connsiteX116" fmla="*/ 3378325 w 3478528"/>
              <a:gd name="connsiteY116" fmla="*/ 388810 h 696754"/>
              <a:gd name="connsiteX117" fmla="*/ 3331843 w 3478528"/>
              <a:gd name="connsiteY117" fmla="*/ 416528 h 696754"/>
              <a:gd name="connsiteX118" fmla="*/ 3355084 w 3478528"/>
              <a:gd name="connsiteY118" fmla="*/ 379285 h 696754"/>
              <a:gd name="connsiteX119" fmla="*/ 3367670 w 3478528"/>
              <a:gd name="connsiteY119" fmla="*/ 376618 h 696754"/>
              <a:gd name="connsiteX120" fmla="*/ 2677952 w 3478528"/>
              <a:gd name="connsiteY120" fmla="*/ 371189 h 696754"/>
              <a:gd name="connsiteX121" fmla="*/ 2677952 w 3478528"/>
              <a:gd name="connsiteY121" fmla="*/ 371379 h 696754"/>
              <a:gd name="connsiteX122" fmla="*/ 2674904 w 3478528"/>
              <a:gd name="connsiteY122" fmla="*/ 375570 h 696754"/>
              <a:gd name="connsiteX123" fmla="*/ 2676809 w 3478528"/>
              <a:gd name="connsiteY123" fmla="*/ 380619 h 696754"/>
              <a:gd name="connsiteX124" fmla="*/ 2680428 w 3478528"/>
              <a:gd name="connsiteY124" fmla="*/ 377475 h 696754"/>
              <a:gd name="connsiteX125" fmla="*/ 2677952 w 3478528"/>
              <a:gd name="connsiteY125" fmla="*/ 371189 h 696754"/>
              <a:gd name="connsiteX126" fmla="*/ 3336891 w 3478528"/>
              <a:gd name="connsiteY126" fmla="*/ 364808 h 696754"/>
              <a:gd name="connsiteX127" fmla="*/ 3341272 w 3478528"/>
              <a:gd name="connsiteY127" fmla="*/ 364808 h 696754"/>
              <a:gd name="connsiteX128" fmla="*/ 3338986 w 3478528"/>
              <a:gd name="connsiteY128" fmla="*/ 366332 h 696754"/>
              <a:gd name="connsiteX129" fmla="*/ 3214971 w 3478528"/>
              <a:gd name="connsiteY129" fmla="*/ 362617 h 696754"/>
              <a:gd name="connsiteX130" fmla="*/ 3220401 w 3478528"/>
              <a:gd name="connsiteY130" fmla="*/ 373475 h 696754"/>
              <a:gd name="connsiteX131" fmla="*/ 3216686 w 3478528"/>
              <a:gd name="connsiteY131" fmla="*/ 381476 h 696754"/>
              <a:gd name="connsiteX132" fmla="*/ 3209637 w 3478528"/>
              <a:gd name="connsiteY132" fmla="*/ 374714 h 696754"/>
              <a:gd name="connsiteX133" fmla="*/ 3214971 w 3478528"/>
              <a:gd name="connsiteY133" fmla="*/ 362617 h 696754"/>
              <a:gd name="connsiteX134" fmla="*/ 3362513 w 3478528"/>
              <a:gd name="connsiteY134" fmla="*/ 362426 h 696754"/>
              <a:gd name="connsiteX135" fmla="*/ 3364895 w 3478528"/>
              <a:gd name="connsiteY135" fmla="*/ 363759 h 696754"/>
              <a:gd name="connsiteX136" fmla="*/ 3364228 w 3478528"/>
              <a:gd name="connsiteY136" fmla="*/ 365664 h 696754"/>
              <a:gd name="connsiteX137" fmla="*/ 3360323 w 3478528"/>
              <a:gd name="connsiteY137" fmla="*/ 363759 h 696754"/>
              <a:gd name="connsiteX138" fmla="*/ 2884835 w 3478528"/>
              <a:gd name="connsiteY138" fmla="*/ 339375 h 696754"/>
              <a:gd name="connsiteX139" fmla="*/ 2932460 w 3478528"/>
              <a:gd name="connsiteY139" fmla="*/ 339375 h 696754"/>
              <a:gd name="connsiteX140" fmla="*/ 2749866 w 3478528"/>
              <a:gd name="connsiteY140" fmla="*/ 337566 h 696754"/>
              <a:gd name="connsiteX141" fmla="*/ 2733673 w 3478528"/>
              <a:gd name="connsiteY141" fmla="*/ 346519 h 696754"/>
              <a:gd name="connsiteX142" fmla="*/ 2739388 w 3478528"/>
              <a:gd name="connsiteY142" fmla="*/ 356044 h 696754"/>
              <a:gd name="connsiteX143" fmla="*/ 2753866 w 3478528"/>
              <a:gd name="connsiteY143" fmla="*/ 345662 h 696754"/>
              <a:gd name="connsiteX144" fmla="*/ 2749866 w 3478528"/>
              <a:gd name="connsiteY144" fmla="*/ 337566 h 696754"/>
              <a:gd name="connsiteX145" fmla="*/ 3365561 w 3478528"/>
              <a:gd name="connsiteY145" fmla="*/ 336232 h 696754"/>
              <a:gd name="connsiteX146" fmla="*/ 3372895 w 3478528"/>
              <a:gd name="connsiteY146" fmla="*/ 344043 h 696754"/>
              <a:gd name="connsiteX147" fmla="*/ 3360894 w 3478528"/>
              <a:gd name="connsiteY147" fmla="*/ 348329 h 696754"/>
              <a:gd name="connsiteX148" fmla="*/ 3356036 w 3478528"/>
              <a:gd name="connsiteY148" fmla="*/ 341852 h 696754"/>
              <a:gd name="connsiteX149" fmla="*/ 3365561 w 3478528"/>
              <a:gd name="connsiteY149" fmla="*/ 336232 h 696754"/>
              <a:gd name="connsiteX150" fmla="*/ 2696430 w 3478528"/>
              <a:gd name="connsiteY150" fmla="*/ 330422 h 696754"/>
              <a:gd name="connsiteX151" fmla="*/ 2688239 w 3478528"/>
              <a:gd name="connsiteY151" fmla="*/ 331565 h 696754"/>
              <a:gd name="connsiteX152" fmla="*/ 2690715 w 3478528"/>
              <a:gd name="connsiteY152" fmla="*/ 348710 h 696754"/>
              <a:gd name="connsiteX153" fmla="*/ 2699478 w 3478528"/>
              <a:gd name="connsiteY153" fmla="*/ 346710 h 696754"/>
              <a:gd name="connsiteX154" fmla="*/ 2696430 w 3478528"/>
              <a:gd name="connsiteY154" fmla="*/ 330422 h 696754"/>
              <a:gd name="connsiteX155" fmla="*/ 2865023 w 3478528"/>
              <a:gd name="connsiteY155" fmla="*/ 326517 h 696754"/>
              <a:gd name="connsiteX156" fmla="*/ 2845782 w 3478528"/>
              <a:gd name="connsiteY156" fmla="*/ 357759 h 696754"/>
              <a:gd name="connsiteX157" fmla="*/ 2815778 w 3478528"/>
              <a:gd name="connsiteY157" fmla="*/ 330517 h 696754"/>
              <a:gd name="connsiteX158" fmla="*/ 2802729 w 3478528"/>
              <a:gd name="connsiteY158" fmla="*/ 338327 h 696754"/>
              <a:gd name="connsiteX159" fmla="*/ 2813397 w 3478528"/>
              <a:gd name="connsiteY159" fmla="*/ 365378 h 696754"/>
              <a:gd name="connsiteX160" fmla="*/ 2797395 w 3478528"/>
              <a:gd name="connsiteY160" fmla="*/ 387953 h 696754"/>
              <a:gd name="connsiteX161" fmla="*/ 2884073 w 3478528"/>
              <a:gd name="connsiteY161" fmla="*/ 363093 h 696754"/>
              <a:gd name="connsiteX162" fmla="*/ 2865023 w 3478528"/>
              <a:gd name="connsiteY162" fmla="*/ 326517 h 696754"/>
              <a:gd name="connsiteX163" fmla="*/ 3149535 w 3478528"/>
              <a:gd name="connsiteY163" fmla="*/ 323945 h 696754"/>
              <a:gd name="connsiteX164" fmla="*/ 3112292 w 3478528"/>
              <a:gd name="connsiteY164" fmla="*/ 343947 h 696754"/>
              <a:gd name="connsiteX165" fmla="*/ 3127341 w 3478528"/>
              <a:gd name="connsiteY165" fmla="*/ 369474 h 696754"/>
              <a:gd name="connsiteX166" fmla="*/ 3127341 w 3478528"/>
              <a:gd name="connsiteY166" fmla="*/ 369569 h 696754"/>
              <a:gd name="connsiteX167" fmla="*/ 3001897 w 3478528"/>
              <a:gd name="connsiteY167" fmla="*/ 322504 h 696754"/>
              <a:gd name="connsiteX168" fmla="*/ 2989324 w 3478528"/>
              <a:gd name="connsiteY168" fmla="*/ 322611 h 696754"/>
              <a:gd name="connsiteX169" fmla="*/ 2952938 w 3478528"/>
              <a:gd name="connsiteY169" fmla="*/ 352615 h 696754"/>
              <a:gd name="connsiteX170" fmla="*/ 2952938 w 3478528"/>
              <a:gd name="connsiteY170" fmla="*/ 352710 h 696754"/>
              <a:gd name="connsiteX171" fmla="*/ 3004374 w 3478528"/>
              <a:gd name="connsiteY171" fmla="*/ 361283 h 696754"/>
              <a:gd name="connsiteX172" fmla="*/ 3010469 w 3478528"/>
              <a:gd name="connsiteY172" fmla="*/ 339280 h 696754"/>
              <a:gd name="connsiteX173" fmla="*/ 3010469 w 3478528"/>
              <a:gd name="connsiteY173" fmla="*/ 332612 h 696754"/>
              <a:gd name="connsiteX174" fmla="*/ 3001897 w 3478528"/>
              <a:gd name="connsiteY174" fmla="*/ 322504 h 696754"/>
              <a:gd name="connsiteX175" fmla="*/ 3393470 w 3478528"/>
              <a:gd name="connsiteY175" fmla="*/ 302895 h 696754"/>
              <a:gd name="connsiteX176" fmla="*/ 3394899 w 3478528"/>
              <a:gd name="connsiteY176" fmla="*/ 308514 h 696754"/>
              <a:gd name="connsiteX177" fmla="*/ 3374705 w 3478528"/>
              <a:gd name="connsiteY177" fmla="*/ 315182 h 696754"/>
              <a:gd name="connsiteX178" fmla="*/ 3371848 w 3478528"/>
              <a:gd name="connsiteY178" fmla="*/ 307467 h 696754"/>
              <a:gd name="connsiteX179" fmla="*/ 3265835 w 3478528"/>
              <a:gd name="connsiteY179" fmla="*/ 300228 h 696754"/>
              <a:gd name="connsiteX180" fmla="*/ 3296505 w 3478528"/>
              <a:gd name="connsiteY180" fmla="*/ 301656 h 696754"/>
              <a:gd name="connsiteX181" fmla="*/ 3296696 w 3478528"/>
              <a:gd name="connsiteY181" fmla="*/ 310610 h 696754"/>
              <a:gd name="connsiteX182" fmla="*/ 3265835 w 3478528"/>
              <a:gd name="connsiteY182" fmla="*/ 300228 h 696754"/>
              <a:gd name="connsiteX183" fmla="*/ 3460811 w 3478528"/>
              <a:gd name="connsiteY183" fmla="*/ 288036 h 696754"/>
              <a:gd name="connsiteX184" fmla="*/ 3478528 w 3478528"/>
              <a:gd name="connsiteY184" fmla="*/ 288036 h 696754"/>
              <a:gd name="connsiteX185" fmla="*/ 3478528 w 3478528"/>
              <a:gd name="connsiteY185" fmla="*/ 292322 h 696754"/>
              <a:gd name="connsiteX186" fmla="*/ 3460811 w 3478528"/>
              <a:gd name="connsiteY186" fmla="*/ 293846 h 696754"/>
              <a:gd name="connsiteX187" fmla="*/ 3460811 w 3478528"/>
              <a:gd name="connsiteY187" fmla="*/ 288036 h 696754"/>
              <a:gd name="connsiteX188" fmla="*/ 3418318 w 3478528"/>
              <a:gd name="connsiteY188" fmla="*/ 280214 h 696754"/>
              <a:gd name="connsiteX189" fmla="*/ 3435855 w 3478528"/>
              <a:gd name="connsiteY189" fmla="*/ 290322 h 696754"/>
              <a:gd name="connsiteX190" fmla="*/ 3403756 w 3478528"/>
              <a:gd name="connsiteY190" fmla="*/ 294037 h 696754"/>
              <a:gd name="connsiteX191" fmla="*/ 3402137 w 3478528"/>
              <a:gd name="connsiteY191" fmla="*/ 286322 h 696754"/>
              <a:gd name="connsiteX192" fmla="*/ 3418318 w 3478528"/>
              <a:gd name="connsiteY192" fmla="*/ 280214 h 696754"/>
              <a:gd name="connsiteX193" fmla="*/ 3346130 w 3478528"/>
              <a:gd name="connsiteY193" fmla="*/ 279368 h 696754"/>
              <a:gd name="connsiteX194" fmla="*/ 3340225 w 3478528"/>
              <a:gd name="connsiteY194" fmla="*/ 313372 h 696754"/>
              <a:gd name="connsiteX195" fmla="*/ 3315460 w 3478528"/>
              <a:gd name="connsiteY195" fmla="*/ 314705 h 696754"/>
              <a:gd name="connsiteX196" fmla="*/ 3315460 w 3478528"/>
              <a:gd name="connsiteY196" fmla="*/ 284225 h 696754"/>
              <a:gd name="connsiteX197" fmla="*/ 3254918 w 3478528"/>
              <a:gd name="connsiteY197" fmla="*/ 269017 h 696754"/>
              <a:gd name="connsiteX198" fmla="*/ 3296696 w 3478528"/>
              <a:gd name="connsiteY198" fmla="*/ 275272 h 696754"/>
              <a:gd name="connsiteX199" fmla="*/ 3269359 w 3478528"/>
              <a:gd name="connsiteY199" fmla="*/ 294322 h 696754"/>
              <a:gd name="connsiteX200" fmla="*/ 3240784 w 3478528"/>
              <a:gd name="connsiteY200" fmla="*/ 275272 h 696754"/>
              <a:gd name="connsiteX201" fmla="*/ 3254918 w 3478528"/>
              <a:gd name="connsiteY201" fmla="*/ 269017 h 696754"/>
              <a:gd name="connsiteX202" fmla="*/ 2577082 w 3478528"/>
              <a:gd name="connsiteY202" fmla="*/ 233457 h 696754"/>
              <a:gd name="connsiteX203" fmla="*/ 2574415 w 3478528"/>
              <a:gd name="connsiteY203" fmla="*/ 238220 h 696754"/>
              <a:gd name="connsiteX204" fmla="*/ 2578987 w 3478528"/>
              <a:gd name="connsiteY204" fmla="*/ 239649 h 696754"/>
              <a:gd name="connsiteX205" fmla="*/ 2582702 w 3478528"/>
              <a:gd name="connsiteY205" fmla="*/ 235362 h 696754"/>
              <a:gd name="connsiteX206" fmla="*/ 2708813 w 3478528"/>
              <a:gd name="connsiteY206" fmla="*/ 232314 h 696754"/>
              <a:gd name="connsiteX207" fmla="*/ 2708813 w 3478528"/>
              <a:gd name="connsiteY207" fmla="*/ 232505 h 696754"/>
              <a:gd name="connsiteX208" fmla="*/ 2703955 w 3478528"/>
              <a:gd name="connsiteY208" fmla="*/ 242030 h 696754"/>
              <a:gd name="connsiteX209" fmla="*/ 2712051 w 3478528"/>
              <a:gd name="connsiteY209" fmla="*/ 244030 h 696754"/>
              <a:gd name="connsiteX210" fmla="*/ 2714242 w 3478528"/>
              <a:gd name="connsiteY210" fmla="*/ 239077 h 696754"/>
              <a:gd name="connsiteX211" fmla="*/ 2708813 w 3478528"/>
              <a:gd name="connsiteY211" fmla="*/ 232314 h 696754"/>
              <a:gd name="connsiteX212" fmla="*/ 2644900 w 3478528"/>
              <a:gd name="connsiteY212" fmla="*/ 229076 h 696754"/>
              <a:gd name="connsiteX213" fmla="*/ 2640614 w 3478528"/>
              <a:gd name="connsiteY213" fmla="*/ 232695 h 696754"/>
              <a:gd name="connsiteX214" fmla="*/ 2649758 w 3478528"/>
              <a:gd name="connsiteY214" fmla="*/ 246030 h 696754"/>
              <a:gd name="connsiteX215" fmla="*/ 2655282 w 3478528"/>
              <a:gd name="connsiteY215" fmla="*/ 241363 h 696754"/>
              <a:gd name="connsiteX216" fmla="*/ 2805777 w 3478528"/>
              <a:gd name="connsiteY216" fmla="*/ 221360 h 696754"/>
              <a:gd name="connsiteX217" fmla="*/ 2805301 w 3478528"/>
              <a:gd name="connsiteY217" fmla="*/ 222694 h 696754"/>
              <a:gd name="connsiteX218" fmla="*/ 2807492 w 3478528"/>
              <a:gd name="connsiteY218" fmla="*/ 222313 h 696754"/>
              <a:gd name="connsiteX219" fmla="*/ 2512217 w 3478528"/>
              <a:gd name="connsiteY219" fmla="*/ 219741 h 696754"/>
              <a:gd name="connsiteX220" fmla="*/ 2505549 w 3478528"/>
              <a:gd name="connsiteY220" fmla="*/ 236410 h 696754"/>
              <a:gd name="connsiteX221" fmla="*/ 2510502 w 3478528"/>
              <a:gd name="connsiteY221" fmla="*/ 238791 h 696754"/>
              <a:gd name="connsiteX222" fmla="*/ 2519361 w 3478528"/>
              <a:gd name="connsiteY222" fmla="*/ 224504 h 696754"/>
              <a:gd name="connsiteX223" fmla="*/ 2762248 w 3478528"/>
              <a:gd name="connsiteY223" fmla="*/ 218693 h 696754"/>
              <a:gd name="connsiteX224" fmla="*/ 2777298 w 3478528"/>
              <a:gd name="connsiteY224" fmla="*/ 242696 h 696754"/>
              <a:gd name="connsiteX225" fmla="*/ 2786251 w 3478528"/>
              <a:gd name="connsiteY225" fmla="*/ 234981 h 696754"/>
              <a:gd name="connsiteX226" fmla="*/ 2762248 w 3478528"/>
              <a:gd name="connsiteY226" fmla="*/ 218693 h 696754"/>
              <a:gd name="connsiteX227" fmla="*/ 2692239 w 3478528"/>
              <a:gd name="connsiteY227" fmla="*/ 213264 h 696754"/>
              <a:gd name="connsiteX228" fmla="*/ 2684810 w 3478528"/>
              <a:gd name="connsiteY228" fmla="*/ 221932 h 696754"/>
              <a:gd name="connsiteX229" fmla="*/ 2691477 w 3478528"/>
              <a:gd name="connsiteY229" fmla="*/ 226980 h 696754"/>
              <a:gd name="connsiteX230" fmla="*/ 2701764 w 3478528"/>
              <a:gd name="connsiteY230" fmla="*/ 218789 h 696754"/>
              <a:gd name="connsiteX231" fmla="*/ 2701764 w 3478528"/>
              <a:gd name="connsiteY231" fmla="*/ 218598 h 696754"/>
              <a:gd name="connsiteX232" fmla="*/ 2692239 w 3478528"/>
              <a:gd name="connsiteY232" fmla="*/ 213264 h 696754"/>
              <a:gd name="connsiteX233" fmla="*/ 3217734 w 3478528"/>
              <a:gd name="connsiteY233" fmla="*/ 210312 h 696754"/>
              <a:gd name="connsiteX234" fmla="*/ 3223830 w 3478528"/>
              <a:gd name="connsiteY234" fmla="*/ 212217 h 696754"/>
              <a:gd name="connsiteX235" fmla="*/ 3217258 w 3478528"/>
              <a:gd name="connsiteY235" fmla="*/ 235934 h 696754"/>
              <a:gd name="connsiteX236" fmla="*/ 3209352 w 3478528"/>
              <a:gd name="connsiteY236" fmla="*/ 233457 h 696754"/>
              <a:gd name="connsiteX237" fmla="*/ 3005136 w 3478528"/>
              <a:gd name="connsiteY237" fmla="*/ 199073 h 696754"/>
              <a:gd name="connsiteX238" fmla="*/ 3008851 w 3478528"/>
              <a:gd name="connsiteY238" fmla="*/ 203073 h 696754"/>
              <a:gd name="connsiteX239" fmla="*/ 3001611 w 3478528"/>
              <a:gd name="connsiteY239" fmla="*/ 208121 h 696754"/>
              <a:gd name="connsiteX240" fmla="*/ 3000087 w 3478528"/>
              <a:gd name="connsiteY240" fmla="*/ 202025 h 696754"/>
              <a:gd name="connsiteX241" fmla="*/ 3005136 w 3478528"/>
              <a:gd name="connsiteY241" fmla="*/ 199073 h 696754"/>
              <a:gd name="connsiteX242" fmla="*/ 3062761 w 3478528"/>
              <a:gd name="connsiteY242" fmla="*/ 177832 h 696754"/>
              <a:gd name="connsiteX243" fmla="*/ 3073144 w 3478528"/>
              <a:gd name="connsiteY243" fmla="*/ 182118 h 696754"/>
              <a:gd name="connsiteX244" fmla="*/ 3062380 w 3478528"/>
              <a:gd name="connsiteY244" fmla="*/ 190976 h 696754"/>
              <a:gd name="connsiteX245" fmla="*/ 3055046 w 3478528"/>
              <a:gd name="connsiteY245" fmla="*/ 186118 h 696754"/>
              <a:gd name="connsiteX246" fmla="*/ 3062761 w 3478528"/>
              <a:gd name="connsiteY246" fmla="*/ 177832 h 696754"/>
              <a:gd name="connsiteX247" fmla="*/ 2827970 w 3478528"/>
              <a:gd name="connsiteY247" fmla="*/ 175070 h 696754"/>
              <a:gd name="connsiteX248" fmla="*/ 2830923 w 3478528"/>
              <a:gd name="connsiteY248" fmla="*/ 183832 h 696754"/>
              <a:gd name="connsiteX249" fmla="*/ 2829113 w 3478528"/>
              <a:gd name="connsiteY249" fmla="*/ 185356 h 696754"/>
              <a:gd name="connsiteX250" fmla="*/ 2824446 w 3478528"/>
              <a:gd name="connsiteY250" fmla="*/ 178117 h 696754"/>
              <a:gd name="connsiteX251" fmla="*/ 2827970 w 3478528"/>
              <a:gd name="connsiteY251" fmla="*/ 175070 h 696754"/>
              <a:gd name="connsiteX252" fmla="*/ 3331843 w 3478528"/>
              <a:gd name="connsiteY252" fmla="*/ 170688 h 696754"/>
              <a:gd name="connsiteX253" fmla="*/ 3334891 w 3478528"/>
              <a:gd name="connsiteY253" fmla="*/ 175831 h 696754"/>
              <a:gd name="connsiteX254" fmla="*/ 3322032 w 3478528"/>
              <a:gd name="connsiteY254" fmla="*/ 184689 h 696754"/>
              <a:gd name="connsiteX255" fmla="*/ 3318222 w 3478528"/>
              <a:gd name="connsiteY255" fmla="*/ 177355 h 696754"/>
              <a:gd name="connsiteX256" fmla="*/ 3207542 w 3478528"/>
              <a:gd name="connsiteY256" fmla="*/ 164878 h 696754"/>
              <a:gd name="connsiteX257" fmla="*/ 3209352 w 3478528"/>
              <a:gd name="connsiteY257" fmla="*/ 170307 h 696754"/>
              <a:gd name="connsiteX258" fmla="*/ 3193636 w 3478528"/>
              <a:gd name="connsiteY258" fmla="*/ 177546 h 696754"/>
              <a:gd name="connsiteX259" fmla="*/ 3190778 w 3478528"/>
              <a:gd name="connsiteY259" fmla="*/ 168878 h 696754"/>
              <a:gd name="connsiteX260" fmla="*/ 3142677 w 3478528"/>
              <a:gd name="connsiteY260" fmla="*/ 154972 h 696754"/>
              <a:gd name="connsiteX261" fmla="*/ 3147915 w 3478528"/>
              <a:gd name="connsiteY261" fmla="*/ 166782 h 696754"/>
              <a:gd name="connsiteX262" fmla="*/ 3141438 w 3478528"/>
              <a:gd name="connsiteY262" fmla="*/ 171831 h 696754"/>
              <a:gd name="connsiteX263" fmla="*/ 3136867 w 3478528"/>
              <a:gd name="connsiteY263" fmla="*/ 166021 h 696754"/>
              <a:gd name="connsiteX264" fmla="*/ 3142677 w 3478528"/>
              <a:gd name="connsiteY264" fmla="*/ 154972 h 696754"/>
              <a:gd name="connsiteX265" fmla="*/ 2644171 w 3478528"/>
              <a:gd name="connsiteY265" fmla="*/ 142758 h 696754"/>
              <a:gd name="connsiteX266" fmla="*/ 2629469 w 3478528"/>
              <a:gd name="connsiteY266" fmla="*/ 150494 h 696754"/>
              <a:gd name="connsiteX267" fmla="*/ 2677094 w 3478528"/>
              <a:gd name="connsiteY267" fmla="*/ 172307 h 696754"/>
              <a:gd name="connsiteX268" fmla="*/ 2644171 w 3478528"/>
              <a:gd name="connsiteY268" fmla="*/ 142758 h 696754"/>
              <a:gd name="connsiteX269" fmla="*/ 2305905 w 3478528"/>
              <a:gd name="connsiteY269" fmla="*/ 140493 h 696754"/>
              <a:gd name="connsiteX270" fmla="*/ 2302762 w 3478528"/>
              <a:gd name="connsiteY270" fmla="*/ 144875 h 696754"/>
              <a:gd name="connsiteX271" fmla="*/ 2305334 w 3478528"/>
              <a:gd name="connsiteY271" fmla="*/ 149447 h 696754"/>
              <a:gd name="connsiteX272" fmla="*/ 2308763 w 3478528"/>
              <a:gd name="connsiteY272" fmla="*/ 145160 h 696754"/>
              <a:gd name="connsiteX273" fmla="*/ 2604514 w 3478528"/>
              <a:gd name="connsiteY273" fmla="*/ 138969 h 696754"/>
              <a:gd name="connsiteX274" fmla="*/ 2602490 w 3478528"/>
              <a:gd name="connsiteY274" fmla="*/ 150340 h 696754"/>
              <a:gd name="connsiteX275" fmla="*/ 2600038 w 3478528"/>
              <a:gd name="connsiteY275" fmla="*/ 165064 h 696754"/>
              <a:gd name="connsiteX276" fmla="*/ 2599370 w 3478528"/>
              <a:gd name="connsiteY276" fmla="*/ 166496 h 696754"/>
              <a:gd name="connsiteX277" fmla="*/ 2599752 w 3478528"/>
              <a:gd name="connsiteY277" fmla="*/ 166782 h 696754"/>
              <a:gd name="connsiteX278" fmla="*/ 2600038 w 3478528"/>
              <a:gd name="connsiteY278" fmla="*/ 165064 h 696754"/>
              <a:gd name="connsiteX279" fmla="*/ 2611944 w 3478528"/>
              <a:gd name="connsiteY279" fmla="*/ 139541 h 696754"/>
              <a:gd name="connsiteX280" fmla="*/ 2604514 w 3478528"/>
              <a:gd name="connsiteY280" fmla="*/ 138969 h 696754"/>
              <a:gd name="connsiteX281" fmla="*/ 2695002 w 3478528"/>
              <a:gd name="connsiteY281" fmla="*/ 138684 h 696754"/>
              <a:gd name="connsiteX282" fmla="*/ 2691382 w 3478528"/>
              <a:gd name="connsiteY282" fmla="*/ 173640 h 696754"/>
              <a:gd name="connsiteX283" fmla="*/ 2724624 w 3478528"/>
              <a:gd name="connsiteY283" fmla="*/ 141541 h 696754"/>
              <a:gd name="connsiteX284" fmla="*/ 2769487 w 3478528"/>
              <a:gd name="connsiteY284" fmla="*/ 135743 h 696754"/>
              <a:gd name="connsiteX285" fmla="*/ 2744151 w 3478528"/>
              <a:gd name="connsiteY285" fmla="*/ 139255 h 696754"/>
              <a:gd name="connsiteX286" fmla="*/ 2768344 w 3478528"/>
              <a:gd name="connsiteY286" fmla="*/ 174783 h 696754"/>
              <a:gd name="connsiteX287" fmla="*/ 2787394 w 3478528"/>
              <a:gd name="connsiteY287" fmla="*/ 147446 h 696754"/>
              <a:gd name="connsiteX288" fmla="*/ 2769487 w 3478528"/>
              <a:gd name="connsiteY288" fmla="*/ 135743 h 696754"/>
              <a:gd name="connsiteX289" fmla="*/ 3358228 w 3478528"/>
              <a:gd name="connsiteY289" fmla="*/ 132398 h 696754"/>
              <a:gd name="connsiteX290" fmla="*/ 3360323 w 3478528"/>
              <a:gd name="connsiteY290" fmla="*/ 134779 h 696754"/>
              <a:gd name="connsiteX291" fmla="*/ 3354322 w 3478528"/>
              <a:gd name="connsiteY291" fmla="*/ 136970 h 696754"/>
              <a:gd name="connsiteX292" fmla="*/ 3352608 w 3478528"/>
              <a:gd name="connsiteY292" fmla="*/ 134112 h 696754"/>
              <a:gd name="connsiteX293" fmla="*/ 3358228 w 3478528"/>
              <a:gd name="connsiteY293" fmla="*/ 132398 h 696754"/>
              <a:gd name="connsiteX294" fmla="*/ 2471640 w 3478528"/>
              <a:gd name="connsiteY294" fmla="*/ 131730 h 696754"/>
              <a:gd name="connsiteX295" fmla="*/ 2436112 w 3478528"/>
              <a:gd name="connsiteY295" fmla="*/ 151447 h 696754"/>
              <a:gd name="connsiteX296" fmla="*/ 2471640 w 3478528"/>
              <a:gd name="connsiteY296" fmla="*/ 131730 h 696754"/>
              <a:gd name="connsiteX297" fmla="*/ 2499929 w 3478528"/>
              <a:gd name="connsiteY297" fmla="*/ 130968 h 696754"/>
              <a:gd name="connsiteX298" fmla="*/ 2487071 w 3478528"/>
              <a:gd name="connsiteY298" fmla="*/ 160401 h 696754"/>
              <a:gd name="connsiteX299" fmla="*/ 2487071 w 3478528"/>
              <a:gd name="connsiteY299" fmla="*/ 160115 h 696754"/>
              <a:gd name="connsiteX300" fmla="*/ 2499929 w 3478528"/>
              <a:gd name="connsiteY300" fmla="*/ 130968 h 696754"/>
              <a:gd name="connsiteX301" fmla="*/ 2546793 w 3478528"/>
              <a:gd name="connsiteY301" fmla="*/ 126110 h 696754"/>
              <a:gd name="connsiteX302" fmla="*/ 2512598 w 3478528"/>
              <a:gd name="connsiteY302" fmla="*/ 156686 h 696754"/>
              <a:gd name="connsiteX303" fmla="*/ 2546793 w 3478528"/>
              <a:gd name="connsiteY303" fmla="*/ 126110 h 696754"/>
              <a:gd name="connsiteX304" fmla="*/ 2582416 w 3478528"/>
              <a:gd name="connsiteY304" fmla="*/ 125063 h 696754"/>
              <a:gd name="connsiteX305" fmla="*/ 2572891 w 3478528"/>
              <a:gd name="connsiteY305" fmla="*/ 135826 h 696754"/>
              <a:gd name="connsiteX306" fmla="*/ 2572701 w 3478528"/>
              <a:gd name="connsiteY306" fmla="*/ 156781 h 696754"/>
              <a:gd name="connsiteX307" fmla="*/ 2577844 w 3478528"/>
              <a:gd name="connsiteY307" fmla="*/ 158972 h 696754"/>
              <a:gd name="connsiteX308" fmla="*/ 2589369 w 3478528"/>
              <a:gd name="connsiteY308" fmla="*/ 137445 h 696754"/>
              <a:gd name="connsiteX309" fmla="*/ 2582416 w 3478528"/>
              <a:gd name="connsiteY309" fmla="*/ 125063 h 696754"/>
              <a:gd name="connsiteX310" fmla="*/ 3229925 w 3478528"/>
              <a:gd name="connsiteY310" fmla="*/ 124968 h 696754"/>
              <a:gd name="connsiteX311" fmla="*/ 3238688 w 3478528"/>
              <a:gd name="connsiteY311" fmla="*/ 138017 h 696754"/>
              <a:gd name="connsiteX312" fmla="*/ 3231449 w 3478528"/>
              <a:gd name="connsiteY312" fmla="*/ 143446 h 696754"/>
              <a:gd name="connsiteX313" fmla="*/ 3224782 w 3478528"/>
              <a:gd name="connsiteY313" fmla="*/ 127920 h 696754"/>
              <a:gd name="connsiteX314" fmla="*/ 2358674 w 3478528"/>
              <a:gd name="connsiteY314" fmla="*/ 118681 h 696754"/>
              <a:gd name="connsiteX315" fmla="*/ 2343243 w 3478528"/>
              <a:gd name="connsiteY315" fmla="*/ 133730 h 696754"/>
              <a:gd name="connsiteX316" fmla="*/ 2352768 w 3478528"/>
              <a:gd name="connsiteY316" fmla="*/ 138493 h 696754"/>
              <a:gd name="connsiteX317" fmla="*/ 2358674 w 3478528"/>
              <a:gd name="connsiteY317" fmla="*/ 118681 h 696754"/>
              <a:gd name="connsiteX318" fmla="*/ 2429635 w 3478528"/>
              <a:gd name="connsiteY318" fmla="*/ 115728 h 696754"/>
              <a:gd name="connsiteX319" fmla="*/ 2413252 w 3478528"/>
              <a:gd name="connsiteY319" fmla="*/ 125634 h 696754"/>
              <a:gd name="connsiteX320" fmla="*/ 2416681 w 3478528"/>
              <a:gd name="connsiteY320" fmla="*/ 130016 h 696754"/>
              <a:gd name="connsiteX321" fmla="*/ 2425158 w 3478528"/>
              <a:gd name="connsiteY321" fmla="*/ 128396 h 696754"/>
              <a:gd name="connsiteX322" fmla="*/ 2429635 w 3478528"/>
              <a:gd name="connsiteY322" fmla="*/ 115728 h 696754"/>
              <a:gd name="connsiteX323" fmla="*/ 2842758 w 3478528"/>
              <a:gd name="connsiteY323" fmla="*/ 105227 h 696754"/>
              <a:gd name="connsiteX324" fmla="*/ 2815017 w 3478528"/>
              <a:gd name="connsiteY324" fmla="*/ 148018 h 696754"/>
              <a:gd name="connsiteX325" fmla="*/ 2841877 w 3478528"/>
              <a:gd name="connsiteY325" fmla="*/ 123729 h 696754"/>
              <a:gd name="connsiteX326" fmla="*/ 2829018 w 3478528"/>
              <a:gd name="connsiteY326" fmla="*/ 156305 h 696754"/>
              <a:gd name="connsiteX327" fmla="*/ 2809968 w 3478528"/>
              <a:gd name="connsiteY327" fmla="*/ 160496 h 696754"/>
              <a:gd name="connsiteX328" fmla="*/ 2793395 w 3478528"/>
              <a:gd name="connsiteY328" fmla="*/ 178784 h 696754"/>
              <a:gd name="connsiteX329" fmla="*/ 2808825 w 3478528"/>
              <a:gd name="connsiteY329" fmla="*/ 197834 h 696754"/>
              <a:gd name="connsiteX330" fmla="*/ 2829209 w 3478528"/>
              <a:gd name="connsiteY330" fmla="*/ 185927 h 696754"/>
              <a:gd name="connsiteX331" fmla="*/ 2830923 w 3478528"/>
              <a:gd name="connsiteY331" fmla="*/ 184118 h 696754"/>
              <a:gd name="connsiteX332" fmla="*/ 2874643 w 3478528"/>
              <a:gd name="connsiteY332" fmla="*/ 155543 h 696754"/>
              <a:gd name="connsiteX333" fmla="*/ 2874643 w 3478528"/>
              <a:gd name="connsiteY333" fmla="*/ 120015 h 696754"/>
              <a:gd name="connsiteX334" fmla="*/ 2842758 w 3478528"/>
              <a:gd name="connsiteY334" fmla="*/ 105227 h 696754"/>
              <a:gd name="connsiteX335" fmla="*/ 3131342 w 3478528"/>
              <a:gd name="connsiteY335" fmla="*/ 104775 h 696754"/>
              <a:gd name="connsiteX336" fmla="*/ 3144201 w 3478528"/>
              <a:gd name="connsiteY336" fmla="*/ 113157 h 696754"/>
              <a:gd name="connsiteX337" fmla="*/ 3130866 w 3478528"/>
              <a:gd name="connsiteY337" fmla="*/ 126206 h 696754"/>
              <a:gd name="connsiteX338" fmla="*/ 3123627 w 3478528"/>
              <a:gd name="connsiteY338" fmla="*/ 120110 h 696754"/>
              <a:gd name="connsiteX339" fmla="*/ 3071334 w 3478528"/>
              <a:gd name="connsiteY339" fmla="*/ 104775 h 696754"/>
              <a:gd name="connsiteX340" fmla="*/ 3079240 w 3478528"/>
              <a:gd name="connsiteY340" fmla="*/ 107251 h 696754"/>
              <a:gd name="connsiteX341" fmla="*/ 3045807 w 3478528"/>
              <a:gd name="connsiteY341" fmla="*/ 145351 h 696754"/>
              <a:gd name="connsiteX342" fmla="*/ 3048474 w 3478528"/>
              <a:gd name="connsiteY342" fmla="*/ 108394 h 696754"/>
              <a:gd name="connsiteX343" fmla="*/ 3071334 w 3478528"/>
              <a:gd name="connsiteY343" fmla="*/ 104775 h 696754"/>
              <a:gd name="connsiteX344" fmla="*/ 2754723 w 3478528"/>
              <a:gd name="connsiteY344" fmla="*/ 100202 h 696754"/>
              <a:gd name="connsiteX345" fmla="*/ 2745198 w 3478528"/>
              <a:gd name="connsiteY345" fmla="*/ 134016 h 696754"/>
              <a:gd name="connsiteX346" fmla="*/ 2754723 w 3478528"/>
              <a:gd name="connsiteY346" fmla="*/ 100202 h 696754"/>
              <a:gd name="connsiteX347" fmla="*/ 2614896 w 3478528"/>
              <a:gd name="connsiteY347" fmla="*/ 93154 h 696754"/>
              <a:gd name="connsiteX348" fmla="*/ 2597751 w 3478528"/>
              <a:gd name="connsiteY348" fmla="*/ 104298 h 696754"/>
              <a:gd name="connsiteX349" fmla="*/ 2601371 w 3478528"/>
              <a:gd name="connsiteY349" fmla="*/ 110585 h 696754"/>
              <a:gd name="connsiteX350" fmla="*/ 2619754 w 3478528"/>
              <a:gd name="connsiteY350" fmla="*/ 101822 h 696754"/>
              <a:gd name="connsiteX351" fmla="*/ 3175061 w 3478528"/>
              <a:gd name="connsiteY351" fmla="*/ 89916 h 696754"/>
              <a:gd name="connsiteX352" fmla="*/ 3162869 w 3478528"/>
              <a:gd name="connsiteY352" fmla="*/ 119824 h 696754"/>
              <a:gd name="connsiteX353" fmla="*/ 3175061 w 3478528"/>
              <a:gd name="connsiteY353" fmla="*/ 89916 h 696754"/>
              <a:gd name="connsiteX354" fmla="*/ 2419443 w 3478528"/>
              <a:gd name="connsiteY354" fmla="*/ 87344 h 696754"/>
              <a:gd name="connsiteX355" fmla="*/ 2410109 w 3478528"/>
              <a:gd name="connsiteY355" fmla="*/ 99631 h 696754"/>
              <a:gd name="connsiteX356" fmla="*/ 2416205 w 3478528"/>
              <a:gd name="connsiteY356" fmla="*/ 104393 h 696754"/>
              <a:gd name="connsiteX357" fmla="*/ 2423729 w 3478528"/>
              <a:gd name="connsiteY357" fmla="*/ 90106 h 696754"/>
              <a:gd name="connsiteX358" fmla="*/ 3112387 w 3478528"/>
              <a:gd name="connsiteY358" fmla="*/ 85440 h 696754"/>
              <a:gd name="connsiteX359" fmla="*/ 3114292 w 3478528"/>
              <a:gd name="connsiteY359" fmla="*/ 88583 h 696754"/>
              <a:gd name="connsiteX360" fmla="*/ 3111339 w 3478528"/>
              <a:gd name="connsiteY360" fmla="*/ 87725 h 696754"/>
              <a:gd name="connsiteX361" fmla="*/ 2362865 w 3478528"/>
              <a:gd name="connsiteY361" fmla="*/ 83153 h 696754"/>
              <a:gd name="connsiteX362" fmla="*/ 2354292 w 3478528"/>
              <a:gd name="connsiteY362" fmla="*/ 101822 h 696754"/>
              <a:gd name="connsiteX363" fmla="*/ 2360102 w 3478528"/>
              <a:gd name="connsiteY363" fmla="*/ 106203 h 696754"/>
              <a:gd name="connsiteX364" fmla="*/ 2367532 w 3478528"/>
              <a:gd name="connsiteY364" fmla="*/ 96678 h 696754"/>
              <a:gd name="connsiteX365" fmla="*/ 2367532 w 3478528"/>
              <a:gd name="connsiteY365" fmla="*/ 84010 h 696754"/>
              <a:gd name="connsiteX366" fmla="*/ 2564985 w 3478528"/>
              <a:gd name="connsiteY366" fmla="*/ 75628 h 696754"/>
              <a:gd name="connsiteX367" fmla="*/ 2539553 w 3478528"/>
              <a:gd name="connsiteY367" fmla="*/ 101060 h 696754"/>
              <a:gd name="connsiteX368" fmla="*/ 2569367 w 3478528"/>
              <a:gd name="connsiteY368" fmla="*/ 84105 h 696754"/>
              <a:gd name="connsiteX369" fmla="*/ 3155917 w 3478528"/>
              <a:gd name="connsiteY369" fmla="*/ 65055 h 696754"/>
              <a:gd name="connsiteX370" fmla="*/ 3161917 w 3478528"/>
              <a:gd name="connsiteY370" fmla="*/ 69722 h 696754"/>
              <a:gd name="connsiteX371" fmla="*/ 3155155 w 3478528"/>
              <a:gd name="connsiteY371" fmla="*/ 75533 h 696754"/>
              <a:gd name="connsiteX372" fmla="*/ 3147249 w 3478528"/>
              <a:gd name="connsiteY372" fmla="*/ 71056 h 696754"/>
              <a:gd name="connsiteX373" fmla="*/ 3155917 w 3478528"/>
              <a:gd name="connsiteY373" fmla="*/ 65055 h 696754"/>
              <a:gd name="connsiteX374" fmla="*/ 3000088 w 3478528"/>
              <a:gd name="connsiteY374" fmla="*/ 58007 h 696754"/>
              <a:gd name="connsiteX375" fmla="*/ 3002945 w 3478528"/>
              <a:gd name="connsiteY375" fmla="*/ 62293 h 696754"/>
              <a:gd name="connsiteX376" fmla="*/ 2998373 w 3478528"/>
              <a:gd name="connsiteY376" fmla="*/ 65437 h 696754"/>
              <a:gd name="connsiteX377" fmla="*/ 2994468 w 3478528"/>
              <a:gd name="connsiteY377" fmla="*/ 59150 h 696754"/>
              <a:gd name="connsiteX378" fmla="*/ 3000088 w 3478528"/>
              <a:gd name="connsiteY378" fmla="*/ 58007 h 696754"/>
              <a:gd name="connsiteX379" fmla="*/ 2981990 w 3478528"/>
              <a:gd name="connsiteY379" fmla="*/ 37528 h 696754"/>
              <a:gd name="connsiteX380" fmla="*/ 2985609 w 3478528"/>
              <a:gd name="connsiteY380" fmla="*/ 42481 h 696754"/>
              <a:gd name="connsiteX381" fmla="*/ 2977513 w 3478528"/>
              <a:gd name="connsiteY381" fmla="*/ 45815 h 696754"/>
              <a:gd name="connsiteX382" fmla="*/ 2976465 w 3478528"/>
              <a:gd name="connsiteY382" fmla="*/ 40195 h 696754"/>
              <a:gd name="connsiteX383" fmla="*/ 2981990 w 3478528"/>
              <a:gd name="connsiteY383" fmla="*/ 37528 h 696754"/>
              <a:gd name="connsiteX384" fmla="*/ 2864356 w 3478528"/>
              <a:gd name="connsiteY384" fmla="*/ 29051 h 696754"/>
              <a:gd name="connsiteX385" fmla="*/ 2886835 w 3478528"/>
              <a:gd name="connsiteY385" fmla="*/ 30956 h 696754"/>
              <a:gd name="connsiteX386" fmla="*/ 2886835 w 3478528"/>
              <a:gd name="connsiteY386" fmla="*/ 34099 h 696754"/>
              <a:gd name="connsiteX387" fmla="*/ 2864356 w 3478528"/>
              <a:gd name="connsiteY387" fmla="*/ 34099 h 696754"/>
              <a:gd name="connsiteX388" fmla="*/ 2940270 w 3478528"/>
              <a:gd name="connsiteY388" fmla="*/ 25337 h 696754"/>
              <a:gd name="connsiteX389" fmla="*/ 2951509 w 3478528"/>
              <a:gd name="connsiteY389" fmla="*/ 39434 h 696754"/>
              <a:gd name="connsiteX390" fmla="*/ 2941984 w 3478528"/>
              <a:gd name="connsiteY390" fmla="*/ 51150 h 696754"/>
              <a:gd name="connsiteX391" fmla="*/ 2915505 w 3478528"/>
              <a:gd name="connsiteY391" fmla="*/ 58198 h 696754"/>
              <a:gd name="connsiteX392" fmla="*/ 2922077 w 3478528"/>
              <a:gd name="connsiteY392" fmla="*/ 28480 h 696754"/>
              <a:gd name="connsiteX393" fmla="*/ 2940270 w 3478528"/>
              <a:gd name="connsiteY393" fmla="*/ 25337 h 696754"/>
              <a:gd name="connsiteX394" fmla="*/ 2676809 w 3478528"/>
              <a:gd name="connsiteY394" fmla="*/ 16955 h 696754"/>
              <a:gd name="connsiteX395" fmla="*/ 2679571 w 3478528"/>
              <a:gd name="connsiteY395" fmla="*/ 20574 h 696754"/>
              <a:gd name="connsiteX396" fmla="*/ 2674523 w 3478528"/>
              <a:gd name="connsiteY396" fmla="*/ 22098 h 696754"/>
              <a:gd name="connsiteX397" fmla="*/ 2671570 w 3478528"/>
              <a:gd name="connsiteY397" fmla="*/ 18669 h 696754"/>
              <a:gd name="connsiteX398" fmla="*/ 2676809 w 3478528"/>
              <a:gd name="connsiteY398" fmla="*/ 16955 h 696754"/>
              <a:gd name="connsiteX399" fmla="*/ 2711479 w 3478528"/>
              <a:gd name="connsiteY399" fmla="*/ 10192 h 696754"/>
              <a:gd name="connsiteX400" fmla="*/ 2709288 w 3478528"/>
              <a:gd name="connsiteY400" fmla="*/ 34957 h 696754"/>
              <a:gd name="connsiteX401" fmla="*/ 2734720 w 3478528"/>
              <a:gd name="connsiteY401" fmla="*/ 39814 h 696754"/>
              <a:gd name="connsiteX402" fmla="*/ 2729291 w 3478528"/>
              <a:gd name="connsiteY402" fmla="*/ 47339 h 696754"/>
              <a:gd name="connsiteX403" fmla="*/ 2719766 w 3478528"/>
              <a:gd name="connsiteY403" fmla="*/ 50578 h 696754"/>
              <a:gd name="connsiteX404" fmla="*/ 2699192 w 3478528"/>
              <a:gd name="connsiteY404" fmla="*/ 44482 h 696754"/>
              <a:gd name="connsiteX405" fmla="*/ 2674046 w 3478528"/>
              <a:gd name="connsiteY405" fmla="*/ 44482 h 696754"/>
              <a:gd name="connsiteX406" fmla="*/ 1722404 w 3478528"/>
              <a:gd name="connsiteY406" fmla="*/ 0 h 696754"/>
              <a:gd name="connsiteX407" fmla="*/ 1722404 w 3478528"/>
              <a:gd name="connsiteY407" fmla="*/ 17144 h 696754"/>
              <a:gd name="connsiteX408" fmla="*/ 1871756 w 3478528"/>
              <a:gd name="connsiteY408" fmla="*/ 25908 h 696754"/>
              <a:gd name="connsiteX409" fmla="*/ 1921381 w 3478528"/>
              <a:gd name="connsiteY409" fmla="*/ 14382 h 696754"/>
              <a:gd name="connsiteX410" fmla="*/ 1984055 w 3478528"/>
              <a:gd name="connsiteY410" fmla="*/ 2381 h 696754"/>
              <a:gd name="connsiteX411" fmla="*/ 1989009 w 3478528"/>
              <a:gd name="connsiteY411" fmla="*/ 2381 h 696754"/>
              <a:gd name="connsiteX412" fmla="*/ 2039205 w 3478528"/>
              <a:gd name="connsiteY412" fmla="*/ 14096 h 696754"/>
              <a:gd name="connsiteX413" fmla="*/ 2077972 w 3478528"/>
              <a:gd name="connsiteY413" fmla="*/ 45243 h 696754"/>
              <a:gd name="connsiteX414" fmla="*/ 2137218 w 3478528"/>
              <a:gd name="connsiteY414" fmla="*/ 13525 h 696754"/>
              <a:gd name="connsiteX415" fmla="*/ 2202750 w 3478528"/>
              <a:gd name="connsiteY415" fmla="*/ 13525 h 696754"/>
              <a:gd name="connsiteX416" fmla="*/ 2268567 w 3478528"/>
              <a:gd name="connsiteY416" fmla="*/ 14287 h 696754"/>
              <a:gd name="connsiteX417" fmla="*/ 2263805 w 3478528"/>
              <a:gd name="connsiteY417" fmla="*/ 33337 h 696754"/>
              <a:gd name="connsiteX418" fmla="*/ 2319907 w 3478528"/>
              <a:gd name="connsiteY418" fmla="*/ 16192 h 696754"/>
              <a:gd name="connsiteX419" fmla="*/ 2352387 w 3478528"/>
              <a:gd name="connsiteY419" fmla="*/ 20859 h 696754"/>
              <a:gd name="connsiteX420" fmla="*/ 2349911 w 3478528"/>
              <a:gd name="connsiteY420" fmla="*/ 38290 h 696754"/>
              <a:gd name="connsiteX421" fmla="*/ 2399345 w 3478528"/>
              <a:gd name="connsiteY421" fmla="*/ 20002 h 696754"/>
              <a:gd name="connsiteX422" fmla="*/ 2438684 w 3478528"/>
              <a:gd name="connsiteY422" fmla="*/ 36004 h 696754"/>
              <a:gd name="connsiteX423" fmla="*/ 2438684 w 3478528"/>
              <a:gd name="connsiteY423" fmla="*/ 57721 h 696754"/>
              <a:gd name="connsiteX424" fmla="*/ 2462306 w 3478528"/>
              <a:gd name="connsiteY424" fmla="*/ 56102 h 696754"/>
              <a:gd name="connsiteX425" fmla="*/ 2456972 w 3478528"/>
              <a:gd name="connsiteY425" fmla="*/ 82010 h 696754"/>
              <a:gd name="connsiteX426" fmla="*/ 2468211 w 3478528"/>
              <a:gd name="connsiteY426" fmla="*/ 78485 h 696754"/>
              <a:gd name="connsiteX427" fmla="*/ 2500692 w 3478528"/>
              <a:gd name="connsiteY427" fmla="*/ 44767 h 696754"/>
              <a:gd name="connsiteX428" fmla="*/ 2525552 w 3478528"/>
              <a:gd name="connsiteY428" fmla="*/ 46482 h 696754"/>
              <a:gd name="connsiteX429" fmla="*/ 2511360 w 3478528"/>
              <a:gd name="connsiteY429" fmla="*/ 63531 h 696754"/>
              <a:gd name="connsiteX430" fmla="*/ 2533172 w 3478528"/>
              <a:gd name="connsiteY430" fmla="*/ 116681 h 696754"/>
              <a:gd name="connsiteX431" fmla="*/ 2522218 w 3478528"/>
              <a:gd name="connsiteY431" fmla="*/ 84201 h 696754"/>
              <a:gd name="connsiteX432" fmla="*/ 2554698 w 3478528"/>
              <a:gd name="connsiteY432" fmla="*/ 32575 h 696754"/>
              <a:gd name="connsiteX433" fmla="*/ 2578606 w 3478528"/>
              <a:gd name="connsiteY433" fmla="*/ 36290 h 696754"/>
              <a:gd name="connsiteX434" fmla="*/ 2609562 w 3478528"/>
              <a:gd name="connsiteY434" fmla="*/ 66960 h 696754"/>
              <a:gd name="connsiteX435" fmla="*/ 2639566 w 3478528"/>
              <a:gd name="connsiteY435" fmla="*/ 23241 h 696754"/>
              <a:gd name="connsiteX436" fmla="*/ 2644614 w 3478528"/>
              <a:gd name="connsiteY436" fmla="*/ 89916 h 696754"/>
              <a:gd name="connsiteX437" fmla="*/ 2668427 w 3478528"/>
              <a:gd name="connsiteY437" fmla="*/ 75533 h 696754"/>
              <a:gd name="connsiteX438" fmla="*/ 2693192 w 3478528"/>
              <a:gd name="connsiteY438" fmla="*/ 104108 h 696754"/>
              <a:gd name="connsiteX439" fmla="*/ 2705384 w 3478528"/>
              <a:gd name="connsiteY439" fmla="*/ 86677 h 696754"/>
              <a:gd name="connsiteX440" fmla="*/ 2728720 w 3478528"/>
              <a:gd name="connsiteY440" fmla="*/ 64579 h 696754"/>
              <a:gd name="connsiteX441" fmla="*/ 2757867 w 3478528"/>
              <a:gd name="connsiteY441" fmla="*/ 83629 h 696754"/>
              <a:gd name="connsiteX442" fmla="*/ 2775393 w 3478528"/>
              <a:gd name="connsiteY442" fmla="*/ 104679 h 696754"/>
              <a:gd name="connsiteX443" fmla="*/ 2793776 w 3478528"/>
              <a:gd name="connsiteY443" fmla="*/ 55244 h 696754"/>
              <a:gd name="connsiteX444" fmla="*/ 2825018 w 3478528"/>
              <a:gd name="connsiteY444" fmla="*/ 60102 h 696754"/>
              <a:gd name="connsiteX445" fmla="*/ 2811873 w 3478528"/>
              <a:gd name="connsiteY445" fmla="*/ 91820 h 696754"/>
              <a:gd name="connsiteX446" fmla="*/ 2851593 w 3478528"/>
              <a:gd name="connsiteY446" fmla="*/ 96583 h 696754"/>
              <a:gd name="connsiteX447" fmla="*/ 2851593 w 3478528"/>
              <a:gd name="connsiteY447" fmla="*/ 71627 h 696754"/>
              <a:gd name="connsiteX448" fmla="*/ 2881787 w 3478528"/>
              <a:gd name="connsiteY448" fmla="*/ 87534 h 696754"/>
              <a:gd name="connsiteX449" fmla="*/ 2907885 w 3478528"/>
              <a:gd name="connsiteY449" fmla="*/ 110490 h 696754"/>
              <a:gd name="connsiteX450" fmla="*/ 2928840 w 3478528"/>
              <a:gd name="connsiteY450" fmla="*/ 90582 h 696754"/>
              <a:gd name="connsiteX451" fmla="*/ 2963607 w 3478528"/>
              <a:gd name="connsiteY451" fmla="*/ 102774 h 696754"/>
              <a:gd name="connsiteX452" fmla="*/ 2988467 w 3478528"/>
              <a:gd name="connsiteY452" fmla="*/ 74199 h 696754"/>
              <a:gd name="connsiteX453" fmla="*/ 3012660 w 3478528"/>
              <a:gd name="connsiteY453" fmla="*/ 105346 h 696754"/>
              <a:gd name="connsiteX454" fmla="*/ 2989705 w 3478528"/>
              <a:gd name="connsiteY454" fmla="*/ 144018 h 696754"/>
              <a:gd name="connsiteX455" fmla="*/ 2971988 w 3478528"/>
              <a:gd name="connsiteY455" fmla="*/ 116681 h 696754"/>
              <a:gd name="connsiteX456" fmla="*/ 2902932 w 3478528"/>
              <a:gd name="connsiteY456" fmla="*/ 191071 h 696754"/>
              <a:gd name="connsiteX457" fmla="*/ 2925221 w 3478528"/>
              <a:gd name="connsiteY457" fmla="*/ 147637 h 696754"/>
              <a:gd name="connsiteX458" fmla="*/ 2892836 w 3478528"/>
              <a:gd name="connsiteY458" fmla="*/ 137255 h 696754"/>
              <a:gd name="connsiteX459" fmla="*/ 2873786 w 3478528"/>
              <a:gd name="connsiteY459" fmla="*/ 185642 h 696754"/>
              <a:gd name="connsiteX460" fmla="*/ 2898932 w 3478528"/>
              <a:gd name="connsiteY460" fmla="*/ 204692 h 696754"/>
              <a:gd name="connsiteX461" fmla="*/ 2888454 w 3478528"/>
              <a:gd name="connsiteY461" fmla="*/ 213455 h 696754"/>
              <a:gd name="connsiteX462" fmla="*/ 2825589 w 3478528"/>
              <a:gd name="connsiteY462" fmla="*/ 225170 h 696754"/>
              <a:gd name="connsiteX463" fmla="*/ 2822827 w 3478528"/>
              <a:gd name="connsiteY463" fmla="*/ 241553 h 696754"/>
              <a:gd name="connsiteX464" fmla="*/ 2857498 w 3478528"/>
              <a:gd name="connsiteY464" fmla="*/ 255841 h 696754"/>
              <a:gd name="connsiteX465" fmla="*/ 2873024 w 3478528"/>
              <a:gd name="connsiteY465" fmla="*/ 223456 h 696754"/>
              <a:gd name="connsiteX466" fmla="*/ 2901599 w 3478528"/>
              <a:gd name="connsiteY466" fmla="*/ 247840 h 696754"/>
              <a:gd name="connsiteX467" fmla="*/ 2914458 w 3478528"/>
              <a:gd name="connsiteY467" fmla="*/ 213836 h 696754"/>
              <a:gd name="connsiteX468" fmla="*/ 2938175 w 3478528"/>
              <a:gd name="connsiteY468" fmla="*/ 240601 h 696754"/>
              <a:gd name="connsiteX469" fmla="*/ 2968750 w 3478528"/>
              <a:gd name="connsiteY469" fmla="*/ 250126 h 696754"/>
              <a:gd name="connsiteX470" fmla="*/ 3010088 w 3478528"/>
              <a:gd name="connsiteY470" fmla="*/ 248411 h 696754"/>
              <a:gd name="connsiteX471" fmla="*/ 3041330 w 3478528"/>
              <a:gd name="connsiteY471" fmla="*/ 249174 h 696754"/>
              <a:gd name="connsiteX472" fmla="*/ 3077049 w 3478528"/>
              <a:gd name="connsiteY472" fmla="*/ 233457 h 696754"/>
              <a:gd name="connsiteX473" fmla="*/ 3091718 w 3478528"/>
              <a:gd name="connsiteY473" fmla="*/ 187833 h 696754"/>
              <a:gd name="connsiteX474" fmla="*/ 3100386 w 3478528"/>
              <a:gd name="connsiteY474" fmla="*/ 190023 h 696754"/>
              <a:gd name="connsiteX475" fmla="*/ 3091718 w 3478528"/>
              <a:gd name="connsiteY475" fmla="*/ 237648 h 696754"/>
              <a:gd name="connsiteX476" fmla="*/ 3124674 w 3478528"/>
              <a:gd name="connsiteY476" fmla="*/ 242601 h 696754"/>
              <a:gd name="connsiteX477" fmla="*/ 3112101 w 3478528"/>
              <a:gd name="connsiteY477" fmla="*/ 264318 h 696754"/>
              <a:gd name="connsiteX478" fmla="*/ 3125436 w 3478528"/>
              <a:gd name="connsiteY478" fmla="*/ 273843 h 696754"/>
              <a:gd name="connsiteX479" fmla="*/ 3157345 w 3478528"/>
              <a:gd name="connsiteY479" fmla="*/ 228504 h 696754"/>
              <a:gd name="connsiteX480" fmla="*/ 3168394 w 3478528"/>
              <a:gd name="connsiteY480" fmla="*/ 279463 h 696754"/>
              <a:gd name="connsiteX481" fmla="*/ 3186587 w 3478528"/>
              <a:gd name="connsiteY481" fmla="*/ 252031 h 696754"/>
              <a:gd name="connsiteX482" fmla="*/ 3202779 w 3478528"/>
              <a:gd name="connsiteY482" fmla="*/ 266890 h 696754"/>
              <a:gd name="connsiteX483" fmla="*/ 3223734 w 3478528"/>
              <a:gd name="connsiteY483" fmla="*/ 270319 h 696754"/>
              <a:gd name="connsiteX484" fmla="*/ 3209447 w 3478528"/>
              <a:gd name="connsiteY484" fmla="*/ 291560 h 696754"/>
              <a:gd name="connsiteX485" fmla="*/ 3246880 w 3478528"/>
              <a:gd name="connsiteY485" fmla="*/ 301085 h 696754"/>
              <a:gd name="connsiteX486" fmla="*/ 3192302 w 3478528"/>
              <a:gd name="connsiteY486" fmla="*/ 315944 h 696754"/>
              <a:gd name="connsiteX487" fmla="*/ 3177443 w 3478528"/>
              <a:gd name="connsiteY487" fmla="*/ 329850 h 696754"/>
              <a:gd name="connsiteX488" fmla="*/ 3170490 w 3478528"/>
              <a:gd name="connsiteY488" fmla="*/ 337661 h 696754"/>
              <a:gd name="connsiteX489" fmla="*/ 3152106 w 3478528"/>
              <a:gd name="connsiteY489" fmla="*/ 371094 h 696754"/>
              <a:gd name="connsiteX490" fmla="*/ 3149249 w 3478528"/>
              <a:gd name="connsiteY490" fmla="*/ 377190 h 696754"/>
              <a:gd name="connsiteX491" fmla="*/ 3094004 w 3478528"/>
              <a:gd name="connsiteY491" fmla="*/ 381666 h 696754"/>
              <a:gd name="connsiteX492" fmla="*/ 3079335 w 3478528"/>
              <a:gd name="connsiteY492" fmla="*/ 329850 h 696754"/>
              <a:gd name="connsiteX493" fmla="*/ 3064095 w 3478528"/>
              <a:gd name="connsiteY493" fmla="*/ 306895 h 696754"/>
              <a:gd name="connsiteX494" fmla="*/ 3043140 w 3478528"/>
              <a:gd name="connsiteY494" fmla="*/ 317658 h 696754"/>
              <a:gd name="connsiteX495" fmla="*/ 3021709 w 3478528"/>
              <a:gd name="connsiteY495" fmla="*/ 352996 h 696754"/>
              <a:gd name="connsiteX496" fmla="*/ 3007136 w 3478528"/>
              <a:gd name="connsiteY496" fmla="*/ 386905 h 696754"/>
              <a:gd name="connsiteX497" fmla="*/ 3026186 w 3478528"/>
              <a:gd name="connsiteY497" fmla="*/ 395001 h 696754"/>
              <a:gd name="connsiteX498" fmla="*/ 3034853 w 3478528"/>
              <a:gd name="connsiteY498" fmla="*/ 379666 h 696754"/>
              <a:gd name="connsiteX499" fmla="*/ 3042474 w 3478528"/>
              <a:gd name="connsiteY499" fmla="*/ 355949 h 696754"/>
              <a:gd name="connsiteX500" fmla="*/ 3056475 w 3478528"/>
              <a:gd name="connsiteY500" fmla="*/ 384524 h 696754"/>
              <a:gd name="connsiteX501" fmla="*/ 3041045 w 3478528"/>
              <a:gd name="connsiteY501" fmla="*/ 403574 h 696754"/>
              <a:gd name="connsiteX502" fmla="*/ 3078478 w 3478528"/>
              <a:gd name="connsiteY502" fmla="*/ 389858 h 696754"/>
              <a:gd name="connsiteX503" fmla="*/ 3113435 w 3478528"/>
              <a:gd name="connsiteY503" fmla="*/ 405098 h 696754"/>
              <a:gd name="connsiteX504" fmla="*/ 3132485 w 3478528"/>
              <a:gd name="connsiteY504" fmla="*/ 396906 h 696754"/>
              <a:gd name="connsiteX505" fmla="*/ 3182586 w 3478528"/>
              <a:gd name="connsiteY505" fmla="*/ 364331 h 696754"/>
              <a:gd name="connsiteX506" fmla="*/ 3190778 w 3478528"/>
              <a:gd name="connsiteY506" fmla="*/ 408908 h 696754"/>
              <a:gd name="connsiteX507" fmla="*/ 3269454 w 3478528"/>
              <a:gd name="connsiteY507" fmla="*/ 438054 h 696754"/>
              <a:gd name="connsiteX508" fmla="*/ 3251547 w 3478528"/>
              <a:gd name="connsiteY508" fmla="*/ 447579 h 696754"/>
              <a:gd name="connsiteX509" fmla="*/ 3189254 w 3478528"/>
              <a:gd name="connsiteY509" fmla="*/ 444341 h 696754"/>
              <a:gd name="connsiteX510" fmla="*/ 3154202 w 3478528"/>
              <a:gd name="connsiteY510" fmla="*/ 448818 h 696754"/>
              <a:gd name="connsiteX511" fmla="*/ 3083717 w 3478528"/>
              <a:gd name="connsiteY511" fmla="*/ 448055 h 696754"/>
              <a:gd name="connsiteX512" fmla="*/ 3020471 w 3478528"/>
              <a:gd name="connsiteY512" fmla="*/ 461867 h 696754"/>
              <a:gd name="connsiteX513" fmla="*/ 2991896 w 3478528"/>
              <a:gd name="connsiteY513" fmla="*/ 459581 h 696754"/>
              <a:gd name="connsiteX514" fmla="*/ 2935984 w 3478528"/>
              <a:gd name="connsiteY514" fmla="*/ 477107 h 696754"/>
              <a:gd name="connsiteX515" fmla="*/ 2916934 w 3478528"/>
              <a:gd name="connsiteY515" fmla="*/ 494442 h 696754"/>
              <a:gd name="connsiteX516" fmla="*/ 2941890 w 3478528"/>
              <a:gd name="connsiteY516" fmla="*/ 502919 h 696754"/>
              <a:gd name="connsiteX517" fmla="*/ 2994182 w 3478528"/>
              <a:gd name="connsiteY517" fmla="*/ 515397 h 696754"/>
              <a:gd name="connsiteX518" fmla="*/ 3080669 w 3478528"/>
              <a:gd name="connsiteY518" fmla="*/ 507777 h 696754"/>
              <a:gd name="connsiteX519" fmla="*/ 3099719 w 3478528"/>
              <a:gd name="connsiteY519" fmla="*/ 506634 h 696754"/>
              <a:gd name="connsiteX520" fmla="*/ 3131723 w 3478528"/>
              <a:gd name="connsiteY520" fmla="*/ 516159 h 696754"/>
              <a:gd name="connsiteX521" fmla="*/ 3211447 w 3478528"/>
              <a:gd name="connsiteY521" fmla="*/ 513016 h 696754"/>
              <a:gd name="connsiteX522" fmla="*/ 3253548 w 3478528"/>
              <a:gd name="connsiteY522" fmla="*/ 530447 h 696754"/>
              <a:gd name="connsiteX523" fmla="*/ 3236688 w 3478528"/>
              <a:gd name="connsiteY523" fmla="*/ 538543 h 696754"/>
              <a:gd name="connsiteX524" fmla="*/ 3106101 w 3478528"/>
              <a:gd name="connsiteY524" fmla="*/ 538543 h 696754"/>
              <a:gd name="connsiteX525" fmla="*/ 2871309 w 3478528"/>
              <a:gd name="connsiteY525" fmla="*/ 537305 h 696754"/>
              <a:gd name="connsiteX526" fmla="*/ 2764153 w 3478528"/>
              <a:gd name="connsiteY526" fmla="*/ 535590 h 696754"/>
              <a:gd name="connsiteX527" fmla="*/ 2752913 w 3478528"/>
              <a:gd name="connsiteY527" fmla="*/ 544353 h 696754"/>
              <a:gd name="connsiteX528" fmla="*/ 2808825 w 3478528"/>
              <a:gd name="connsiteY528" fmla="*/ 544353 h 696754"/>
              <a:gd name="connsiteX529" fmla="*/ 2718052 w 3478528"/>
              <a:gd name="connsiteY529" fmla="*/ 582453 h 696754"/>
              <a:gd name="connsiteX530" fmla="*/ 2646043 w 3478528"/>
              <a:gd name="connsiteY530" fmla="*/ 578643 h 696754"/>
              <a:gd name="connsiteX531" fmla="*/ 2542030 w 3478528"/>
              <a:gd name="connsiteY531" fmla="*/ 590835 h 696754"/>
              <a:gd name="connsiteX532" fmla="*/ 2563842 w 3478528"/>
              <a:gd name="connsiteY532" fmla="*/ 605980 h 696754"/>
              <a:gd name="connsiteX533" fmla="*/ 2510693 w 3478528"/>
              <a:gd name="connsiteY533" fmla="*/ 619315 h 696754"/>
              <a:gd name="connsiteX534" fmla="*/ 2488119 w 3478528"/>
              <a:gd name="connsiteY534" fmla="*/ 584358 h 696754"/>
              <a:gd name="connsiteX535" fmla="*/ 2435541 w 3478528"/>
              <a:gd name="connsiteY535" fmla="*/ 618553 h 696754"/>
              <a:gd name="connsiteX536" fmla="*/ 2409728 w 3478528"/>
              <a:gd name="connsiteY536" fmla="*/ 607980 h 696754"/>
              <a:gd name="connsiteX537" fmla="*/ 2371628 w 3478528"/>
              <a:gd name="connsiteY537" fmla="*/ 615124 h 696754"/>
              <a:gd name="connsiteX538" fmla="*/ 2362103 w 3478528"/>
              <a:gd name="connsiteY538" fmla="*/ 618172 h 696754"/>
              <a:gd name="connsiteX539" fmla="*/ 2286665 w 3478528"/>
              <a:gd name="connsiteY539" fmla="*/ 610743 h 696754"/>
              <a:gd name="connsiteX540" fmla="*/ 2206845 w 3478528"/>
              <a:gd name="connsiteY540" fmla="*/ 611981 h 696754"/>
              <a:gd name="connsiteX541" fmla="*/ 2039586 w 3478528"/>
              <a:gd name="connsiteY541" fmla="*/ 619410 h 696754"/>
              <a:gd name="connsiteX542" fmla="*/ 1837561 w 3478528"/>
              <a:gd name="connsiteY542" fmla="*/ 620839 h 696754"/>
              <a:gd name="connsiteX543" fmla="*/ 1534572 w 3478528"/>
              <a:gd name="connsiteY543" fmla="*/ 630840 h 696754"/>
              <a:gd name="connsiteX544" fmla="*/ 1225485 w 3478528"/>
              <a:gd name="connsiteY544" fmla="*/ 643413 h 696754"/>
              <a:gd name="connsiteX545" fmla="*/ 942499 w 3478528"/>
              <a:gd name="connsiteY545" fmla="*/ 647414 h 696754"/>
              <a:gd name="connsiteX546" fmla="*/ 841534 w 3478528"/>
              <a:gd name="connsiteY546" fmla="*/ 653415 h 696754"/>
              <a:gd name="connsiteX547" fmla="*/ 592551 w 3478528"/>
              <a:gd name="connsiteY547" fmla="*/ 659892 h 696754"/>
              <a:gd name="connsiteX548" fmla="*/ 397098 w 3478528"/>
              <a:gd name="connsiteY548" fmla="*/ 657034 h 696754"/>
              <a:gd name="connsiteX549" fmla="*/ 347663 w 3478528"/>
              <a:gd name="connsiteY549" fmla="*/ 647033 h 696754"/>
              <a:gd name="connsiteX550" fmla="*/ 278893 w 3478528"/>
              <a:gd name="connsiteY550" fmla="*/ 645033 h 696754"/>
              <a:gd name="connsiteX551" fmla="*/ 256604 w 3478528"/>
              <a:gd name="connsiteY551" fmla="*/ 646461 h 696754"/>
              <a:gd name="connsiteX552" fmla="*/ 269654 w 3478528"/>
              <a:gd name="connsiteY552" fmla="*/ 628554 h 696754"/>
              <a:gd name="connsiteX553" fmla="*/ 237078 w 3478528"/>
              <a:gd name="connsiteY553" fmla="*/ 620744 h 696754"/>
              <a:gd name="connsiteX554" fmla="*/ 225172 w 3478528"/>
              <a:gd name="connsiteY554" fmla="*/ 617982 h 696754"/>
              <a:gd name="connsiteX555" fmla="*/ 190787 w 3478528"/>
              <a:gd name="connsiteY555" fmla="*/ 607123 h 696754"/>
              <a:gd name="connsiteX556" fmla="*/ 136017 w 3478528"/>
              <a:gd name="connsiteY556" fmla="*/ 597598 h 696754"/>
              <a:gd name="connsiteX557" fmla="*/ 178690 w 3478528"/>
              <a:gd name="connsiteY557" fmla="*/ 575595 h 696754"/>
              <a:gd name="connsiteX558" fmla="*/ 191453 w 3478528"/>
              <a:gd name="connsiteY558" fmla="*/ 577691 h 696754"/>
              <a:gd name="connsiteX559" fmla="*/ 207836 w 3478528"/>
              <a:gd name="connsiteY559" fmla="*/ 563594 h 696754"/>
              <a:gd name="connsiteX560" fmla="*/ 196883 w 3478528"/>
              <a:gd name="connsiteY560" fmla="*/ 546068 h 696754"/>
              <a:gd name="connsiteX561" fmla="*/ 166498 w 3478528"/>
              <a:gd name="connsiteY561" fmla="*/ 520922 h 696754"/>
              <a:gd name="connsiteX562" fmla="*/ 153829 w 3478528"/>
              <a:gd name="connsiteY562" fmla="*/ 499014 h 696754"/>
              <a:gd name="connsiteX563" fmla="*/ 125254 w 3478528"/>
              <a:gd name="connsiteY563" fmla="*/ 451961 h 696754"/>
              <a:gd name="connsiteX564" fmla="*/ 112490 w 3478528"/>
              <a:gd name="connsiteY564" fmla="*/ 443102 h 696754"/>
              <a:gd name="connsiteX565" fmla="*/ 52768 w 3478528"/>
              <a:gd name="connsiteY565" fmla="*/ 376427 h 696754"/>
              <a:gd name="connsiteX566" fmla="*/ 76390 w 3478528"/>
              <a:gd name="connsiteY566" fmla="*/ 326231 h 696754"/>
              <a:gd name="connsiteX567" fmla="*/ 32099 w 3478528"/>
              <a:gd name="connsiteY567" fmla="*/ 250983 h 696754"/>
              <a:gd name="connsiteX568" fmla="*/ 0 w 3478528"/>
              <a:gd name="connsiteY568" fmla="*/ 223266 h 696754"/>
              <a:gd name="connsiteX569" fmla="*/ 52006 w 3478528"/>
              <a:gd name="connsiteY569" fmla="*/ 194691 h 696754"/>
              <a:gd name="connsiteX570" fmla="*/ 140208 w 3478528"/>
              <a:gd name="connsiteY570" fmla="*/ 184118 h 696754"/>
              <a:gd name="connsiteX571" fmla="*/ 153162 w 3478528"/>
              <a:gd name="connsiteY571" fmla="*/ 166211 h 696754"/>
              <a:gd name="connsiteX572" fmla="*/ 182880 w 3478528"/>
              <a:gd name="connsiteY572" fmla="*/ 144208 h 696754"/>
              <a:gd name="connsiteX573" fmla="*/ 233744 w 3478528"/>
              <a:gd name="connsiteY573" fmla="*/ 134683 h 696754"/>
              <a:gd name="connsiteX574" fmla="*/ 232982 w 3478528"/>
              <a:gd name="connsiteY574" fmla="*/ 127920 h 696754"/>
              <a:gd name="connsiteX575" fmla="*/ 198026 w 3478528"/>
              <a:gd name="connsiteY575" fmla="*/ 123348 h 696754"/>
              <a:gd name="connsiteX576" fmla="*/ 197168 w 3478528"/>
              <a:gd name="connsiteY576" fmla="*/ 116014 h 696754"/>
              <a:gd name="connsiteX577" fmla="*/ 301943 w 3478528"/>
              <a:gd name="connsiteY577" fmla="*/ 88582 h 696754"/>
              <a:gd name="connsiteX578" fmla="*/ 320992 w 3478528"/>
              <a:gd name="connsiteY578" fmla="*/ 93154 h 696754"/>
              <a:gd name="connsiteX579" fmla="*/ 363665 w 3478528"/>
              <a:gd name="connsiteY579" fmla="*/ 97821 h 696754"/>
              <a:gd name="connsiteX580" fmla="*/ 526638 w 3478528"/>
              <a:gd name="connsiteY580" fmla="*/ 76961 h 696754"/>
              <a:gd name="connsiteX581" fmla="*/ 660941 w 3478528"/>
              <a:gd name="connsiteY581" fmla="*/ 64960 h 696754"/>
              <a:gd name="connsiteX582" fmla="*/ 677609 w 3478528"/>
              <a:gd name="connsiteY582" fmla="*/ 63531 h 696754"/>
              <a:gd name="connsiteX583" fmla="*/ 790670 w 3478528"/>
              <a:gd name="connsiteY583" fmla="*/ 49720 h 696754"/>
              <a:gd name="connsiteX584" fmla="*/ 910115 w 3478528"/>
              <a:gd name="connsiteY584" fmla="*/ 39433 h 696754"/>
              <a:gd name="connsiteX585" fmla="*/ 1044988 w 3478528"/>
              <a:gd name="connsiteY585" fmla="*/ 37337 h 696754"/>
              <a:gd name="connsiteX586" fmla="*/ 1115854 w 3478528"/>
              <a:gd name="connsiteY586" fmla="*/ 36766 h 696754"/>
              <a:gd name="connsiteX587" fmla="*/ 1125379 w 3478528"/>
              <a:gd name="connsiteY587" fmla="*/ 36290 h 696754"/>
              <a:gd name="connsiteX588" fmla="*/ 1195197 w 3478528"/>
              <a:gd name="connsiteY588" fmla="*/ 33813 h 696754"/>
              <a:gd name="connsiteX589" fmla="*/ 1292160 w 3478528"/>
              <a:gd name="connsiteY589" fmla="*/ 10668 h 696754"/>
              <a:gd name="connsiteX590" fmla="*/ 1336072 w 3478528"/>
              <a:gd name="connsiteY590" fmla="*/ 13811 h 696754"/>
              <a:gd name="connsiteX591" fmla="*/ 1381791 w 3478528"/>
              <a:gd name="connsiteY591" fmla="*/ 15430 h 696754"/>
              <a:gd name="connsiteX592" fmla="*/ 1412272 w 3478528"/>
              <a:gd name="connsiteY592" fmla="*/ 21050 h 696754"/>
              <a:gd name="connsiteX593" fmla="*/ 1482279 w 3478528"/>
              <a:gd name="connsiteY593" fmla="*/ 5619 h 696754"/>
              <a:gd name="connsiteX594" fmla="*/ 1503711 w 3478528"/>
              <a:gd name="connsiteY594" fmla="*/ 2285 h 696754"/>
              <a:gd name="connsiteX595" fmla="*/ 1555811 w 3478528"/>
              <a:gd name="connsiteY595" fmla="*/ 19907 h 696754"/>
              <a:gd name="connsiteX596" fmla="*/ 1602104 w 3478528"/>
              <a:gd name="connsiteY596" fmla="*/ 20574 h 696754"/>
              <a:gd name="connsiteX597" fmla="*/ 1631918 w 3478528"/>
              <a:gd name="connsiteY597" fmla="*/ 20002 h 696754"/>
              <a:gd name="connsiteX598" fmla="*/ 1686687 w 3478528"/>
              <a:gd name="connsiteY598" fmla="*/ 11620 h 696754"/>
              <a:gd name="connsiteX599" fmla="*/ 1722404 w 3478528"/>
              <a:gd name="connsiteY599" fmla="*/ 0 h 69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Lst>
            <a:rect l="l" t="t" r="r" b="b"/>
            <a:pathLst>
              <a:path w="3478528" h="696754">
                <a:moveTo>
                  <a:pt x="306894" y="689420"/>
                </a:moveTo>
                <a:cubicBezTo>
                  <a:pt x="307637" y="690134"/>
                  <a:pt x="308341" y="690896"/>
                  <a:pt x="308989" y="691705"/>
                </a:cubicBezTo>
                <a:cubicBezTo>
                  <a:pt x="308418" y="693230"/>
                  <a:pt x="307656" y="695039"/>
                  <a:pt x="306894" y="696754"/>
                </a:cubicBezTo>
                <a:cubicBezTo>
                  <a:pt x="306227" y="696087"/>
                  <a:pt x="304798" y="695230"/>
                  <a:pt x="304893" y="694658"/>
                </a:cubicBezTo>
                <a:cubicBezTo>
                  <a:pt x="305417" y="692858"/>
                  <a:pt x="306084" y="691105"/>
                  <a:pt x="306894" y="689420"/>
                </a:cubicBezTo>
                <a:close/>
                <a:moveTo>
                  <a:pt x="2826446" y="612267"/>
                </a:moveTo>
                <a:cubicBezTo>
                  <a:pt x="2828046" y="613295"/>
                  <a:pt x="2829542" y="614476"/>
                  <a:pt x="2830923" y="615791"/>
                </a:cubicBezTo>
                <a:lnTo>
                  <a:pt x="2824827" y="617982"/>
                </a:lnTo>
                <a:cubicBezTo>
                  <a:pt x="2824237" y="616515"/>
                  <a:pt x="2823827" y="614981"/>
                  <a:pt x="2823589" y="613410"/>
                </a:cubicBezTo>
                <a:cubicBezTo>
                  <a:pt x="2824360" y="612676"/>
                  <a:pt x="2825379" y="612267"/>
                  <a:pt x="2826446" y="612267"/>
                </a:cubicBezTo>
                <a:close/>
                <a:moveTo>
                  <a:pt x="2752056" y="609124"/>
                </a:moveTo>
                <a:lnTo>
                  <a:pt x="2755009" y="613981"/>
                </a:lnTo>
                <a:lnTo>
                  <a:pt x="2751199" y="617601"/>
                </a:lnTo>
                <a:lnTo>
                  <a:pt x="2746913" y="612267"/>
                </a:lnTo>
                <a:close/>
                <a:moveTo>
                  <a:pt x="2635185" y="600266"/>
                </a:moveTo>
                <a:cubicBezTo>
                  <a:pt x="2635661" y="599599"/>
                  <a:pt x="2638804" y="601314"/>
                  <a:pt x="2644519" y="603123"/>
                </a:cubicBezTo>
                <a:lnTo>
                  <a:pt x="2631470" y="607600"/>
                </a:lnTo>
                <a:cubicBezTo>
                  <a:pt x="2632318" y="604980"/>
                  <a:pt x="2633575" y="602504"/>
                  <a:pt x="2635185" y="600266"/>
                </a:cubicBezTo>
                <a:close/>
                <a:moveTo>
                  <a:pt x="2528981" y="585692"/>
                </a:moveTo>
                <a:cubicBezTo>
                  <a:pt x="2528409" y="585692"/>
                  <a:pt x="2526885" y="587406"/>
                  <a:pt x="2526980" y="587502"/>
                </a:cubicBezTo>
                <a:cubicBezTo>
                  <a:pt x="2527076" y="587597"/>
                  <a:pt x="2529267" y="590930"/>
                  <a:pt x="2530124" y="590740"/>
                </a:cubicBezTo>
                <a:lnTo>
                  <a:pt x="2534417" y="587754"/>
                </a:lnTo>
                <a:lnTo>
                  <a:pt x="2534505" y="587787"/>
                </a:lnTo>
                <a:lnTo>
                  <a:pt x="2534505" y="587692"/>
                </a:lnTo>
                <a:lnTo>
                  <a:pt x="2534417" y="587754"/>
                </a:lnTo>
                <a:close/>
                <a:moveTo>
                  <a:pt x="2281807" y="585406"/>
                </a:moveTo>
                <a:lnTo>
                  <a:pt x="2278664" y="589216"/>
                </a:lnTo>
                <a:cubicBezTo>
                  <a:pt x="2280312" y="590254"/>
                  <a:pt x="2282160" y="590930"/>
                  <a:pt x="2284093" y="591216"/>
                </a:cubicBezTo>
                <a:cubicBezTo>
                  <a:pt x="2285045" y="591216"/>
                  <a:pt x="2285903" y="588740"/>
                  <a:pt x="2286760" y="587311"/>
                </a:cubicBezTo>
                <a:close/>
                <a:moveTo>
                  <a:pt x="3064476" y="559880"/>
                </a:moveTo>
                <a:lnTo>
                  <a:pt x="3072572" y="560451"/>
                </a:lnTo>
                <a:cubicBezTo>
                  <a:pt x="3072763" y="561118"/>
                  <a:pt x="3072667" y="561784"/>
                  <a:pt x="3072667" y="562451"/>
                </a:cubicBezTo>
                <a:lnTo>
                  <a:pt x="3064476" y="561689"/>
                </a:lnTo>
                <a:cubicBezTo>
                  <a:pt x="3064476" y="561118"/>
                  <a:pt x="3064476" y="560451"/>
                  <a:pt x="3064476" y="559880"/>
                </a:cubicBezTo>
                <a:close/>
                <a:moveTo>
                  <a:pt x="151542" y="558546"/>
                </a:moveTo>
                <a:cubicBezTo>
                  <a:pt x="151980" y="560203"/>
                  <a:pt x="152265" y="561889"/>
                  <a:pt x="152399" y="563594"/>
                </a:cubicBezTo>
                <a:cubicBezTo>
                  <a:pt x="148494" y="564927"/>
                  <a:pt x="144493" y="565880"/>
                  <a:pt x="140493" y="566928"/>
                </a:cubicBezTo>
                <a:lnTo>
                  <a:pt x="139064" y="561308"/>
                </a:lnTo>
                <a:close/>
                <a:moveTo>
                  <a:pt x="2931304" y="557508"/>
                </a:moveTo>
                <a:lnTo>
                  <a:pt x="2946081" y="579120"/>
                </a:lnTo>
                <a:lnTo>
                  <a:pt x="2914553" y="583406"/>
                </a:lnTo>
                <a:cubicBezTo>
                  <a:pt x="2913601" y="581025"/>
                  <a:pt x="2912648" y="578739"/>
                  <a:pt x="2911791" y="576453"/>
                </a:cubicBezTo>
                <a:close/>
                <a:moveTo>
                  <a:pt x="2930841" y="556832"/>
                </a:moveTo>
                <a:lnTo>
                  <a:pt x="2930935" y="556926"/>
                </a:lnTo>
                <a:lnTo>
                  <a:pt x="2932532" y="556926"/>
                </a:lnTo>
                <a:lnTo>
                  <a:pt x="2931412" y="557593"/>
                </a:lnTo>
                <a:lnTo>
                  <a:pt x="2931323" y="557489"/>
                </a:lnTo>
                <a:lnTo>
                  <a:pt x="2931304" y="557508"/>
                </a:lnTo>
                <a:lnTo>
                  <a:pt x="2931161" y="557300"/>
                </a:lnTo>
                <a:lnTo>
                  <a:pt x="2930841" y="556926"/>
                </a:lnTo>
                <a:lnTo>
                  <a:pt x="2930905" y="556926"/>
                </a:lnTo>
                <a:close/>
                <a:moveTo>
                  <a:pt x="2939889" y="552545"/>
                </a:moveTo>
                <a:lnTo>
                  <a:pt x="2941318" y="556926"/>
                </a:lnTo>
                <a:lnTo>
                  <a:pt x="2932532" y="556926"/>
                </a:lnTo>
                <a:close/>
                <a:moveTo>
                  <a:pt x="2846830" y="549878"/>
                </a:moveTo>
                <a:cubicBezTo>
                  <a:pt x="2826732" y="586454"/>
                  <a:pt x="2824732" y="587025"/>
                  <a:pt x="2801396" y="568928"/>
                </a:cubicBezTo>
                <a:close/>
                <a:moveTo>
                  <a:pt x="2882835" y="549212"/>
                </a:moveTo>
                <a:lnTo>
                  <a:pt x="2887216" y="552450"/>
                </a:lnTo>
                <a:cubicBezTo>
                  <a:pt x="2885216" y="560356"/>
                  <a:pt x="2883120" y="568166"/>
                  <a:pt x="2880644" y="578072"/>
                </a:cubicBezTo>
                <a:lnTo>
                  <a:pt x="2859308" y="569690"/>
                </a:lnTo>
                <a:close/>
                <a:moveTo>
                  <a:pt x="3275169" y="539306"/>
                </a:moveTo>
                <a:lnTo>
                  <a:pt x="3286123" y="539306"/>
                </a:lnTo>
                <a:lnTo>
                  <a:pt x="3286123" y="542163"/>
                </a:lnTo>
                <a:lnTo>
                  <a:pt x="3275169" y="542163"/>
                </a:lnTo>
                <a:close/>
                <a:moveTo>
                  <a:pt x="2698455" y="538388"/>
                </a:moveTo>
                <a:cubicBezTo>
                  <a:pt x="2691787" y="539519"/>
                  <a:pt x="2687715" y="542305"/>
                  <a:pt x="2679571" y="547877"/>
                </a:cubicBezTo>
                <a:cubicBezTo>
                  <a:pt x="2697002" y="546449"/>
                  <a:pt x="2716147" y="558736"/>
                  <a:pt x="2732911" y="538829"/>
                </a:cubicBezTo>
                <a:cubicBezTo>
                  <a:pt x="2714385" y="537781"/>
                  <a:pt x="2705122" y="537257"/>
                  <a:pt x="2698455" y="538388"/>
                </a:cubicBezTo>
                <a:close/>
                <a:moveTo>
                  <a:pt x="2793014" y="462534"/>
                </a:moveTo>
                <a:lnTo>
                  <a:pt x="2771106" y="493394"/>
                </a:lnTo>
                <a:cubicBezTo>
                  <a:pt x="2799015" y="495871"/>
                  <a:pt x="2824161" y="498728"/>
                  <a:pt x="2849307" y="500252"/>
                </a:cubicBezTo>
                <a:cubicBezTo>
                  <a:pt x="2866261" y="501205"/>
                  <a:pt x="2879691" y="496157"/>
                  <a:pt x="2881025" y="475773"/>
                </a:cubicBezTo>
                <a:cubicBezTo>
                  <a:pt x="2881025" y="474059"/>
                  <a:pt x="2886073" y="472820"/>
                  <a:pt x="2891026" y="470058"/>
                </a:cubicBezTo>
                <a:lnTo>
                  <a:pt x="2891026" y="497204"/>
                </a:lnTo>
                <a:lnTo>
                  <a:pt x="2911124" y="493871"/>
                </a:lnTo>
                <a:cubicBezTo>
                  <a:pt x="2909219" y="482536"/>
                  <a:pt x="2907600" y="473487"/>
                  <a:pt x="2905694" y="462534"/>
                </a:cubicBezTo>
                <a:lnTo>
                  <a:pt x="2853307" y="462534"/>
                </a:lnTo>
                <a:cubicBezTo>
                  <a:pt x="2853307" y="468629"/>
                  <a:pt x="2854260" y="475964"/>
                  <a:pt x="2853307" y="476345"/>
                </a:cubicBezTo>
                <a:cubicBezTo>
                  <a:pt x="2840905" y="480364"/>
                  <a:pt x="2828142" y="483203"/>
                  <a:pt x="2815207" y="484822"/>
                </a:cubicBezTo>
                <a:cubicBezTo>
                  <a:pt x="2813207" y="484822"/>
                  <a:pt x="2811207" y="473583"/>
                  <a:pt x="2807111" y="469582"/>
                </a:cubicBezTo>
                <a:cubicBezTo>
                  <a:pt x="2802872" y="466410"/>
                  <a:pt x="2798100" y="464020"/>
                  <a:pt x="2793014" y="462534"/>
                </a:cubicBezTo>
                <a:close/>
                <a:moveTo>
                  <a:pt x="2833781" y="459867"/>
                </a:moveTo>
                <a:cubicBezTo>
                  <a:pt x="2831828" y="460867"/>
                  <a:pt x="2830056" y="462191"/>
                  <a:pt x="2828542" y="463772"/>
                </a:cubicBezTo>
                <a:cubicBezTo>
                  <a:pt x="2827970" y="464534"/>
                  <a:pt x="2829113" y="466629"/>
                  <a:pt x="2829399" y="468058"/>
                </a:cubicBezTo>
                <a:lnTo>
                  <a:pt x="2835210" y="466058"/>
                </a:lnTo>
                <a:close/>
                <a:moveTo>
                  <a:pt x="2759486" y="456723"/>
                </a:moveTo>
                <a:cubicBezTo>
                  <a:pt x="2729673" y="455009"/>
                  <a:pt x="2729673" y="455009"/>
                  <a:pt x="2695002" y="491013"/>
                </a:cubicBezTo>
                <a:lnTo>
                  <a:pt x="2694525" y="491109"/>
                </a:lnTo>
                <a:lnTo>
                  <a:pt x="2731959" y="491109"/>
                </a:lnTo>
                <a:lnTo>
                  <a:pt x="2725862" y="510635"/>
                </a:lnTo>
                <a:cubicBezTo>
                  <a:pt x="2764820" y="505396"/>
                  <a:pt x="2742531" y="472059"/>
                  <a:pt x="2759486" y="456723"/>
                </a:cubicBezTo>
                <a:close/>
                <a:moveTo>
                  <a:pt x="3407569" y="444741"/>
                </a:moveTo>
                <a:lnTo>
                  <a:pt x="3407474" y="447122"/>
                </a:lnTo>
                <a:lnTo>
                  <a:pt x="3404712" y="445884"/>
                </a:lnTo>
                <a:close/>
                <a:moveTo>
                  <a:pt x="3364894" y="437579"/>
                </a:moveTo>
                <a:cubicBezTo>
                  <a:pt x="3365752" y="437959"/>
                  <a:pt x="3366514" y="441484"/>
                  <a:pt x="3367752" y="444627"/>
                </a:cubicBezTo>
                <a:cubicBezTo>
                  <a:pt x="3364752" y="445084"/>
                  <a:pt x="3361704" y="445084"/>
                  <a:pt x="3358703" y="444627"/>
                </a:cubicBezTo>
                <a:cubicBezTo>
                  <a:pt x="3357560" y="444627"/>
                  <a:pt x="3357084" y="441198"/>
                  <a:pt x="3356227" y="439293"/>
                </a:cubicBezTo>
                <a:cubicBezTo>
                  <a:pt x="3359037" y="438369"/>
                  <a:pt x="3361942" y="437788"/>
                  <a:pt x="3364894" y="437579"/>
                </a:cubicBezTo>
                <a:close/>
                <a:moveTo>
                  <a:pt x="3340606" y="435578"/>
                </a:moveTo>
                <a:cubicBezTo>
                  <a:pt x="3340606" y="435578"/>
                  <a:pt x="3343083" y="436721"/>
                  <a:pt x="3342987" y="437007"/>
                </a:cubicBezTo>
                <a:cubicBezTo>
                  <a:pt x="3342530" y="438702"/>
                  <a:pt x="3341921" y="440359"/>
                  <a:pt x="3341178" y="441959"/>
                </a:cubicBezTo>
                <a:lnTo>
                  <a:pt x="3336320" y="438911"/>
                </a:lnTo>
                <a:cubicBezTo>
                  <a:pt x="3337644" y="437664"/>
                  <a:pt x="3339073" y="436549"/>
                  <a:pt x="3340606" y="435578"/>
                </a:cubicBezTo>
                <a:close/>
                <a:moveTo>
                  <a:pt x="3299458" y="410432"/>
                </a:moveTo>
                <a:lnTo>
                  <a:pt x="3269740" y="428339"/>
                </a:lnTo>
                <a:cubicBezTo>
                  <a:pt x="3272788" y="409289"/>
                  <a:pt x="3272788" y="409289"/>
                  <a:pt x="3299458" y="410432"/>
                </a:cubicBezTo>
                <a:close/>
                <a:moveTo>
                  <a:pt x="3281837" y="384143"/>
                </a:moveTo>
                <a:cubicBezTo>
                  <a:pt x="3277360" y="405098"/>
                  <a:pt x="3264406" y="410527"/>
                  <a:pt x="3231354" y="404240"/>
                </a:cubicBezTo>
                <a:cubicBezTo>
                  <a:pt x="3229544" y="393763"/>
                  <a:pt x="3233640" y="388143"/>
                  <a:pt x="3244689" y="387286"/>
                </a:cubicBezTo>
                <a:cubicBezTo>
                  <a:pt x="3255738" y="386428"/>
                  <a:pt x="3268121" y="385381"/>
                  <a:pt x="3281837" y="384143"/>
                </a:cubicBezTo>
                <a:close/>
                <a:moveTo>
                  <a:pt x="3434808" y="383191"/>
                </a:moveTo>
                <a:cubicBezTo>
                  <a:pt x="3435703" y="383238"/>
                  <a:pt x="3436579" y="383467"/>
                  <a:pt x="3437380" y="383857"/>
                </a:cubicBezTo>
                <a:cubicBezTo>
                  <a:pt x="3437951" y="384238"/>
                  <a:pt x="3437189" y="385381"/>
                  <a:pt x="3437284" y="386239"/>
                </a:cubicBezTo>
                <a:lnTo>
                  <a:pt x="3434808" y="387001"/>
                </a:lnTo>
                <a:close/>
                <a:moveTo>
                  <a:pt x="3367670" y="376618"/>
                </a:moveTo>
                <a:cubicBezTo>
                  <a:pt x="3371587" y="378023"/>
                  <a:pt x="3375182" y="381905"/>
                  <a:pt x="3378325" y="388810"/>
                </a:cubicBezTo>
                <a:lnTo>
                  <a:pt x="3331843" y="416528"/>
                </a:lnTo>
                <a:cubicBezTo>
                  <a:pt x="3325366" y="396907"/>
                  <a:pt x="3341368" y="388430"/>
                  <a:pt x="3355084" y="379285"/>
                </a:cubicBezTo>
                <a:cubicBezTo>
                  <a:pt x="3359514" y="376285"/>
                  <a:pt x="3363752" y="375214"/>
                  <a:pt x="3367670" y="376618"/>
                </a:cubicBezTo>
                <a:close/>
                <a:moveTo>
                  <a:pt x="2677952" y="371189"/>
                </a:moveTo>
                <a:lnTo>
                  <a:pt x="2677952" y="371379"/>
                </a:lnTo>
                <a:cubicBezTo>
                  <a:pt x="2676713" y="372999"/>
                  <a:pt x="2674999" y="374237"/>
                  <a:pt x="2674904" y="375570"/>
                </a:cubicBezTo>
                <a:cubicBezTo>
                  <a:pt x="2675151" y="377370"/>
                  <a:pt x="2675809" y="379094"/>
                  <a:pt x="2676809" y="380619"/>
                </a:cubicBezTo>
                <a:cubicBezTo>
                  <a:pt x="2678047" y="379571"/>
                  <a:pt x="2680333" y="378618"/>
                  <a:pt x="2680428" y="377475"/>
                </a:cubicBezTo>
                <a:cubicBezTo>
                  <a:pt x="2680524" y="376332"/>
                  <a:pt x="2679095" y="373856"/>
                  <a:pt x="2677952" y="371189"/>
                </a:cubicBezTo>
                <a:close/>
                <a:moveTo>
                  <a:pt x="3336891" y="364808"/>
                </a:moveTo>
                <a:lnTo>
                  <a:pt x="3341272" y="364808"/>
                </a:lnTo>
                <a:lnTo>
                  <a:pt x="3338986" y="366332"/>
                </a:lnTo>
                <a:close/>
                <a:moveTo>
                  <a:pt x="3214971" y="362617"/>
                </a:moveTo>
                <a:cubicBezTo>
                  <a:pt x="3217829" y="368141"/>
                  <a:pt x="3220305" y="370808"/>
                  <a:pt x="3220401" y="373475"/>
                </a:cubicBezTo>
                <a:cubicBezTo>
                  <a:pt x="3220496" y="376142"/>
                  <a:pt x="3218019" y="378809"/>
                  <a:pt x="3216686" y="381476"/>
                </a:cubicBezTo>
                <a:cubicBezTo>
                  <a:pt x="3214209" y="379285"/>
                  <a:pt x="3210876" y="377476"/>
                  <a:pt x="3209637" y="374714"/>
                </a:cubicBezTo>
                <a:cubicBezTo>
                  <a:pt x="3208399" y="371951"/>
                  <a:pt x="3211542" y="369951"/>
                  <a:pt x="3214971" y="362617"/>
                </a:cubicBezTo>
                <a:close/>
                <a:moveTo>
                  <a:pt x="3362513" y="362426"/>
                </a:moveTo>
                <a:cubicBezTo>
                  <a:pt x="3363390" y="362692"/>
                  <a:pt x="3364209" y="363149"/>
                  <a:pt x="3364895" y="363759"/>
                </a:cubicBezTo>
                <a:cubicBezTo>
                  <a:pt x="3364895" y="363759"/>
                  <a:pt x="3364419" y="364997"/>
                  <a:pt x="3364228" y="365664"/>
                </a:cubicBezTo>
                <a:lnTo>
                  <a:pt x="3360323" y="363759"/>
                </a:lnTo>
                <a:close/>
                <a:moveTo>
                  <a:pt x="2884835" y="339375"/>
                </a:moveTo>
                <a:cubicBezTo>
                  <a:pt x="2904552" y="368331"/>
                  <a:pt x="2909886" y="368331"/>
                  <a:pt x="2932460" y="339375"/>
                </a:cubicBezTo>
                <a:close/>
                <a:moveTo>
                  <a:pt x="2749866" y="337566"/>
                </a:moveTo>
                <a:lnTo>
                  <a:pt x="2733673" y="346519"/>
                </a:lnTo>
                <a:lnTo>
                  <a:pt x="2739388" y="356044"/>
                </a:lnTo>
                <a:cubicBezTo>
                  <a:pt x="2744436" y="352910"/>
                  <a:pt x="2749275" y="349443"/>
                  <a:pt x="2753866" y="345662"/>
                </a:cubicBezTo>
                <a:cubicBezTo>
                  <a:pt x="2754437" y="345090"/>
                  <a:pt x="2751294" y="340328"/>
                  <a:pt x="2749866" y="337566"/>
                </a:cubicBezTo>
                <a:close/>
                <a:moveTo>
                  <a:pt x="3365561" y="336232"/>
                </a:moveTo>
                <a:cubicBezTo>
                  <a:pt x="3366895" y="335946"/>
                  <a:pt x="3369180" y="339947"/>
                  <a:pt x="3372895" y="344043"/>
                </a:cubicBezTo>
                <a:cubicBezTo>
                  <a:pt x="3369162" y="346138"/>
                  <a:pt x="3365104" y="347586"/>
                  <a:pt x="3360894" y="348329"/>
                </a:cubicBezTo>
                <a:cubicBezTo>
                  <a:pt x="3359370" y="348329"/>
                  <a:pt x="3357655" y="344138"/>
                  <a:pt x="3356036" y="341852"/>
                </a:cubicBezTo>
                <a:cubicBezTo>
                  <a:pt x="3358903" y="339499"/>
                  <a:pt x="3362113" y="337604"/>
                  <a:pt x="3365561" y="336232"/>
                </a:cubicBezTo>
                <a:close/>
                <a:moveTo>
                  <a:pt x="2696430" y="330422"/>
                </a:moveTo>
                <a:lnTo>
                  <a:pt x="2688239" y="331565"/>
                </a:lnTo>
                <a:cubicBezTo>
                  <a:pt x="2689001" y="337280"/>
                  <a:pt x="2689858" y="342995"/>
                  <a:pt x="2690715" y="348710"/>
                </a:cubicBezTo>
                <a:cubicBezTo>
                  <a:pt x="2693677" y="348262"/>
                  <a:pt x="2696611" y="347595"/>
                  <a:pt x="2699478" y="346710"/>
                </a:cubicBezTo>
                <a:cubicBezTo>
                  <a:pt x="2698745" y="341233"/>
                  <a:pt x="2697726" y="335794"/>
                  <a:pt x="2696430" y="330422"/>
                </a:cubicBezTo>
                <a:close/>
                <a:moveTo>
                  <a:pt x="2865023" y="326517"/>
                </a:moveTo>
                <a:lnTo>
                  <a:pt x="2845782" y="357759"/>
                </a:lnTo>
                <a:cubicBezTo>
                  <a:pt x="2835019" y="334803"/>
                  <a:pt x="2828923" y="329184"/>
                  <a:pt x="2815778" y="330517"/>
                </a:cubicBezTo>
                <a:cubicBezTo>
                  <a:pt x="2810626" y="331451"/>
                  <a:pt x="2805987" y="334222"/>
                  <a:pt x="2802729" y="338327"/>
                </a:cubicBezTo>
                <a:cubicBezTo>
                  <a:pt x="2792252" y="352044"/>
                  <a:pt x="2809968" y="356044"/>
                  <a:pt x="2813397" y="365378"/>
                </a:cubicBezTo>
                <a:cubicBezTo>
                  <a:pt x="2802253" y="369760"/>
                  <a:pt x="2792347" y="374903"/>
                  <a:pt x="2797395" y="387953"/>
                </a:cubicBezTo>
                <a:lnTo>
                  <a:pt x="2884073" y="363093"/>
                </a:lnTo>
                <a:cubicBezTo>
                  <a:pt x="2877977" y="351282"/>
                  <a:pt x="2872643" y="341185"/>
                  <a:pt x="2865023" y="326517"/>
                </a:cubicBezTo>
                <a:close/>
                <a:moveTo>
                  <a:pt x="3149535" y="323945"/>
                </a:moveTo>
                <a:cubicBezTo>
                  <a:pt x="3126389" y="321754"/>
                  <a:pt x="3118769" y="326707"/>
                  <a:pt x="3112292" y="343947"/>
                </a:cubicBezTo>
                <a:cubicBezTo>
                  <a:pt x="3107053" y="357568"/>
                  <a:pt x="3112101" y="365188"/>
                  <a:pt x="3127341" y="369474"/>
                </a:cubicBezTo>
                <a:lnTo>
                  <a:pt x="3127341" y="369569"/>
                </a:lnTo>
                <a:close/>
                <a:moveTo>
                  <a:pt x="3001897" y="322504"/>
                </a:moveTo>
                <a:cubicBezTo>
                  <a:pt x="2997682" y="320421"/>
                  <a:pt x="2992801" y="320040"/>
                  <a:pt x="2989324" y="322611"/>
                </a:cubicBezTo>
                <a:cubicBezTo>
                  <a:pt x="2977799" y="331088"/>
                  <a:pt x="2966940" y="340994"/>
                  <a:pt x="2952938" y="352615"/>
                </a:cubicBezTo>
                <a:lnTo>
                  <a:pt x="2952938" y="352710"/>
                </a:lnTo>
                <a:cubicBezTo>
                  <a:pt x="2969988" y="371760"/>
                  <a:pt x="2988181" y="353472"/>
                  <a:pt x="3004374" y="361283"/>
                </a:cubicBezTo>
                <a:cubicBezTo>
                  <a:pt x="3006945" y="352234"/>
                  <a:pt x="3008850" y="345757"/>
                  <a:pt x="3010469" y="339280"/>
                </a:cubicBezTo>
                <a:cubicBezTo>
                  <a:pt x="3010946" y="337080"/>
                  <a:pt x="3010946" y="334813"/>
                  <a:pt x="3010469" y="332612"/>
                </a:cubicBezTo>
                <a:cubicBezTo>
                  <a:pt x="3009660" y="328374"/>
                  <a:pt x="3006112" y="324588"/>
                  <a:pt x="3001897" y="322504"/>
                </a:cubicBezTo>
                <a:close/>
                <a:moveTo>
                  <a:pt x="3393470" y="302895"/>
                </a:moveTo>
                <a:lnTo>
                  <a:pt x="3394899" y="308514"/>
                </a:lnTo>
                <a:lnTo>
                  <a:pt x="3374705" y="315182"/>
                </a:lnTo>
                <a:lnTo>
                  <a:pt x="3371848" y="307467"/>
                </a:lnTo>
                <a:close/>
                <a:moveTo>
                  <a:pt x="3265835" y="300228"/>
                </a:moveTo>
                <a:lnTo>
                  <a:pt x="3296505" y="301656"/>
                </a:lnTo>
                <a:lnTo>
                  <a:pt x="3296696" y="310610"/>
                </a:lnTo>
                <a:cubicBezTo>
                  <a:pt x="3285552" y="318420"/>
                  <a:pt x="3275551" y="313277"/>
                  <a:pt x="3265835" y="300228"/>
                </a:cubicBezTo>
                <a:close/>
                <a:moveTo>
                  <a:pt x="3460811" y="288036"/>
                </a:moveTo>
                <a:lnTo>
                  <a:pt x="3478528" y="288036"/>
                </a:lnTo>
                <a:cubicBezTo>
                  <a:pt x="3478432" y="289464"/>
                  <a:pt x="3478432" y="290893"/>
                  <a:pt x="3478528" y="292322"/>
                </a:cubicBezTo>
                <a:lnTo>
                  <a:pt x="3460811" y="293846"/>
                </a:lnTo>
                <a:cubicBezTo>
                  <a:pt x="3460811" y="291941"/>
                  <a:pt x="3460811" y="289941"/>
                  <a:pt x="3460811" y="288036"/>
                </a:cubicBezTo>
                <a:close/>
                <a:moveTo>
                  <a:pt x="3418318" y="280214"/>
                </a:moveTo>
                <a:cubicBezTo>
                  <a:pt x="3423949" y="281107"/>
                  <a:pt x="3429807" y="284703"/>
                  <a:pt x="3435855" y="290322"/>
                </a:cubicBezTo>
                <a:lnTo>
                  <a:pt x="3403756" y="294037"/>
                </a:lnTo>
                <a:cubicBezTo>
                  <a:pt x="3403280" y="291465"/>
                  <a:pt x="3402708" y="288893"/>
                  <a:pt x="3402137" y="286322"/>
                </a:cubicBezTo>
                <a:cubicBezTo>
                  <a:pt x="3407281" y="281131"/>
                  <a:pt x="3412686" y="279321"/>
                  <a:pt x="3418318" y="280214"/>
                </a:cubicBezTo>
                <a:close/>
                <a:moveTo>
                  <a:pt x="3346130" y="279368"/>
                </a:moveTo>
                <a:cubicBezTo>
                  <a:pt x="3344511" y="288511"/>
                  <a:pt x="3342701" y="298227"/>
                  <a:pt x="3340225" y="313372"/>
                </a:cubicBezTo>
                <a:lnTo>
                  <a:pt x="3315460" y="314705"/>
                </a:lnTo>
                <a:lnTo>
                  <a:pt x="3315460" y="284225"/>
                </a:lnTo>
                <a:close/>
                <a:moveTo>
                  <a:pt x="3254918" y="269017"/>
                </a:moveTo>
                <a:cubicBezTo>
                  <a:pt x="3269085" y="268129"/>
                  <a:pt x="3283266" y="280059"/>
                  <a:pt x="3296696" y="275272"/>
                </a:cubicBezTo>
                <a:lnTo>
                  <a:pt x="3269359" y="294322"/>
                </a:lnTo>
                <a:lnTo>
                  <a:pt x="3240784" y="275272"/>
                </a:lnTo>
                <a:cubicBezTo>
                  <a:pt x="3245475" y="271034"/>
                  <a:pt x="3250196" y="269313"/>
                  <a:pt x="3254918" y="269017"/>
                </a:cubicBezTo>
                <a:close/>
                <a:moveTo>
                  <a:pt x="2577082" y="233457"/>
                </a:moveTo>
                <a:lnTo>
                  <a:pt x="2574415" y="238220"/>
                </a:lnTo>
                <a:cubicBezTo>
                  <a:pt x="2575939" y="238791"/>
                  <a:pt x="2577844" y="240125"/>
                  <a:pt x="2578987" y="239649"/>
                </a:cubicBezTo>
                <a:cubicBezTo>
                  <a:pt x="2580130" y="239172"/>
                  <a:pt x="2581463" y="236886"/>
                  <a:pt x="2582702" y="235362"/>
                </a:cubicBezTo>
                <a:close/>
                <a:moveTo>
                  <a:pt x="2708813" y="232314"/>
                </a:moveTo>
                <a:lnTo>
                  <a:pt x="2708813" y="232505"/>
                </a:lnTo>
                <a:cubicBezTo>
                  <a:pt x="2706527" y="236886"/>
                  <a:pt x="2705193" y="239458"/>
                  <a:pt x="2703955" y="242030"/>
                </a:cubicBezTo>
                <a:cubicBezTo>
                  <a:pt x="2706565" y="243020"/>
                  <a:pt x="2709279" y="243687"/>
                  <a:pt x="2712051" y="244030"/>
                </a:cubicBezTo>
                <a:cubicBezTo>
                  <a:pt x="2712813" y="244030"/>
                  <a:pt x="2714718" y="240410"/>
                  <a:pt x="2714242" y="239077"/>
                </a:cubicBezTo>
                <a:cubicBezTo>
                  <a:pt x="2713766" y="237743"/>
                  <a:pt x="2711289" y="235267"/>
                  <a:pt x="2708813" y="232314"/>
                </a:cubicBezTo>
                <a:close/>
                <a:moveTo>
                  <a:pt x="2644900" y="229076"/>
                </a:moveTo>
                <a:lnTo>
                  <a:pt x="2640614" y="232695"/>
                </a:lnTo>
                <a:lnTo>
                  <a:pt x="2649758" y="246030"/>
                </a:lnTo>
                <a:lnTo>
                  <a:pt x="2655282" y="241363"/>
                </a:lnTo>
                <a:close/>
                <a:moveTo>
                  <a:pt x="2805777" y="221360"/>
                </a:moveTo>
                <a:lnTo>
                  <a:pt x="2805301" y="222694"/>
                </a:lnTo>
                <a:lnTo>
                  <a:pt x="2807492" y="222313"/>
                </a:lnTo>
                <a:close/>
                <a:moveTo>
                  <a:pt x="2512217" y="219741"/>
                </a:moveTo>
                <a:cubicBezTo>
                  <a:pt x="2509931" y="225266"/>
                  <a:pt x="2507740" y="230790"/>
                  <a:pt x="2505549" y="236410"/>
                </a:cubicBezTo>
                <a:lnTo>
                  <a:pt x="2510502" y="238791"/>
                </a:lnTo>
                <a:lnTo>
                  <a:pt x="2519361" y="224504"/>
                </a:lnTo>
                <a:close/>
                <a:moveTo>
                  <a:pt x="2762248" y="218693"/>
                </a:moveTo>
                <a:cubicBezTo>
                  <a:pt x="2758819" y="234219"/>
                  <a:pt x="2763677" y="242220"/>
                  <a:pt x="2777298" y="242696"/>
                </a:cubicBezTo>
                <a:cubicBezTo>
                  <a:pt x="2781422" y="241858"/>
                  <a:pt x="2784813" y="238934"/>
                  <a:pt x="2786251" y="234981"/>
                </a:cubicBezTo>
                <a:cubicBezTo>
                  <a:pt x="2786727" y="220218"/>
                  <a:pt x="2776345" y="218217"/>
                  <a:pt x="2762248" y="218693"/>
                </a:cubicBezTo>
                <a:close/>
                <a:moveTo>
                  <a:pt x="2692239" y="213264"/>
                </a:moveTo>
                <a:cubicBezTo>
                  <a:pt x="2689344" y="215769"/>
                  <a:pt x="2686848" y="218693"/>
                  <a:pt x="2684810" y="221932"/>
                </a:cubicBezTo>
                <a:cubicBezTo>
                  <a:pt x="2687096" y="223742"/>
                  <a:pt x="2690144" y="227552"/>
                  <a:pt x="2691477" y="226980"/>
                </a:cubicBezTo>
                <a:cubicBezTo>
                  <a:pt x="2695316" y="224809"/>
                  <a:pt x="2698783" y="222037"/>
                  <a:pt x="2701764" y="218789"/>
                </a:cubicBezTo>
                <a:lnTo>
                  <a:pt x="2701764" y="218598"/>
                </a:lnTo>
                <a:cubicBezTo>
                  <a:pt x="2697192" y="215836"/>
                  <a:pt x="2693477" y="212597"/>
                  <a:pt x="2692239" y="213264"/>
                </a:cubicBezTo>
                <a:close/>
                <a:moveTo>
                  <a:pt x="3217734" y="210312"/>
                </a:moveTo>
                <a:lnTo>
                  <a:pt x="3223830" y="212217"/>
                </a:lnTo>
                <a:lnTo>
                  <a:pt x="3217258" y="235934"/>
                </a:lnTo>
                <a:lnTo>
                  <a:pt x="3209352" y="233457"/>
                </a:lnTo>
                <a:close/>
                <a:moveTo>
                  <a:pt x="3005136" y="199073"/>
                </a:moveTo>
                <a:lnTo>
                  <a:pt x="3008851" y="203073"/>
                </a:lnTo>
                <a:lnTo>
                  <a:pt x="3001611" y="208121"/>
                </a:lnTo>
                <a:cubicBezTo>
                  <a:pt x="3001040" y="206121"/>
                  <a:pt x="2999611" y="203740"/>
                  <a:pt x="3000087" y="202025"/>
                </a:cubicBezTo>
                <a:cubicBezTo>
                  <a:pt x="3000564" y="200311"/>
                  <a:pt x="3003421" y="200025"/>
                  <a:pt x="3005136" y="199073"/>
                </a:cubicBezTo>
                <a:close/>
                <a:moveTo>
                  <a:pt x="3062761" y="177832"/>
                </a:moveTo>
                <a:cubicBezTo>
                  <a:pt x="3065905" y="176212"/>
                  <a:pt x="3068190" y="179927"/>
                  <a:pt x="3073144" y="182118"/>
                </a:cubicBezTo>
                <a:cubicBezTo>
                  <a:pt x="3070000" y="185566"/>
                  <a:pt x="3066371" y="188547"/>
                  <a:pt x="3062380" y="190976"/>
                </a:cubicBezTo>
                <a:cubicBezTo>
                  <a:pt x="3060761" y="191548"/>
                  <a:pt x="3057522" y="187833"/>
                  <a:pt x="3055046" y="186118"/>
                </a:cubicBezTo>
                <a:cubicBezTo>
                  <a:pt x="3057522" y="183261"/>
                  <a:pt x="3059618" y="179451"/>
                  <a:pt x="3062761" y="177832"/>
                </a:cubicBezTo>
                <a:close/>
                <a:moveTo>
                  <a:pt x="2827970" y="175070"/>
                </a:moveTo>
                <a:cubicBezTo>
                  <a:pt x="2828923" y="178022"/>
                  <a:pt x="2829971" y="180975"/>
                  <a:pt x="2830923" y="183832"/>
                </a:cubicBezTo>
                <a:lnTo>
                  <a:pt x="2829113" y="185356"/>
                </a:lnTo>
                <a:cubicBezTo>
                  <a:pt x="2827380" y="183061"/>
                  <a:pt x="2825818" y="180642"/>
                  <a:pt x="2824446" y="178117"/>
                </a:cubicBezTo>
                <a:cubicBezTo>
                  <a:pt x="2824446" y="178117"/>
                  <a:pt x="2826732" y="176117"/>
                  <a:pt x="2827970" y="175070"/>
                </a:cubicBezTo>
                <a:close/>
                <a:moveTo>
                  <a:pt x="3331843" y="170688"/>
                </a:moveTo>
                <a:lnTo>
                  <a:pt x="3334891" y="175831"/>
                </a:lnTo>
                <a:lnTo>
                  <a:pt x="3322032" y="184689"/>
                </a:lnTo>
                <a:lnTo>
                  <a:pt x="3318222" y="177355"/>
                </a:lnTo>
                <a:close/>
                <a:moveTo>
                  <a:pt x="3207542" y="164878"/>
                </a:moveTo>
                <a:lnTo>
                  <a:pt x="3209352" y="170307"/>
                </a:lnTo>
                <a:lnTo>
                  <a:pt x="3193636" y="177546"/>
                </a:lnTo>
                <a:lnTo>
                  <a:pt x="3190778" y="168878"/>
                </a:lnTo>
                <a:close/>
                <a:moveTo>
                  <a:pt x="3142677" y="154972"/>
                </a:moveTo>
                <a:cubicBezTo>
                  <a:pt x="3146010" y="162020"/>
                  <a:pt x="3148582" y="164497"/>
                  <a:pt x="3147915" y="166782"/>
                </a:cubicBezTo>
                <a:cubicBezTo>
                  <a:pt x="3146630" y="169354"/>
                  <a:pt x="3144248" y="171212"/>
                  <a:pt x="3141438" y="171831"/>
                </a:cubicBezTo>
                <a:cubicBezTo>
                  <a:pt x="3140105" y="171831"/>
                  <a:pt x="3136676" y="167926"/>
                  <a:pt x="3136867" y="166021"/>
                </a:cubicBezTo>
                <a:cubicBezTo>
                  <a:pt x="3137057" y="164115"/>
                  <a:pt x="3139152" y="160496"/>
                  <a:pt x="3142677" y="154972"/>
                </a:cubicBezTo>
                <a:close/>
                <a:moveTo>
                  <a:pt x="2644171" y="142758"/>
                </a:moveTo>
                <a:cubicBezTo>
                  <a:pt x="2640137" y="144118"/>
                  <a:pt x="2635422" y="146779"/>
                  <a:pt x="2629469" y="150494"/>
                </a:cubicBezTo>
                <a:cubicBezTo>
                  <a:pt x="2649282" y="151923"/>
                  <a:pt x="2650520" y="180022"/>
                  <a:pt x="2677094" y="172307"/>
                </a:cubicBezTo>
                <a:cubicBezTo>
                  <a:pt x="2662236" y="146304"/>
                  <a:pt x="2656271" y="138677"/>
                  <a:pt x="2644171" y="142758"/>
                </a:cubicBezTo>
                <a:close/>
                <a:moveTo>
                  <a:pt x="2305905" y="140493"/>
                </a:moveTo>
                <a:cubicBezTo>
                  <a:pt x="2304762" y="141922"/>
                  <a:pt x="2302857" y="143351"/>
                  <a:pt x="2302762" y="144875"/>
                </a:cubicBezTo>
                <a:cubicBezTo>
                  <a:pt x="2302667" y="146399"/>
                  <a:pt x="2304381" y="147923"/>
                  <a:pt x="2305334" y="149447"/>
                </a:cubicBezTo>
                <a:lnTo>
                  <a:pt x="2308763" y="145160"/>
                </a:lnTo>
                <a:close/>
                <a:moveTo>
                  <a:pt x="2604514" y="138969"/>
                </a:moveTo>
                <a:cubicBezTo>
                  <a:pt x="2603895" y="142494"/>
                  <a:pt x="2603252" y="145994"/>
                  <a:pt x="2602490" y="150340"/>
                </a:cubicBezTo>
                <a:lnTo>
                  <a:pt x="2600038" y="165064"/>
                </a:lnTo>
                <a:lnTo>
                  <a:pt x="2599370" y="166496"/>
                </a:lnTo>
                <a:lnTo>
                  <a:pt x="2599752" y="166782"/>
                </a:lnTo>
                <a:lnTo>
                  <a:pt x="2600038" y="165064"/>
                </a:lnTo>
                <a:lnTo>
                  <a:pt x="2611944" y="139541"/>
                </a:lnTo>
                <a:cubicBezTo>
                  <a:pt x="2610991" y="138493"/>
                  <a:pt x="2608229" y="139541"/>
                  <a:pt x="2604514" y="138969"/>
                </a:cubicBezTo>
                <a:close/>
                <a:moveTo>
                  <a:pt x="2695002" y="138684"/>
                </a:moveTo>
                <a:cubicBezTo>
                  <a:pt x="2693668" y="151828"/>
                  <a:pt x="2692811" y="160401"/>
                  <a:pt x="2691382" y="173640"/>
                </a:cubicBezTo>
                <a:cubicBezTo>
                  <a:pt x="2704527" y="162972"/>
                  <a:pt x="2723195" y="166592"/>
                  <a:pt x="2724624" y="141541"/>
                </a:cubicBezTo>
                <a:close/>
                <a:moveTo>
                  <a:pt x="2769487" y="135743"/>
                </a:moveTo>
                <a:cubicBezTo>
                  <a:pt x="2762296" y="135397"/>
                  <a:pt x="2753867" y="137588"/>
                  <a:pt x="2744151" y="139255"/>
                </a:cubicBezTo>
                <a:lnTo>
                  <a:pt x="2768344" y="174783"/>
                </a:lnTo>
                <a:cubicBezTo>
                  <a:pt x="2789109" y="161734"/>
                  <a:pt x="2792442" y="157257"/>
                  <a:pt x="2787394" y="147446"/>
                </a:cubicBezTo>
                <a:cubicBezTo>
                  <a:pt x="2782632" y="138969"/>
                  <a:pt x="2776679" y="136088"/>
                  <a:pt x="2769487" y="135743"/>
                </a:cubicBezTo>
                <a:close/>
                <a:moveTo>
                  <a:pt x="3358228" y="132398"/>
                </a:moveTo>
                <a:cubicBezTo>
                  <a:pt x="3358799" y="132398"/>
                  <a:pt x="3359561" y="133922"/>
                  <a:pt x="3360323" y="134779"/>
                </a:cubicBezTo>
                <a:lnTo>
                  <a:pt x="3354322" y="136970"/>
                </a:lnTo>
                <a:lnTo>
                  <a:pt x="3352608" y="134112"/>
                </a:lnTo>
                <a:cubicBezTo>
                  <a:pt x="3354418" y="133350"/>
                  <a:pt x="3356304" y="132779"/>
                  <a:pt x="3358228" y="132398"/>
                </a:cubicBezTo>
                <a:close/>
                <a:moveTo>
                  <a:pt x="2471640" y="131730"/>
                </a:moveTo>
                <a:lnTo>
                  <a:pt x="2436112" y="151447"/>
                </a:lnTo>
                <a:cubicBezTo>
                  <a:pt x="2467163" y="161829"/>
                  <a:pt x="2467640" y="161543"/>
                  <a:pt x="2471640" y="131730"/>
                </a:cubicBezTo>
                <a:close/>
                <a:moveTo>
                  <a:pt x="2499929" y="130968"/>
                </a:moveTo>
                <a:cubicBezTo>
                  <a:pt x="2487357" y="136112"/>
                  <a:pt x="2481642" y="143065"/>
                  <a:pt x="2487071" y="160401"/>
                </a:cubicBezTo>
                <a:lnTo>
                  <a:pt x="2487071" y="160115"/>
                </a:lnTo>
                <a:cubicBezTo>
                  <a:pt x="2503263" y="153352"/>
                  <a:pt x="2506121" y="144970"/>
                  <a:pt x="2499929" y="130968"/>
                </a:cubicBezTo>
                <a:close/>
                <a:moveTo>
                  <a:pt x="2546793" y="126110"/>
                </a:moveTo>
                <a:cubicBezTo>
                  <a:pt x="2523933" y="136207"/>
                  <a:pt x="2523933" y="136207"/>
                  <a:pt x="2512598" y="156686"/>
                </a:cubicBezTo>
                <a:cubicBezTo>
                  <a:pt x="2533648" y="154685"/>
                  <a:pt x="2540982" y="140969"/>
                  <a:pt x="2546793" y="126110"/>
                </a:cubicBezTo>
                <a:close/>
                <a:moveTo>
                  <a:pt x="2582416" y="125063"/>
                </a:moveTo>
                <a:cubicBezTo>
                  <a:pt x="2579177" y="128587"/>
                  <a:pt x="2574034" y="131730"/>
                  <a:pt x="2572891" y="135826"/>
                </a:cubicBezTo>
                <a:cubicBezTo>
                  <a:pt x="2572062" y="142779"/>
                  <a:pt x="2571996" y="149809"/>
                  <a:pt x="2572701" y="156781"/>
                </a:cubicBezTo>
                <a:lnTo>
                  <a:pt x="2577844" y="158972"/>
                </a:lnTo>
                <a:cubicBezTo>
                  <a:pt x="2582445" y="152228"/>
                  <a:pt x="2586312" y="145008"/>
                  <a:pt x="2589369" y="137445"/>
                </a:cubicBezTo>
                <a:cubicBezTo>
                  <a:pt x="2590322" y="134302"/>
                  <a:pt x="2584893" y="129254"/>
                  <a:pt x="2582416" y="125063"/>
                </a:cubicBezTo>
                <a:close/>
                <a:moveTo>
                  <a:pt x="3229925" y="124968"/>
                </a:moveTo>
                <a:cubicBezTo>
                  <a:pt x="3233107" y="129139"/>
                  <a:pt x="3236031" y="133492"/>
                  <a:pt x="3238688" y="138017"/>
                </a:cubicBezTo>
                <a:cubicBezTo>
                  <a:pt x="3236422" y="140008"/>
                  <a:pt x="3234002" y="141827"/>
                  <a:pt x="3231449" y="143446"/>
                </a:cubicBezTo>
                <a:cubicBezTo>
                  <a:pt x="3229259" y="138207"/>
                  <a:pt x="3226973" y="133064"/>
                  <a:pt x="3224782" y="127920"/>
                </a:cubicBezTo>
                <a:close/>
                <a:moveTo>
                  <a:pt x="2358674" y="118681"/>
                </a:moveTo>
                <a:cubicBezTo>
                  <a:pt x="2348673" y="118681"/>
                  <a:pt x="2341338" y="122396"/>
                  <a:pt x="2343243" y="133730"/>
                </a:cubicBezTo>
                <a:cubicBezTo>
                  <a:pt x="2343243" y="135921"/>
                  <a:pt x="2350387" y="139350"/>
                  <a:pt x="2352768" y="138493"/>
                </a:cubicBezTo>
                <a:cubicBezTo>
                  <a:pt x="2362960" y="134969"/>
                  <a:pt x="2365818" y="128206"/>
                  <a:pt x="2358674" y="118681"/>
                </a:cubicBezTo>
                <a:close/>
                <a:moveTo>
                  <a:pt x="2429635" y="115728"/>
                </a:moveTo>
                <a:lnTo>
                  <a:pt x="2413252" y="125634"/>
                </a:lnTo>
                <a:lnTo>
                  <a:pt x="2416681" y="130016"/>
                </a:lnTo>
                <a:cubicBezTo>
                  <a:pt x="2419634" y="129540"/>
                  <a:pt x="2423444" y="130016"/>
                  <a:pt x="2425158" y="128396"/>
                </a:cubicBezTo>
                <a:cubicBezTo>
                  <a:pt x="2426873" y="126777"/>
                  <a:pt x="2427444" y="122301"/>
                  <a:pt x="2429635" y="115728"/>
                </a:cubicBezTo>
                <a:close/>
                <a:moveTo>
                  <a:pt x="2842758" y="105227"/>
                </a:moveTo>
                <a:cubicBezTo>
                  <a:pt x="2834472" y="109037"/>
                  <a:pt x="2826876" y="122444"/>
                  <a:pt x="2815017" y="148018"/>
                </a:cubicBezTo>
                <a:lnTo>
                  <a:pt x="2841877" y="123729"/>
                </a:lnTo>
                <a:cubicBezTo>
                  <a:pt x="2851402" y="143351"/>
                  <a:pt x="2843973" y="152304"/>
                  <a:pt x="2829018" y="156305"/>
                </a:cubicBezTo>
                <a:cubicBezTo>
                  <a:pt x="2822732" y="158210"/>
                  <a:pt x="2814921" y="157162"/>
                  <a:pt x="2809968" y="160496"/>
                </a:cubicBezTo>
                <a:cubicBezTo>
                  <a:pt x="2803015" y="165068"/>
                  <a:pt x="2793680" y="172307"/>
                  <a:pt x="2793395" y="178784"/>
                </a:cubicBezTo>
                <a:cubicBezTo>
                  <a:pt x="2793109" y="185261"/>
                  <a:pt x="2801872" y="193928"/>
                  <a:pt x="2808825" y="197834"/>
                </a:cubicBezTo>
                <a:cubicBezTo>
                  <a:pt x="2819017" y="203168"/>
                  <a:pt x="2824923" y="194500"/>
                  <a:pt x="2829209" y="185927"/>
                </a:cubicBezTo>
                <a:lnTo>
                  <a:pt x="2830923" y="184118"/>
                </a:lnTo>
                <a:cubicBezTo>
                  <a:pt x="2858546" y="192690"/>
                  <a:pt x="2873976" y="182594"/>
                  <a:pt x="2874643" y="155543"/>
                </a:cubicBezTo>
                <a:cubicBezTo>
                  <a:pt x="2874643" y="143922"/>
                  <a:pt x="2874643" y="132302"/>
                  <a:pt x="2874643" y="120015"/>
                </a:cubicBezTo>
                <a:cubicBezTo>
                  <a:pt x="2860022" y="107204"/>
                  <a:pt x="2851045" y="101417"/>
                  <a:pt x="2842758" y="105227"/>
                </a:cubicBezTo>
                <a:close/>
                <a:moveTo>
                  <a:pt x="3131342" y="104775"/>
                </a:moveTo>
                <a:lnTo>
                  <a:pt x="3144201" y="113157"/>
                </a:lnTo>
                <a:lnTo>
                  <a:pt x="3130866" y="126206"/>
                </a:lnTo>
                <a:lnTo>
                  <a:pt x="3123627" y="120110"/>
                </a:lnTo>
                <a:close/>
                <a:moveTo>
                  <a:pt x="3071334" y="104775"/>
                </a:moveTo>
                <a:cubicBezTo>
                  <a:pt x="3074096" y="105117"/>
                  <a:pt x="3076773" y="105956"/>
                  <a:pt x="3079240" y="107251"/>
                </a:cubicBezTo>
                <a:lnTo>
                  <a:pt x="3045807" y="145351"/>
                </a:lnTo>
                <a:cubicBezTo>
                  <a:pt x="3025328" y="121919"/>
                  <a:pt x="3026757" y="114395"/>
                  <a:pt x="3048474" y="108394"/>
                </a:cubicBezTo>
                <a:cubicBezTo>
                  <a:pt x="3055980" y="106575"/>
                  <a:pt x="3063628" y="105365"/>
                  <a:pt x="3071334" y="104775"/>
                </a:cubicBezTo>
                <a:close/>
                <a:moveTo>
                  <a:pt x="2754723" y="100202"/>
                </a:moveTo>
                <a:cubicBezTo>
                  <a:pt x="2751104" y="112966"/>
                  <a:pt x="2749103" y="120110"/>
                  <a:pt x="2745198" y="134016"/>
                </a:cubicBezTo>
                <a:cubicBezTo>
                  <a:pt x="2759676" y="123443"/>
                  <a:pt x="2769773" y="119348"/>
                  <a:pt x="2754723" y="100202"/>
                </a:cubicBezTo>
                <a:close/>
                <a:moveTo>
                  <a:pt x="2614896" y="93154"/>
                </a:moveTo>
                <a:lnTo>
                  <a:pt x="2597751" y="104298"/>
                </a:lnTo>
                <a:lnTo>
                  <a:pt x="2601371" y="110585"/>
                </a:lnTo>
                <a:lnTo>
                  <a:pt x="2619754" y="101822"/>
                </a:lnTo>
                <a:close/>
                <a:moveTo>
                  <a:pt x="3175061" y="89916"/>
                </a:moveTo>
                <a:cubicBezTo>
                  <a:pt x="3179823" y="111442"/>
                  <a:pt x="3179823" y="111442"/>
                  <a:pt x="3162869" y="119824"/>
                </a:cubicBezTo>
                <a:cubicBezTo>
                  <a:pt x="3166298" y="111537"/>
                  <a:pt x="3169632" y="103155"/>
                  <a:pt x="3175061" y="89916"/>
                </a:cubicBezTo>
                <a:close/>
                <a:moveTo>
                  <a:pt x="2419443" y="87344"/>
                </a:moveTo>
                <a:lnTo>
                  <a:pt x="2410109" y="99631"/>
                </a:lnTo>
                <a:lnTo>
                  <a:pt x="2416205" y="104393"/>
                </a:lnTo>
                <a:lnTo>
                  <a:pt x="2423729" y="90106"/>
                </a:lnTo>
                <a:close/>
                <a:moveTo>
                  <a:pt x="3112387" y="85440"/>
                </a:moveTo>
                <a:lnTo>
                  <a:pt x="3114292" y="88583"/>
                </a:lnTo>
                <a:lnTo>
                  <a:pt x="3111339" y="87725"/>
                </a:lnTo>
                <a:close/>
                <a:moveTo>
                  <a:pt x="2362865" y="83153"/>
                </a:moveTo>
                <a:lnTo>
                  <a:pt x="2354292" y="101822"/>
                </a:lnTo>
                <a:lnTo>
                  <a:pt x="2360102" y="106203"/>
                </a:lnTo>
                <a:cubicBezTo>
                  <a:pt x="2362674" y="103251"/>
                  <a:pt x="2366389" y="100584"/>
                  <a:pt x="2367532" y="96678"/>
                </a:cubicBezTo>
                <a:cubicBezTo>
                  <a:pt x="2368208" y="92478"/>
                  <a:pt x="2368208" y="88210"/>
                  <a:pt x="2367532" y="84010"/>
                </a:cubicBezTo>
                <a:close/>
                <a:moveTo>
                  <a:pt x="2564985" y="75628"/>
                </a:moveTo>
                <a:cubicBezTo>
                  <a:pt x="2550793" y="72009"/>
                  <a:pt x="2541649" y="75628"/>
                  <a:pt x="2539553" y="101060"/>
                </a:cubicBezTo>
                <a:lnTo>
                  <a:pt x="2569367" y="84105"/>
                </a:lnTo>
                <a:close/>
                <a:moveTo>
                  <a:pt x="3155917" y="65055"/>
                </a:moveTo>
                <a:cubicBezTo>
                  <a:pt x="3158393" y="64770"/>
                  <a:pt x="3159917" y="68008"/>
                  <a:pt x="3161917" y="69722"/>
                </a:cubicBezTo>
                <a:cubicBezTo>
                  <a:pt x="3159727" y="71723"/>
                  <a:pt x="3157821" y="74771"/>
                  <a:pt x="3155155" y="75533"/>
                </a:cubicBezTo>
                <a:cubicBezTo>
                  <a:pt x="3152488" y="76295"/>
                  <a:pt x="3150963" y="72771"/>
                  <a:pt x="3147249" y="71056"/>
                </a:cubicBezTo>
                <a:cubicBezTo>
                  <a:pt x="3151154" y="68103"/>
                  <a:pt x="3153440" y="65341"/>
                  <a:pt x="3155917" y="65055"/>
                </a:cubicBezTo>
                <a:close/>
                <a:moveTo>
                  <a:pt x="3000088" y="58007"/>
                </a:moveTo>
                <a:cubicBezTo>
                  <a:pt x="3001707" y="58484"/>
                  <a:pt x="3002088" y="60770"/>
                  <a:pt x="3002945" y="62293"/>
                </a:cubicBezTo>
                <a:lnTo>
                  <a:pt x="2998373" y="65437"/>
                </a:lnTo>
                <a:cubicBezTo>
                  <a:pt x="2997135" y="63341"/>
                  <a:pt x="2995801" y="61246"/>
                  <a:pt x="2994468" y="59150"/>
                </a:cubicBezTo>
                <a:cubicBezTo>
                  <a:pt x="2996373" y="58674"/>
                  <a:pt x="2998468" y="57531"/>
                  <a:pt x="3000088" y="58007"/>
                </a:cubicBezTo>
                <a:close/>
                <a:moveTo>
                  <a:pt x="2981990" y="37528"/>
                </a:moveTo>
                <a:cubicBezTo>
                  <a:pt x="2982942" y="37052"/>
                  <a:pt x="2983990" y="39719"/>
                  <a:pt x="2985609" y="42481"/>
                </a:cubicBezTo>
                <a:lnTo>
                  <a:pt x="2977513" y="45815"/>
                </a:lnTo>
                <a:cubicBezTo>
                  <a:pt x="2977513" y="43815"/>
                  <a:pt x="2975703" y="41338"/>
                  <a:pt x="2976465" y="40195"/>
                </a:cubicBezTo>
                <a:cubicBezTo>
                  <a:pt x="2977856" y="38585"/>
                  <a:pt x="2979856" y="37614"/>
                  <a:pt x="2981990" y="37528"/>
                </a:cubicBezTo>
                <a:close/>
                <a:moveTo>
                  <a:pt x="2864356" y="29051"/>
                </a:moveTo>
                <a:lnTo>
                  <a:pt x="2886835" y="30956"/>
                </a:lnTo>
                <a:lnTo>
                  <a:pt x="2886835" y="34099"/>
                </a:lnTo>
                <a:lnTo>
                  <a:pt x="2864356" y="34099"/>
                </a:lnTo>
                <a:close/>
                <a:moveTo>
                  <a:pt x="2940270" y="25337"/>
                </a:moveTo>
                <a:cubicBezTo>
                  <a:pt x="2945871" y="28194"/>
                  <a:pt x="2949966" y="33338"/>
                  <a:pt x="2951509" y="39434"/>
                </a:cubicBezTo>
                <a:cubicBezTo>
                  <a:pt x="2952272" y="42577"/>
                  <a:pt x="2946652" y="48959"/>
                  <a:pt x="2941984" y="51150"/>
                </a:cubicBezTo>
                <a:cubicBezTo>
                  <a:pt x="2933393" y="54321"/>
                  <a:pt x="2924535" y="56683"/>
                  <a:pt x="2915505" y="58198"/>
                </a:cubicBezTo>
                <a:cubicBezTo>
                  <a:pt x="2916257" y="48025"/>
                  <a:pt x="2918477" y="38024"/>
                  <a:pt x="2922077" y="28480"/>
                </a:cubicBezTo>
                <a:cubicBezTo>
                  <a:pt x="2924173" y="24860"/>
                  <a:pt x="2934841" y="23527"/>
                  <a:pt x="2940270" y="25337"/>
                </a:cubicBezTo>
                <a:close/>
                <a:moveTo>
                  <a:pt x="2676809" y="16955"/>
                </a:moveTo>
                <a:cubicBezTo>
                  <a:pt x="2677856" y="17145"/>
                  <a:pt x="2678714" y="19336"/>
                  <a:pt x="2679571" y="20574"/>
                </a:cubicBezTo>
                <a:cubicBezTo>
                  <a:pt x="2677856" y="21241"/>
                  <a:pt x="2676047" y="22384"/>
                  <a:pt x="2674523" y="22098"/>
                </a:cubicBezTo>
                <a:cubicBezTo>
                  <a:pt x="2672999" y="21812"/>
                  <a:pt x="2672522" y="19907"/>
                  <a:pt x="2671570" y="18669"/>
                </a:cubicBezTo>
                <a:cubicBezTo>
                  <a:pt x="2673199" y="17783"/>
                  <a:pt x="2674970" y="17202"/>
                  <a:pt x="2676809" y="16955"/>
                </a:cubicBezTo>
                <a:close/>
                <a:moveTo>
                  <a:pt x="2711479" y="10192"/>
                </a:moveTo>
                <a:cubicBezTo>
                  <a:pt x="2710527" y="22479"/>
                  <a:pt x="2710050" y="26860"/>
                  <a:pt x="2709288" y="34957"/>
                </a:cubicBezTo>
                <a:lnTo>
                  <a:pt x="2734720" y="39814"/>
                </a:lnTo>
                <a:cubicBezTo>
                  <a:pt x="2733311" y="42586"/>
                  <a:pt x="2731482" y="45130"/>
                  <a:pt x="2729291" y="47339"/>
                </a:cubicBezTo>
                <a:cubicBezTo>
                  <a:pt x="2726605" y="49530"/>
                  <a:pt x="2723224" y="50682"/>
                  <a:pt x="2719766" y="50578"/>
                </a:cubicBezTo>
                <a:cubicBezTo>
                  <a:pt x="2713080" y="48006"/>
                  <a:pt x="2706202" y="45968"/>
                  <a:pt x="2699192" y="44482"/>
                </a:cubicBezTo>
                <a:cubicBezTo>
                  <a:pt x="2690877" y="46025"/>
                  <a:pt x="2682361" y="46025"/>
                  <a:pt x="2674046" y="44482"/>
                </a:cubicBezTo>
                <a:close/>
                <a:moveTo>
                  <a:pt x="1722404" y="0"/>
                </a:moveTo>
                <a:lnTo>
                  <a:pt x="1722404" y="17144"/>
                </a:lnTo>
                <a:lnTo>
                  <a:pt x="1871756" y="25908"/>
                </a:lnTo>
                <a:cubicBezTo>
                  <a:pt x="1882900" y="14096"/>
                  <a:pt x="1899759" y="10382"/>
                  <a:pt x="1921381" y="14382"/>
                </a:cubicBezTo>
                <a:cubicBezTo>
                  <a:pt x="1943003" y="18383"/>
                  <a:pt x="1966244" y="21812"/>
                  <a:pt x="1984055" y="2381"/>
                </a:cubicBezTo>
                <a:lnTo>
                  <a:pt x="1989009" y="2381"/>
                </a:lnTo>
                <a:cubicBezTo>
                  <a:pt x="2007296" y="6477"/>
                  <a:pt x="2020822" y="10286"/>
                  <a:pt x="2039205" y="14096"/>
                </a:cubicBezTo>
                <a:cubicBezTo>
                  <a:pt x="2057588" y="17907"/>
                  <a:pt x="2054826" y="47815"/>
                  <a:pt x="2077972" y="45243"/>
                </a:cubicBezTo>
                <a:cubicBezTo>
                  <a:pt x="2087497" y="8286"/>
                  <a:pt x="2101118" y="3810"/>
                  <a:pt x="2137218" y="13525"/>
                </a:cubicBezTo>
                <a:cubicBezTo>
                  <a:pt x="2158782" y="18430"/>
                  <a:pt x="2181185" y="18430"/>
                  <a:pt x="2202750" y="13525"/>
                </a:cubicBezTo>
                <a:cubicBezTo>
                  <a:pt x="2233611" y="7334"/>
                  <a:pt x="2233134" y="5048"/>
                  <a:pt x="2268567" y="14287"/>
                </a:cubicBezTo>
                <a:cubicBezTo>
                  <a:pt x="2266948" y="20669"/>
                  <a:pt x="2265424" y="27146"/>
                  <a:pt x="2263805" y="33337"/>
                </a:cubicBezTo>
                <a:cubicBezTo>
                  <a:pt x="2278759" y="11334"/>
                  <a:pt x="2295428" y="4762"/>
                  <a:pt x="2319907" y="16192"/>
                </a:cubicBezTo>
                <a:cubicBezTo>
                  <a:pt x="2330451" y="19288"/>
                  <a:pt x="2341395" y="20859"/>
                  <a:pt x="2352387" y="20859"/>
                </a:cubicBezTo>
                <a:cubicBezTo>
                  <a:pt x="2351530" y="26479"/>
                  <a:pt x="2350768" y="32385"/>
                  <a:pt x="2349911" y="38290"/>
                </a:cubicBezTo>
                <a:cubicBezTo>
                  <a:pt x="2390487" y="36004"/>
                  <a:pt x="2390487" y="36004"/>
                  <a:pt x="2399345" y="20002"/>
                </a:cubicBezTo>
                <a:lnTo>
                  <a:pt x="2438684" y="36004"/>
                </a:lnTo>
                <a:lnTo>
                  <a:pt x="2438684" y="57721"/>
                </a:lnTo>
                <a:lnTo>
                  <a:pt x="2462306" y="56102"/>
                </a:lnTo>
                <a:cubicBezTo>
                  <a:pt x="2460591" y="64293"/>
                  <a:pt x="2459067" y="71913"/>
                  <a:pt x="2456972" y="82010"/>
                </a:cubicBezTo>
                <a:cubicBezTo>
                  <a:pt x="2462687" y="80295"/>
                  <a:pt x="2466497" y="80295"/>
                  <a:pt x="2468211" y="78485"/>
                </a:cubicBezTo>
                <a:cubicBezTo>
                  <a:pt x="2478451" y="66693"/>
                  <a:pt x="2489290" y="55435"/>
                  <a:pt x="2500692" y="44767"/>
                </a:cubicBezTo>
                <a:cubicBezTo>
                  <a:pt x="2505740" y="40481"/>
                  <a:pt x="2515360" y="41624"/>
                  <a:pt x="2525552" y="46482"/>
                </a:cubicBezTo>
                <a:cubicBezTo>
                  <a:pt x="2520789" y="52101"/>
                  <a:pt x="2516027" y="57626"/>
                  <a:pt x="2511360" y="63531"/>
                </a:cubicBezTo>
                <a:cubicBezTo>
                  <a:pt x="2491262" y="90201"/>
                  <a:pt x="2495072" y="102203"/>
                  <a:pt x="2533172" y="116681"/>
                </a:cubicBezTo>
                <a:cubicBezTo>
                  <a:pt x="2528409" y="102488"/>
                  <a:pt x="2524790" y="92011"/>
                  <a:pt x="2522218" y="84201"/>
                </a:cubicBezTo>
                <a:lnTo>
                  <a:pt x="2554698" y="32575"/>
                </a:lnTo>
                <a:lnTo>
                  <a:pt x="2578606" y="36290"/>
                </a:lnTo>
                <a:lnTo>
                  <a:pt x="2609562" y="66960"/>
                </a:lnTo>
                <a:cubicBezTo>
                  <a:pt x="2617563" y="47910"/>
                  <a:pt x="2611562" y="25527"/>
                  <a:pt x="2639566" y="23241"/>
                </a:cubicBezTo>
                <a:cubicBezTo>
                  <a:pt x="2641280" y="44958"/>
                  <a:pt x="2642804" y="65912"/>
                  <a:pt x="2644614" y="89916"/>
                </a:cubicBezTo>
                <a:lnTo>
                  <a:pt x="2668427" y="75533"/>
                </a:lnTo>
                <a:lnTo>
                  <a:pt x="2693192" y="104108"/>
                </a:lnTo>
                <a:cubicBezTo>
                  <a:pt x="2697764" y="97917"/>
                  <a:pt x="2705574" y="92106"/>
                  <a:pt x="2705384" y="86677"/>
                </a:cubicBezTo>
                <a:cubicBezTo>
                  <a:pt x="2704431" y="68675"/>
                  <a:pt x="2717100" y="64484"/>
                  <a:pt x="2728720" y="64579"/>
                </a:cubicBezTo>
                <a:cubicBezTo>
                  <a:pt x="2740341" y="64674"/>
                  <a:pt x="2756438" y="62484"/>
                  <a:pt x="2757867" y="83629"/>
                </a:cubicBezTo>
                <a:cubicBezTo>
                  <a:pt x="2758438" y="90868"/>
                  <a:pt x="2769106" y="97440"/>
                  <a:pt x="2775393" y="104679"/>
                </a:cubicBezTo>
                <a:cubicBezTo>
                  <a:pt x="2795490" y="92392"/>
                  <a:pt x="2786442" y="72390"/>
                  <a:pt x="2793776" y="55244"/>
                </a:cubicBezTo>
                <a:lnTo>
                  <a:pt x="2825018" y="60102"/>
                </a:lnTo>
                <a:lnTo>
                  <a:pt x="2811873" y="91820"/>
                </a:lnTo>
                <a:lnTo>
                  <a:pt x="2851593" y="96583"/>
                </a:lnTo>
                <a:lnTo>
                  <a:pt x="2851593" y="71627"/>
                </a:lnTo>
                <a:cubicBezTo>
                  <a:pt x="2869500" y="65436"/>
                  <a:pt x="2874738" y="86677"/>
                  <a:pt x="2881787" y="87534"/>
                </a:cubicBezTo>
                <a:cubicBezTo>
                  <a:pt x="2896932" y="89249"/>
                  <a:pt x="2902646" y="96107"/>
                  <a:pt x="2907885" y="110490"/>
                </a:cubicBezTo>
                <a:lnTo>
                  <a:pt x="2928840" y="90582"/>
                </a:lnTo>
                <a:lnTo>
                  <a:pt x="2963607" y="102774"/>
                </a:lnTo>
                <a:lnTo>
                  <a:pt x="2988467" y="74199"/>
                </a:lnTo>
                <a:lnTo>
                  <a:pt x="3012660" y="105346"/>
                </a:lnTo>
                <a:lnTo>
                  <a:pt x="2989705" y="144018"/>
                </a:lnTo>
                <a:cubicBezTo>
                  <a:pt x="2981228" y="136017"/>
                  <a:pt x="2995229" y="113157"/>
                  <a:pt x="2971988" y="116681"/>
                </a:cubicBezTo>
                <a:cubicBezTo>
                  <a:pt x="2954558" y="143351"/>
                  <a:pt x="2945985" y="178784"/>
                  <a:pt x="2902932" y="191071"/>
                </a:cubicBezTo>
                <a:cubicBezTo>
                  <a:pt x="2912457" y="173354"/>
                  <a:pt x="2918458" y="160877"/>
                  <a:pt x="2925221" y="147637"/>
                </a:cubicBezTo>
                <a:lnTo>
                  <a:pt x="2892836" y="137255"/>
                </a:lnTo>
                <a:lnTo>
                  <a:pt x="2873786" y="185642"/>
                </a:lnTo>
                <a:lnTo>
                  <a:pt x="2898932" y="204692"/>
                </a:lnTo>
                <a:cubicBezTo>
                  <a:pt x="2894741" y="208311"/>
                  <a:pt x="2891978" y="212693"/>
                  <a:pt x="2888454" y="213455"/>
                </a:cubicBezTo>
                <a:cubicBezTo>
                  <a:pt x="2867690" y="217836"/>
                  <a:pt x="2846735" y="221265"/>
                  <a:pt x="2825589" y="225170"/>
                </a:cubicBezTo>
                <a:cubicBezTo>
                  <a:pt x="2824256" y="233076"/>
                  <a:pt x="2823208" y="239649"/>
                  <a:pt x="2822827" y="241553"/>
                </a:cubicBezTo>
                <a:lnTo>
                  <a:pt x="2857498" y="255841"/>
                </a:lnTo>
                <a:cubicBezTo>
                  <a:pt x="2861879" y="246316"/>
                  <a:pt x="2866452" y="236791"/>
                  <a:pt x="2873024" y="223456"/>
                </a:cubicBezTo>
                <a:lnTo>
                  <a:pt x="2901599" y="247840"/>
                </a:lnTo>
                <a:lnTo>
                  <a:pt x="2914458" y="213836"/>
                </a:lnTo>
                <a:cubicBezTo>
                  <a:pt x="2923173" y="222008"/>
                  <a:pt x="2931107" y="230971"/>
                  <a:pt x="2938175" y="240601"/>
                </a:cubicBezTo>
                <a:cubicBezTo>
                  <a:pt x="2946271" y="254412"/>
                  <a:pt x="2960844" y="258699"/>
                  <a:pt x="2968750" y="250126"/>
                </a:cubicBezTo>
                <a:cubicBezTo>
                  <a:pt x="2984085" y="232695"/>
                  <a:pt x="2997325" y="258318"/>
                  <a:pt x="3010088" y="248411"/>
                </a:cubicBezTo>
                <a:cubicBezTo>
                  <a:pt x="3020185" y="265271"/>
                  <a:pt x="3030662" y="254222"/>
                  <a:pt x="3041330" y="249174"/>
                </a:cubicBezTo>
                <a:cubicBezTo>
                  <a:pt x="3051999" y="244125"/>
                  <a:pt x="3063238" y="239649"/>
                  <a:pt x="3077049" y="233457"/>
                </a:cubicBezTo>
                <a:lnTo>
                  <a:pt x="3091718" y="187833"/>
                </a:lnTo>
                <a:lnTo>
                  <a:pt x="3100386" y="190023"/>
                </a:lnTo>
                <a:lnTo>
                  <a:pt x="3091718" y="237648"/>
                </a:lnTo>
                <a:lnTo>
                  <a:pt x="3124674" y="242601"/>
                </a:lnTo>
                <a:lnTo>
                  <a:pt x="3112101" y="264318"/>
                </a:lnTo>
                <a:lnTo>
                  <a:pt x="3125436" y="273843"/>
                </a:lnTo>
                <a:cubicBezTo>
                  <a:pt x="3136390" y="258413"/>
                  <a:pt x="3146201" y="244316"/>
                  <a:pt x="3157345" y="228504"/>
                </a:cubicBezTo>
                <a:cubicBezTo>
                  <a:pt x="3160965" y="245459"/>
                  <a:pt x="3163822" y="258508"/>
                  <a:pt x="3168394" y="279463"/>
                </a:cubicBezTo>
                <a:lnTo>
                  <a:pt x="3186587" y="252031"/>
                </a:lnTo>
                <a:cubicBezTo>
                  <a:pt x="3191330" y="257651"/>
                  <a:pt x="3196778" y="262642"/>
                  <a:pt x="3202779" y="266890"/>
                </a:cubicBezTo>
                <a:cubicBezTo>
                  <a:pt x="3209561" y="269052"/>
                  <a:pt x="3216619" y="270205"/>
                  <a:pt x="3223734" y="270319"/>
                </a:cubicBezTo>
                <a:lnTo>
                  <a:pt x="3209447" y="291560"/>
                </a:lnTo>
                <a:lnTo>
                  <a:pt x="3246880" y="301085"/>
                </a:lnTo>
                <a:cubicBezTo>
                  <a:pt x="3223829" y="307181"/>
                  <a:pt x="3207732" y="310610"/>
                  <a:pt x="3192302" y="315944"/>
                </a:cubicBezTo>
                <a:cubicBezTo>
                  <a:pt x="3186396" y="318039"/>
                  <a:pt x="3182205" y="324993"/>
                  <a:pt x="3177443" y="329850"/>
                </a:cubicBezTo>
                <a:cubicBezTo>
                  <a:pt x="3174966" y="332327"/>
                  <a:pt x="3173061" y="337470"/>
                  <a:pt x="3170490" y="337661"/>
                </a:cubicBezTo>
                <a:cubicBezTo>
                  <a:pt x="3147153" y="339661"/>
                  <a:pt x="3143438" y="351662"/>
                  <a:pt x="3152106" y="371094"/>
                </a:cubicBezTo>
                <a:cubicBezTo>
                  <a:pt x="3152678" y="372427"/>
                  <a:pt x="3150296" y="375094"/>
                  <a:pt x="3149249" y="377190"/>
                </a:cubicBezTo>
                <a:lnTo>
                  <a:pt x="3094004" y="381666"/>
                </a:lnTo>
                <a:cubicBezTo>
                  <a:pt x="3082707" y="366884"/>
                  <a:pt x="3077459" y="348357"/>
                  <a:pt x="3079335" y="329850"/>
                </a:cubicBezTo>
                <a:cubicBezTo>
                  <a:pt x="3081078" y="319382"/>
                  <a:pt x="3074421" y="309353"/>
                  <a:pt x="3064095" y="306895"/>
                </a:cubicBezTo>
                <a:cubicBezTo>
                  <a:pt x="3052761" y="302799"/>
                  <a:pt x="3049998" y="312515"/>
                  <a:pt x="3043140" y="317658"/>
                </a:cubicBezTo>
                <a:cubicBezTo>
                  <a:pt x="3031577" y="326117"/>
                  <a:pt x="3023862" y="338832"/>
                  <a:pt x="3021709" y="352996"/>
                </a:cubicBezTo>
                <a:cubicBezTo>
                  <a:pt x="3017899" y="364721"/>
                  <a:pt x="3013013" y="376066"/>
                  <a:pt x="3007136" y="386905"/>
                </a:cubicBezTo>
                <a:cubicBezTo>
                  <a:pt x="3012870" y="390867"/>
                  <a:pt x="3019356" y="393620"/>
                  <a:pt x="3026186" y="395001"/>
                </a:cubicBezTo>
                <a:cubicBezTo>
                  <a:pt x="3029043" y="395001"/>
                  <a:pt x="3032472" y="385476"/>
                  <a:pt x="3034853" y="379666"/>
                </a:cubicBezTo>
                <a:cubicBezTo>
                  <a:pt x="3037235" y="373856"/>
                  <a:pt x="3038854" y="367474"/>
                  <a:pt x="3042474" y="355949"/>
                </a:cubicBezTo>
                <a:cubicBezTo>
                  <a:pt x="3048379" y="368141"/>
                  <a:pt x="3051999" y="375570"/>
                  <a:pt x="3056475" y="384524"/>
                </a:cubicBezTo>
                <a:lnTo>
                  <a:pt x="3041045" y="403574"/>
                </a:lnTo>
                <a:cubicBezTo>
                  <a:pt x="3056666" y="397383"/>
                  <a:pt x="3067715" y="389477"/>
                  <a:pt x="3078478" y="389858"/>
                </a:cubicBezTo>
                <a:cubicBezTo>
                  <a:pt x="3089241" y="390239"/>
                  <a:pt x="3099909" y="398811"/>
                  <a:pt x="3113435" y="405098"/>
                </a:cubicBezTo>
                <a:cubicBezTo>
                  <a:pt x="3117054" y="403383"/>
                  <a:pt x="3127246" y="394620"/>
                  <a:pt x="3132485" y="396906"/>
                </a:cubicBezTo>
                <a:cubicBezTo>
                  <a:pt x="3160393" y="410051"/>
                  <a:pt x="3167727" y="388334"/>
                  <a:pt x="3182586" y="364331"/>
                </a:cubicBezTo>
                <a:cubicBezTo>
                  <a:pt x="3186301" y="384524"/>
                  <a:pt x="3188682" y="397668"/>
                  <a:pt x="3190778" y="408908"/>
                </a:cubicBezTo>
                <a:lnTo>
                  <a:pt x="3269454" y="438054"/>
                </a:lnTo>
                <a:cubicBezTo>
                  <a:pt x="3261358" y="442436"/>
                  <a:pt x="3255167" y="448532"/>
                  <a:pt x="3251547" y="447579"/>
                </a:cubicBezTo>
                <a:cubicBezTo>
                  <a:pt x="3231164" y="440817"/>
                  <a:pt x="3210494" y="455104"/>
                  <a:pt x="3189254" y="444341"/>
                </a:cubicBezTo>
                <a:cubicBezTo>
                  <a:pt x="3180681" y="439959"/>
                  <a:pt x="3163727" y="452818"/>
                  <a:pt x="3154202" y="448818"/>
                </a:cubicBezTo>
                <a:cubicBezTo>
                  <a:pt x="3130103" y="438721"/>
                  <a:pt x="3106577" y="447294"/>
                  <a:pt x="3083717" y="448055"/>
                </a:cubicBezTo>
                <a:cubicBezTo>
                  <a:pt x="3062076" y="449541"/>
                  <a:pt x="3040769" y="454199"/>
                  <a:pt x="3020471" y="461867"/>
                </a:cubicBezTo>
                <a:cubicBezTo>
                  <a:pt x="3009327" y="465677"/>
                  <a:pt x="3000373" y="478440"/>
                  <a:pt x="2991896" y="459581"/>
                </a:cubicBezTo>
                <a:cubicBezTo>
                  <a:pt x="2973512" y="466153"/>
                  <a:pt x="2951510" y="461105"/>
                  <a:pt x="2935984" y="477107"/>
                </a:cubicBezTo>
                <a:cubicBezTo>
                  <a:pt x="2931507" y="481774"/>
                  <a:pt x="2926459" y="485965"/>
                  <a:pt x="2916934" y="494442"/>
                </a:cubicBezTo>
                <a:cubicBezTo>
                  <a:pt x="2924983" y="498014"/>
                  <a:pt x="2933336" y="500852"/>
                  <a:pt x="2941890" y="502919"/>
                </a:cubicBezTo>
                <a:cubicBezTo>
                  <a:pt x="2959796" y="505205"/>
                  <a:pt x="2980561" y="494823"/>
                  <a:pt x="2994182" y="515397"/>
                </a:cubicBezTo>
                <a:cubicBezTo>
                  <a:pt x="3021804" y="501681"/>
                  <a:pt x="3053332" y="531685"/>
                  <a:pt x="3080669" y="507777"/>
                </a:cubicBezTo>
                <a:cubicBezTo>
                  <a:pt x="3084384" y="504539"/>
                  <a:pt x="3093242" y="505396"/>
                  <a:pt x="3099719" y="506634"/>
                </a:cubicBezTo>
                <a:cubicBezTo>
                  <a:pt x="3110739" y="508492"/>
                  <a:pt x="3121483" y="511692"/>
                  <a:pt x="3131723" y="516159"/>
                </a:cubicBezTo>
                <a:cubicBezTo>
                  <a:pt x="3159441" y="529875"/>
                  <a:pt x="3186396" y="537876"/>
                  <a:pt x="3211447" y="513016"/>
                </a:cubicBezTo>
                <a:cubicBezTo>
                  <a:pt x="3227640" y="528446"/>
                  <a:pt x="3227640" y="528446"/>
                  <a:pt x="3253548" y="530447"/>
                </a:cubicBezTo>
                <a:cubicBezTo>
                  <a:pt x="3247928" y="533304"/>
                  <a:pt x="3242308" y="538448"/>
                  <a:pt x="3236688" y="538543"/>
                </a:cubicBezTo>
                <a:cubicBezTo>
                  <a:pt x="3193159" y="538543"/>
                  <a:pt x="3149630" y="538543"/>
                  <a:pt x="3106101" y="538543"/>
                </a:cubicBezTo>
                <a:cubicBezTo>
                  <a:pt x="3027805" y="538067"/>
                  <a:pt x="2949510" y="537876"/>
                  <a:pt x="2871309" y="537305"/>
                </a:cubicBezTo>
                <a:cubicBezTo>
                  <a:pt x="2835591" y="537305"/>
                  <a:pt x="2799872" y="535971"/>
                  <a:pt x="2764153" y="535590"/>
                </a:cubicBezTo>
                <a:cubicBezTo>
                  <a:pt x="2760343" y="535590"/>
                  <a:pt x="2756438" y="537971"/>
                  <a:pt x="2752913" y="544353"/>
                </a:cubicBezTo>
                <a:lnTo>
                  <a:pt x="2808825" y="544353"/>
                </a:lnTo>
                <a:cubicBezTo>
                  <a:pt x="2758438" y="590930"/>
                  <a:pt x="2760057" y="581120"/>
                  <a:pt x="2718052" y="582453"/>
                </a:cubicBezTo>
                <a:cubicBezTo>
                  <a:pt x="2693992" y="582749"/>
                  <a:pt x="2669941" y="581472"/>
                  <a:pt x="2646043" y="578643"/>
                </a:cubicBezTo>
                <a:cubicBezTo>
                  <a:pt x="2614039" y="575024"/>
                  <a:pt x="2580320" y="585596"/>
                  <a:pt x="2542030" y="590835"/>
                </a:cubicBezTo>
                <a:lnTo>
                  <a:pt x="2563842" y="605980"/>
                </a:lnTo>
                <a:lnTo>
                  <a:pt x="2510693" y="619315"/>
                </a:lnTo>
                <a:cubicBezTo>
                  <a:pt x="2503930" y="608742"/>
                  <a:pt x="2496405" y="597217"/>
                  <a:pt x="2488119" y="584358"/>
                </a:cubicBezTo>
                <a:cubicBezTo>
                  <a:pt x="2476593" y="608837"/>
                  <a:pt x="2454114" y="611314"/>
                  <a:pt x="2435541" y="618553"/>
                </a:cubicBezTo>
                <a:cubicBezTo>
                  <a:pt x="2427540" y="621696"/>
                  <a:pt x="2424492" y="604266"/>
                  <a:pt x="2409728" y="607980"/>
                </a:cubicBezTo>
                <a:cubicBezTo>
                  <a:pt x="2397726" y="611028"/>
                  <a:pt x="2383439" y="605218"/>
                  <a:pt x="2371628" y="615124"/>
                </a:cubicBezTo>
                <a:cubicBezTo>
                  <a:pt x="2368942" y="617296"/>
                  <a:pt x="2365551" y="618382"/>
                  <a:pt x="2362103" y="618172"/>
                </a:cubicBezTo>
                <a:cubicBezTo>
                  <a:pt x="2336861" y="615791"/>
                  <a:pt x="2311811" y="611790"/>
                  <a:pt x="2286665" y="610743"/>
                </a:cubicBezTo>
                <a:cubicBezTo>
                  <a:pt x="2261519" y="609695"/>
                  <a:pt x="2233420" y="610743"/>
                  <a:pt x="2206845" y="611981"/>
                </a:cubicBezTo>
                <a:cubicBezTo>
                  <a:pt x="2151029" y="614267"/>
                  <a:pt x="2095308" y="618172"/>
                  <a:pt x="2039586" y="619410"/>
                </a:cubicBezTo>
                <a:cubicBezTo>
                  <a:pt x="1972244" y="620934"/>
                  <a:pt x="1904903" y="619410"/>
                  <a:pt x="1837561" y="620839"/>
                </a:cubicBezTo>
                <a:cubicBezTo>
                  <a:pt x="1736596" y="623316"/>
                  <a:pt x="1635537" y="627030"/>
                  <a:pt x="1534572" y="630840"/>
                </a:cubicBezTo>
                <a:cubicBezTo>
                  <a:pt x="1431511" y="634745"/>
                  <a:pt x="1328547" y="640365"/>
                  <a:pt x="1225485" y="643413"/>
                </a:cubicBezTo>
                <a:cubicBezTo>
                  <a:pt x="1131189" y="646080"/>
                  <a:pt x="1036796" y="645604"/>
                  <a:pt x="942499" y="647414"/>
                </a:cubicBezTo>
                <a:cubicBezTo>
                  <a:pt x="908876" y="648080"/>
                  <a:pt x="875253" y="652271"/>
                  <a:pt x="841534" y="653415"/>
                </a:cubicBezTo>
                <a:cubicBezTo>
                  <a:pt x="758572" y="656177"/>
                  <a:pt x="675514" y="659225"/>
                  <a:pt x="592551" y="659892"/>
                </a:cubicBezTo>
                <a:cubicBezTo>
                  <a:pt x="527400" y="660463"/>
                  <a:pt x="462249" y="656653"/>
                  <a:pt x="397098" y="657034"/>
                </a:cubicBezTo>
                <a:cubicBezTo>
                  <a:pt x="380268" y="655796"/>
                  <a:pt x="363656" y="652433"/>
                  <a:pt x="347663" y="647033"/>
                </a:cubicBezTo>
                <a:cubicBezTo>
                  <a:pt x="325851" y="641699"/>
                  <a:pt x="301943" y="645128"/>
                  <a:pt x="278893" y="645033"/>
                </a:cubicBezTo>
                <a:cubicBezTo>
                  <a:pt x="272415" y="645033"/>
                  <a:pt x="265844" y="645794"/>
                  <a:pt x="256604" y="646461"/>
                </a:cubicBezTo>
                <a:lnTo>
                  <a:pt x="269654" y="628554"/>
                </a:lnTo>
                <a:lnTo>
                  <a:pt x="237078" y="620744"/>
                </a:lnTo>
                <a:cubicBezTo>
                  <a:pt x="232982" y="619791"/>
                  <a:pt x="225267" y="619315"/>
                  <a:pt x="225172" y="617982"/>
                </a:cubicBezTo>
                <a:cubicBezTo>
                  <a:pt x="221743" y="588644"/>
                  <a:pt x="202693" y="602361"/>
                  <a:pt x="190787" y="607123"/>
                </a:cubicBezTo>
                <a:cubicBezTo>
                  <a:pt x="169355" y="615886"/>
                  <a:pt x="157162" y="594645"/>
                  <a:pt x="136017" y="597598"/>
                </a:cubicBezTo>
                <a:cubicBezTo>
                  <a:pt x="146209" y="575691"/>
                  <a:pt x="162306" y="575119"/>
                  <a:pt x="178690" y="575595"/>
                </a:cubicBezTo>
                <a:cubicBezTo>
                  <a:pt x="183071" y="575595"/>
                  <a:pt x="188215" y="579215"/>
                  <a:pt x="191453" y="577691"/>
                </a:cubicBezTo>
                <a:cubicBezTo>
                  <a:pt x="197930" y="574262"/>
                  <a:pt x="206598" y="569404"/>
                  <a:pt x="207836" y="563594"/>
                </a:cubicBezTo>
                <a:cubicBezTo>
                  <a:pt x="209075" y="557784"/>
                  <a:pt x="201931" y="550830"/>
                  <a:pt x="196883" y="546068"/>
                </a:cubicBezTo>
                <a:cubicBezTo>
                  <a:pt x="187358" y="537114"/>
                  <a:pt x="175737" y="530161"/>
                  <a:pt x="166498" y="520922"/>
                </a:cubicBezTo>
                <a:cubicBezTo>
                  <a:pt x="159810" y="515350"/>
                  <a:pt x="155315" y="507587"/>
                  <a:pt x="153829" y="499014"/>
                </a:cubicBezTo>
                <a:cubicBezTo>
                  <a:pt x="154972" y="476154"/>
                  <a:pt x="139541" y="464819"/>
                  <a:pt x="125254" y="451961"/>
                </a:cubicBezTo>
                <a:cubicBezTo>
                  <a:pt x="121444" y="448341"/>
                  <a:pt x="112966" y="446532"/>
                  <a:pt x="112490" y="443102"/>
                </a:cubicBezTo>
                <a:cubicBezTo>
                  <a:pt x="108109" y="408336"/>
                  <a:pt x="74390" y="400145"/>
                  <a:pt x="52768" y="376427"/>
                </a:cubicBezTo>
                <a:cubicBezTo>
                  <a:pt x="81343" y="367855"/>
                  <a:pt x="77343" y="349377"/>
                  <a:pt x="76390" y="326231"/>
                </a:cubicBezTo>
                <a:cubicBezTo>
                  <a:pt x="74866" y="290798"/>
                  <a:pt x="62008" y="267747"/>
                  <a:pt x="32099" y="250983"/>
                </a:cubicBezTo>
                <a:cubicBezTo>
                  <a:pt x="20555" y="242763"/>
                  <a:pt x="9812" y="233486"/>
                  <a:pt x="0" y="223266"/>
                </a:cubicBezTo>
                <a:lnTo>
                  <a:pt x="52006" y="194691"/>
                </a:lnTo>
                <a:cubicBezTo>
                  <a:pt x="81915" y="212121"/>
                  <a:pt x="110966" y="194691"/>
                  <a:pt x="140208" y="184118"/>
                </a:cubicBezTo>
                <a:cubicBezTo>
                  <a:pt x="146018" y="182022"/>
                  <a:pt x="150685" y="173069"/>
                  <a:pt x="153162" y="166211"/>
                </a:cubicBezTo>
                <a:cubicBezTo>
                  <a:pt x="156715" y="152838"/>
                  <a:pt x="169051" y="143703"/>
                  <a:pt x="182880" y="144208"/>
                </a:cubicBezTo>
                <a:cubicBezTo>
                  <a:pt x="200026" y="142150"/>
                  <a:pt x="217019" y="138969"/>
                  <a:pt x="233744" y="134683"/>
                </a:cubicBezTo>
                <a:cubicBezTo>
                  <a:pt x="233744" y="132492"/>
                  <a:pt x="233173" y="130206"/>
                  <a:pt x="232982" y="127920"/>
                </a:cubicBezTo>
                <a:lnTo>
                  <a:pt x="198026" y="123348"/>
                </a:lnTo>
                <a:lnTo>
                  <a:pt x="197168" y="116014"/>
                </a:lnTo>
                <a:cubicBezTo>
                  <a:pt x="231935" y="106489"/>
                  <a:pt x="266606" y="96964"/>
                  <a:pt x="301943" y="88582"/>
                </a:cubicBezTo>
                <a:cubicBezTo>
                  <a:pt x="307754" y="87153"/>
                  <a:pt x="314802" y="92106"/>
                  <a:pt x="320992" y="93154"/>
                </a:cubicBezTo>
                <a:cubicBezTo>
                  <a:pt x="334967" y="96478"/>
                  <a:pt x="349302" y="98040"/>
                  <a:pt x="363665" y="97821"/>
                </a:cubicBezTo>
                <a:cubicBezTo>
                  <a:pt x="418053" y="91820"/>
                  <a:pt x="472154" y="83153"/>
                  <a:pt x="526638" y="76961"/>
                </a:cubicBezTo>
                <a:cubicBezTo>
                  <a:pt x="571215" y="71818"/>
                  <a:pt x="616173" y="68865"/>
                  <a:pt x="660941" y="64960"/>
                </a:cubicBezTo>
                <a:cubicBezTo>
                  <a:pt x="666532" y="65217"/>
                  <a:pt x="672142" y="64741"/>
                  <a:pt x="677609" y="63531"/>
                </a:cubicBezTo>
                <a:cubicBezTo>
                  <a:pt x="714090" y="49149"/>
                  <a:pt x="753047" y="54863"/>
                  <a:pt x="790670" y="49720"/>
                </a:cubicBezTo>
                <a:cubicBezTo>
                  <a:pt x="830295" y="44386"/>
                  <a:pt x="870204" y="41243"/>
                  <a:pt x="910115" y="39433"/>
                </a:cubicBezTo>
                <a:cubicBezTo>
                  <a:pt x="954977" y="37337"/>
                  <a:pt x="1000030" y="37909"/>
                  <a:pt x="1044988" y="37337"/>
                </a:cubicBezTo>
                <a:cubicBezTo>
                  <a:pt x="1068610" y="37337"/>
                  <a:pt x="1092613" y="37337"/>
                  <a:pt x="1115854" y="36766"/>
                </a:cubicBezTo>
                <a:cubicBezTo>
                  <a:pt x="1119187" y="36766"/>
                  <a:pt x="1123664" y="38004"/>
                  <a:pt x="1125379" y="36290"/>
                </a:cubicBezTo>
                <a:cubicBezTo>
                  <a:pt x="1148239" y="18287"/>
                  <a:pt x="1171575" y="30479"/>
                  <a:pt x="1195197" y="33813"/>
                </a:cubicBezTo>
                <a:cubicBezTo>
                  <a:pt x="1229230" y="37633"/>
                  <a:pt x="1263519" y="29441"/>
                  <a:pt x="1292160" y="10668"/>
                </a:cubicBezTo>
                <a:cubicBezTo>
                  <a:pt x="1304848" y="20421"/>
                  <a:pt x="1322127" y="21659"/>
                  <a:pt x="1336072" y="13811"/>
                </a:cubicBezTo>
                <a:cubicBezTo>
                  <a:pt x="1348263" y="7715"/>
                  <a:pt x="1367599" y="10763"/>
                  <a:pt x="1381791" y="15430"/>
                </a:cubicBezTo>
                <a:cubicBezTo>
                  <a:pt x="1391840" y="17849"/>
                  <a:pt x="1402022" y="19726"/>
                  <a:pt x="1412272" y="21050"/>
                </a:cubicBezTo>
                <a:cubicBezTo>
                  <a:pt x="1439417" y="27336"/>
                  <a:pt x="1458943" y="9905"/>
                  <a:pt x="1482279" y="5619"/>
                </a:cubicBezTo>
                <a:cubicBezTo>
                  <a:pt x="1489518" y="4286"/>
                  <a:pt x="1498281" y="-191"/>
                  <a:pt x="1503711" y="2285"/>
                </a:cubicBezTo>
                <a:cubicBezTo>
                  <a:pt x="1520570" y="10191"/>
                  <a:pt x="1545240" y="-5334"/>
                  <a:pt x="1555811" y="19907"/>
                </a:cubicBezTo>
                <a:cubicBezTo>
                  <a:pt x="1571243" y="7334"/>
                  <a:pt x="1586102" y="25717"/>
                  <a:pt x="1602104" y="20574"/>
                </a:cubicBezTo>
                <a:cubicBezTo>
                  <a:pt x="1611781" y="17535"/>
                  <a:pt x="1622126" y="17335"/>
                  <a:pt x="1631918" y="20002"/>
                </a:cubicBezTo>
                <a:cubicBezTo>
                  <a:pt x="1652206" y="26288"/>
                  <a:pt x="1669067" y="20002"/>
                  <a:pt x="1686687" y="11620"/>
                </a:cubicBezTo>
                <a:cubicBezTo>
                  <a:pt x="1698364" y="7086"/>
                  <a:pt x="1710289" y="3200"/>
                  <a:pt x="1722404" y="0"/>
                </a:cubicBezTo>
                <a:close/>
              </a:path>
            </a:pathLst>
          </a:custGeom>
          <a:gradFill>
            <a:gsLst>
              <a:gs pos="0">
                <a:schemeClr val="bg1">
                  <a:alpha val="0"/>
                </a:schemeClr>
              </a:gs>
              <a:gs pos="100000">
                <a:schemeClr val="accent1">
                  <a:alpha val="45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288290" bIns="0" numCol="1" spcCol="0" rtlCol="0" fromWordArt="0" anchor="ctr" anchorCtr="0" forceAA="0" compatLnSpc="1">
            <a:noAutofit/>
          </a:bodyPr>
          <a:lstStyle/>
          <a:p>
            <a:pPr lvl="0" algn="r">
              <a:buClrTx/>
              <a:buSzTx/>
              <a:buFontTx/>
            </a:pPr>
            <a:r>
              <a:rPr lang="zh-CN" altLang="en-US" sz="2000" b="1" dirty="0">
                <a:solidFill>
                  <a:schemeClr val="tx1"/>
                </a:solidFill>
                <a:latin typeface="+mn-ea"/>
                <a:cs typeface="+mn-ea"/>
                <a:sym typeface="+mn-ea"/>
              </a:rPr>
              <a:t>3. 基于模型的迁移学习</a:t>
            </a:r>
            <a:endParaRPr lang="zh-CN" altLang="en-US" sz="2000" b="1" dirty="0">
              <a:solidFill>
                <a:schemeClr val="tx1"/>
              </a:solidFill>
              <a:latin typeface="+mn-ea"/>
              <a:cs typeface="+mn-ea"/>
              <a:sym typeface="+mn-ea"/>
            </a:endParaRPr>
          </a:p>
        </p:txBody>
      </p:sp>
      <p:sp>
        <p:nvSpPr>
          <p:cNvPr id="22" name="任意多边形: 形状 4511"/>
          <p:cNvSpPr/>
          <p:nvPr>
            <p:custDataLst>
              <p:tags r:id="rId4"/>
            </p:custDataLst>
          </p:nvPr>
        </p:nvSpPr>
        <p:spPr>
          <a:xfrm>
            <a:off x="696595" y="4189095"/>
            <a:ext cx="3023870" cy="696595"/>
          </a:xfrm>
          <a:custGeom>
            <a:avLst/>
            <a:gdLst>
              <a:gd name="connsiteX0" fmla="*/ 306894 w 3478528"/>
              <a:gd name="connsiteY0" fmla="*/ 689420 h 696754"/>
              <a:gd name="connsiteX1" fmla="*/ 308989 w 3478528"/>
              <a:gd name="connsiteY1" fmla="*/ 691705 h 696754"/>
              <a:gd name="connsiteX2" fmla="*/ 306894 w 3478528"/>
              <a:gd name="connsiteY2" fmla="*/ 696754 h 696754"/>
              <a:gd name="connsiteX3" fmla="*/ 304893 w 3478528"/>
              <a:gd name="connsiteY3" fmla="*/ 694658 h 696754"/>
              <a:gd name="connsiteX4" fmla="*/ 306894 w 3478528"/>
              <a:gd name="connsiteY4" fmla="*/ 689420 h 696754"/>
              <a:gd name="connsiteX5" fmla="*/ 2826446 w 3478528"/>
              <a:gd name="connsiteY5" fmla="*/ 612267 h 696754"/>
              <a:gd name="connsiteX6" fmla="*/ 2830923 w 3478528"/>
              <a:gd name="connsiteY6" fmla="*/ 615791 h 696754"/>
              <a:gd name="connsiteX7" fmla="*/ 2824827 w 3478528"/>
              <a:gd name="connsiteY7" fmla="*/ 617982 h 696754"/>
              <a:gd name="connsiteX8" fmla="*/ 2823589 w 3478528"/>
              <a:gd name="connsiteY8" fmla="*/ 613410 h 696754"/>
              <a:gd name="connsiteX9" fmla="*/ 2826446 w 3478528"/>
              <a:gd name="connsiteY9" fmla="*/ 612267 h 696754"/>
              <a:gd name="connsiteX10" fmla="*/ 2752056 w 3478528"/>
              <a:gd name="connsiteY10" fmla="*/ 609124 h 696754"/>
              <a:gd name="connsiteX11" fmla="*/ 2755009 w 3478528"/>
              <a:gd name="connsiteY11" fmla="*/ 613981 h 696754"/>
              <a:gd name="connsiteX12" fmla="*/ 2751199 w 3478528"/>
              <a:gd name="connsiteY12" fmla="*/ 617601 h 696754"/>
              <a:gd name="connsiteX13" fmla="*/ 2746913 w 3478528"/>
              <a:gd name="connsiteY13" fmla="*/ 612267 h 696754"/>
              <a:gd name="connsiteX14" fmla="*/ 2635185 w 3478528"/>
              <a:gd name="connsiteY14" fmla="*/ 600266 h 696754"/>
              <a:gd name="connsiteX15" fmla="*/ 2644519 w 3478528"/>
              <a:gd name="connsiteY15" fmla="*/ 603123 h 696754"/>
              <a:gd name="connsiteX16" fmla="*/ 2631470 w 3478528"/>
              <a:gd name="connsiteY16" fmla="*/ 607600 h 696754"/>
              <a:gd name="connsiteX17" fmla="*/ 2635185 w 3478528"/>
              <a:gd name="connsiteY17" fmla="*/ 600266 h 696754"/>
              <a:gd name="connsiteX18" fmla="*/ 2528981 w 3478528"/>
              <a:gd name="connsiteY18" fmla="*/ 585692 h 696754"/>
              <a:gd name="connsiteX19" fmla="*/ 2526980 w 3478528"/>
              <a:gd name="connsiteY19" fmla="*/ 587502 h 696754"/>
              <a:gd name="connsiteX20" fmla="*/ 2530124 w 3478528"/>
              <a:gd name="connsiteY20" fmla="*/ 590740 h 696754"/>
              <a:gd name="connsiteX21" fmla="*/ 2534417 w 3478528"/>
              <a:gd name="connsiteY21" fmla="*/ 587754 h 696754"/>
              <a:gd name="connsiteX22" fmla="*/ 2534505 w 3478528"/>
              <a:gd name="connsiteY22" fmla="*/ 587787 h 696754"/>
              <a:gd name="connsiteX23" fmla="*/ 2534505 w 3478528"/>
              <a:gd name="connsiteY23" fmla="*/ 587692 h 696754"/>
              <a:gd name="connsiteX24" fmla="*/ 2534417 w 3478528"/>
              <a:gd name="connsiteY24" fmla="*/ 587754 h 696754"/>
              <a:gd name="connsiteX25" fmla="*/ 2281807 w 3478528"/>
              <a:gd name="connsiteY25" fmla="*/ 585406 h 696754"/>
              <a:gd name="connsiteX26" fmla="*/ 2278664 w 3478528"/>
              <a:gd name="connsiteY26" fmla="*/ 589216 h 696754"/>
              <a:gd name="connsiteX27" fmla="*/ 2284093 w 3478528"/>
              <a:gd name="connsiteY27" fmla="*/ 591216 h 696754"/>
              <a:gd name="connsiteX28" fmla="*/ 2286760 w 3478528"/>
              <a:gd name="connsiteY28" fmla="*/ 587311 h 696754"/>
              <a:gd name="connsiteX29" fmla="*/ 3064476 w 3478528"/>
              <a:gd name="connsiteY29" fmla="*/ 559880 h 696754"/>
              <a:gd name="connsiteX30" fmla="*/ 3072572 w 3478528"/>
              <a:gd name="connsiteY30" fmla="*/ 560451 h 696754"/>
              <a:gd name="connsiteX31" fmla="*/ 3072667 w 3478528"/>
              <a:gd name="connsiteY31" fmla="*/ 562451 h 696754"/>
              <a:gd name="connsiteX32" fmla="*/ 3064476 w 3478528"/>
              <a:gd name="connsiteY32" fmla="*/ 561689 h 696754"/>
              <a:gd name="connsiteX33" fmla="*/ 3064476 w 3478528"/>
              <a:gd name="connsiteY33" fmla="*/ 559880 h 696754"/>
              <a:gd name="connsiteX34" fmla="*/ 151542 w 3478528"/>
              <a:gd name="connsiteY34" fmla="*/ 558546 h 696754"/>
              <a:gd name="connsiteX35" fmla="*/ 152399 w 3478528"/>
              <a:gd name="connsiteY35" fmla="*/ 563594 h 696754"/>
              <a:gd name="connsiteX36" fmla="*/ 140493 w 3478528"/>
              <a:gd name="connsiteY36" fmla="*/ 566928 h 696754"/>
              <a:gd name="connsiteX37" fmla="*/ 139064 w 3478528"/>
              <a:gd name="connsiteY37" fmla="*/ 561308 h 696754"/>
              <a:gd name="connsiteX38" fmla="*/ 2931304 w 3478528"/>
              <a:gd name="connsiteY38" fmla="*/ 557508 h 696754"/>
              <a:gd name="connsiteX39" fmla="*/ 2946081 w 3478528"/>
              <a:gd name="connsiteY39" fmla="*/ 579120 h 696754"/>
              <a:gd name="connsiteX40" fmla="*/ 2914553 w 3478528"/>
              <a:gd name="connsiteY40" fmla="*/ 583406 h 696754"/>
              <a:gd name="connsiteX41" fmla="*/ 2911791 w 3478528"/>
              <a:gd name="connsiteY41" fmla="*/ 576453 h 696754"/>
              <a:gd name="connsiteX42" fmla="*/ 2930841 w 3478528"/>
              <a:gd name="connsiteY42" fmla="*/ 556832 h 696754"/>
              <a:gd name="connsiteX43" fmla="*/ 2930935 w 3478528"/>
              <a:gd name="connsiteY43" fmla="*/ 556926 h 696754"/>
              <a:gd name="connsiteX44" fmla="*/ 2932532 w 3478528"/>
              <a:gd name="connsiteY44" fmla="*/ 556926 h 696754"/>
              <a:gd name="connsiteX45" fmla="*/ 2931412 w 3478528"/>
              <a:gd name="connsiteY45" fmla="*/ 557593 h 696754"/>
              <a:gd name="connsiteX46" fmla="*/ 2931323 w 3478528"/>
              <a:gd name="connsiteY46" fmla="*/ 557489 h 696754"/>
              <a:gd name="connsiteX47" fmla="*/ 2931304 w 3478528"/>
              <a:gd name="connsiteY47" fmla="*/ 557508 h 696754"/>
              <a:gd name="connsiteX48" fmla="*/ 2931161 w 3478528"/>
              <a:gd name="connsiteY48" fmla="*/ 557300 h 696754"/>
              <a:gd name="connsiteX49" fmla="*/ 2930841 w 3478528"/>
              <a:gd name="connsiteY49" fmla="*/ 556926 h 696754"/>
              <a:gd name="connsiteX50" fmla="*/ 2930905 w 3478528"/>
              <a:gd name="connsiteY50" fmla="*/ 556926 h 696754"/>
              <a:gd name="connsiteX51" fmla="*/ 2939889 w 3478528"/>
              <a:gd name="connsiteY51" fmla="*/ 552545 h 696754"/>
              <a:gd name="connsiteX52" fmla="*/ 2941318 w 3478528"/>
              <a:gd name="connsiteY52" fmla="*/ 556926 h 696754"/>
              <a:gd name="connsiteX53" fmla="*/ 2932532 w 3478528"/>
              <a:gd name="connsiteY53" fmla="*/ 556926 h 696754"/>
              <a:gd name="connsiteX54" fmla="*/ 2846830 w 3478528"/>
              <a:gd name="connsiteY54" fmla="*/ 549878 h 696754"/>
              <a:gd name="connsiteX55" fmla="*/ 2801396 w 3478528"/>
              <a:gd name="connsiteY55" fmla="*/ 568928 h 696754"/>
              <a:gd name="connsiteX56" fmla="*/ 2882835 w 3478528"/>
              <a:gd name="connsiteY56" fmla="*/ 549212 h 696754"/>
              <a:gd name="connsiteX57" fmla="*/ 2887216 w 3478528"/>
              <a:gd name="connsiteY57" fmla="*/ 552450 h 696754"/>
              <a:gd name="connsiteX58" fmla="*/ 2880644 w 3478528"/>
              <a:gd name="connsiteY58" fmla="*/ 578072 h 696754"/>
              <a:gd name="connsiteX59" fmla="*/ 2859308 w 3478528"/>
              <a:gd name="connsiteY59" fmla="*/ 569690 h 696754"/>
              <a:gd name="connsiteX60" fmla="*/ 3275169 w 3478528"/>
              <a:gd name="connsiteY60" fmla="*/ 539306 h 696754"/>
              <a:gd name="connsiteX61" fmla="*/ 3286123 w 3478528"/>
              <a:gd name="connsiteY61" fmla="*/ 539306 h 696754"/>
              <a:gd name="connsiteX62" fmla="*/ 3286123 w 3478528"/>
              <a:gd name="connsiteY62" fmla="*/ 542163 h 696754"/>
              <a:gd name="connsiteX63" fmla="*/ 3275169 w 3478528"/>
              <a:gd name="connsiteY63" fmla="*/ 542163 h 696754"/>
              <a:gd name="connsiteX64" fmla="*/ 2698455 w 3478528"/>
              <a:gd name="connsiteY64" fmla="*/ 538388 h 696754"/>
              <a:gd name="connsiteX65" fmla="*/ 2679571 w 3478528"/>
              <a:gd name="connsiteY65" fmla="*/ 547877 h 696754"/>
              <a:gd name="connsiteX66" fmla="*/ 2732911 w 3478528"/>
              <a:gd name="connsiteY66" fmla="*/ 538829 h 696754"/>
              <a:gd name="connsiteX67" fmla="*/ 2698455 w 3478528"/>
              <a:gd name="connsiteY67" fmla="*/ 538388 h 696754"/>
              <a:gd name="connsiteX68" fmla="*/ 2793014 w 3478528"/>
              <a:gd name="connsiteY68" fmla="*/ 462534 h 696754"/>
              <a:gd name="connsiteX69" fmla="*/ 2771106 w 3478528"/>
              <a:gd name="connsiteY69" fmla="*/ 493394 h 696754"/>
              <a:gd name="connsiteX70" fmla="*/ 2849307 w 3478528"/>
              <a:gd name="connsiteY70" fmla="*/ 500252 h 696754"/>
              <a:gd name="connsiteX71" fmla="*/ 2881025 w 3478528"/>
              <a:gd name="connsiteY71" fmla="*/ 475773 h 696754"/>
              <a:gd name="connsiteX72" fmla="*/ 2891026 w 3478528"/>
              <a:gd name="connsiteY72" fmla="*/ 470058 h 696754"/>
              <a:gd name="connsiteX73" fmla="*/ 2891026 w 3478528"/>
              <a:gd name="connsiteY73" fmla="*/ 497204 h 696754"/>
              <a:gd name="connsiteX74" fmla="*/ 2911124 w 3478528"/>
              <a:gd name="connsiteY74" fmla="*/ 493871 h 696754"/>
              <a:gd name="connsiteX75" fmla="*/ 2905694 w 3478528"/>
              <a:gd name="connsiteY75" fmla="*/ 462534 h 696754"/>
              <a:gd name="connsiteX76" fmla="*/ 2853307 w 3478528"/>
              <a:gd name="connsiteY76" fmla="*/ 462534 h 696754"/>
              <a:gd name="connsiteX77" fmla="*/ 2853307 w 3478528"/>
              <a:gd name="connsiteY77" fmla="*/ 476345 h 696754"/>
              <a:gd name="connsiteX78" fmla="*/ 2815207 w 3478528"/>
              <a:gd name="connsiteY78" fmla="*/ 484822 h 696754"/>
              <a:gd name="connsiteX79" fmla="*/ 2807111 w 3478528"/>
              <a:gd name="connsiteY79" fmla="*/ 469582 h 696754"/>
              <a:gd name="connsiteX80" fmla="*/ 2793014 w 3478528"/>
              <a:gd name="connsiteY80" fmla="*/ 462534 h 696754"/>
              <a:gd name="connsiteX81" fmla="*/ 2833781 w 3478528"/>
              <a:gd name="connsiteY81" fmla="*/ 459867 h 696754"/>
              <a:gd name="connsiteX82" fmla="*/ 2828542 w 3478528"/>
              <a:gd name="connsiteY82" fmla="*/ 463772 h 696754"/>
              <a:gd name="connsiteX83" fmla="*/ 2829399 w 3478528"/>
              <a:gd name="connsiteY83" fmla="*/ 468058 h 696754"/>
              <a:gd name="connsiteX84" fmla="*/ 2835210 w 3478528"/>
              <a:gd name="connsiteY84" fmla="*/ 466058 h 696754"/>
              <a:gd name="connsiteX85" fmla="*/ 2759486 w 3478528"/>
              <a:gd name="connsiteY85" fmla="*/ 456723 h 696754"/>
              <a:gd name="connsiteX86" fmla="*/ 2695002 w 3478528"/>
              <a:gd name="connsiteY86" fmla="*/ 491013 h 696754"/>
              <a:gd name="connsiteX87" fmla="*/ 2694525 w 3478528"/>
              <a:gd name="connsiteY87" fmla="*/ 491109 h 696754"/>
              <a:gd name="connsiteX88" fmla="*/ 2731959 w 3478528"/>
              <a:gd name="connsiteY88" fmla="*/ 491109 h 696754"/>
              <a:gd name="connsiteX89" fmla="*/ 2725862 w 3478528"/>
              <a:gd name="connsiteY89" fmla="*/ 510635 h 696754"/>
              <a:gd name="connsiteX90" fmla="*/ 2759486 w 3478528"/>
              <a:gd name="connsiteY90" fmla="*/ 456723 h 696754"/>
              <a:gd name="connsiteX91" fmla="*/ 3407569 w 3478528"/>
              <a:gd name="connsiteY91" fmla="*/ 444741 h 696754"/>
              <a:gd name="connsiteX92" fmla="*/ 3407474 w 3478528"/>
              <a:gd name="connsiteY92" fmla="*/ 447122 h 696754"/>
              <a:gd name="connsiteX93" fmla="*/ 3404712 w 3478528"/>
              <a:gd name="connsiteY93" fmla="*/ 445884 h 696754"/>
              <a:gd name="connsiteX94" fmla="*/ 3364894 w 3478528"/>
              <a:gd name="connsiteY94" fmla="*/ 437579 h 696754"/>
              <a:gd name="connsiteX95" fmla="*/ 3367752 w 3478528"/>
              <a:gd name="connsiteY95" fmla="*/ 444627 h 696754"/>
              <a:gd name="connsiteX96" fmla="*/ 3358703 w 3478528"/>
              <a:gd name="connsiteY96" fmla="*/ 444627 h 696754"/>
              <a:gd name="connsiteX97" fmla="*/ 3356227 w 3478528"/>
              <a:gd name="connsiteY97" fmla="*/ 439293 h 696754"/>
              <a:gd name="connsiteX98" fmla="*/ 3364894 w 3478528"/>
              <a:gd name="connsiteY98" fmla="*/ 437579 h 696754"/>
              <a:gd name="connsiteX99" fmla="*/ 3340606 w 3478528"/>
              <a:gd name="connsiteY99" fmla="*/ 435578 h 696754"/>
              <a:gd name="connsiteX100" fmla="*/ 3342987 w 3478528"/>
              <a:gd name="connsiteY100" fmla="*/ 437007 h 696754"/>
              <a:gd name="connsiteX101" fmla="*/ 3341178 w 3478528"/>
              <a:gd name="connsiteY101" fmla="*/ 441959 h 696754"/>
              <a:gd name="connsiteX102" fmla="*/ 3336320 w 3478528"/>
              <a:gd name="connsiteY102" fmla="*/ 438911 h 696754"/>
              <a:gd name="connsiteX103" fmla="*/ 3340606 w 3478528"/>
              <a:gd name="connsiteY103" fmla="*/ 435578 h 696754"/>
              <a:gd name="connsiteX104" fmla="*/ 3299458 w 3478528"/>
              <a:gd name="connsiteY104" fmla="*/ 410432 h 696754"/>
              <a:gd name="connsiteX105" fmla="*/ 3269740 w 3478528"/>
              <a:gd name="connsiteY105" fmla="*/ 428339 h 696754"/>
              <a:gd name="connsiteX106" fmla="*/ 3299458 w 3478528"/>
              <a:gd name="connsiteY106" fmla="*/ 410432 h 696754"/>
              <a:gd name="connsiteX107" fmla="*/ 3281837 w 3478528"/>
              <a:gd name="connsiteY107" fmla="*/ 384143 h 696754"/>
              <a:gd name="connsiteX108" fmla="*/ 3231354 w 3478528"/>
              <a:gd name="connsiteY108" fmla="*/ 404240 h 696754"/>
              <a:gd name="connsiteX109" fmla="*/ 3244689 w 3478528"/>
              <a:gd name="connsiteY109" fmla="*/ 387286 h 696754"/>
              <a:gd name="connsiteX110" fmla="*/ 3281837 w 3478528"/>
              <a:gd name="connsiteY110" fmla="*/ 384143 h 696754"/>
              <a:gd name="connsiteX111" fmla="*/ 3434808 w 3478528"/>
              <a:gd name="connsiteY111" fmla="*/ 383191 h 696754"/>
              <a:gd name="connsiteX112" fmla="*/ 3437380 w 3478528"/>
              <a:gd name="connsiteY112" fmla="*/ 383857 h 696754"/>
              <a:gd name="connsiteX113" fmla="*/ 3437284 w 3478528"/>
              <a:gd name="connsiteY113" fmla="*/ 386239 h 696754"/>
              <a:gd name="connsiteX114" fmla="*/ 3434808 w 3478528"/>
              <a:gd name="connsiteY114" fmla="*/ 387001 h 696754"/>
              <a:gd name="connsiteX115" fmla="*/ 3367670 w 3478528"/>
              <a:gd name="connsiteY115" fmla="*/ 376618 h 696754"/>
              <a:gd name="connsiteX116" fmla="*/ 3378325 w 3478528"/>
              <a:gd name="connsiteY116" fmla="*/ 388810 h 696754"/>
              <a:gd name="connsiteX117" fmla="*/ 3331843 w 3478528"/>
              <a:gd name="connsiteY117" fmla="*/ 416528 h 696754"/>
              <a:gd name="connsiteX118" fmla="*/ 3355084 w 3478528"/>
              <a:gd name="connsiteY118" fmla="*/ 379285 h 696754"/>
              <a:gd name="connsiteX119" fmla="*/ 3367670 w 3478528"/>
              <a:gd name="connsiteY119" fmla="*/ 376618 h 696754"/>
              <a:gd name="connsiteX120" fmla="*/ 2677952 w 3478528"/>
              <a:gd name="connsiteY120" fmla="*/ 371189 h 696754"/>
              <a:gd name="connsiteX121" fmla="*/ 2677952 w 3478528"/>
              <a:gd name="connsiteY121" fmla="*/ 371379 h 696754"/>
              <a:gd name="connsiteX122" fmla="*/ 2674904 w 3478528"/>
              <a:gd name="connsiteY122" fmla="*/ 375570 h 696754"/>
              <a:gd name="connsiteX123" fmla="*/ 2676809 w 3478528"/>
              <a:gd name="connsiteY123" fmla="*/ 380619 h 696754"/>
              <a:gd name="connsiteX124" fmla="*/ 2680428 w 3478528"/>
              <a:gd name="connsiteY124" fmla="*/ 377475 h 696754"/>
              <a:gd name="connsiteX125" fmla="*/ 2677952 w 3478528"/>
              <a:gd name="connsiteY125" fmla="*/ 371189 h 696754"/>
              <a:gd name="connsiteX126" fmla="*/ 3336891 w 3478528"/>
              <a:gd name="connsiteY126" fmla="*/ 364808 h 696754"/>
              <a:gd name="connsiteX127" fmla="*/ 3341272 w 3478528"/>
              <a:gd name="connsiteY127" fmla="*/ 364808 h 696754"/>
              <a:gd name="connsiteX128" fmla="*/ 3338986 w 3478528"/>
              <a:gd name="connsiteY128" fmla="*/ 366332 h 696754"/>
              <a:gd name="connsiteX129" fmla="*/ 3214971 w 3478528"/>
              <a:gd name="connsiteY129" fmla="*/ 362617 h 696754"/>
              <a:gd name="connsiteX130" fmla="*/ 3220401 w 3478528"/>
              <a:gd name="connsiteY130" fmla="*/ 373475 h 696754"/>
              <a:gd name="connsiteX131" fmla="*/ 3216686 w 3478528"/>
              <a:gd name="connsiteY131" fmla="*/ 381476 h 696754"/>
              <a:gd name="connsiteX132" fmla="*/ 3209637 w 3478528"/>
              <a:gd name="connsiteY132" fmla="*/ 374714 h 696754"/>
              <a:gd name="connsiteX133" fmla="*/ 3214971 w 3478528"/>
              <a:gd name="connsiteY133" fmla="*/ 362617 h 696754"/>
              <a:gd name="connsiteX134" fmla="*/ 3362513 w 3478528"/>
              <a:gd name="connsiteY134" fmla="*/ 362426 h 696754"/>
              <a:gd name="connsiteX135" fmla="*/ 3364895 w 3478528"/>
              <a:gd name="connsiteY135" fmla="*/ 363759 h 696754"/>
              <a:gd name="connsiteX136" fmla="*/ 3364228 w 3478528"/>
              <a:gd name="connsiteY136" fmla="*/ 365664 h 696754"/>
              <a:gd name="connsiteX137" fmla="*/ 3360323 w 3478528"/>
              <a:gd name="connsiteY137" fmla="*/ 363759 h 696754"/>
              <a:gd name="connsiteX138" fmla="*/ 2884835 w 3478528"/>
              <a:gd name="connsiteY138" fmla="*/ 339375 h 696754"/>
              <a:gd name="connsiteX139" fmla="*/ 2932460 w 3478528"/>
              <a:gd name="connsiteY139" fmla="*/ 339375 h 696754"/>
              <a:gd name="connsiteX140" fmla="*/ 2749866 w 3478528"/>
              <a:gd name="connsiteY140" fmla="*/ 337566 h 696754"/>
              <a:gd name="connsiteX141" fmla="*/ 2733673 w 3478528"/>
              <a:gd name="connsiteY141" fmla="*/ 346519 h 696754"/>
              <a:gd name="connsiteX142" fmla="*/ 2739388 w 3478528"/>
              <a:gd name="connsiteY142" fmla="*/ 356044 h 696754"/>
              <a:gd name="connsiteX143" fmla="*/ 2753866 w 3478528"/>
              <a:gd name="connsiteY143" fmla="*/ 345662 h 696754"/>
              <a:gd name="connsiteX144" fmla="*/ 2749866 w 3478528"/>
              <a:gd name="connsiteY144" fmla="*/ 337566 h 696754"/>
              <a:gd name="connsiteX145" fmla="*/ 3365561 w 3478528"/>
              <a:gd name="connsiteY145" fmla="*/ 336232 h 696754"/>
              <a:gd name="connsiteX146" fmla="*/ 3372895 w 3478528"/>
              <a:gd name="connsiteY146" fmla="*/ 344043 h 696754"/>
              <a:gd name="connsiteX147" fmla="*/ 3360894 w 3478528"/>
              <a:gd name="connsiteY147" fmla="*/ 348329 h 696754"/>
              <a:gd name="connsiteX148" fmla="*/ 3356036 w 3478528"/>
              <a:gd name="connsiteY148" fmla="*/ 341852 h 696754"/>
              <a:gd name="connsiteX149" fmla="*/ 3365561 w 3478528"/>
              <a:gd name="connsiteY149" fmla="*/ 336232 h 696754"/>
              <a:gd name="connsiteX150" fmla="*/ 2696430 w 3478528"/>
              <a:gd name="connsiteY150" fmla="*/ 330422 h 696754"/>
              <a:gd name="connsiteX151" fmla="*/ 2688239 w 3478528"/>
              <a:gd name="connsiteY151" fmla="*/ 331565 h 696754"/>
              <a:gd name="connsiteX152" fmla="*/ 2690715 w 3478528"/>
              <a:gd name="connsiteY152" fmla="*/ 348710 h 696754"/>
              <a:gd name="connsiteX153" fmla="*/ 2699478 w 3478528"/>
              <a:gd name="connsiteY153" fmla="*/ 346710 h 696754"/>
              <a:gd name="connsiteX154" fmla="*/ 2696430 w 3478528"/>
              <a:gd name="connsiteY154" fmla="*/ 330422 h 696754"/>
              <a:gd name="connsiteX155" fmla="*/ 2865023 w 3478528"/>
              <a:gd name="connsiteY155" fmla="*/ 326517 h 696754"/>
              <a:gd name="connsiteX156" fmla="*/ 2845782 w 3478528"/>
              <a:gd name="connsiteY156" fmla="*/ 357759 h 696754"/>
              <a:gd name="connsiteX157" fmla="*/ 2815778 w 3478528"/>
              <a:gd name="connsiteY157" fmla="*/ 330517 h 696754"/>
              <a:gd name="connsiteX158" fmla="*/ 2802729 w 3478528"/>
              <a:gd name="connsiteY158" fmla="*/ 338327 h 696754"/>
              <a:gd name="connsiteX159" fmla="*/ 2813397 w 3478528"/>
              <a:gd name="connsiteY159" fmla="*/ 365378 h 696754"/>
              <a:gd name="connsiteX160" fmla="*/ 2797395 w 3478528"/>
              <a:gd name="connsiteY160" fmla="*/ 387953 h 696754"/>
              <a:gd name="connsiteX161" fmla="*/ 2884073 w 3478528"/>
              <a:gd name="connsiteY161" fmla="*/ 363093 h 696754"/>
              <a:gd name="connsiteX162" fmla="*/ 2865023 w 3478528"/>
              <a:gd name="connsiteY162" fmla="*/ 326517 h 696754"/>
              <a:gd name="connsiteX163" fmla="*/ 3149535 w 3478528"/>
              <a:gd name="connsiteY163" fmla="*/ 323945 h 696754"/>
              <a:gd name="connsiteX164" fmla="*/ 3112292 w 3478528"/>
              <a:gd name="connsiteY164" fmla="*/ 343947 h 696754"/>
              <a:gd name="connsiteX165" fmla="*/ 3127341 w 3478528"/>
              <a:gd name="connsiteY165" fmla="*/ 369474 h 696754"/>
              <a:gd name="connsiteX166" fmla="*/ 3127341 w 3478528"/>
              <a:gd name="connsiteY166" fmla="*/ 369569 h 696754"/>
              <a:gd name="connsiteX167" fmla="*/ 3001897 w 3478528"/>
              <a:gd name="connsiteY167" fmla="*/ 322504 h 696754"/>
              <a:gd name="connsiteX168" fmla="*/ 2989324 w 3478528"/>
              <a:gd name="connsiteY168" fmla="*/ 322611 h 696754"/>
              <a:gd name="connsiteX169" fmla="*/ 2952938 w 3478528"/>
              <a:gd name="connsiteY169" fmla="*/ 352615 h 696754"/>
              <a:gd name="connsiteX170" fmla="*/ 2952938 w 3478528"/>
              <a:gd name="connsiteY170" fmla="*/ 352710 h 696754"/>
              <a:gd name="connsiteX171" fmla="*/ 3004374 w 3478528"/>
              <a:gd name="connsiteY171" fmla="*/ 361283 h 696754"/>
              <a:gd name="connsiteX172" fmla="*/ 3010469 w 3478528"/>
              <a:gd name="connsiteY172" fmla="*/ 339280 h 696754"/>
              <a:gd name="connsiteX173" fmla="*/ 3010469 w 3478528"/>
              <a:gd name="connsiteY173" fmla="*/ 332612 h 696754"/>
              <a:gd name="connsiteX174" fmla="*/ 3001897 w 3478528"/>
              <a:gd name="connsiteY174" fmla="*/ 322504 h 696754"/>
              <a:gd name="connsiteX175" fmla="*/ 3393470 w 3478528"/>
              <a:gd name="connsiteY175" fmla="*/ 302895 h 696754"/>
              <a:gd name="connsiteX176" fmla="*/ 3394899 w 3478528"/>
              <a:gd name="connsiteY176" fmla="*/ 308514 h 696754"/>
              <a:gd name="connsiteX177" fmla="*/ 3374705 w 3478528"/>
              <a:gd name="connsiteY177" fmla="*/ 315182 h 696754"/>
              <a:gd name="connsiteX178" fmla="*/ 3371848 w 3478528"/>
              <a:gd name="connsiteY178" fmla="*/ 307467 h 696754"/>
              <a:gd name="connsiteX179" fmla="*/ 3265835 w 3478528"/>
              <a:gd name="connsiteY179" fmla="*/ 300228 h 696754"/>
              <a:gd name="connsiteX180" fmla="*/ 3296505 w 3478528"/>
              <a:gd name="connsiteY180" fmla="*/ 301656 h 696754"/>
              <a:gd name="connsiteX181" fmla="*/ 3296696 w 3478528"/>
              <a:gd name="connsiteY181" fmla="*/ 310610 h 696754"/>
              <a:gd name="connsiteX182" fmla="*/ 3265835 w 3478528"/>
              <a:gd name="connsiteY182" fmla="*/ 300228 h 696754"/>
              <a:gd name="connsiteX183" fmla="*/ 3460811 w 3478528"/>
              <a:gd name="connsiteY183" fmla="*/ 288036 h 696754"/>
              <a:gd name="connsiteX184" fmla="*/ 3478528 w 3478528"/>
              <a:gd name="connsiteY184" fmla="*/ 288036 h 696754"/>
              <a:gd name="connsiteX185" fmla="*/ 3478528 w 3478528"/>
              <a:gd name="connsiteY185" fmla="*/ 292322 h 696754"/>
              <a:gd name="connsiteX186" fmla="*/ 3460811 w 3478528"/>
              <a:gd name="connsiteY186" fmla="*/ 293846 h 696754"/>
              <a:gd name="connsiteX187" fmla="*/ 3460811 w 3478528"/>
              <a:gd name="connsiteY187" fmla="*/ 288036 h 696754"/>
              <a:gd name="connsiteX188" fmla="*/ 3418318 w 3478528"/>
              <a:gd name="connsiteY188" fmla="*/ 280214 h 696754"/>
              <a:gd name="connsiteX189" fmla="*/ 3435855 w 3478528"/>
              <a:gd name="connsiteY189" fmla="*/ 290322 h 696754"/>
              <a:gd name="connsiteX190" fmla="*/ 3403756 w 3478528"/>
              <a:gd name="connsiteY190" fmla="*/ 294037 h 696754"/>
              <a:gd name="connsiteX191" fmla="*/ 3402137 w 3478528"/>
              <a:gd name="connsiteY191" fmla="*/ 286322 h 696754"/>
              <a:gd name="connsiteX192" fmla="*/ 3418318 w 3478528"/>
              <a:gd name="connsiteY192" fmla="*/ 280214 h 696754"/>
              <a:gd name="connsiteX193" fmla="*/ 3346130 w 3478528"/>
              <a:gd name="connsiteY193" fmla="*/ 279368 h 696754"/>
              <a:gd name="connsiteX194" fmla="*/ 3340225 w 3478528"/>
              <a:gd name="connsiteY194" fmla="*/ 313372 h 696754"/>
              <a:gd name="connsiteX195" fmla="*/ 3315460 w 3478528"/>
              <a:gd name="connsiteY195" fmla="*/ 314705 h 696754"/>
              <a:gd name="connsiteX196" fmla="*/ 3315460 w 3478528"/>
              <a:gd name="connsiteY196" fmla="*/ 284225 h 696754"/>
              <a:gd name="connsiteX197" fmla="*/ 3254918 w 3478528"/>
              <a:gd name="connsiteY197" fmla="*/ 269017 h 696754"/>
              <a:gd name="connsiteX198" fmla="*/ 3296696 w 3478528"/>
              <a:gd name="connsiteY198" fmla="*/ 275272 h 696754"/>
              <a:gd name="connsiteX199" fmla="*/ 3269359 w 3478528"/>
              <a:gd name="connsiteY199" fmla="*/ 294322 h 696754"/>
              <a:gd name="connsiteX200" fmla="*/ 3240784 w 3478528"/>
              <a:gd name="connsiteY200" fmla="*/ 275272 h 696754"/>
              <a:gd name="connsiteX201" fmla="*/ 3254918 w 3478528"/>
              <a:gd name="connsiteY201" fmla="*/ 269017 h 696754"/>
              <a:gd name="connsiteX202" fmla="*/ 2577082 w 3478528"/>
              <a:gd name="connsiteY202" fmla="*/ 233457 h 696754"/>
              <a:gd name="connsiteX203" fmla="*/ 2574415 w 3478528"/>
              <a:gd name="connsiteY203" fmla="*/ 238220 h 696754"/>
              <a:gd name="connsiteX204" fmla="*/ 2578987 w 3478528"/>
              <a:gd name="connsiteY204" fmla="*/ 239649 h 696754"/>
              <a:gd name="connsiteX205" fmla="*/ 2582702 w 3478528"/>
              <a:gd name="connsiteY205" fmla="*/ 235362 h 696754"/>
              <a:gd name="connsiteX206" fmla="*/ 2708813 w 3478528"/>
              <a:gd name="connsiteY206" fmla="*/ 232314 h 696754"/>
              <a:gd name="connsiteX207" fmla="*/ 2708813 w 3478528"/>
              <a:gd name="connsiteY207" fmla="*/ 232505 h 696754"/>
              <a:gd name="connsiteX208" fmla="*/ 2703955 w 3478528"/>
              <a:gd name="connsiteY208" fmla="*/ 242030 h 696754"/>
              <a:gd name="connsiteX209" fmla="*/ 2712051 w 3478528"/>
              <a:gd name="connsiteY209" fmla="*/ 244030 h 696754"/>
              <a:gd name="connsiteX210" fmla="*/ 2714242 w 3478528"/>
              <a:gd name="connsiteY210" fmla="*/ 239077 h 696754"/>
              <a:gd name="connsiteX211" fmla="*/ 2708813 w 3478528"/>
              <a:gd name="connsiteY211" fmla="*/ 232314 h 696754"/>
              <a:gd name="connsiteX212" fmla="*/ 2644900 w 3478528"/>
              <a:gd name="connsiteY212" fmla="*/ 229076 h 696754"/>
              <a:gd name="connsiteX213" fmla="*/ 2640614 w 3478528"/>
              <a:gd name="connsiteY213" fmla="*/ 232695 h 696754"/>
              <a:gd name="connsiteX214" fmla="*/ 2649758 w 3478528"/>
              <a:gd name="connsiteY214" fmla="*/ 246030 h 696754"/>
              <a:gd name="connsiteX215" fmla="*/ 2655282 w 3478528"/>
              <a:gd name="connsiteY215" fmla="*/ 241363 h 696754"/>
              <a:gd name="connsiteX216" fmla="*/ 2805777 w 3478528"/>
              <a:gd name="connsiteY216" fmla="*/ 221360 h 696754"/>
              <a:gd name="connsiteX217" fmla="*/ 2805301 w 3478528"/>
              <a:gd name="connsiteY217" fmla="*/ 222694 h 696754"/>
              <a:gd name="connsiteX218" fmla="*/ 2807492 w 3478528"/>
              <a:gd name="connsiteY218" fmla="*/ 222313 h 696754"/>
              <a:gd name="connsiteX219" fmla="*/ 2512217 w 3478528"/>
              <a:gd name="connsiteY219" fmla="*/ 219741 h 696754"/>
              <a:gd name="connsiteX220" fmla="*/ 2505549 w 3478528"/>
              <a:gd name="connsiteY220" fmla="*/ 236410 h 696754"/>
              <a:gd name="connsiteX221" fmla="*/ 2510502 w 3478528"/>
              <a:gd name="connsiteY221" fmla="*/ 238791 h 696754"/>
              <a:gd name="connsiteX222" fmla="*/ 2519361 w 3478528"/>
              <a:gd name="connsiteY222" fmla="*/ 224504 h 696754"/>
              <a:gd name="connsiteX223" fmla="*/ 2762248 w 3478528"/>
              <a:gd name="connsiteY223" fmla="*/ 218693 h 696754"/>
              <a:gd name="connsiteX224" fmla="*/ 2777298 w 3478528"/>
              <a:gd name="connsiteY224" fmla="*/ 242696 h 696754"/>
              <a:gd name="connsiteX225" fmla="*/ 2786251 w 3478528"/>
              <a:gd name="connsiteY225" fmla="*/ 234981 h 696754"/>
              <a:gd name="connsiteX226" fmla="*/ 2762248 w 3478528"/>
              <a:gd name="connsiteY226" fmla="*/ 218693 h 696754"/>
              <a:gd name="connsiteX227" fmla="*/ 2692239 w 3478528"/>
              <a:gd name="connsiteY227" fmla="*/ 213264 h 696754"/>
              <a:gd name="connsiteX228" fmla="*/ 2684810 w 3478528"/>
              <a:gd name="connsiteY228" fmla="*/ 221932 h 696754"/>
              <a:gd name="connsiteX229" fmla="*/ 2691477 w 3478528"/>
              <a:gd name="connsiteY229" fmla="*/ 226980 h 696754"/>
              <a:gd name="connsiteX230" fmla="*/ 2701764 w 3478528"/>
              <a:gd name="connsiteY230" fmla="*/ 218789 h 696754"/>
              <a:gd name="connsiteX231" fmla="*/ 2701764 w 3478528"/>
              <a:gd name="connsiteY231" fmla="*/ 218598 h 696754"/>
              <a:gd name="connsiteX232" fmla="*/ 2692239 w 3478528"/>
              <a:gd name="connsiteY232" fmla="*/ 213264 h 696754"/>
              <a:gd name="connsiteX233" fmla="*/ 3217734 w 3478528"/>
              <a:gd name="connsiteY233" fmla="*/ 210312 h 696754"/>
              <a:gd name="connsiteX234" fmla="*/ 3223830 w 3478528"/>
              <a:gd name="connsiteY234" fmla="*/ 212217 h 696754"/>
              <a:gd name="connsiteX235" fmla="*/ 3217258 w 3478528"/>
              <a:gd name="connsiteY235" fmla="*/ 235934 h 696754"/>
              <a:gd name="connsiteX236" fmla="*/ 3209352 w 3478528"/>
              <a:gd name="connsiteY236" fmla="*/ 233457 h 696754"/>
              <a:gd name="connsiteX237" fmla="*/ 3005136 w 3478528"/>
              <a:gd name="connsiteY237" fmla="*/ 199073 h 696754"/>
              <a:gd name="connsiteX238" fmla="*/ 3008851 w 3478528"/>
              <a:gd name="connsiteY238" fmla="*/ 203073 h 696754"/>
              <a:gd name="connsiteX239" fmla="*/ 3001611 w 3478528"/>
              <a:gd name="connsiteY239" fmla="*/ 208121 h 696754"/>
              <a:gd name="connsiteX240" fmla="*/ 3000087 w 3478528"/>
              <a:gd name="connsiteY240" fmla="*/ 202025 h 696754"/>
              <a:gd name="connsiteX241" fmla="*/ 3005136 w 3478528"/>
              <a:gd name="connsiteY241" fmla="*/ 199073 h 696754"/>
              <a:gd name="connsiteX242" fmla="*/ 3062761 w 3478528"/>
              <a:gd name="connsiteY242" fmla="*/ 177832 h 696754"/>
              <a:gd name="connsiteX243" fmla="*/ 3073144 w 3478528"/>
              <a:gd name="connsiteY243" fmla="*/ 182118 h 696754"/>
              <a:gd name="connsiteX244" fmla="*/ 3062380 w 3478528"/>
              <a:gd name="connsiteY244" fmla="*/ 190976 h 696754"/>
              <a:gd name="connsiteX245" fmla="*/ 3055046 w 3478528"/>
              <a:gd name="connsiteY245" fmla="*/ 186118 h 696754"/>
              <a:gd name="connsiteX246" fmla="*/ 3062761 w 3478528"/>
              <a:gd name="connsiteY246" fmla="*/ 177832 h 696754"/>
              <a:gd name="connsiteX247" fmla="*/ 2827970 w 3478528"/>
              <a:gd name="connsiteY247" fmla="*/ 175070 h 696754"/>
              <a:gd name="connsiteX248" fmla="*/ 2830923 w 3478528"/>
              <a:gd name="connsiteY248" fmla="*/ 183832 h 696754"/>
              <a:gd name="connsiteX249" fmla="*/ 2829113 w 3478528"/>
              <a:gd name="connsiteY249" fmla="*/ 185356 h 696754"/>
              <a:gd name="connsiteX250" fmla="*/ 2824446 w 3478528"/>
              <a:gd name="connsiteY250" fmla="*/ 178117 h 696754"/>
              <a:gd name="connsiteX251" fmla="*/ 2827970 w 3478528"/>
              <a:gd name="connsiteY251" fmla="*/ 175070 h 696754"/>
              <a:gd name="connsiteX252" fmla="*/ 3331843 w 3478528"/>
              <a:gd name="connsiteY252" fmla="*/ 170688 h 696754"/>
              <a:gd name="connsiteX253" fmla="*/ 3334891 w 3478528"/>
              <a:gd name="connsiteY253" fmla="*/ 175831 h 696754"/>
              <a:gd name="connsiteX254" fmla="*/ 3322032 w 3478528"/>
              <a:gd name="connsiteY254" fmla="*/ 184689 h 696754"/>
              <a:gd name="connsiteX255" fmla="*/ 3318222 w 3478528"/>
              <a:gd name="connsiteY255" fmla="*/ 177355 h 696754"/>
              <a:gd name="connsiteX256" fmla="*/ 3207542 w 3478528"/>
              <a:gd name="connsiteY256" fmla="*/ 164878 h 696754"/>
              <a:gd name="connsiteX257" fmla="*/ 3209352 w 3478528"/>
              <a:gd name="connsiteY257" fmla="*/ 170307 h 696754"/>
              <a:gd name="connsiteX258" fmla="*/ 3193636 w 3478528"/>
              <a:gd name="connsiteY258" fmla="*/ 177546 h 696754"/>
              <a:gd name="connsiteX259" fmla="*/ 3190778 w 3478528"/>
              <a:gd name="connsiteY259" fmla="*/ 168878 h 696754"/>
              <a:gd name="connsiteX260" fmla="*/ 3142677 w 3478528"/>
              <a:gd name="connsiteY260" fmla="*/ 154972 h 696754"/>
              <a:gd name="connsiteX261" fmla="*/ 3147915 w 3478528"/>
              <a:gd name="connsiteY261" fmla="*/ 166782 h 696754"/>
              <a:gd name="connsiteX262" fmla="*/ 3141438 w 3478528"/>
              <a:gd name="connsiteY262" fmla="*/ 171831 h 696754"/>
              <a:gd name="connsiteX263" fmla="*/ 3136867 w 3478528"/>
              <a:gd name="connsiteY263" fmla="*/ 166021 h 696754"/>
              <a:gd name="connsiteX264" fmla="*/ 3142677 w 3478528"/>
              <a:gd name="connsiteY264" fmla="*/ 154972 h 696754"/>
              <a:gd name="connsiteX265" fmla="*/ 2644171 w 3478528"/>
              <a:gd name="connsiteY265" fmla="*/ 142758 h 696754"/>
              <a:gd name="connsiteX266" fmla="*/ 2629469 w 3478528"/>
              <a:gd name="connsiteY266" fmla="*/ 150494 h 696754"/>
              <a:gd name="connsiteX267" fmla="*/ 2677094 w 3478528"/>
              <a:gd name="connsiteY267" fmla="*/ 172307 h 696754"/>
              <a:gd name="connsiteX268" fmla="*/ 2644171 w 3478528"/>
              <a:gd name="connsiteY268" fmla="*/ 142758 h 696754"/>
              <a:gd name="connsiteX269" fmla="*/ 2305905 w 3478528"/>
              <a:gd name="connsiteY269" fmla="*/ 140493 h 696754"/>
              <a:gd name="connsiteX270" fmla="*/ 2302762 w 3478528"/>
              <a:gd name="connsiteY270" fmla="*/ 144875 h 696754"/>
              <a:gd name="connsiteX271" fmla="*/ 2305334 w 3478528"/>
              <a:gd name="connsiteY271" fmla="*/ 149447 h 696754"/>
              <a:gd name="connsiteX272" fmla="*/ 2308763 w 3478528"/>
              <a:gd name="connsiteY272" fmla="*/ 145160 h 696754"/>
              <a:gd name="connsiteX273" fmla="*/ 2604514 w 3478528"/>
              <a:gd name="connsiteY273" fmla="*/ 138969 h 696754"/>
              <a:gd name="connsiteX274" fmla="*/ 2602490 w 3478528"/>
              <a:gd name="connsiteY274" fmla="*/ 150340 h 696754"/>
              <a:gd name="connsiteX275" fmla="*/ 2600038 w 3478528"/>
              <a:gd name="connsiteY275" fmla="*/ 165064 h 696754"/>
              <a:gd name="connsiteX276" fmla="*/ 2599370 w 3478528"/>
              <a:gd name="connsiteY276" fmla="*/ 166496 h 696754"/>
              <a:gd name="connsiteX277" fmla="*/ 2599752 w 3478528"/>
              <a:gd name="connsiteY277" fmla="*/ 166782 h 696754"/>
              <a:gd name="connsiteX278" fmla="*/ 2600038 w 3478528"/>
              <a:gd name="connsiteY278" fmla="*/ 165064 h 696754"/>
              <a:gd name="connsiteX279" fmla="*/ 2611944 w 3478528"/>
              <a:gd name="connsiteY279" fmla="*/ 139541 h 696754"/>
              <a:gd name="connsiteX280" fmla="*/ 2604514 w 3478528"/>
              <a:gd name="connsiteY280" fmla="*/ 138969 h 696754"/>
              <a:gd name="connsiteX281" fmla="*/ 2695002 w 3478528"/>
              <a:gd name="connsiteY281" fmla="*/ 138684 h 696754"/>
              <a:gd name="connsiteX282" fmla="*/ 2691382 w 3478528"/>
              <a:gd name="connsiteY282" fmla="*/ 173640 h 696754"/>
              <a:gd name="connsiteX283" fmla="*/ 2724624 w 3478528"/>
              <a:gd name="connsiteY283" fmla="*/ 141541 h 696754"/>
              <a:gd name="connsiteX284" fmla="*/ 2769487 w 3478528"/>
              <a:gd name="connsiteY284" fmla="*/ 135743 h 696754"/>
              <a:gd name="connsiteX285" fmla="*/ 2744151 w 3478528"/>
              <a:gd name="connsiteY285" fmla="*/ 139255 h 696754"/>
              <a:gd name="connsiteX286" fmla="*/ 2768344 w 3478528"/>
              <a:gd name="connsiteY286" fmla="*/ 174783 h 696754"/>
              <a:gd name="connsiteX287" fmla="*/ 2787394 w 3478528"/>
              <a:gd name="connsiteY287" fmla="*/ 147446 h 696754"/>
              <a:gd name="connsiteX288" fmla="*/ 2769487 w 3478528"/>
              <a:gd name="connsiteY288" fmla="*/ 135743 h 696754"/>
              <a:gd name="connsiteX289" fmla="*/ 3358228 w 3478528"/>
              <a:gd name="connsiteY289" fmla="*/ 132398 h 696754"/>
              <a:gd name="connsiteX290" fmla="*/ 3360323 w 3478528"/>
              <a:gd name="connsiteY290" fmla="*/ 134779 h 696754"/>
              <a:gd name="connsiteX291" fmla="*/ 3354322 w 3478528"/>
              <a:gd name="connsiteY291" fmla="*/ 136970 h 696754"/>
              <a:gd name="connsiteX292" fmla="*/ 3352608 w 3478528"/>
              <a:gd name="connsiteY292" fmla="*/ 134112 h 696754"/>
              <a:gd name="connsiteX293" fmla="*/ 3358228 w 3478528"/>
              <a:gd name="connsiteY293" fmla="*/ 132398 h 696754"/>
              <a:gd name="connsiteX294" fmla="*/ 2471640 w 3478528"/>
              <a:gd name="connsiteY294" fmla="*/ 131730 h 696754"/>
              <a:gd name="connsiteX295" fmla="*/ 2436112 w 3478528"/>
              <a:gd name="connsiteY295" fmla="*/ 151447 h 696754"/>
              <a:gd name="connsiteX296" fmla="*/ 2471640 w 3478528"/>
              <a:gd name="connsiteY296" fmla="*/ 131730 h 696754"/>
              <a:gd name="connsiteX297" fmla="*/ 2499929 w 3478528"/>
              <a:gd name="connsiteY297" fmla="*/ 130968 h 696754"/>
              <a:gd name="connsiteX298" fmla="*/ 2487071 w 3478528"/>
              <a:gd name="connsiteY298" fmla="*/ 160401 h 696754"/>
              <a:gd name="connsiteX299" fmla="*/ 2487071 w 3478528"/>
              <a:gd name="connsiteY299" fmla="*/ 160115 h 696754"/>
              <a:gd name="connsiteX300" fmla="*/ 2499929 w 3478528"/>
              <a:gd name="connsiteY300" fmla="*/ 130968 h 696754"/>
              <a:gd name="connsiteX301" fmla="*/ 2546793 w 3478528"/>
              <a:gd name="connsiteY301" fmla="*/ 126110 h 696754"/>
              <a:gd name="connsiteX302" fmla="*/ 2512598 w 3478528"/>
              <a:gd name="connsiteY302" fmla="*/ 156686 h 696754"/>
              <a:gd name="connsiteX303" fmla="*/ 2546793 w 3478528"/>
              <a:gd name="connsiteY303" fmla="*/ 126110 h 696754"/>
              <a:gd name="connsiteX304" fmla="*/ 2582416 w 3478528"/>
              <a:gd name="connsiteY304" fmla="*/ 125063 h 696754"/>
              <a:gd name="connsiteX305" fmla="*/ 2572891 w 3478528"/>
              <a:gd name="connsiteY305" fmla="*/ 135826 h 696754"/>
              <a:gd name="connsiteX306" fmla="*/ 2572701 w 3478528"/>
              <a:gd name="connsiteY306" fmla="*/ 156781 h 696754"/>
              <a:gd name="connsiteX307" fmla="*/ 2577844 w 3478528"/>
              <a:gd name="connsiteY307" fmla="*/ 158972 h 696754"/>
              <a:gd name="connsiteX308" fmla="*/ 2589369 w 3478528"/>
              <a:gd name="connsiteY308" fmla="*/ 137445 h 696754"/>
              <a:gd name="connsiteX309" fmla="*/ 2582416 w 3478528"/>
              <a:gd name="connsiteY309" fmla="*/ 125063 h 696754"/>
              <a:gd name="connsiteX310" fmla="*/ 3229925 w 3478528"/>
              <a:gd name="connsiteY310" fmla="*/ 124968 h 696754"/>
              <a:gd name="connsiteX311" fmla="*/ 3238688 w 3478528"/>
              <a:gd name="connsiteY311" fmla="*/ 138017 h 696754"/>
              <a:gd name="connsiteX312" fmla="*/ 3231449 w 3478528"/>
              <a:gd name="connsiteY312" fmla="*/ 143446 h 696754"/>
              <a:gd name="connsiteX313" fmla="*/ 3224782 w 3478528"/>
              <a:gd name="connsiteY313" fmla="*/ 127920 h 696754"/>
              <a:gd name="connsiteX314" fmla="*/ 2358674 w 3478528"/>
              <a:gd name="connsiteY314" fmla="*/ 118681 h 696754"/>
              <a:gd name="connsiteX315" fmla="*/ 2343243 w 3478528"/>
              <a:gd name="connsiteY315" fmla="*/ 133730 h 696754"/>
              <a:gd name="connsiteX316" fmla="*/ 2352768 w 3478528"/>
              <a:gd name="connsiteY316" fmla="*/ 138493 h 696754"/>
              <a:gd name="connsiteX317" fmla="*/ 2358674 w 3478528"/>
              <a:gd name="connsiteY317" fmla="*/ 118681 h 696754"/>
              <a:gd name="connsiteX318" fmla="*/ 2429635 w 3478528"/>
              <a:gd name="connsiteY318" fmla="*/ 115728 h 696754"/>
              <a:gd name="connsiteX319" fmla="*/ 2413252 w 3478528"/>
              <a:gd name="connsiteY319" fmla="*/ 125634 h 696754"/>
              <a:gd name="connsiteX320" fmla="*/ 2416681 w 3478528"/>
              <a:gd name="connsiteY320" fmla="*/ 130016 h 696754"/>
              <a:gd name="connsiteX321" fmla="*/ 2425158 w 3478528"/>
              <a:gd name="connsiteY321" fmla="*/ 128396 h 696754"/>
              <a:gd name="connsiteX322" fmla="*/ 2429635 w 3478528"/>
              <a:gd name="connsiteY322" fmla="*/ 115728 h 696754"/>
              <a:gd name="connsiteX323" fmla="*/ 2842758 w 3478528"/>
              <a:gd name="connsiteY323" fmla="*/ 105227 h 696754"/>
              <a:gd name="connsiteX324" fmla="*/ 2815017 w 3478528"/>
              <a:gd name="connsiteY324" fmla="*/ 148018 h 696754"/>
              <a:gd name="connsiteX325" fmla="*/ 2841877 w 3478528"/>
              <a:gd name="connsiteY325" fmla="*/ 123729 h 696754"/>
              <a:gd name="connsiteX326" fmla="*/ 2829018 w 3478528"/>
              <a:gd name="connsiteY326" fmla="*/ 156305 h 696754"/>
              <a:gd name="connsiteX327" fmla="*/ 2809968 w 3478528"/>
              <a:gd name="connsiteY327" fmla="*/ 160496 h 696754"/>
              <a:gd name="connsiteX328" fmla="*/ 2793395 w 3478528"/>
              <a:gd name="connsiteY328" fmla="*/ 178784 h 696754"/>
              <a:gd name="connsiteX329" fmla="*/ 2808825 w 3478528"/>
              <a:gd name="connsiteY329" fmla="*/ 197834 h 696754"/>
              <a:gd name="connsiteX330" fmla="*/ 2829209 w 3478528"/>
              <a:gd name="connsiteY330" fmla="*/ 185927 h 696754"/>
              <a:gd name="connsiteX331" fmla="*/ 2830923 w 3478528"/>
              <a:gd name="connsiteY331" fmla="*/ 184118 h 696754"/>
              <a:gd name="connsiteX332" fmla="*/ 2874643 w 3478528"/>
              <a:gd name="connsiteY332" fmla="*/ 155543 h 696754"/>
              <a:gd name="connsiteX333" fmla="*/ 2874643 w 3478528"/>
              <a:gd name="connsiteY333" fmla="*/ 120015 h 696754"/>
              <a:gd name="connsiteX334" fmla="*/ 2842758 w 3478528"/>
              <a:gd name="connsiteY334" fmla="*/ 105227 h 696754"/>
              <a:gd name="connsiteX335" fmla="*/ 3131342 w 3478528"/>
              <a:gd name="connsiteY335" fmla="*/ 104775 h 696754"/>
              <a:gd name="connsiteX336" fmla="*/ 3144201 w 3478528"/>
              <a:gd name="connsiteY336" fmla="*/ 113157 h 696754"/>
              <a:gd name="connsiteX337" fmla="*/ 3130866 w 3478528"/>
              <a:gd name="connsiteY337" fmla="*/ 126206 h 696754"/>
              <a:gd name="connsiteX338" fmla="*/ 3123627 w 3478528"/>
              <a:gd name="connsiteY338" fmla="*/ 120110 h 696754"/>
              <a:gd name="connsiteX339" fmla="*/ 3071334 w 3478528"/>
              <a:gd name="connsiteY339" fmla="*/ 104775 h 696754"/>
              <a:gd name="connsiteX340" fmla="*/ 3079240 w 3478528"/>
              <a:gd name="connsiteY340" fmla="*/ 107251 h 696754"/>
              <a:gd name="connsiteX341" fmla="*/ 3045807 w 3478528"/>
              <a:gd name="connsiteY341" fmla="*/ 145351 h 696754"/>
              <a:gd name="connsiteX342" fmla="*/ 3048474 w 3478528"/>
              <a:gd name="connsiteY342" fmla="*/ 108394 h 696754"/>
              <a:gd name="connsiteX343" fmla="*/ 3071334 w 3478528"/>
              <a:gd name="connsiteY343" fmla="*/ 104775 h 696754"/>
              <a:gd name="connsiteX344" fmla="*/ 2754723 w 3478528"/>
              <a:gd name="connsiteY344" fmla="*/ 100202 h 696754"/>
              <a:gd name="connsiteX345" fmla="*/ 2745198 w 3478528"/>
              <a:gd name="connsiteY345" fmla="*/ 134016 h 696754"/>
              <a:gd name="connsiteX346" fmla="*/ 2754723 w 3478528"/>
              <a:gd name="connsiteY346" fmla="*/ 100202 h 696754"/>
              <a:gd name="connsiteX347" fmla="*/ 2614896 w 3478528"/>
              <a:gd name="connsiteY347" fmla="*/ 93154 h 696754"/>
              <a:gd name="connsiteX348" fmla="*/ 2597751 w 3478528"/>
              <a:gd name="connsiteY348" fmla="*/ 104298 h 696754"/>
              <a:gd name="connsiteX349" fmla="*/ 2601371 w 3478528"/>
              <a:gd name="connsiteY349" fmla="*/ 110585 h 696754"/>
              <a:gd name="connsiteX350" fmla="*/ 2619754 w 3478528"/>
              <a:gd name="connsiteY350" fmla="*/ 101822 h 696754"/>
              <a:gd name="connsiteX351" fmla="*/ 3175061 w 3478528"/>
              <a:gd name="connsiteY351" fmla="*/ 89916 h 696754"/>
              <a:gd name="connsiteX352" fmla="*/ 3162869 w 3478528"/>
              <a:gd name="connsiteY352" fmla="*/ 119824 h 696754"/>
              <a:gd name="connsiteX353" fmla="*/ 3175061 w 3478528"/>
              <a:gd name="connsiteY353" fmla="*/ 89916 h 696754"/>
              <a:gd name="connsiteX354" fmla="*/ 2419443 w 3478528"/>
              <a:gd name="connsiteY354" fmla="*/ 87344 h 696754"/>
              <a:gd name="connsiteX355" fmla="*/ 2410109 w 3478528"/>
              <a:gd name="connsiteY355" fmla="*/ 99631 h 696754"/>
              <a:gd name="connsiteX356" fmla="*/ 2416205 w 3478528"/>
              <a:gd name="connsiteY356" fmla="*/ 104393 h 696754"/>
              <a:gd name="connsiteX357" fmla="*/ 2423729 w 3478528"/>
              <a:gd name="connsiteY357" fmla="*/ 90106 h 696754"/>
              <a:gd name="connsiteX358" fmla="*/ 3112387 w 3478528"/>
              <a:gd name="connsiteY358" fmla="*/ 85440 h 696754"/>
              <a:gd name="connsiteX359" fmla="*/ 3114292 w 3478528"/>
              <a:gd name="connsiteY359" fmla="*/ 88583 h 696754"/>
              <a:gd name="connsiteX360" fmla="*/ 3111339 w 3478528"/>
              <a:gd name="connsiteY360" fmla="*/ 87725 h 696754"/>
              <a:gd name="connsiteX361" fmla="*/ 2362865 w 3478528"/>
              <a:gd name="connsiteY361" fmla="*/ 83153 h 696754"/>
              <a:gd name="connsiteX362" fmla="*/ 2354292 w 3478528"/>
              <a:gd name="connsiteY362" fmla="*/ 101822 h 696754"/>
              <a:gd name="connsiteX363" fmla="*/ 2360102 w 3478528"/>
              <a:gd name="connsiteY363" fmla="*/ 106203 h 696754"/>
              <a:gd name="connsiteX364" fmla="*/ 2367532 w 3478528"/>
              <a:gd name="connsiteY364" fmla="*/ 96678 h 696754"/>
              <a:gd name="connsiteX365" fmla="*/ 2367532 w 3478528"/>
              <a:gd name="connsiteY365" fmla="*/ 84010 h 696754"/>
              <a:gd name="connsiteX366" fmla="*/ 2564985 w 3478528"/>
              <a:gd name="connsiteY366" fmla="*/ 75628 h 696754"/>
              <a:gd name="connsiteX367" fmla="*/ 2539553 w 3478528"/>
              <a:gd name="connsiteY367" fmla="*/ 101060 h 696754"/>
              <a:gd name="connsiteX368" fmla="*/ 2569367 w 3478528"/>
              <a:gd name="connsiteY368" fmla="*/ 84105 h 696754"/>
              <a:gd name="connsiteX369" fmla="*/ 3155917 w 3478528"/>
              <a:gd name="connsiteY369" fmla="*/ 65055 h 696754"/>
              <a:gd name="connsiteX370" fmla="*/ 3161917 w 3478528"/>
              <a:gd name="connsiteY370" fmla="*/ 69722 h 696754"/>
              <a:gd name="connsiteX371" fmla="*/ 3155155 w 3478528"/>
              <a:gd name="connsiteY371" fmla="*/ 75533 h 696754"/>
              <a:gd name="connsiteX372" fmla="*/ 3147249 w 3478528"/>
              <a:gd name="connsiteY372" fmla="*/ 71056 h 696754"/>
              <a:gd name="connsiteX373" fmla="*/ 3155917 w 3478528"/>
              <a:gd name="connsiteY373" fmla="*/ 65055 h 696754"/>
              <a:gd name="connsiteX374" fmla="*/ 3000088 w 3478528"/>
              <a:gd name="connsiteY374" fmla="*/ 58007 h 696754"/>
              <a:gd name="connsiteX375" fmla="*/ 3002945 w 3478528"/>
              <a:gd name="connsiteY375" fmla="*/ 62293 h 696754"/>
              <a:gd name="connsiteX376" fmla="*/ 2998373 w 3478528"/>
              <a:gd name="connsiteY376" fmla="*/ 65437 h 696754"/>
              <a:gd name="connsiteX377" fmla="*/ 2994468 w 3478528"/>
              <a:gd name="connsiteY377" fmla="*/ 59150 h 696754"/>
              <a:gd name="connsiteX378" fmla="*/ 3000088 w 3478528"/>
              <a:gd name="connsiteY378" fmla="*/ 58007 h 696754"/>
              <a:gd name="connsiteX379" fmla="*/ 2981990 w 3478528"/>
              <a:gd name="connsiteY379" fmla="*/ 37528 h 696754"/>
              <a:gd name="connsiteX380" fmla="*/ 2985609 w 3478528"/>
              <a:gd name="connsiteY380" fmla="*/ 42481 h 696754"/>
              <a:gd name="connsiteX381" fmla="*/ 2977513 w 3478528"/>
              <a:gd name="connsiteY381" fmla="*/ 45815 h 696754"/>
              <a:gd name="connsiteX382" fmla="*/ 2976465 w 3478528"/>
              <a:gd name="connsiteY382" fmla="*/ 40195 h 696754"/>
              <a:gd name="connsiteX383" fmla="*/ 2981990 w 3478528"/>
              <a:gd name="connsiteY383" fmla="*/ 37528 h 696754"/>
              <a:gd name="connsiteX384" fmla="*/ 2864356 w 3478528"/>
              <a:gd name="connsiteY384" fmla="*/ 29051 h 696754"/>
              <a:gd name="connsiteX385" fmla="*/ 2886835 w 3478528"/>
              <a:gd name="connsiteY385" fmla="*/ 30956 h 696754"/>
              <a:gd name="connsiteX386" fmla="*/ 2886835 w 3478528"/>
              <a:gd name="connsiteY386" fmla="*/ 34099 h 696754"/>
              <a:gd name="connsiteX387" fmla="*/ 2864356 w 3478528"/>
              <a:gd name="connsiteY387" fmla="*/ 34099 h 696754"/>
              <a:gd name="connsiteX388" fmla="*/ 2940270 w 3478528"/>
              <a:gd name="connsiteY388" fmla="*/ 25337 h 696754"/>
              <a:gd name="connsiteX389" fmla="*/ 2951509 w 3478528"/>
              <a:gd name="connsiteY389" fmla="*/ 39434 h 696754"/>
              <a:gd name="connsiteX390" fmla="*/ 2941984 w 3478528"/>
              <a:gd name="connsiteY390" fmla="*/ 51150 h 696754"/>
              <a:gd name="connsiteX391" fmla="*/ 2915505 w 3478528"/>
              <a:gd name="connsiteY391" fmla="*/ 58198 h 696754"/>
              <a:gd name="connsiteX392" fmla="*/ 2922077 w 3478528"/>
              <a:gd name="connsiteY392" fmla="*/ 28480 h 696754"/>
              <a:gd name="connsiteX393" fmla="*/ 2940270 w 3478528"/>
              <a:gd name="connsiteY393" fmla="*/ 25337 h 696754"/>
              <a:gd name="connsiteX394" fmla="*/ 2676809 w 3478528"/>
              <a:gd name="connsiteY394" fmla="*/ 16955 h 696754"/>
              <a:gd name="connsiteX395" fmla="*/ 2679571 w 3478528"/>
              <a:gd name="connsiteY395" fmla="*/ 20574 h 696754"/>
              <a:gd name="connsiteX396" fmla="*/ 2674523 w 3478528"/>
              <a:gd name="connsiteY396" fmla="*/ 22098 h 696754"/>
              <a:gd name="connsiteX397" fmla="*/ 2671570 w 3478528"/>
              <a:gd name="connsiteY397" fmla="*/ 18669 h 696754"/>
              <a:gd name="connsiteX398" fmla="*/ 2676809 w 3478528"/>
              <a:gd name="connsiteY398" fmla="*/ 16955 h 696754"/>
              <a:gd name="connsiteX399" fmla="*/ 2711479 w 3478528"/>
              <a:gd name="connsiteY399" fmla="*/ 10192 h 696754"/>
              <a:gd name="connsiteX400" fmla="*/ 2709288 w 3478528"/>
              <a:gd name="connsiteY400" fmla="*/ 34957 h 696754"/>
              <a:gd name="connsiteX401" fmla="*/ 2734720 w 3478528"/>
              <a:gd name="connsiteY401" fmla="*/ 39814 h 696754"/>
              <a:gd name="connsiteX402" fmla="*/ 2729291 w 3478528"/>
              <a:gd name="connsiteY402" fmla="*/ 47339 h 696754"/>
              <a:gd name="connsiteX403" fmla="*/ 2719766 w 3478528"/>
              <a:gd name="connsiteY403" fmla="*/ 50578 h 696754"/>
              <a:gd name="connsiteX404" fmla="*/ 2699192 w 3478528"/>
              <a:gd name="connsiteY404" fmla="*/ 44482 h 696754"/>
              <a:gd name="connsiteX405" fmla="*/ 2674046 w 3478528"/>
              <a:gd name="connsiteY405" fmla="*/ 44482 h 696754"/>
              <a:gd name="connsiteX406" fmla="*/ 1722404 w 3478528"/>
              <a:gd name="connsiteY406" fmla="*/ 0 h 696754"/>
              <a:gd name="connsiteX407" fmla="*/ 1722404 w 3478528"/>
              <a:gd name="connsiteY407" fmla="*/ 17144 h 696754"/>
              <a:gd name="connsiteX408" fmla="*/ 1871756 w 3478528"/>
              <a:gd name="connsiteY408" fmla="*/ 25908 h 696754"/>
              <a:gd name="connsiteX409" fmla="*/ 1921381 w 3478528"/>
              <a:gd name="connsiteY409" fmla="*/ 14382 h 696754"/>
              <a:gd name="connsiteX410" fmla="*/ 1984055 w 3478528"/>
              <a:gd name="connsiteY410" fmla="*/ 2381 h 696754"/>
              <a:gd name="connsiteX411" fmla="*/ 1989009 w 3478528"/>
              <a:gd name="connsiteY411" fmla="*/ 2381 h 696754"/>
              <a:gd name="connsiteX412" fmla="*/ 2039205 w 3478528"/>
              <a:gd name="connsiteY412" fmla="*/ 14096 h 696754"/>
              <a:gd name="connsiteX413" fmla="*/ 2077972 w 3478528"/>
              <a:gd name="connsiteY413" fmla="*/ 45243 h 696754"/>
              <a:gd name="connsiteX414" fmla="*/ 2137218 w 3478528"/>
              <a:gd name="connsiteY414" fmla="*/ 13525 h 696754"/>
              <a:gd name="connsiteX415" fmla="*/ 2202750 w 3478528"/>
              <a:gd name="connsiteY415" fmla="*/ 13525 h 696754"/>
              <a:gd name="connsiteX416" fmla="*/ 2268567 w 3478528"/>
              <a:gd name="connsiteY416" fmla="*/ 14287 h 696754"/>
              <a:gd name="connsiteX417" fmla="*/ 2263805 w 3478528"/>
              <a:gd name="connsiteY417" fmla="*/ 33337 h 696754"/>
              <a:gd name="connsiteX418" fmla="*/ 2319907 w 3478528"/>
              <a:gd name="connsiteY418" fmla="*/ 16192 h 696754"/>
              <a:gd name="connsiteX419" fmla="*/ 2352387 w 3478528"/>
              <a:gd name="connsiteY419" fmla="*/ 20859 h 696754"/>
              <a:gd name="connsiteX420" fmla="*/ 2349911 w 3478528"/>
              <a:gd name="connsiteY420" fmla="*/ 38290 h 696754"/>
              <a:gd name="connsiteX421" fmla="*/ 2399345 w 3478528"/>
              <a:gd name="connsiteY421" fmla="*/ 20002 h 696754"/>
              <a:gd name="connsiteX422" fmla="*/ 2438684 w 3478528"/>
              <a:gd name="connsiteY422" fmla="*/ 36004 h 696754"/>
              <a:gd name="connsiteX423" fmla="*/ 2438684 w 3478528"/>
              <a:gd name="connsiteY423" fmla="*/ 57721 h 696754"/>
              <a:gd name="connsiteX424" fmla="*/ 2462306 w 3478528"/>
              <a:gd name="connsiteY424" fmla="*/ 56102 h 696754"/>
              <a:gd name="connsiteX425" fmla="*/ 2456972 w 3478528"/>
              <a:gd name="connsiteY425" fmla="*/ 82010 h 696754"/>
              <a:gd name="connsiteX426" fmla="*/ 2468211 w 3478528"/>
              <a:gd name="connsiteY426" fmla="*/ 78485 h 696754"/>
              <a:gd name="connsiteX427" fmla="*/ 2500692 w 3478528"/>
              <a:gd name="connsiteY427" fmla="*/ 44767 h 696754"/>
              <a:gd name="connsiteX428" fmla="*/ 2525552 w 3478528"/>
              <a:gd name="connsiteY428" fmla="*/ 46482 h 696754"/>
              <a:gd name="connsiteX429" fmla="*/ 2511360 w 3478528"/>
              <a:gd name="connsiteY429" fmla="*/ 63531 h 696754"/>
              <a:gd name="connsiteX430" fmla="*/ 2533172 w 3478528"/>
              <a:gd name="connsiteY430" fmla="*/ 116681 h 696754"/>
              <a:gd name="connsiteX431" fmla="*/ 2522218 w 3478528"/>
              <a:gd name="connsiteY431" fmla="*/ 84201 h 696754"/>
              <a:gd name="connsiteX432" fmla="*/ 2554698 w 3478528"/>
              <a:gd name="connsiteY432" fmla="*/ 32575 h 696754"/>
              <a:gd name="connsiteX433" fmla="*/ 2578606 w 3478528"/>
              <a:gd name="connsiteY433" fmla="*/ 36290 h 696754"/>
              <a:gd name="connsiteX434" fmla="*/ 2609562 w 3478528"/>
              <a:gd name="connsiteY434" fmla="*/ 66960 h 696754"/>
              <a:gd name="connsiteX435" fmla="*/ 2639566 w 3478528"/>
              <a:gd name="connsiteY435" fmla="*/ 23241 h 696754"/>
              <a:gd name="connsiteX436" fmla="*/ 2644614 w 3478528"/>
              <a:gd name="connsiteY436" fmla="*/ 89916 h 696754"/>
              <a:gd name="connsiteX437" fmla="*/ 2668427 w 3478528"/>
              <a:gd name="connsiteY437" fmla="*/ 75533 h 696754"/>
              <a:gd name="connsiteX438" fmla="*/ 2693192 w 3478528"/>
              <a:gd name="connsiteY438" fmla="*/ 104108 h 696754"/>
              <a:gd name="connsiteX439" fmla="*/ 2705384 w 3478528"/>
              <a:gd name="connsiteY439" fmla="*/ 86677 h 696754"/>
              <a:gd name="connsiteX440" fmla="*/ 2728720 w 3478528"/>
              <a:gd name="connsiteY440" fmla="*/ 64579 h 696754"/>
              <a:gd name="connsiteX441" fmla="*/ 2757867 w 3478528"/>
              <a:gd name="connsiteY441" fmla="*/ 83629 h 696754"/>
              <a:gd name="connsiteX442" fmla="*/ 2775393 w 3478528"/>
              <a:gd name="connsiteY442" fmla="*/ 104679 h 696754"/>
              <a:gd name="connsiteX443" fmla="*/ 2793776 w 3478528"/>
              <a:gd name="connsiteY443" fmla="*/ 55244 h 696754"/>
              <a:gd name="connsiteX444" fmla="*/ 2825018 w 3478528"/>
              <a:gd name="connsiteY444" fmla="*/ 60102 h 696754"/>
              <a:gd name="connsiteX445" fmla="*/ 2811873 w 3478528"/>
              <a:gd name="connsiteY445" fmla="*/ 91820 h 696754"/>
              <a:gd name="connsiteX446" fmla="*/ 2851593 w 3478528"/>
              <a:gd name="connsiteY446" fmla="*/ 96583 h 696754"/>
              <a:gd name="connsiteX447" fmla="*/ 2851593 w 3478528"/>
              <a:gd name="connsiteY447" fmla="*/ 71627 h 696754"/>
              <a:gd name="connsiteX448" fmla="*/ 2881787 w 3478528"/>
              <a:gd name="connsiteY448" fmla="*/ 87534 h 696754"/>
              <a:gd name="connsiteX449" fmla="*/ 2907885 w 3478528"/>
              <a:gd name="connsiteY449" fmla="*/ 110490 h 696754"/>
              <a:gd name="connsiteX450" fmla="*/ 2928840 w 3478528"/>
              <a:gd name="connsiteY450" fmla="*/ 90582 h 696754"/>
              <a:gd name="connsiteX451" fmla="*/ 2963607 w 3478528"/>
              <a:gd name="connsiteY451" fmla="*/ 102774 h 696754"/>
              <a:gd name="connsiteX452" fmla="*/ 2988467 w 3478528"/>
              <a:gd name="connsiteY452" fmla="*/ 74199 h 696754"/>
              <a:gd name="connsiteX453" fmla="*/ 3012660 w 3478528"/>
              <a:gd name="connsiteY453" fmla="*/ 105346 h 696754"/>
              <a:gd name="connsiteX454" fmla="*/ 2989705 w 3478528"/>
              <a:gd name="connsiteY454" fmla="*/ 144018 h 696754"/>
              <a:gd name="connsiteX455" fmla="*/ 2971988 w 3478528"/>
              <a:gd name="connsiteY455" fmla="*/ 116681 h 696754"/>
              <a:gd name="connsiteX456" fmla="*/ 2902932 w 3478528"/>
              <a:gd name="connsiteY456" fmla="*/ 191071 h 696754"/>
              <a:gd name="connsiteX457" fmla="*/ 2925221 w 3478528"/>
              <a:gd name="connsiteY457" fmla="*/ 147637 h 696754"/>
              <a:gd name="connsiteX458" fmla="*/ 2892836 w 3478528"/>
              <a:gd name="connsiteY458" fmla="*/ 137255 h 696754"/>
              <a:gd name="connsiteX459" fmla="*/ 2873786 w 3478528"/>
              <a:gd name="connsiteY459" fmla="*/ 185642 h 696754"/>
              <a:gd name="connsiteX460" fmla="*/ 2898932 w 3478528"/>
              <a:gd name="connsiteY460" fmla="*/ 204692 h 696754"/>
              <a:gd name="connsiteX461" fmla="*/ 2888454 w 3478528"/>
              <a:gd name="connsiteY461" fmla="*/ 213455 h 696754"/>
              <a:gd name="connsiteX462" fmla="*/ 2825589 w 3478528"/>
              <a:gd name="connsiteY462" fmla="*/ 225170 h 696754"/>
              <a:gd name="connsiteX463" fmla="*/ 2822827 w 3478528"/>
              <a:gd name="connsiteY463" fmla="*/ 241553 h 696754"/>
              <a:gd name="connsiteX464" fmla="*/ 2857498 w 3478528"/>
              <a:gd name="connsiteY464" fmla="*/ 255841 h 696754"/>
              <a:gd name="connsiteX465" fmla="*/ 2873024 w 3478528"/>
              <a:gd name="connsiteY465" fmla="*/ 223456 h 696754"/>
              <a:gd name="connsiteX466" fmla="*/ 2901599 w 3478528"/>
              <a:gd name="connsiteY466" fmla="*/ 247840 h 696754"/>
              <a:gd name="connsiteX467" fmla="*/ 2914458 w 3478528"/>
              <a:gd name="connsiteY467" fmla="*/ 213836 h 696754"/>
              <a:gd name="connsiteX468" fmla="*/ 2938175 w 3478528"/>
              <a:gd name="connsiteY468" fmla="*/ 240601 h 696754"/>
              <a:gd name="connsiteX469" fmla="*/ 2968750 w 3478528"/>
              <a:gd name="connsiteY469" fmla="*/ 250126 h 696754"/>
              <a:gd name="connsiteX470" fmla="*/ 3010088 w 3478528"/>
              <a:gd name="connsiteY470" fmla="*/ 248411 h 696754"/>
              <a:gd name="connsiteX471" fmla="*/ 3041330 w 3478528"/>
              <a:gd name="connsiteY471" fmla="*/ 249174 h 696754"/>
              <a:gd name="connsiteX472" fmla="*/ 3077049 w 3478528"/>
              <a:gd name="connsiteY472" fmla="*/ 233457 h 696754"/>
              <a:gd name="connsiteX473" fmla="*/ 3091718 w 3478528"/>
              <a:gd name="connsiteY473" fmla="*/ 187833 h 696754"/>
              <a:gd name="connsiteX474" fmla="*/ 3100386 w 3478528"/>
              <a:gd name="connsiteY474" fmla="*/ 190023 h 696754"/>
              <a:gd name="connsiteX475" fmla="*/ 3091718 w 3478528"/>
              <a:gd name="connsiteY475" fmla="*/ 237648 h 696754"/>
              <a:gd name="connsiteX476" fmla="*/ 3124674 w 3478528"/>
              <a:gd name="connsiteY476" fmla="*/ 242601 h 696754"/>
              <a:gd name="connsiteX477" fmla="*/ 3112101 w 3478528"/>
              <a:gd name="connsiteY477" fmla="*/ 264318 h 696754"/>
              <a:gd name="connsiteX478" fmla="*/ 3125436 w 3478528"/>
              <a:gd name="connsiteY478" fmla="*/ 273843 h 696754"/>
              <a:gd name="connsiteX479" fmla="*/ 3157345 w 3478528"/>
              <a:gd name="connsiteY479" fmla="*/ 228504 h 696754"/>
              <a:gd name="connsiteX480" fmla="*/ 3168394 w 3478528"/>
              <a:gd name="connsiteY480" fmla="*/ 279463 h 696754"/>
              <a:gd name="connsiteX481" fmla="*/ 3186587 w 3478528"/>
              <a:gd name="connsiteY481" fmla="*/ 252031 h 696754"/>
              <a:gd name="connsiteX482" fmla="*/ 3202779 w 3478528"/>
              <a:gd name="connsiteY482" fmla="*/ 266890 h 696754"/>
              <a:gd name="connsiteX483" fmla="*/ 3223734 w 3478528"/>
              <a:gd name="connsiteY483" fmla="*/ 270319 h 696754"/>
              <a:gd name="connsiteX484" fmla="*/ 3209447 w 3478528"/>
              <a:gd name="connsiteY484" fmla="*/ 291560 h 696754"/>
              <a:gd name="connsiteX485" fmla="*/ 3246880 w 3478528"/>
              <a:gd name="connsiteY485" fmla="*/ 301085 h 696754"/>
              <a:gd name="connsiteX486" fmla="*/ 3192302 w 3478528"/>
              <a:gd name="connsiteY486" fmla="*/ 315944 h 696754"/>
              <a:gd name="connsiteX487" fmla="*/ 3177443 w 3478528"/>
              <a:gd name="connsiteY487" fmla="*/ 329850 h 696754"/>
              <a:gd name="connsiteX488" fmla="*/ 3170490 w 3478528"/>
              <a:gd name="connsiteY488" fmla="*/ 337661 h 696754"/>
              <a:gd name="connsiteX489" fmla="*/ 3152106 w 3478528"/>
              <a:gd name="connsiteY489" fmla="*/ 371094 h 696754"/>
              <a:gd name="connsiteX490" fmla="*/ 3149249 w 3478528"/>
              <a:gd name="connsiteY490" fmla="*/ 377190 h 696754"/>
              <a:gd name="connsiteX491" fmla="*/ 3094004 w 3478528"/>
              <a:gd name="connsiteY491" fmla="*/ 381666 h 696754"/>
              <a:gd name="connsiteX492" fmla="*/ 3079335 w 3478528"/>
              <a:gd name="connsiteY492" fmla="*/ 329850 h 696754"/>
              <a:gd name="connsiteX493" fmla="*/ 3064095 w 3478528"/>
              <a:gd name="connsiteY493" fmla="*/ 306895 h 696754"/>
              <a:gd name="connsiteX494" fmla="*/ 3043140 w 3478528"/>
              <a:gd name="connsiteY494" fmla="*/ 317658 h 696754"/>
              <a:gd name="connsiteX495" fmla="*/ 3021709 w 3478528"/>
              <a:gd name="connsiteY495" fmla="*/ 352996 h 696754"/>
              <a:gd name="connsiteX496" fmla="*/ 3007136 w 3478528"/>
              <a:gd name="connsiteY496" fmla="*/ 386905 h 696754"/>
              <a:gd name="connsiteX497" fmla="*/ 3026186 w 3478528"/>
              <a:gd name="connsiteY497" fmla="*/ 395001 h 696754"/>
              <a:gd name="connsiteX498" fmla="*/ 3034853 w 3478528"/>
              <a:gd name="connsiteY498" fmla="*/ 379666 h 696754"/>
              <a:gd name="connsiteX499" fmla="*/ 3042474 w 3478528"/>
              <a:gd name="connsiteY499" fmla="*/ 355949 h 696754"/>
              <a:gd name="connsiteX500" fmla="*/ 3056475 w 3478528"/>
              <a:gd name="connsiteY500" fmla="*/ 384524 h 696754"/>
              <a:gd name="connsiteX501" fmla="*/ 3041045 w 3478528"/>
              <a:gd name="connsiteY501" fmla="*/ 403574 h 696754"/>
              <a:gd name="connsiteX502" fmla="*/ 3078478 w 3478528"/>
              <a:gd name="connsiteY502" fmla="*/ 389858 h 696754"/>
              <a:gd name="connsiteX503" fmla="*/ 3113435 w 3478528"/>
              <a:gd name="connsiteY503" fmla="*/ 405098 h 696754"/>
              <a:gd name="connsiteX504" fmla="*/ 3132485 w 3478528"/>
              <a:gd name="connsiteY504" fmla="*/ 396906 h 696754"/>
              <a:gd name="connsiteX505" fmla="*/ 3182586 w 3478528"/>
              <a:gd name="connsiteY505" fmla="*/ 364331 h 696754"/>
              <a:gd name="connsiteX506" fmla="*/ 3190778 w 3478528"/>
              <a:gd name="connsiteY506" fmla="*/ 408908 h 696754"/>
              <a:gd name="connsiteX507" fmla="*/ 3269454 w 3478528"/>
              <a:gd name="connsiteY507" fmla="*/ 438054 h 696754"/>
              <a:gd name="connsiteX508" fmla="*/ 3251547 w 3478528"/>
              <a:gd name="connsiteY508" fmla="*/ 447579 h 696754"/>
              <a:gd name="connsiteX509" fmla="*/ 3189254 w 3478528"/>
              <a:gd name="connsiteY509" fmla="*/ 444341 h 696754"/>
              <a:gd name="connsiteX510" fmla="*/ 3154202 w 3478528"/>
              <a:gd name="connsiteY510" fmla="*/ 448818 h 696754"/>
              <a:gd name="connsiteX511" fmla="*/ 3083717 w 3478528"/>
              <a:gd name="connsiteY511" fmla="*/ 448055 h 696754"/>
              <a:gd name="connsiteX512" fmla="*/ 3020471 w 3478528"/>
              <a:gd name="connsiteY512" fmla="*/ 461867 h 696754"/>
              <a:gd name="connsiteX513" fmla="*/ 2991896 w 3478528"/>
              <a:gd name="connsiteY513" fmla="*/ 459581 h 696754"/>
              <a:gd name="connsiteX514" fmla="*/ 2935984 w 3478528"/>
              <a:gd name="connsiteY514" fmla="*/ 477107 h 696754"/>
              <a:gd name="connsiteX515" fmla="*/ 2916934 w 3478528"/>
              <a:gd name="connsiteY515" fmla="*/ 494442 h 696754"/>
              <a:gd name="connsiteX516" fmla="*/ 2941890 w 3478528"/>
              <a:gd name="connsiteY516" fmla="*/ 502919 h 696754"/>
              <a:gd name="connsiteX517" fmla="*/ 2994182 w 3478528"/>
              <a:gd name="connsiteY517" fmla="*/ 515397 h 696754"/>
              <a:gd name="connsiteX518" fmla="*/ 3080669 w 3478528"/>
              <a:gd name="connsiteY518" fmla="*/ 507777 h 696754"/>
              <a:gd name="connsiteX519" fmla="*/ 3099719 w 3478528"/>
              <a:gd name="connsiteY519" fmla="*/ 506634 h 696754"/>
              <a:gd name="connsiteX520" fmla="*/ 3131723 w 3478528"/>
              <a:gd name="connsiteY520" fmla="*/ 516159 h 696754"/>
              <a:gd name="connsiteX521" fmla="*/ 3211447 w 3478528"/>
              <a:gd name="connsiteY521" fmla="*/ 513016 h 696754"/>
              <a:gd name="connsiteX522" fmla="*/ 3253548 w 3478528"/>
              <a:gd name="connsiteY522" fmla="*/ 530447 h 696754"/>
              <a:gd name="connsiteX523" fmla="*/ 3236688 w 3478528"/>
              <a:gd name="connsiteY523" fmla="*/ 538543 h 696754"/>
              <a:gd name="connsiteX524" fmla="*/ 3106101 w 3478528"/>
              <a:gd name="connsiteY524" fmla="*/ 538543 h 696754"/>
              <a:gd name="connsiteX525" fmla="*/ 2871309 w 3478528"/>
              <a:gd name="connsiteY525" fmla="*/ 537305 h 696754"/>
              <a:gd name="connsiteX526" fmla="*/ 2764153 w 3478528"/>
              <a:gd name="connsiteY526" fmla="*/ 535590 h 696754"/>
              <a:gd name="connsiteX527" fmla="*/ 2752913 w 3478528"/>
              <a:gd name="connsiteY527" fmla="*/ 544353 h 696754"/>
              <a:gd name="connsiteX528" fmla="*/ 2808825 w 3478528"/>
              <a:gd name="connsiteY528" fmla="*/ 544353 h 696754"/>
              <a:gd name="connsiteX529" fmla="*/ 2718052 w 3478528"/>
              <a:gd name="connsiteY529" fmla="*/ 582453 h 696754"/>
              <a:gd name="connsiteX530" fmla="*/ 2646043 w 3478528"/>
              <a:gd name="connsiteY530" fmla="*/ 578643 h 696754"/>
              <a:gd name="connsiteX531" fmla="*/ 2542030 w 3478528"/>
              <a:gd name="connsiteY531" fmla="*/ 590835 h 696754"/>
              <a:gd name="connsiteX532" fmla="*/ 2563842 w 3478528"/>
              <a:gd name="connsiteY532" fmla="*/ 605980 h 696754"/>
              <a:gd name="connsiteX533" fmla="*/ 2510693 w 3478528"/>
              <a:gd name="connsiteY533" fmla="*/ 619315 h 696754"/>
              <a:gd name="connsiteX534" fmla="*/ 2488119 w 3478528"/>
              <a:gd name="connsiteY534" fmla="*/ 584358 h 696754"/>
              <a:gd name="connsiteX535" fmla="*/ 2435541 w 3478528"/>
              <a:gd name="connsiteY535" fmla="*/ 618553 h 696754"/>
              <a:gd name="connsiteX536" fmla="*/ 2409728 w 3478528"/>
              <a:gd name="connsiteY536" fmla="*/ 607980 h 696754"/>
              <a:gd name="connsiteX537" fmla="*/ 2371628 w 3478528"/>
              <a:gd name="connsiteY537" fmla="*/ 615124 h 696754"/>
              <a:gd name="connsiteX538" fmla="*/ 2362103 w 3478528"/>
              <a:gd name="connsiteY538" fmla="*/ 618172 h 696754"/>
              <a:gd name="connsiteX539" fmla="*/ 2286665 w 3478528"/>
              <a:gd name="connsiteY539" fmla="*/ 610743 h 696754"/>
              <a:gd name="connsiteX540" fmla="*/ 2206845 w 3478528"/>
              <a:gd name="connsiteY540" fmla="*/ 611981 h 696754"/>
              <a:gd name="connsiteX541" fmla="*/ 2039586 w 3478528"/>
              <a:gd name="connsiteY541" fmla="*/ 619410 h 696754"/>
              <a:gd name="connsiteX542" fmla="*/ 1837561 w 3478528"/>
              <a:gd name="connsiteY542" fmla="*/ 620839 h 696754"/>
              <a:gd name="connsiteX543" fmla="*/ 1534572 w 3478528"/>
              <a:gd name="connsiteY543" fmla="*/ 630840 h 696754"/>
              <a:gd name="connsiteX544" fmla="*/ 1225485 w 3478528"/>
              <a:gd name="connsiteY544" fmla="*/ 643413 h 696754"/>
              <a:gd name="connsiteX545" fmla="*/ 942499 w 3478528"/>
              <a:gd name="connsiteY545" fmla="*/ 647414 h 696754"/>
              <a:gd name="connsiteX546" fmla="*/ 841534 w 3478528"/>
              <a:gd name="connsiteY546" fmla="*/ 653415 h 696754"/>
              <a:gd name="connsiteX547" fmla="*/ 592551 w 3478528"/>
              <a:gd name="connsiteY547" fmla="*/ 659892 h 696754"/>
              <a:gd name="connsiteX548" fmla="*/ 397098 w 3478528"/>
              <a:gd name="connsiteY548" fmla="*/ 657034 h 696754"/>
              <a:gd name="connsiteX549" fmla="*/ 347663 w 3478528"/>
              <a:gd name="connsiteY549" fmla="*/ 647033 h 696754"/>
              <a:gd name="connsiteX550" fmla="*/ 278893 w 3478528"/>
              <a:gd name="connsiteY550" fmla="*/ 645033 h 696754"/>
              <a:gd name="connsiteX551" fmla="*/ 256604 w 3478528"/>
              <a:gd name="connsiteY551" fmla="*/ 646461 h 696754"/>
              <a:gd name="connsiteX552" fmla="*/ 269654 w 3478528"/>
              <a:gd name="connsiteY552" fmla="*/ 628554 h 696754"/>
              <a:gd name="connsiteX553" fmla="*/ 237078 w 3478528"/>
              <a:gd name="connsiteY553" fmla="*/ 620744 h 696754"/>
              <a:gd name="connsiteX554" fmla="*/ 225172 w 3478528"/>
              <a:gd name="connsiteY554" fmla="*/ 617982 h 696754"/>
              <a:gd name="connsiteX555" fmla="*/ 190787 w 3478528"/>
              <a:gd name="connsiteY555" fmla="*/ 607123 h 696754"/>
              <a:gd name="connsiteX556" fmla="*/ 136017 w 3478528"/>
              <a:gd name="connsiteY556" fmla="*/ 597598 h 696754"/>
              <a:gd name="connsiteX557" fmla="*/ 178690 w 3478528"/>
              <a:gd name="connsiteY557" fmla="*/ 575595 h 696754"/>
              <a:gd name="connsiteX558" fmla="*/ 191453 w 3478528"/>
              <a:gd name="connsiteY558" fmla="*/ 577691 h 696754"/>
              <a:gd name="connsiteX559" fmla="*/ 207836 w 3478528"/>
              <a:gd name="connsiteY559" fmla="*/ 563594 h 696754"/>
              <a:gd name="connsiteX560" fmla="*/ 196883 w 3478528"/>
              <a:gd name="connsiteY560" fmla="*/ 546068 h 696754"/>
              <a:gd name="connsiteX561" fmla="*/ 166498 w 3478528"/>
              <a:gd name="connsiteY561" fmla="*/ 520922 h 696754"/>
              <a:gd name="connsiteX562" fmla="*/ 153829 w 3478528"/>
              <a:gd name="connsiteY562" fmla="*/ 499014 h 696754"/>
              <a:gd name="connsiteX563" fmla="*/ 125254 w 3478528"/>
              <a:gd name="connsiteY563" fmla="*/ 451961 h 696754"/>
              <a:gd name="connsiteX564" fmla="*/ 112490 w 3478528"/>
              <a:gd name="connsiteY564" fmla="*/ 443102 h 696754"/>
              <a:gd name="connsiteX565" fmla="*/ 52768 w 3478528"/>
              <a:gd name="connsiteY565" fmla="*/ 376427 h 696754"/>
              <a:gd name="connsiteX566" fmla="*/ 76390 w 3478528"/>
              <a:gd name="connsiteY566" fmla="*/ 326231 h 696754"/>
              <a:gd name="connsiteX567" fmla="*/ 32099 w 3478528"/>
              <a:gd name="connsiteY567" fmla="*/ 250983 h 696754"/>
              <a:gd name="connsiteX568" fmla="*/ 0 w 3478528"/>
              <a:gd name="connsiteY568" fmla="*/ 223266 h 696754"/>
              <a:gd name="connsiteX569" fmla="*/ 52006 w 3478528"/>
              <a:gd name="connsiteY569" fmla="*/ 194691 h 696754"/>
              <a:gd name="connsiteX570" fmla="*/ 140208 w 3478528"/>
              <a:gd name="connsiteY570" fmla="*/ 184118 h 696754"/>
              <a:gd name="connsiteX571" fmla="*/ 153162 w 3478528"/>
              <a:gd name="connsiteY571" fmla="*/ 166211 h 696754"/>
              <a:gd name="connsiteX572" fmla="*/ 182880 w 3478528"/>
              <a:gd name="connsiteY572" fmla="*/ 144208 h 696754"/>
              <a:gd name="connsiteX573" fmla="*/ 233744 w 3478528"/>
              <a:gd name="connsiteY573" fmla="*/ 134683 h 696754"/>
              <a:gd name="connsiteX574" fmla="*/ 232982 w 3478528"/>
              <a:gd name="connsiteY574" fmla="*/ 127920 h 696754"/>
              <a:gd name="connsiteX575" fmla="*/ 198026 w 3478528"/>
              <a:gd name="connsiteY575" fmla="*/ 123348 h 696754"/>
              <a:gd name="connsiteX576" fmla="*/ 197168 w 3478528"/>
              <a:gd name="connsiteY576" fmla="*/ 116014 h 696754"/>
              <a:gd name="connsiteX577" fmla="*/ 301943 w 3478528"/>
              <a:gd name="connsiteY577" fmla="*/ 88582 h 696754"/>
              <a:gd name="connsiteX578" fmla="*/ 320992 w 3478528"/>
              <a:gd name="connsiteY578" fmla="*/ 93154 h 696754"/>
              <a:gd name="connsiteX579" fmla="*/ 363665 w 3478528"/>
              <a:gd name="connsiteY579" fmla="*/ 97821 h 696754"/>
              <a:gd name="connsiteX580" fmla="*/ 526638 w 3478528"/>
              <a:gd name="connsiteY580" fmla="*/ 76961 h 696754"/>
              <a:gd name="connsiteX581" fmla="*/ 660941 w 3478528"/>
              <a:gd name="connsiteY581" fmla="*/ 64960 h 696754"/>
              <a:gd name="connsiteX582" fmla="*/ 677609 w 3478528"/>
              <a:gd name="connsiteY582" fmla="*/ 63531 h 696754"/>
              <a:gd name="connsiteX583" fmla="*/ 790670 w 3478528"/>
              <a:gd name="connsiteY583" fmla="*/ 49720 h 696754"/>
              <a:gd name="connsiteX584" fmla="*/ 910115 w 3478528"/>
              <a:gd name="connsiteY584" fmla="*/ 39433 h 696754"/>
              <a:gd name="connsiteX585" fmla="*/ 1044988 w 3478528"/>
              <a:gd name="connsiteY585" fmla="*/ 37337 h 696754"/>
              <a:gd name="connsiteX586" fmla="*/ 1115854 w 3478528"/>
              <a:gd name="connsiteY586" fmla="*/ 36766 h 696754"/>
              <a:gd name="connsiteX587" fmla="*/ 1125379 w 3478528"/>
              <a:gd name="connsiteY587" fmla="*/ 36290 h 696754"/>
              <a:gd name="connsiteX588" fmla="*/ 1195197 w 3478528"/>
              <a:gd name="connsiteY588" fmla="*/ 33813 h 696754"/>
              <a:gd name="connsiteX589" fmla="*/ 1292160 w 3478528"/>
              <a:gd name="connsiteY589" fmla="*/ 10668 h 696754"/>
              <a:gd name="connsiteX590" fmla="*/ 1336072 w 3478528"/>
              <a:gd name="connsiteY590" fmla="*/ 13811 h 696754"/>
              <a:gd name="connsiteX591" fmla="*/ 1381791 w 3478528"/>
              <a:gd name="connsiteY591" fmla="*/ 15430 h 696754"/>
              <a:gd name="connsiteX592" fmla="*/ 1412272 w 3478528"/>
              <a:gd name="connsiteY592" fmla="*/ 21050 h 696754"/>
              <a:gd name="connsiteX593" fmla="*/ 1482279 w 3478528"/>
              <a:gd name="connsiteY593" fmla="*/ 5619 h 696754"/>
              <a:gd name="connsiteX594" fmla="*/ 1503711 w 3478528"/>
              <a:gd name="connsiteY594" fmla="*/ 2285 h 696754"/>
              <a:gd name="connsiteX595" fmla="*/ 1555811 w 3478528"/>
              <a:gd name="connsiteY595" fmla="*/ 19907 h 696754"/>
              <a:gd name="connsiteX596" fmla="*/ 1602104 w 3478528"/>
              <a:gd name="connsiteY596" fmla="*/ 20574 h 696754"/>
              <a:gd name="connsiteX597" fmla="*/ 1631918 w 3478528"/>
              <a:gd name="connsiteY597" fmla="*/ 20002 h 696754"/>
              <a:gd name="connsiteX598" fmla="*/ 1686687 w 3478528"/>
              <a:gd name="connsiteY598" fmla="*/ 11620 h 696754"/>
              <a:gd name="connsiteX599" fmla="*/ 1722404 w 3478528"/>
              <a:gd name="connsiteY599" fmla="*/ 0 h 69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Lst>
            <a:rect l="l" t="t" r="r" b="b"/>
            <a:pathLst>
              <a:path w="3478528" h="696754">
                <a:moveTo>
                  <a:pt x="306894" y="689420"/>
                </a:moveTo>
                <a:cubicBezTo>
                  <a:pt x="307637" y="690134"/>
                  <a:pt x="308341" y="690896"/>
                  <a:pt x="308989" y="691705"/>
                </a:cubicBezTo>
                <a:cubicBezTo>
                  <a:pt x="308418" y="693230"/>
                  <a:pt x="307656" y="695039"/>
                  <a:pt x="306894" y="696754"/>
                </a:cubicBezTo>
                <a:cubicBezTo>
                  <a:pt x="306227" y="696087"/>
                  <a:pt x="304798" y="695230"/>
                  <a:pt x="304893" y="694658"/>
                </a:cubicBezTo>
                <a:cubicBezTo>
                  <a:pt x="305417" y="692858"/>
                  <a:pt x="306084" y="691105"/>
                  <a:pt x="306894" y="689420"/>
                </a:cubicBezTo>
                <a:close/>
                <a:moveTo>
                  <a:pt x="2826446" y="612267"/>
                </a:moveTo>
                <a:cubicBezTo>
                  <a:pt x="2828046" y="613295"/>
                  <a:pt x="2829542" y="614476"/>
                  <a:pt x="2830923" y="615791"/>
                </a:cubicBezTo>
                <a:lnTo>
                  <a:pt x="2824827" y="617982"/>
                </a:lnTo>
                <a:cubicBezTo>
                  <a:pt x="2824237" y="616515"/>
                  <a:pt x="2823827" y="614981"/>
                  <a:pt x="2823589" y="613410"/>
                </a:cubicBezTo>
                <a:cubicBezTo>
                  <a:pt x="2824360" y="612676"/>
                  <a:pt x="2825379" y="612267"/>
                  <a:pt x="2826446" y="612267"/>
                </a:cubicBezTo>
                <a:close/>
                <a:moveTo>
                  <a:pt x="2752056" y="609124"/>
                </a:moveTo>
                <a:lnTo>
                  <a:pt x="2755009" y="613981"/>
                </a:lnTo>
                <a:lnTo>
                  <a:pt x="2751199" y="617601"/>
                </a:lnTo>
                <a:lnTo>
                  <a:pt x="2746913" y="612267"/>
                </a:lnTo>
                <a:close/>
                <a:moveTo>
                  <a:pt x="2635185" y="600266"/>
                </a:moveTo>
                <a:cubicBezTo>
                  <a:pt x="2635661" y="599599"/>
                  <a:pt x="2638804" y="601314"/>
                  <a:pt x="2644519" y="603123"/>
                </a:cubicBezTo>
                <a:lnTo>
                  <a:pt x="2631470" y="607600"/>
                </a:lnTo>
                <a:cubicBezTo>
                  <a:pt x="2632318" y="604980"/>
                  <a:pt x="2633575" y="602504"/>
                  <a:pt x="2635185" y="600266"/>
                </a:cubicBezTo>
                <a:close/>
                <a:moveTo>
                  <a:pt x="2528981" y="585692"/>
                </a:moveTo>
                <a:cubicBezTo>
                  <a:pt x="2528409" y="585692"/>
                  <a:pt x="2526885" y="587406"/>
                  <a:pt x="2526980" y="587502"/>
                </a:cubicBezTo>
                <a:cubicBezTo>
                  <a:pt x="2527076" y="587597"/>
                  <a:pt x="2529267" y="590930"/>
                  <a:pt x="2530124" y="590740"/>
                </a:cubicBezTo>
                <a:lnTo>
                  <a:pt x="2534417" y="587754"/>
                </a:lnTo>
                <a:lnTo>
                  <a:pt x="2534505" y="587787"/>
                </a:lnTo>
                <a:lnTo>
                  <a:pt x="2534505" y="587692"/>
                </a:lnTo>
                <a:lnTo>
                  <a:pt x="2534417" y="587754"/>
                </a:lnTo>
                <a:close/>
                <a:moveTo>
                  <a:pt x="2281807" y="585406"/>
                </a:moveTo>
                <a:lnTo>
                  <a:pt x="2278664" y="589216"/>
                </a:lnTo>
                <a:cubicBezTo>
                  <a:pt x="2280312" y="590254"/>
                  <a:pt x="2282160" y="590930"/>
                  <a:pt x="2284093" y="591216"/>
                </a:cubicBezTo>
                <a:cubicBezTo>
                  <a:pt x="2285045" y="591216"/>
                  <a:pt x="2285903" y="588740"/>
                  <a:pt x="2286760" y="587311"/>
                </a:cubicBezTo>
                <a:close/>
                <a:moveTo>
                  <a:pt x="3064476" y="559880"/>
                </a:moveTo>
                <a:lnTo>
                  <a:pt x="3072572" y="560451"/>
                </a:lnTo>
                <a:cubicBezTo>
                  <a:pt x="3072763" y="561118"/>
                  <a:pt x="3072667" y="561784"/>
                  <a:pt x="3072667" y="562451"/>
                </a:cubicBezTo>
                <a:lnTo>
                  <a:pt x="3064476" y="561689"/>
                </a:lnTo>
                <a:cubicBezTo>
                  <a:pt x="3064476" y="561118"/>
                  <a:pt x="3064476" y="560451"/>
                  <a:pt x="3064476" y="559880"/>
                </a:cubicBezTo>
                <a:close/>
                <a:moveTo>
                  <a:pt x="151542" y="558546"/>
                </a:moveTo>
                <a:cubicBezTo>
                  <a:pt x="151980" y="560203"/>
                  <a:pt x="152265" y="561889"/>
                  <a:pt x="152399" y="563594"/>
                </a:cubicBezTo>
                <a:cubicBezTo>
                  <a:pt x="148494" y="564927"/>
                  <a:pt x="144493" y="565880"/>
                  <a:pt x="140493" y="566928"/>
                </a:cubicBezTo>
                <a:lnTo>
                  <a:pt x="139064" y="561308"/>
                </a:lnTo>
                <a:close/>
                <a:moveTo>
                  <a:pt x="2931304" y="557508"/>
                </a:moveTo>
                <a:lnTo>
                  <a:pt x="2946081" y="579120"/>
                </a:lnTo>
                <a:lnTo>
                  <a:pt x="2914553" y="583406"/>
                </a:lnTo>
                <a:cubicBezTo>
                  <a:pt x="2913601" y="581025"/>
                  <a:pt x="2912648" y="578739"/>
                  <a:pt x="2911791" y="576453"/>
                </a:cubicBezTo>
                <a:close/>
                <a:moveTo>
                  <a:pt x="2930841" y="556832"/>
                </a:moveTo>
                <a:lnTo>
                  <a:pt x="2930935" y="556926"/>
                </a:lnTo>
                <a:lnTo>
                  <a:pt x="2932532" y="556926"/>
                </a:lnTo>
                <a:lnTo>
                  <a:pt x="2931412" y="557593"/>
                </a:lnTo>
                <a:lnTo>
                  <a:pt x="2931323" y="557489"/>
                </a:lnTo>
                <a:lnTo>
                  <a:pt x="2931304" y="557508"/>
                </a:lnTo>
                <a:lnTo>
                  <a:pt x="2931161" y="557300"/>
                </a:lnTo>
                <a:lnTo>
                  <a:pt x="2930841" y="556926"/>
                </a:lnTo>
                <a:lnTo>
                  <a:pt x="2930905" y="556926"/>
                </a:lnTo>
                <a:close/>
                <a:moveTo>
                  <a:pt x="2939889" y="552545"/>
                </a:moveTo>
                <a:lnTo>
                  <a:pt x="2941318" y="556926"/>
                </a:lnTo>
                <a:lnTo>
                  <a:pt x="2932532" y="556926"/>
                </a:lnTo>
                <a:close/>
                <a:moveTo>
                  <a:pt x="2846830" y="549878"/>
                </a:moveTo>
                <a:cubicBezTo>
                  <a:pt x="2826732" y="586454"/>
                  <a:pt x="2824732" y="587025"/>
                  <a:pt x="2801396" y="568928"/>
                </a:cubicBezTo>
                <a:close/>
                <a:moveTo>
                  <a:pt x="2882835" y="549212"/>
                </a:moveTo>
                <a:lnTo>
                  <a:pt x="2887216" y="552450"/>
                </a:lnTo>
                <a:cubicBezTo>
                  <a:pt x="2885216" y="560356"/>
                  <a:pt x="2883120" y="568166"/>
                  <a:pt x="2880644" y="578072"/>
                </a:cubicBezTo>
                <a:lnTo>
                  <a:pt x="2859308" y="569690"/>
                </a:lnTo>
                <a:close/>
                <a:moveTo>
                  <a:pt x="3275169" y="539306"/>
                </a:moveTo>
                <a:lnTo>
                  <a:pt x="3286123" y="539306"/>
                </a:lnTo>
                <a:lnTo>
                  <a:pt x="3286123" y="542163"/>
                </a:lnTo>
                <a:lnTo>
                  <a:pt x="3275169" y="542163"/>
                </a:lnTo>
                <a:close/>
                <a:moveTo>
                  <a:pt x="2698455" y="538388"/>
                </a:moveTo>
                <a:cubicBezTo>
                  <a:pt x="2691787" y="539519"/>
                  <a:pt x="2687715" y="542305"/>
                  <a:pt x="2679571" y="547877"/>
                </a:cubicBezTo>
                <a:cubicBezTo>
                  <a:pt x="2697002" y="546449"/>
                  <a:pt x="2716147" y="558736"/>
                  <a:pt x="2732911" y="538829"/>
                </a:cubicBezTo>
                <a:cubicBezTo>
                  <a:pt x="2714385" y="537781"/>
                  <a:pt x="2705122" y="537257"/>
                  <a:pt x="2698455" y="538388"/>
                </a:cubicBezTo>
                <a:close/>
                <a:moveTo>
                  <a:pt x="2793014" y="462534"/>
                </a:moveTo>
                <a:lnTo>
                  <a:pt x="2771106" y="493394"/>
                </a:lnTo>
                <a:cubicBezTo>
                  <a:pt x="2799015" y="495871"/>
                  <a:pt x="2824161" y="498728"/>
                  <a:pt x="2849307" y="500252"/>
                </a:cubicBezTo>
                <a:cubicBezTo>
                  <a:pt x="2866261" y="501205"/>
                  <a:pt x="2879691" y="496157"/>
                  <a:pt x="2881025" y="475773"/>
                </a:cubicBezTo>
                <a:cubicBezTo>
                  <a:pt x="2881025" y="474059"/>
                  <a:pt x="2886073" y="472820"/>
                  <a:pt x="2891026" y="470058"/>
                </a:cubicBezTo>
                <a:lnTo>
                  <a:pt x="2891026" y="497204"/>
                </a:lnTo>
                <a:lnTo>
                  <a:pt x="2911124" y="493871"/>
                </a:lnTo>
                <a:cubicBezTo>
                  <a:pt x="2909219" y="482536"/>
                  <a:pt x="2907600" y="473487"/>
                  <a:pt x="2905694" y="462534"/>
                </a:cubicBezTo>
                <a:lnTo>
                  <a:pt x="2853307" y="462534"/>
                </a:lnTo>
                <a:cubicBezTo>
                  <a:pt x="2853307" y="468629"/>
                  <a:pt x="2854260" y="475964"/>
                  <a:pt x="2853307" y="476345"/>
                </a:cubicBezTo>
                <a:cubicBezTo>
                  <a:pt x="2840905" y="480364"/>
                  <a:pt x="2828142" y="483203"/>
                  <a:pt x="2815207" y="484822"/>
                </a:cubicBezTo>
                <a:cubicBezTo>
                  <a:pt x="2813207" y="484822"/>
                  <a:pt x="2811207" y="473583"/>
                  <a:pt x="2807111" y="469582"/>
                </a:cubicBezTo>
                <a:cubicBezTo>
                  <a:pt x="2802872" y="466410"/>
                  <a:pt x="2798100" y="464020"/>
                  <a:pt x="2793014" y="462534"/>
                </a:cubicBezTo>
                <a:close/>
                <a:moveTo>
                  <a:pt x="2833781" y="459867"/>
                </a:moveTo>
                <a:cubicBezTo>
                  <a:pt x="2831828" y="460867"/>
                  <a:pt x="2830056" y="462191"/>
                  <a:pt x="2828542" y="463772"/>
                </a:cubicBezTo>
                <a:cubicBezTo>
                  <a:pt x="2827970" y="464534"/>
                  <a:pt x="2829113" y="466629"/>
                  <a:pt x="2829399" y="468058"/>
                </a:cubicBezTo>
                <a:lnTo>
                  <a:pt x="2835210" y="466058"/>
                </a:lnTo>
                <a:close/>
                <a:moveTo>
                  <a:pt x="2759486" y="456723"/>
                </a:moveTo>
                <a:cubicBezTo>
                  <a:pt x="2729673" y="455009"/>
                  <a:pt x="2729673" y="455009"/>
                  <a:pt x="2695002" y="491013"/>
                </a:cubicBezTo>
                <a:lnTo>
                  <a:pt x="2694525" y="491109"/>
                </a:lnTo>
                <a:lnTo>
                  <a:pt x="2731959" y="491109"/>
                </a:lnTo>
                <a:lnTo>
                  <a:pt x="2725862" y="510635"/>
                </a:lnTo>
                <a:cubicBezTo>
                  <a:pt x="2764820" y="505396"/>
                  <a:pt x="2742531" y="472059"/>
                  <a:pt x="2759486" y="456723"/>
                </a:cubicBezTo>
                <a:close/>
                <a:moveTo>
                  <a:pt x="3407569" y="444741"/>
                </a:moveTo>
                <a:lnTo>
                  <a:pt x="3407474" y="447122"/>
                </a:lnTo>
                <a:lnTo>
                  <a:pt x="3404712" y="445884"/>
                </a:lnTo>
                <a:close/>
                <a:moveTo>
                  <a:pt x="3364894" y="437579"/>
                </a:moveTo>
                <a:cubicBezTo>
                  <a:pt x="3365752" y="437959"/>
                  <a:pt x="3366514" y="441484"/>
                  <a:pt x="3367752" y="444627"/>
                </a:cubicBezTo>
                <a:cubicBezTo>
                  <a:pt x="3364752" y="445084"/>
                  <a:pt x="3361704" y="445084"/>
                  <a:pt x="3358703" y="444627"/>
                </a:cubicBezTo>
                <a:cubicBezTo>
                  <a:pt x="3357560" y="444627"/>
                  <a:pt x="3357084" y="441198"/>
                  <a:pt x="3356227" y="439293"/>
                </a:cubicBezTo>
                <a:cubicBezTo>
                  <a:pt x="3359037" y="438369"/>
                  <a:pt x="3361942" y="437788"/>
                  <a:pt x="3364894" y="437579"/>
                </a:cubicBezTo>
                <a:close/>
                <a:moveTo>
                  <a:pt x="3340606" y="435578"/>
                </a:moveTo>
                <a:cubicBezTo>
                  <a:pt x="3340606" y="435578"/>
                  <a:pt x="3343083" y="436721"/>
                  <a:pt x="3342987" y="437007"/>
                </a:cubicBezTo>
                <a:cubicBezTo>
                  <a:pt x="3342530" y="438702"/>
                  <a:pt x="3341921" y="440359"/>
                  <a:pt x="3341178" y="441959"/>
                </a:cubicBezTo>
                <a:lnTo>
                  <a:pt x="3336320" y="438911"/>
                </a:lnTo>
                <a:cubicBezTo>
                  <a:pt x="3337644" y="437664"/>
                  <a:pt x="3339073" y="436549"/>
                  <a:pt x="3340606" y="435578"/>
                </a:cubicBezTo>
                <a:close/>
                <a:moveTo>
                  <a:pt x="3299458" y="410432"/>
                </a:moveTo>
                <a:lnTo>
                  <a:pt x="3269740" y="428339"/>
                </a:lnTo>
                <a:cubicBezTo>
                  <a:pt x="3272788" y="409289"/>
                  <a:pt x="3272788" y="409289"/>
                  <a:pt x="3299458" y="410432"/>
                </a:cubicBezTo>
                <a:close/>
                <a:moveTo>
                  <a:pt x="3281837" y="384143"/>
                </a:moveTo>
                <a:cubicBezTo>
                  <a:pt x="3277360" y="405098"/>
                  <a:pt x="3264406" y="410527"/>
                  <a:pt x="3231354" y="404240"/>
                </a:cubicBezTo>
                <a:cubicBezTo>
                  <a:pt x="3229544" y="393763"/>
                  <a:pt x="3233640" y="388143"/>
                  <a:pt x="3244689" y="387286"/>
                </a:cubicBezTo>
                <a:cubicBezTo>
                  <a:pt x="3255738" y="386428"/>
                  <a:pt x="3268121" y="385381"/>
                  <a:pt x="3281837" y="384143"/>
                </a:cubicBezTo>
                <a:close/>
                <a:moveTo>
                  <a:pt x="3434808" y="383191"/>
                </a:moveTo>
                <a:cubicBezTo>
                  <a:pt x="3435703" y="383238"/>
                  <a:pt x="3436579" y="383467"/>
                  <a:pt x="3437380" y="383857"/>
                </a:cubicBezTo>
                <a:cubicBezTo>
                  <a:pt x="3437951" y="384238"/>
                  <a:pt x="3437189" y="385381"/>
                  <a:pt x="3437284" y="386239"/>
                </a:cubicBezTo>
                <a:lnTo>
                  <a:pt x="3434808" y="387001"/>
                </a:lnTo>
                <a:close/>
                <a:moveTo>
                  <a:pt x="3367670" y="376618"/>
                </a:moveTo>
                <a:cubicBezTo>
                  <a:pt x="3371587" y="378023"/>
                  <a:pt x="3375182" y="381905"/>
                  <a:pt x="3378325" y="388810"/>
                </a:cubicBezTo>
                <a:lnTo>
                  <a:pt x="3331843" y="416528"/>
                </a:lnTo>
                <a:cubicBezTo>
                  <a:pt x="3325366" y="396907"/>
                  <a:pt x="3341368" y="388430"/>
                  <a:pt x="3355084" y="379285"/>
                </a:cubicBezTo>
                <a:cubicBezTo>
                  <a:pt x="3359514" y="376285"/>
                  <a:pt x="3363752" y="375214"/>
                  <a:pt x="3367670" y="376618"/>
                </a:cubicBezTo>
                <a:close/>
                <a:moveTo>
                  <a:pt x="2677952" y="371189"/>
                </a:moveTo>
                <a:lnTo>
                  <a:pt x="2677952" y="371379"/>
                </a:lnTo>
                <a:cubicBezTo>
                  <a:pt x="2676713" y="372999"/>
                  <a:pt x="2674999" y="374237"/>
                  <a:pt x="2674904" y="375570"/>
                </a:cubicBezTo>
                <a:cubicBezTo>
                  <a:pt x="2675151" y="377370"/>
                  <a:pt x="2675809" y="379094"/>
                  <a:pt x="2676809" y="380619"/>
                </a:cubicBezTo>
                <a:cubicBezTo>
                  <a:pt x="2678047" y="379571"/>
                  <a:pt x="2680333" y="378618"/>
                  <a:pt x="2680428" y="377475"/>
                </a:cubicBezTo>
                <a:cubicBezTo>
                  <a:pt x="2680524" y="376332"/>
                  <a:pt x="2679095" y="373856"/>
                  <a:pt x="2677952" y="371189"/>
                </a:cubicBezTo>
                <a:close/>
                <a:moveTo>
                  <a:pt x="3336891" y="364808"/>
                </a:moveTo>
                <a:lnTo>
                  <a:pt x="3341272" y="364808"/>
                </a:lnTo>
                <a:lnTo>
                  <a:pt x="3338986" y="366332"/>
                </a:lnTo>
                <a:close/>
                <a:moveTo>
                  <a:pt x="3214971" y="362617"/>
                </a:moveTo>
                <a:cubicBezTo>
                  <a:pt x="3217829" y="368141"/>
                  <a:pt x="3220305" y="370808"/>
                  <a:pt x="3220401" y="373475"/>
                </a:cubicBezTo>
                <a:cubicBezTo>
                  <a:pt x="3220496" y="376142"/>
                  <a:pt x="3218019" y="378809"/>
                  <a:pt x="3216686" y="381476"/>
                </a:cubicBezTo>
                <a:cubicBezTo>
                  <a:pt x="3214209" y="379285"/>
                  <a:pt x="3210876" y="377476"/>
                  <a:pt x="3209637" y="374714"/>
                </a:cubicBezTo>
                <a:cubicBezTo>
                  <a:pt x="3208399" y="371951"/>
                  <a:pt x="3211542" y="369951"/>
                  <a:pt x="3214971" y="362617"/>
                </a:cubicBezTo>
                <a:close/>
                <a:moveTo>
                  <a:pt x="3362513" y="362426"/>
                </a:moveTo>
                <a:cubicBezTo>
                  <a:pt x="3363390" y="362692"/>
                  <a:pt x="3364209" y="363149"/>
                  <a:pt x="3364895" y="363759"/>
                </a:cubicBezTo>
                <a:cubicBezTo>
                  <a:pt x="3364895" y="363759"/>
                  <a:pt x="3364419" y="364997"/>
                  <a:pt x="3364228" y="365664"/>
                </a:cubicBezTo>
                <a:lnTo>
                  <a:pt x="3360323" y="363759"/>
                </a:lnTo>
                <a:close/>
                <a:moveTo>
                  <a:pt x="2884835" y="339375"/>
                </a:moveTo>
                <a:cubicBezTo>
                  <a:pt x="2904552" y="368331"/>
                  <a:pt x="2909886" y="368331"/>
                  <a:pt x="2932460" y="339375"/>
                </a:cubicBezTo>
                <a:close/>
                <a:moveTo>
                  <a:pt x="2749866" y="337566"/>
                </a:moveTo>
                <a:lnTo>
                  <a:pt x="2733673" y="346519"/>
                </a:lnTo>
                <a:lnTo>
                  <a:pt x="2739388" y="356044"/>
                </a:lnTo>
                <a:cubicBezTo>
                  <a:pt x="2744436" y="352910"/>
                  <a:pt x="2749275" y="349443"/>
                  <a:pt x="2753866" y="345662"/>
                </a:cubicBezTo>
                <a:cubicBezTo>
                  <a:pt x="2754437" y="345090"/>
                  <a:pt x="2751294" y="340328"/>
                  <a:pt x="2749866" y="337566"/>
                </a:cubicBezTo>
                <a:close/>
                <a:moveTo>
                  <a:pt x="3365561" y="336232"/>
                </a:moveTo>
                <a:cubicBezTo>
                  <a:pt x="3366895" y="335946"/>
                  <a:pt x="3369180" y="339947"/>
                  <a:pt x="3372895" y="344043"/>
                </a:cubicBezTo>
                <a:cubicBezTo>
                  <a:pt x="3369162" y="346138"/>
                  <a:pt x="3365104" y="347586"/>
                  <a:pt x="3360894" y="348329"/>
                </a:cubicBezTo>
                <a:cubicBezTo>
                  <a:pt x="3359370" y="348329"/>
                  <a:pt x="3357655" y="344138"/>
                  <a:pt x="3356036" y="341852"/>
                </a:cubicBezTo>
                <a:cubicBezTo>
                  <a:pt x="3358903" y="339499"/>
                  <a:pt x="3362113" y="337604"/>
                  <a:pt x="3365561" y="336232"/>
                </a:cubicBezTo>
                <a:close/>
                <a:moveTo>
                  <a:pt x="2696430" y="330422"/>
                </a:moveTo>
                <a:lnTo>
                  <a:pt x="2688239" y="331565"/>
                </a:lnTo>
                <a:cubicBezTo>
                  <a:pt x="2689001" y="337280"/>
                  <a:pt x="2689858" y="342995"/>
                  <a:pt x="2690715" y="348710"/>
                </a:cubicBezTo>
                <a:cubicBezTo>
                  <a:pt x="2693677" y="348262"/>
                  <a:pt x="2696611" y="347595"/>
                  <a:pt x="2699478" y="346710"/>
                </a:cubicBezTo>
                <a:cubicBezTo>
                  <a:pt x="2698745" y="341233"/>
                  <a:pt x="2697726" y="335794"/>
                  <a:pt x="2696430" y="330422"/>
                </a:cubicBezTo>
                <a:close/>
                <a:moveTo>
                  <a:pt x="2865023" y="326517"/>
                </a:moveTo>
                <a:lnTo>
                  <a:pt x="2845782" y="357759"/>
                </a:lnTo>
                <a:cubicBezTo>
                  <a:pt x="2835019" y="334803"/>
                  <a:pt x="2828923" y="329184"/>
                  <a:pt x="2815778" y="330517"/>
                </a:cubicBezTo>
                <a:cubicBezTo>
                  <a:pt x="2810626" y="331451"/>
                  <a:pt x="2805987" y="334222"/>
                  <a:pt x="2802729" y="338327"/>
                </a:cubicBezTo>
                <a:cubicBezTo>
                  <a:pt x="2792252" y="352044"/>
                  <a:pt x="2809968" y="356044"/>
                  <a:pt x="2813397" y="365378"/>
                </a:cubicBezTo>
                <a:cubicBezTo>
                  <a:pt x="2802253" y="369760"/>
                  <a:pt x="2792347" y="374903"/>
                  <a:pt x="2797395" y="387953"/>
                </a:cubicBezTo>
                <a:lnTo>
                  <a:pt x="2884073" y="363093"/>
                </a:lnTo>
                <a:cubicBezTo>
                  <a:pt x="2877977" y="351282"/>
                  <a:pt x="2872643" y="341185"/>
                  <a:pt x="2865023" y="326517"/>
                </a:cubicBezTo>
                <a:close/>
                <a:moveTo>
                  <a:pt x="3149535" y="323945"/>
                </a:moveTo>
                <a:cubicBezTo>
                  <a:pt x="3126389" y="321754"/>
                  <a:pt x="3118769" y="326707"/>
                  <a:pt x="3112292" y="343947"/>
                </a:cubicBezTo>
                <a:cubicBezTo>
                  <a:pt x="3107053" y="357568"/>
                  <a:pt x="3112101" y="365188"/>
                  <a:pt x="3127341" y="369474"/>
                </a:cubicBezTo>
                <a:lnTo>
                  <a:pt x="3127341" y="369569"/>
                </a:lnTo>
                <a:close/>
                <a:moveTo>
                  <a:pt x="3001897" y="322504"/>
                </a:moveTo>
                <a:cubicBezTo>
                  <a:pt x="2997682" y="320421"/>
                  <a:pt x="2992801" y="320040"/>
                  <a:pt x="2989324" y="322611"/>
                </a:cubicBezTo>
                <a:cubicBezTo>
                  <a:pt x="2977799" y="331088"/>
                  <a:pt x="2966940" y="340994"/>
                  <a:pt x="2952938" y="352615"/>
                </a:cubicBezTo>
                <a:lnTo>
                  <a:pt x="2952938" y="352710"/>
                </a:lnTo>
                <a:cubicBezTo>
                  <a:pt x="2969988" y="371760"/>
                  <a:pt x="2988181" y="353472"/>
                  <a:pt x="3004374" y="361283"/>
                </a:cubicBezTo>
                <a:cubicBezTo>
                  <a:pt x="3006945" y="352234"/>
                  <a:pt x="3008850" y="345757"/>
                  <a:pt x="3010469" y="339280"/>
                </a:cubicBezTo>
                <a:cubicBezTo>
                  <a:pt x="3010946" y="337080"/>
                  <a:pt x="3010946" y="334813"/>
                  <a:pt x="3010469" y="332612"/>
                </a:cubicBezTo>
                <a:cubicBezTo>
                  <a:pt x="3009660" y="328374"/>
                  <a:pt x="3006112" y="324588"/>
                  <a:pt x="3001897" y="322504"/>
                </a:cubicBezTo>
                <a:close/>
                <a:moveTo>
                  <a:pt x="3393470" y="302895"/>
                </a:moveTo>
                <a:lnTo>
                  <a:pt x="3394899" y="308514"/>
                </a:lnTo>
                <a:lnTo>
                  <a:pt x="3374705" y="315182"/>
                </a:lnTo>
                <a:lnTo>
                  <a:pt x="3371848" y="307467"/>
                </a:lnTo>
                <a:close/>
                <a:moveTo>
                  <a:pt x="3265835" y="300228"/>
                </a:moveTo>
                <a:lnTo>
                  <a:pt x="3296505" y="301656"/>
                </a:lnTo>
                <a:lnTo>
                  <a:pt x="3296696" y="310610"/>
                </a:lnTo>
                <a:cubicBezTo>
                  <a:pt x="3285552" y="318420"/>
                  <a:pt x="3275551" y="313277"/>
                  <a:pt x="3265835" y="300228"/>
                </a:cubicBezTo>
                <a:close/>
                <a:moveTo>
                  <a:pt x="3460811" y="288036"/>
                </a:moveTo>
                <a:lnTo>
                  <a:pt x="3478528" y="288036"/>
                </a:lnTo>
                <a:cubicBezTo>
                  <a:pt x="3478432" y="289464"/>
                  <a:pt x="3478432" y="290893"/>
                  <a:pt x="3478528" y="292322"/>
                </a:cubicBezTo>
                <a:lnTo>
                  <a:pt x="3460811" y="293846"/>
                </a:lnTo>
                <a:cubicBezTo>
                  <a:pt x="3460811" y="291941"/>
                  <a:pt x="3460811" y="289941"/>
                  <a:pt x="3460811" y="288036"/>
                </a:cubicBezTo>
                <a:close/>
                <a:moveTo>
                  <a:pt x="3418318" y="280214"/>
                </a:moveTo>
                <a:cubicBezTo>
                  <a:pt x="3423949" y="281107"/>
                  <a:pt x="3429807" y="284703"/>
                  <a:pt x="3435855" y="290322"/>
                </a:cubicBezTo>
                <a:lnTo>
                  <a:pt x="3403756" y="294037"/>
                </a:lnTo>
                <a:cubicBezTo>
                  <a:pt x="3403280" y="291465"/>
                  <a:pt x="3402708" y="288893"/>
                  <a:pt x="3402137" y="286322"/>
                </a:cubicBezTo>
                <a:cubicBezTo>
                  <a:pt x="3407281" y="281131"/>
                  <a:pt x="3412686" y="279321"/>
                  <a:pt x="3418318" y="280214"/>
                </a:cubicBezTo>
                <a:close/>
                <a:moveTo>
                  <a:pt x="3346130" y="279368"/>
                </a:moveTo>
                <a:cubicBezTo>
                  <a:pt x="3344511" y="288511"/>
                  <a:pt x="3342701" y="298227"/>
                  <a:pt x="3340225" y="313372"/>
                </a:cubicBezTo>
                <a:lnTo>
                  <a:pt x="3315460" y="314705"/>
                </a:lnTo>
                <a:lnTo>
                  <a:pt x="3315460" y="284225"/>
                </a:lnTo>
                <a:close/>
                <a:moveTo>
                  <a:pt x="3254918" y="269017"/>
                </a:moveTo>
                <a:cubicBezTo>
                  <a:pt x="3269085" y="268129"/>
                  <a:pt x="3283266" y="280059"/>
                  <a:pt x="3296696" y="275272"/>
                </a:cubicBezTo>
                <a:lnTo>
                  <a:pt x="3269359" y="294322"/>
                </a:lnTo>
                <a:lnTo>
                  <a:pt x="3240784" y="275272"/>
                </a:lnTo>
                <a:cubicBezTo>
                  <a:pt x="3245475" y="271034"/>
                  <a:pt x="3250196" y="269313"/>
                  <a:pt x="3254918" y="269017"/>
                </a:cubicBezTo>
                <a:close/>
                <a:moveTo>
                  <a:pt x="2577082" y="233457"/>
                </a:moveTo>
                <a:lnTo>
                  <a:pt x="2574415" y="238220"/>
                </a:lnTo>
                <a:cubicBezTo>
                  <a:pt x="2575939" y="238791"/>
                  <a:pt x="2577844" y="240125"/>
                  <a:pt x="2578987" y="239649"/>
                </a:cubicBezTo>
                <a:cubicBezTo>
                  <a:pt x="2580130" y="239172"/>
                  <a:pt x="2581463" y="236886"/>
                  <a:pt x="2582702" y="235362"/>
                </a:cubicBezTo>
                <a:close/>
                <a:moveTo>
                  <a:pt x="2708813" y="232314"/>
                </a:moveTo>
                <a:lnTo>
                  <a:pt x="2708813" y="232505"/>
                </a:lnTo>
                <a:cubicBezTo>
                  <a:pt x="2706527" y="236886"/>
                  <a:pt x="2705193" y="239458"/>
                  <a:pt x="2703955" y="242030"/>
                </a:cubicBezTo>
                <a:cubicBezTo>
                  <a:pt x="2706565" y="243020"/>
                  <a:pt x="2709279" y="243687"/>
                  <a:pt x="2712051" y="244030"/>
                </a:cubicBezTo>
                <a:cubicBezTo>
                  <a:pt x="2712813" y="244030"/>
                  <a:pt x="2714718" y="240410"/>
                  <a:pt x="2714242" y="239077"/>
                </a:cubicBezTo>
                <a:cubicBezTo>
                  <a:pt x="2713766" y="237743"/>
                  <a:pt x="2711289" y="235267"/>
                  <a:pt x="2708813" y="232314"/>
                </a:cubicBezTo>
                <a:close/>
                <a:moveTo>
                  <a:pt x="2644900" y="229076"/>
                </a:moveTo>
                <a:lnTo>
                  <a:pt x="2640614" y="232695"/>
                </a:lnTo>
                <a:lnTo>
                  <a:pt x="2649758" y="246030"/>
                </a:lnTo>
                <a:lnTo>
                  <a:pt x="2655282" y="241363"/>
                </a:lnTo>
                <a:close/>
                <a:moveTo>
                  <a:pt x="2805777" y="221360"/>
                </a:moveTo>
                <a:lnTo>
                  <a:pt x="2805301" y="222694"/>
                </a:lnTo>
                <a:lnTo>
                  <a:pt x="2807492" y="222313"/>
                </a:lnTo>
                <a:close/>
                <a:moveTo>
                  <a:pt x="2512217" y="219741"/>
                </a:moveTo>
                <a:cubicBezTo>
                  <a:pt x="2509931" y="225266"/>
                  <a:pt x="2507740" y="230790"/>
                  <a:pt x="2505549" y="236410"/>
                </a:cubicBezTo>
                <a:lnTo>
                  <a:pt x="2510502" y="238791"/>
                </a:lnTo>
                <a:lnTo>
                  <a:pt x="2519361" y="224504"/>
                </a:lnTo>
                <a:close/>
                <a:moveTo>
                  <a:pt x="2762248" y="218693"/>
                </a:moveTo>
                <a:cubicBezTo>
                  <a:pt x="2758819" y="234219"/>
                  <a:pt x="2763677" y="242220"/>
                  <a:pt x="2777298" y="242696"/>
                </a:cubicBezTo>
                <a:cubicBezTo>
                  <a:pt x="2781422" y="241858"/>
                  <a:pt x="2784813" y="238934"/>
                  <a:pt x="2786251" y="234981"/>
                </a:cubicBezTo>
                <a:cubicBezTo>
                  <a:pt x="2786727" y="220218"/>
                  <a:pt x="2776345" y="218217"/>
                  <a:pt x="2762248" y="218693"/>
                </a:cubicBezTo>
                <a:close/>
                <a:moveTo>
                  <a:pt x="2692239" y="213264"/>
                </a:moveTo>
                <a:cubicBezTo>
                  <a:pt x="2689344" y="215769"/>
                  <a:pt x="2686848" y="218693"/>
                  <a:pt x="2684810" y="221932"/>
                </a:cubicBezTo>
                <a:cubicBezTo>
                  <a:pt x="2687096" y="223742"/>
                  <a:pt x="2690144" y="227552"/>
                  <a:pt x="2691477" y="226980"/>
                </a:cubicBezTo>
                <a:cubicBezTo>
                  <a:pt x="2695316" y="224809"/>
                  <a:pt x="2698783" y="222037"/>
                  <a:pt x="2701764" y="218789"/>
                </a:cubicBezTo>
                <a:lnTo>
                  <a:pt x="2701764" y="218598"/>
                </a:lnTo>
                <a:cubicBezTo>
                  <a:pt x="2697192" y="215836"/>
                  <a:pt x="2693477" y="212597"/>
                  <a:pt x="2692239" y="213264"/>
                </a:cubicBezTo>
                <a:close/>
                <a:moveTo>
                  <a:pt x="3217734" y="210312"/>
                </a:moveTo>
                <a:lnTo>
                  <a:pt x="3223830" y="212217"/>
                </a:lnTo>
                <a:lnTo>
                  <a:pt x="3217258" y="235934"/>
                </a:lnTo>
                <a:lnTo>
                  <a:pt x="3209352" y="233457"/>
                </a:lnTo>
                <a:close/>
                <a:moveTo>
                  <a:pt x="3005136" y="199073"/>
                </a:moveTo>
                <a:lnTo>
                  <a:pt x="3008851" y="203073"/>
                </a:lnTo>
                <a:lnTo>
                  <a:pt x="3001611" y="208121"/>
                </a:lnTo>
                <a:cubicBezTo>
                  <a:pt x="3001040" y="206121"/>
                  <a:pt x="2999611" y="203740"/>
                  <a:pt x="3000087" y="202025"/>
                </a:cubicBezTo>
                <a:cubicBezTo>
                  <a:pt x="3000564" y="200311"/>
                  <a:pt x="3003421" y="200025"/>
                  <a:pt x="3005136" y="199073"/>
                </a:cubicBezTo>
                <a:close/>
                <a:moveTo>
                  <a:pt x="3062761" y="177832"/>
                </a:moveTo>
                <a:cubicBezTo>
                  <a:pt x="3065905" y="176212"/>
                  <a:pt x="3068190" y="179927"/>
                  <a:pt x="3073144" y="182118"/>
                </a:cubicBezTo>
                <a:cubicBezTo>
                  <a:pt x="3070000" y="185566"/>
                  <a:pt x="3066371" y="188547"/>
                  <a:pt x="3062380" y="190976"/>
                </a:cubicBezTo>
                <a:cubicBezTo>
                  <a:pt x="3060761" y="191548"/>
                  <a:pt x="3057522" y="187833"/>
                  <a:pt x="3055046" y="186118"/>
                </a:cubicBezTo>
                <a:cubicBezTo>
                  <a:pt x="3057522" y="183261"/>
                  <a:pt x="3059618" y="179451"/>
                  <a:pt x="3062761" y="177832"/>
                </a:cubicBezTo>
                <a:close/>
                <a:moveTo>
                  <a:pt x="2827970" y="175070"/>
                </a:moveTo>
                <a:cubicBezTo>
                  <a:pt x="2828923" y="178022"/>
                  <a:pt x="2829971" y="180975"/>
                  <a:pt x="2830923" y="183832"/>
                </a:cubicBezTo>
                <a:lnTo>
                  <a:pt x="2829113" y="185356"/>
                </a:lnTo>
                <a:cubicBezTo>
                  <a:pt x="2827380" y="183061"/>
                  <a:pt x="2825818" y="180642"/>
                  <a:pt x="2824446" y="178117"/>
                </a:cubicBezTo>
                <a:cubicBezTo>
                  <a:pt x="2824446" y="178117"/>
                  <a:pt x="2826732" y="176117"/>
                  <a:pt x="2827970" y="175070"/>
                </a:cubicBezTo>
                <a:close/>
                <a:moveTo>
                  <a:pt x="3331843" y="170688"/>
                </a:moveTo>
                <a:lnTo>
                  <a:pt x="3334891" y="175831"/>
                </a:lnTo>
                <a:lnTo>
                  <a:pt x="3322032" y="184689"/>
                </a:lnTo>
                <a:lnTo>
                  <a:pt x="3318222" y="177355"/>
                </a:lnTo>
                <a:close/>
                <a:moveTo>
                  <a:pt x="3207542" y="164878"/>
                </a:moveTo>
                <a:lnTo>
                  <a:pt x="3209352" y="170307"/>
                </a:lnTo>
                <a:lnTo>
                  <a:pt x="3193636" y="177546"/>
                </a:lnTo>
                <a:lnTo>
                  <a:pt x="3190778" y="168878"/>
                </a:lnTo>
                <a:close/>
                <a:moveTo>
                  <a:pt x="3142677" y="154972"/>
                </a:moveTo>
                <a:cubicBezTo>
                  <a:pt x="3146010" y="162020"/>
                  <a:pt x="3148582" y="164497"/>
                  <a:pt x="3147915" y="166782"/>
                </a:cubicBezTo>
                <a:cubicBezTo>
                  <a:pt x="3146630" y="169354"/>
                  <a:pt x="3144248" y="171212"/>
                  <a:pt x="3141438" y="171831"/>
                </a:cubicBezTo>
                <a:cubicBezTo>
                  <a:pt x="3140105" y="171831"/>
                  <a:pt x="3136676" y="167926"/>
                  <a:pt x="3136867" y="166021"/>
                </a:cubicBezTo>
                <a:cubicBezTo>
                  <a:pt x="3137057" y="164115"/>
                  <a:pt x="3139152" y="160496"/>
                  <a:pt x="3142677" y="154972"/>
                </a:cubicBezTo>
                <a:close/>
                <a:moveTo>
                  <a:pt x="2644171" y="142758"/>
                </a:moveTo>
                <a:cubicBezTo>
                  <a:pt x="2640137" y="144118"/>
                  <a:pt x="2635422" y="146779"/>
                  <a:pt x="2629469" y="150494"/>
                </a:cubicBezTo>
                <a:cubicBezTo>
                  <a:pt x="2649282" y="151923"/>
                  <a:pt x="2650520" y="180022"/>
                  <a:pt x="2677094" y="172307"/>
                </a:cubicBezTo>
                <a:cubicBezTo>
                  <a:pt x="2662236" y="146304"/>
                  <a:pt x="2656271" y="138677"/>
                  <a:pt x="2644171" y="142758"/>
                </a:cubicBezTo>
                <a:close/>
                <a:moveTo>
                  <a:pt x="2305905" y="140493"/>
                </a:moveTo>
                <a:cubicBezTo>
                  <a:pt x="2304762" y="141922"/>
                  <a:pt x="2302857" y="143351"/>
                  <a:pt x="2302762" y="144875"/>
                </a:cubicBezTo>
                <a:cubicBezTo>
                  <a:pt x="2302667" y="146399"/>
                  <a:pt x="2304381" y="147923"/>
                  <a:pt x="2305334" y="149447"/>
                </a:cubicBezTo>
                <a:lnTo>
                  <a:pt x="2308763" y="145160"/>
                </a:lnTo>
                <a:close/>
                <a:moveTo>
                  <a:pt x="2604514" y="138969"/>
                </a:moveTo>
                <a:cubicBezTo>
                  <a:pt x="2603895" y="142494"/>
                  <a:pt x="2603252" y="145994"/>
                  <a:pt x="2602490" y="150340"/>
                </a:cubicBezTo>
                <a:lnTo>
                  <a:pt x="2600038" y="165064"/>
                </a:lnTo>
                <a:lnTo>
                  <a:pt x="2599370" y="166496"/>
                </a:lnTo>
                <a:lnTo>
                  <a:pt x="2599752" y="166782"/>
                </a:lnTo>
                <a:lnTo>
                  <a:pt x="2600038" y="165064"/>
                </a:lnTo>
                <a:lnTo>
                  <a:pt x="2611944" y="139541"/>
                </a:lnTo>
                <a:cubicBezTo>
                  <a:pt x="2610991" y="138493"/>
                  <a:pt x="2608229" y="139541"/>
                  <a:pt x="2604514" y="138969"/>
                </a:cubicBezTo>
                <a:close/>
                <a:moveTo>
                  <a:pt x="2695002" y="138684"/>
                </a:moveTo>
                <a:cubicBezTo>
                  <a:pt x="2693668" y="151828"/>
                  <a:pt x="2692811" y="160401"/>
                  <a:pt x="2691382" y="173640"/>
                </a:cubicBezTo>
                <a:cubicBezTo>
                  <a:pt x="2704527" y="162972"/>
                  <a:pt x="2723195" y="166592"/>
                  <a:pt x="2724624" y="141541"/>
                </a:cubicBezTo>
                <a:close/>
                <a:moveTo>
                  <a:pt x="2769487" y="135743"/>
                </a:moveTo>
                <a:cubicBezTo>
                  <a:pt x="2762296" y="135397"/>
                  <a:pt x="2753867" y="137588"/>
                  <a:pt x="2744151" y="139255"/>
                </a:cubicBezTo>
                <a:lnTo>
                  <a:pt x="2768344" y="174783"/>
                </a:lnTo>
                <a:cubicBezTo>
                  <a:pt x="2789109" y="161734"/>
                  <a:pt x="2792442" y="157257"/>
                  <a:pt x="2787394" y="147446"/>
                </a:cubicBezTo>
                <a:cubicBezTo>
                  <a:pt x="2782632" y="138969"/>
                  <a:pt x="2776679" y="136088"/>
                  <a:pt x="2769487" y="135743"/>
                </a:cubicBezTo>
                <a:close/>
                <a:moveTo>
                  <a:pt x="3358228" y="132398"/>
                </a:moveTo>
                <a:cubicBezTo>
                  <a:pt x="3358799" y="132398"/>
                  <a:pt x="3359561" y="133922"/>
                  <a:pt x="3360323" y="134779"/>
                </a:cubicBezTo>
                <a:lnTo>
                  <a:pt x="3354322" y="136970"/>
                </a:lnTo>
                <a:lnTo>
                  <a:pt x="3352608" y="134112"/>
                </a:lnTo>
                <a:cubicBezTo>
                  <a:pt x="3354418" y="133350"/>
                  <a:pt x="3356304" y="132779"/>
                  <a:pt x="3358228" y="132398"/>
                </a:cubicBezTo>
                <a:close/>
                <a:moveTo>
                  <a:pt x="2471640" y="131730"/>
                </a:moveTo>
                <a:lnTo>
                  <a:pt x="2436112" y="151447"/>
                </a:lnTo>
                <a:cubicBezTo>
                  <a:pt x="2467163" y="161829"/>
                  <a:pt x="2467640" y="161543"/>
                  <a:pt x="2471640" y="131730"/>
                </a:cubicBezTo>
                <a:close/>
                <a:moveTo>
                  <a:pt x="2499929" y="130968"/>
                </a:moveTo>
                <a:cubicBezTo>
                  <a:pt x="2487357" y="136112"/>
                  <a:pt x="2481642" y="143065"/>
                  <a:pt x="2487071" y="160401"/>
                </a:cubicBezTo>
                <a:lnTo>
                  <a:pt x="2487071" y="160115"/>
                </a:lnTo>
                <a:cubicBezTo>
                  <a:pt x="2503263" y="153352"/>
                  <a:pt x="2506121" y="144970"/>
                  <a:pt x="2499929" y="130968"/>
                </a:cubicBezTo>
                <a:close/>
                <a:moveTo>
                  <a:pt x="2546793" y="126110"/>
                </a:moveTo>
                <a:cubicBezTo>
                  <a:pt x="2523933" y="136207"/>
                  <a:pt x="2523933" y="136207"/>
                  <a:pt x="2512598" y="156686"/>
                </a:cubicBezTo>
                <a:cubicBezTo>
                  <a:pt x="2533648" y="154685"/>
                  <a:pt x="2540982" y="140969"/>
                  <a:pt x="2546793" y="126110"/>
                </a:cubicBezTo>
                <a:close/>
                <a:moveTo>
                  <a:pt x="2582416" y="125063"/>
                </a:moveTo>
                <a:cubicBezTo>
                  <a:pt x="2579177" y="128587"/>
                  <a:pt x="2574034" y="131730"/>
                  <a:pt x="2572891" y="135826"/>
                </a:cubicBezTo>
                <a:cubicBezTo>
                  <a:pt x="2572062" y="142779"/>
                  <a:pt x="2571996" y="149809"/>
                  <a:pt x="2572701" y="156781"/>
                </a:cubicBezTo>
                <a:lnTo>
                  <a:pt x="2577844" y="158972"/>
                </a:lnTo>
                <a:cubicBezTo>
                  <a:pt x="2582445" y="152228"/>
                  <a:pt x="2586312" y="145008"/>
                  <a:pt x="2589369" y="137445"/>
                </a:cubicBezTo>
                <a:cubicBezTo>
                  <a:pt x="2590322" y="134302"/>
                  <a:pt x="2584893" y="129254"/>
                  <a:pt x="2582416" y="125063"/>
                </a:cubicBezTo>
                <a:close/>
                <a:moveTo>
                  <a:pt x="3229925" y="124968"/>
                </a:moveTo>
                <a:cubicBezTo>
                  <a:pt x="3233107" y="129139"/>
                  <a:pt x="3236031" y="133492"/>
                  <a:pt x="3238688" y="138017"/>
                </a:cubicBezTo>
                <a:cubicBezTo>
                  <a:pt x="3236422" y="140008"/>
                  <a:pt x="3234002" y="141827"/>
                  <a:pt x="3231449" y="143446"/>
                </a:cubicBezTo>
                <a:cubicBezTo>
                  <a:pt x="3229259" y="138207"/>
                  <a:pt x="3226973" y="133064"/>
                  <a:pt x="3224782" y="127920"/>
                </a:cubicBezTo>
                <a:close/>
                <a:moveTo>
                  <a:pt x="2358674" y="118681"/>
                </a:moveTo>
                <a:cubicBezTo>
                  <a:pt x="2348673" y="118681"/>
                  <a:pt x="2341338" y="122396"/>
                  <a:pt x="2343243" y="133730"/>
                </a:cubicBezTo>
                <a:cubicBezTo>
                  <a:pt x="2343243" y="135921"/>
                  <a:pt x="2350387" y="139350"/>
                  <a:pt x="2352768" y="138493"/>
                </a:cubicBezTo>
                <a:cubicBezTo>
                  <a:pt x="2362960" y="134969"/>
                  <a:pt x="2365818" y="128206"/>
                  <a:pt x="2358674" y="118681"/>
                </a:cubicBezTo>
                <a:close/>
                <a:moveTo>
                  <a:pt x="2429635" y="115728"/>
                </a:moveTo>
                <a:lnTo>
                  <a:pt x="2413252" y="125634"/>
                </a:lnTo>
                <a:lnTo>
                  <a:pt x="2416681" y="130016"/>
                </a:lnTo>
                <a:cubicBezTo>
                  <a:pt x="2419634" y="129540"/>
                  <a:pt x="2423444" y="130016"/>
                  <a:pt x="2425158" y="128396"/>
                </a:cubicBezTo>
                <a:cubicBezTo>
                  <a:pt x="2426873" y="126777"/>
                  <a:pt x="2427444" y="122301"/>
                  <a:pt x="2429635" y="115728"/>
                </a:cubicBezTo>
                <a:close/>
                <a:moveTo>
                  <a:pt x="2842758" y="105227"/>
                </a:moveTo>
                <a:cubicBezTo>
                  <a:pt x="2834472" y="109037"/>
                  <a:pt x="2826876" y="122444"/>
                  <a:pt x="2815017" y="148018"/>
                </a:cubicBezTo>
                <a:lnTo>
                  <a:pt x="2841877" y="123729"/>
                </a:lnTo>
                <a:cubicBezTo>
                  <a:pt x="2851402" y="143351"/>
                  <a:pt x="2843973" y="152304"/>
                  <a:pt x="2829018" y="156305"/>
                </a:cubicBezTo>
                <a:cubicBezTo>
                  <a:pt x="2822732" y="158210"/>
                  <a:pt x="2814921" y="157162"/>
                  <a:pt x="2809968" y="160496"/>
                </a:cubicBezTo>
                <a:cubicBezTo>
                  <a:pt x="2803015" y="165068"/>
                  <a:pt x="2793680" y="172307"/>
                  <a:pt x="2793395" y="178784"/>
                </a:cubicBezTo>
                <a:cubicBezTo>
                  <a:pt x="2793109" y="185261"/>
                  <a:pt x="2801872" y="193928"/>
                  <a:pt x="2808825" y="197834"/>
                </a:cubicBezTo>
                <a:cubicBezTo>
                  <a:pt x="2819017" y="203168"/>
                  <a:pt x="2824923" y="194500"/>
                  <a:pt x="2829209" y="185927"/>
                </a:cubicBezTo>
                <a:lnTo>
                  <a:pt x="2830923" y="184118"/>
                </a:lnTo>
                <a:cubicBezTo>
                  <a:pt x="2858546" y="192690"/>
                  <a:pt x="2873976" y="182594"/>
                  <a:pt x="2874643" y="155543"/>
                </a:cubicBezTo>
                <a:cubicBezTo>
                  <a:pt x="2874643" y="143922"/>
                  <a:pt x="2874643" y="132302"/>
                  <a:pt x="2874643" y="120015"/>
                </a:cubicBezTo>
                <a:cubicBezTo>
                  <a:pt x="2860022" y="107204"/>
                  <a:pt x="2851045" y="101417"/>
                  <a:pt x="2842758" y="105227"/>
                </a:cubicBezTo>
                <a:close/>
                <a:moveTo>
                  <a:pt x="3131342" y="104775"/>
                </a:moveTo>
                <a:lnTo>
                  <a:pt x="3144201" y="113157"/>
                </a:lnTo>
                <a:lnTo>
                  <a:pt x="3130866" y="126206"/>
                </a:lnTo>
                <a:lnTo>
                  <a:pt x="3123627" y="120110"/>
                </a:lnTo>
                <a:close/>
                <a:moveTo>
                  <a:pt x="3071334" y="104775"/>
                </a:moveTo>
                <a:cubicBezTo>
                  <a:pt x="3074096" y="105117"/>
                  <a:pt x="3076773" y="105956"/>
                  <a:pt x="3079240" y="107251"/>
                </a:cubicBezTo>
                <a:lnTo>
                  <a:pt x="3045807" y="145351"/>
                </a:lnTo>
                <a:cubicBezTo>
                  <a:pt x="3025328" y="121919"/>
                  <a:pt x="3026757" y="114395"/>
                  <a:pt x="3048474" y="108394"/>
                </a:cubicBezTo>
                <a:cubicBezTo>
                  <a:pt x="3055980" y="106575"/>
                  <a:pt x="3063628" y="105365"/>
                  <a:pt x="3071334" y="104775"/>
                </a:cubicBezTo>
                <a:close/>
                <a:moveTo>
                  <a:pt x="2754723" y="100202"/>
                </a:moveTo>
                <a:cubicBezTo>
                  <a:pt x="2751104" y="112966"/>
                  <a:pt x="2749103" y="120110"/>
                  <a:pt x="2745198" y="134016"/>
                </a:cubicBezTo>
                <a:cubicBezTo>
                  <a:pt x="2759676" y="123443"/>
                  <a:pt x="2769773" y="119348"/>
                  <a:pt x="2754723" y="100202"/>
                </a:cubicBezTo>
                <a:close/>
                <a:moveTo>
                  <a:pt x="2614896" y="93154"/>
                </a:moveTo>
                <a:lnTo>
                  <a:pt x="2597751" y="104298"/>
                </a:lnTo>
                <a:lnTo>
                  <a:pt x="2601371" y="110585"/>
                </a:lnTo>
                <a:lnTo>
                  <a:pt x="2619754" y="101822"/>
                </a:lnTo>
                <a:close/>
                <a:moveTo>
                  <a:pt x="3175061" y="89916"/>
                </a:moveTo>
                <a:cubicBezTo>
                  <a:pt x="3179823" y="111442"/>
                  <a:pt x="3179823" y="111442"/>
                  <a:pt x="3162869" y="119824"/>
                </a:cubicBezTo>
                <a:cubicBezTo>
                  <a:pt x="3166298" y="111537"/>
                  <a:pt x="3169632" y="103155"/>
                  <a:pt x="3175061" y="89916"/>
                </a:cubicBezTo>
                <a:close/>
                <a:moveTo>
                  <a:pt x="2419443" y="87344"/>
                </a:moveTo>
                <a:lnTo>
                  <a:pt x="2410109" y="99631"/>
                </a:lnTo>
                <a:lnTo>
                  <a:pt x="2416205" y="104393"/>
                </a:lnTo>
                <a:lnTo>
                  <a:pt x="2423729" y="90106"/>
                </a:lnTo>
                <a:close/>
                <a:moveTo>
                  <a:pt x="3112387" y="85440"/>
                </a:moveTo>
                <a:lnTo>
                  <a:pt x="3114292" y="88583"/>
                </a:lnTo>
                <a:lnTo>
                  <a:pt x="3111339" y="87725"/>
                </a:lnTo>
                <a:close/>
                <a:moveTo>
                  <a:pt x="2362865" y="83153"/>
                </a:moveTo>
                <a:lnTo>
                  <a:pt x="2354292" y="101822"/>
                </a:lnTo>
                <a:lnTo>
                  <a:pt x="2360102" y="106203"/>
                </a:lnTo>
                <a:cubicBezTo>
                  <a:pt x="2362674" y="103251"/>
                  <a:pt x="2366389" y="100584"/>
                  <a:pt x="2367532" y="96678"/>
                </a:cubicBezTo>
                <a:cubicBezTo>
                  <a:pt x="2368208" y="92478"/>
                  <a:pt x="2368208" y="88210"/>
                  <a:pt x="2367532" y="84010"/>
                </a:cubicBezTo>
                <a:close/>
                <a:moveTo>
                  <a:pt x="2564985" y="75628"/>
                </a:moveTo>
                <a:cubicBezTo>
                  <a:pt x="2550793" y="72009"/>
                  <a:pt x="2541649" y="75628"/>
                  <a:pt x="2539553" y="101060"/>
                </a:cubicBezTo>
                <a:lnTo>
                  <a:pt x="2569367" y="84105"/>
                </a:lnTo>
                <a:close/>
                <a:moveTo>
                  <a:pt x="3155917" y="65055"/>
                </a:moveTo>
                <a:cubicBezTo>
                  <a:pt x="3158393" y="64770"/>
                  <a:pt x="3159917" y="68008"/>
                  <a:pt x="3161917" y="69722"/>
                </a:cubicBezTo>
                <a:cubicBezTo>
                  <a:pt x="3159727" y="71723"/>
                  <a:pt x="3157821" y="74771"/>
                  <a:pt x="3155155" y="75533"/>
                </a:cubicBezTo>
                <a:cubicBezTo>
                  <a:pt x="3152488" y="76295"/>
                  <a:pt x="3150963" y="72771"/>
                  <a:pt x="3147249" y="71056"/>
                </a:cubicBezTo>
                <a:cubicBezTo>
                  <a:pt x="3151154" y="68103"/>
                  <a:pt x="3153440" y="65341"/>
                  <a:pt x="3155917" y="65055"/>
                </a:cubicBezTo>
                <a:close/>
                <a:moveTo>
                  <a:pt x="3000088" y="58007"/>
                </a:moveTo>
                <a:cubicBezTo>
                  <a:pt x="3001707" y="58484"/>
                  <a:pt x="3002088" y="60770"/>
                  <a:pt x="3002945" y="62293"/>
                </a:cubicBezTo>
                <a:lnTo>
                  <a:pt x="2998373" y="65437"/>
                </a:lnTo>
                <a:cubicBezTo>
                  <a:pt x="2997135" y="63341"/>
                  <a:pt x="2995801" y="61246"/>
                  <a:pt x="2994468" y="59150"/>
                </a:cubicBezTo>
                <a:cubicBezTo>
                  <a:pt x="2996373" y="58674"/>
                  <a:pt x="2998468" y="57531"/>
                  <a:pt x="3000088" y="58007"/>
                </a:cubicBezTo>
                <a:close/>
                <a:moveTo>
                  <a:pt x="2981990" y="37528"/>
                </a:moveTo>
                <a:cubicBezTo>
                  <a:pt x="2982942" y="37052"/>
                  <a:pt x="2983990" y="39719"/>
                  <a:pt x="2985609" y="42481"/>
                </a:cubicBezTo>
                <a:lnTo>
                  <a:pt x="2977513" y="45815"/>
                </a:lnTo>
                <a:cubicBezTo>
                  <a:pt x="2977513" y="43815"/>
                  <a:pt x="2975703" y="41338"/>
                  <a:pt x="2976465" y="40195"/>
                </a:cubicBezTo>
                <a:cubicBezTo>
                  <a:pt x="2977856" y="38585"/>
                  <a:pt x="2979856" y="37614"/>
                  <a:pt x="2981990" y="37528"/>
                </a:cubicBezTo>
                <a:close/>
                <a:moveTo>
                  <a:pt x="2864356" y="29051"/>
                </a:moveTo>
                <a:lnTo>
                  <a:pt x="2886835" y="30956"/>
                </a:lnTo>
                <a:lnTo>
                  <a:pt x="2886835" y="34099"/>
                </a:lnTo>
                <a:lnTo>
                  <a:pt x="2864356" y="34099"/>
                </a:lnTo>
                <a:close/>
                <a:moveTo>
                  <a:pt x="2940270" y="25337"/>
                </a:moveTo>
                <a:cubicBezTo>
                  <a:pt x="2945871" y="28194"/>
                  <a:pt x="2949966" y="33338"/>
                  <a:pt x="2951509" y="39434"/>
                </a:cubicBezTo>
                <a:cubicBezTo>
                  <a:pt x="2952272" y="42577"/>
                  <a:pt x="2946652" y="48959"/>
                  <a:pt x="2941984" y="51150"/>
                </a:cubicBezTo>
                <a:cubicBezTo>
                  <a:pt x="2933393" y="54321"/>
                  <a:pt x="2924535" y="56683"/>
                  <a:pt x="2915505" y="58198"/>
                </a:cubicBezTo>
                <a:cubicBezTo>
                  <a:pt x="2916257" y="48025"/>
                  <a:pt x="2918477" y="38024"/>
                  <a:pt x="2922077" y="28480"/>
                </a:cubicBezTo>
                <a:cubicBezTo>
                  <a:pt x="2924173" y="24860"/>
                  <a:pt x="2934841" y="23527"/>
                  <a:pt x="2940270" y="25337"/>
                </a:cubicBezTo>
                <a:close/>
                <a:moveTo>
                  <a:pt x="2676809" y="16955"/>
                </a:moveTo>
                <a:cubicBezTo>
                  <a:pt x="2677856" y="17145"/>
                  <a:pt x="2678714" y="19336"/>
                  <a:pt x="2679571" y="20574"/>
                </a:cubicBezTo>
                <a:cubicBezTo>
                  <a:pt x="2677856" y="21241"/>
                  <a:pt x="2676047" y="22384"/>
                  <a:pt x="2674523" y="22098"/>
                </a:cubicBezTo>
                <a:cubicBezTo>
                  <a:pt x="2672999" y="21812"/>
                  <a:pt x="2672522" y="19907"/>
                  <a:pt x="2671570" y="18669"/>
                </a:cubicBezTo>
                <a:cubicBezTo>
                  <a:pt x="2673199" y="17783"/>
                  <a:pt x="2674970" y="17202"/>
                  <a:pt x="2676809" y="16955"/>
                </a:cubicBezTo>
                <a:close/>
                <a:moveTo>
                  <a:pt x="2711479" y="10192"/>
                </a:moveTo>
                <a:cubicBezTo>
                  <a:pt x="2710527" y="22479"/>
                  <a:pt x="2710050" y="26860"/>
                  <a:pt x="2709288" y="34957"/>
                </a:cubicBezTo>
                <a:lnTo>
                  <a:pt x="2734720" y="39814"/>
                </a:lnTo>
                <a:cubicBezTo>
                  <a:pt x="2733311" y="42586"/>
                  <a:pt x="2731482" y="45130"/>
                  <a:pt x="2729291" y="47339"/>
                </a:cubicBezTo>
                <a:cubicBezTo>
                  <a:pt x="2726605" y="49530"/>
                  <a:pt x="2723224" y="50682"/>
                  <a:pt x="2719766" y="50578"/>
                </a:cubicBezTo>
                <a:cubicBezTo>
                  <a:pt x="2713080" y="48006"/>
                  <a:pt x="2706202" y="45968"/>
                  <a:pt x="2699192" y="44482"/>
                </a:cubicBezTo>
                <a:cubicBezTo>
                  <a:pt x="2690877" y="46025"/>
                  <a:pt x="2682361" y="46025"/>
                  <a:pt x="2674046" y="44482"/>
                </a:cubicBezTo>
                <a:close/>
                <a:moveTo>
                  <a:pt x="1722404" y="0"/>
                </a:moveTo>
                <a:lnTo>
                  <a:pt x="1722404" y="17144"/>
                </a:lnTo>
                <a:lnTo>
                  <a:pt x="1871756" y="25908"/>
                </a:lnTo>
                <a:cubicBezTo>
                  <a:pt x="1882900" y="14096"/>
                  <a:pt x="1899759" y="10382"/>
                  <a:pt x="1921381" y="14382"/>
                </a:cubicBezTo>
                <a:cubicBezTo>
                  <a:pt x="1943003" y="18383"/>
                  <a:pt x="1966244" y="21812"/>
                  <a:pt x="1984055" y="2381"/>
                </a:cubicBezTo>
                <a:lnTo>
                  <a:pt x="1989009" y="2381"/>
                </a:lnTo>
                <a:cubicBezTo>
                  <a:pt x="2007296" y="6477"/>
                  <a:pt x="2020822" y="10286"/>
                  <a:pt x="2039205" y="14096"/>
                </a:cubicBezTo>
                <a:cubicBezTo>
                  <a:pt x="2057588" y="17907"/>
                  <a:pt x="2054826" y="47815"/>
                  <a:pt x="2077972" y="45243"/>
                </a:cubicBezTo>
                <a:cubicBezTo>
                  <a:pt x="2087497" y="8286"/>
                  <a:pt x="2101118" y="3810"/>
                  <a:pt x="2137218" y="13525"/>
                </a:cubicBezTo>
                <a:cubicBezTo>
                  <a:pt x="2158782" y="18430"/>
                  <a:pt x="2181185" y="18430"/>
                  <a:pt x="2202750" y="13525"/>
                </a:cubicBezTo>
                <a:cubicBezTo>
                  <a:pt x="2233611" y="7334"/>
                  <a:pt x="2233134" y="5048"/>
                  <a:pt x="2268567" y="14287"/>
                </a:cubicBezTo>
                <a:cubicBezTo>
                  <a:pt x="2266948" y="20669"/>
                  <a:pt x="2265424" y="27146"/>
                  <a:pt x="2263805" y="33337"/>
                </a:cubicBezTo>
                <a:cubicBezTo>
                  <a:pt x="2278759" y="11334"/>
                  <a:pt x="2295428" y="4762"/>
                  <a:pt x="2319907" y="16192"/>
                </a:cubicBezTo>
                <a:cubicBezTo>
                  <a:pt x="2330451" y="19288"/>
                  <a:pt x="2341395" y="20859"/>
                  <a:pt x="2352387" y="20859"/>
                </a:cubicBezTo>
                <a:cubicBezTo>
                  <a:pt x="2351530" y="26479"/>
                  <a:pt x="2350768" y="32385"/>
                  <a:pt x="2349911" y="38290"/>
                </a:cubicBezTo>
                <a:cubicBezTo>
                  <a:pt x="2390487" y="36004"/>
                  <a:pt x="2390487" y="36004"/>
                  <a:pt x="2399345" y="20002"/>
                </a:cubicBezTo>
                <a:lnTo>
                  <a:pt x="2438684" y="36004"/>
                </a:lnTo>
                <a:lnTo>
                  <a:pt x="2438684" y="57721"/>
                </a:lnTo>
                <a:lnTo>
                  <a:pt x="2462306" y="56102"/>
                </a:lnTo>
                <a:cubicBezTo>
                  <a:pt x="2460591" y="64293"/>
                  <a:pt x="2459067" y="71913"/>
                  <a:pt x="2456972" y="82010"/>
                </a:cubicBezTo>
                <a:cubicBezTo>
                  <a:pt x="2462687" y="80295"/>
                  <a:pt x="2466497" y="80295"/>
                  <a:pt x="2468211" y="78485"/>
                </a:cubicBezTo>
                <a:cubicBezTo>
                  <a:pt x="2478451" y="66693"/>
                  <a:pt x="2489290" y="55435"/>
                  <a:pt x="2500692" y="44767"/>
                </a:cubicBezTo>
                <a:cubicBezTo>
                  <a:pt x="2505740" y="40481"/>
                  <a:pt x="2515360" y="41624"/>
                  <a:pt x="2525552" y="46482"/>
                </a:cubicBezTo>
                <a:cubicBezTo>
                  <a:pt x="2520789" y="52101"/>
                  <a:pt x="2516027" y="57626"/>
                  <a:pt x="2511360" y="63531"/>
                </a:cubicBezTo>
                <a:cubicBezTo>
                  <a:pt x="2491262" y="90201"/>
                  <a:pt x="2495072" y="102203"/>
                  <a:pt x="2533172" y="116681"/>
                </a:cubicBezTo>
                <a:cubicBezTo>
                  <a:pt x="2528409" y="102488"/>
                  <a:pt x="2524790" y="92011"/>
                  <a:pt x="2522218" y="84201"/>
                </a:cubicBezTo>
                <a:lnTo>
                  <a:pt x="2554698" y="32575"/>
                </a:lnTo>
                <a:lnTo>
                  <a:pt x="2578606" y="36290"/>
                </a:lnTo>
                <a:lnTo>
                  <a:pt x="2609562" y="66960"/>
                </a:lnTo>
                <a:cubicBezTo>
                  <a:pt x="2617563" y="47910"/>
                  <a:pt x="2611562" y="25527"/>
                  <a:pt x="2639566" y="23241"/>
                </a:cubicBezTo>
                <a:cubicBezTo>
                  <a:pt x="2641280" y="44958"/>
                  <a:pt x="2642804" y="65912"/>
                  <a:pt x="2644614" y="89916"/>
                </a:cubicBezTo>
                <a:lnTo>
                  <a:pt x="2668427" y="75533"/>
                </a:lnTo>
                <a:lnTo>
                  <a:pt x="2693192" y="104108"/>
                </a:lnTo>
                <a:cubicBezTo>
                  <a:pt x="2697764" y="97917"/>
                  <a:pt x="2705574" y="92106"/>
                  <a:pt x="2705384" y="86677"/>
                </a:cubicBezTo>
                <a:cubicBezTo>
                  <a:pt x="2704431" y="68675"/>
                  <a:pt x="2717100" y="64484"/>
                  <a:pt x="2728720" y="64579"/>
                </a:cubicBezTo>
                <a:cubicBezTo>
                  <a:pt x="2740341" y="64674"/>
                  <a:pt x="2756438" y="62484"/>
                  <a:pt x="2757867" y="83629"/>
                </a:cubicBezTo>
                <a:cubicBezTo>
                  <a:pt x="2758438" y="90868"/>
                  <a:pt x="2769106" y="97440"/>
                  <a:pt x="2775393" y="104679"/>
                </a:cubicBezTo>
                <a:cubicBezTo>
                  <a:pt x="2795490" y="92392"/>
                  <a:pt x="2786442" y="72390"/>
                  <a:pt x="2793776" y="55244"/>
                </a:cubicBezTo>
                <a:lnTo>
                  <a:pt x="2825018" y="60102"/>
                </a:lnTo>
                <a:lnTo>
                  <a:pt x="2811873" y="91820"/>
                </a:lnTo>
                <a:lnTo>
                  <a:pt x="2851593" y="96583"/>
                </a:lnTo>
                <a:lnTo>
                  <a:pt x="2851593" y="71627"/>
                </a:lnTo>
                <a:cubicBezTo>
                  <a:pt x="2869500" y="65436"/>
                  <a:pt x="2874738" y="86677"/>
                  <a:pt x="2881787" y="87534"/>
                </a:cubicBezTo>
                <a:cubicBezTo>
                  <a:pt x="2896932" y="89249"/>
                  <a:pt x="2902646" y="96107"/>
                  <a:pt x="2907885" y="110490"/>
                </a:cubicBezTo>
                <a:lnTo>
                  <a:pt x="2928840" y="90582"/>
                </a:lnTo>
                <a:lnTo>
                  <a:pt x="2963607" y="102774"/>
                </a:lnTo>
                <a:lnTo>
                  <a:pt x="2988467" y="74199"/>
                </a:lnTo>
                <a:lnTo>
                  <a:pt x="3012660" y="105346"/>
                </a:lnTo>
                <a:lnTo>
                  <a:pt x="2989705" y="144018"/>
                </a:lnTo>
                <a:cubicBezTo>
                  <a:pt x="2981228" y="136017"/>
                  <a:pt x="2995229" y="113157"/>
                  <a:pt x="2971988" y="116681"/>
                </a:cubicBezTo>
                <a:cubicBezTo>
                  <a:pt x="2954558" y="143351"/>
                  <a:pt x="2945985" y="178784"/>
                  <a:pt x="2902932" y="191071"/>
                </a:cubicBezTo>
                <a:cubicBezTo>
                  <a:pt x="2912457" y="173354"/>
                  <a:pt x="2918458" y="160877"/>
                  <a:pt x="2925221" y="147637"/>
                </a:cubicBezTo>
                <a:lnTo>
                  <a:pt x="2892836" y="137255"/>
                </a:lnTo>
                <a:lnTo>
                  <a:pt x="2873786" y="185642"/>
                </a:lnTo>
                <a:lnTo>
                  <a:pt x="2898932" y="204692"/>
                </a:lnTo>
                <a:cubicBezTo>
                  <a:pt x="2894741" y="208311"/>
                  <a:pt x="2891978" y="212693"/>
                  <a:pt x="2888454" y="213455"/>
                </a:cubicBezTo>
                <a:cubicBezTo>
                  <a:pt x="2867690" y="217836"/>
                  <a:pt x="2846735" y="221265"/>
                  <a:pt x="2825589" y="225170"/>
                </a:cubicBezTo>
                <a:cubicBezTo>
                  <a:pt x="2824256" y="233076"/>
                  <a:pt x="2823208" y="239649"/>
                  <a:pt x="2822827" y="241553"/>
                </a:cubicBezTo>
                <a:lnTo>
                  <a:pt x="2857498" y="255841"/>
                </a:lnTo>
                <a:cubicBezTo>
                  <a:pt x="2861879" y="246316"/>
                  <a:pt x="2866452" y="236791"/>
                  <a:pt x="2873024" y="223456"/>
                </a:cubicBezTo>
                <a:lnTo>
                  <a:pt x="2901599" y="247840"/>
                </a:lnTo>
                <a:lnTo>
                  <a:pt x="2914458" y="213836"/>
                </a:lnTo>
                <a:cubicBezTo>
                  <a:pt x="2923173" y="222008"/>
                  <a:pt x="2931107" y="230971"/>
                  <a:pt x="2938175" y="240601"/>
                </a:cubicBezTo>
                <a:cubicBezTo>
                  <a:pt x="2946271" y="254412"/>
                  <a:pt x="2960844" y="258699"/>
                  <a:pt x="2968750" y="250126"/>
                </a:cubicBezTo>
                <a:cubicBezTo>
                  <a:pt x="2984085" y="232695"/>
                  <a:pt x="2997325" y="258318"/>
                  <a:pt x="3010088" y="248411"/>
                </a:cubicBezTo>
                <a:cubicBezTo>
                  <a:pt x="3020185" y="265271"/>
                  <a:pt x="3030662" y="254222"/>
                  <a:pt x="3041330" y="249174"/>
                </a:cubicBezTo>
                <a:cubicBezTo>
                  <a:pt x="3051999" y="244125"/>
                  <a:pt x="3063238" y="239649"/>
                  <a:pt x="3077049" y="233457"/>
                </a:cubicBezTo>
                <a:lnTo>
                  <a:pt x="3091718" y="187833"/>
                </a:lnTo>
                <a:lnTo>
                  <a:pt x="3100386" y="190023"/>
                </a:lnTo>
                <a:lnTo>
                  <a:pt x="3091718" y="237648"/>
                </a:lnTo>
                <a:lnTo>
                  <a:pt x="3124674" y="242601"/>
                </a:lnTo>
                <a:lnTo>
                  <a:pt x="3112101" y="264318"/>
                </a:lnTo>
                <a:lnTo>
                  <a:pt x="3125436" y="273843"/>
                </a:lnTo>
                <a:cubicBezTo>
                  <a:pt x="3136390" y="258413"/>
                  <a:pt x="3146201" y="244316"/>
                  <a:pt x="3157345" y="228504"/>
                </a:cubicBezTo>
                <a:cubicBezTo>
                  <a:pt x="3160965" y="245459"/>
                  <a:pt x="3163822" y="258508"/>
                  <a:pt x="3168394" y="279463"/>
                </a:cubicBezTo>
                <a:lnTo>
                  <a:pt x="3186587" y="252031"/>
                </a:lnTo>
                <a:cubicBezTo>
                  <a:pt x="3191330" y="257651"/>
                  <a:pt x="3196778" y="262642"/>
                  <a:pt x="3202779" y="266890"/>
                </a:cubicBezTo>
                <a:cubicBezTo>
                  <a:pt x="3209561" y="269052"/>
                  <a:pt x="3216619" y="270205"/>
                  <a:pt x="3223734" y="270319"/>
                </a:cubicBezTo>
                <a:lnTo>
                  <a:pt x="3209447" y="291560"/>
                </a:lnTo>
                <a:lnTo>
                  <a:pt x="3246880" y="301085"/>
                </a:lnTo>
                <a:cubicBezTo>
                  <a:pt x="3223829" y="307181"/>
                  <a:pt x="3207732" y="310610"/>
                  <a:pt x="3192302" y="315944"/>
                </a:cubicBezTo>
                <a:cubicBezTo>
                  <a:pt x="3186396" y="318039"/>
                  <a:pt x="3182205" y="324993"/>
                  <a:pt x="3177443" y="329850"/>
                </a:cubicBezTo>
                <a:cubicBezTo>
                  <a:pt x="3174966" y="332327"/>
                  <a:pt x="3173061" y="337470"/>
                  <a:pt x="3170490" y="337661"/>
                </a:cubicBezTo>
                <a:cubicBezTo>
                  <a:pt x="3147153" y="339661"/>
                  <a:pt x="3143438" y="351662"/>
                  <a:pt x="3152106" y="371094"/>
                </a:cubicBezTo>
                <a:cubicBezTo>
                  <a:pt x="3152678" y="372427"/>
                  <a:pt x="3150296" y="375094"/>
                  <a:pt x="3149249" y="377190"/>
                </a:cubicBezTo>
                <a:lnTo>
                  <a:pt x="3094004" y="381666"/>
                </a:lnTo>
                <a:cubicBezTo>
                  <a:pt x="3082707" y="366884"/>
                  <a:pt x="3077459" y="348357"/>
                  <a:pt x="3079335" y="329850"/>
                </a:cubicBezTo>
                <a:cubicBezTo>
                  <a:pt x="3081078" y="319382"/>
                  <a:pt x="3074421" y="309353"/>
                  <a:pt x="3064095" y="306895"/>
                </a:cubicBezTo>
                <a:cubicBezTo>
                  <a:pt x="3052761" y="302799"/>
                  <a:pt x="3049998" y="312515"/>
                  <a:pt x="3043140" y="317658"/>
                </a:cubicBezTo>
                <a:cubicBezTo>
                  <a:pt x="3031577" y="326117"/>
                  <a:pt x="3023862" y="338832"/>
                  <a:pt x="3021709" y="352996"/>
                </a:cubicBezTo>
                <a:cubicBezTo>
                  <a:pt x="3017899" y="364721"/>
                  <a:pt x="3013013" y="376066"/>
                  <a:pt x="3007136" y="386905"/>
                </a:cubicBezTo>
                <a:cubicBezTo>
                  <a:pt x="3012870" y="390867"/>
                  <a:pt x="3019356" y="393620"/>
                  <a:pt x="3026186" y="395001"/>
                </a:cubicBezTo>
                <a:cubicBezTo>
                  <a:pt x="3029043" y="395001"/>
                  <a:pt x="3032472" y="385476"/>
                  <a:pt x="3034853" y="379666"/>
                </a:cubicBezTo>
                <a:cubicBezTo>
                  <a:pt x="3037235" y="373856"/>
                  <a:pt x="3038854" y="367474"/>
                  <a:pt x="3042474" y="355949"/>
                </a:cubicBezTo>
                <a:cubicBezTo>
                  <a:pt x="3048379" y="368141"/>
                  <a:pt x="3051999" y="375570"/>
                  <a:pt x="3056475" y="384524"/>
                </a:cubicBezTo>
                <a:lnTo>
                  <a:pt x="3041045" y="403574"/>
                </a:lnTo>
                <a:cubicBezTo>
                  <a:pt x="3056666" y="397383"/>
                  <a:pt x="3067715" y="389477"/>
                  <a:pt x="3078478" y="389858"/>
                </a:cubicBezTo>
                <a:cubicBezTo>
                  <a:pt x="3089241" y="390239"/>
                  <a:pt x="3099909" y="398811"/>
                  <a:pt x="3113435" y="405098"/>
                </a:cubicBezTo>
                <a:cubicBezTo>
                  <a:pt x="3117054" y="403383"/>
                  <a:pt x="3127246" y="394620"/>
                  <a:pt x="3132485" y="396906"/>
                </a:cubicBezTo>
                <a:cubicBezTo>
                  <a:pt x="3160393" y="410051"/>
                  <a:pt x="3167727" y="388334"/>
                  <a:pt x="3182586" y="364331"/>
                </a:cubicBezTo>
                <a:cubicBezTo>
                  <a:pt x="3186301" y="384524"/>
                  <a:pt x="3188682" y="397668"/>
                  <a:pt x="3190778" y="408908"/>
                </a:cubicBezTo>
                <a:lnTo>
                  <a:pt x="3269454" y="438054"/>
                </a:lnTo>
                <a:cubicBezTo>
                  <a:pt x="3261358" y="442436"/>
                  <a:pt x="3255167" y="448532"/>
                  <a:pt x="3251547" y="447579"/>
                </a:cubicBezTo>
                <a:cubicBezTo>
                  <a:pt x="3231164" y="440817"/>
                  <a:pt x="3210494" y="455104"/>
                  <a:pt x="3189254" y="444341"/>
                </a:cubicBezTo>
                <a:cubicBezTo>
                  <a:pt x="3180681" y="439959"/>
                  <a:pt x="3163727" y="452818"/>
                  <a:pt x="3154202" y="448818"/>
                </a:cubicBezTo>
                <a:cubicBezTo>
                  <a:pt x="3130103" y="438721"/>
                  <a:pt x="3106577" y="447294"/>
                  <a:pt x="3083717" y="448055"/>
                </a:cubicBezTo>
                <a:cubicBezTo>
                  <a:pt x="3062076" y="449541"/>
                  <a:pt x="3040769" y="454199"/>
                  <a:pt x="3020471" y="461867"/>
                </a:cubicBezTo>
                <a:cubicBezTo>
                  <a:pt x="3009327" y="465677"/>
                  <a:pt x="3000373" y="478440"/>
                  <a:pt x="2991896" y="459581"/>
                </a:cubicBezTo>
                <a:cubicBezTo>
                  <a:pt x="2973512" y="466153"/>
                  <a:pt x="2951510" y="461105"/>
                  <a:pt x="2935984" y="477107"/>
                </a:cubicBezTo>
                <a:cubicBezTo>
                  <a:pt x="2931507" y="481774"/>
                  <a:pt x="2926459" y="485965"/>
                  <a:pt x="2916934" y="494442"/>
                </a:cubicBezTo>
                <a:cubicBezTo>
                  <a:pt x="2924983" y="498014"/>
                  <a:pt x="2933336" y="500852"/>
                  <a:pt x="2941890" y="502919"/>
                </a:cubicBezTo>
                <a:cubicBezTo>
                  <a:pt x="2959796" y="505205"/>
                  <a:pt x="2980561" y="494823"/>
                  <a:pt x="2994182" y="515397"/>
                </a:cubicBezTo>
                <a:cubicBezTo>
                  <a:pt x="3021804" y="501681"/>
                  <a:pt x="3053332" y="531685"/>
                  <a:pt x="3080669" y="507777"/>
                </a:cubicBezTo>
                <a:cubicBezTo>
                  <a:pt x="3084384" y="504539"/>
                  <a:pt x="3093242" y="505396"/>
                  <a:pt x="3099719" y="506634"/>
                </a:cubicBezTo>
                <a:cubicBezTo>
                  <a:pt x="3110739" y="508492"/>
                  <a:pt x="3121483" y="511692"/>
                  <a:pt x="3131723" y="516159"/>
                </a:cubicBezTo>
                <a:cubicBezTo>
                  <a:pt x="3159441" y="529875"/>
                  <a:pt x="3186396" y="537876"/>
                  <a:pt x="3211447" y="513016"/>
                </a:cubicBezTo>
                <a:cubicBezTo>
                  <a:pt x="3227640" y="528446"/>
                  <a:pt x="3227640" y="528446"/>
                  <a:pt x="3253548" y="530447"/>
                </a:cubicBezTo>
                <a:cubicBezTo>
                  <a:pt x="3247928" y="533304"/>
                  <a:pt x="3242308" y="538448"/>
                  <a:pt x="3236688" y="538543"/>
                </a:cubicBezTo>
                <a:cubicBezTo>
                  <a:pt x="3193159" y="538543"/>
                  <a:pt x="3149630" y="538543"/>
                  <a:pt x="3106101" y="538543"/>
                </a:cubicBezTo>
                <a:cubicBezTo>
                  <a:pt x="3027805" y="538067"/>
                  <a:pt x="2949510" y="537876"/>
                  <a:pt x="2871309" y="537305"/>
                </a:cubicBezTo>
                <a:cubicBezTo>
                  <a:pt x="2835591" y="537305"/>
                  <a:pt x="2799872" y="535971"/>
                  <a:pt x="2764153" y="535590"/>
                </a:cubicBezTo>
                <a:cubicBezTo>
                  <a:pt x="2760343" y="535590"/>
                  <a:pt x="2756438" y="537971"/>
                  <a:pt x="2752913" y="544353"/>
                </a:cubicBezTo>
                <a:lnTo>
                  <a:pt x="2808825" y="544353"/>
                </a:lnTo>
                <a:cubicBezTo>
                  <a:pt x="2758438" y="590930"/>
                  <a:pt x="2760057" y="581120"/>
                  <a:pt x="2718052" y="582453"/>
                </a:cubicBezTo>
                <a:cubicBezTo>
                  <a:pt x="2693992" y="582749"/>
                  <a:pt x="2669941" y="581472"/>
                  <a:pt x="2646043" y="578643"/>
                </a:cubicBezTo>
                <a:cubicBezTo>
                  <a:pt x="2614039" y="575024"/>
                  <a:pt x="2580320" y="585596"/>
                  <a:pt x="2542030" y="590835"/>
                </a:cubicBezTo>
                <a:lnTo>
                  <a:pt x="2563842" y="605980"/>
                </a:lnTo>
                <a:lnTo>
                  <a:pt x="2510693" y="619315"/>
                </a:lnTo>
                <a:cubicBezTo>
                  <a:pt x="2503930" y="608742"/>
                  <a:pt x="2496405" y="597217"/>
                  <a:pt x="2488119" y="584358"/>
                </a:cubicBezTo>
                <a:cubicBezTo>
                  <a:pt x="2476593" y="608837"/>
                  <a:pt x="2454114" y="611314"/>
                  <a:pt x="2435541" y="618553"/>
                </a:cubicBezTo>
                <a:cubicBezTo>
                  <a:pt x="2427540" y="621696"/>
                  <a:pt x="2424492" y="604266"/>
                  <a:pt x="2409728" y="607980"/>
                </a:cubicBezTo>
                <a:cubicBezTo>
                  <a:pt x="2397726" y="611028"/>
                  <a:pt x="2383439" y="605218"/>
                  <a:pt x="2371628" y="615124"/>
                </a:cubicBezTo>
                <a:cubicBezTo>
                  <a:pt x="2368942" y="617296"/>
                  <a:pt x="2365551" y="618382"/>
                  <a:pt x="2362103" y="618172"/>
                </a:cubicBezTo>
                <a:cubicBezTo>
                  <a:pt x="2336861" y="615791"/>
                  <a:pt x="2311811" y="611790"/>
                  <a:pt x="2286665" y="610743"/>
                </a:cubicBezTo>
                <a:cubicBezTo>
                  <a:pt x="2261519" y="609695"/>
                  <a:pt x="2233420" y="610743"/>
                  <a:pt x="2206845" y="611981"/>
                </a:cubicBezTo>
                <a:cubicBezTo>
                  <a:pt x="2151029" y="614267"/>
                  <a:pt x="2095308" y="618172"/>
                  <a:pt x="2039586" y="619410"/>
                </a:cubicBezTo>
                <a:cubicBezTo>
                  <a:pt x="1972244" y="620934"/>
                  <a:pt x="1904903" y="619410"/>
                  <a:pt x="1837561" y="620839"/>
                </a:cubicBezTo>
                <a:cubicBezTo>
                  <a:pt x="1736596" y="623316"/>
                  <a:pt x="1635537" y="627030"/>
                  <a:pt x="1534572" y="630840"/>
                </a:cubicBezTo>
                <a:cubicBezTo>
                  <a:pt x="1431511" y="634745"/>
                  <a:pt x="1328547" y="640365"/>
                  <a:pt x="1225485" y="643413"/>
                </a:cubicBezTo>
                <a:cubicBezTo>
                  <a:pt x="1131189" y="646080"/>
                  <a:pt x="1036796" y="645604"/>
                  <a:pt x="942499" y="647414"/>
                </a:cubicBezTo>
                <a:cubicBezTo>
                  <a:pt x="908876" y="648080"/>
                  <a:pt x="875253" y="652271"/>
                  <a:pt x="841534" y="653415"/>
                </a:cubicBezTo>
                <a:cubicBezTo>
                  <a:pt x="758572" y="656177"/>
                  <a:pt x="675514" y="659225"/>
                  <a:pt x="592551" y="659892"/>
                </a:cubicBezTo>
                <a:cubicBezTo>
                  <a:pt x="527400" y="660463"/>
                  <a:pt x="462249" y="656653"/>
                  <a:pt x="397098" y="657034"/>
                </a:cubicBezTo>
                <a:cubicBezTo>
                  <a:pt x="380268" y="655796"/>
                  <a:pt x="363656" y="652433"/>
                  <a:pt x="347663" y="647033"/>
                </a:cubicBezTo>
                <a:cubicBezTo>
                  <a:pt x="325851" y="641699"/>
                  <a:pt x="301943" y="645128"/>
                  <a:pt x="278893" y="645033"/>
                </a:cubicBezTo>
                <a:cubicBezTo>
                  <a:pt x="272415" y="645033"/>
                  <a:pt x="265844" y="645794"/>
                  <a:pt x="256604" y="646461"/>
                </a:cubicBezTo>
                <a:lnTo>
                  <a:pt x="269654" y="628554"/>
                </a:lnTo>
                <a:lnTo>
                  <a:pt x="237078" y="620744"/>
                </a:lnTo>
                <a:cubicBezTo>
                  <a:pt x="232982" y="619791"/>
                  <a:pt x="225267" y="619315"/>
                  <a:pt x="225172" y="617982"/>
                </a:cubicBezTo>
                <a:cubicBezTo>
                  <a:pt x="221743" y="588644"/>
                  <a:pt x="202693" y="602361"/>
                  <a:pt x="190787" y="607123"/>
                </a:cubicBezTo>
                <a:cubicBezTo>
                  <a:pt x="169355" y="615886"/>
                  <a:pt x="157162" y="594645"/>
                  <a:pt x="136017" y="597598"/>
                </a:cubicBezTo>
                <a:cubicBezTo>
                  <a:pt x="146209" y="575691"/>
                  <a:pt x="162306" y="575119"/>
                  <a:pt x="178690" y="575595"/>
                </a:cubicBezTo>
                <a:cubicBezTo>
                  <a:pt x="183071" y="575595"/>
                  <a:pt x="188215" y="579215"/>
                  <a:pt x="191453" y="577691"/>
                </a:cubicBezTo>
                <a:cubicBezTo>
                  <a:pt x="197930" y="574262"/>
                  <a:pt x="206598" y="569404"/>
                  <a:pt x="207836" y="563594"/>
                </a:cubicBezTo>
                <a:cubicBezTo>
                  <a:pt x="209075" y="557784"/>
                  <a:pt x="201931" y="550830"/>
                  <a:pt x="196883" y="546068"/>
                </a:cubicBezTo>
                <a:cubicBezTo>
                  <a:pt x="187358" y="537114"/>
                  <a:pt x="175737" y="530161"/>
                  <a:pt x="166498" y="520922"/>
                </a:cubicBezTo>
                <a:cubicBezTo>
                  <a:pt x="159810" y="515350"/>
                  <a:pt x="155315" y="507587"/>
                  <a:pt x="153829" y="499014"/>
                </a:cubicBezTo>
                <a:cubicBezTo>
                  <a:pt x="154972" y="476154"/>
                  <a:pt x="139541" y="464819"/>
                  <a:pt x="125254" y="451961"/>
                </a:cubicBezTo>
                <a:cubicBezTo>
                  <a:pt x="121444" y="448341"/>
                  <a:pt x="112966" y="446532"/>
                  <a:pt x="112490" y="443102"/>
                </a:cubicBezTo>
                <a:cubicBezTo>
                  <a:pt x="108109" y="408336"/>
                  <a:pt x="74390" y="400145"/>
                  <a:pt x="52768" y="376427"/>
                </a:cubicBezTo>
                <a:cubicBezTo>
                  <a:pt x="81343" y="367855"/>
                  <a:pt x="77343" y="349377"/>
                  <a:pt x="76390" y="326231"/>
                </a:cubicBezTo>
                <a:cubicBezTo>
                  <a:pt x="74866" y="290798"/>
                  <a:pt x="62008" y="267747"/>
                  <a:pt x="32099" y="250983"/>
                </a:cubicBezTo>
                <a:cubicBezTo>
                  <a:pt x="20555" y="242763"/>
                  <a:pt x="9812" y="233486"/>
                  <a:pt x="0" y="223266"/>
                </a:cubicBezTo>
                <a:lnTo>
                  <a:pt x="52006" y="194691"/>
                </a:lnTo>
                <a:cubicBezTo>
                  <a:pt x="81915" y="212121"/>
                  <a:pt x="110966" y="194691"/>
                  <a:pt x="140208" y="184118"/>
                </a:cubicBezTo>
                <a:cubicBezTo>
                  <a:pt x="146018" y="182022"/>
                  <a:pt x="150685" y="173069"/>
                  <a:pt x="153162" y="166211"/>
                </a:cubicBezTo>
                <a:cubicBezTo>
                  <a:pt x="156715" y="152838"/>
                  <a:pt x="169051" y="143703"/>
                  <a:pt x="182880" y="144208"/>
                </a:cubicBezTo>
                <a:cubicBezTo>
                  <a:pt x="200026" y="142150"/>
                  <a:pt x="217019" y="138969"/>
                  <a:pt x="233744" y="134683"/>
                </a:cubicBezTo>
                <a:cubicBezTo>
                  <a:pt x="233744" y="132492"/>
                  <a:pt x="233173" y="130206"/>
                  <a:pt x="232982" y="127920"/>
                </a:cubicBezTo>
                <a:lnTo>
                  <a:pt x="198026" y="123348"/>
                </a:lnTo>
                <a:lnTo>
                  <a:pt x="197168" y="116014"/>
                </a:lnTo>
                <a:cubicBezTo>
                  <a:pt x="231935" y="106489"/>
                  <a:pt x="266606" y="96964"/>
                  <a:pt x="301943" y="88582"/>
                </a:cubicBezTo>
                <a:cubicBezTo>
                  <a:pt x="307754" y="87153"/>
                  <a:pt x="314802" y="92106"/>
                  <a:pt x="320992" y="93154"/>
                </a:cubicBezTo>
                <a:cubicBezTo>
                  <a:pt x="334967" y="96478"/>
                  <a:pt x="349302" y="98040"/>
                  <a:pt x="363665" y="97821"/>
                </a:cubicBezTo>
                <a:cubicBezTo>
                  <a:pt x="418053" y="91820"/>
                  <a:pt x="472154" y="83153"/>
                  <a:pt x="526638" y="76961"/>
                </a:cubicBezTo>
                <a:cubicBezTo>
                  <a:pt x="571215" y="71818"/>
                  <a:pt x="616173" y="68865"/>
                  <a:pt x="660941" y="64960"/>
                </a:cubicBezTo>
                <a:cubicBezTo>
                  <a:pt x="666532" y="65217"/>
                  <a:pt x="672142" y="64741"/>
                  <a:pt x="677609" y="63531"/>
                </a:cubicBezTo>
                <a:cubicBezTo>
                  <a:pt x="714090" y="49149"/>
                  <a:pt x="753047" y="54863"/>
                  <a:pt x="790670" y="49720"/>
                </a:cubicBezTo>
                <a:cubicBezTo>
                  <a:pt x="830295" y="44386"/>
                  <a:pt x="870204" y="41243"/>
                  <a:pt x="910115" y="39433"/>
                </a:cubicBezTo>
                <a:cubicBezTo>
                  <a:pt x="954977" y="37337"/>
                  <a:pt x="1000030" y="37909"/>
                  <a:pt x="1044988" y="37337"/>
                </a:cubicBezTo>
                <a:cubicBezTo>
                  <a:pt x="1068610" y="37337"/>
                  <a:pt x="1092613" y="37337"/>
                  <a:pt x="1115854" y="36766"/>
                </a:cubicBezTo>
                <a:cubicBezTo>
                  <a:pt x="1119187" y="36766"/>
                  <a:pt x="1123664" y="38004"/>
                  <a:pt x="1125379" y="36290"/>
                </a:cubicBezTo>
                <a:cubicBezTo>
                  <a:pt x="1148239" y="18287"/>
                  <a:pt x="1171575" y="30479"/>
                  <a:pt x="1195197" y="33813"/>
                </a:cubicBezTo>
                <a:cubicBezTo>
                  <a:pt x="1229230" y="37633"/>
                  <a:pt x="1263519" y="29441"/>
                  <a:pt x="1292160" y="10668"/>
                </a:cubicBezTo>
                <a:cubicBezTo>
                  <a:pt x="1304848" y="20421"/>
                  <a:pt x="1322127" y="21659"/>
                  <a:pt x="1336072" y="13811"/>
                </a:cubicBezTo>
                <a:cubicBezTo>
                  <a:pt x="1348263" y="7715"/>
                  <a:pt x="1367599" y="10763"/>
                  <a:pt x="1381791" y="15430"/>
                </a:cubicBezTo>
                <a:cubicBezTo>
                  <a:pt x="1391840" y="17849"/>
                  <a:pt x="1402022" y="19726"/>
                  <a:pt x="1412272" y="21050"/>
                </a:cubicBezTo>
                <a:cubicBezTo>
                  <a:pt x="1439417" y="27336"/>
                  <a:pt x="1458943" y="9905"/>
                  <a:pt x="1482279" y="5619"/>
                </a:cubicBezTo>
                <a:cubicBezTo>
                  <a:pt x="1489518" y="4286"/>
                  <a:pt x="1498281" y="-191"/>
                  <a:pt x="1503711" y="2285"/>
                </a:cubicBezTo>
                <a:cubicBezTo>
                  <a:pt x="1520570" y="10191"/>
                  <a:pt x="1545240" y="-5334"/>
                  <a:pt x="1555811" y="19907"/>
                </a:cubicBezTo>
                <a:cubicBezTo>
                  <a:pt x="1571243" y="7334"/>
                  <a:pt x="1586102" y="25717"/>
                  <a:pt x="1602104" y="20574"/>
                </a:cubicBezTo>
                <a:cubicBezTo>
                  <a:pt x="1611781" y="17535"/>
                  <a:pt x="1622126" y="17335"/>
                  <a:pt x="1631918" y="20002"/>
                </a:cubicBezTo>
                <a:cubicBezTo>
                  <a:pt x="1652206" y="26288"/>
                  <a:pt x="1669067" y="20002"/>
                  <a:pt x="1686687" y="11620"/>
                </a:cubicBezTo>
                <a:cubicBezTo>
                  <a:pt x="1698364" y="7086"/>
                  <a:pt x="1710289" y="3200"/>
                  <a:pt x="1722404" y="0"/>
                </a:cubicBezTo>
                <a:close/>
              </a:path>
            </a:pathLst>
          </a:custGeom>
          <a:gradFill>
            <a:gsLst>
              <a:gs pos="0">
                <a:schemeClr val="bg1">
                  <a:alpha val="0"/>
                </a:schemeClr>
              </a:gs>
              <a:gs pos="100000">
                <a:schemeClr val="accent1">
                  <a:alpha val="45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90" tIns="0" rIns="0" bIns="0" numCol="1" spcCol="0" rtlCol="0" fromWordArt="0" anchor="ctr" anchorCtr="0" forceAA="0" compatLnSpc="1">
            <a:noAutofit/>
          </a:bodyPr>
          <a:lstStyle/>
          <a:p>
            <a:pPr lvl="0" algn="l">
              <a:buClrTx/>
              <a:buSzTx/>
              <a:buFontTx/>
            </a:pPr>
            <a:r>
              <a:rPr lang="zh-CN" altLang="en-US" sz="2000" b="1">
                <a:solidFill>
                  <a:schemeClr val="tx1"/>
                </a:solidFill>
                <a:latin typeface="+mn-ea"/>
                <a:cs typeface="+mn-ea"/>
                <a:sym typeface="+mn-ea"/>
              </a:rPr>
              <a:t>2. 基于特征的迁移学习</a:t>
            </a:r>
            <a:endParaRPr lang="zh-CN" altLang="en-US" sz="2000" b="1">
              <a:solidFill>
                <a:schemeClr val="tx1"/>
              </a:solidFill>
              <a:latin typeface="+mn-ea"/>
              <a:cs typeface="+mn-ea"/>
              <a:sym typeface="+mn-ea"/>
            </a:endParaRPr>
          </a:p>
        </p:txBody>
      </p:sp>
      <p:sp>
        <p:nvSpPr>
          <p:cNvPr id="23" name="任意多边形: 形状 4511"/>
          <p:cNvSpPr/>
          <p:nvPr>
            <p:custDataLst>
              <p:tags r:id="rId5"/>
            </p:custDataLst>
          </p:nvPr>
        </p:nvSpPr>
        <p:spPr>
          <a:xfrm>
            <a:off x="696595" y="1585595"/>
            <a:ext cx="3023870" cy="696595"/>
          </a:xfrm>
          <a:custGeom>
            <a:avLst/>
            <a:gdLst>
              <a:gd name="connsiteX0" fmla="*/ 306894 w 3478528"/>
              <a:gd name="connsiteY0" fmla="*/ 689420 h 696754"/>
              <a:gd name="connsiteX1" fmla="*/ 308989 w 3478528"/>
              <a:gd name="connsiteY1" fmla="*/ 691705 h 696754"/>
              <a:gd name="connsiteX2" fmla="*/ 306894 w 3478528"/>
              <a:gd name="connsiteY2" fmla="*/ 696754 h 696754"/>
              <a:gd name="connsiteX3" fmla="*/ 304893 w 3478528"/>
              <a:gd name="connsiteY3" fmla="*/ 694658 h 696754"/>
              <a:gd name="connsiteX4" fmla="*/ 306894 w 3478528"/>
              <a:gd name="connsiteY4" fmla="*/ 689420 h 696754"/>
              <a:gd name="connsiteX5" fmla="*/ 2826446 w 3478528"/>
              <a:gd name="connsiteY5" fmla="*/ 612267 h 696754"/>
              <a:gd name="connsiteX6" fmla="*/ 2830923 w 3478528"/>
              <a:gd name="connsiteY6" fmla="*/ 615791 h 696754"/>
              <a:gd name="connsiteX7" fmla="*/ 2824827 w 3478528"/>
              <a:gd name="connsiteY7" fmla="*/ 617982 h 696754"/>
              <a:gd name="connsiteX8" fmla="*/ 2823589 w 3478528"/>
              <a:gd name="connsiteY8" fmla="*/ 613410 h 696754"/>
              <a:gd name="connsiteX9" fmla="*/ 2826446 w 3478528"/>
              <a:gd name="connsiteY9" fmla="*/ 612267 h 696754"/>
              <a:gd name="connsiteX10" fmla="*/ 2752056 w 3478528"/>
              <a:gd name="connsiteY10" fmla="*/ 609124 h 696754"/>
              <a:gd name="connsiteX11" fmla="*/ 2755009 w 3478528"/>
              <a:gd name="connsiteY11" fmla="*/ 613981 h 696754"/>
              <a:gd name="connsiteX12" fmla="*/ 2751199 w 3478528"/>
              <a:gd name="connsiteY12" fmla="*/ 617601 h 696754"/>
              <a:gd name="connsiteX13" fmla="*/ 2746913 w 3478528"/>
              <a:gd name="connsiteY13" fmla="*/ 612267 h 696754"/>
              <a:gd name="connsiteX14" fmla="*/ 2635185 w 3478528"/>
              <a:gd name="connsiteY14" fmla="*/ 600266 h 696754"/>
              <a:gd name="connsiteX15" fmla="*/ 2644519 w 3478528"/>
              <a:gd name="connsiteY15" fmla="*/ 603123 h 696754"/>
              <a:gd name="connsiteX16" fmla="*/ 2631470 w 3478528"/>
              <a:gd name="connsiteY16" fmla="*/ 607600 h 696754"/>
              <a:gd name="connsiteX17" fmla="*/ 2635185 w 3478528"/>
              <a:gd name="connsiteY17" fmla="*/ 600266 h 696754"/>
              <a:gd name="connsiteX18" fmla="*/ 2528981 w 3478528"/>
              <a:gd name="connsiteY18" fmla="*/ 585692 h 696754"/>
              <a:gd name="connsiteX19" fmla="*/ 2526980 w 3478528"/>
              <a:gd name="connsiteY19" fmla="*/ 587502 h 696754"/>
              <a:gd name="connsiteX20" fmla="*/ 2530124 w 3478528"/>
              <a:gd name="connsiteY20" fmla="*/ 590740 h 696754"/>
              <a:gd name="connsiteX21" fmla="*/ 2534417 w 3478528"/>
              <a:gd name="connsiteY21" fmla="*/ 587754 h 696754"/>
              <a:gd name="connsiteX22" fmla="*/ 2534505 w 3478528"/>
              <a:gd name="connsiteY22" fmla="*/ 587787 h 696754"/>
              <a:gd name="connsiteX23" fmla="*/ 2534505 w 3478528"/>
              <a:gd name="connsiteY23" fmla="*/ 587692 h 696754"/>
              <a:gd name="connsiteX24" fmla="*/ 2534417 w 3478528"/>
              <a:gd name="connsiteY24" fmla="*/ 587754 h 696754"/>
              <a:gd name="connsiteX25" fmla="*/ 2281807 w 3478528"/>
              <a:gd name="connsiteY25" fmla="*/ 585406 h 696754"/>
              <a:gd name="connsiteX26" fmla="*/ 2278664 w 3478528"/>
              <a:gd name="connsiteY26" fmla="*/ 589216 h 696754"/>
              <a:gd name="connsiteX27" fmla="*/ 2284093 w 3478528"/>
              <a:gd name="connsiteY27" fmla="*/ 591216 h 696754"/>
              <a:gd name="connsiteX28" fmla="*/ 2286760 w 3478528"/>
              <a:gd name="connsiteY28" fmla="*/ 587311 h 696754"/>
              <a:gd name="connsiteX29" fmla="*/ 3064476 w 3478528"/>
              <a:gd name="connsiteY29" fmla="*/ 559880 h 696754"/>
              <a:gd name="connsiteX30" fmla="*/ 3072572 w 3478528"/>
              <a:gd name="connsiteY30" fmla="*/ 560451 h 696754"/>
              <a:gd name="connsiteX31" fmla="*/ 3072667 w 3478528"/>
              <a:gd name="connsiteY31" fmla="*/ 562451 h 696754"/>
              <a:gd name="connsiteX32" fmla="*/ 3064476 w 3478528"/>
              <a:gd name="connsiteY32" fmla="*/ 561689 h 696754"/>
              <a:gd name="connsiteX33" fmla="*/ 3064476 w 3478528"/>
              <a:gd name="connsiteY33" fmla="*/ 559880 h 696754"/>
              <a:gd name="connsiteX34" fmla="*/ 151542 w 3478528"/>
              <a:gd name="connsiteY34" fmla="*/ 558546 h 696754"/>
              <a:gd name="connsiteX35" fmla="*/ 152399 w 3478528"/>
              <a:gd name="connsiteY35" fmla="*/ 563594 h 696754"/>
              <a:gd name="connsiteX36" fmla="*/ 140493 w 3478528"/>
              <a:gd name="connsiteY36" fmla="*/ 566928 h 696754"/>
              <a:gd name="connsiteX37" fmla="*/ 139064 w 3478528"/>
              <a:gd name="connsiteY37" fmla="*/ 561308 h 696754"/>
              <a:gd name="connsiteX38" fmla="*/ 2931304 w 3478528"/>
              <a:gd name="connsiteY38" fmla="*/ 557508 h 696754"/>
              <a:gd name="connsiteX39" fmla="*/ 2946081 w 3478528"/>
              <a:gd name="connsiteY39" fmla="*/ 579120 h 696754"/>
              <a:gd name="connsiteX40" fmla="*/ 2914553 w 3478528"/>
              <a:gd name="connsiteY40" fmla="*/ 583406 h 696754"/>
              <a:gd name="connsiteX41" fmla="*/ 2911791 w 3478528"/>
              <a:gd name="connsiteY41" fmla="*/ 576453 h 696754"/>
              <a:gd name="connsiteX42" fmla="*/ 2930841 w 3478528"/>
              <a:gd name="connsiteY42" fmla="*/ 556832 h 696754"/>
              <a:gd name="connsiteX43" fmla="*/ 2930935 w 3478528"/>
              <a:gd name="connsiteY43" fmla="*/ 556926 h 696754"/>
              <a:gd name="connsiteX44" fmla="*/ 2932532 w 3478528"/>
              <a:gd name="connsiteY44" fmla="*/ 556926 h 696754"/>
              <a:gd name="connsiteX45" fmla="*/ 2931412 w 3478528"/>
              <a:gd name="connsiteY45" fmla="*/ 557593 h 696754"/>
              <a:gd name="connsiteX46" fmla="*/ 2931323 w 3478528"/>
              <a:gd name="connsiteY46" fmla="*/ 557489 h 696754"/>
              <a:gd name="connsiteX47" fmla="*/ 2931304 w 3478528"/>
              <a:gd name="connsiteY47" fmla="*/ 557508 h 696754"/>
              <a:gd name="connsiteX48" fmla="*/ 2931161 w 3478528"/>
              <a:gd name="connsiteY48" fmla="*/ 557300 h 696754"/>
              <a:gd name="connsiteX49" fmla="*/ 2930841 w 3478528"/>
              <a:gd name="connsiteY49" fmla="*/ 556926 h 696754"/>
              <a:gd name="connsiteX50" fmla="*/ 2930905 w 3478528"/>
              <a:gd name="connsiteY50" fmla="*/ 556926 h 696754"/>
              <a:gd name="connsiteX51" fmla="*/ 2939889 w 3478528"/>
              <a:gd name="connsiteY51" fmla="*/ 552545 h 696754"/>
              <a:gd name="connsiteX52" fmla="*/ 2941318 w 3478528"/>
              <a:gd name="connsiteY52" fmla="*/ 556926 h 696754"/>
              <a:gd name="connsiteX53" fmla="*/ 2932532 w 3478528"/>
              <a:gd name="connsiteY53" fmla="*/ 556926 h 696754"/>
              <a:gd name="connsiteX54" fmla="*/ 2846830 w 3478528"/>
              <a:gd name="connsiteY54" fmla="*/ 549878 h 696754"/>
              <a:gd name="connsiteX55" fmla="*/ 2801396 w 3478528"/>
              <a:gd name="connsiteY55" fmla="*/ 568928 h 696754"/>
              <a:gd name="connsiteX56" fmla="*/ 2882835 w 3478528"/>
              <a:gd name="connsiteY56" fmla="*/ 549212 h 696754"/>
              <a:gd name="connsiteX57" fmla="*/ 2887216 w 3478528"/>
              <a:gd name="connsiteY57" fmla="*/ 552450 h 696754"/>
              <a:gd name="connsiteX58" fmla="*/ 2880644 w 3478528"/>
              <a:gd name="connsiteY58" fmla="*/ 578072 h 696754"/>
              <a:gd name="connsiteX59" fmla="*/ 2859308 w 3478528"/>
              <a:gd name="connsiteY59" fmla="*/ 569690 h 696754"/>
              <a:gd name="connsiteX60" fmla="*/ 3275169 w 3478528"/>
              <a:gd name="connsiteY60" fmla="*/ 539306 h 696754"/>
              <a:gd name="connsiteX61" fmla="*/ 3286123 w 3478528"/>
              <a:gd name="connsiteY61" fmla="*/ 539306 h 696754"/>
              <a:gd name="connsiteX62" fmla="*/ 3286123 w 3478528"/>
              <a:gd name="connsiteY62" fmla="*/ 542163 h 696754"/>
              <a:gd name="connsiteX63" fmla="*/ 3275169 w 3478528"/>
              <a:gd name="connsiteY63" fmla="*/ 542163 h 696754"/>
              <a:gd name="connsiteX64" fmla="*/ 2698455 w 3478528"/>
              <a:gd name="connsiteY64" fmla="*/ 538388 h 696754"/>
              <a:gd name="connsiteX65" fmla="*/ 2679571 w 3478528"/>
              <a:gd name="connsiteY65" fmla="*/ 547877 h 696754"/>
              <a:gd name="connsiteX66" fmla="*/ 2732911 w 3478528"/>
              <a:gd name="connsiteY66" fmla="*/ 538829 h 696754"/>
              <a:gd name="connsiteX67" fmla="*/ 2698455 w 3478528"/>
              <a:gd name="connsiteY67" fmla="*/ 538388 h 696754"/>
              <a:gd name="connsiteX68" fmla="*/ 2793014 w 3478528"/>
              <a:gd name="connsiteY68" fmla="*/ 462534 h 696754"/>
              <a:gd name="connsiteX69" fmla="*/ 2771106 w 3478528"/>
              <a:gd name="connsiteY69" fmla="*/ 493394 h 696754"/>
              <a:gd name="connsiteX70" fmla="*/ 2849307 w 3478528"/>
              <a:gd name="connsiteY70" fmla="*/ 500252 h 696754"/>
              <a:gd name="connsiteX71" fmla="*/ 2881025 w 3478528"/>
              <a:gd name="connsiteY71" fmla="*/ 475773 h 696754"/>
              <a:gd name="connsiteX72" fmla="*/ 2891026 w 3478528"/>
              <a:gd name="connsiteY72" fmla="*/ 470058 h 696754"/>
              <a:gd name="connsiteX73" fmla="*/ 2891026 w 3478528"/>
              <a:gd name="connsiteY73" fmla="*/ 497204 h 696754"/>
              <a:gd name="connsiteX74" fmla="*/ 2911124 w 3478528"/>
              <a:gd name="connsiteY74" fmla="*/ 493871 h 696754"/>
              <a:gd name="connsiteX75" fmla="*/ 2905694 w 3478528"/>
              <a:gd name="connsiteY75" fmla="*/ 462534 h 696754"/>
              <a:gd name="connsiteX76" fmla="*/ 2853307 w 3478528"/>
              <a:gd name="connsiteY76" fmla="*/ 462534 h 696754"/>
              <a:gd name="connsiteX77" fmla="*/ 2853307 w 3478528"/>
              <a:gd name="connsiteY77" fmla="*/ 476345 h 696754"/>
              <a:gd name="connsiteX78" fmla="*/ 2815207 w 3478528"/>
              <a:gd name="connsiteY78" fmla="*/ 484822 h 696754"/>
              <a:gd name="connsiteX79" fmla="*/ 2807111 w 3478528"/>
              <a:gd name="connsiteY79" fmla="*/ 469582 h 696754"/>
              <a:gd name="connsiteX80" fmla="*/ 2793014 w 3478528"/>
              <a:gd name="connsiteY80" fmla="*/ 462534 h 696754"/>
              <a:gd name="connsiteX81" fmla="*/ 2833781 w 3478528"/>
              <a:gd name="connsiteY81" fmla="*/ 459867 h 696754"/>
              <a:gd name="connsiteX82" fmla="*/ 2828542 w 3478528"/>
              <a:gd name="connsiteY82" fmla="*/ 463772 h 696754"/>
              <a:gd name="connsiteX83" fmla="*/ 2829399 w 3478528"/>
              <a:gd name="connsiteY83" fmla="*/ 468058 h 696754"/>
              <a:gd name="connsiteX84" fmla="*/ 2835210 w 3478528"/>
              <a:gd name="connsiteY84" fmla="*/ 466058 h 696754"/>
              <a:gd name="connsiteX85" fmla="*/ 2759486 w 3478528"/>
              <a:gd name="connsiteY85" fmla="*/ 456723 h 696754"/>
              <a:gd name="connsiteX86" fmla="*/ 2695002 w 3478528"/>
              <a:gd name="connsiteY86" fmla="*/ 491013 h 696754"/>
              <a:gd name="connsiteX87" fmla="*/ 2694525 w 3478528"/>
              <a:gd name="connsiteY87" fmla="*/ 491109 h 696754"/>
              <a:gd name="connsiteX88" fmla="*/ 2731959 w 3478528"/>
              <a:gd name="connsiteY88" fmla="*/ 491109 h 696754"/>
              <a:gd name="connsiteX89" fmla="*/ 2725862 w 3478528"/>
              <a:gd name="connsiteY89" fmla="*/ 510635 h 696754"/>
              <a:gd name="connsiteX90" fmla="*/ 2759486 w 3478528"/>
              <a:gd name="connsiteY90" fmla="*/ 456723 h 696754"/>
              <a:gd name="connsiteX91" fmla="*/ 3407569 w 3478528"/>
              <a:gd name="connsiteY91" fmla="*/ 444741 h 696754"/>
              <a:gd name="connsiteX92" fmla="*/ 3407474 w 3478528"/>
              <a:gd name="connsiteY92" fmla="*/ 447122 h 696754"/>
              <a:gd name="connsiteX93" fmla="*/ 3404712 w 3478528"/>
              <a:gd name="connsiteY93" fmla="*/ 445884 h 696754"/>
              <a:gd name="connsiteX94" fmla="*/ 3364894 w 3478528"/>
              <a:gd name="connsiteY94" fmla="*/ 437579 h 696754"/>
              <a:gd name="connsiteX95" fmla="*/ 3367752 w 3478528"/>
              <a:gd name="connsiteY95" fmla="*/ 444627 h 696754"/>
              <a:gd name="connsiteX96" fmla="*/ 3358703 w 3478528"/>
              <a:gd name="connsiteY96" fmla="*/ 444627 h 696754"/>
              <a:gd name="connsiteX97" fmla="*/ 3356227 w 3478528"/>
              <a:gd name="connsiteY97" fmla="*/ 439293 h 696754"/>
              <a:gd name="connsiteX98" fmla="*/ 3364894 w 3478528"/>
              <a:gd name="connsiteY98" fmla="*/ 437579 h 696754"/>
              <a:gd name="connsiteX99" fmla="*/ 3340606 w 3478528"/>
              <a:gd name="connsiteY99" fmla="*/ 435578 h 696754"/>
              <a:gd name="connsiteX100" fmla="*/ 3342987 w 3478528"/>
              <a:gd name="connsiteY100" fmla="*/ 437007 h 696754"/>
              <a:gd name="connsiteX101" fmla="*/ 3341178 w 3478528"/>
              <a:gd name="connsiteY101" fmla="*/ 441959 h 696754"/>
              <a:gd name="connsiteX102" fmla="*/ 3336320 w 3478528"/>
              <a:gd name="connsiteY102" fmla="*/ 438911 h 696754"/>
              <a:gd name="connsiteX103" fmla="*/ 3340606 w 3478528"/>
              <a:gd name="connsiteY103" fmla="*/ 435578 h 696754"/>
              <a:gd name="connsiteX104" fmla="*/ 3299458 w 3478528"/>
              <a:gd name="connsiteY104" fmla="*/ 410432 h 696754"/>
              <a:gd name="connsiteX105" fmla="*/ 3269740 w 3478528"/>
              <a:gd name="connsiteY105" fmla="*/ 428339 h 696754"/>
              <a:gd name="connsiteX106" fmla="*/ 3299458 w 3478528"/>
              <a:gd name="connsiteY106" fmla="*/ 410432 h 696754"/>
              <a:gd name="connsiteX107" fmla="*/ 3281837 w 3478528"/>
              <a:gd name="connsiteY107" fmla="*/ 384143 h 696754"/>
              <a:gd name="connsiteX108" fmla="*/ 3231354 w 3478528"/>
              <a:gd name="connsiteY108" fmla="*/ 404240 h 696754"/>
              <a:gd name="connsiteX109" fmla="*/ 3244689 w 3478528"/>
              <a:gd name="connsiteY109" fmla="*/ 387286 h 696754"/>
              <a:gd name="connsiteX110" fmla="*/ 3281837 w 3478528"/>
              <a:gd name="connsiteY110" fmla="*/ 384143 h 696754"/>
              <a:gd name="connsiteX111" fmla="*/ 3434808 w 3478528"/>
              <a:gd name="connsiteY111" fmla="*/ 383191 h 696754"/>
              <a:gd name="connsiteX112" fmla="*/ 3437380 w 3478528"/>
              <a:gd name="connsiteY112" fmla="*/ 383857 h 696754"/>
              <a:gd name="connsiteX113" fmla="*/ 3437284 w 3478528"/>
              <a:gd name="connsiteY113" fmla="*/ 386239 h 696754"/>
              <a:gd name="connsiteX114" fmla="*/ 3434808 w 3478528"/>
              <a:gd name="connsiteY114" fmla="*/ 387001 h 696754"/>
              <a:gd name="connsiteX115" fmla="*/ 3367670 w 3478528"/>
              <a:gd name="connsiteY115" fmla="*/ 376618 h 696754"/>
              <a:gd name="connsiteX116" fmla="*/ 3378325 w 3478528"/>
              <a:gd name="connsiteY116" fmla="*/ 388810 h 696754"/>
              <a:gd name="connsiteX117" fmla="*/ 3331843 w 3478528"/>
              <a:gd name="connsiteY117" fmla="*/ 416528 h 696754"/>
              <a:gd name="connsiteX118" fmla="*/ 3355084 w 3478528"/>
              <a:gd name="connsiteY118" fmla="*/ 379285 h 696754"/>
              <a:gd name="connsiteX119" fmla="*/ 3367670 w 3478528"/>
              <a:gd name="connsiteY119" fmla="*/ 376618 h 696754"/>
              <a:gd name="connsiteX120" fmla="*/ 2677952 w 3478528"/>
              <a:gd name="connsiteY120" fmla="*/ 371189 h 696754"/>
              <a:gd name="connsiteX121" fmla="*/ 2677952 w 3478528"/>
              <a:gd name="connsiteY121" fmla="*/ 371379 h 696754"/>
              <a:gd name="connsiteX122" fmla="*/ 2674904 w 3478528"/>
              <a:gd name="connsiteY122" fmla="*/ 375570 h 696754"/>
              <a:gd name="connsiteX123" fmla="*/ 2676809 w 3478528"/>
              <a:gd name="connsiteY123" fmla="*/ 380619 h 696754"/>
              <a:gd name="connsiteX124" fmla="*/ 2680428 w 3478528"/>
              <a:gd name="connsiteY124" fmla="*/ 377475 h 696754"/>
              <a:gd name="connsiteX125" fmla="*/ 2677952 w 3478528"/>
              <a:gd name="connsiteY125" fmla="*/ 371189 h 696754"/>
              <a:gd name="connsiteX126" fmla="*/ 3336891 w 3478528"/>
              <a:gd name="connsiteY126" fmla="*/ 364808 h 696754"/>
              <a:gd name="connsiteX127" fmla="*/ 3341272 w 3478528"/>
              <a:gd name="connsiteY127" fmla="*/ 364808 h 696754"/>
              <a:gd name="connsiteX128" fmla="*/ 3338986 w 3478528"/>
              <a:gd name="connsiteY128" fmla="*/ 366332 h 696754"/>
              <a:gd name="connsiteX129" fmla="*/ 3214971 w 3478528"/>
              <a:gd name="connsiteY129" fmla="*/ 362617 h 696754"/>
              <a:gd name="connsiteX130" fmla="*/ 3220401 w 3478528"/>
              <a:gd name="connsiteY130" fmla="*/ 373475 h 696754"/>
              <a:gd name="connsiteX131" fmla="*/ 3216686 w 3478528"/>
              <a:gd name="connsiteY131" fmla="*/ 381476 h 696754"/>
              <a:gd name="connsiteX132" fmla="*/ 3209637 w 3478528"/>
              <a:gd name="connsiteY132" fmla="*/ 374714 h 696754"/>
              <a:gd name="connsiteX133" fmla="*/ 3214971 w 3478528"/>
              <a:gd name="connsiteY133" fmla="*/ 362617 h 696754"/>
              <a:gd name="connsiteX134" fmla="*/ 3362513 w 3478528"/>
              <a:gd name="connsiteY134" fmla="*/ 362426 h 696754"/>
              <a:gd name="connsiteX135" fmla="*/ 3364895 w 3478528"/>
              <a:gd name="connsiteY135" fmla="*/ 363759 h 696754"/>
              <a:gd name="connsiteX136" fmla="*/ 3364228 w 3478528"/>
              <a:gd name="connsiteY136" fmla="*/ 365664 h 696754"/>
              <a:gd name="connsiteX137" fmla="*/ 3360323 w 3478528"/>
              <a:gd name="connsiteY137" fmla="*/ 363759 h 696754"/>
              <a:gd name="connsiteX138" fmla="*/ 2884835 w 3478528"/>
              <a:gd name="connsiteY138" fmla="*/ 339375 h 696754"/>
              <a:gd name="connsiteX139" fmla="*/ 2932460 w 3478528"/>
              <a:gd name="connsiteY139" fmla="*/ 339375 h 696754"/>
              <a:gd name="connsiteX140" fmla="*/ 2749866 w 3478528"/>
              <a:gd name="connsiteY140" fmla="*/ 337566 h 696754"/>
              <a:gd name="connsiteX141" fmla="*/ 2733673 w 3478528"/>
              <a:gd name="connsiteY141" fmla="*/ 346519 h 696754"/>
              <a:gd name="connsiteX142" fmla="*/ 2739388 w 3478528"/>
              <a:gd name="connsiteY142" fmla="*/ 356044 h 696754"/>
              <a:gd name="connsiteX143" fmla="*/ 2753866 w 3478528"/>
              <a:gd name="connsiteY143" fmla="*/ 345662 h 696754"/>
              <a:gd name="connsiteX144" fmla="*/ 2749866 w 3478528"/>
              <a:gd name="connsiteY144" fmla="*/ 337566 h 696754"/>
              <a:gd name="connsiteX145" fmla="*/ 3365561 w 3478528"/>
              <a:gd name="connsiteY145" fmla="*/ 336232 h 696754"/>
              <a:gd name="connsiteX146" fmla="*/ 3372895 w 3478528"/>
              <a:gd name="connsiteY146" fmla="*/ 344043 h 696754"/>
              <a:gd name="connsiteX147" fmla="*/ 3360894 w 3478528"/>
              <a:gd name="connsiteY147" fmla="*/ 348329 h 696754"/>
              <a:gd name="connsiteX148" fmla="*/ 3356036 w 3478528"/>
              <a:gd name="connsiteY148" fmla="*/ 341852 h 696754"/>
              <a:gd name="connsiteX149" fmla="*/ 3365561 w 3478528"/>
              <a:gd name="connsiteY149" fmla="*/ 336232 h 696754"/>
              <a:gd name="connsiteX150" fmla="*/ 2696430 w 3478528"/>
              <a:gd name="connsiteY150" fmla="*/ 330422 h 696754"/>
              <a:gd name="connsiteX151" fmla="*/ 2688239 w 3478528"/>
              <a:gd name="connsiteY151" fmla="*/ 331565 h 696754"/>
              <a:gd name="connsiteX152" fmla="*/ 2690715 w 3478528"/>
              <a:gd name="connsiteY152" fmla="*/ 348710 h 696754"/>
              <a:gd name="connsiteX153" fmla="*/ 2699478 w 3478528"/>
              <a:gd name="connsiteY153" fmla="*/ 346710 h 696754"/>
              <a:gd name="connsiteX154" fmla="*/ 2696430 w 3478528"/>
              <a:gd name="connsiteY154" fmla="*/ 330422 h 696754"/>
              <a:gd name="connsiteX155" fmla="*/ 2865023 w 3478528"/>
              <a:gd name="connsiteY155" fmla="*/ 326517 h 696754"/>
              <a:gd name="connsiteX156" fmla="*/ 2845782 w 3478528"/>
              <a:gd name="connsiteY156" fmla="*/ 357759 h 696754"/>
              <a:gd name="connsiteX157" fmla="*/ 2815778 w 3478528"/>
              <a:gd name="connsiteY157" fmla="*/ 330517 h 696754"/>
              <a:gd name="connsiteX158" fmla="*/ 2802729 w 3478528"/>
              <a:gd name="connsiteY158" fmla="*/ 338327 h 696754"/>
              <a:gd name="connsiteX159" fmla="*/ 2813397 w 3478528"/>
              <a:gd name="connsiteY159" fmla="*/ 365378 h 696754"/>
              <a:gd name="connsiteX160" fmla="*/ 2797395 w 3478528"/>
              <a:gd name="connsiteY160" fmla="*/ 387953 h 696754"/>
              <a:gd name="connsiteX161" fmla="*/ 2884073 w 3478528"/>
              <a:gd name="connsiteY161" fmla="*/ 363093 h 696754"/>
              <a:gd name="connsiteX162" fmla="*/ 2865023 w 3478528"/>
              <a:gd name="connsiteY162" fmla="*/ 326517 h 696754"/>
              <a:gd name="connsiteX163" fmla="*/ 3149535 w 3478528"/>
              <a:gd name="connsiteY163" fmla="*/ 323945 h 696754"/>
              <a:gd name="connsiteX164" fmla="*/ 3112292 w 3478528"/>
              <a:gd name="connsiteY164" fmla="*/ 343947 h 696754"/>
              <a:gd name="connsiteX165" fmla="*/ 3127341 w 3478528"/>
              <a:gd name="connsiteY165" fmla="*/ 369474 h 696754"/>
              <a:gd name="connsiteX166" fmla="*/ 3127341 w 3478528"/>
              <a:gd name="connsiteY166" fmla="*/ 369569 h 696754"/>
              <a:gd name="connsiteX167" fmla="*/ 3001897 w 3478528"/>
              <a:gd name="connsiteY167" fmla="*/ 322504 h 696754"/>
              <a:gd name="connsiteX168" fmla="*/ 2989324 w 3478528"/>
              <a:gd name="connsiteY168" fmla="*/ 322611 h 696754"/>
              <a:gd name="connsiteX169" fmla="*/ 2952938 w 3478528"/>
              <a:gd name="connsiteY169" fmla="*/ 352615 h 696754"/>
              <a:gd name="connsiteX170" fmla="*/ 2952938 w 3478528"/>
              <a:gd name="connsiteY170" fmla="*/ 352710 h 696754"/>
              <a:gd name="connsiteX171" fmla="*/ 3004374 w 3478528"/>
              <a:gd name="connsiteY171" fmla="*/ 361283 h 696754"/>
              <a:gd name="connsiteX172" fmla="*/ 3010469 w 3478528"/>
              <a:gd name="connsiteY172" fmla="*/ 339280 h 696754"/>
              <a:gd name="connsiteX173" fmla="*/ 3010469 w 3478528"/>
              <a:gd name="connsiteY173" fmla="*/ 332612 h 696754"/>
              <a:gd name="connsiteX174" fmla="*/ 3001897 w 3478528"/>
              <a:gd name="connsiteY174" fmla="*/ 322504 h 696754"/>
              <a:gd name="connsiteX175" fmla="*/ 3393470 w 3478528"/>
              <a:gd name="connsiteY175" fmla="*/ 302895 h 696754"/>
              <a:gd name="connsiteX176" fmla="*/ 3394899 w 3478528"/>
              <a:gd name="connsiteY176" fmla="*/ 308514 h 696754"/>
              <a:gd name="connsiteX177" fmla="*/ 3374705 w 3478528"/>
              <a:gd name="connsiteY177" fmla="*/ 315182 h 696754"/>
              <a:gd name="connsiteX178" fmla="*/ 3371848 w 3478528"/>
              <a:gd name="connsiteY178" fmla="*/ 307467 h 696754"/>
              <a:gd name="connsiteX179" fmla="*/ 3265835 w 3478528"/>
              <a:gd name="connsiteY179" fmla="*/ 300228 h 696754"/>
              <a:gd name="connsiteX180" fmla="*/ 3296505 w 3478528"/>
              <a:gd name="connsiteY180" fmla="*/ 301656 h 696754"/>
              <a:gd name="connsiteX181" fmla="*/ 3296696 w 3478528"/>
              <a:gd name="connsiteY181" fmla="*/ 310610 h 696754"/>
              <a:gd name="connsiteX182" fmla="*/ 3265835 w 3478528"/>
              <a:gd name="connsiteY182" fmla="*/ 300228 h 696754"/>
              <a:gd name="connsiteX183" fmla="*/ 3460811 w 3478528"/>
              <a:gd name="connsiteY183" fmla="*/ 288036 h 696754"/>
              <a:gd name="connsiteX184" fmla="*/ 3478528 w 3478528"/>
              <a:gd name="connsiteY184" fmla="*/ 288036 h 696754"/>
              <a:gd name="connsiteX185" fmla="*/ 3478528 w 3478528"/>
              <a:gd name="connsiteY185" fmla="*/ 292322 h 696754"/>
              <a:gd name="connsiteX186" fmla="*/ 3460811 w 3478528"/>
              <a:gd name="connsiteY186" fmla="*/ 293846 h 696754"/>
              <a:gd name="connsiteX187" fmla="*/ 3460811 w 3478528"/>
              <a:gd name="connsiteY187" fmla="*/ 288036 h 696754"/>
              <a:gd name="connsiteX188" fmla="*/ 3418318 w 3478528"/>
              <a:gd name="connsiteY188" fmla="*/ 280214 h 696754"/>
              <a:gd name="connsiteX189" fmla="*/ 3435855 w 3478528"/>
              <a:gd name="connsiteY189" fmla="*/ 290322 h 696754"/>
              <a:gd name="connsiteX190" fmla="*/ 3403756 w 3478528"/>
              <a:gd name="connsiteY190" fmla="*/ 294037 h 696754"/>
              <a:gd name="connsiteX191" fmla="*/ 3402137 w 3478528"/>
              <a:gd name="connsiteY191" fmla="*/ 286322 h 696754"/>
              <a:gd name="connsiteX192" fmla="*/ 3418318 w 3478528"/>
              <a:gd name="connsiteY192" fmla="*/ 280214 h 696754"/>
              <a:gd name="connsiteX193" fmla="*/ 3346130 w 3478528"/>
              <a:gd name="connsiteY193" fmla="*/ 279368 h 696754"/>
              <a:gd name="connsiteX194" fmla="*/ 3340225 w 3478528"/>
              <a:gd name="connsiteY194" fmla="*/ 313372 h 696754"/>
              <a:gd name="connsiteX195" fmla="*/ 3315460 w 3478528"/>
              <a:gd name="connsiteY195" fmla="*/ 314705 h 696754"/>
              <a:gd name="connsiteX196" fmla="*/ 3315460 w 3478528"/>
              <a:gd name="connsiteY196" fmla="*/ 284225 h 696754"/>
              <a:gd name="connsiteX197" fmla="*/ 3254918 w 3478528"/>
              <a:gd name="connsiteY197" fmla="*/ 269017 h 696754"/>
              <a:gd name="connsiteX198" fmla="*/ 3296696 w 3478528"/>
              <a:gd name="connsiteY198" fmla="*/ 275272 h 696754"/>
              <a:gd name="connsiteX199" fmla="*/ 3269359 w 3478528"/>
              <a:gd name="connsiteY199" fmla="*/ 294322 h 696754"/>
              <a:gd name="connsiteX200" fmla="*/ 3240784 w 3478528"/>
              <a:gd name="connsiteY200" fmla="*/ 275272 h 696754"/>
              <a:gd name="connsiteX201" fmla="*/ 3254918 w 3478528"/>
              <a:gd name="connsiteY201" fmla="*/ 269017 h 696754"/>
              <a:gd name="connsiteX202" fmla="*/ 2577082 w 3478528"/>
              <a:gd name="connsiteY202" fmla="*/ 233457 h 696754"/>
              <a:gd name="connsiteX203" fmla="*/ 2574415 w 3478528"/>
              <a:gd name="connsiteY203" fmla="*/ 238220 h 696754"/>
              <a:gd name="connsiteX204" fmla="*/ 2578987 w 3478528"/>
              <a:gd name="connsiteY204" fmla="*/ 239649 h 696754"/>
              <a:gd name="connsiteX205" fmla="*/ 2582702 w 3478528"/>
              <a:gd name="connsiteY205" fmla="*/ 235362 h 696754"/>
              <a:gd name="connsiteX206" fmla="*/ 2708813 w 3478528"/>
              <a:gd name="connsiteY206" fmla="*/ 232314 h 696754"/>
              <a:gd name="connsiteX207" fmla="*/ 2708813 w 3478528"/>
              <a:gd name="connsiteY207" fmla="*/ 232505 h 696754"/>
              <a:gd name="connsiteX208" fmla="*/ 2703955 w 3478528"/>
              <a:gd name="connsiteY208" fmla="*/ 242030 h 696754"/>
              <a:gd name="connsiteX209" fmla="*/ 2712051 w 3478528"/>
              <a:gd name="connsiteY209" fmla="*/ 244030 h 696754"/>
              <a:gd name="connsiteX210" fmla="*/ 2714242 w 3478528"/>
              <a:gd name="connsiteY210" fmla="*/ 239077 h 696754"/>
              <a:gd name="connsiteX211" fmla="*/ 2708813 w 3478528"/>
              <a:gd name="connsiteY211" fmla="*/ 232314 h 696754"/>
              <a:gd name="connsiteX212" fmla="*/ 2644900 w 3478528"/>
              <a:gd name="connsiteY212" fmla="*/ 229076 h 696754"/>
              <a:gd name="connsiteX213" fmla="*/ 2640614 w 3478528"/>
              <a:gd name="connsiteY213" fmla="*/ 232695 h 696754"/>
              <a:gd name="connsiteX214" fmla="*/ 2649758 w 3478528"/>
              <a:gd name="connsiteY214" fmla="*/ 246030 h 696754"/>
              <a:gd name="connsiteX215" fmla="*/ 2655282 w 3478528"/>
              <a:gd name="connsiteY215" fmla="*/ 241363 h 696754"/>
              <a:gd name="connsiteX216" fmla="*/ 2805777 w 3478528"/>
              <a:gd name="connsiteY216" fmla="*/ 221360 h 696754"/>
              <a:gd name="connsiteX217" fmla="*/ 2805301 w 3478528"/>
              <a:gd name="connsiteY217" fmla="*/ 222694 h 696754"/>
              <a:gd name="connsiteX218" fmla="*/ 2807492 w 3478528"/>
              <a:gd name="connsiteY218" fmla="*/ 222313 h 696754"/>
              <a:gd name="connsiteX219" fmla="*/ 2512217 w 3478528"/>
              <a:gd name="connsiteY219" fmla="*/ 219741 h 696754"/>
              <a:gd name="connsiteX220" fmla="*/ 2505549 w 3478528"/>
              <a:gd name="connsiteY220" fmla="*/ 236410 h 696754"/>
              <a:gd name="connsiteX221" fmla="*/ 2510502 w 3478528"/>
              <a:gd name="connsiteY221" fmla="*/ 238791 h 696754"/>
              <a:gd name="connsiteX222" fmla="*/ 2519361 w 3478528"/>
              <a:gd name="connsiteY222" fmla="*/ 224504 h 696754"/>
              <a:gd name="connsiteX223" fmla="*/ 2762248 w 3478528"/>
              <a:gd name="connsiteY223" fmla="*/ 218693 h 696754"/>
              <a:gd name="connsiteX224" fmla="*/ 2777298 w 3478528"/>
              <a:gd name="connsiteY224" fmla="*/ 242696 h 696754"/>
              <a:gd name="connsiteX225" fmla="*/ 2786251 w 3478528"/>
              <a:gd name="connsiteY225" fmla="*/ 234981 h 696754"/>
              <a:gd name="connsiteX226" fmla="*/ 2762248 w 3478528"/>
              <a:gd name="connsiteY226" fmla="*/ 218693 h 696754"/>
              <a:gd name="connsiteX227" fmla="*/ 2692239 w 3478528"/>
              <a:gd name="connsiteY227" fmla="*/ 213264 h 696754"/>
              <a:gd name="connsiteX228" fmla="*/ 2684810 w 3478528"/>
              <a:gd name="connsiteY228" fmla="*/ 221932 h 696754"/>
              <a:gd name="connsiteX229" fmla="*/ 2691477 w 3478528"/>
              <a:gd name="connsiteY229" fmla="*/ 226980 h 696754"/>
              <a:gd name="connsiteX230" fmla="*/ 2701764 w 3478528"/>
              <a:gd name="connsiteY230" fmla="*/ 218789 h 696754"/>
              <a:gd name="connsiteX231" fmla="*/ 2701764 w 3478528"/>
              <a:gd name="connsiteY231" fmla="*/ 218598 h 696754"/>
              <a:gd name="connsiteX232" fmla="*/ 2692239 w 3478528"/>
              <a:gd name="connsiteY232" fmla="*/ 213264 h 696754"/>
              <a:gd name="connsiteX233" fmla="*/ 3217734 w 3478528"/>
              <a:gd name="connsiteY233" fmla="*/ 210312 h 696754"/>
              <a:gd name="connsiteX234" fmla="*/ 3223830 w 3478528"/>
              <a:gd name="connsiteY234" fmla="*/ 212217 h 696754"/>
              <a:gd name="connsiteX235" fmla="*/ 3217258 w 3478528"/>
              <a:gd name="connsiteY235" fmla="*/ 235934 h 696754"/>
              <a:gd name="connsiteX236" fmla="*/ 3209352 w 3478528"/>
              <a:gd name="connsiteY236" fmla="*/ 233457 h 696754"/>
              <a:gd name="connsiteX237" fmla="*/ 3005136 w 3478528"/>
              <a:gd name="connsiteY237" fmla="*/ 199073 h 696754"/>
              <a:gd name="connsiteX238" fmla="*/ 3008851 w 3478528"/>
              <a:gd name="connsiteY238" fmla="*/ 203073 h 696754"/>
              <a:gd name="connsiteX239" fmla="*/ 3001611 w 3478528"/>
              <a:gd name="connsiteY239" fmla="*/ 208121 h 696754"/>
              <a:gd name="connsiteX240" fmla="*/ 3000087 w 3478528"/>
              <a:gd name="connsiteY240" fmla="*/ 202025 h 696754"/>
              <a:gd name="connsiteX241" fmla="*/ 3005136 w 3478528"/>
              <a:gd name="connsiteY241" fmla="*/ 199073 h 696754"/>
              <a:gd name="connsiteX242" fmla="*/ 3062761 w 3478528"/>
              <a:gd name="connsiteY242" fmla="*/ 177832 h 696754"/>
              <a:gd name="connsiteX243" fmla="*/ 3073144 w 3478528"/>
              <a:gd name="connsiteY243" fmla="*/ 182118 h 696754"/>
              <a:gd name="connsiteX244" fmla="*/ 3062380 w 3478528"/>
              <a:gd name="connsiteY244" fmla="*/ 190976 h 696754"/>
              <a:gd name="connsiteX245" fmla="*/ 3055046 w 3478528"/>
              <a:gd name="connsiteY245" fmla="*/ 186118 h 696754"/>
              <a:gd name="connsiteX246" fmla="*/ 3062761 w 3478528"/>
              <a:gd name="connsiteY246" fmla="*/ 177832 h 696754"/>
              <a:gd name="connsiteX247" fmla="*/ 2827970 w 3478528"/>
              <a:gd name="connsiteY247" fmla="*/ 175070 h 696754"/>
              <a:gd name="connsiteX248" fmla="*/ 2830923 w 3478528"/>
              <a:gd name="connsiteY248" fmla="*/ 183832 h 696754"/>
              <a:gd name="connsiteX249" fmla="*/ 2829113 w 3478528"/>
              <a:gd name="connsiteY249" fmla="*/ 185356 h 696754"/>
              <a:gd name="connsiteX250" fmla="*/ 2824446 w 3478528"/>
              <a:gd name="connsiteY250" fmla="*/ 178117 h 696754"/>
              <a:gd name="connsiteX251" fmla="*/ 2827970 w 3478528"/>
              <a:gd name="connsiteY251" fmla="*/ 175070 h 696754"/>
              <a:gd name="connsiteX252" fmla="*/ 3331843 w 3478528"/>
              <a:gd name="connsiteY252" fmla="*/ 170688 h 696754"/>
              <a:gd name="connsiteX253" fmla="*/ 3334891 w 3478528"/>
              <a:gd name="connsiteY253" fmla="*/ 175831 h 696754"/>
              <a:gd name="connsiteX254" fmla="*/ 3322032 w 3478528"/>
              <a:gd name="connsiteY254" fmla="*/ 184689 h 696754"/>
              <a:gd name="connsiteX255" fmla="*/ 3318222 w 3478528"/>
              <a:gd name="connsiteY255" fmla="*/ 177355 h 696754"/>
              <a:gd name="connsiteX256" fmla="*/ 3207542 w 3478528"/>
              <a:gd name="connsiteY256" fmla="*/ 164878 h 696754"/>
              <a:gd name="connsiteX257" fmla="*/ 3209352 w 3478528"/>
              <a:gd name="connsiteY257" fmla="*/ 170307 h 696754"/>
              <a:gd name="connsiteX258" fmla="*/ 3193636 w 3478528"/>
              <a:gd name="connsiteY258" fmla="*/ 177546 h 696754"/>
              <a:gd name="connsiteX259" fmla="*/ 3190778 w 3478528"/>
              <a:gd name="connsiteY259" fmla="*/ 168878 h 696754"/>
              <a:gd name="connsiteX260" fmla="*/ 3142677 w 3478528"/>
              <a:gd name="connsiteY260" fmla="*/ 154972 h 696754"/>
              <a:gd name="connsiteX261" fmla="*/ 3147915 w 3478528"/>
              <a:gd name="connsiteY261" fmla="*/ 166782 h 696754"/>
              <a:gd name="connsiteX262" fmla="*/ 3141438 w 3478528"/>
              <a:gd name="connsiteY262" fmla="*/ 171831 h 696754"/>
              <a:gd name="connsiteX263" fmla="*/ 3136867 w 3478528"/>
              <a:gd name="connsiteY263" fmla="*/ 166021 h 696754"/>
              <a:gd name="connsiteX264" fmla="*/ 3142677 w 3478528"/>
              <a:gd name="connsiteY264" fmla="*/ 154972 h 696754"/>
              <a:gd name="connsiteX265" fmla="*/ 2644171 w 3478528"/>
              <a:gd name="connsiteY265" fmla="*/ 142758 h 696754"/>
              <a:gd name="connsiteX266" fmla="*/ 2629469 w 3478528"/>
              <a:gd name="connsiteY266" fmla="*/ 150494 h 696754"/>
              <a:gd name="connsiteX267" fmla="*/ 2677094 w 3478528"/>
              <a:gd name="connsiteY267" fmla="*/ 172307 h 696754"/>
              <a:gd name="connsiteX268" fmla="*/ 2644171 w 3478528"/>
              <a:gd name="connsiteY268" fmla="*/ 142758 h 696754"/>
              <a:gd name="connsiteX269" fmla="*/ 2305905 w 3478528"/>
              <a:gd name="connsiteY269" fmla="*/ 140493 h 696754"/>
              <a:gd name="connsiteX270" fmla="*/ 2302762 w 3478528"/>
              <a:gd name="connsiteY270" fmla="*/ 144875 h 696754"/>
              <a:gd name="connsiteX271" fmla="*/ 2305334 w 3478528"/>
              <a:gd name="connsiteY271" fmla="*/ 149447 h 696754"/>
              <a:gd name="connsiteX272" fmla="*/ 2308763 w 3478528"/>
              <a:gd name="connsiteY272" fmla="*/ 145160 h 696754"/>
              <a:gd name="connsiteX273" fmla="*/ 2604514 w 3478528"/>
              <a:gd name="connsiteY273" fmla="*/ 138969 h 696754"/>
              <a:gd name="connsiteX274" fmla="*/ 2602490 w 3478528"/>
              <a:gd name="connsiteY274" fmla="*/ 150340 h 696754"/>
              <a:gd name="connsiteX275" fmla="*/ 2600038 w 3478528"/>
              <a:gd name="connsiteY275" fmla="*/ 165064 h 696754"/>
              <a:gd name="connsiteX276" fmla="*/ 2599370 w 3478528"/>
              <a:gd name="connsiteY276" fmla="*/ 166496 h 696754"/>
              <a:gd name="connsiteX277" fmla="*/ 2599752 w 3478528"/>
              <a:gd name="connsiteY277" fmla="*/ 166782 h 696754"/>
              <a:gd name="connsiteX278" fmla="*/ 2600038 w 3478528"/>
              <a:gd name="connsiteY278" fmla="*/ 165064 h 696754"/>
              <a:gd name="connsiteX279" fmla="*/ 2611944 w 3478528"/>
              <a:gd name="connsiteY279" fmla="*/ 139541 h 696754"/>
              <a:gd name="connsiteX280" fmla="*/ 2604514 w 3478528"/>
              <a:gd name="connsiteY280" fmla="*/ 138969 h 696754"/>
              <a:gd name="connsiteX281" fmla="*/ 2695002 w 3478528"/>
              <a:gd name="connsiteY281" fmla="*/ 138684 h 696754"/>
              <a:gd name="connsiteX282" fmla="*/ 2691382 w 3478528"/>
              <a:gd name="connsiteY282" fmla="*/ 173640 h 696754"/>
              <a:gd name="connsiteX283" fmla="*/ 2724624 w 3478528"/>
              <a:gd name="connsiteY283" fmla="*/ 141541 h 696754"/>
              <a:gd name="connsiteX284" fmla="*/ 2769487 w 3478528"/>
              <a:gd name="connsiteY284" fmla="*/ 135743 h 696754"/>
              <a:gd name="connsiteX285" fmla="*/ 2744151 w 3478528"/>
              <a:gd name="connsiteY285" fmla="*/ 139255 h 696754"/>
              <a:gd name="connsiteX286" fmla="*/ 2768344 w 3478528"/>
              <a:gd name="connsiteY286" fmla="*/ 174783 h 696754"/>
              <a:gd name="connsiteX287" fmla="*/ 2787394 w 3478528"/>
              <a:gd name="connsiteY287" fmla="*/ 147446 h 696754"/>
              <a:gd name="connsiteX288" fmla="*/ 2769487 w 3478528"/>
              <a:gd name="connsiteY288" fmla="*/ 135743 h 696754"/>
              <a:gd name="connsiteX289" fmla="*/ 3358228 w 3478528"/>
              <a:gd name="connsiteY289" fmla="*/ 132398 h 696754"/>
              <a:gd name="connsiteX290" fmla="*/ 3360323 w 3478528"/>
              <a:gd name="connsiteY290" fmla="*/ 134779 h 696754"/>
              <a:gd name="connsiteX291" fmla="*/ 3354322 w 3478528"/>
              <a:gd name="connsiteY291" fmla="*/ 136970 h 696754"/>
              <a:gd name="connsiteX292" fmla="*/ 3352608 w 3478528"/>
              <a:gd name="connsiteY292" fmla="*/ 134112 h 696754"/>
              <a:gd name="connsiteX293" fmla="*/ 3358228 w 3478528"/>
              <a:gd name="connsiteY293" fmla="*/ 132398 h 696754"/>
              <a:gd name="connsiteX294" fmla="*/ 2471640 w 3478528"/>
              <a:gd name="connsiteY294" fmla="*/ 131730 h 696754"/>
              <a:gd name="connsiteX295" fmla="*/ 2436112 w 3478528"/>
              <a:gd name="connsiteY295" fmla="*/ 151447 h 696754"/>
              <a:gd name="connsiteX296" fmla="*/ 2471640 w 3478528"/>
              <a:gd name="connsiteY296" fmla="*/ 131730 h 696754"/>
              <a:gd name="connsiteX297" fmla="*/ 2499929 w 3478528"/>
              <a:gd name="connsiteY297" fmla="*/ 130968 h 696754"/>
              <a:gd name="connsiteX298" fmla="*/ 2487071 w 3478528"/>
              <a:gd name="connsiteY298" fmla="*/ 160401 h 696754"/>
              <a:gd name="connsiteX299" fmla="*/ 2487071 w 3478528"/>
              <a:gd name="connsiteY299" fmla="*/ 160115 h 696754"/>
              <a:gd name="connsiteX300" fmla="*/ 2499929 w 3478528"/>
              <a:gd name="connsiteY300" fmla="*/ 130968 h 696754"/>
              <a:gd name="connsiteX301" fmla="*/ 2546793 w 3478528"/>
              <a:gd name="connsiteY301" fmla="*/ 126110 h 696754"/>
              <a:gd name="connsiteX302" fmla="*/ 2512598 w 3478528"/>
              <a:gd name="connsiteY302" fmla="*/ 156686 h 696754"/>
              <a:gd name="connsiteX303" fmla="*/ 2546793 w 3478528"/>
              <a:gd name="connsiteY303" fmla="*/ 126110 h 696754"/>
              <a:gd name="connsiteX304" fmla="*/ 2582416 w 3478528"/>
              <a:gd name="connsiteY304" fmla="*/ 125063 h 696754"/>
              <a:gd name="connsiteX305" fmla="*/ 2572891 w 3478528"/>
              <a:gd name="connsiteY305" fmla="*/ 135826 h 696754"/>
              <a:gd name="connsiteX306" fmla="*/ 2572701 w 3478528"/>
              <a:gd name="connsiteY306" fmla="*/ 156781 h 696754"/>
              <a:gd name="connsiteX307" fmla="*/ 2577844 w 3478528"/>
              <a:gd name="connsiteY307" fmla="*/ 158972 h 696754"/>
              <a:gd name="connsiteX308" fmla="*/ 2589369 w 3478528"/>
              <a:gd name="connsiteY308" fmla="*/ 137445 h 696754"/>
              <a:gd name="connsiteX309" fmla="*/ 2582416 w 3478528"/>
              <a:gd name="connsiteY309" fmla="*/ 125063 h 696754"/>
              <a:gd name="connsiteX310" fmla="*/ 3229925 w 3478528"/>
              <a:gd name="connsiteY310" fmla="*/ 124968 h 696754"/>
              <a:gd name="connsiteX311" fmla="*/ 3238688 w 3478528"/>
              <a:gd name="connsiteY311" fmla="*/ 138017 h 696754"/>
              <a:gd name="connsiteX312" fmla="*/ 3231449 w 3478528"/>
              <a:gd name="connsiteY312" fmla="*/ 143446 h 696754"/>
              <a:gd name="connsiteX313" fmla="*/ 3224782 w 3478528"/>
              <a:gd name="connsiteY313" fmla="*/ 127920 h 696754"/>
              <a:gd name="connsiteX314" fmla="*/ 2358674 w 3478528"/>
              <a:gd name="connsiteY314" fmla="*/ 118681 h 696754"/>
              <a:gd name="connsiteX315" fmla="*/ 2343243 w 3478528"/>
              <a:gd name="connsiteY315" fmla="*/ 133730 h 696754"/>
              <a:gd name="connsiteX316" fmla="*/ 2352768 w 3478528"/>
              <a:gd name="connsiteY316" fmla="*/ 138493 h 696754"/>
              <a:gd name="connsiteX317" fmla="*/ 2358674 w 3478528"/>
              <a:gd name="connsiteY317" fmla="*/ 118681 h 696754"/>
              <a:gd name="connsiteX318" fmla="*/ 2429635 w 3478528"/>
              <a:gd name="connsiteY318" fmla="*/ 115728 h 696754"/>
              <a:gd name="connsiteX319" fmla="*/ 2413252 w 3478528"/>
              <a:gd name="connsiteY319" fmla="*/ 125634 h 696754"/>
              <a:gd name="connsiteX320" fmla="*/ 2416681 w 3478528"/>
              <a:gd name="connsiteY320" fmla="*/ 130016 h 696754"/>
              <a:gd name="connsiteX321" fmla="*/ 2425158 w 3478528"/>
              <a:gd name="connsiteY321" fmla="*/ 128396 h 696754"/>
              <a:gd name="connsiteX322" fmla="*/ 2429635 w 3478528"/>
              <a:gd name="connsiteY322" fmla="*/ 115728 h 696754"/>
              <a:gd name="connsiteX323" fmla="*/ 2842758 w 3478528"/>
              <a:gd name="connsiteY323" fmla="*/ 105227 h 696754"/>
              <a:gd name="connsiteX324" fmla="*/ 2815017 w 3478528"/>
              <a:gd name="connsiteY324" fmla="*/ 148018 h 696754"/>
              <a:gd name="connsiteX325" fmla="*/ 2841877 w 3478528"/>
              <a:gd name="connsiteY325" fmla="*/ 123729 h 696754"/>
              <a:gd name="connsiteX326" fmla="*/ 2829018 w 3478528"/>
              <a:gd name="connsiteY326" fmla="*/ 156305 h 696754"/>
              <a:gd name="connsiteX327" fmla="*/ 2809968 w 3478528"/>
              <a:gd name="connsiteY327" fmla="*/ 160496 h 696754"/>
              <a:gd name="connsiteX328" fmla="*/ 2793395 w 3478528"/>
              <a:gd name="connsiteY328" fmla="*/ 178784 h 696754"/>
              <a:gd name="connsiteX329" fmla="*/ 2808825 w 3478528"/>
              <a:gd name="connsiteY329" fmla="*/ 197834 h 696754"/>
              <a:gd name="connsiteX330" fmla="*/ 2829209 w 3478528"/>
              <a:gd name="connsiteY330" fmla="*/ 185927 h 696754"/>
              <a:gd name="connsiteX331" fmla="*/ 2830923 w 3478528"/>
              <a:gd name="connsiteY331" fmla="*/ 184118 h 696754"/>
              <a:gd name="connsiteX332" fmla="*/ 2874643 w 3478528"/>
              <a:gd name="connsiteY332" fmla="*/ 155543 h 696754"/>
              <a:gd name="connsiteX333" fmla="*/ 2874643 w 3478528"/>
              <a:gd name="connsiteY333" fmla="*/ 120015 h 696754"/>
              <a:gd name="connsiteX334" fmla="*/ 2842758 w 3478528"/>
              <a:gd name="connsiteY334" fmla="*/ 105227 h 696754"/>
              <a:gd name="connsiteX335" fmla="*/ 3131342 w 3478528"/>
              <a:gd name="connsiteY335" fmla="*/ 104775 h 696754"/>
              <a:gd name="connsiteX336" fmla="*/ 3144201 w 3478528"/>
              <a:gd name="connsiteY336" fmla="*/ 113157 h 696754"/>
              <a:gd name="connsiteX337" fmla="*/ 3130866 w 3478528"/>
              <a:gd name="connsiteY337" fmla="*/ 126206 h 696754"/>
              <a:gd name="connsiteX338" fmla="*/ 3123627 w 3478528"/>
              <a:gd name="connsiteY338" fmla="*/ 120110 h 696754"/>
              <a:gd name="connsiteX339" fmla="*/ 3071334 w 3478528"/>
              <a:gd name="connsiteY339" fmla="*/ 104775 h 696754"/>
              <a:gd name="connsiteX340" fmla="*/ 3079240 w 3478528"/>
              <a:gd name="connsiteY340" fmla="*/ 107251 h 696754"/>
              <a:gd name="connsiteX341" fmla="*/ 3045807 w 3478528"/>
              <a:gd name="connsiteY341" fmla="*/ 145351 h 696754"/>
              <a:gd name="connsiteX342" fmla="*/ 3048474 w 3478528"/>
              <a:gd name="connsiteY342" fmla="*/ 108394 h 696754"/>
              <a:gd name="connsiteX343" fmla="*/ 3071334 w 3478528"/>
              <a:gd name="connsiteY343" fmla="*/ 104775 h 696754"/>
              <a:gd name="connsiteX344" fmla="*/ 2754723 w 3478528"/>
              <a:gd name="connsiteY344" fmla="*/ 100202 h 696754"/>
              <a:gd name="connsiteX345" fmla="*/ 2745198 w 3478528"/>
              <a:gd name="connsiteY345" fmla="*/ 134016 h 696754"/>
              <a:gd name="connsiteX346" fmla="*/ 2754723 w 3478528"/>
              <a:gd name="connsiteY346" fmla="*/ 100202 h 696754"/>
              <a:gd name="connsiteX347" fmla="*/ 2614896 w 3478528"/>
              <a:gd name="connsiteY347" fmla="*/ 93154 h 696754"/>
              <a:gd name="connsiteX348" fmla="*/ 2597751 w 3478528"/>
              <a:gd name="connsiteY348" fmla="*/ 104298 h 696754"/>
              <a:gd name="connsiteX349" fmla="*/ 2601371 w 3478528"/>
              <a:gd name="connsiteY349" fmla="*/ 110585 h 696754"/>
              <a:gd name="connsiteX350" fmla="*/ 2619754 w 3478528"/>
              <a:gd name="connsiteY350" fmla="*/ 101822 h 696754"/>
              <a:gd name="connsiteX351" fmla="*/ 3175061 w 3478528"/>
              <a:gd name="connsiteY351" fmla="*/ 89916 h 696754"/>
              <a:gd name="connsiteX352" fmla="*/ 3162869 w 3478528"/>
              <a:gd name="connsiteY352" fmla="*/ 119824 h 696754"/>
              <a:gd name="connsiteX353" fmla="*/ 3175061 w 3478528"/>
              <a:gd name="connsiteY353" fmla="*/ 89916 h 696754"/>
              <a:gd name="connsiteX354" fmla="*/ 2419443 w 3478528"/>
              <a:gd name="connsiteY354" fmla="*/ 87344 h 696754"/>
              <a:gd name="connsiteX355" fmla="*/ 2410109 w 3478528"/>
              <a:gd name="connsiteY355" fmla="*/ 99631 h 696754"/>
              <a:gd name="connsiteX356" fmla="*/ 2416205 w 3478528"/>
              <a:gd name="connsiteY356" fmla="*/ 104393 h 696754"/>
              <a:gd name="connsiteX357" fmla="*/ 2423729 w 3478528"/>
              <a:gd name="connsiteY357" fmla="*/ 90106 h 696754"/>
              <a:gd name="connsiteX358" fmla="*/ 3112387 w 3478528"/>
              <a:gd name="connsiteY358" fmla="*/ 85440 h 696754"/>
              <a:gd name="connsiteX359" fmla="*/ 3114292 w 3478528"/>
              <a:gd name="connsiteY359" fmla="*/ 88583 h 696754"/>
              <a:gd name="connsiteX360" fmla="*/ 3111339 w 3478528"/>
              <a:gd name="connsiteY360" fmla="*/ 87725 h 696754"/>
              <a:gd name="connsiteX361" fmla="*/ 2362865 w 3478528"/>
              <a:gd name="connsiteY361" fmla="*/ 83153 h 696754"/>
              <a:gd name="connsiteX362" fmla="*/ 2354292 w 3478528"/>
              <a:gd name="connsiteY362" fmla="*/ 101822 h 696754"/>
              <a:gd name="connsiteX363" fmla="*/ 2360102 w 3478528"/>
              <a:gd name="connsiteY363" fmla="*/ 106203 h 696754"/>
              <a:gd name="connsiteX364" fmla="*/ 2367532 w 3478528"/>
              <a:gd name="connsiteY364" fmla="*/ 96678 h 696754"/>
              <a:gd name="connsiteX365" fmla="*/ 2367532 w 3478528"/>
              <a:gd name="connsiteY365" fmla="*/ 84010 h 696754"/>
              <a:gd name="connsiteX366" fmla="*/ 2564985 w 3478528"/>
              <a:gd name="connsiteY366" fmla="*/ 75628 h 696754"/>
              <a:gd name="connsiteX367" fmla="*/ 2539553 w 3478528"/>
              <a:gd name="connsiteY367" fmla="*/ 101060 h 696754"/>
              <a:gd name="connsiteX368" fmla="*/ 2569367 w 3478528"/>
              <a:gd name="connsiteY368" fmla="*/ 84105 h 696754"/>
              <a:gd name="connsiteX369" fmla="*/ 3155917 w 3478528"/>
              <a:gd name="connsiteY369" fmla="*/ 65055 h 696754"/>
              <a:gd name="connsiteX370" fmla="*/ 3161917 w 3478528"/>
              <a:gd name="connsiteY370" fmla="*/ 69722 h 696754"/>
              <a:gd name="connsiteX371" fmla="*/ 3155155 w 3478528"/>
              <a:gd name="connsiteY371" fmla="*/ 75533 h 696754"/>
              <a:gd name="connsiteX372" fmla="*/ 3147249 w 3478528"/>
              <a:gd name="connsiteY372" fmla="*/ 71056 h 696754"/>
              <a:gd name="connsiteX373" fmla="*/ 3155917 w 3478528"/>
              <a:gd name="connsiteY373" fmla="*/ 65055 h 696754"/>
              <a:gd name="connsiteX374" fmla="*/ 3000088 w 3478528"/>
              <a:gd name="connsiteY374" fmla="*/ 58007 h 696754"/>
              <a:gd name="connsiteX375" fmla="*/ 3002945 w 3478528"/>
              <a:gd name="connsiteY375" fmla="*/ 62293 h 696754"/>
              <a:gd name="connsiteX376" fmla="*/ 2998373 w 3478528"/>
              <a:gd name="connsiteY376" fmla="*/ 65437 h 696754"/>
              <a:gd name="connsiteX377" fmla="*/ 2994468 w 3478528"/>
              <a:gd name="connsiteY377" fmla="*/ 59150 h 696754"/>
              <a:gd name="connsiteX378" fmla="*/ 3000088 w 3478528"/>
              <a:gd name="connsiteY378" fmla="*/ 58007 h 696754"/>
              <a:gd name="connsiteX379" fmla="*/ 2981990 w 3478528"/>
              <a:gd name="connsiteY379" fmla="*/ 37528 h 696754"/>
              <a:gd name="connsiteX380" fmla="*/ 2985609 w 3478528"/>
              <a:gd name="connsiteY380" fmla="*/ 42481 h 696754"/>
              <a:gd name="connsiteX381" fmla="*/ 2977513 w 3478528"/>
              <a:gd name="connsiteY381" fmla="*/ 45815 h 696754"/>
              <a:gd name="connsiteX382" fmla="*/ 2976465 w 3478528"/>
              <a:gd name="connsiteY382" fmla="*/ 40195 h 696754"/>
              <a:gd name="connsiteX383" fmla="*/ 2981990 w 3478528"/>
              <a:gd name="connsiteY383" fmla="*/ 37528 h 696754"/>
              <a:gd name="connsiteX384" fmla="*/ 2864356 w 3478528"/>
              <a:gd name="connsiteY384" fmla="*/ 29051 h 696754"/>
              <a:gd name="connsiteX385" fmla="*/ 2886835 w 3478528"/>
              <a:gd name="connsiteY385" fmla="*/ 30956 h 696754"/>
              <a:gd name="connsiteX386" fmla="*/ 2886835 w 3478528"/>
              <a:gd name="connsiteY386" fmla="*/ 34099 h 696754"/>
              <a:gd name="connsiteX387" fmla="*/ 2864356 w 3478528"/>
              <a:gd name="connsiteY387" fmla="*/ 34099 h 696754"/>
              <a:gd name="connsiteX388" fmla="*/ 2940270 w 3478528"/>
              <a:gd name="connsiteY388" fmla="*/ 25337 h 696754"/>
              <a:gd name="connsiteX389" fmla="*/ 2951509 w 3478528"/>
              <a:gd name="connsiteY389" fmla="*/ 39434 h 696754"/>
              <a:gd name="connsiteX390" fmla="*/ 2941984 w 3478528"/>
              <a:gd name="connsiteY390" fmla="*/ 51150 h 696754"/>
              <a:gd name="connsiteX391" fmla="*/ 2915505 w 3478528"/>
              <a:gd name="connsiteY391" fmla="*/ 58198 h 696754"/>
              <a:gd name="connsiteX392" fmla="*/ 2922077 w 3478528"/>
              <a:gd name="connsiteY392" fmla="*/ 28480 h 696754"/>
              <a:gd name="connsiteX393" fmla="*/ 2940270 w 3478528"/>
              <a:gd name="connsiteY393" fmla="*/ 25337 h 696754"/>
              <a:gd name="connsiteX394" fmla="*/ 2676809 w 3478528"/>
              <a:gd name="connsiteY394" fmla="*/ 16955 h 696754"/>
              <a:gd name="connsiteX395" fmla="*/ 2679571 w 3478528"/>
              <a:gd name="connsiteY395" fmla="*/ 20574 h 696754"/>
              <a:gd name="connsiteX396" fmla="*/ 2674523 w 3478528"/>
              <a:gd name="connsiteY396" fmla="*/ 22098 h 696754"/>
              <a:gd name="connsiteX397" fmla="*/ 2671570 w 3478528"/>
              <a:gd name="connsiteY397" fmla="*/ 18669 h 696754"/>
              <a:gd name="connsiteX398" fmla="*/ 2676809 w 3478528"/>
              <a:gd name="connsiteY398" fmla="*/ 16955 h 696754"/>
              <a:gd name="connsiteX399" fmla="*/ 2711479 w 3478528"/>
              <a:gd name="connsiteY399" fmla="*/ 10192 h 696754"/>
              <a:gd name="connsiteX400" fmla="*/ 2709288 w 3478528"/>
              <a:gd name="connsiteY400" fmla="*/ 34957 h 696754"/>
              <a:gd name="connsiteX401" fmla="*/ 2734720 w 3478528"/>
              <a:gd name="connsiteY401" fmla="*/ 39814 h 696754"/>
              <a:gd name="connsiteX402" fmla="*/ 2729291 w 3478528"/>
              <a:gd name="connsiteY402" fmla="*/ 47339 h 696754"/>
              <a:gd name="connsiteX403" fmla="*/ 2719766 w 3478528"/>
              <a:gd name="connsiteY403" fmla="*/ 50578 h 696754"/>
              <a:gd name="connsiteX404" fmla="*/ 2699192 w 3478528"/>
              <a:gd name="connsiteY404" fmla="*/ 44482 h 696754"/>
              <a:gd name="connsiteX405" fmla="*/ 2674046 w 3478528"/>
              <a:gd name="connsiteY405" fmla="*/ 44482 h 696754"/>
              <a:gd name="connsiteX406" fmla="*/ 1722404 w 3478528"/>
              <a:gd name="connsiteY406" fmla="*/ 0 h 696754"/>
              <a:gd name="connsiteX407" fmla="*/ 1722404 w 3478528"/>
              <a:gd name="connsiteY407" fmla="*/ 17144 h 696754"/>
              <a:gd name="connsiteX408" fmla="*/ 1871756 w 3478528"/>
              <a:gd name="connsiteY408" fmla="*/ 25908 h 696754"/>
              <a:gd name="connsiteX409" fmla="*/ 1921381 w 3478528"/>
              <a:gd name="connsiteY409" fmla="*/ 14382 h 696754"/>
              <a:gd name="connsiteX410" fmla="*/ 1984055 w 3478528"/>
              <a:gd name="connsiteY410" fmla="*/ 2381 h 696754"/>
              <a:gd name="connsiteX411" fmla="*/ 1989009 w 3478528"/>
              <a:gd name="connsiteY411" fmla="*/ 2381 h 696754"/>
              <a:gd name="connsiteX412" fmla="*/ 2039205 w 3478528"/>
              <a:gd name="connsiteY412" fmla="*/ 14096 h 696754"/>
              <a:gd name="connsiteX413" fmla="*/ 2077972 w 3478528"/>
              <a:gd name="connsiteY413" fmla="*/ 45243 h 696754"/>
              <a:gd name="connsiteX414" fmla="*/ 2137218 w 3478528"/>
              <a:gd name="connsiteY414" fmla="*/ 13525 h 696754"/>
              <a:gd name="connsiteX415" fmla="*/ 2202750 w 3478528"/>
              <a:gd name="connsiteY415" fmla="*/ 13525 h 696754"/>
              <a:gd name="connsiteX416" fmla="*/ 2268567 w 3478528"/>
              <a:gd name="connsiteY416" fmla="*/ 14287 h 696754"/>
              <a:gd name="connsiteX417" fmla="*/ 2263805 w 3478528"/>
              <a:gd name="connsiteY417" fmla="*/ 33337 h 696754"/>
              <a:gd name="connsiteX418" fmla="*/ 2319907 w 3478528"/>
              <a:gd name="connsiteY418" fmla="*/ 16192 h 696754"/>
              <a:gd name="connsiteX419" fmla="*/ 2352387 w 3478528"/>
              <a:gd name="connsiteY419" fmla="*/ 20859 h 696754"/>
              <a:gd name="connsiteX420" fmla="*/ 2349911 w 3478528"/>
              <a:gd name="connsiteY420" fmla="*/ 38290 h 696754"/>
              <a:gd name="connsiteX421" fmla="*/ 2399345 w 3478528"/>
              <a:gd name="connsiteY421" fmla="*/ 20002 h 696754"/>
              <a:gd name="connsiteX422" fmla="*/ 2438684 w 3478528"/>
              <a:gd name="connsiteY422" fmla="*/ 36004 h 696754"/>
              <a:gd name="connsiteX423" fmla="*/ 2438684 w 3478528"/>
              <a:gd name="connsiteY423" fmla="*/ 57721 h 696754"/>
              <a:gd name="connsiteX424" fmla="*/ 2462306 w 3478528"/>
              <a:gd name="connsiteY424" fmla="*/ 56102 h 696754"/>
              <a:gd name="connsiteX425" fmla="*/ 2456972 w 3478528"/>
              <a:gd name="connsiteY425" fmla="*/ 82010 h 696754"/>
              <a:gd name="connsiteX426" fmla="*/ 2468211 w 3478528"/>
              <a:gd name="connsiteY426" fmla="*/ 78485 h 696754"/>
              <a:gd name="connsiteX427" fmla="*/ 2500692 w 3478528"/>
              <a:gd name="connsiteY427" fmla="*/ 44767 h 696754"/>
              <a:gd name="connsiteX428" fmla="*/ 2525552 w 3478528"/>
              <a:gd name="connsiteY428" fmla="*/ 46482 h 696754"/>
              <a:gd name="connsiteX429" fmla="*/ 2511360 w 3478528"/>
              <a:gd name="connsiteY429" fmla="*/ 63531 h 696754"/>
              <a:gd name="connsiteX430" fmla="*/ 2533172 w 3478528"/>
              <a:gd name="connsiteY430" fmla="*/ 116681 h 696754"/>
              <a:gd name="connsiteX431" fmla="*/ 2522218 w 3478528"/>
              <a:gd name="connsiteY431" fmla="*/ 84201 h 696754"/>
              <a:gd name="connsiteX432" fmla="*/ 2554698 w 3478528"/>
              <a:gd name="connsiteY432" fmla="*/ 32575 h 696754"/>
              <a:gd name="connsiteX433" fmla="*/ 2578606 w 3478528"/>
              <a:gd name="connsiteY433" fmla="*/ 36290 h 696754"/>
              <a:gd name="connsiteX434" fmla="*/ 2609562 w 3478528"/>
              <a:gd name="connsiteY434" fmla="*/ 66960 h 696754"/>
              <a:gd name="connsiteX435" fmla="*/ 2639566 w 3478528"/>
              <a:gd name="connsiteY435" fmla="*/ 23241 h 696754"/>
              <a:gd name="connsiteX436" fmla="*/ 2644614 w 3478528"/>
              <a:gd name="connsiteY436" fmla="*/ 89916 h 696754"/>
              <a:gd name="connsiteX437" fmla="*/ 2668427 w 3478528"/>
              <a:gd name="connsiteY437" fmla="*/ 75533 h 696754"/>
              <a:gd name="connsiteX438" fmla="*/ 2693192 w 3478528"/>
              <a:gd name="connsiteY438" fmla="*/ 104108 h 696754"/>
              <a:gd name="connsiteX439" fmla="*/ 2705384 w 3478528"/>
              <a:gd name="connsiteY439" fmla="*/ 86677 h 696754"/>
              <a:gd name="connsiteX440" fmla="*/ 2728720 w 3478528"/>
              <a:gd name="connsiteY440" fmla="*/ 64579 h 696754"/>
              <a:gd name="connsiteX441" fmla="*/ 2757867 w 3478528"/>
              <a:gd name="connsiteY441" fmla="*/ 83629 h 696754"/>
              <a:gd name="connsiteX442" fmla="*/ 2775393 w 3478528"/>
              <a:gd name="connsiteY442" fmla="*/ 104679 h 696754"/>
              <a:gd name="connsiteX443" fmla="*/ 2793776 w 3478528"/>
              <a:gd name="connsiteY443" fmla="*/ 55244 h 696754"/>
              <a:gd name="connsiteX444" fmla="*/ 2825018 w 3478528"/>
              <a:gd name="connsiteY444" fmla="*/ 60102 h 696754"/>
              <a:gd name="connsiteX445" fmla="*/ 2811873 w 3478528"/>
              <a:gd name="connsiteY445" fmla="*/ 91820 h 696754"/>
              <a:gd name="connsiteX446" fmla="*/ 2851593 w 3478528"/>
              <a:gd name="connsiteY446" fmla="*/ 96583 h 696754"/>
              <a:gd name="connsiteX447" fmla="*/ 2851593 w 3478528"/>
              <a:gd name="connsiteY447" fmla="*/ 71627 h 696754"/>
              <a:gd name="connsiteX448" fmla="*/ 2881787 w 3478528"/>
              <a:gd name="connsiteY448" fmla="*/ 87534 h 696754"/>
              <a:gd name="connsiteX449" fmla="*/ 2907885 w 3478528"/>
              <a:gd name="connsiteY449" fmla="*/ 110490 h 696754"/>
              <a:gd name="connsiteX450" fmla="*/ 2928840 w 3478528"/>
              <a:gd name="connsiteY450" fmla="*/ 90582 h 696754"/>
              <a:gd name="connsiteX451" fmla="*/ 2963607 w 3478528"/>
              <a:gd name="connsiteY451" fmla="*/ 102774 h 696754"/>
              <a:gd name="connsiteX452" fmla="*/ 2988467 w 3478528"/>
              <a:gd name="connsiteY452" fmla="*/ 74199 h 696754"/>
              <a:gd name="connsiteX453" fmla="*/ 3012660 w 3478528"/>
              <a:gd name="connsiteY453" fmla="*/ 105346 h 696754"/>
              <a:gd name="connsiteX454" fmla="*/ 2989705 w 3478528"/>
              <a:gd name="connsiteY454" fmla="*/ 144018 h 696754"/>
              <a:gd name="connsiteX455" fmla="*/ 2971988 w 3478528"/>
              <a:gd name="connsiteY455" fmla="*/ 116681 h 696754"/>
              <a:gd name="connsiteX456" fmla="*/ 2902932 w 3478528"/>
              <a:gd name="connsiteY456" fmla="*/ 191071 h 696754"/>
              <a:gd name="connsiteX457" fmla="*/ 2925221 w 3478528"/>
              <a:gd name="connsiteY457" fmla="*/ 147637 h 696754"/>
              <a:gd name="connsiteX458" fmla="*/ 2892836 w 3478528"/>
              <a:gd name="connsiteY458" fmla="*/ 137255 h 696754"/>
              <a:gd name="connsiteX459" fmla="*/ 2873786 w 3478528"/>
              <a:gd name="connsiteY459" fmla="*/ 185642 h 696754"/>
              <a:gd name="connsiteX460" fmla="*/ 2898932 w 3478528"/>
              <a:gd name="connsiteY460" fmla="*/ 204692 h 696754"/>
              <a:gd name="connsiteX461" fmla="*/ 2888454 w 3478528"/>
              <a:gd name="connsiteY461" fmla="*/ 213455 h 696754"/>
              <a:gd name="connsiteX462" fmla="*/ 2825589 w 3478528"/>
              <a:gd name="connsiteY462" fmla="*/ 225170 h 696754"/>
              <a:gd name="connsiteX463" fmla="*/ 2822827 w 3478528"/>
              <a:gd name="connsiteY463" fmla="*/ 241553 h 696754"/>
              <a:gd name="connsiteX464" fmla="*/ 2857498 w 3478528"/>
              <a:gd name="connsiteY464" fmla="*/ 255841 h 696754"/>
              <a:gd name="connsiteX465" fmla="*/ 2873024 w 3478528"/>
              <a:gd name="connsiteY465" fmla="*/ 223456 h 696754"/>
              <a:gd name="connsiteX466" fmla="*/ 2901599 w 3478528"/>
              <a:gd name="connsiteY466" fmla="*/ 247840 h 696754"/>
              <a:gd name="connsiteX467" fmla="*/ 2914458 w 3478528"/>
              <a:gd name="connsiteY467" fmla="*/ 213836 h 696754"/>
              <a:gd name="connsiteX468" fmla="*/ 2938175 w 3478528"/>
              <a:gd name="connsiteY468" fmla="*/ 240601 h 696754"/>
              <a:gd name="connsiteX469" fmla="*/ 2968750 w 3478528"/>
              <a:gd name="connsiteY469" fmla="*/ 250126 h 696754"/>
              <a:gd name="connsiteX470" fmla="*/ 3010088 w 3478528"/>
              <a:gd name="connsiteY470" fmla="*/ 248411 h 696754"/>
              <a:gd name="connsiteX471" fmla="*/ 3041330 w 3478528"/>
              <a:gd name="connsiteY471" fmla="*/ 249174 h 696754"/>
              <a:gd name="connsiteX472" fmla="*/ 3077049 w 3478528"/>
              <a:gd name="connsiteY472" fmla="*/ 233457 h 696754"/>
              <a:gd name="connsiteX473" fmla="*/ 3091718 w 3478528"/>
              <a:gd name="connsiteY473" fmla="*/ 187833 h 696754"/>
              <a:gd name="connsiteX474" fmla="*/ 3100386 w 3478528"/>
              <a:gd name="connsiteY474" fmla="*/ 190023 h 696754"/>
              <a:gd name="connsiteX475" fmla="*/ 3091718 w 3478528"/>
              <a:gd name="connsiteY475" fmla="*/ 237648 h 696754"/>
              <a:gd name="connsiteX476" fmla="*/ 3124674 w 3478528"/>
              <a:gd name="connsiteY476" fmla="*/ 242601 h 696754"/>
              <a:gd name="connsiteX477" fmla="*/ 3112101 w 3478528"/>
              <a:gd name="connsiteY477" fmla="*/ 264318 h 696754"/>
              <a:gd name="connsiteX478" fmla="*/ 3125436 w 3478528"/>
              <a:gd name="connsiteY478" fmla="*/ 273843 h 696754"/>
              <a:gd name="connsiteX479" fmla="*/ 3157345 w 3478528"/>
              <a:gd name="connsiteY479" fmla="*/ 228504 h 696754"/>
              <a:gd name="connsiteX480" fmla="*/ 3168394 w 3478528"/>
              <a:gd name="connsiteY480" fmla="*/ 279463 h 696754"/>
              <a:gd name="connsiteX481" fmla="*/ 3186587 w 3478528"/>
              <a:gd name="connsiteY481" fmla="*/ 252031 h 696754"/>
              <a:gd name="connsiteX482" fmla="*/ 3202779 w 3478528"/>
              <a:gd name="connsiteY482" fmla="*/ 266890 h 696754"/>
              <a:gd name="connsiteX483" fmla="*/ 3223734 w 3478528"/>
              <a:gd name="connsiteY483" fmla="*/ 270319 h 696754"/>
              <a:gd name="connsiteX484" fmla="*/ 3209447 w 3478528"/>
              <a:gd name="connsiteY484" fmla="*/ 291560 h 696754"/>
              <a:gd name="connsiteX485" fmla="*/ 3246880 w 3478528"/>
              <a:gd name="connsiteY485" fmla="*/ 301085 h 696754"/>
              <a:gd name="connsiteX486" fmla="*/ 3192302 w 3478528"/>
              <a:gd name="connsiteY486" fmla="*/ 315944 h 696754"/>
              <a:gd name="connsiteX487" fmla="*/ 3177443 w 3478528"/>
              <a:gd name="connsiteY487" fmla="*/ 329850 h 696754"/>
              <a:gd name="connsiteX488" fmla="*/ 3170490 w 3478528"/>
              <a:gd name="connsiteY488" fmla="*/ 337661 h 696754"/>
              <a:gd name="connsiteX489" fmla="*/ 3152106 w 3478528"/>
              <a:gd name="connsiteY489" fmla="*/ 371094 h 696754"/>
              <a:gd name="connsiteX490" fmla="*/ 3149249 w 3478528"/>
              <a:gd name="connsiteY490" fmla="*/ 377190 h 696754"/>
              <a:gd name="connsiteX491" fmla="*/ 3094004 w 3478528"/>
              <a:gd name="connsiteY491" fmla="*/ 381666 h 696754"/>
              <a:gd name="connsiteX492" fmla="*/ 3079335 w 3478528"/>
              <a:gd name="connsiteY492" fmla="*/ 329850 h 696754"/>
              <a:gd name="connsiteX493" fmla="*/ 3064095 w 3478528"/>
              <a:gd name="connsiteY493" fmla="*/ 306895 h 696754"/>
              <a:gd name="connsiteX494" fmla="*/ 3043140 w 3478528"/>
              <a:gd name="connsiteY494" fmla="*/ 317658 h 696754"/>
              <a:gd name="connsiteX495" fmla="*/ 3021709 w 3478528"/>
              <a:gd name="connsiteY495" fmla="*/ 352996 h 696754"/>
              <a:gd name="connsiteX496" fmla="*/ 3007136 w 3478528"/>
              <a:gd name="connsiteY496" fmla="*/ 386905 h 696754"/>
              <a:gd name="connsiteX497" fmla="*/ 3026186 w 3478528"/>
              <a:gd name="connsiteY497" fmla="*/ 395001 h 696754"/>
              <a:gd name="connsiteX498" fmla="*/ 3034853 w 3478528"/>
              <a:gd name="connsiteY498" fmla="*/ 379666 h 696754"/>
              <a:gd name="connsiteX499" fmla="*/ 3042474 w 3478528"/>
              <a:gd name="connsiteY499" fmla="*/ 355949 h 696754"/>
              <a:gd name="connsiteX500" fmla="*/ 3056475 w 3478528"/>
              <a:gd name="connsiteY500" fmla="*/ 384524 h 696754"/>
              <a:gd name="connsiteX501" fmla="*/ 3041045 w 3478528"/>
              <a:gd name="connsiteY501" fmla="*/ 403574 h 696754"/>
              <a:gd name="connsiteX502" fmla="*/ 3078478 w 3478528"/>
              <a:gd name="connsiteY502" fmla="*/ 389858 h 696754"/>
              <a:gd name="connsiteX503" fmla="*/ 3113435 w 3478528"/>
              <a:gd name="connsiteY503" fmla="*/ 405098 h 696754"/>
              <a:gd name="connsiteX504" fmla="*/ 3132485 w 3478528"/>
              <a:gd name="connsiteY504" fmla="*/ 396906 h 696754"/>
              <a:gd name="connsiteX505" fmla="*/ 3182586 w 3478528"/>
              <a:gd name="connsiteY505" fmla="*/ 364331 h 696754"/>
              <a:gd name="connsiteX506" fmla="*/ 3190778 w 3478528"/>
              <a:gd name="connsiteY506" fmla="*/ 408908 h 696754"/>
              <a:gd name="connsiteX507" fmla="*/ 3269454 w 3478528"/>
              <a:gd name="connsiteY507" fmla="*/ 438054 h 696754"/>
              <a:gd name="connsiteX508" fmla="*/ 3251547 w 3478528"/>
              <a:gd name="connsiteY508" fmla="*/ 447579 h 696754"/>
              <a:gd name="connsiteX509" fmla="*/ 3189254 w 3478528"/>
              <a:gd name="connsiteY509" fmla="*/ 444341 h 696754"/>
              <a:gd name="connsiteX510" fmla="*/ 3154202 w 3478528"/>
              <a:gd name="connsiteY510" fmla="*/ 448818 h 696754"/>
              <a:gd name="connsiteX511" fmla="*/ 3083717 w 3478528"/>
              <a:gd name="connsiteY511" fmla="*/ 448055 h 696754"/>
              <a:gd name="connsiteX512" fmla="*/ 3020471 w 3478528"/>
              <a:gd name="connsiteY512" fmla="*/ 461867 h 696754"/>
              <a:gd name="connsiteX513" fmla="*/ 2991896 w 3478528"/>
              <a:gd name="connsiteY513" fmla="*/ 459581 h 696754"/>
              <a:gd name="connsiteX514" fmla="*/ 2935984 w 3478528"/>
              <a:gd name="connsiteY514" fmla="*/ 477107 h 696754"/>
              <a:gd name="connsiteX515" fmla="*/ 2916934 w 3478528"/>
              <a:gd name="connsiteY515" fmla="*/ 494442 h 696754"/>
              <a:gd name="connsiteX516" fmla="*/ 2941890 w 3478528"/>
              <a:gd name="connsiteY516" fmla="*/ 502919 h 696754"/>
              <a:gd name="connsiteX517" fmla="*/ 2994182 w 3478528"/>
              <a:gd name="connsiteY517" fmla="*/ 515397 h 696754"/>
              <a:gd name="connsiteX518" fmla="*/ 3080669 w 3478528"/>
              <a:gd name="connsiteY518" fmla="*/ 507777 h 696754"/>
              <a:gd name="connsiteX519" fmla="*/ 3099719 w 3478528"/>
              <a:gd name="connsiteY519" fmla="*/ 506634 h 696754"/>
              <a:gd name="connsiteX520" fmla="*/ 3131723 w 3478528"/>
              <a:gd name="connsiteY520" fmla="*/ 516159 h 696754"/>
              <a:gd name="connsiteX521" fmla="*/ 3211447 w 3478528"/>
              <a:gd name="connsiteY521" fmla="*/ 513016 h 696754"/>
              <a:gd name="connsiteX522" fmla="*/ 3253548 w 3478528"/>
              <a:gd name="connsiteY522" fmla="*/ 530447 h 696754"/>
              <a:gd name="connsiteX523" fmla="*/ 3236688 w 3478528"/>
              <a:gd name="connsiteY523" fmla="*/ 538543 h 696754"/>
              <a:gd name="connsiteX524" fmla="*/ 3106101 w 3478528"/>
              <a:gd name="connsiteY524" fmla="*/ 538543 h 696754"/>
              <a:gd name="connsiteX525" fmla="*/ 2871309 w 3478528"/>
              <a:gd name="connsiteY525" fmla="*/ 537305 h 696754"/>
              <a:gd name="connsiteX526" fmla="*/ 2764153 w 3478528"/>
              <a:gd name="connsiteY526" fmla="*/ 535590 h 696754"/>
              <a:gd name="connsiteX527" fmla="*/ 2752913 w 3478528"/>
              <a:gd name="connsiteY527" fmla="*/ 544353 h 696754"/>
              <a:gd name="connsiteX528" fmla="*/ 2808825 w 3478528"/>
              <a:gd name="connsiteY528" fmla="*/ 544353 h 696754"/>
              <a:gd name="connsiteX529" fmla="*/ 2718052 w 3478528"/>
              <a:gd name="connsiteY529" fmla="*/ 582453 h 696754"/>
              <a:gd name="connsiteX530" fmla="*/ 2646043 w 3478528"/>
              <a:gd name="connsiteY530" fmla="*/ 578643 h 696754"/>
              <a:gd name="connsiteX531" fmla="*/ 2542030 w 3478528"/>
              <a:gd name="connsiteY531" fmla="*/ 590835 h 696754"/>
              <a:gd name="connsiteX532" fmla="*/ 2563842 w 3478528"/>
              <a:gd name="connsiteY532" fmla="*/ 605980 h 696754"/>
              <a:gd name="connsiteX533" fmla="*/ 2510693 w 3478528"/>
              <a:gd name="connsiteY533" fmla="*/ 619315 h 696754"/>
              <a:gd name="connsiteX534" fmla="*/ 2488119 w 3478528"/>
              <a:gd name="connsiteY534" fmla="*/ 584358 h 696754"/>
              <a:gd name="connsiteX535" fmla="*/ 2435541 w 3478528"/>
              <a:gd name="connsiteY535" fmla="*/ 618553 h 696754"/>
              <a:gd name="connsiteX536" fmla="*/ 2409728 w 3478528"/>
              <a:gd name="connsiteY536" fmla="*/ 607980 h 696754"/>
              <a:gd name="connsiteX537" fmla="*/ 2371628 w 3478528"/>
              <a:gd name="connsiteY537" fmla="*/ 615124 h 696754"/>
              <a:gd name="connsiteX538" fmla="*/ 2362103 w 3478528"/>
              <a:gd name="connsiteY538" fmla="*/ 618172 h 696754"/>
              <a:gd name="connsiteX539" fmla="*/ 2286665 w 3478528"/>
              <a:gd name="connsiteY539" fmla="*/ 610743 h 696754"/>
              <a:gd name="connsiteX540" fmla="*/ 2206845 w 3478528"/>
              <a:gd name="connsiteY540" fmla="*/ 611981 h 696754"/>
              <a:gd name="connsiteX541" fmla="*/ 2039586 w 3478528"/>
              <a:gd name="connsiteY541" fmla="*/ 619410 h 696754"/>
              <a:gd name="connsiteX542" fmla="*/ 1837561 w 3478528"/>
              <a:gd name="connsiteY542" fmla="*/ 620839 h 696754"/>
              <a:gd name="connsiteX543" fmla="*/ 1534572 w 3478528"/>
              <a:gd name="connsiteY543" fmla="*/ 630840 h 696754"/>
              <a:gd name="connsiteX544" fmla="*/ 1225485 w 3478528"/>
              <a:gd name="connsiteY544" fmla="*/ 643413 h 696754"/>
              <a:gd name="connsiteX545" fmla="*/ 942499 w 3478528"/>
              <a:gd name="connsiteY545" fmla="*/ 647414 h 696754"/>
              <a:gd name="connsiteX546" fmla="*/ 841534 w 3478528"/>
              <a:gd name="connsiteY546" fmla="*/ 653415 h 696754"/>
              <a:gd name="connsiteX547" fmla="*/ 592551 w 3478528"/>
              <a:gd name="connsiteY547" fmla="*/ 659892 h 696754"/>
              <a:gd name="connsiteX548" fmla="*/ 397098 w 3478528"/>
              <a:gd name="connsiteY548" fmla="*/ 657034 h 696754"/>
              <a:gd name="connsiteX549" fmla="*/ 347663 w 3478528"/>
              <a:gd name="connsiteY549" fmla="*/ 647033 h 696754"/>
              <a:gd name="connsiteX550" fmla="*/ 278893 w 3478528"/>
              <a:gd name="connsiteY550" fmla="*/ 645033 h 696754"/>
              <a:gd name="connsiteX551" fmla="*/ 256604 w 3478528"/>
              <a:gd name="connsiteY551" fmla="*/ 646461 h 696754"/>
              <a:gd name="connsiteX552" fmla="*/ 269654 w 3478528"/>
              <a:gd name="connsiteY552" fmla="*/ 628554 h 696754"/>
              <a:gd name="connsiteX553" fmla="*/ 237078 w 3478528"/>
              <a:gd name="connsiteY553" fmla="*/ 620744 h 696754"/>
              <a:gd name="connsiteX554" fmla="*/ 225172 w 3478528"/>
              <a:gd name="connsiteY554" fmla="*/ 617982 h 696754"/>
              <a:gd name="connsiteX555" fmla="*/ 190787 w 3478528"/>
              <a:gd name="connsiteY555" fmla="*/ 607123 h 696754"/>
              <a:gd name="connsiteX556" fmla="*/ 136017 w 3478528"/>
              <a:gd name="connsiteY556" fmla="*/ 597598 h 696754"/>
              <a:gd name="connsiteX557" fmla="*/ 178690 w 3478528"/>
              <a:gd name="connsiteY557" fmla="*/ 575595 h 696754"/>
              <a:gd name="connsiteX558" fmla="*/ 191453 w 3478528"/>
              <a:gd name="connsiteY558" fmla="*/ 577691 h 696754"/>
              <a:gd name="connsiteX559" fmla="*/ 207836 w 3478528"/>
              <a:gd name="connsiteY559" fmla="*/ 563594 h 696754"/>
              <a:gd name="connsiteX560" fmla="*/ 196883 w 3478528"/>
              <a:gd name="connsiteY560" fmla="*/ 546068 h 696754"/>
              <a:gd name="connsiteX561" fmla="*/ 166498 w 3478528"/>
              <a:gd name="connsiteY561" fmla="*/ 520922 h 696754"/>
              <a:gd name="connsiteX562" fmla="*/ 153829 w 3478528"/>
              <a:gd name="connsiteY562" fmla="*/ 499014 h 696754"/>
              <a:gd name="connsiteX563" fmla="*/ 125254 w 3478528"/>
              <a:gd name="connsiteY563" fmla="*/ 451961 h 696754"/>
              <a:gd name="connsiteX564" fmla="*/ 112490 w 3478528"/>
              <a:gd name="connsiteY564" fmla="*/ 443102 h 696754"/>
              <a:gd name="connsiteX565" fmla="*/ 52768 w 3478528"/>
              <a:gd name="connsiteY565" fmla="*/ 376427 h 696754"/>
              <a:gd name="connsiteX566" fmla="*/ 76390 w 3478528"/>
              <a:gd name="connsiteY566" fmla="*/ 326231 h 696754"/>
              <a:gd name="connsiteX567" fmla="*/ 32099 w 3478528"/>
              <a:gd name="connsiteY567" fmla="*/ 250983 h 696754"/>
              <a:gd name="connsiteX568" fmla="*/ 0 w 3478528"/>
              <a:gd name="connsiteY568" fmla="*/ 223266 h 696754"/>
              <a:gd name="connsiteX569" fmla="*/ 52006 w 3478528"/>
              <a:gd name="connsiteY569" fmla="*/ 194691 h 696754"/>
              <a:gd name="connsiteX570" fmla="*/ 140208 w 3478528"/>
              <a:gd name="connsiteY570" fmla="*/ 184118 h 696754"/>
              <a:gd name="connsiteX571" fmla="*/ 153162 w 3478528"/>
              <a:gd name="connsiteY571" fmla="*/ 166211 h 696754"/>
              <a:gd name="connsiteX572" fmla="*/ 182880 w 3478528"/>
              <a:gd name="connsiteY572" fmla="*/ 144208 h 696754"/>
              <a:gd name="connsiteX573" fmla="*/ 233744 w 3478528"/>
              <a:gd name="connsiteY573" fmla="*/ 134683 h 696754"/>
              <a:gd name="connsiteX574" fmla="*/ 232982 w 3478528"/>
              <a:gd name="connsiteY574" fmla="*/ 127920 h 696754"/>
              <a:gd name="connsiteX575" fmla="*/ 198026 w 3478528"/>
              <a:gd name="connsiteY575" fmla="*/ 123348 h 696754"/>
              <a:gd name="connsiteX576" fmla="*/ 197168 w 3478528"/>
              <a:gd name="connsiteY576" fmla="*/ 116014 h 696754"/>
              <a:gd name="connsiteX577" fmla="*/ 301943 w 3478528"/>
              <a:gd name="connsiteY577" fmla="*/ 88582 h 696754"/>
              <a:gd name="connsiteX578" fmla="*/ 320992 w 3478528"/>
              <a:gd name="connsiteY578" fmla="*/ 93154 h 696754"/>
              <a:gd name="connsiteX579" fmla="*/ 363665 w 3478528"/>
              <a:gd name="connsiteY579" fmla="*/ 97821 h 696754"/>
              <a:gd name="connsiteX580" fmla="*/ 526638 w 3478528"/>
              <a:gd name="connsiteY580" fmla="*/ 76961 h 696754"/>
              <a:gd name="connsiteX581" fmla="*/ 660941 w 3478528"/>
              <a:gd name="connsiteY581" fmla="*/ 64960 h 696754"/>
              <a:gd name="connsiteX582" fmla="*/ 677609 w 3478528"/>
              <a:gd name="connsiteY582" fmla="*/ 63531 h 696754"/>
              <a:gd name="connsiteX583" fmla="*/ 790670 w 3478528"/>
              <a:gd name="connsiteY583" fmla="*/ 49720 h 696754"/>
              <a:gd name="connsiteX584" fmla="*/ 910115 w 3478528"/>
              <a:gd name="connsiteY584" fmla="*/ 39433 h 696754"/>
              <a:gd name="connsiteX585" fmla="*/ 1044988 w 3478528"/>
              <a:gd name="connsiteY585" fmla="*/ 37337 h 696754"/>
              <a:gd name="connsiteX586" fmla="*/ 1115854 w 3478528"/>
              <a:gd name="connsiteY586" fmla="*/ 36766 h 696754"/>
              <a:gd name="connsiteX587" fmla="*/ 1125379 w 3478528"/>
              <a:gd name="connsiteY587" fmla="*/ 36290 h 696754"/>
              <a:gd name="connsiteX588" fmla="*/ 1195197 w 3478528"/>
              <a:gd name="connsiteY588" fmla="*/ 33813 h 696754"/>
              <a:gd name="connsiteX589" fmla="*/ 1292160 w 3478528"/>
              <a:gd name="connsiteY589" fmla="*/ 10668 h 696754"/>
              <a:gd name="connsiteX590" fmla="*/ 1336072 w 3478528"/>
              <a:gd name="connsiteY590" fmla="*/ 13811 h 696754"/>
              <a:gd name="connsiteX591" fmla="*/ 1381791 w 3478528"/>
              <a:gd name="connsiteY591" fmla="*/ 15430 h 696754"/>
              <a:gd name="connsiteX592" fmla="*/ 1412272 w 3478528"/>
              <a:gd name="connsiteY592" fmla="*/ 21050 h 696754"/>
              <a:gd name="connsiteX593" fmla="*/ 1482279 w 3478528"/>
              <a:gd name="connsiteY593" fmla="*/ 5619 h 696754"/>
              <a:gd name="connsiteX594" fmla="*/ 1503711 w 3478528"/>
              <a:gd name="connsiteY594" fmla="*/ 2285 h 696754"/>
              <a:gd name="connsiteX595" fmla="*/ 1555811 w 3478528"/>
              <a:gd name="connsiteY595" fmla="*/ 19907 h 696754"/>
              <a:gd name="connsiteX596" fmla="*/ 1602104 w 3478528"/>
              <a:gd name="connsiteY596" fmla="*/ 20574 h 696754"/>
              <a:gd name="connsiteX597" fmla="*/ 1631918 w 3478528"/>
              <a:gd name="connsiteY597" fmla="*/ 20002 h 696754"/>
              <a:gd name="connsiteX598" fmla="*/ 1686687 w 3478528"/>
              <a:gd name="connsiteY598" fmla="*/ 11620 h 696754"/>
              <a:gd name="connsiteX599" fmla="*/ 1722404 w 3478528"/>
              <a:gd name="connsiteY599" fmla="*/ 0 h 69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Lst>
            <a:rect l="l" t="t" r="r" b="b"/>
            <a:pathLst>
              <a:path w="3478528" h="696754">
                <a:moveTo>
                  <a:pt x="306894" y="689420"/>
                </a:moveTo>
                <a:cubicBezTo>
                  <a:pt x="307637" y="690134"/>
                  <a:pt x="308341" y="690896"/>
                  <a:pt x="308989" y="691705"/>
                </a:cubicBezTo>
                <a:cubicBezTo>
                  <a:pt x="308418" y="693230"/>
                  <a:pt x="307656" y="695039"/>
                  <a:pt x="306894" y="696754"/>
                </a:cubicBezTo>
                <a:cubicBezTo>
                  <a:pt x="306227" y="696087"/>
                  <a:pt x="304798" y="695230"/>
                  <a:pt x="304893" y="694658"/>
                </a:cubicBezTo>
                <a:cubicBezTo>
                  <a:pt x="305417" y="692858"/>
                  <a:pt x="306084" y="691105"/>
                  <a:pt x="306894" y="689420"/>
                </a:cubicBezTo>
                <a:close/>
                <a:moveTo>
                  <a:pt x="2826446" y="612267"/>
                </a:moveTo>
                <a:cubicBezTo>
                  <a:pt x="2828046" y="613295"/>
                  <a:pt x="2829542" y="614476"/>
                  <a:pt x="2830923" y="615791"/>
                </a:cubicBezTo>
                <a:lnTo>
                  <a:pt x="2824827" y="617982"/>
                </a:lnTo>
                <a:cubicBezTo>
                  <a:pt x="2824237" y="616515"/>
                  <a:pt x="2823827" y="614981"/>
                  <a:pt x="2823589" y="613410"/>
                </a:cubicBezTo>
                <a:cubicBezTo>
                  <a:pt x="2824360" y="612676"/>
                  <a:pt x="2825379" y="612267"/>
                  <a:pt x="2826446" y="612267"/>
                </a:cubicBezTo>
                <a:close/>
                <a:moveTo>
                  <a:pt x="2752056" y="609124"/>
                </a:moveTo>
                <a:lnTo>
                  <a:pt x="2755009" y="613981"/>
                </a:lnTo>
                <a:lnTo>
                  <a:pt x="2751199" y="617601"/>
                </a:lnTo>
                <a:lnTo>
                  <a:pt x="2746913" y="612267"/>
                </a:lnTo>
                <a:close/>
                <a:moveTo>
                  <a:pt x="2635185" y="600266"/>
                </a:moveTo>
                <a:cubicBezTo>
                  <a:pt x="2635661" y="599599"/>
                  <a:pt x="2638804" y="601314"/>
                  <a:pt x="2644519" y="603123"/>
                </a:cubicBezTo>
                <a:lnTo>
                  <a:pt x="2631470" y="607600"/>
                </a:lnTo>
                <a:cubicBezTo>
                  <a:pt x="2632318" y="604980"/>
                  <a:pt x="2633575" y="602504"/>
                  <a:pt x="2635185" y="600266"/>
                </a:cubicBezTo>
                <a:close/>
                <a:moveTo>
                  <a:pt x="2528981" y="585692"/>
                </a:moveTo>
                <a:cubicBezTo>
                  <a:pt x="2528409" y="585692"/>
                  <a:pt x="2526885" y="587406"/>
                  <a:pt x="2526980" y="587502"/>
                </a:cubicBezTo>
                <a:cubicBezTo>
                  <a:pt x="2527076" y="587597"/>
                  <a:pt x="2529267" y="590930"/>
                  <a:pt x="2530124" y="590740"/>
                </a:cubicBezTo>
                <a:lnTo>
                  <a:pt x="2534417" y="587754"/>
                </a:lnTo>
                <a:lnTo>
                  <a:pt x="2534505" y="587787"/>
                </a:lnTo>
                <a:lnTo>
                  <a:pt x="2534505" y="587692"/>
                </a:lnTo>
                <a:lnTo>
                  <a:pt x="2534417" y="587754"/>
                </a:lnTo>
                <a:close/>
                <a:moveTo>
                  <a:pt x="2281807" y="585406"/>
                </a:moveTo>
                <a:lnTo>
                  <a:pt x="2278664" y="589216"/>
                </a:lnTo>
                <a:cubicBezTo>
                  <a:pt x="2280312" y="590254"/>
                  <a:pt x="2282160" y="590930"/>
                  <a:pt x="2284093" y="591216"/>
                </a:cubicBezTo>
                <a:cubicBezTo>
                  <a:pt x="2285045" y="591216"/>
                  <a:pt x="2285903" y="588740"/>
                  <a:pt x="2286760" y="587311"/>
                </a:cubicBezTo>
                <a:close/>
                <a:moveTo>
                  <a:pt x="3064476" y="559880"/>
                </a:moveTo>
                <a:lnTo>
                  <a:pt x="3072572" y="560451"/>
                </a:lnTo>
                <a:cubicBezTo>
                  <a:pt x="3072763" y="561118"/>
                  <a:pt x="3072667" y="561784"/>
                  <a:pt x="3072667" y="562451"/>
                </a:cubicBezTo>
                <a:lnTo>
                  <a:pt x="3064476" y="561689"/>
                </a:lnTo>
                <a:cubicBezTo>
                  <a:pt x="3064476" y="561118"/>
                  <a:pt x="3064476" y="560451"/>
                  <a:pt x="3064476" y="559880"/>
                </a:cubicBezTo>
                <a:close/>
                <a:moveTo>
                  <a:pt x="151542" y="558546"/>
                </a:moveTo>
                <a:cubicBezTo>
                  <a:pt x="151980" y="560203"/>
                  <a:pt x="152265" y="561889"/>
                  <a:pt x="152399" y="563594"/>
                </a:cubicBezTo>
                <a:cubicBezTo>
                  <a:pt x="148494" y="564927"/>
                  <a:pt x="144493" y="565880"/>
                  <a:pt x="140493" y="566928"/>
                </a:cubicBezTo>
                <a:lnTo>
                  <a:pt x="139064" y="561308"/>
                </a:lnTo>
                <a:close/>
                <a:moveTo>
                  <a:pt x="2931304" y="557508"/>
                </a:moveTo>
                <a:lnTo>
                  <a:pt x="2946081" y="579120"/>
                </a:lnTo>
                <a:lnTo>
                  <a:pt x="2914553" y="583406"/>
                </a:lnTo>
                <a:cubicBezTo>
                  <a:pt x="2913601" y="581025"/>
                  <a:pt x="2912648" y="578739"/>
                  <a:pt x="2911791" y="576453"/>
                </a:cubicBezTo>
                <a:close/>
                <a:moveTo>
                  <a:pt x="2930841" y="556832"/>
                </a:moveTo>
                <a:lnTo>
                  <a:pt x="2930935" y="556926"/>
                </a:lnTo>
                <a:lnTo>
                  <a:pt x="2932532" y="556926"/>
                </a:lnTo>
                <a:lnTo>
                  <a:pt x="2931412" y="557593"/>
                </a:lnTo>
                <a:lnTo>
                  <a:pt x="2931323" y="557489"/>
                </a:lnTo>
                <a:lnTo>
                  <a:pt x="2931304" y="557508"/>
                </a:lnTo>
                <a:lnTo>
                  <a:pt x="2931161" y="557300"/>
                </a:lnTo>
                <a:lnTo>
                  <a:pt x="2930841" y="556926"/>
                </a:lnTo>
                <a:lnTo>
                  <a:pt x="2930905" y="556926"/>
                </a:lnTo>
                <a:close/>
                <a:moveTo>
                  <a:pt x="2939889" y="552545"/>
                </a:moveTo>
                <a:lnTo>
                  <a:pt x="2941318" y="556926"/>
                </a:lnTo>
                <a:lnTo>
                  <a:pt x="2932532" y="556926"/>
                </a:lnTo>
                <a:close/>
                <a:moveTo>
                  <a:pt x="2846830" y="549878"/>
                </a:moveTo>
                <a:cubicBezTo>
                  <a:pt x="2826732" y="586454"/>
                  <a:pt x="2824732" y="587025"/>
                  <a:pt x="2801396" y="568928"/>
                </a:cubicBezTo>
                <a:close/>
                <a:moveTo>
                  <a:pt x="2882835" y="549212"/>
                </a:moveTo>
                <a:lnTo>
                  <a:pt x="2887216" y="552450"/>
                </a:lnTo>
                <a:cubicBezTo>
                  <a:pt x="2885216" y="560356"/>
                  <a:pt x="2883120" y="568166"/>
                  <a:pt x="2880644" y="578072"/>
                </a:cubicBezTo>
                <a:lnTo>
                  <a:pt x="2859308" y="569690"/>
                </a:lnTo>
                <a:close/>
                <a:moveTo>
                  <a:pt x="3275169" y="539306"/>
                </a:moveTo>
                <a:lnTo>
                  <a:pt x="3286123" y="539306"/>
                </a:lnTo>
                <a:lnTo>
                  <a:pt x="3286123" y="542163"/>
                </a:lnTo>
                <a:lnTo>
                  <a:pt x="3275169" y="542163"/>
                </a:lnTo>
                <a:close/>
                <a:moveTo>
                  <a:pt x="2698455" y="538388"/>
                </a:moveTo>
                <a:cubicBezTo>
                  <a:pt x="2691787" y="539519"/>
                  <a:pt x="2687715" y="542305"/>
                  <a:pt x="2679571" y="547877"/>
                </a:cubicBezTo>
                <a:cubicBezTo>
                  <a:pt x="2697002" y="546449"/>
                  <a:pt x="2716147" y="558736"/>
                  <a:pt x="2732911" y="538829"/>
                </a:cubicBezTo>
                <a:cubicBezTo>
                  <a:pt x="2714385" y="537781"/>
                  <a:pt x="2705122" y="537257"/>
                  <a:pt x="2698455" y="538388"/>
                </a:cubicBezTo>
                <a:close/>
                <a:moveTo>
                  <a:pt x="2793014" y="462534"/>
                </a:moveTo>
                <a:lnTo>
                  <a:pt x="2771106" y="493394"/>
                </a:lnTo>
                <a:cubicBezTo>
                  <a:pt x="2799015" y="495871"/>
                  <a:pt x="2824161" y="498728"/>
                  <a:pt x="2849307" y="500252"/>
                </a:cubicBezTo>
                <a:cubicBezTo>
                  <a:pt x="2866261" y="501205"/>
                  <a:pt x="2879691" y="496157"/>
                  <a:pt x="2881025" y="475773"/>
                </a:cubicBezTo>
                <a:cubicBezTo>
                  <a:pt x="2881025" y="474059"/>
                  <a:pt x="2886073" y="472820"/>
                  <a:pt x="2891026" y="470058"/>
                </a:cubicBezTo>
                <a:lnTo>
                  <a:pt x="2891026" y="497204"/>
                </a:lnTo>
                <a:lnTo>
                  <a:pt x="2911124" y="493871"/>
                </a:lnTo>
                <a:cubicBezTo>
                  <a:pt x="2909219" y="482536"/>
                  <a:pt x="2907600" y="473487"/>
                  <a:pt x="2905694" y="462534"/>
                </a:cubicBezTo>
                <a:lnTo>
                  <a:pt x="2853307" y="462534"/>
                </a:lnTo>
                <a:cubicBezTo>
                  <a:pt x="2853307" y="468629"/>
                  <a:pt x="2854260" y="475964"/>
                  <a:pt x="2853307" y="476345"/>
                </a:cubicBezTo>
                <a:cubicBezTo>
                  <a:pt x="2840905" y="480364"/>
                  <a:pt x="2828142" y="483203"/>
                  <a:pt x="2815207" y="484822"/>
                </a:cubicBezTo>
                <a:cubicBezTo>
                  <a:pt x="2813207" y="484822"/>
                  <a:pt x="2811207" y="473583"/>
                  <a:pt x="2807111" y="469582"/>
                </a:cubicBezTo>
                <a:cubicBezTo>
                  <a:pt x="2802872" y="466410"/>
                  <a:pt x="2798100" y="464020"/>
                  <a:pt x="2793014" y="462534"/>
                </a:cubicBezTo>
                <a:close/>
                <a:moveTo>
                  <a:pt x="2833781" y="459867"/>
                </a:moveTo>
                <a:cubicBezTo>
                  <a:pt x="2831828" y="460867"/>
                  <a:pt x="2830056" y="462191"/>
                  <a:pt x="2828542" y="463772"/>
                </a:cubicBezTo>
                <a:cubicBezTo>
                  <a:pt x="2827970" y="464534"/>
                  <a:pt x="2829113" y="466629"/>
                  <a:pt x="2829399" y="468058"/>
                </a:cubicBezTo>
                <a:lnTo>
                  <a:pt x="2835210" y="466058"/>
                </a:lnTo>
                <a:close/>
                <a:moveTo>
                  <a:pt x="2759486" y="456723"/>
                </a:moveTo>
                <a:cubicBezTo>
                  <a:pt x="2729673" y="455009"/>
                  <a:pt x="2729673" y="455009"/>
                  <a:pt x="2695002" y="491013"/>
                </a:cubicBezTo>
                <a:lnTo>
                  <a:pt x="2694525" y="491109"/>
                </a:lnTo>
                <a:lnTo>
                  <a:pt x="2731959" y="491109"/>
                </a:lnTo>
                <a:lnTo>
                  <a:pt x="2725862" y="510635"/>
                </a:lnTo>
                <a:cubicBezTo>
                  <a:pt x="2764820" y="505396"/>
                  <a:pt x="2742531" y="472059"/>
                  <a:pt x="2759486" y="456723"/>
                </a:cubicBezTo>
                <a:close/>
                <a:moveTo>
                  <a:pt x="3407569" y="444741"/>
                </a:moveTo>
                <a:lnTo>
                  <a:pt x="3407474" y="447122"/>
                </a:lnTo>
                <a:lnTo>
                  <a:pt x="3404712" y="445884"/>
                </a:lnTo>
                <a:close/>
                <a:moveTo>
                  <a:pt x="3364894" y="437579"/>
                </a:moveTo>
                <a:cubicBezTo>
                  <a:pt x="3365752" y="437959"/>
                  <a:pt x="3366514" y="441484"/>
                  <a:pt x="3367752" y="444627"/>
                </a:cubicBezTo>
                <a:cubicBezTo>
                  <a:pt x="3364752" y="445084"/>
                  <a:pt x="3361704" y="445084"/>
                  <a:pt x="3358703" y="444627"/>
                </a:cubicBezTo>
                <a:cubicBezTo>
                  <a:pt x="3357560" y="444627"/>
                  <a:pt x="3357084" y="441198"/>
                  <a:pt x="3356227" y="439293"/>
                </a:cubicBezTo>
                <a:cubicBezTo>
                  <a:pt x="3359037" y="438369"/>
                  <a:pt x="3361942" y="437788"/>
                  <a:pt x="3364894" y="437579"/>
                </a:cubicBezTo>
                <a:close/>
                <a:moveTo>
                  <a:pt x="3340606" y="435578"/>
                </a:moveTo>
                <a:cubicBezTo>
                  <a:pt x="3340606" y="435578"/>
                  <a:pt x="3343083" y="436721"/>
                  <a:pt x="3342987" y="437007"/>
                </a:cubicBezTo>
                <a:cubicBezTo>
                  <a:pt x="3342530" y="438702"/>
                  <a:pt x="3341921" y="440359"/>
                  <a:pt x="3341178" y="441959"/>
                </a:cubicBezTo>
                <a:lnTo>
                  <a:pt x="3336320" y="438911"/>
                </a:lnTo>
                <a:cubicBezTo>
                  <a:pt x="3337644" y="437664"/>
                  <a:pt x="3339073" y="436549"/>
                  <a:pt x="3340606" y="435578"/>
                </a:cubicBezTo>
                <a:close/>
                <a:moveTo>
                  <a:pt x="3299458" y="410432"/>
                </a:moveTo>
                <a:lnTo>
                  <a:pt x="3269740" y="428339"/>
                </a:lnTo>
                <a:cubicBezTo>
                  <a:pt x="3272788" y="409289"/>
                  <a:pt x="3272788" y="409289"/>
                  <a:pt x="3299458" y="410432"/>
                </a:cubicBezTo>
                <a:close/>
                <a:moveTo>
                  <a:pt x="3281837" y="384143"/>
                </a:moveTo>
                <a:cubicBezTo>
                  <a:pt x="3277360" y="405098"/>
                  <a:pt x="3264406" y="410527"/>
                  <a:pt x="3231354" y="404240"/>
                </a:cubicBezTo>
                <a:cubicBezTo>
                  <a:pt x="3229544" y="393763"/>
                  <a:pt x="3233640" y="388143"/>
                  <a:pt x="3244689" y="387286"/>
                </a:cubicBezTo>
                <a:cubicBezTo>
                  <a:pt x="3255738" y="386428"/>
                  <a:pt x="3268121" y="385381"/>
                  <a:pt x="3281837" y="384143"/>
                </a:cubicBezTo>
                <a:close/>
                <a:moveTo>
                  <a:pt x="3434808" y="383191"/>
                </a:moveTo>
                <a:cubicBezTo>
                  <a:pt x="3435703" y="383238"/>
                  <a:pt x="3436579" y="383467"/>
                  <a:pt x="3437380" y="383857"/>
                </a:cubicBezTo>
                <a:cubicBezTo>
                  <a:pt x="3437951" y="384238"/>
                  <a:pt x="3437189" y="385381"/>
                  <a:pt x="3437284" y="386239"/>
                </a:cubicBezTo>
                <a:lnTo>
                  <a:pt x="3434808" y="387001"/>
                </a:lnTo>
                <a:close/>
                <a:moveTo>
                  <a:pt x="3367670" y="376618"/>
                </a:moveTo>
                <a:cubicBezTo>
                  <a:pt x="3371587" y="378023"/>
                  <a:pt x="3375182" y="381905"/>
                  <a:pt x="3378325" y="388810"/>
                </a:cubicBezTo>
                <a:lnTo>
                  <a:pt x="3331843" y="416528"/>
                </a:lnTo>
                <a:cubicBezTo>
                  <a:pt x="3325366" y="396907"/>
                  <a:pt x="3341368" y="388430"/>
                  <a:pt x="3355084" y="379285"/>
                </a:cubicBezTo>
                <a:cubicBezTo>
                  <a:pt x="3359514" y="376285"/>
                  <a:pt x="3363752" y="375214"/>
                  <a:pt x="3367670" y="376618"/>
                </a:cubicBezTo>
                <a:close/>
                <a:moveTo>
                  <a:pt x="2677952" y="371189"/>
                </a:moveTo>
                <a:lnTo>
                  <a:pt x="2677952" y="371379"/>
                </a:lnTo>
                <a:cubicBezTo>
                  <a:pt x="2676713" y="372999"/>
                  <a:pt x="2674999" y="374237"/>
                  <a:pt x="2674904" y="375570"/>
                </a:cubicBezTo>
                <a:cubicBezTo>
                  <a:pt x="2675151" y="377370"/>
                  <a:pt x="2675809" y="379094"/>
                  <a:pt x="2676809" y="380619"/>
                </a:cubicBezTo>
                <a:cubicBezTo>
                  <a:pt x="2678047" y="379571"/>
                  <a:pt x="2680333" y="378618"/>
                  <a:pt x="2680428" y="377475"/>
                </a:cubicBezTo>
                <a:cubicBezTo>
                  <a:pt x="2680524" y="376332"/>
                  <a:pt x="2679095" y="373856"/>
                  <a:pt x="2677952" y="371189"/>
                </a:cubicBezTo>
                <a:close/>
                <a:moveTo>
                  <a:pt x="3336891" y="364808"/>
                </a:moveTo>
                <a:lnTo>
                  <a:pt x="3341272" y="364808"/>
                </a:lnTo>
                <a:lnTo>
                  <a:pt x="3338986" y="366332"/>
                </a:lnTo>
                <a:close/>
                <a:moveTo>
                  <a:pt x="3214971" y="362617"/>
                </a:moveTo>
                <a:cubicBezTo>
                  <a:pt x="3217829" y="368141"/>
                  <a:pt x="3220305" y="370808"/>
                  <a:pt x="3220401" y="373475"/>
                </a:cubicBezTo>
                <a:cubicBezTo>
                  <a:pt x="3220496" y="376142"/>
                  <a:pt x="3218019" y="378809"/>
                  <a:pt x="3216686" y="381476"/>
                </a:cubicBezTo>
                <a:cubicBezTo>
                  <a:pt x="3214209" y="379285"/>
                  <a:pt x="3210876" y="377476"/>
                  <a:pt x="3209637" y="374714"/>
                </a:cubicBezTo>
                <a:cubicBezTo>
                  <a:pt x="3208399" y="371951"/>
                  <a:pt x="3211542" y="369951"/>
                  <a:pt x="3214971" y="362617"/>
                </a:cubicBezTo>
                <a:close/>
                <a:moveTo>
                  <a:pt x="3362513" y="362426"/>
                </a:moveTo>
                <a:cubicBezTo>
                  <a:pt x="3363390" y="362692"/>
                  <a:pt x="3364209" y="363149"/>
                  <a:pt x="3364895" y="363759"/>
                </a:cubicBezTo>
                <a:cubicBezTo>
                  <a:pt x="3364895" y="363759"/>
                  <a:pt x="3364419" y="364997"/>
                  <a:pt x="3364228" y="365664"/>
                </a:cubicBezTo>
                <a:lnTo>
                  <a:pt x="3360323" y="363759"/>
                </a:lnTo>
                <a:close/>
                <a:moveTo>
                  <a:pt x="2884835" y="339375"/>
                </a:moveTo>
                <a:cubicBezTo>
                  <a:pt x="2904552" y="368331"/>
                  <a:pt x="2909886" y="368331"/>
                  <a:pt x="2932460" y="339375"/>
                </a:cubicBezTo>
                <a:close/>
                <a:moveTo>
                  <a:pt x="2749866" y="337566"/>
                </a:moveTo>
                <a:lnTo>
                  <a:pt x="2733673" y="346519"/>
                </a:lnTo>
                <a:lnTo>
                  <a:pt x="2739388" y="356044"/>
                </a:lnTo>
                <a:cubicBezTo>
                  <a:pt x="2744436" y="352910"/>
                  <a:pt x="2749275" y="349443"/>
                  <a:pt x="2753866" y="345662"/>
                </a:cubicBezTo>
                <a:cubicBezTo>
                  <a:pt x="2754437" y="345090"/>
                  <a:pt x="2751294" y="340328"/>
                  <a:pt x="2749866" y="337566"/>
                </a:cubicBezTo>
                <a:close/>
                <a:moveTo>
                  <a:pt x="3365561" y="336232"/>
                </a:moveTo>
                <a:cubicBezTo>
                  <a:pt x="3366895" y="335946"/>
                  <a:pt x="3369180" y="339947"/>
                  <a:pt x="3372895" y="344043"/>
                </a:cubicBezTo>
                <a:cubicBezTo>
                  <a:pt x="3369162" y="346138"/>
                  <a:pt x="3365104" y="347586"/>
                  <a:pt x="3360894" y="348329"/>
                </a:cubicBezTo>
                <a:cubicBezTo>
                  <a:pt x="3359370" y="348329"/>
                  <a:pt x="3357655" y="344138"/>
                  <a:pt x="3356036" y="341852"/>
                </a:cubicBezTo>
                <a:cubicBezTo>
                  <a:pt x="3358903" y="339499"/>
                  <a:pt x="3362113" y="337604"/>
                  <a:pt x="3365561" y="336232"/>
                </a:cubicBezTo>
                <a:close/>
                <a:moveTo>
                  <a:pt x="2696430" y="330422"/>
                </a:moveTo>
                <a:lnTo>
                  <a:pt x="2688239" y="331565"/>
                </a:lnTo>
                <a:cubicBezTo>
                  <a:pt x="2689001" y="337280"/>
                  <a:pt x="2689858" y="342995"/>
                  <a:pt x="2690715" y="348710"/>
                </a:cubicBezTo>
                <a:cubicBezTo>
                  <a:pt x="2693677" y="348262"/>
                  <a:pt x="2696611" y="347595"/>
                  <a:pt x="2699478" y="346710"/>
                </a:cubicBezTo>
                <a:cubicBezTo>
                  <a:pt x="2698745" y="341233"/>
                  <a:pt x="2697726" y="335794"/>
                  <a:pt x="2696430" y="330422"/>
                </a:cubicBezTo>
                <a:close/>
                <a:moveTo>
                  <a:pt x="2865023" y="326517"/>
                </a:moveTo>
                <a:lnTo>
                  <a:pt x="2845782" y="357759"/>
                </a:lnTo>
                <a:cubicBezTo>
                  <a:pt x="2835019" y="334803"/>
                  <a:pt x="2828923" y="329184"/>
                  <a:pt x="2815778" y="330517"/>
                </a:cubicBezTo>
                <a:cubicBezTo>
                  <a:pt x="2810626" y="331451"/>
                  <a:pt x="2805987" y="334222"/>
                  <a:pt x="2802729" y="338327"/>
                </a:cubicBezTo>
                <a:cubicBezTo>
                  <a:pt x="2792252" y="352044"/>
                  <a:pt x="2809968" y="356044"/>
                  <a:pt x="2813397" y="365378"/>
                </a:cubicBezTo>
                <a:cubicBezTo>
                  <a:pt x="2802253" y="369760"/>
                  <a:pt x="2792347" y="374903"/>
                  <a:pt x="2797395" y="387953"/>
                </a:cubicBezTo>
                <a:lnTo>
                  <a:pt x="2884073" y="363093"/>
                </a:lnTo>
                <a:cubicBezTo>
                  <a:pt x="2877977" y="351282"/>
                  <a:pt x="2872643" y="341185"/>
                  <a:pt x="2865023" y="326517"/>
                </a:cubicBezTo>
                <a:close/>
                <a:moveTo>
                  <a:pt x="3149535" y="323945"/>
                </a:moveTo>
                <a:cubicBezTo>
                  <a:pt x="3126389" y="321754"/>
                  <a:pt x="3118769" y="326707"/>
                  <a:pt x="3112292" y="343947"/>
                </a:cubicBezTo>
                <a:cubicBezTo>
                  <a:pt x="3107053" y="357568"/>
                  <a:pt x="3112101" y="365188"/>
                  <a:pt x="3127341" y="369474"/>
                </a:cubicBezTo>
                <a:lnTo>
                  <a:pt x="3127341" y="369569"/>
                </a:lnTo>
                <a:close/>
                <a:moveTo>
                  <a:pt x="3001897" y="322504"/>
                </a:moveTo>
                <a:cubicBezTo>
                  <a:pt x="2997682" y="320421"/>
                  <a:pt x="2992801" y="320040"/>
                  <a:pt x="2989324" y="322611"/>
                </a:cubicBezTo>
                <a:cubicBezTo>
                  <a:pt x="2977799" y="331088"/>
                  <a:pt x="2966940" y="340994"/>
                  <a:pt x="2952938" y="352615"/>
                </a:cubicBezTo>
                <a:lnTo>
                  <a:pt x="2952938" y="352710"/>
                </a:lnTo>
                <a:cubicBezTo>
                  <a:pt x="2969988" y="371760"/>
                  <a:pt x="2988181" y="353472"/>
                  <a:pt x="3004374" y="361283"/>
                </a:cubicBezTo>
                <a:cubicBezTo>
                  <a:pt x="3006945" y="352234"/>
                  <a:pt x="3008850" y="345757"/>
                  <a:pt x="3010469" y="339280"/>
                </a:cubicBezTo>
                <a:cubicBezTo>
                  <a:pt x="3010946" y="337080"/>
                  <a:pt x="3010946" y="334813"/>
                  <a:pt x="3010469" y="332612"/>
                </a:cubicBezTo>
                <a:cubicBezTo>
                  <a:pt x="3009660" y="328374"/>
                  <a:pt x="3006112" y="324588"/>
                  <a:pt x="3001897" y="322504"/>
                </a:cubicBezTo>
                <a:close/>
                <a:moveTo>
                  <a:pt x="3393470" y="302895"/>
                </a:moveTo>
                <a:lnTo>
                  <a:pt x="3394899" y="308514"/>
                </a:lnTo>
                <a:lnTo>
                  <a:pt x="3374705" y="315182"/>
                </a:lnTo>
                <a:lnTo>
                  <a:pt x="3371848" y="307467"/>
                </a:lnTo>
                <a:close/>
                <a:moveTo>
                  <a:pt x="3265835" y="300228"/>
                </a:moveTo>
                <a:lnTo>
                  <a:pt x="3296505" y="301656"/>
                </a:lnTo>
                <a:lnTo>
                  <a:pt x="3296696" y="310610"/>
                </a:lnTo>
                <a:cubicBezTo>
                  <a:pt x="3285552" y="318420"/>
                  <a:pt x="3275551" y="313277"/>
                  <a:pt x="3265835" y="300228"/>
                </a:cubicBezTo>
                <a:close/>
                <a:moveTo>
                  <a:pt x="3460811" y="288036"/>
                </a:moveTo>
                <a:lnTo>
                  <a:pt x="3478528" y="288036"/>
                </a:lnTo>
                <a:cubicBezTo>
                  <a:pt x="3478432" y="289464"/>
                  <a:pt x="3478432" y="290893"/>
                  <a:pt x="3478528" y="292322"/>
                </a:cubicBezTo>
                <a:lnTo>
                  <a:pt x="3460811" y="293846"/>
                </a:lnTo>
                <a:cubicBezTo>
                  <a:pt x="3460811" y="291941"/>
                  <a:pt x="3460811" y="289941"/>
                  <a:pt x="3460811" y="288036"/>
                </a:cubicBezTo>
                <a:close/>
                <a:moveTo>
                  <a:pt x="3418318" y="280214"/>
                </a:moveTo>
                <a:cubicBezTo>
                  <a:pt x="3423949" y="281107"/>
                  <a:pt x="3429807" y="284703"/>
                  <a:pt x="3435855" y="290322"/>
                </a:cubicBezTo>
                <a:lnTo>
                  <a:pt x="3403756" y="294037"/>
                </a:lnTo>
                <a:cubicBezTo>
                  <a:pt x="3403280" y="291465"/>
                  <a:pt x="3402708" y="288893"/>
                  <a:pt x="3402137" y="286322"/>
                </a:cubicBezTo>
                <a:cubicBezTo>
                  <a:pt x="3407281" y="281131"/>
                  <a:pt x="3412686" y="279321"/>
                  <a:pt x="3418318" y="280214"/>
                </a:cubicBezTo>
                <a:close/>
                <a:moveTo>
                  <a:pt x="3346130" y="279368"/>
                </a:moveTo>
                <a:cubicBezTo>
                  <a:pt x="3344511" y="288511"/>
                  <a:pt x="3342701" y="298227"/>
                  <a:pt x="3340225" y="313372"/>
                </a:cubicBezTo>
                <a:lnTo>
                  <a:pt x="3315460" y="314705"/>
                </a:lnTo>
                <a:lnTo>
                  <a:pt x="3315460" y="284225"/>
                </a:lnTo>
                <a:close/>
                <a:moveTo>
                  <a:pt x="3254918" y="269017"/>
                </a:moveTo>
                <a:cubicBezTo>
                  <a:pt x="3269085" y="268129"/>
                  <a:pt x="3283266" y="280059"/>
                  <a:pt x="3296696" y="275272"/>
                </a:cubicBezTo>
                <a:lnTo>
                  <a:pt x="3269359" y="294322"/>
                </a:lnTo>
                <a:lnTo>
                  <a:pt x="3240784" y="275272"/>
                </a:lnTo>
                <a:cubicBezTo>
                  <a:pt x="3245475" y="271034"/>
                  <a:pt x="3250196" y="269313"/>
                  <a:pt x="3254918" y="269017"/>
                </a:cubicBezTo>
                <a:close/>
                <a:moveTo>
                  <a:pt x="2577082" y="233457"/>
                </a:moveTo>
                <a:lnTo>
                  <a:pt x="2574415" y="238220"/>
                </a:lnTo>
                <a:cubicBezTo>
                  <a:pt x="2575939" y="238791"/>
                  <a:pt x="2577844" y="240125"/>
                  <a:pt x="2578987" y="239649"/>
                </a:cubicBezTo>
                <a:cubicBezTo>
                  <a:pt x="2580130" y="239172"/>
                  <a:pt x="2581463" y="236886"/>
                  <a:pt x="2582702" y="235362"/>
                </a:cubicBezTo>
                <a:close/>
                <a:moveTo>
                  <a:pt x="2708813" y="232314"/>
                </a:moveTo>
                <a:lnTo>
                  <a:pt x="2708813" y="232505"/>
                </a:lnTo>
                <a:cubicBezTo>
                  <a:pt x="2706527" y="236886"/>
                  <a:pt x="2705193" y="239458"/>
                  <a:pt x="2703955" y="242030"/>
                </a:cubicBezTo>
                <a:cubicBezTo>
                  <a:pt x="2706565" y="243020"/>
                  <a:pt x="2709279" y="243687"/>
                  <a:pt x="2712051" y="244030"/>
                </a:cubicBezTo>
                <a:cubicBezTo>
                  <a:pt x="2712813" y="244030"/>
                  <a:pt x="2714718" y="240410"/>
                  <a:pt x="2714242" y="239077"/>
                </a:cubicBezTo>
                <a:cubicBezTo>
                  <a:pt x="2713766" y="237743"/>
                  <a:pt x="2711289" y="235267"/>
                  <a:pt x="2708813" y="232314"/>
                </a:cubicBezTo>
                <a:close/>
                <a:moveTo>
                  <a:pt x="2644900" y="229076"/>
                </a:moveTo>
                <a:lnTo>
                  <a:pt x="2640614" y="232695"/>
                </a:lnTo>
                <a:lnTo>
                  <a:pt x="2649758" y="246030"/>
                </a:lnTo>
                <a:lnTo>
                  <a:pt x="2655282" y="241363"/>
                </a:lnTo>
                <a:close/>
                <a:moveTo>
                  <a:pt x="2805777" y="221360"/>
                </a:moveTo>
                <a:lnTo>
                  <a:pt x="2805301" y="222694"/>
                </a:lnTo>
                <a:lnTo>
                  <a:pt x="2807492" y="222313"/>
                </a:lnTo>
                <a:close/>
                <a:moveTo>
                  <a:pt x="2512217" y="219741"/>
                </a:moveTo>
                <a:cubicBezTo>
                  <a:pt x="2509931" y="225266"/>
                  <a:pt x="2507740" y="230790"/>
                  <a:pt x="2505549" y="236410"/>
                </a:cubicBezTo>
                <a:lnTo>
                  <a:pt x="2510502" y="238791"/>
                </a:lnTo>
                <a:lnTo>
                  <a:pt x="2519361" y="224504"/>
                </a:lnTo>
                <a:close/>
                <a:moveTo>
                  <a:pt x="2762248" y="218693"/>
                </a:moveTo>
                <a:cubicBezTo>
                  <a:pt x="2758819" y="234219"/>
                  <a:pt x="2763677" y="242220"/>
                  <a:pt x="2777298" y="242696"/>
                </a:cubicBezTo>
                <a:cubicBezTo>
                  <a:pt x="2781422" y="241858"/>
                  <a:pt x="2784813" y="238934"/>
                  <a:pt x="2786251" y="234981"/>
                </a:cubicBezTo>
                <a:cubicBezTo>
                  <a:pt x="2786727" y="220218"/>
                  <a:pt x="2776345" y="218217"/>
                  <a:pt x="2762248" y="218693"/>
                </a:cubicBezTo>
                <a:close/>
                <a:moveTo>
                  <a:pt x="2692239" y="213264"/>
                </a:moveTo>
                <a:cubicBezTo>
                  <a:pt x="2689344" y="215769"/>
                  <a:pt x="2686848" y="218693"/>
                  <a:pt x="2684810" y="221932"/>
                </a:cubicBezTo>
                <a:cubicBezTo>
                  <a:pt x="2687096" y="223742"/>
                  <a:pt x="2690144" y="227552"/>
                  <a:pt x="2691477" y="226980"/>
                </a:cubicBezTo>
                <a:cubicBezTo>
                  <a:pt x="2695316" y="224809"/>
                  <a:pt x="2698783" y="222037"/>
                  <a:pt x="2701764" y="218789"/>
                </a:cubicBezTo>
                <a:lnTo>
                  <a:pt x="2701764" y="218598"/>
                </a:lnTo>
                <a:cubicBezTo>
                  <a:pt x="2697192" y="215836"/>
                  <a:pt x="2693477" y="212597"/>
                  <a:pt x="2692239" y="213264"/>
                </a:cubicBezTo>
                <a:close/>
                <a:moveTo>
                  <a:pt x="3217734" y="210312"/>
                </a:moveTo>
                <a:lnTo>
                  <a:pt x="3223830" y="212217"/>
                </a:lnTo>
                <a:lnTo>
                  <a:pt x="3217258" y="235934"/>
                </a:lnTo>
                <a:lnTo>
                  <a:pt x="3209352" y="233457"/>
                </a:lnTo>
                <a:close/>
                <a:moveTo>
                  <a:pt x="3005136" y="199073"/>
                </a:moveTo>
                <a:lnTo>
                  <a:pt x="3008851" y="203073"/>
                </a:lnTo>
                <a:lnTo>
                  <a:pt x="3001611" y="208121"/>
                </a:lnTo>
                <a:cubicBezTo>
                  <a:pt x="3001040" y="206121"/>
                  <a:pt x="2999611" y="203740"/>
                  <a:pt x="3000087" y="202025"/>
                </a:cubicBezTo>
                <a:cubicBezTo>
                  <a:pt x="3000564" y="200311"/>
                  <a:pt x="3003421" y="200025"/>
                  <a:pt x="3005136" y="199073"/>
                </a:cubicBezTo>
                <a:close/>
                <a:moveTo>
                  <a:pt x="3062761" y="177832"/>
                </a:moveTo>
                <a:cubicBezTo>
                  <a:pt x="3065905" y="176212"/>
                  <a:pt x="3068190" y="179927"/>
                  <a:pt x="3073144" y="182118"/>
                </a:cubicBezTo>
                <a:cubicBezTo>
                  <a:pt x="3070000" y="185566"/>
                  <a:pt x="3066371" y="188547"/>
                  <a:pt x="3062380" y="190976"/>
                </a:cubicBezTo>
                <a:cubicBezTo>
                  <a:pt x="3060761" y="191548"/>
                  <a:pt x="3057522" y="187833"/>
                  <a:pt x="3055046" y="186118"/>
                </a:cubicBezTo>
                <a:cubicBezTo>
                  <a:pt x="3057522" y="183261"/>
                  <a:pt x="3059618" y="179451"/>
                  <a:pt x="3062761" y="177832"/>
                </a:cubicBezTo>
                <a:close/>
                <a:moveTo>
                  <a:pt x="2827970" y="175070"/>
                </a:moveTo>
                <a:cubicBezTo>
                  <a:pt x="2828923" y="178022"/>
                  <a:pt x="2829971" y="180975"/>
                  <a:pt x="2830923" y="183832"/>
                </a:cubicBezTo>
                <a:lnTo>
                  <a:pt x="2829113" y="185356"/>
                </a:lnTo>
                <a:cubicBezTo>
                  <a:pt x="2827380" y="183061"/>
                  <a:pt x="2825818" y="180642"/>
                  <a:pt x="2824446" y="178117"/>
                </a:cubicBezTo>
                <a:cubicBezTo>
                  <a:pt x="2824446" y="178117"/>
                  <a:pt x="2826732" y="176117"/>
                  <a:pt x="2827970" y="175070"/>
                </a:cubicBezTo>
                <a:close/>
                <a:moveTo>
                  <a:pt x="3331843" y="170688"/>
                </a:moveTo>
                <a:lnTo>
                  <a:pt x="3334891" y="175831"/>
                </a:lnTo>
                <a:lnTo>
                  <a:pt x="3322032" y="184689"/>
                </a:lnTo>
                <a:lnTo>
                  <a:pt x="3318222" y="177355"/>
                </a:lnTo>
                <a:close/>
                <a:moveTo>
                  <a:pt x="3207542" y="164878"/>
                </a:moveTo>
                <a:lnTo>
                  <a:pt x="3209352" y="170307"/>
                </a:lnTo>
                <a:lnTo>
                  <a:pt x="3193636" y="177546"/>
                </a:lnTo>
                <a:lnTo>
                  <a:pt x="3190778" y="168878"/>
                </a:lnTo>
                <a:close/>
                <a:moveTo>
                  <a:pt x="3142677" y="154972"/>
                </a:moveTo>
                <a:cubicBezTo>
                  <a:pt x="3146010" y="162020"/>
                  <a:pt x="3148582" y="164497"/>
                  <a:pt x="3147915" y="166782"/>
                </a:cubicBezTo>
                <a:cubicBezTo>
                  <a:pt x="3146630" y="169354"/>
                  <a:pt x="3144248" y="171212"/>
                  <a:pt x="3141438" y="171831"/>
                </a:cubicBezTo>
                <a:cubicBezTo>
                  <a:pt x="3140105" y="171831"/>
                  <a:pt x="3136676" y="167926"/>
                  <a:pt x="3136867" y="166021"/>
                </a:cubicBezTo>
                <a:cubicBezTo>
                  <a:pt x="3137057" y="164115"/>
                  <a:pt x="3139152" y="160496"/>
                  <a:pt x="3142677" y="154972"/>
                </a:cubicBezTo>
                <a:close/>
                <a:moveTo>
                  <a:pt x="2644171" y="142758"/>
                </a:moveTo>
                <a:cubicBezTo>
                  <a:pt x="2640137" y="144118"/>
                  <a:pt x="2635422" y="146779"/>
                  <a:pt x="2629469" y="150494"/>
                </a:cubicBezTo>
                <a:cubicBezTo>
                  <a:pt x="2649282" y="151923"/>
                  <a:pt x="2650520" y="180022"/>
                  <a:pt x="2677094" y="172307"/>
                </a:cubicBezTo>
                <a:cubicBezTo>
                  <a:pt x="2662236" y="146304"/>
                  <a:pt x="2656271" y="138677"/>
                  <a:pt x="2644171" y="142758"/>
                </a:cubicBezTo>
                <a:close/>
                <a:moveTo>
                  <a:pt x="2305905" y="140493"/>
                </a:moveTo>
                <a:cubicBezTo>
                  <a:pt x="2304762" y="141922"/>
                  <a:pt x="2302857" y="143351"/>
                  <a:pt x="2302762" y="144875"/>
                </a:cubicBezTo>
                <a:cubicBezTo>
                  <a:pt x="2302667" y="146399"/>
                  <a:pt x="2304381" y="147923"/>
                  <a:pt x="2305334" y="149447"/>
                </a:cubicBezTo>
                <a:lnTo>
                  <a:pt x="2308763" y="145160"/>
                </a:lnTo>
                <a:close/>
                <a:moveTo>
                  <a:pt x="2604514" y="138969"/>
                </a:moveTo>
                <a:cubicBezTo>
                  <a:pt x="2603895" y="142494"/>
                  <a:pt x="2603252" y="145994"/>
                  <a:pt x="2602490" y="150340"/>
                </a:cubicBezTo>
                <a:lnTo>
                  <a:pt x="2600038" y="165064"/>
                </a:lnTo>
                <a:lnTo>
                  <a:pt x="2599370" y="166496"/>
                </a:lnTo>
                <a:lnTo>
                  <a:pt x="2599752" y="166782"/>
                </a:lnTo>
                <a:lnTo>
                  <a:pt x="2600038" y="165064"/>
                </a:lnTo>
                <a:lnTo>
                  <a:pt x="2611944" y="139541"/>
                </a:lnTo>
                <a:cubicBezTo>
                  <a:pt x="2610991" y="138493"/>
                  <a:pt x="2608229" y="139541"/>
                  <a:pt x="2604514" y="138969"/>
                </a:cubicBezTo>
                <a:close/>
                <a:moveTo>
                  <a:pt x="2695002" y="138684"/>
                </a:moveTo>
                <a:cubicBezTo>
                  <a:pt x="2693668" y="151828"/>
                  <a:pt x="2692811" y="160401"/>
                  <a:pt x="2691382" y="173640"/>
                </a:cubicBezTo>
                <a:cubicBezTo>
                  <a:pt x="2704527" y="162972"/>
                  <a:pt x="2723195" y="166592"/>
                  <a:pt x="2724624" y="141541"/>
                </a:cubicBezTo>
                <a:close/>
                <a:moveTo>
                  <a:pt x="2769487" y="135743"/>
                </a:moveTo>
                <a:cubicBezTo>
                  <a:pt x="2762296" y="135397"/>
                  <a:pt x="2753867" y="137588"/>
                  <a:pt x="2744151" y="139255"/>
                </a:cubicBezTo>
                <a:lnTo>
                  <a:pt x="2768344" y="174783"/>
                </a:lnTo>
                <a:cubicBezTo>
                  <a:pt x="2789109" y="161734"/>
                  <a:pt x="2792442" y="157257"/>
                  <a:pt x="2787394" y="147446"/>
                </a:cubicBezTo>
                <a:cubicBezTo>
                  <a:pt x="2782632" y="138969"/>
                  <a:pt x="2776679" y="136088"/>
                  <a:pt x="2769487" y="135743"/>
                </a:cubicBezTo>
                <a:close/>
                <a:moveTo>
                  <a:pt x="3358228" y="132398"/>
                </a:moveTo>
                <a:cubicBezTo>
                  <a:pt x="3358799" y="132398"/>
                  <a:pt x="3359561" y="133922"/>
                  <a:pt x="3360323" y="134779"/>
                </a:cubicBezTo>
                <a:lnTo>
                  <a:pt x="3354322" y="136970"/>
                </a:lnTo>
                <a:lnTo>
                  <a:pt x="3352608" y="134112"/>
                </a:lnTo>
                <a:cubicBezTo>
                  <a:pt x="3354418" y="133350"/>
                  <a:pt x="3356304" y="132779"/>
                  <a:pt x="3358228" y="132398"/>
                </a:cubicBezTo>
                <a:close/>
                <a:moveTo>
                  <a:pt x="2471640" y="131730"/>
                </a:moveTo>
                <a:lnTo>
                  <a:pt x="2436112" y="151447"/>
                </a:lnTo>
                <a:cubicBezTo>
                  <a:pt x="2467163" y="161829"/>
                  <a:pt x="2467640" y="161543"/>
                  <a:pt x="2471640" y="131730"/>
                </a:cubicBezTo>
                <a:close/>
                <a:moveTo>
                  <a:pt x="2499929" y="130968"/>
                </a:moveTo>
                <a:cubicBezTo>
                  <a:pt x="2487357" y="136112"/>
                  <a:pt x="2481642" y="143065"/>
                  <a:pt x="2487071" y="160401"/>
                </a:cubicBezTo>
                <a:lnTo>
                  <a:pt x="2487071" y="160115"/>
                </a:lnTo>
                <a:cubicBezTo>
                  <a:pt x="2503263" y="153352"/>
                  <a:pt x="2506121" y="144970"/>
                  <a:pt x="2499929" y="130968"/>
                </a:cubicBezTo>
                <a:close/>
                <a:moveTo>
                  <a:pt x="2546793" y="126110"/>
                </a:moveTo>
                <a:cubicBezTo>
                  <a:pt x="2523933" y="136207"/>
                  <a:pt x="2523933" y="136207"/>
                  <a:pt x="2512598" y="156686"/>
                </a:cubicBezTo>
                <a:cubicBezTo>
                  <a:pt x="2533648" y="154685"/>
                  <a:pt x="2540982" y="140969"/>
                  <a:pt x="2546793" y="126110"/>
                </a:cubicBezTo>
                <a:close/>
                <a:moveTo>
                  <a:pt x="2582416" y="125063"/>
                </a:moveTo>
                <a:cubicBezTo>
                  <a:pt x="2579177" y="128587"/>
                  <a:pt x="2574034" y="131730"/>
                  <a:pt x="2572891" y="135826"/>
                </a:cubicBezTo>
                <a:cubicBezTo>
                  <a:pt x="2572062" y="142779"/>
                  <a:pt x="2571996" y="149809"/>
                  <a:pt x="2572701" y="156781"/>
                </a:cubicBezTo>
                <a:lnTo>
                  <a:pt x="2577844" y="158972"/>
                </a:lnTo>
                <a:cubicBezTo>
                  <a:pt x="2582445" y="152228"/>
                  <a:pt x="2586312" y="145008"/>
                  <a:pt x="2589369" y="137445"/>
                </a:cubicBezTo>
                <a:cubicBezTo>
                  <a:pt x="2590322" y="134302"/>
                  <a:pt x="2584893" y="129254"/>
                  <a:pt x="2582416" y="125063"/>
                </a:cubicBezTo>
                <a:close/>
                <a:moveTo>
                  <a:pt x="3229925" y="124968"/>
                </a:moveTo>
                <a:cubicBezTo>
                  <a:pt x="3233107" y="129139"/>
                  <a:pt x="3236031" y="133492"/>
                  <a:pt x="3238688" y="138017"/>
                </a:cubicBezTo>
                <a:cubicBezTo>
                  <a:pt x="3236422" y="140008"/>
                  <a:pt x="3234002" y="141827"/>
                  <a:pt x="3231449" y="143446"/>
                </a:cubicBezTo>
                <a:cubicBezTo>
                  <a:pt x="3229259" y="138207"/>
                  <a:pt x="3226973" y="133064"/>
                  <a:pt x="3224782" y="127920"/>
                </a:cubicBezTo>
                <a:close/>
                <a:moveTo>
                  <a:pt x="2358674" y="118681"/>
                </a:moveTo>
                <a:cubicBezTo>
                  <a:pt x="2348673" y="118681"/>
                  <a:pt x="2341338" y="122396"/>
                  <a:pt x="2343243" y="133730"/>
                </a:cubicBezTo>
                <a:cubicBezTo>
                  <a:pt x="2343243" y="135921"/>
                  <a:pt x="2350387" y="139350"/>
                  <a:pt x="2352768" y="138493"/>
                </a:cubicBezTo>
                <a:cubicBezTo>
                  <a:pt x="2362960" y="134969"/>
                  <a:pt x="2365818" y="128206"/>
                  <a:pt x="2358674" y="118681"/>
                </a:cubicBezTo>
                <a:close/>
                <a:moveTo>
                  <a:pt x="2429635" y="115728"/>
                </a:moveTo>
                <a:lnTo>
                  <a:pt x="2413252" y="125634"/>
                </a:lnTo>
                <a:lnTo>
                  <a:pt x="2416681" y="130016"/>
                </a:lnTo>
                <a:cubicBezTo>
                  <a:pt x="2419634" y="129540"/>
                  <a:pt x="2423444" y="130016"/>
                  <a:pt x="2425158" y="128396"/>
                </a:cubicBezTo>
                <a:cubicBezTo>
                  <a:pt x="2426873" y="126777"/>
                  <a:pt x="2427444" y="122301"/>
                  <a:pt x="2429635" y="115728"/>
                </a:cubicBezTo>
                <a:close/>
                <a:moveTo>
                  <a:pt x="2842758" y="105227"/>
                </a:moveTo>
                <a:cubicBezTo>
                  <a:pt x="2834472" y="109037"/>
                  <a:pt x="2826876" y="122444"/>
                  <a:pt x="2815017" y="148018"/>
                </a:cubicBezTo>
                <a:lnTo>
                  <a:pt x="2841877" y="123729"/>
                </a:lnTo>
                <a:cubicBezTo>
                  <a:pt x="2851402" y="143351"/>
                  <a:pt x="2843973" y="152304"/>
                  <a:pt x="2829018" y="156305"/>
                </a:cubicBezTo>
                <a:cubicBezTo>
                  <a:pt x="2822732" y="158210"/>
                  <a:pt x="2814921" y="157162"/>
                  <a:pt x="2809968" y="160496"/>
                </a:cubicBezTo>
                <a:cubicBezTo>
                  <a:pt x="2803015" y="165068"/>
                  <a:pt x="2793680" y="172307"/>
                  <a:pt x="2793395" y="178784"/>
                </a:cubicBezTo>
                <a:cubicBezTo>
                  <a:pt x="2793109" y="185261"/>
                  <a:pt x="2801872" y="193928"/>
                  <a:pt x="2808825" y="197834"/>
                </a:cubicBezTo>
                <a:cubicBezTo>
                  <a:pt x="2819017" y="203168"/>
                  <a:pt x="2824923" y="194500"/>
                  <a:pt x="2829209" y="185927"/>
                </a:cubicBezTo>
                <a:lnTo>
                  <a:pt x="2830923" y="184118"/>
                </a:lnTo>
                <a:cubicBezTo>
                  <a:pt x="2858546" y="192690"/>
                  <a:pt x="2873976" y="182594"/>
                  <a:pt x="2874643" y="155543"/>
                </a:cubicBezTo>
                <a:cubicBezTo>
                  <a:pt x="2874643" y="143922"/>
                  <a:pt x="2874643" y="132302"/>
                  <a:pt x="2874643" y="120015"/>
                </a:cubicBezTo>
                <a:cubicBezTo>
                  <a:pt x="2860022" y="107204"/>
                  <a:pt x="2851045" y="101417"/>
                  <a:pt x="2842758" y="105227"/>
                </a:cubicBezTo>
                <a:close/>
                <a:moveTo>
                  <a:pt x="3131342" y="104775"/>
                </a:moveTo>
                <a:lnTo>
                  <a:pt x="3144201" y="113157"/>
                </a:lnTo>
                <a:lnTo>
                  <a:pt x="3130866" y="126206"/>
                </a:lnTo>
                <a:lnTo>
                  <a:pt x="3123627" y="120110"/>
                </a:lnTo>
                <a:close/>
                <a:moveTo>
                  <a:pt x="3071334" y="104775"/>
                </a:moveTo>
                <a:cubicBezTo>
                  <a:pt x="3074096" y="105117"/>
                  <a:pt x="3076773" y="105956"/>
                  <a:pt x="3079240" y="107251"/>
                </a:cubicBezTo>
                <a:lnTo>
                  <a:pt x="3045807" y="145351"/>
                </a:lnTo>
                <a:cubicBezTo>
                  <a:pt x="3025328" y="121919"/>
                  <a:pt x="3026757" y="114395"/>
                  <a:pt x="3048474" y="108394"/>
                </a:cubicBezTo>
                <a:cubicBezTo>
                  <a:pt x="3055980" y="106575"/>
                  <a:pt x="3063628" y="105365"/>
                  <a:pt x="3071334" y="104775"/>
                </a:cubicBezTo>
                <a:close/>
                <a:moveTo>
                  <a:pt x="2754723" y="100202"/>
                </a:moveTo>
                <a:cubicBezTo>
                  <a:pt x="2751104" y="112966"/>
                  <a:pt x="2749103" y="120110"/>
                  <a:pt x="2745198" y="134016"/>
                </a:cubicBezTo>
                <a:cubicBezTo>
                  <a:pt x="2759676" y="123443"/>
                  <a:pt x="2769773" y="119348"/>
                  <a:pt x="2754723" y="100202"/>
                </a:cubicBezTo>
                <a:close/>
                <a:moveTo>
                  <a:pt x="2614896" y="93154"/>
                </a:moveTo>
                <a:lnTo>
                  <a:pt x="2597751" y="104298"/>
                </a:lnTo>
                <a:lnTo>
                  <a:pt x="2601371" y="110585"/>
                </a:lnTo>
                <a:lnTo>
                  <a:pt x="2619754" y="101822"/>
                </a:lnTo>
                <a:close/>
                <a:moveTo>
                  <a:pt x="3175061" y="89916"/>
                </a:moveTo>
                <a:cubicBezTo>
                  <a:pt x="3179823" y="111442"/>
                  <a:pt x="3179823" y="111442"/>
                  <a:pt x="3162869" y="119824"/>
                </a:cubicBezTo>
                <a:cubicBezTo>
                  <a:pt x="3166298" y="111537"/>
                  <a:pt x="3169632" y="103155"/>
                  <a:pt x="3175061" y="89916"/>
                </a:cubicBezTo>
                <a:close/>
                <a:moveTo>
                  <a:pt x="2419443" y="87344"/>
                </a:moveTo>
                <a:lnTo>
                  <a:pt x="2410109" y="99631"/>
                </a:lnTo>
                <a:lnTo>
                  <a:pt x="2416205" y="104393"/>
                </a:lnTo>
                <a:lnTo>
                  <a:pt x="2423729" y="90106"/>
                </a:lnTo>
                <a:close/>
                <a:moveTo>
                  <a:pt x="3112387" y="85440"/>
                </a:moveTo>
                <a:lnTo>
                  <a:pt x="3114292" y="88583"/>
                </a:lnTo>
                <a:lnTo>
                  <a:pt x="3111339" y="87725"/>
                </a:lnTo>
                <a:close/>
                <a:moveTo>
                  <a:pt x="2362865" y="83153"/>
                </a:moveTo>
                <a:lnTo>
                  <a:pt x="2354292" y="101822"/>
                </a:lnTo>
                <a:lnTo>
                  <a:pt x="2360102" y="106203"/>
                </a:lnTo>
                <a:cubicBezTo>
                  <a:pt x="2362674" y="103251"/>
                  <a:pt x="2366389" y="100584"/>
                  <a:pt x="2367532" y="96678"/>
                </a:cubicBezTo>
                <a:cubicBezTo>
                  <a:pt x="2368208" y="92478"/>
                  <a:pt x="2368208" y="88210"/>
                  <a:pt x="2367532" y="84010"/>
                </a:cubicBezTo>
                <a:close/>
                <a:moveTo>
                  <a:pt x="2564985" y="75628"/>
                </a:moveTo>
                <a:cubicBezTo>
                  <a:pt x="2550793" y="72009"/>
                  <a:pt x="2541649" y="75628"/>
                  <a:pt x="2539553" y="101060"/>
                </a:cubicBezTo>
                <a:lnTo>
                  <a:pt x="2569367" y="84105"/>
                </a:lnTo>
                <a:close/>
                <a:moveTo>
                  <a:pt x="3155917" y="65055"/>
                </a:moveTo>
                <a:cubicBezTo>
                  <a:pt x="3158393" y="64770"/>
                  <a:pt x="3159917" y="68008"/>
                  <a:pt x="3161917" y="69722"/>
                </a:cubicBezTo>
                <a:cubicBezTo>
                  <a:pt x="3159727" y="71723"/>
                  <a:pt x="3157821" y="74771"/>
                  <a:pt x="3155155" y="75533"/>
                </a:cubicBezTo>
                <a:cubicBezTo>
                  <a:pt x="3152488" y="76295"/>
                  <a:pt x="3150963" y="72771"/>
                  <a:pt x="3147249" y="71056"/>
                </a:cubicBezTo>
                <a:cubicBezTo>
                  <a:pt x="3151154" y="68103"/>
                  <a:pt x="3153440" y="65341"/>
                  <a:pt x="3155917" y="65055"/>
                </a:cubicBezTo>
                <a:close/>
                <a:moveTo>
                  <a:pt x="3000088" y="58007"/>
                </a:moveTo>
                <a:cubicBezTo>
                  <a:pt x="3001707" y="58484"/>
                  <a:pt x="3002088" y="60770"/>
                  <a:pt x="3002945" y="62293"/>
                </a:cubicBezTo>
                <a:lnTo>
                  <a:pt x="2998373" y="65437"/>
                </a:lnTo>
                <a:cubicBezTo>
                  <a:pt x="2997135" y="63341"/>
                  <a:pt x="2995801" y="61246"/>
                  <a:pt x="2994468" y="59150"/>
                </a:cubicBezTo>
                <a:cubicBezTo>
                  <a:pt x="2996373" y="58674"/>
                  <a:pt x="2998468" y="57531"/>
                  <a:pt x="3000088" y="58007"/>
                </a:cubicBezTo>
                <a:close/>
                <a:moveTo>
                  <a:pt x="2981990" y="37528"/>
                </a:moveTo>
                <a:cubicBezTo>
                  <a:pt x="2982942" y="37052"/>
                  <a:pt x="2983990" y="39719"/>
                  <a:pt x="2985609" y="42481"/>
                </a:cubicBezTo>
                <a:lnTo>
                  <a:pt x="2977513" y="45815"/>
                </a:lnTo>
                <a:cubicBezTo>
                  <a:pt x="2977513" y="43815"/>
                  <a:pt x="2975703" y="41338"/>
                  <a:pt x="2976465" y="40195"/>
                </a:cubicBezTo>
                <a:cubicBezTo>
                  <a:pt x="2977856" y="38585"/>
                  <a:pt x="2979856" y="37614"/>
                  <a:pt x="2981990" y="37528"/>
                </a:cubicBezTo>
                <a:close/>
                <a:moveTo>
                  <a:pt x="2864356" y="29051"/>
                </a:moveTo>
                <a:lnTo>
                  <a:pt x="2886835" y="30956"/>
                </a:lnTo>
                <a:lnTo>
                  <a:pt x="2886835" y="34099"/>
                </a:lnTo>
                <a:lnTo>
                  <a:pt x="2864356" y="34099"/>
                </a:lnTo>
                <a:close/>
                <a:moveTo>
                  <a:pt x="2940270" y="25337"/>
                </a:moveTo>
                <a:cubicBezTo>
                  <a:pt x="2945871" y="28194"/>
                  <a:pt x="2949966" y="33338"/>
                  <a:pt x="2951509" y="39434"/>
                </a:cubicBezTo>
                <a:cubicBezTo>
                  <a:pt x="2952272" y="42577"/>
                  <a:pt x="2946652" y="48959"/>
                  <a:pt x="2941984" y="51150"/>
                </a:cubicBezTo>
                <a:cubicBezTo>
                  <a:pt x="2933393" y="54321"/>
                  <a:pt x="2924535" y="56683"/>
                  <a:pt x="2915505" y="58198"/>
                </a:cubicBezTo>
                <a:cubicBezTo>
                  <a:pt x="2916257" y="48025"/>
                  <a:pt x="2918477" y="38024"/>
                  <a:pt x="2922077" y="28480"/>
                </a:cubicBezTo>
                <a:cubicBezTo>
                  <a:pt x="2924173" y="24860"/>
                  <a:pt x="2934841" y="23527"/>
                  <a:pt x="2940270" y="25337"/>
                </a:cubicBezTo>
                <a:close/>
                <a:moveTo>
                  <a:pt x="2676809" y="16955"/>
                </a:moveTo>
                <a:cubicBezTo>
                  <a:pt x="2677856" y="17145"/>
                  <a:pt x="2678714" y="19336"/>
                  <a:pt x="2679571" y="20574"/>
                </a:cubicBezTo>
                <a:cubicBezTo>
                  <a:pt x="2677856" y="21241"/>
                  <a:pt x="2676047" y="22384"/>
                  <a:pt x="2674523" y="22098"/>
                </a:cubicBezTo>
                <a:cubicBezTo>
                  <a:pt x="2672999" y="21812"/>
                  <a:pt x="2672522" y="19907"/>
                  <a:pt x="2671570" y="18669"/>
                </a:cubicBezTo>
                <a:cubicBezTo>
                  <a:pt x="2673199" y="17783"/>
                  <a:pt x="2674970" y="17202"/>
                  <a:pt x="2676809" y="16955"/>
                </a:cubicBezTo>
                <a:close/>
                <a:moveTo>
                  <a:pt x="2711479" y="10192"/>
                </a:moveTo>
                <a:cubicBezTo>
                  <a:pt x="2710527" y="22479"/>
                  <a:pt x="2710050" y="26860"/>
                  <a:pt x="2709288" y="34957"/>
                </a:cubicBezTo>
                <a:lnTo>
                  <a:pt x="2734720" y="39814"/>
                </a:lnTo>
                <a:cubicBezTo>
                  <a:pt x="2733311" y="42586"/>
                  <a:pt x="2731482" y="45130"/>
                  <a:pt x="2729291" y="47339"/>
                </a:cubicBezTo>
                <a:cubicBezTo>
                  <a:pt x="2726605" y="49530"/>
                  <a:pt x="2723224" y="50682"/>
                  <a:pt x="2719766" y="50578"/>
                </a:cubicBezTo>
                <a:cubicBezTo>
                  <a:pt x="2713080" y="48006"/>
                  <a:pt x="2706202" y="45968"/>
                  <a:pt x="2699192" y="44482"/>
                </a:cubicBezTo>
                <a:cubicBezTo>
                  <a:pt x="2690877" y="46025"/>
                  <a:pt x="2682361" y="46025"/>
                  <a:pt x="2674046" y="44482"/>
                </a:cubicBezTo>
                <a:close/>
                <a:moveTo>
                  <a:pt x="1722404" y="0"/>
                </a:moveTo>
                <a:lnTo>
                  <a:pt x="1722404" y="17144"/>
                </a:lnTo>
                <a:lnTo>
                  <a:pt x="1871756" y="25908"/>
                </a:lnTo>
                <a:cubicBezTo>
                  <a:pt x="1882900" y="14096"/>
                  <a:pt x="1899759" y="10382"/>
                  <a:pt x="1921381" y="14382"/>
                </a:cubicBezTo>
                <a:cubicBezTo>
                  <a:pt x="1943003" y="18383"/>
                  <a:pt x="1966244" y="21812"/>
                  <a:pt x="1984055" y="2381"/>
                </a:cubicBezTo>
                <a:lnTo>
                  <a:pt x="1989009" y="2381"/>
                </a:lnTo>
                <a:cubicBezTo>
                  <a:pt x="2007296" y="6477"/>
                  <a:pt x="2020822" y="10286"/>
                  <a:pt x="2039205" y="14096"/>
                </a:cubicBezTo>
                <a:cubicBezTo>
                  <a:pt x="2057588" y="17907"/>
                  <a:pt x="2054826" y="47815"/>
                  <a:pt x="2077972" y="45243"/>
                </a:cubicBezTo>
                <a:cubicBezTo>
                  <a:pt x="2087497" y="8286"/>
                  <a:pt x="2101118" y="3810"/>
                  <a:pt x="2137218" y="13525"/>
                </a:cubicBezTo>
                <a:cubicBezTo>
                  <a:pt x="2158782" y="18430"/>
                  <a:pt x="2181185" y="18430"/>
                  <a:pt x="2202750" y="13525"/>
                </a:cubicBezTo>
                <a:cubicBezTo>
                  <a:pt x="2233611" y="7334"/>
                  <a:pt x="2233134" y="5048"/>
                  <a:pt x="2268567" y="14287"/>
                </a:cubicBezTo>
                <a:cubicBezTo>
                  <a:pt x="2266948" y="20669"/>
                  <a:pt x="2265424" y="27146"/>
                  <a:pt x="2263805" y="33337"/>
                </a:cubicBezTo>
                <a:cubicBezTo>
                  <a:pt x="2278759" y="11334"/>
                  <a:pt x="2295428" y="4762"/>
                  <a:pt x="2319907" y="16192"/>
                </a:cubicBezTo>
                <a:cubicBezTo>
                  <a:pt x="2330451" y="19288"/>
                  <a:pt x="2341395" y="20859"/>
                  <a:pt x="2352387" y="20859"/>
                </a:cubicBezTo>
                <a:cubicBezTo>
                  <a:pt x="2351530" y="26479"/>
                  <a:pt x="2350768" y="32385"/>
                  <a:pt x="2349911" y="38290"/>
                </a:cubicBezTo>
                <a:cubicBezTo>
                  <a:pt x="2390487" y="36004"/>
                  <a:pt x="2390487" y="36004"/>
                  <a:pt x="2399345" y="20002"/>
                </a:cubicBezTo>
                <a:lnTo>
                  <a:pt x="2438684" y="36004"/>
                </a:lnTo>
                <a:lnTo>
                  <a:pt x="2438684" y="57721"/>
                </a:lnTo>
                <a:lnTo>
                  <a:pt x="2462306" y="56102"/>
                </a:lnTo>
                <a:cubicBezTo>
                  <a:pt x="2460591" y="64293"/>
                  <a:pt x="2459067" y="71913"/>
                  <a:pt x="2456972" y="82010"/>
                </a:cubicBezTo>
                <a:cubicBezTo>
                  <a:pt x="2462687" y="80295"/>
                  <a:pt x="2466497" y="80295"/>
                  <a:pt x="2468211" y="78485"/>
                </a:cubicBezTo>
                <a:cubicBezTo>
                  <a:pt x="2478451" y="66693"/>
                  <a:pt x="2489290" y="55435"/>
                  <a:pt x="2500692" y="44767"/>
                </a:cubicBezTo>
                <a:cubicBezTo>
                  <a:pt x="2505740" y="40481"/>
                  <a:pt x="2515360" y="41624"/>
                  <a:pt x="2525552" y="46482"/>
                </a:cubicBezTo>
                <a:cubicBezTo>
                  <a:pt x="2520789" y="52101"/>
                  <a:pt x="2516027" y="57626"/>
                  <a:pt x="2511360" y="63531"/>
                </a:cubicBezTo>
                <a:cubicBezTo>
                  <a:pt x="2491262" y="90201"/>
                  <a:pt x="2495072" y="102203"/>
                  <a:pt x="2533172" y="116681"/>
                </a:cubicBezTo>
                <a:cubicBezTo>
                  <a:pt x="2528409" y="102488"/>
                  <a:pt x="2524790" y="92011"/>
                  <a:pt x="2522218" y="84201"/>
                </a:cubicBezTo>
                <a:lnTo>
                  <a:pt x="2554698" y="32575"/>
                </a:lnTo>
                <a:lnTo>
                  <a:pt x="2578606" y="36290"/>
                </a:lnTo>
                <a:lnTo>
                  <a:pt x="2609562" y="66960"/>
                </a:lnTo>
                <a:cubicBezTo>
                  <a:pt x="2617563" y="47910"/>
                  <a:pt x="2611562" y="25527"/>
                  <a:pt x="2639566" y="23241"/>
                </a:cubicBezTo>
                <a:cubicBezTo>
                  <a:pt x="2641280" y="44958"/>
                  <a:pt x="2642804" y="65912"/>
                  <a:pt x="2644614" y="89916"/>
                </a:cubicBezTo>
                <a:lnTo>
                  <a:pt x="2668427" y="75533"/>
                </a:lnTo>
                <a:lnTo>
                  <a:pt x="2693192" y="104108"/>
                </a:lnTo>
                <a:cubicBezTo>
                  <a:pt x="2697764" y="97917"/>
                  <a:pt x="2705574" y="92106"/>
                  <a:pt x="2705384" y="86677"/>
                </a:cubicBezTo>
                <a:cubicBezTo>
                  <a:pt x="2704431" y="68675"/>
                  <a:pt x="2717100" y="64484"/>
                  <a:pt x="2728720" y="64579"/>
                </a:cubicBezTo>
                <a:cubicBezTo>
                  <a:pt x="2740341" y="64674"/>
                  <a:pt x="2756438" y="62484"/>
                  <a:pt x="2757867" y="83629"/>
                </a:cubicBezTo>
                <a:cubicBezTo>
                  <a:pt x="2758438" y="90868"/>
                  <a:pt x="2769106" y="97440"/>
                  <a:pt x="2775393" y="104679"/>
                </a:cubicBezTo>
                <a:cubicBezTo>
                  <a:pt x="2795490" y="92392"/>
                  <a:pt x="2786442" y="72390"/>
                  <a:pt x="2793776" y="55244"/>
                </a:cubicBezTo>
                <a:lnTo>
                  <a:pt x="2825018" y="60102"/>
                </a:lnTo>
                <a:lnTo>
                  <a:pt x="2811873" y="91820"/>
                </a:lnTo>
                <a:lnTo>
                  <a:pt x="2851593" y="96583"/>
                </a:lnTo>
                <a:lnTo>
                  <a:pt x="2851593" y="71627"/>
                </a:lnTo>
                <a:cubicBezTo>
                  <a:pt x="2869500" y="65436"/>
                  <a:pt x="2874738" y="86677"/>
                  <a:pt x="2881787" y="87534"/>
                </a:cubicBezTo>
                <a:cubicBezTo>
                  <a:pt x="2896932" y="89249"/>
                  <a:pt x="2902646" y="96107"/>
                  <a:pt x="2907885" y="110490"/>
                </a:cubicBezTo>
                <a:lnTo>
                  <a:pt x="2928840" y="90582"/>
                </a:lnTo>
                <a:lnTo>
                  <a:pt x="2963607" y="102774"/>
                </a:lnTo>
                <a:lnTo>
                  <a:pt x="2988467" y="74199"/>
                </a:lnTo>
                <a:lnTo>
                  <a:pt x="3012660" y="105346"/>
                </a:lnTo>
                <a:lnTo>
                  <a:pt x="2989705" y="144018"/>
                </a:lnTo>
                <a:cubicBezTo>
                  <a:pt x="2981228" y="136017"/>
                  <a:pt x="2995229" y="113157"/>
                  <a:pt x="2971988" y="116681"/>
                </a:cubicBezTo>
                <a:cubicBezTo>
                  <a:pt x="2954558" y="143351"/>
                  <a:pt x="2945985" y="178784"/>
                  <a:pt x="2902932" y="191071"/>
                </a:cubicBezTo>
                <a:cubicBezTo>
                  <a:pt x="2912457" y="173354"/>
                  <a:pt x="2918458" y="160877"/>
                  <a:pt x="2925221" y="147637"/>
                </a:cubicBezTo>
                <a:lnTo>
                  <a:pt x="2892836" y="137255"/>
                </a:lnTo>
                <a:lnTo>
                  <a:pt x="2873786" y="185642"/>
                </a:lnTo>
                <a:lnTo>
                  <a:pt x="2898932" y="204692"/>
                </a:lnTo>
                <a:cubicBezTo>
                  <a:pt x="2894741" y="208311"/>
                  <a:pt x="2891978" y="212693"/>
                  <a:pt x="2888454" y="213455"/>
                </a:cubicBezTo>
                <a:cubicBezTo>
                  <a:pt x="2867690" y="217836"/>
                  <a:pt x="2846735" y="221265"/>
                  <a:pt x="2825589" y="225170"/>
                </a:cubicBezTo>
                <a:cubicBezTo>
                  <a:pt x="2824256" y="233076"/>
                  <a:pt x="2823208" y="239649"/>
                  <a:pt x="2822827" y="241553"/>
                </a:cubicBezTo>
                <a:lnTo>
                  <a:pt x="2857498" y="255841"/>
                </a:lnTo>
                <a:cubicBezTo>
                  <a:pt x="2861879" y="246316"/>
                  <a:pt x="2866452" y="236791"/>
                  <a:pt x="2873024" y="223456"/>
                </a:cubicBezTo>
                <a:lnTo>
                  <a:pt x="2901599" y="247840"/>
                </a:lnTo>
                <a:lnTo>
                  <a:pt x="2914458" y="213836"/>
                </a:lnTo>
                <a:cubicBezTo>
                  <a:pt x="2923173" y="222008"/>
                  <a:pt x="2931107" y="230971"/>
                  <a:pt x="2938175" y="240601"/>
                </a:cubicBezTo>
                <a:cubicBezTo>
                  <a:pt x="2946271" y="254412"/>
                  <a:pt x="2960844" y="258699"/>
                  <a:pt x="2968750" y="250126"/>
                </a:cubicBezTo>
                <a:cubicBezTo>
                  <a:pt x="2984085" y="232695"/>
                  <a:pt x="2997325" y="258318"/>
                  <a:pt x="3010088" y="248411"/>
                </a:cubicBezTo>
                <a:cubicBezTo>
                  <a:pt x="3020185" y="265271"/>
                  <a:pt x="3030662" y="254222"/>
                  <a:pt x="3041330" y="249174"/>
                </a:cubicBezTo>
                <a:cubicBezTo>
                  <a:pt x="3051999" y="244125"/>
                  <a:pt x="3063238" y="239649"/>
                  <a:pt x="3077049" y="233457"/>
                </a:cubicBezTo>
                <a:lnTo>
                  <a:pt x="3091718" y="187833"/>
                </a:lnTo>
                <a:lnTo>
                  <a:pt x="3100386" y="190023"/>
                </a:lnTo>
                <a:lnTo>
                  <a:pt x="3091718" y="237648"/>
                </a:lnTo>
                <a:lnTo>
                  <a:pt x="3124674" y="242601"/>
                </a:lnTo>
                <a:lnTo>
                  <a:pt x="3112101" y="264318"/>
                </a:lnTo>
                <a:lnTo>
                  <a:pt x="3125436" y="273843"/>
                </a:lnTo>
                <a:cubicBezTo>
                  <a:pt x="3136390" y="258413"/>
                  <a:pt x="3146201" y="244316"/>
                  <a:pt x="3157345" y="228504"/>
                </a:cubicBezTo>
                <a:cubicBezTo>
                  <a:pt x="3160965" y="245459"/>
                  <a:pt x="3163822" y="258508"/>
                  <a:pt x="3168394" y="279463"/>
                </a:cubicBezTo>
                <a:lnTo>
                  <a:pt x="3186587" y="252031"/>
                </a:lnTo>
                <a:cubicBezTo>
                  <a:pt x="3191330" y="257651"/>
                  <a:pt x="3196778" y="262642"/>
                  <a:pt x="3202779" y="266890"/>
                </a:cubicBezTo>
                <a:cubicBezTo>
                  <a:pt x="3209561" y="269052"/>
                  <a:pt x="3216619" y="270205"/>
                  <a:pt x="3223734" y="270319"/>
                </a:cubicBezTo>
                <a:lnTo>
                  <a:pt x="3209447" y="291560"/>
                </a:lnTo>
                <a:lnTo>
                  <a:pt x="3246880" y="301085"/>
                </a:lnTo>
                <a:cubicBezTo>
                  <a:pt x="3223829" y="307181"/>
                  <a:pt x="3207732" y="310610"/>
                  <a:pt x="3192302" y="315944"/>
                </a:cubicBezTo>
                <a:cubicBezTo>
                  <a:pt x="3186396" y="318039"/>
                  <a:pt x="3182205" y="324993"/>
                  <a:pt x="3177443" y="329850"/>
                </a:cubicBezTo>
                <a:cubicBezTo>
                  <a:pt x="3174966" y="332327"/>
                  <a:pt x="3173061" y="337470"/>
                  <a:pt x="3170490" y="337661"/>
                </a:cubicBezTo>
                <a:cubicBezTo>
                  <a:pt x="3147153" y="339661"/>
                  <a:pt x="3143438" y="351662"/>
                  <a:pt x="3152106" y="371094"/>
                </a:cubicBezTo>
                <a:cubicBezTo>
                  <a:pt x="3152678" y="372427"/>
                  <a:pt x="3150296" y="375094"/>
                  <a:pt x="3149249" y="377190"/>
                </a:cubicBezTo>
                <a:lnTo>
                  <a:pt x="3094004" y="381666"/>
                </a:lnTo>
                <a:cubicBezTo>
                  <a:pt x="3082707" y="366884"/>
                  <a:pt x="3077459" y="348357"/>
                  <a:pt x="3079335" y="329850"/>
                </a:cubicBezTo>
                <a:cubicBezTo>
                  <a:pt x="3081078" y="319382"/>
                  <a:pt x="3074421" y="309353"/>
                  <a:pt x="3064095" y="306895"/>
                </a:cubicBezTo>
                <a:cubicBezTo>
                  <a:pt x="3052761" y="302799"/>
                  <a:pt x="3049998" y="312515"/>
                  <a:pt x="3043140" y="317658"/>
                </a:cubicBezTo>
                <a:cubicBezTo>
                  <a:pt x="3031577" y="326117"/>
                  <a:pt x="3023862" y="338832"/>
                  <a:pt x="3021709" y="352996"/>
                </a:cubicBezTo>
                <a:cubicBezTo>
                  <a:pt x="3017899" y="364721"/>
                  <a:pt x="3013013" y="376066"/>
                  <a:pt x="3007136" y="386905"/>
                </a:cubicBezTo>
                <a:cubicBezTo>
                  <a:pt x="3012870" y="390867"/>
                  <a:pt x="3019356" y="393620"/>
                  <a:pt x="3026186" y="395001"/>
                </a:cubicBezTo>
                <a:cubicBezTo>
                  <a:pt x="3029043" y="395001"/>
                  <a:pt x="3032472" y="385476"/>
                  <a:pt x="3034853" y="379666"/>
                </a:cubicBezTo>
                <a:cubicBezTo>
                  <a:pt x="3037235" y="373856"/>
                  <a:pt x="3038854" y="367474"/>
                  <a:pt x="3042474" y="355949"/>
                </a:cubicBezTo>
                <a:cubicBezTo>
                  <a:pt x="3048379" y="368141"/>
                  <a:pt x="3051999" y="375570"/>
                  <a:pt x="3056475" y="384524"/>
                </a:cubicBezTo>
                <a:lnTo>
                  <a:pt x="3041045" y="403574"/>
                </a:lnTo>
                <a:cubicBezTo>
                  <a:pt x="3056666" y="397383"/>
                  <a:pt x="3067715" y="389477"/>
                  <a:pt x="3078478" y="389858"/>
                </a:cubicBezTo>
                <a:cubicBezTo>
                  <a:pt x="3089241" y="390239"/>
                  <a:pt x="3099909" y="398811"/>
                  <a:pt x="3113435" y="405098"/>
                </a:cubicBezTo>
                <a:cubicBezTo>
                  <a:pt x="3117054" y="403383"/>
                  <a:pt x="3127246" y="394620"/>
                  <a:pt x="3132485" y="396906"/>
                </a:cubicBezTo>
                <a:cubicBezTo>
                  <a:pt x="3160393" y="410051"/>
                  <a:pt x="3167727" y="388334"/>
                  <a:pt x="3182586" y="364331"/>
                </a:cubicBezTo>
                <a:cubicBezTo>
                  <a:pt x="3186301" y="384524"/>
                  <a:pt x="3188682" y="397668"/>
                  <a:pt x="3190778" y="408908"/>
                </a:cubicBezTo>
                <a:lnTo>
                  <a:pt x="3269454" y="438054"/>
                </a:lnTo>
                <a:cubicBezTo>
                  <a:pt x="3261358" y="442436"/>
                  <a:pt x="3255167" y="448532"/>
                  <a:pt x="3251547" y="447579"/>
                </a:cubicBezTo>
                <a:cubicBezTo>
                  <a:pt x="3231164" y="440817"/>
                  <a:pt x="3210494" y="455104"/>
                  <a:pt x="3189254" y="444341"/>
                </a:cubicBezTo>
                <a:cubicBezTo>
                  <a:pt x="3180681" y="439959"/>
                  <a:pt x="3163727" y="452818"/>
                  <a:pt x="3154202" y="448818"/>
                </a:cubicBezTo>
                <a:cubicBezTo>
                  <a:pt x="3130103" y="438721"/>
                  <a:pt x="3106577" y="447294"/>
                  <a:pt x="3083717" y="448055"/>
                </a:cubicBezTo>
                <a:cubicBezTo>
                  <a:pt x="3062076" y="449541"/>
                  <a:pt x="3040769" y="454199"/>
                  <a:pt x="3020471" y="461867"/>
                </a:cubicBezTo>
                <a:cubicBezTo>
                  <a:pt x="3009327" y="465677"/>
                  <a:pt x="3000373" y="478440"/>
                  <a:pt x="2991896" y="459581"/>
                </a:cubicBezTo>
                <a:cubicBezTo>
                  <a:pt x="2973512" y="466153"/>
                  <a:pt x="2951510" y="461105"/>
                  <a:pt x="2935984" y="477107"/>
                </a:cubicBezTo>
                <a:cubicBezTo>
                  <a:pt x="2931507" y="481774"/>
                  <a:pt x="2926459" y="485965"/>
                  <a:pt x="2916934" y="494442"/>
                </a:cubicBezTo>
                <a:cubicBezTo>
                  <a:pt x="2924983" y="498014"/>
                  <a:pt x="2933336" y="500852"/>
                  <a:pt x="2941890" y="502919"/>
                </a:cubicBezTo>
                <a:cubicBezTo>
                  <a:pt x="2959796" y="505205"/>
                  <a:pt x="2980561" y="494823"/>
                  <a:pt x="2994182" y="515397"/>
                </a:cubicBezTo>
                <a:cubicBezTo>
                  <a:pt x="3021804" y="501681"/>
                  <a:pt x="3053332" y="531685"/>
                  <a:pt x="3080669" y="507777"/>
                </a:cubicBezTo>
                <a:cubicBezTo>
                  <a:pt x="3084384" y="504539"/>
                  <a:pt x="3093242" y="505396"/>
                  <a:pt x="3099719" y="506634"/>
                </a:cubicBezTo>
                <a:cubicBezTo>
                  <a:pt x="3110739" y="508492"/>
                  <a:pt x="3121483" y="511692"/>
                  <a:pt x="3131723" y="516159"/>
                </a:cubicBezTo>
                <a:cubicBezTo>
                  <a:pt x="3159441" y="529875"/>
                  <a:pt x="3186396" y="537876"/>
                  <a:pt x="3211447" y="513016"/>
                </a:cubicBezTo>
                <a:cubicBezTo>
                  <a:pt x="3227640" y="528446"/>
                  <a:pt x="3227640" y="528446"/>
                  <a:pt x="3253548" y="530447"/>
                </a:cubicBezTo>
                <a:cubicBezTo>
                  <a:pt x="3247928" y="533304"/>
                  <a:pt x="3242308" y="538448"/>
                  <a:pt x="3236688" y="538543"/>
                </a:cubicBezTo>
                <a:cubicBezTo>
                  <a:pt x="3193159" y="538543"/>
                  <a:pt x="3149630" y="538543"/>
                  <a:pt x="3106101" y="538543"/>
                </a:cubicBezTo>
                <a:cubicBezTo>
                  <a:pt x="3027805" y="538067"/>
                  <a:pt x="2949510" y="537876"/>
                  <a:pt x="2871309" y="537305"/>
                </a:cubicBezTo>
                <a:cubicBezTo>
                  <a:pt x="2835591" y="537305"/>
                  <a:pt x="2799872" y="535971"/>
                  <a:pt x="2764153" y="535590"/>
                </a:cubicBezTo>
                <a:cubicBezTo>
                  <a:pt x="2760343" y="535590"/>
                  <a:pt x="2756438" y="537971"/>
                  <a:pt x="2752913" y="544353"/>
                </a:cubicBezTo>
                <a:lnTo>
                  <a:pt x="2808825" y="544353"/>
                </a:lnTo>
                <a:cubicBezTo>
                  <a:pt x="2758438" y="590930"/>
                  <a:pt x="2760057" y="581120"/>
                  <a:pt x="2718052" y="582453"/>
                </a:cubicBezTo>
                <a:cubicBezTo>
                  <a:pt x="2693992" y="582749"/>
                  <a:pt x="2669941" y="581472"/>
                  <a:pt x="2646043" y="578643"/>
                </a:cubicBezTo>
                <a:cubicBezTo>
                  <a:pt x="2614039" y="575024"/>
                  <a:pt x="2580320" y="585596"/>
                  <a:pt x="2542030" y="590835"/>
                </a:cubicBezTo>
                <a:lnTo>
                  <a:pt x="2563842" y="605980"/>
                </a:lnTo>
                <a:lnTo>
                  <a:pt x="2510693" y="619315"/>
                </a:lnTo>
                <a:cubicBezTo>
                  <a:pt x="2503930" y="608742"/>
                  <a:pt x="2496405" y="597217"/>
                  <a:pt x="2488119" y="584358"/>
                </a:cubicBezTo>
                <a:cubicBezTo>
                  <a:pt x="2476593" y="608837"/>
                  <a:pt x="2454114" y="611314"/>
                  <a:pt x="2435541" y="618553"/>
                </a:cubicBezTo>
                <a:cubicBezTo>
                  <a:pt x="2427540" y="621696"/>
                  <a:pt x="2424492" y="604266"/>
                  <a:pt x="2409728" y="607980"/>
                </a:cubicBezTo>
                <a:cubicBezTo>
                  <a:pt x="2397726" y="611028"/>
                  <a:pt x="2383439" y="605218"/>
                  <a:pt x="2371628" y="615124"/>
                </a:cubicBezTo>
                <a:cubicBezTo>
                  <a:pt x="2368942" y="617296"/>
                  <a:pt x="2365551" y="618382"/>
                  <a:pt x="2362103" y="618172"/>
                </a:cubicBezTo>
                <a:cubicBezTo>
                  <a:pt x="2336861" y="615791"/>
                  <a:pt x="2311811" y="611790"/>
                  <a:pt x="2286665" y="610743"/>
                </a:cubicBezTo>
                <a:cubicBezTo>
                  <a:pt x="2261519" y="609695"/>
                  <a:pt x="2233420" y="610743"/>
                  <a:pt x="2206845" y="611981"/>
                </a:cubicBezTo>
                <a:cubicBezTo>
                  <a:pt x="2151029" y="614267"/>
                  <a:pt x="2095308" y="618172"/>
                  <a:pt x="2039586" y="619410"/>
                </a:cubicBezTo>
                <a:cubicBezTo>
                  <a:pt x="1972244" y="620934"/>
                  <a:pt x="1904903" y="619410"/>
                  <a:pt x="1837561" y="620839"/>
                </a:cubicBezTo>
                <a:cubicBezTo>
                  <a:pt x="1736596" y="623316"/>
                  <a:pt x="1635537" y="627030"/>
                  <a:pt x="1534572" y="630840"/>
                </a:cubicBezTo>
                <a:cubicBezTo>
                  <a:pt x="1431511" y="634745"/>
                  <a:pt x="1328547" y="640365"/>
                  <a:pt x="1225485" y="643413"/>
                </a:cubicBezTo>
                <a:cubicBezTo>
                  <a:pt x="1131189" y="646080"/>
                  <a:pt x="1036796" y="645604"/>
                  <a:pt x="942499" y="647414"/>
                </a:cubicBezTo>
                <a:cubicBezTo>
                  <a:pt x="908876" y="648080"/>
                  <a:pt x="875253" y="652271"/>
                  <a:pt x="841534" y="653415"/>
                </a:cubicBezTo>
                <a:cubicBezTo>
                  <a:pt x="758572" y="656177"/>
                  <a:pt x="675514" y="659225"/>
                  <a:pt x="592551" y="659892"/>
                </a:cubicBezTo>
                <a:cubicBezTo>
                  <a:pt x="527400" y="660463"/>
                  <a:pt x="462249" y="656653"/>
                  <a:pt x="397098" y="657034"/>
                </a:cubicBezTo>
                <a:cubicBezTo>
                  <a:pt x="380268" y="655796"/>
                  <a:pt x="363656" y="652433"/>
                  <a:pt x="347663" y="647033"/>
                </a:cubicBezTo>
                <a:cubicBezTo>
                  <a:pt x="325851" y="641699"/>
                  <a:pt x="301943" y="645128"/>
                  <a:pt x="278893" y="645033"/>
                </a:cubicBezTo>
                <a:cubicBezTo>
                  <a:pt x="272415" y="645033"/>
                  <a:pt x="265844" y="645794"/>
                  <a:pt x="256604" y="646461"/>
                </a:cubicBezTo>
                <a:lnTo>
                  <a:pt x="269654" y="628554"/>
                </a:lnTo>
                <a:lnTo>
                  <a:pt x="237078" y="620744"/>
                </a:lnTo>
                <a:cubicBezTo>
                  <a:pt x="232982" y="619791"/>
                  <a:pt x="225267" y="619315"/>
                  <a:pt x="225172" y="617982"/>
                </a:cubicBezTo>
                <a:cubicBezTo>
                  <a:pt x="221743" y="588644"/>
                  <a:pt x="202693" y="602361"/>
                  <a:pt x="190787" y="607123"/>
                </a:cubicBezTo>
                <a:cubicBezTo>
                  <a:pt x="169355" y="615886"/>
                  <a:pt x="157162" y="594645"/>
                  <a:pt x="136017" y="597598"/>
                </a:cubicBezTo>
                <a:cubicBezTo>
                  <a:pt x="146209" y="575691"/>
                  <a:pt x="162306" y="575119"/>
                  <a:pt x="178690" y="575595"/>
                </a:cubicBezTo>
                <a:cubicBezTo>
                  <a:pt x="183071" y="575595"/>
                  <a:pt x="188215" y="579215"/>
                  <a:pt x="191453" y="577691"/>
                </a:cubicBezTo>
                <a:cubicBezTo>
                  <a:pt x="197930" y="574262"/>
                  <a:pt x="206598" y="569404"/>
                  <a:pt x="207836" y="563594"/>
                </a:cubicBezTo>
                <a:cubicBezTo>
                  <a:pt x="209075" y="557784"/>
                  <a:pt x="201931" y="550830"/>
                  <a:pt x="196883" y="546068"/>
                </a:cubicBezTo>
                <a:cubicBezTo>
                  <a:pt x="187358" y="537114"/>
                  <a:pt x="175737" y="530161"/>
                  <a:pt x="166498" y="520922"/>
                </a:cubicBezTo>
                <a:cubicBezTo>
                  <a:pt x="159810" y="515350"/>
                  <a:pt x="155315" y="507587"/>
                  <a:pt x="153829" y="499014"/>
                </a:cubicBezTo>
                <a:cubicBezTo>
                  <a:pt x="154972" y="476154"/>
                  <a:pt x="139541" y="464819"/>
                  <a:pt x="125254" y="451961"/>
                </a:cubicBezTo>
                <a:cubicBezTo>
                  <a:pt x="121444" y="448341"/>
                  <a:pt x="112966" y="446532"/>
                  <a:pt x="112490" y="443102"/>
                </a:cubicBezTo>
                <a:cubicBezTo>
                  <a:pt x="108109" y="408336"/>
                  <a:pt x="74390" y="400145"/>
                  <a:pt x="52768" y="376427"/>
                </a:cubicBezTo>
                <a:cubicBezTo>
                  <a:pt x="81343" y="367855"/>
                  <a:pt x="77343" y="349377"/>
                  <a:pt x="76390" y="326231"/>
                </a:cubicBezTo>
                <a:cubicBezTo>
                  <a:pt x="74866" y="290798"/>
                  <a:pt x="62008" y="267747"/>
                  <a:pt x="32099" y="250983"/>
                </a:cubicBezTo>
                <a:cubicBezTo>
                  <a:pt x="20555" y="242763"/>
                  <a:pt x="9812" y="233486"/>
                  <a:pt x="0" y="223266"/>
                </a:cubicBezTo>
                <a:lnTo>
                  <a:pt x="52006" y="194691"/>
                </a:lnTo>
                <a:cubicBezTo>
                  <a:pt x="81915" y="212121"/>
                  <a:pt x="110966" y="194691"/>
                  <a:pt x="140208" y="184118"/>
                </a:cubicBezTo>
                <a:cubicBezTo>
                  <a:pt x="146018" y="182022"/>
                  <a:pt x="150685" y="173069"/>
                  <a:pt x="153162" y="166211"/>
                </a:cubicBezTo>
                <a:cubicBezTo>
                  <a:pt x="156715" y="152838"/>
                  <a:pt x="169051" y="143703"/>
                  <a:pt x="182880" y="144208"/>
                </a:cubicBezTo>
                <a:cubicBezTo>
                  <a:pt x="200026" y="142150"/>
                  <a:pt x="217019" y="138969"/>
                  <a:pt x="233744" y="134683"/>
                </a:cubicBezTo>
                <a:cubicBezTo>
                  <a:pt x="233744" y="132492"/>
                  <a:pt x="233173" y="130206"/>
                  <a:pt x="232982" y="127920"/>
                </a:cubicBezTo>
                <a:lnTo>
                  <a:pt x="198026" y="123348"/>
                </a:lnTo>
                <a:lnTo>
                  <a:pt x="197168" y="116014"/>
                </a:lnTo>
                <a:cubicBezTo>
                  <a:pt x="231935" y="106489"/>
                  <a:pt x="266606" y="96964"/>
                  <a:pt x="301943" y="88582"/>
                </a:cubicBezTo>
                <a:cubicBezTo>
                  <a:pt x="307754" y="87153"/>
                  <a:pt x="314802" y="92106"/>
                  <a:pt x="320992" y="93154"/>
                </a:cubicBezTo>
                <a:cubicBezTo>
                  <a:pt x="334967" y="96478"/>
                  <a:pt x="349302" y="98040"/>
                  <a:pt x="363665" y="97821"/>
                </a:cubicBezTo>
                <a:cubicBezTo>
                  <a:pt x="418053" y="91820"/>
                  <a:pt x="472154" y="83153"/>
                  <a:pt x="526638" y="76961"/>
                </a:cubicBezTo>
                <a:cubicBezTo>
                  <a:pt x="571215" y="71818"/>
                  <a:pt x="616173" y="68865"/>
                  <a:pt x="660941" y="64960"/>
                </a:cubicBezTo>
                <a:cubicBezTo>
                  <a:pt x="666532" y="65217"/>
                  <a:pt x="672142" y="64741"/>
                  <a:pt x="677609" y="63531"/>
                </a:cubicBezTo>
                <a:cubicBezTo>
                  <a:pt x="714090" y="49149"/>
                  <a:pt x="753047" y="54863"/>
                  <a:pt x="790670" y="49720"/>
                </a:cubicBezTo>
                <a:cubicBezTo>
                  <a:pt x="830295" y="44386"/>
                  <a:pt x="870204" y="41243"/>
                  <a:pt x="910115" y="39433"/>
                </a:cubicBezTo>
                <a:cubicBezTo>
                  <a:pt x="954977" y="37337"/>
                  <a:pt x="1000030" y="37909"/>
                  <a:pt x="1044988" y="37337"/>
                </a:cubicBezTo>
                <a:cubicBezTo>
                  <a:pt x="1068610" y="37337"/>
                  <a:pt x="1092613" y="37337"/>
                  <a:pt x="1115854" y="36766"/>
                </a:cubicBezTo>
                <a:cubicBezTo>
                  <a:pt x="1119187" y="36766"/>
                  <a:pt x="1123664" y="38004"/>
                  <a:pt x="1125379" y="36290"/>
                </a:cubicBezTo>
                <a:cubicBezTo>
                  <a:pt x="1148239" y="18287"/>
                  <a:pt x="1171575" y="30479"/>
                  <a:pt x="1195197" y="33813"/>
                </a:cubicBezTo>
                <a:cubicBezTo>
                  <a:pt x="1229230" y="37633"/>
                  <a:pt x="1263519" y="29441"/>
                  <a:pt x="1292160" y="10668"/>
                </a:cubicBezTo>
                <a:cubicBezTo>
                  <a:pt x="1304848" y="20421"/>
                  <a:pt x="1322127" y="21659"/>
                  <a:pt x="1336072" y="13811"/>
                </a:cubicBezTo>
                <a:cubicBezTo>
                  <a:pt x="1348263" y="7715"/>
                  <a:pt x="1367599" y="10763"/>
                  <a:pt x="1381791" y="15430"/>
                </a:cubicBezTo>
                <a:cubicBezTo>
                  <a:pt x="1391840" y="17849"/>
                  <a:pt x="1402022" y="19726"/>
                  <a:pt x="1412272" y="21050"/>
                </a:cubicBezTo>
                <a:cubicBezTo>
                  <a:pt x="1439417" y="27336"/>
                  <a:pt x="1458943" y="9905"/>
                  <a:pt x="1482279" y="5619"/>
                </a:cubicBezTo>
                <a:cubicBezTo>
                  <a:pt x="1489518" y="4286"/>
                  <a:pt x="1498281" y="-191"/>
                  <a:pt x="1503711" y="2285"/>
                </a:cubicBezTo>
                <a:cubicBezTo>
                  <a:pt x="1520570" y="10191"/>
                  <a:pt x="1545240" y="-5334"/>
                  <a:pt x="1555811" y="19907"/>
                </a:cubicBezTo>
                <a:cubicBezTo>
                  <a:pt x="1571243" y="7334"/>
                  <a:pt x="1586102" y="25717"/>
                  <a:pt x="1602104" y="20574"/>
                </a:cubicBezTo>
                <a:cubicBezTo>
                  <a:pt x="1611781" y="17535"/>
                  <a:pt x="1622126" y="17335"/>
                  <a:pt x="1631918" y="20002"/>
                </a:cubicBezTo>
                <a:cubicBezTo>
                  <a:pt x="1652206" y="26288"/>
                  <a:pt x="1669067" y="20002"/>
                  <a:pt x="1686687" y="11620"/>
                </a:cubicBezTo>
                <a:cubicBezTo>
                  <a:pt x="1698364" y="7086"/>
                  <a:pt x="1710289" y="3200"/>
                  <a:pt x="1722404" y="0"/>
                </a:cubicBezTo>
                <a:close/>
              </a:path>
            </a:pathLst>
          </a:custGeom>
          <a:gradFill>
            <a:gsLst>
              <a:gs pos="0">
                <a:schemeClr val="bg1">
                  <a:alpha val="0"/>
                </a:schemeClr>
              </a:gs>
              <a:gs pos="100000">
                <a:schemeClr val="accent1">
                  <a:alpha val="45000"/>
                </a:schemeClr>
              </a:gs>
            </a:gsLst>
            <a:lin ang="10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90" tIns="0" rIns="0" bIns="0" numCol="1" spcCol="0" rtlCol="0" fromWordArt="0" anchor="ctr" anchorCtr="0" forceAA="0" compatLnSpc="1">
            <a:noAutofit/>
          </a:bodyPr>
          <a:lstStyle/>
          <a:p>
            <a:pPr lvl="0" algn="l">
              <a:buClrTx/>
              <a:buSzTx/>
              <a:buFontTx/>
            </a:pPr>
            <a:r>
              <a:rPr lang="zh-CN" altLang="en-US" sz="2000" b="1" dirty="0">
                <a:solidFill>
                  <a:schemeClr val="tx1"/>
                </a:solidFill>
                <a:latin typeface="+mn-ea"/>
                <a:cs typeface="+mn-ea"/>
                <a:sym typeface="+mn-ea"/>
              </a:rPr>
              <a:t>1. 基于样本的迁移学习</a:t>
            </a:r>
            <a:endParaRPr lang="zh-CN" altLang="en-US" sz="2000" b="1" dirty="0">
              <a:solidFill>
                <a:schemeClr val="tx1"/>
              </a:solidFill>
              <a:latin typeface="+mn-ea"/>
              <a:cs typeface="+mn-ea"/>
              <a:sym typeface="+mn-ea"/>
            </a:endParaRPr>
          </a:p>
        </p:txBody>
      </p:sp>
      <p:sp>
        <p:nvSpPr>
          <p:cNvPr id="16" name="任意多边形: 形状 1314"/>
          <p:cNvSpPr/>
          <p:nvPr>
            <p:custDataLst>
              <p:tags r:id="rId6"/>
            </p:custDataLst>
          </p:nvPr>
        </p:nvSpPr>
        <p:spPr>
          <a:xfrm>
            <a:off x="4199249" y="1773456"/>
            <a:ext cx="3808095" cy="3877945"/>
          </a:xfrm>
          <a:custGeom>
            <a:avLst/>
            <a:gdLst>
              <a:gd name="connsiteX0" fmla="*/ 1660038 w 2971357"/>
              <a:gd name="connsiteY0" fmla="*/ 2997033 h 3024784"/>
              <a:gd name="connsiteX1" fmla="*/ 1660133 w 2971357"/>
              <a:gd name="connsiteY1" fmla="*/ 2997033 h 3024784"/>
              <a:gd name="connsiteX2" fmla="*/ 1648894 w 2971357"/>
              <a:gd name="connsiteY2" fmla="*/ 2997891 h 3024784"/>
              <a:gd name="connsiteX3" fmla="*/ 1783482 w 2971357"/>
              <a:gd name="connsiteY3" fmla="*/ 2995223 h 3024784"/>
              <a:gd name="connsiteX4" fmla="*/ 1738334 w 2971357"/>
              <a:gd name="connsiteY4" fmla="*/ 3001129 h 3024784"/>
              <a:gd name="connsiteX5" fmla="*/ 1738334 w 2971357"/>
              <a:gd name="connsiteY5" fmla="*/ 3001510 h 3024784"/>
              <a:gd name="connsiteX6" fmla="*/ 1783482 w 2971357"/>
              <a:gd name="connsiteY6" fmla="*/ 2995223 h 3024784"/>
              <a:gd name="connsiteX7" fmla="*/ 1732143 w 2971357"/>
              <a:gd name="connsiteY7" fmla="*/ 2991851 h 3024784"/>
              <a:gd name="connsiteX8" fmla="*/ 1729825 w 2971357"/>
              <a:gd name="connsiteY8" fmla="*/ 2992719 h 3024784"/>
              <a:gd name="connsiteX9" fmla="*/ 1709349 w 2971357"/>
              <a:gd name="connsiteY9" fmla="*/ 2996069 h 3024784"/>
              <a:gd name="connsiteX10" fmla="*/ 1683461 w 2971357"/>
              <a:gd name="connsiteY10" fmla="*/ 2999486 h 3024784"/>
              <a:gd name="connsiteX11" fmla="*/ 1683279 w 2971357"/>
              <a:gd name="connsiteY11" fmla="*/ 2999510 h 3024784"/>
              <a:gd name="connsiteX12" fmla="*/ 1683454 w 2971357"/>
              <a:gd name="connsiteY12" fmla="*/ 2999487 h 3024784"/>
              <a:gd name="connsiteX13" fmla="*/ 1709617 w 2971357"/>
              <a:gd name="connsiteY13" fmla="*/ 2995932 h 3024784"/>
              <a:gd name="connsiteX14" fmla="*/ 1730039 w 2971357"/>
              <a:gd name="connsiteY14" fmla="*/ 2992585 h 3024784"/>
              <a:gd name="connsiteX15" fmla="*/ 1780434 w 2971357"/>
              <a:gd name="connsiteY15" fmla="*/ 2984079 h 3024784"/>
              <a:gd name="connsiteX16" fmla="*/ 1735857 w 2971357"/>
              <a:gd name="connsiteY16" fmla="*/ 2990556 h 3024784"/>
              <a:gd name="connsiteX17" fmla="*/ 1732143 w 2971357"/>
              <a:gd name="connsiteY17" fmla="*/ 2991851 h 3024784"/>
              <a:gd name="connsiteX18" fmla="*/ 1735857 w 2971357"/>
              <a:gd name="connsiteY18" fmla="*/ 2990461 h 3024784"/>
              <a:gd name="connsiteX19" fmla="*/ 1639052 w 2971357"/>
              <a:gd name="connsiteY19" fmla="*/ 2981734 h 3024784"/>
              <a:gd name="connsiteX20" fmla="*/ 1639356 w 2971357"/>
              <a:gd name="connsiteY20" fmla="*/ 2981770 h 3024784"/>
              <a:gd name="connsiteX21" fmla="*/ 1635653 w 2971357"/>
              <a:gd name="connsiteY21" fmla="*/ 2983985 h 3024784"/>
              <a:gd name="connsiteX22" fmla="*/ 1474396 w 2971357"/>
              <a:gd name="connsiteY22" fmla="*/ 2981698 h 3024784"/>
              <a:gd name="connsiteX23" fmla="*/ 1503638 w 2971357"/>
              <a:gd name="connsiteY23" fmla="*/ 2983032 h 3024784"/>
              <a:gd name="connsiteX24" fmla="*/ 1503542 w 2971357"/>
              <a:gd name="connsiteY24" fmla="*/ 2983032 h 3024784"/>
              <a:gd name="connsiteX25" fmla="*/ 1474396 w 2971357"/>
              <a:gd name="connsiteY25" fmla="*/ 2981698 h 3024784"/>
              <a:gd name="connsiteX26" fmla="*/ 1610794 w 2971357"/>
              <a:gd name="connsiteY26" fmla="*/ 2981031 h 3024784"/>
              <a:gd name="connsiteX27" fmla="*/ 1537832 w 2971357"/>
              <a:gd name="connsiteY27" fmla="*/ 2982555 h 3024784"/>
              <a:gd name="connsiteX28" fmla="*/ 1537737 w 2971357"/>
              <a:gd name="connsiteY28" fmla="*/ 2982555 h 3024784"/>
              <a:gd name="connsiteX29" fmla="*/ 1610794 w 2971357"/>
              <a:gd name="connsiteY29" fmla="*/ 2981031 h 3024784"/>
              <a:gd name="connsiteX30" fmla="*/ 1631558 w 2971357"/>
              <a:gd name="connsiteY30" fmla="*/ 2980841 h 3024784"/>
              <a:gd name="connsiteX31" fmla="*/ 1639213 w 2971357"/>
              <a:gd name="connsiteY31" fmla="*/ 2981627 h 3024784"/>
              <a:gd name="connsiteX32" fmla="*/ 1639052 w 2971357"/>
              <a:gd name="connsiteY32" fmla="*/ 2981734 h 3024784"/>
              <a:gd name="connsiteX33" fmla="*/ 1211468 w 2971357"/>
              <a:gd name="connsiteY33" fmla="*/ 2965186 h 3024784"/>
              <a:gd name="connsiteX34" fmla="*/ 1244901 w 2971357"/>
              <a:gd name="connsiteY34" fmla="*/ 2972997 h 3024784"/>
              <a:gd name="connsiteX35" fmla="*/ 1244805 w 2971357"/>
              <a:gd name="connsiteY35" fmla="*/ 2972997 h 3024784"/>
              <a:gd name="connsiteX36" fmla="*/ 1882351 w 2971357"/>
              <a:gd name="connsiteY36" fmla="*/ 2961505 h 3024784"/>
              <a:gd name="connsiteX37" fmla="*/ 1824629 w 2971357"/>
              <a:gd name="connsiteY37" fmla="*/ 2976840 h 3024784"/>
              <a:gd name="connsiteX38" fmla="*/ 1882351 w 2971357"/>
              <a:gd name="connsiteY38" fmla="*/ 2961505 h 3024784"/>
              <a:gd name="connsiteX39" fmla="*/ 1366002 w 2971357"/>
              <a:gd name="connsiteY39" fmla="*/ 2958041 h 3024784"/>
              <a:gd name="connsiteX40" fmla="*/ 1366478 w 2971357"/>
              <a:gd name="connsiteY40" fmla="*/ 2959695 h 3024784"/>
              <a:gd name="connsiteX41" fmla="*/ 1414103 w 2971357"/>
              <a:gd name="connsiteY41" fmla="*/ 2963791 h 3024784"/>
              <a:gd name="connsiteX42" fmla="*/ 1434201 w 2971357"/>
              <a:gd name="connsiteY42" fmla="*/ 2964648 h 3024784"/>
              <a:gd name="connsiteX43" fmla="*/ 1452298 w 2971357"/>
              <a:gd name="connsiteY43" fmla="*/ 2964648 h 3024784"/>
              <a:gd name="connsiteX44" fmla="*/ 1482873 w 2971357"/>
              <a:gd name="connsiteY44" fmla="*/ 2963696 h 3024784"/>
              <a:gd name="connsiteX45" fmla="*/ 1506781 w 2971357"/>
              <a:gd name="connsiteY45" fmla="*/ 2962172 h 3024784"/>
              <a:gd name="connsiteX46" fmla="*/ 1525164 w 2971357"/>
              <a:gd name="connsiteY46" fmla="*/ 2959314 h 3024784"/>
              <a:gd name="connsiteX47" fmla="*/ 1506114 w 2971357"/>
              <a:gd name="connsiteY47" fmla="*/ 2958552 h 3024784"/>
              <a:gd name="connsiteX48" fmla="*/ 1445821 w 2971357"/>
              <a:gd name="connsiteY48" fmla="*/ 2959885 h 3024784"/>
              <a:gd name="connsiteX49" fmla="*/ 1430771 w 2971357"/>
              <a:gd name="connsiteY49" fmla="*/ 2959885 h 3024784"/>
              <a:gd name="connsiteX50" fmla="*/ 1415627 w 2971357"/>
              <a:gd name="connsiteY50" fmla="*/ 2959409 h 3024784"/>
              <a:gd name="connsiteX51" fmla="*/ 1385337 w 2971357"/>
              <a:gd name="connsiteY51" fmla="*/ 2958552 h 3024784"/>
              <a:gd name="connsiteX52" fmla="*/ 1385528 w 2971357"/>
              <a:gd name="connsiteY52" fmla="*/ 2958457 h 3024784"/>
              <a:gd name="connsiteX53" fmla="*/ 1366002 w 2971357"/>
              <a:gd name="connsiteY53" fmla="*/ 2958041 h 3024784"/>
              <a:gd name="connsiteX54" fmla="*/ 1942549 w 2971357"/>
              <a:gd name="connsiteY54" fmla="*/ 2943027 h 3024784"/>
              <a:gd name="connsiteX55" fmla="*/ 1882351 w 2971357"/>
              <a:gd name="connsiteY55" fmla="*/ 2961506 h 3024784"/>
              <a:gd name="connsiteX56" fmla="*/ 1942549 w 2971357"/>
              <a:gd name="connsiteY56" fmla="*/ 2943027 h 3024784"/>
              <a:gd name="connsiteX57" fmla="*/ 1681564 w 2971357"/>
              <a:gd name="connsiteY57" fmla="*/ 2937883 h 3024784"/>
              <a:gd name="connsiteX58" fmla="*/ 1674040 w 2971357"/>
              <a:gd name="connsiteY58" fmla="*/ 2941503 h 3024784"/>
              <a:gd name="connsiteX59" fmla="*/ 1681564 w 2971357"/>
              <a:gd name="connsiteY59" fmla="*/ 2937883 h 3024784"/>
              <a:gd name="connsiteX60" fmla="*/ 1683440 w 2971357"/>
              <a:gd name="connsiteY60" fmla="*/ 2936466 h 3024784"/>
              <a:gd name="connsiteX61" fmla="*/ 1683517 w 2971357"/>
              <a:gd name="connsiteY61" fmla="*/ 2936479 h 3024784"/>
              <a:gd name="connsiteX62" fmla="*/ 1681564 w 2971357"/>
              <a:gd name="connsiteY62" fmla="*/ 2937884 h 3024784"/>
              <a:gd name="connsiteX63" fmla="*/ 1679469 w 2971357"/>
              <a:gd name="connsiteY63" fmla="*/ 2935788 h 3024784"/>
              <a:gd name="connsiteX64" fmla="*/ 1683517 w 2971357"/>
              <a:gd name="connsiteY64" fmla="*/ 2936408 h 3024784"/>
              <a:gd name="connsiteX65" fmla="*/ 1683440 w 2971357"/>
              <a:gd name="connsiteY65" fmla="*/ 2936466 h 3024784"/>
              <a:gd name="connsiteX66" fmla="*/ 2093235 w 2971357"/>
              <a:gd name="connsiteY66" fmla="*/ 2903879 h 3024784"/>
              <a:gd name="connsiteX67" fmla="*/ 2067708 w 2971357"/>
              <a:gd name="connsiteY67" fmla="*/ 2915214 h 3024784"/>
              <a:gd name="connsiteX68" fmla="*/ 2035323 w 2971357"/>
              <a:gd name="connsiteY68" fmla="*/ 2928168 h 3024784"/>
              <a:gd name="connsiteX69" fmla="*/ 2029775 w 2971357"/>
              <a:gd name="connsiteY69" fmla="*/ 2933549 h 3024784"/>
              <a:gd name="connsiteX70" fmla="*/ 2029794 w 2971357"/>
              <a:gd name="connsiteY70" fmla="*/ 2933566 h 3024784"/>
              <a:gd name="connsiteX71" fmla="*/ 2029775 w 2971357"/>
              <a:gd name="connsiteY71" fmla="*/ 2933585 h 3024784"/>
              <a:gd name="connsiteX72" fmla="*/ 2032370 w 2971357"/>
              <a:gd name="connsiteY72" fmla="*/ 2935787 h 3024784"/>
              <a:gd name="connsiteX73" fmla="*/ 2029794 w 2971357"/>
              <a:gd name="connsiteY73" fmla="*/ 2933566 h 3024784"/>
              <a:gd name="connsiteX74" fmla="*/ 2035323 w 2971357"/>
              <a:gd name="connsiteY74" fmla="*/ 2928168 h 3024784"/>
              <a:gd name="connsiteX75" fmla="*/ 2067803 w 2971357"/>
              <a:gd name="connsiteY75" fmla="*/ 2915214 h 3024784"/>
              <a:gd name="connsiteX76" fmla="*/ 2067803 w 2971357"/>
              <a:gd name="connsiteY76" fmla="*/ 2915594 h 3024784"/>
              <a:gd name="connsiteX77" fmla="*/ 2093235 w 2971357"/>
              <a:gd name="connsiteY77" fmla="*/ 2903879 h 3024784"/>
              <a:gd name="connsiteX78" fmla="*/ 1524307 w 2971357"/>
              <a:gd name="connsiteY78" fmla="*/ 2902735 h 3024784"/>
              <a:gd name="connsiteX79" fmla="*/ 1543357 w 2971357"/>
              <a:gd name="connsiteY79" fmla="*/ 2908165 h 3024784"/>
              <a:gd name="connsiteX80" fmla="*/ 1524307 w 2971357"/>
              <a:gd name="connsiteY80" fmla="*/ 2902735 h 3024784"/>
              <a:gd name="connsiteX81" fmla="*/ 2017511 w 2971357"/>
              <a:gd name="connsiteY81" fmla="*/ 2902355 h 3024784"/>
              <a:gd name="connsiteX82" fmla="*/ 1967695 w 2971357"/>
              <a:gd name="connsiteY82" fmla="*/ 2926072 h 3024784"/>
              <a:gd name="connsiteX83" fmla="*/ 1945121 w 2971357"/>
              <a:gd name="connsiteY83" fmla="*/ 2934836 h 3024784"/>
              <a:gd name="connsiteX84" fmla="*/ 1967600 w 2971357"/>
              <a:gd name="connsiteY84" fmla="*/ 2926072 h 3024784"/>
              <a:gd name="connsiteX85" fmla="*/ 2017511 w 2971357"/>
              <a:gd name="connsiteY85" fmla="*/ 2902355 h 3024784"/>
              <a:gd name="connsiteX86" fmla="*/ 1448892 w 2971357"/>
              <a:gd name="connsiteY86" fmla="*/ 2886700 h 3024784"/>
              <a:gd name="connsiteX87" fmla="*/ 1453460 w 2971357"/>
              <a:gd name="connsiteY87" fmla="*/ 2888849 h 3024784"/>
              <a:gd name="connsiteX88" fmla="*/ 1457822 w 2971357"/>
              <a:gd name="connsiteY88" fmla="*/ 2892639 h 3024784"/>
              <a:gd name="connsiteX89" fmla="*/ 1449489 w 2971357"/>
              <a:gd name="connsiteY89" fmla="*/ 2887091 h 3024784"/>
              <a:gd name="connsiteX90" fmla="*/ 1441258 w 2971357"/>
              <a:gd name="connsiteY90" fmla="*/ 2881701 h 3024784"/>
              <a:gd name="connsiteX91" fmla="*/ 1448892 w 2971357"/>
              <a:gd name="connsiteY91" fmla="*/ 2886700 h 3024784"/>
              <a:gd name="connsiteX92" fmla="*/ 1445499 w 2971357"/>
              <a:gd name="connsiteY92" fmla="*/ 2885103 h 3024784"/>
              <a:gd name="connsiteX93" fmla="*/ 1441014 w 2971357"/>
              <a:gd name="connsiteY93" fmla="*/ 2881505 h 3024784"/>
              <a:gd name="connsiteX94" fmla="*/ 1441258 w 2971357"/>
              <a:gd name="connsiteY94" fmla="*/ 2881701 h 3024784"/>
              <a:gd name="connsiteX95" fmla="*/ 1440985 w 2971357"/>
              <a:gd name="connsiteY95" fmla="*/ 2881522 h 3024784"/>
              <a:gd name="connsiteX96" fmla="*/ 1446963 w 2971357"/>
              <a:gd name="connsiteY96" fmla="*/ 2878066 h 3024784"/>
              <a:gd name="connsiteX97" fmla="*/ 1441014 w 2971357"/>
              <a:gd name="connsiteY97" fmla="*/ 2881505 h 3024784"/>
              <a:gd name="connsiteX98" fmla="*/ 1440985 w 2971357"/>
              <a:gd name="connsiteY98" fmla="*/ 2881482 h 3024784"/>
              <a:gd name="connsiteX99" fmla="*/ 1446963 w 2971357"/>
              <a:gd name="connsiteY99" fmla="*/ 2878066 h 3024784"/>
              <a:gd name="connsiteX100" fmla="*/ 1915938 w 2971357"/>
              <a:gd name="connsiteY100" fmla="*/ 2875697 h 3024784"/>
              <a:gd name="connsiteX101" fmla="*/ 1910545 w 2971357"/>
              <a:gd name="connsiteY101" fmla="*/ 2877590 h 3024784"/>
              <a:gd name="connsiteX102" fmla="*/ 1915596 w 2971357"/>
              <a:gd name="connsiteY102" fmla="*/ 2875716 h 3024784"/>
              <a:gd name="connsiteX103" fmla="*/ 1915938 w 2971357"/>
              <a:gd name="connsiteY103" fmla="*/ 2875589 h 3024784"/>
              <a:gd name="connsiteX104" fmla="*/ 1915596 w 2971357"/>
              <a:gd name="connsiteY104" fmla="*/ 2875716 h 3024784"/>
              <a:gd name="connsiteX105" fmla="*/ 1912831 w 2971357"/>
              <a:gd name="connsiteY105" fmla="*/ 2875875 h 3024784"/>
              <a:gd name="connsiteX106" fmla="*/ 1915938 w 2971357"/>
              <a:gd name="connsiteY106" fmla="*/ 2875589 h 3024784"/>
              <a:gd name="connsiteX107" fmla="*/ 1557739 w 2971357"/>
              <a:gd name="connsiteY107" fmla="*/ 2873780 h 3024784"/>
              <a:gd name="connsiteX108" fmla="*/ 1557834 w 2971357"/>
              <a:gd name="connsiteY108" fmla="*/ 2873780 h 3024784"/>
              <a:gd name="connsiteX109" fmla="*/ 1506590 w 2971357"/>
              <a:gd name="connsiteY109" fmla="*/ 2877781 h 3024784"/>
              <a:gd name="connsiteX110" fmla="*/ 1048497 w 2971357"/>
              <a:gd name="connsiteY110" fmla="*/ 2863899 h 3024784"/>
              <a:gd name="connsiteX111" fmla="*/ 1061868 w 2971357"/>
              <a:gd name="connsiteY111" fmla="*/ 2866827 h 3024784"/>
              <a:gd name="connsiteX112" fmla="*/ 1048445 w 2971357"/>
              <a:gd name="connsiteY112" fmla="*/ 2863918 h 3024784"/>
              <a:gd name="connsiteX113" fmla="*/ 1048354 w 2971357"/>
              <a:gd name="connsiteY113" fmla="*/ 2863899 h 3024784"/>
              <a:gd name="connsiteX114" fmla="*/ 1048445 w 2971357"/>
              <a:gd name="connsiteY114" fmla="*/ 2863918 h 3024784"/>
              <a:gd name="connsiteX115" fmla="*/ 1046056 w 2971357"/>
              <a:gd name="connsiteY115" fmla="*/ 2864827 h 3024784"/>
              <a:gd name="connsiteX116" fmla="*/ 1048354 w 2971357"/>
              <a:gd name="connsiteY116" fmla="*/ 2863899 h 3024784"/>
              <a:gd name="connsiteX117" fmla="*/ 1225336 w 2971357"/>
              <a:gd name="connsiteY117" fmla="*/ 2861478 h 3024784"/>
              <a:gd name="connsiteX118" fmla="*/ 1225382 w 2971357"/>
              <a:gd name="connsiteY118" fmla="*/ 2861503 h 3024784"/>
              <a:gd name="connsiteX119" fmla="*/ 1223126 w 2971357"/>
              <a:gd name="connsiteY119" fmla="*/ 2863112 h 3024784"/>
              <a:gd name="connsiteX120" fmla="*/ 1219304 w 2971357"/>
              <a:gd name="connsiteY120" fmla="*/ 2858139 h 3024784"/>
              <a:gd name="connsiteX121" fmla="*/ 1225355 w 2971357"/>
              <a:gd name="connsiteY121" fmla="*/ 2861463 h 3024784"/>
              <a:gd name="connsiteX122" fmla="*/ 1225336 w 2971357"/>
              <a:gd name="connsiteY122" fmla="*/ 2861478 h 3024784"/>
              <a:gd name="connsiteX123" fmla="*/ 1218405 w 2971357"/>
              <a:gd name="connsiteY123" fmla="*/ 2857645 h 3024784"/>
              <a:gd name="connsiteX124" fmla="*/ 1218459 w 2971357"/>
              <a:gd name="connsiteY124" fmla="*/ 2857671 h 3024784"/>
              <a:gd name="connsiteX125" fmla="*/ 1219304 w 2971357"/>
              <a:gd name="connsiteY125" fmla="*/ 2858139 h 3024784"/>
              <a:gd name="connsiteX126" fmla="*/ 1217996 w 2971357"/>
              <a:gd name="connsiteY126" fmla="*/ 2857447 h 3024784"/>
              <a:gd name="connsiteX127" fmla="*/ 1218387 w 2971357"/>
              <a:gd name="connsiteY127" fmla="*/ 2857635 h 3024784"/>
              <a:gd name="connsiteX128" fmla="*/ 1218405 w 2971357"/>
              <a:gd name="connsiteY128" fmla="*/ 2857645 h 3024784"/>
              <a:gd name="connsiteX129" fmla="*/ 1022339 w 2971357"/>
              <a:gd name="connsiteY129" fmla="*/ 2852539 h 3024784"/>
              <a:gd name="connsiteX130" fmla="*/ 1061868 w 2971357"/>
              <a:gd name="connsiteY130" fmla="*/ 2866731 h 3024784"/>
              <a:gd name="connsiteX131" fmla="*/ 1022339 w 2971357"/>
              <a:gd name="connsiteY131" fmla="*/ 2852539 h 3024784"/>
              <a:gd name="connsiteX132" fmla="*/ 1127686 w 2971357"/>
              <a:gd name="connsiteY132" fmla="*/ 2851777 h 3024784"/>
              <a:gd name="connsiteX133" fmla="*/ 1167405 w 2971357"/>
              <a:gd name="connsiteY133" fmla="*/ 2860159 h 3024784"/>
              <a:gd name="connsiteX134" fmla="*/ 1214173 w 2971357"/>
              <a:gd name="connsiteY134" fmla="*/ 2871018 h 3024784"/>
              <a:gd name="connsiteX135" fmla="*/ 1167405 w 2971357"/>
              <a:gd name="connsiteY135" fmla="*/ 2860445 h 3024784"/>
              <a:gd name="connsiteX136" fmla="*/ 1127686 w 2971357"/>
              <a:gd name="connsiteY136" fmla="*/ 2851777 h 3024784"/>
              <a:gd name="connsiteX137" fmla="*/ 1205505 w 2971357"/>
              <a:gd name="connsiteY137" fmla="*/ 2850158 h 3024784"/>
              <a:gd name="connsiteX138" fmla="*/ 1209463 w 2971357"/>
              <a:gd name="connsiteY138" fmla="*/ 2853321 h 3024784"/>
              <a:gd name="connsiteX139" fmla="*/ 1217996 w 2971357"/>
              <a:gd name="connsiteY139" fmla="*/ 2857447 h 3024784"/>
              <a:gd name="connsiteX140" fmla="*/ 1209383 w 2971357"/>
              <a:gd name="connsiteY140" fmla="*/ 2853307 h 3024784"/>
              <a:gd name="connsiteX141" fmla="*/ 1205505 w 2971357"/>
              <a:gd name="connsiteY141" fmla="*/ 2850158 h 3024784"/>
              <a:gd name="connsiteX142" fmla="*/ 1218554 w 2971357"/>
              <a:gd name="connsiteY142" fmla="*/ 2837870 h 3024784"/>
              <a:gd name="connsiteX143" fmla="*/ 1221792 w 2971357"/>
              <a:gd name="connsiteY143" fmla="*/ 2846634 h 3024784"/>
              <a:gd name="connsiteX144" fmla="*/ 1218554 w 2971357"/>
              <a:gd name="connsiteY144" fmla="*/ 2837870 h 3024784"/>
              <a:gd name="connsiteX145" fmla="*/ 2182389 w 2971357"/>
              <a:gd name="connsiteY145" fmla="*/ 2829393 h 3024784"/>
              <a:gd name="connsiteX146" fmla="*/ 2166196 w 2971357"/>
              <a:gd name="connsiteY146" fmla="*/ 2841109 h 3024784"/>
              <a:gd name="connsiteX147" fmla="*/ 2182389 w 2971357"/>
              <a:gd name="connsiteY147" fmla="*/ 2829393 h 3024784"/>
              <a:gd name="connsiteX148" fmla="*/ 1208420 w 2971357"/>
              <a:gd name="connsiteY148" fmla="*/ 2825073 h 3024784"/>
              <a:gd name="connsiteX149" fmla="*/ 1209468 w 2971357"/>
              <a:gd name="connsiteY149" fmla="*/ 2826121 h 3024784"/>
              <a:gd name="connsiteX150" fmla="*/ 1207944 w 2971357"/>
              <a:gd name="connsiteY150" fmla="*/ 2833360 h 3024784"/>
              <a:gd name="connsiteX151" fmla="*/ 1209373 w 2971357"/>
              <a:gd name="connsiteY151" fmla="*/ 2826121 h 3024784"/>
              <a:gd name="connsiteX152" fmla="*/ 1180739 w 2971357"/>
              <a:gd name="connsiteY152" fmla="*/ 2816058 h 3024784"/>
              <a:gd name="connsiteX153" fmla="*/ 1208267 w 2971357"/>
              <a:gd name="connsiteY153" fmla="*/ 2824345 h 3024784"/>
              <a:gd name="connsiteX154" fmla="*/ 1207790 w 2971357"/>
              <a:gd name="connsiteY154" fmla="*/ 2824345 h 3024784"/>
              <a:gd name="connsiteX155" fmla="*/ 1180739 w 2971357"/>
              <a:gd name="connsiteY155" fmla="*/ 2816058 h 3024784"/>
              <a:gd name="connsiteX156" fmla="*/ 2117809 w 2971357"/>
              <a:gd name="connsiteY156" fmla="*/ 2801295 h 3024784"/>
              <a:gd name="connsiteX157" fmla="*/ 2096854 w 2971357"/>
              <a:gd name="connsiteY157" fmla="*/ 2811868 h 3024784"/>
              <a:gd name="connsiteX158" fmla="*/ 2053992 w 2971357"/>
              <a:gd name="connsiteY158" fmla="*/ 2829490 h 3024784"/>
              <a:gd name="connsiteX159" fmla="*/ 2096759 w 2971357"/>
              <a:gd name="connsiteY159" fmla="*/ 2811868 h 3024784"/>
              <a:gd name="connsiteX160" fmla="*/ 2117809 w 2971357"/>
              <a:gd name="connsiteY160" fmla="*/ 2801295 h 3024784"/>
              <a:gd name="connsiteX161" fmla="*/ 2286307 w 2971357"/>
              <a:gd name="connsiteY161" fmla="*/ 2797770 h 3024784"/>
              <a:gd name="connsiteX162" fmla="*/ 2266114 w 2971357"/>
              <a:gd name="connsiteY162" fmla="*/ 2804343 h 3024784"/>
              <a:gd name="connsiteX163" fmla="*/ 2286307 w 2971357"/>
              <a:gd name="connsiteY163" fmla="*/ 2797770 h 3024784"/>
              <a:gd name="connsiteX164" fmla="*/ 2114666 w 2971357"/>
              <a:gd name="connsiteY164" fmla="*/ 2796818 h 3024784"/>
              <a:gd name="connsiteX165" fmla="*/ 2093044 w 2971357"/>
              <a:gd name="connsiteY165" fmla="*/ 2801867 h 3024784"/>
              <a:gd name="connsiteX166" fmla="*/ 2085234 w 2971357"/>
              <a:gd name="connsiteY166" fmla="*/ 2805296 h 3024784"/>
              <a:gd name="connsiteX167" fmla="*/ 2092949 w 2971357"/>
              <a:gd name="connsiteY167" fmla="*/ 2801867 h 3024784"/>
              <a:gd name="connsiteX168" fmla="*/ 2114666 w 2971357"/>
              <a:gd name="connsiteY168" fmla="*/ 2796818 h 3024784"/>
              <a:gd name="connsiteX169" fmla="*/ 1355809 w 2971357"/>
              <a:gd name="connsiteY169" fmla="*/ 2789579 h 3024784"/>
              <a:gd name="connsiteX170" fmla="*/ 1365334 w 2971357"/>
              <a:gd name="connsiteY170" fmla="*/ 2795008 h 3024784"/>
              <a:gd name="connsiteX171" fmla="*/ 1355809 w 2971357"/>
              <a:gd name="connsiteY171" fmla="*/ 2789579 h 3024784"/>
              <a:gd name="connsiteX172" fmla="*/ 2156957 w 2971357"/>
              <a:gd name="connsiteY172" fmla="*/ 2783864 h 3024784"/>
              <a:gd name="connsiteX173" fmla="*/ 2126858 w 2971357"/>
              <a:gd name="connsiteY173" fmla="*/ 2796818 h 3024784"/>
              <a:gd name="connsiteX174" fmla="*/ 2156957 w 2971357"/>
              <a:gd name="connsiteY174" fmla="*/ 2783864 h 3024784"/>
              <a:gd name="connsiteX175" fmla="*/ 1934167 w 2971357"/>
              <a:gd name="connsiteY175" fmla="*/ 2782625 h 3024784"/>
              <a:gd name="connsiteX176" fmla="*/ 1942930 w 2971357"/>
              <a:gd name="connsiteY176" fmla="*/ 2784911 h 3024784"/>
              <a:gd name="connsiteX177" fmla="*/ 1934167 w 2971357"/>
              <a:gd name="connsiteY177" fmla="*/ 2782625 h 3024784"/>
              <a:gd name="connsiteX178" fmla="*/ 1194190 w 2971357"/>
              <a:gd name="connsiteY178" fmla="*/ 2782486 h 3024784"/>
              <a:gd name="connsiteX179" fmla="*/ 1208220 w 2971357"/>
              <a:gd name="connsiteY179" fmla="*/ 2784828 h 3024784"/>
              <a:gd name="connsiteX180" fmla="*/ 1253416 w 2971357"/>
              <a:gd name="connsiteY180" fmla="*/ 2793579 h 3024784"/>
              <a:gd name="connsiteX181" fmla="*/ 1219046 w 2971357"/>
              <a:gd name="connsiteY181" fmla="*/ 2786931 h 3024784"/>
              <a:gd name="connsiteX182" fmla="*/ 974143 w 2971357"/>
              <a:gd name="connsiteY182" fmla="*/ 2782340 h 3024784"/>
              <a:gd name="connsiteX183" fmla="*/ 975601 w 2971357"/>
              <a:gd name="connsiteY183" fmla="*/ 2782947 h 3024784"/>
              <a:gd name="connsiteX184" fmla="*/ 1009317 w 2971357"/>
              <a:gd name="connsiteY184" fmla="*/ 2796976 h 3024784"/>
              <a:gd name="connsiteX185" fmla="*/ 1058153 w 2971357"/>
              <a:gd name="connsiteY185" fmla="*/ 2819773 h 3024784"/>
              <a:gd name="connsiteX186" fmla="*/ 1009263 w 2971357"/>
              <a:gd name="connsiteY186" fmla="*/ 2796976 h 3024784"/>
              <a:gd name="connsiteX187" fmla="*/ 975598 w 2971357"/>
              <a:gd name="connsiteY187" fmla="*/ 2782947 h 3024784"/>
              <a:gd name="connsiteX188" fmla="*/ 1191587 w 2971357"/>
              <a:gd name="connsiteY188" fmla="*/ 2782020 h 3024784"/>
              <a:gd name="connsiteX189" fmla="*/ 1194190 w 2971357"/>
              <a:gd name="connsiteY189" fmla="*/ 2782486 h 3024784"/>
              <a:gd name="connsiteX190" fmla="*/ 1191450 w 2971357"/>
              <a:gd name="connsiteY190" fmla="*/ 2782028 h 3024784"/>
              <a:gd name="connsiteX191" fmla="*/ 1191400 w 2971357"/>
              <a:gd name="connsiteY191" fmla="*/ 2782020 h 3024784"/>
              <a:gd name="connsiteX192" fmla="*/ 1191450 w 2971357"/>
              <a:gd name="connsiteY192" fmla="*/ 2782028 h 3024784"/>
              <a:gd name="connsiteX193" fmla="*/ 1184741 w 2971357"/>
              <a:gd name="connsiteY193" fmla="*/ 2782435 h 3024784"/>
              <a:gd name="connsiteX194" fmla="*/ 1191400 w 2971357"/>
              <a:gd name="connsiteY194" fmla="*/ 2782020 h 3024784"/>
              <a:gd name="connsiteX195" fmla="*/ 980905 w 2971357"/>
              <a:gd name="connsiteY195" fmla="*/ 2775863 h 3024784"/>
              <a:gd name="connsiteX196" fmla="*/ 982143 w 2971357"/>
              <a:gd name="connsiteY196" fmla="*/ 2783579 h 3024784"/>
              <a:gd name="connsiteX197" fmla="*/ 980905 w 2971357"/>
              <a:gd name="connsiteY197" fmla="*/ 2775863 h 3024784"/>
              <a:gd name="connsiteX198" fmla="*/ 2145622 w 2971357"/>
              <a:gd name="connsiteY198" fmla="*/ 2769958 h 3024784"/>
              <a:gd name="connsiteX199" fmla="*/ 2119619 w 2971357"/>
              <a:gd name="connsiteY199" fmla="*/ 2781197 h 3024784"/>
              <a:gd name="connsiteX200" fmla="*/ 2145622 w 2971357"/>
              <a:gd name="connsiteY200" fmla="*/ 2769958 h 3024784"/>
              <a:gd name="connsiteX201" fmla="*/ 1129115 w 2971357"/>
              <a:gd name="connsiteY201" fmla="*/ 2769671 h 3024784"/>
              <a:gd name="connsiteX202" fmla="*/ 1129496 w 2971357"/>
              <a:gd name="connsiteY202" fmla="*/ 2769729 h 3024784"/>
              <a:gd name="connsiteX203" fmla="*/ 1129400 w 2971357"/>
              <a:gd name="connsiteY203" fmla="*/ 2769672 h 3024784"/>
              <a:gd name="connsiteX204" fmla="*/ 1129497 w 2971357"/>
              <a:gd name="connsiteY204" fmla="*/ 2769729 h 3024784"/>
              <a:gd name="connsiteX205" fmla="*/ 1144676 w 2971357"/>
              <a:gd name="connsiteY205" fmla="*/ 2772017 h 3024784"/>
              <a:gd name="connsiteX206" fmla="*/ 1184741 w 2971357"/>
              <a:gd name="connsiteY206" fmla="*/ 2782435 h 3024784"/>
              <a:gd name="connsiteX207" fmla="*/ 1144676 w 2971357"/>
              <a:gd name="connsiteY207" fmla="*/ 2772160 h 3024784"/>
              <a:gd name="connsiteX208" fmla="*/ 1129505 w 2971357"/>
              <a:gd name="connsiteY208" fmla="*/ 2769734 h 3024784"/>
              <a:gd name="connsiteX209" fmla="*/ 1131769 w 2971357"/>
              <a:gd name="connsiteY209" fmla="*/ 2771053 h 3024784"/>
              <a:gd name="connsiteX210" fmla="*/ 1138925 w 2971357"/>
              <a:gd name="connsiteY210" fmla="*/ 2775292 h 3024784"/>
              <a:gd name="connsiteX211" fmla="*/ 1129504 w 2971357"/>
              <a:gd name="connsiteY211" fmla="*/ 2769733 h 3024784"/>
              <a:gd name="connsiteX212" fmla="*/ 2174864 w 2971357"/>
              <a:gd name="connsiteY212" fmla="*/ 2767576 h 3024784"/>
              <a:gd name="connsiteX213" fmla="*/ 2170197 w 2971357"/>
              <a:gd name="connsiteY213" fmla="*/ 2768433 h 3024784"/>
              <a:gd name="connsiteX214" fmla="*/ 2170362 w 2971357"/>
              <a:gd name="connsiteY214" fmla="*/ 2768311 h 3024784"/>
              <a:gd name="connsiteX215" fmla="*/ 1671563 w 2971357"/>
              <a:gd name="connsiteY215" fmla="*/ 2764814 h 3024784"/>
              <a:gd name="connsiteX216" fmla="*/ 1678230 w 2971357"/>
              <a:gd name="connsiteY216" fmla="*/ 2766719 h 3024784"/>
              <a:gd name="connsiteX217" fmla="*/ 1671563 w 2971357"/>
              <a:gd name="connsiteY217" fmla="*/ 2764814 h 3024784"/>
              <a:gd name="connsiteX218" fmla="*/ 2108856 w 2971357"/>
              <a:gd name="connsiteY218" fmla="*/ 2762147 h 3024784"/>
              <a:gd name="connsiteX219" fmla="*/ 2107903 w 2971357"/>
              <a:gd name="connsiteY219" fmla="*/ 2763004 h 3024784"/>
              <a:gd name="connsiteX220" fmla="*/ 2090568 w 2971357"/>
              <a:gd name="connsiteY220" fmla="*/ 2772529 h 3024784"/>
              <a:gd name="connsiteX221" fmla="*/ 2107808 w 2971357"/>
              <a:gd name="connsiteY221" fmla="*/ 2763004 h 3024784"/>
              <a:gd name="connsiteX222" fmla="*/ 2108856 w 2971357"/>
              <a:gd name="connsiteY222" fmla="*/ 2762147 h 3024784"/>
              <a:gd name="connsiteX223" fmla="*/ 2179722 w 2971357"/>
              <a:gd name="connsiteY223" fmla="*/ 2761385 h 3024784"/>
              <a:gd name="connsiteX224" fmla="*/ 2170362 w 2971357"/>
              <a:gd name="connsiteY224" fmla="*/ 2768311 h 3024784"/>
              <a:gd name="connsiteX225" fmla="*/ 2170197 w 2971357"/>
              <a:gd name="connsiteY225" fmla="*/ 2768338 h 3024784"/>
              <a:gd name="connsiteX226" fmla="*/ 2179722 w 2971357"/>
              <a:gd name="connsiteY226" fmla="*/ 2761385 h 3024784"/>
              <a:gd name="connsiteX227" fmla="*/ 1496017 w 2971357"/>
              <a:gd name="connsiteY227" fmla="*/ 2760623 h 3024784"/>
              <a:gd name="connsiteX228" fmla="*/ 1476015 w 2971357"/>
              <a:gd name="connsiteY228" fmla="*/ 2763100 h 3024784"/>
              <a:gd name="connsiteX229" fmla="*/ 1496017 w 2971357"/>
              <a:gd name="connsiteY229" fmla="*/ 2760623 h 3024784"/>
              <a:gd name="connsiteX230" fmla="*/ 2106056 w 2971357"/>
              <a:gd name="connsiteY230" fmla="*/ 2758208 h 3024784"/>
              <a:gd name="connsiteX231" fmla="*/ 2106151 w 2971357"/>
              <a:gd name="connsiteY231" fmla="*/ 2758208 h 3024784"/>
              <a:gd name="connsiteX232" fmla="*/ 2107008 w 2971357"/>
              <a:gd name="connsiteY232" fmla="*/ 2760304 h 3024784"/>
              <a:gd name="connsiteX233" fmla="*/ 2106851 w 2971357"/>
              <a:gd name="connsiteY233" fmla="*/ 2759958 h 3024784"/>
              <a:gd name="connsiteX234" fmla="*/ 1949751 w 2971357"/>
              <a:gd name="connsiteY234" fmla="*/ 2757731 h 3024784"/>
              <a:gd name="connsiteX235" fmla="*/ 1920700 w 2971357"/>
              <a:gd name="connsiteY235" fmla="*/ 2768875 h 3024784"/>
              <a:gd name="connsiteX236" fmla="*/ 1899364 w 2971357"/>
              <a:gd name="connsiteY236" fmla="*/ 2776114 h 3024784"/>
              <a:gd name="connsiteX237" fmla="*/ 1920605 w 2971357"/>
              <a:gd name="connsiteY237" fmla="*/ 2768875 h 3024784"/>
              <a:gd name="connsiteX238" fmla="*/ 1662419 w 2971357"/>
              <a:gd name="connsiteY238" fmla="*/ 2747288 h 3024784"/>
              <a:gd name="connsiteX239" fmla="*/ 1643369 w 2971357"/>
              <a:gd name="connsiteY239" fmla="*/ 2754432 h 3024784"/>
              <a:gd name="connsiteX240" fmla="*/ 1662419 w 2971357"/>
              <a:gd name="connsiteY240" fmla="*/ 2747288 h 3024784"/>
              <a:gd name="connsiteX241" fmla="*/ 984143 w 2971357"/>
              <a:gd name="connsiteY241" fmla="*/ 2735382 h 3024784"/>
              <a:gd name="connsiteX242" fmla="*/ 988215 w 2971357"/>
              <a:gd name="connsiteY242" fmla="*/ 2735488 h 3024784"/>
              <a:gd name="connsiteX243" fmla="*/ 988215 w 2971357"/>
              <a:gd name="connsiteY243" fmla="*/ 2735489 h 3024784"/>
              <a:gd name="connsiteX244" fmla="*/ 984143 w 2971357"/>
              <a:gd name="connsiteY244" fmla="*/ 2735382 h 3024784"/>
              <a:gd name="connsiteX245" fmla="*/ 1465632 w 2971357"/>
              <a:gd name="connsiteY245" fmla="*/ 2730809 h 3024784"/>
              <a:gd name="connsiteX246" fmla="*/ 1464204 w 2971357"/>
              <a:gd name="connsiteY246" fmla="*/ 2735191 h 3024784"/>
              <a:gd name="connsiteX247" fmla="*/ 1465632 w 2971357"/>
              <a:gd name="connsiteY247" fmla="*/ 2730809 h 3024784"/>
              <a:gd name="connsiteX248" fmla="*/ 990653 w 2971357"/>
              <a:gd name="connsiteY248" fmla="*/ 2730632 h 3024784"/>
              <a:gd name="connsiteX249" fmla="*/ 990824 w 2971357"/>
              <a:gd name="connsiteY249" fmla="*/ 2730751 h 3024784"/>
              <a:gd name="connsiteX250" fmla="*/ 988907 w 2971357"/>
              <a:gd name="connsiteY250" fmla="*/ 2732334 h 3024784"/>
              <a:gd name="connsiteX251" fmla="*/ 1735762 w 2971357"/>
              <a:gd name="connsiteY251" fmla="*/ 2725190 h 3024784"/>
              <a:gd name="connsiteX252" fmla="*/ 1723665 w 2971357"/>
              <a:gd name="connsiteY252" fmla="*/ 2730143 h 3024784"/>
              <a:gd name="connsiteX253" fmla="*/ 1735762 w 2971357"/>
              <a:gd name="connsiteY253" fmla="*/ 2725190 h 3024784"/>
              <a:gd name="connsiteX254" fmla="*/ 979382 w 2971357"/>
              <a:gd name="connsiteY254" fmla="*/ 2722809 h 3024784"/>
              <a:gd name="connsiteX255" fmla="*/ 990824 w 2971357"/>
              <a:gd name="connsiteY255" fmla="*/ 2730465 h 3024784"/>
              <a:gd name="connsiteX256" fmla="*/ 990653 w 2971357"/>
              <a:gd name="connsiteY256" fmla="*/ 2730632 h 3024784"/>
              <a:gd name="connsiteX257" fmla="*/ 2050022 w 2971357"/>
              <a:gd name="connsiteY257" fmla="*/ 2721738 h 3024784"/>
              <a:gd name="connsiteX258" fmla="*/ 2050015 w 2971357"/>
              <a:gd name="connsiteY258" fmla="*/ 2721749 h 3024784"/>
              <a:gd name="connsiteX259" fmla="*/ 2041324 w 2971357"/>
              <a:gd name="connsiteY259" fmla="*/ 2729095 h 3024784"/>
              <a:gd name="connsiteX260" fmla="*/ 1751255 w 2971357"/>
              <a:gd name="connsiteY260" fmla="*/ 2719773 h 3024784"/>
              <a:gd name="connsiteX261" fmla="*/ 1740429 w 2971357"/>
              <a:gd name="connsiteY261" fmla="*/ 2722047 h 3024784"/>
              <a:gd name="connsiteX262" fmla="*/ 1738715 w 2971357"/>
              <a:gd name="connsiteY262" fmla="*/ 2721475 h 3024784"/>
              <a:gd name="connsiteX263" fmla="*/ 1740429 w 2971357"/>
              <a:gd name="connsiteY263" fmla="*/ 2721475 h 3024784"/>
              <a:gd name="connsiteX264" fmla="*/ 2406227 w 2971357"/>
              <a:gd name="connsiteY264" fmla="*/ 2717284 h 3024784"/>
              <a:gd name="connsiteX265" fmla="*/ 2388415 w 2971357"/>
              <a:gd name="connsiteY265" fmla="*/ 2731000 h 3024784"/>
              <a:gd name="connsiteX266" fmla="*/ 2388327 w 2971357"/>
              <a:gd name="connsiteY266" fmla="*/ 2731227 h 3024784"/>
              <a:gd name="connsiteX267" fmla="*/ 2388129 w 2971357"/>
              <a:gd name="connsiteY267" fmla="*/ 2731381 h 3024784"/>
              <a:gd name="connsiteX268" fmla="*/ 2387531 w 2971357"/>
              <a:gd name="connsiteY268" fmla="*/ 2732918 h 3024784"/>
              <a:gd name="connsiteX269" fmla="*/ 2358221 w 2971357"/>
              <a:gd name="connsiteY269" fmla="*/ 2760432 h 3024784"/>
              <a:gd name="connsiteX270" fmla="*/ 2358221 w 2971357"/>
              <a:gd name="connsiteY270" fmla="*/ 2760813 h 3024784"/>
              <a:gd name="connsiteX271" fmla="*/ 2387462 w 2971357"/>
              <a:gd name="connsiteY271" fmla="*/ 2733095 h 3024784"/>
              <a:gd name="connsiteX272" fmla="*/ 2387531 w 2971357"/>
              <a:gd name="connsiteY272" fmla="*/ 2732918 h 3024784"/>
              <a:gd name="connsiteX273" fmla="*/ 2387748 w 2971357"/>
              <a:gd name="connsiteY273" fmla="*/ 2732714 h 3024784"/>
              <a:gd name="connsiteX274" fmla="*/ 2388327 w 2971357"/>
              <a:gd name="connsiteY274" fmla="*/ 2731227 h 3024784"/>
              <a:gd name="connsiteX275" fmla="*/ 1769004 w 2971357"/>
              <a:gd name="connsiteY275" fmla="*/ 2717284 h 3024784"/>
              <a:gd name="connsiteX276" fmla="*/ 1758753 w 2971357"/>
              <a:gd name="connsiteY276" fmla="*/ 2718594 h 3024784"/>
              <a:gd name="connsiteX277" fmla="*/ 1751255 w 2971357"/>
              <a:gd name="connsiteY277" fmla="*/ 2719773 h 3024784"/>
              <a:gd name="connsiteX278" fmla="*/ 1758396 w 2971357"/>
              <a:gd name="connsiteY278" fmla="*/ 2718273 h 3024784"/>
              <a:gd name="connsiteX279" fmla="*/ 1769004 w 2971357"/>
              <a:gd name="connsiteY279" fmla="*/ 2717284 h 3024784"/>
              <a:gd name="connsiteX280" fmla="*/ 2052849 w 2971357"/>
              <a:gd name="connsiteY280" fmla="*/ 2716903 h 3024784"/>
              <a:gd name="connsiteX281" fmla="*/ 2052629 w 2971357"/>
              <a:gd name="connsiteY281" fmla="*/ 2717282 h 3024784"/>
              <a:gd name="connsiteX282" fmla="*/ 2050051 w 2971357"/>
              <a:gd name="connsiteY282" fmla="*/ 2721713 h 3024784"/>
              <a:gd name="connsiteX283" fmla="*/ 2050022 w 2971357"/>
              <a:gd name="connsiteY283" fmla="*/ 2721738 h 3024784"/>
              <a:gd name="connsiteX284" fmla="*/ 2052627 w 2971357"/>
              <a:gd name="connsiteY284" fmla="*/ 2717283 h 3024784"/>
              <a:gd name="connsiteX285" fmla="*/ 778023 w 2971357"/>
              <a:gd name="connsiteY285" fmla="*/ 2714617 h 3024784"/>
              <a:gd name="connsiteX286" fmla="*/ 786500 w 2971357"/>
              <a:gd name="connsiteY286" fmla="*/ 2720333 h 3024784"/>
              <a:gd name="connsiteX287" fmla="*/ 798787 w 2971357"/>
              <a:gd name="connsiteY287" fmla="*/ 2729382 h 3024784"/>
              <a:gd name="connsiteX288" fmla="*/ 786405 w 2971357"/>
              <a:gd name="connsiteY288" fmla="*/ 2720333 h 3024784"/>
              <a:gd name="connsiteX289" fmla="*/ 2041704 w 2971357"/>
              <a:gd name="connsiteY289" fmla="*/ 2712712 h 3024784"/>
              <a:gd name="connsiteX290" fmla="*/ 2008843 w 2971357"/>
              <a:gd name="connsiteY290" fmla="*/ 2730333 h 3024784"/>
              <a:gd name="connsiteX291" fmla="*/ 2041704 w 2971357"/>
              <a:gd name="connsiteY291" fmla="*/ 2712712 h 3024784"/>
              <a:gd name="connsiteX292" fmla="*/ 1153117 w 2971357"/>
              <a:gd name="connsiteY292" fmla="*/ 2710712 h 3024784"/>
              <a:gd name="connsiteX293" fmla="*/ 1257892 w 2971357"/>
              <a:gd name="connsiteY293" fmla="*/ 2734620 h 3024784"/>
              <a:gd name="connsiteX294" fmla="*/ 1153117 w 2971357"/>
              <a:gd name="connsiteY294" fmla="*/ 2710712 h 3024784"/>
              <a:gd name="connsiteX295" fmla="*/ 1873588 w 2971357"/>
              <a:gd name="connsiteY295" fmla="*/ 2706140 h 3024784"/>
              <a:gd name="connsiteX296" fmla="*/ 1855490 w 2971357"/>
              <a:gd name="connsiteY296" fmla="*/ 2713474 h 3024784"/>
              <a:gd name="connsiteX297" fmla="*/ 1821581 w 2971357"/>
              <a:gd name="connsiteY297" fmla="*/ 2722999 h 3024784"/>
              <a:gd name="connsiteX298" fmla="*/ 1787196 w 2971357"/>
              <a:gd name="connsiteY298" fmla="*/ 2731191 h 3024784"/>
              <a:gd name="connsiteX299" fmla="*/ 1759955 w 2971357"/>
              <a:gd name="connsiteY299" fmla="*/ 2737763 h 3024784"/>
              <a:gd name="connsiteX300" fmla="*/ 1743191 w 2971357"/>
              <a:gd name="connsiteY300" fmla="*/ 2742526 h 3024784"/>
              <a:gd name="connsiteX301" fmla="*/ 1714616 w 2971357"/>
              <a:gd name="connsiteY301" fmla="*/ 2748717 h 3024784"/>
              <a:gd name="connsiteX302" fmla="*/ 1665276 w 2971357"/>
              <a:gd name="connsiteY302" fmla="*/ 2756527 h 3024784"/>
              <a:gd name="connsiteX303" fmla="*/ 1615746 w 2971357"/>
              <a:gd name="connsiteY303" fmla="*/ 2762909 h 3024784"/>
              <a:gd name="connsiteX304" fmla="*/ 1567550 w 2971357"/>
              <a:gd name="connsiteY304" fmla="*/ 2762909 h 3024784"/>
              <a:gd name="connsiteX305" fmla="*/ 1581932 w 2971357"/>
              <a:gd name="connsiteY305" fmla="*/ 2759956 h 3024784"/>
              <a:gd name="connsiteX306" fmla="*/ 1612603 w 2971357"/>
              <a:gd name="connsiteY306" fmla="*/ 2757575 h 3024784"/>
              <a:gd name="connsiteX307" fmla="*/ 1643273 w 2971357"/>
              <a:gd name="connsiteY307" fmla="*/ 2754718 h 3024784"/>
              <a:gd name="connsiteX308" fmla="*/ 1688136 w 2971357"/>
              <a:gd name="connsiteY308" fmla="*/ 2744050 h 3024784"/>
              <a:gd name="connsiteX309" fmla="*/ 1751287 w 2971357"/>
              <a:gd name="connsiteY309" fmla="*/ 2733286 h 3024784"/>
              <a:gd name="connsiteX310" fmla="*/ 1813580 w 2971357"/>
              <a:gd name="connsiteY310" fmla="*/ 2719570 h 3024784"/>
              <a:gd name="connsiteX311" fmla="*/ 1850442 w 2971357"/>
              <a:gd name="connsiteY311" fmla="*/ 2710807 h 3024784"/>
              <a:gd name="connsiteX312" fmla="*/ 1873588 w 2971357"/>
              <a:gd name="connsiteY312" fmla="*/ 2706140 h 3024784"/>
              <a:gd name="connsiteX313" fmla="*/ 1887685 w 2971357"/>
              <a:gd name="connsiteY313" fmla="*/ 2701187 h 3024784"/>
              <a:gd name="connsiteX314" fmla="*/ 1874922 w 2971357"/>
              <a:gd name="connsiteY314" fmla="*/ 2703759 h 3024784"/>
              <a:gd name="connsiteX315" fmla="*/ 1867683 w 2971357"/>
              <a:gd name="connsiteY315" fmla="*/ 2705474 h 3024784"/>
              <a:gd name="connsiteX316" fmla="*/ 1874826 w 2971357"/>
              <a:gd name="connsiteY316" fmla="*/ 2703759 h 3024784"/>
              <a:gd name="connsiteX317" fmla="*/ 1887685 w 2971357"/>
              <a:gd name="connsiteY317" fmla="*/ 2701187 h 3024784"/>
              <a:gd name="connsiteX318" fmla="*/ 1916927 w 2971357"/>
              <a:gd name="connsiteY318" fmla="*/ 2700234 h 3024784"/>
              <a:gd name="connsiteX319" fmla="*/ 1887114 w 2971357"/>
              <a:gd name="connsiteY319" fmla="*/ 2714807 h 3024784"/>
              <a:gd name="connsiteX320" fmla="*/ 1916927 w 2971357"/>
              <a:gd name="connsiteY320" fmla="*/ 2700234 h 3024784"/>
              <a:gd name="connsiteX321" fmla="*/ 1945787 w 2971357"/>
              <a:gd name="connsiteY321" fmla="*/ 2696329 h 3024784"/>
              <a:gd name="connsiteX322" fmla="*/ 1940072 w 2971357"/>
              <a:gd name="connsiteY322" fmla="*/ 2698425 h 3024784"/>
              <a:gd name="connsiteX323" fmla="*/ 1918451 w 2971357"/>
              <a:gd name="connsiteY323" fmla="*/ 2705664 h 3024784"/>
              <a:gd name="connsiteX324" fmla="*/ 1940453 w 2971357"/>
              <a:gd name="connsiteY324" fmla="*/ 2698234 h 3024784"/>
              <a:gd name="connsiteX325" fmla="*/ 913468 w 2971357"/>
              <a:gd name="connsiteY325" fmla="*/ 2696329 h 3024784"/>
              <a:gd name="connsiteX326" fmla="*/ 986810 w 2971357"/>
              <a:gd name="connsiteY326" fmla="*/ 2732810 h 3024784"/>
              <a:gd name="connsiteX327" fmla="*/ 988263 w 2971357"/>
              <a:gd name="connsiteY327" fmla="*/ 2735489 h 3024784"/>
              <a:gd name="connsiteX328" fmla="*/ 988215 w 2971357"/>
              <a:gd name="connsiteY328" fmla="*/ 2735488 h 3024784"/>
              <a:gd name="connsiteX329" fmla="*/ 986715 w 2971357"/>
              <a:gd name="connsiteY329" fmla="*/ 2732810 h 3024784"/>
              <a:gd name="connsiteX330" fmla="*/ 913468 w 2971357"/>
              <a:gd name="connsiteY330" fmla="*/ 2696329 h 3024784"/>
              <a:gd name="connsiteX331" fmla="*/ 870950 w 2971357"/>
              <a:gd name="connsiteY331" fmla="*/ 2688555 h 3024784"/>
              <a:gd name="connsiteX332" fmla="*/ 870962 w 2971357"/>
              <a:gd name="connsiteY332" fmla="*/ 2688580 h 3024784"/>
              <a:gd name="connsiteX333" fmla="*/ 868987 w 2971357"/>
              <a:gd name="connsiteY333" fmla="*/ 2689757 h 3024784"/>
              <a:gd name="connsiteX334" fmla="*/ 870900 w 2971357"/>
              <a:gd name="connsiteY334" fmla="*/ 2688449 h 3024784"/>
              <a:gd name="connsiteX335" fmla="*/ 870975 w 2971357"/>
              <a:gd name="connsiteY335" fmla="*/ 2688540 h 3024784"/>
              <a:gd name="connsiteX336" fmla="*/ 870950 w 2971357"/>
              <a:gd name="connsiteY336" fmla="*/ 2688555 h 3024784"/>
              <a:gd name="connsiteX337" fmla="*/ 867216 w 2971357"/>
              <a:gd name="connsiteY337" fmla="*/ 2683975 h 3024784"/>
              <a:gd name="connsiteX338" fmla="*/ 869642 w 2971357"/>
              <a:gd name="connsiteY338" fmla="*/ 2685769 h 3024784"/>
              <a:gd name="connsiteX339" fmla="*/ 870900 w 2971357"/>
              <a:gd name="connsiteY339" fmla="*/ 2688449 h 3024784"/>
              <a:gd name="connsiteX340" fmla="*/ 768879 w 2971357"/>
              <a:gd name="connsiteY340" fmla="*/ 2672231 h 3024784"/>
              <a:gd name="connsiteX341" fmla="*/ 888513 w 2971357"/>
              <a:gd name="connsiteY341" fmla="*/ 2743097 h 3024784"/>
              <a:gd name="connsiteX342" fmla="*/ 768879 w 2971357"/>
              <a:gd name="connsiteY342" fmla="*/ 2672231 h 3024784"/>
              <a:gd name="connsiteX343" fmla="*/ 768784 w 2971357"/>
              <a:gd name="connsiteY343" fmla="*/ 2672231 h 3024784"/>
              <a:gd name="connsiteX344" fmla="*/ 792501 w 2971357"/>
              <a:gd name="connsiteY344" fmla="*/ 2690328 h 3024784"/>
              <a:gd name="connsiteX345" fmla="*/ 768784 w 2971357"/>
              <a:gd name="connsiteY345" fmla="*/ 2672231 h 3024784"/>
              <a:gd name="connsiteX346" fmla="*/ 837650 w 2971357"/>
              <a:gd name="connsiteY346" fmla="*/ 2664992 h 3024784"/>
              <a:gd name="connsiteX347" fmla="*/ 866267 w 2971357"/>
              <a:gd name="connsiteY347" fmla="*/ 2682824 h 3024784"/>
              <a:gd name="connsiteX348" fmla="*/ 867216 w 2971357"/>
              <a:gd name="connsiteY348" fmla="*/ 2683975 h 3024784"/>
              <a:gd name="connsiteX349" fmla="*/ 860160 w 2971357"/>
              <a:gd name="connsiteY349" fmla="*/ 2678760 h 3024784"/>
              <a:gd name="connsiteX350" fmla="*/ 837650 w 2971357"/>
              <a:gd name="connsiteY350" fmla="*/ 2664992 h 3024784"/>
              <a:gd name="connsiteX351" fmla="*/ 727255 w 2971357"/>
              <a:gd name="connsiteY351" fmla="*/ 2652609 h 3024784"/>
              <a:gd name="connsiteX352" fmla="*/ 735922 w 2971357"/>
              <a:gd name="connsiteY352" fmla="*/ 2656324 h 3024784"/>
              <a:gd name="connsiteX353" fmla="*/ 727255 w 2971357"/>
              <a:gd name="connsiteY353" fmla="*/ 2652609 h 3024784"/>
              <a:gd name="connsiteX354" fmla="*/ 843555 w 2971357"/>
              <a:gd name="connsiteY354" fmla="*/ 2650990 h 3024784"/>
              <a:gd name="connsiteX355" fmla="*/ 863272 w 2971357"/>
              <a:gd name="connsiteY355" fmla="*/ 2660992 h 3024784"/>
              <a:gd name="connsiteX356" fmla="*/ 894133 w 2971357"/>
              <a:gd name="connsiteY356" fmla="*/ 2680042 h 3024784"/>
              <a:gd name="connsiteX357" fmla="*/ 866510 w 2971357"/>
              <a:gd name="connsiteY357" fmla="*/ 2666421 h 3024784"/>
              <a:gd name="connsiteX358" fmla="*/ 843555 w 2971357"/>
              <a:gd name="connsiteY358" fmla="*/ 2650990 h 3024784"/>
              <a:gd name="connsiteX359" fmla="*/ 1083204 w 2971357"/>
              <a:gd name="connsiteY359" fmla="*/ 2650895 h 3024784"/>
              <a:gd name="connsiteX360" fmla="*/ 1140354 w 2971357"/>
              <a:gd name="connsiteY360" fmla="*/ 2678422 h 3024784"/>
              <a:gd name="connsiteX361" fmla="*/ 1083204 w 2971357"/>
              <a:gd name="connsiteY361" fmla="*/ 2650895 h 3024784"/>
              <a:gd name="connsiteX362" fmla="*/ 866034 w 2971357"/>
              <a:gd name="connsiteY362" fmla="*/ 2647181 h 3024784"/>
              <a:gd name="connsiteX363" fmla="*/ 875559 w 2971357"/>
              <a:gd name="connsiteY363" fmla="*/ 2655753 h 3024784"/>
              <a:gd name="connsiteX364" fmla="*/ 875559 w 2971357"/>
              <a:gd name="connsiteY364" fmla="*/ 2656039 h 3024784"/>
              <a:gd name="connsiteX365" fmla="*/ 866034 w 2971357"/>
              <a:gd name="connsiteY365" fmla="*/ 2647181 h 3024784"/>
              <a:gd name="connsiteX366" fmla="*/ 808942 w 2971357"/>
              <a:gd name="connsiteY366" fmla="*/ 2644098 h 3024784"/>
              <a:gd name="connsiteX367" fmla="*/ 815133 w 2971357"/>
              <a:gd name="connsiteY367" fmla="*/ 2652194 h 3024784"/>
              <a:gd name="connsiteX368" fmla="*/ 815133 w 2971357"/>
              <a:gd name="connsiteY368" fmla="*/ 2652290 h 3024784"/>
              <a:gd name="connsiteX369" fmla="*/ 842793 w 2971357"/>
              <a:gd name="connsiteY369" fmla="*/ 2641085 h 3024784"/>
              <a:gd name="connsiteX370" fmla="*/ 871368 w 2971357"/>
              <a:gd name="connsiteY370" fmla="*/ 2656991 h 3024784"/>
              <a:gd name="connsiteX371" fmla="*/ 875559 w 2971357"/>
              <a:gd name="connsiteY371" fmla="*/ 2656230 h 3024784"/>
              <a:gd name="connsiteX372" fmla="*/ 875559 w 2971357"/>
              <a:gd name="connsiteY372" fmla="*/ 2656039 h 3024784"/>
              <a:gd name="connsiteX373" fmla="*/ 909373 w 2971357"/>
              <a:gd name="connsiteY373" fmla="*/ 2672612 h 3024784"/>
              <a:gd name="connsiteX374" fmla="*/ 943472 w 2971357"/>
              <a:gd name="connsiteY374" fmla="*/ 2688710 h 3024784"/>
              <a:gd name="connsiteX375" fmla="*/ 978715 w 2971357"/>
              <a:gd name="connsiteY375" fmla="*/ 2703949 h 3024784"/>
              <a:gd name="connsiteX376" fmla="*/ 1015672 w 2971357"/>
              <a:gd name="connsiteY376" fmla="*/ 2720142 h 3024784"/>
              <a:gd name="connsiteX377" fmla="*/ 1052248 w 2971357"/>
              <a:gd name="connsiteY377" fmla="*/ 2737001 h 3024784"/>
              <a:gd name="connsiteX378" fmla="*/ 1097491 w 2971357"/>
              <a:gd name="connsiteY378" fmla="*/ 2753956 h 3024784"/>
              <a:gd name="connsiteX379" fmla="*/ 1093015 w 2971357"/>
              <a:gd name="connsiteY379" fmla="*/ 2762528 h 3024784"/>
              <a:gd name="connsiteX380" fmla="*/ 1067964 w 2971357"/>
              <a:gd name="connsiteY380" fmla="*/ 2754242 h 3024784"/>
              <a:gd name="connsiteX381" fmla="*/ 1043104 w 2971357"/>
              <a:gd name="connsiteY381" fmla="*/ 2745479 h 3024784"/>
              <a:gd name="connsiteX382" fmla="*/ 993955 w 2971357"/>
              <a:gd name="connsiteY382" fmla="*/ 2726429 h 3024784"/>
              <a:gd name="connsiteX383" fmla="*/ 979382 w 2971357"/>
              <a:gd name="connsiteY383" fmla="*/ 2722809 h 3024784"/>
              <a:gd name="connsiteX384" fmla="*/ 920898 w 2971357"/>
              <a:gd name="connsiteY384" fmla="*/ 2694234 h 3024784"/>
              <a:gd name="connsiteX385" fmla="*/ 942234 w 2971357"/>
              <a:gd name="connsiteY385" fmla="*/ 2703759 h 3024784"/>
              <a:gd name="connsiteX386" fmla="*/ 944901 w 2971357"/>
              <a:gd name="connsiteY386" fmla="*/ 2703759 h 3024784"/>
              <a:gd name="connsiteX387" fmla="*/ 935376 w 2971357"/>
              <a:gd name="connsiteY387" fmla="*/ 2698615 h 3024784"/>
              <a:gd name="connsiteX388" fmla="*/ 921279 w 2971357"/>
              <a:gd name="connsiteY388" fmla="*/ 2690424 h 3024784"/>
              <a:gd name="connsiteX389" fmla="*/ 873654 w 2971357"/>
              <a:gd name="connsiteY389" fmla="*/ 2662992 h 3024784"/>
              <a:gd name="connsiteX390" fmla="*/ 842793 w 2971357"/>
              <a:gd name="connsiteY390" fmla="*/ 2641085 h 3024784"/>
              <a:gd name="connsiteX391" fmla="*/ 2076280 w 2971357"/>
              <a:gd name="connsiteY391" fmla="*/ 2626416 h 3024784"/>
              <a:gd name="connsiteX392" fmla="*/ 2050944 w 2971357"/>
              <a:gd name="connsiteY392" fmla="*/ 2639466 h 3024784"/>
              <a:gd name="connsiteX393" fmla="*/ 1943788 w 2971357"/>
              <a:gd name="connsiteY393" fmla="*/ 2685471 h 3024784"/>
              <a:gd name="connsiteX394" fmla="*/ 2050849 w 2971357"/>
              <a:gd name="connsiteY394" fmla="*/ 2639466 h 3024784"/>
              <a:gd name="connsiteX395" fmla="*/ 2504471 w 2971357"/>
              <a:gd name="connsiteY395" fmla="*/ 2619982 h 3024784"/>
              <a:gd name="connsiteX396" fmla="*/ 2493380 w 2971357"/>
              <a:gd name="connsiteY396" fmla="*/ 2629654 h 3024784"/>
              <a:gd name="connsiteX397" fmla="*/ 2477379 w 2971357"/>
              <a:gd name="connsiteY397" fmla="*/ 2636893 h 3024784"/>
              <a:gd name="connsiteX398" fmla="*/ 2454900 w 2971357"/>
              <a:gd name="connsiteY398" fmla="*/ 2654228 h 3024784"/>
              <a:gd name="connsiteX399" fmla="*/ 2420419 w 2971357"/>
              <a:gd name="connsiteY399" fmla="*/ 2680518 h 3024784"/>
              <a:gd name="connsiteX400" fmla="*/ 2391844 w 2971357"/>
              <a:gd name="connsiteY400" fmla="*/ 2701282 h 3024784"/>
              <a:gd name="connsiteX401" fmla="*/ 2386651 w 2971357"/>
              <a:gd name="connsiteY401" fmla="*/ 2704035 h 3024784"/>
              <a:gd name="connsiteX402" fmla="*/ 2361840 w 2971357"/>
              <a:gd name="connsiteY402" fmla="*/ 2717189 h 3024784"/>
              <a:gd name="connsiteX403" fmla="*/ 2327645 w 2971357"/>
              <a:gd name="connsiteY403" fmla="*/ 2735000 h 3024784"/>
              <a:gd name="connsiteX404" fmla="*/ 2271162 w 2971357"/>
              <a:gd name="connsiteY404" fmla="*/ 2765290 h 3024784"/>
              <a:gd name="connsiteX405" fmla="*/ 2238872 w 2971357"/>
              <a:gd name="connsiteY405" fmla="*/ 2781673 h 3024784"/>
              <a:gd name="connsiteX406" fmla="*/ 2217632 w 2971357"/>
              <a:gd name="connsiteY406" fmla="*/ 2793198 h 3024784"/>
              <a:gd name="connsiteX407" fmla="*/ 2205154 w 2971357"/>
              <a:gd name="connsiteY407" fmla="*/ 2800247 h 3024784"/>
              <a:gd name="connsiteX408" fmla="*/ 2190867 w 2971357"/>
              <a:gd name="connsiteY408" fmla="*/ 2807581 h 3024784"/>
              <a:gd name="connsiteX409" fmla="*/ 1981317 w 2971357"/>
              <a:gd name="connsiteY409" fmla="*/ 2891401 h 3024784"/>
              <a:gd name="connsiteX410" fmla="*/ 1956837 w 2971357"/>
              <a:gd name="connsiteY410" fmla="*/ 2900926 h 3024784"/>
              <a:gd name="connsiteX411" fmla="*/ 1928262 w 2971357"/>
              <a:gd name="connsiteY411" fmla="*/ 2910451 h 3024784"/>
              <a:gd name="connsiteX412" fmla="*/ 1864540 w 2971357"/>
              <a:gd name="connsiteY412" fmla="*/ 2928739 h 3024784"/>
              <a:gd name="connsiteX413" fmla="*/ 1826440 w 2971357"/>
              <a:gd name="connsiteY413" fmla="*/ 2937311 h 3024784"/>
              <a:gd name="connsiteX414" fmla="*/ 1787292 w 2971357"/>
              <a:gd name="connsiteY414" fmla="*/ 2945503 h 3024784"/>
              <a:gd name="connsiteX415" fmla="*/ 1748240 w 2971357"/>
              <a:gd name="connsiteY415" fmla="*/ 2952170 h 3024784"/>
              <a:gd name="connsiteX416" fmla="*/ 1729190 w 2971357"/>
              <a:gd name="connsiteY416" fmla="*/ 2955218 h 3024784"/>
              <a:gd name="connsiteX417" fmla="*/ 1710140 w 2971357"/>
              <a:gd name="connsiteY417" fmla="*/ 2957123 h 3024784"/>
              <a:gd name="connsiteX418" fmla="*/ 1667944 w 2971357"/>
              <a:gd name="connsiteY418" fmla="*/ 2964458 h 3024784"/>
              <a:gd name="connsiteX419" fmla="*/ 1678707 w 2971357"/>
              <a:gd name="connsiteY419" fmla="*/ 2967791 h 3024784"/>
              <a:gd name="connsiteX420" fmla="*/ 1683279 w 2971357"/>
              <a:gd name="connsiteY420" fmla="*/ 2967791 h 3024784"/>
              <a:gd name="connsiteX421" fmla="*/ 1729857 w 2971357"/>
              <a:gd name="connsiteY421" fmla="*/ 2963410 h 3024784"/>
              <a:gd name="connsiteX422" fmla="*/ 1748907 w 2971357"/>
              <a:gd name="connsiteY422" fmla="*/ 2962743 h 3024784"/>
              <a:gd name="connsiteX423" fmla="*/ 1732047 w 2971357"/>
              <a:gd name="connsiteY423" fmla="*/ 2965601 h 3024784"/>
              <a:gd name="connsiteX424" fmla="*/ 1715093 w 2971357"/>
              <a:gd name="connsiteY424" fmla="*/ 2967696 h 3024784"/>
              <a:gd name="connsiteX425" fmla="*/ 1681088 w 2971357"/>
              <a:gd name="connsiteY425" fmla="*/ 2971602 h 3024784"/>
              <a:gd name="connsiteX426" fmla="*/ 1610318 w 2971357"/>
              <a:gd name="connsiteY426" fmla="*/ 2977507 h 3024784"/>
              <a:gd name="connsiteX427" fmla="*/ 1576409 w 2971357"/>
              <a:gd name="connsiteY427" fmla="*/ 2979126 h 3024784"/>
              <a:gd name="connsiteX428" fmla="*/ 1542690 w 2971357"/>
              <a:gd name="connsiteY428" fmla="*/ 2979126 h 3024784"/>
              <a:gd name="connsiteX429" fmla="*/ 1507829 w 2971357"/>
              <a:gd name="connsiteY429" fmla="*/ 2979126 h 3024784"/>
              <a:gd name="connsiteX430" fmla="*/ 1441154 w 2971357"/>
              <a:gd name="connsiteY430" fmla="*/ 2977792 h 3024784"/>
              <a:gd name="connsiteX431" fmla="*/ 1405340 w 2971357"/>
              <a:gd name="connsiteY431" fmla="*/ 2975411 h 3024784"/>
              <a:gd name="connsiteX432" fmla="*/ 1369526 w 2971357"/>
              <a:gd name="connsiteY432" fmla="*/ 2972554 h 3024784"/>
              <a:gd name="connsiteX433" fmla="*/ 1301041 w 2971357"/>
              <a:gd name="connsiteY433" fmla="*/ 2963029 h 3024784"/>
              <a:gd name="connsiteX434" fmla="*/ 1282944 w 2971357"/>
              <a:gd name="connsiteY434" fmla="*/ 2962362 h 3024784"/>
              <a:gd name="connsiteX435" fmla="*/ 1260560 w 2971357"/>
              <a:gd name="connsiteY435" fmla="*/ 2959409 h 3024784"/>
              <a:gd name="connsiteX436" fmla="*/ 1202648 w 2971357"/>
              <a:gd name="connsiteY436" fmla="*/ 2949217 h 3024784"/>
              <a:gd name="connsiteX437" fmla="*/ 1134258 w 2971357"/>
              <a:gd name="connsiteY437" fmla="*/ 2933978 h 3024784"/>
              <a:gd name="connsiteX438" fmla="*/ 1090443 w 2971357"/>
              <a:gd name="connsiteY438" fmla="*/ 2925310 h 3024784"/>
              <a:gd name="connsiteX439" fmla="*/ 1116542 w 2971357"/>
              <a:gd name="connsiteY439" fmla="*/ 2934835 h 3024784"/>
              <a:gd name="connsiteX440" fmla="*/ 1150260 w 2971357"/>
              <a:gd name="connsiteY440" fmla="*/ 2944360 h 3024784"/>
              <a:gd name="connsiteX441" fmla="*/ 1215792 w 2971357"/>
              <a:gd name="connsiteY441" fmla="*/ 2961410 h 3024784"/>
              <a:gd name="connsiteX442" fmla="*/ 1211125 w 2971357"/>
              <a:gd name="connsiteY442" fmla="*/ 2964934 h 3024784"/>
              <a:gd name="connsiteX443" fmla="*/ 1205029 w 2971357"/>
              <a:gd name="connsiteY443" fmla="*/ 2963505 h 3024784"/>
              <a:gd name="connsiteX444" fmla="*/ 1198838 w 2971357"/>
              <a:gd name="connsiteY444" fmla="*/ 2962267 h 3024784"/>
              <a:gd name="connsiteX445" fmla="*/ 1148451 w 2971357"/>
              <a:gd name="connsiteY445" fmla="*/ 2949599 h 3024784"/>
              <a:gd name="connsiteX446" fmla="*/ 1135496 w 2971357"/>
              <a:gd name="connsiteY446" fmla="*/ 2946455 h 3024784"/>
              <a:gd name="connsiteX447" fmla="*/ 1122447 w 2971357"/>
              <a:gd name="connsiteY447" fmla="*/ 2942836 h 3024784"/>
              <a:gd name="connsiteX448" fmla="*/ 1096063 w 2971357"/>
              <a:gd name="connsiteY448" fmla="*/ 2935692 h 3024784"/>
              <a:gd name="connsiteX449" fmla="*/ 1058630 w 2971357"/>
              <a:gd name="connsiteY449" fmla="*/ 2923977 h 3024784"/>
              <a:gd name="connsiteX450" fmla="*/ 747543 w 2971357"/>
              <a:gd name="connsiteY450" fmla="*/ 2779006 h 3024784"/>
              <a:gd name="connsiteX451" fmla="*/ 732208 w 2971357"/>
              <a:gd name="connsiteY451" fmla="*/ 2772053 h 3024784"/>
              <a:gd name="connsiteX452" fmla="*/ 928613 w 2971357"/>
              <a:gd name="connsiteY452" fmla="*/ 2878542 h 3024784"/>
              <a:gd name="connsiteX453" fmla="*/ 940329 w 2971357"/>
              <a:gd name="connsiteY453" fmla="*/ 2884067 h 3024784"/>
              <a:gd name="connsiteX454" fmla="*/ 991859 w 2971357"/>
              <a:gd name="connsiteY454" fmla="*/ 2905498 h 3024784"/>
              <a:gd name="connsiteX455" fmla="*/ 1005290 w 2971357"/>
              <a:gd name="connsiteY455" fmla="*/ 2910737 h 3024784"/>
              <a:gd name="connsiteX456" fmla="*/ 1041389 w 2971357"/>
              <a:gd name="connsiteY456" fmla="*/ 2923786 h 3024784"/>
              <a:gd name="connsiteX457" fmla="*/ 1074918 w 2971357"/>
              <a:gd name="connsiteY457" fmla="*/ 2934645 h 3024784"/>
              <a:gd name="connsiteX458" fmla="*/ 1117113 w 2971357"/>
              <a:gd name="connsiteY458" fmla="*/ 2946646 h 3024784"/>
              <a:gd name="connsiteX459" fmla="*/ 1138259 w 2971357"/>
              <a:gd name="connsiteY459" fmla="*/ 2952456 h 3024784"/>
              <a:gd name="connsiteX460" fmla="*/ 1159595 w 2971357"/>
              <a:gd name="connsiteY460" fmla="*/ 2957409 h 3024784"/>
              <a:gd name="connsiteX461" fmla="*/ 1193504 w 2971357"/>
              <a:gd name="connsiteY461" fmla="*/ 2964839 h 3024784"/>
              <a:gd name="connsiteX462" fmla="*/ 1223222 w 2971357"/>
              <a:gd name="connsiteY462" fmla="*/ 2972840 h 3024784"/>
              <a:gd name="connsiteX463" fmla="*/ 1227889 w 2971357"/>
              <a:gd name="connsiteY463" fmla="*/ 2973601 h 3024784"/>
              <a:gd name="connsiteX464" fmla="*/ 1243796 w 2971357"/>
              <a:gd name="connsiteY464" fmla="*/ 2975602 h 3024784"/>
              <a:gd name="connsiteX465" fmla="*/ 1287896 w 2971357"/>
              <a:gd name="connsiteY465" fmla="*/ 2983698 h 3024784"/>
              <a:gd name="connsiteX466" fmla="*/ 1332378 w 2971357"/>
              <a:gd name="connsiteY466" fmla="*/ 2989985 h 3024784"/>
              <a:gd name="connsiteX467" fmla="*/ 1388957 w 2971357"/>
              <a:gd name="connsiteY467" fmla="*/ 2996271 h 3024784"/>
              <a:gd name="connsiteX468" fmla="*/ 1446107 w 2971357"/>
              <a:gd name="connsiteY468" fmla="*/ 3000557 h 3024784"/>
              <a:gd name="connsiteX469" fmla="*/ 1503257 w 2971357"/>
              <a:gd name="connsiteY469" fmla="*/ 3002843 h 3024784"/>
              <a:gd name="connsiteX470" fmla="*/ 1560407 w 2971357"/>
              <a:gd name="connsiteY470" fmla="*/ 3002367 h 3024784"/>
              <a:gd name="connsiteX471" fmla="*/ 1530022 w 2971357"/>
              <a:gd name="connsiteY471" fmla="*/ 3009606 h 3024784"/>
              <a:gd name="connsiteX472" fmla="*/ 1426295 w 2971357"/>
              <a:gd name="connsiteY472" fmla="*/ 3010178 h 3024784"/>
              <a:gd name="connsiteX473" fmla="*/ 1376479 w 2971357"/>
              <a:gd name="connsiteY473" fmla="*/ 3007320 h 3024784"/>
              <a:gd name="connsiteX474" fmla="*/ 1334569 w 2971357"/>
              <a:gd name="connsiteY474" fmla="*/ 3005606 h 3024784"/>
              <a:gd name="connsiteX475" fmla="*/ 1334771 w 2971357"/>
              <a:gd name="connsiteY475" fmla="*/ 3005909 h 3024784"/>
              <a:gd name="connsiteX476" fmla="*/ 1505924 w 2971357"/>
              <a:gd name="connsiteY476" fmla="*/ 3015988 h 3024784"/>
              <a:gd name="connsiteX477" fmla="*/ 1517830 w 2971357"/>
              <a:gd name="connsiteY477" fmla="*/ 3015988 h 3024784"/>
              <a:gd name="connsiteX478" fmla="*/ 2266114 w 2971357"/>
              <a:gd name="connsiteY478" fmla="*/ 2803580 h 3024784"/>
              <a:gd name="connsiteX479" fmla="*/ 2271614 w 2971357"/>
              <a:gd name="connsiteY479" fmla="*/ 2799766 h 3024784"/>
              <a:gd name="connsiteX480" fmla="*/ 2409843 w 2971357"/>
              <a:gd name="connsiteY480" fmla="*/ 2703890 h 3024784"/>
              <a:gd name="connsiteX481" fmla="*/ 680261 w 2971357"/>
              <a:gd name="connsiteY481" fmla="*/ 2613105 h 3024784"/>
              <a:gd name="connsiteX482" fmla="*/ 684011 w 2971357"/>
              <a:gd name="connsiteY482" fmla="*/ 2614415 h 3024784"/>
              <a:gd name="connsiteX483" fmla="*/ 742590 w 2971357"/>
              <a:gd name="connsiteY483" fmla="*/ 2655277 h 3024784"/>
              <a:gd name="connsiteX484" fmla="*/ 727635 w 2971357"/>
              <a:gd name="connsiteY484" fmla="*/ 2648895 h 3024784"/>
              <a:gd name="connsiteX485" fmla="*/ 714300 w 2971357"/>
              <a:gd name="connsiteY485" fmla="*/ 2639370 h 3024784"/>
              <a:gd name="connsiteX486" fmla="*/ 686583 w 2971357"/>
              <a:gd name="connsiteY486" fmla="*/ 2618796 h 3024784"/>
              <a:gd name="connsiteX487" fmla="*/ 680261 w 2971357"/>
              <a:gd name="connsiteY487" fmla="*/ 2613105 h 3024784"/>
              <a:gd name="connsiteX488" fmla="*/ 2168482 w 2971357"/>
              <a:gd name="connsiteY488" fmla="*/ 2606413 h 3024784"/>
              <a:gd name="connsiteX489" fmla="*/ 2142860 w 2971357"/>
              <a:gd name="connsiteY489" fmla="*/ 2625463 h 3024784"/>
              <a:gd name="connsiteX490" fmla="*/ 2168482 w 2971357"/>
              <a:gd name="connsiteY490" fmla="*/ 2606413 h 3024784"/>
              <a:gd name="connsiteX491" fmla="*/ 2221060 w 2971357"/>
              <a:gd name="connsiteY491" fmla="*/ 2590887 h 3024784"/>
              <a:gd name="connsiteX492" fmla="*/ 2191914 w 2971357"/>
              <a:gd name="connsiteY492" fmla="*/ 2611652 h 3024784"/>
              <a:gd name="connsiteX493" fmla="*/ 2180389 w 2971357"/>
              <a:gd name="connsiteY493" fmla="*/ 2618891 h 3024784"/>
              <a:gd name="connsiteX494" fmla="*/ 2192009 w 2971357"/>
              <a:gd name="connsiteY494" fmla="*/ 2611557 h 3024784"/>
              <a:gd name="connsiteX495" fmla="*/ 2221060 w 2971357"/>
              <a:gd name="connsiteY495" fmla="*/ 2590887 h 3024784"/>
              <a:gd name="connsiteX496" fmla="*/ 2057611 w 2971357"/>
              <a:gd name="connsiteY496" fmla="*/ 2588792 h 3024784"/>
              <a:gd name="connsiteX497" fmla="*/ 2018749 w 2971357"/>
              <a:gd name="connsiteY497" fmla="*/ 2607556 h 3024784"/>
              <a:gd name="connsiteX498" fmla="*/ 1969600 w 2971357"/>
              <a:gd name="connsiteY498" fmla="*/ 2626606 h 3024784"/>
              <a:gd name="connsiteX499" fmla="*/ 2026750 w 2971357"/>
              <a:gd name="connsiteY499" fmla="*/ 2599746 h 3024784"/>
              <a:gd name="connsiteX500" fmla="*/ 2057611 w 2971357"/>
              <a:gd name="connsiteY500" fmla="*/ 2588792 h 3024784"/>
              <a:gd name="connsiteX501" fmla="*/ 2066375 w 2971357"/>
              <a:gd name="connsiteY501" fmla="*/ 2546025 h 3024784"/>
              <a:gd name="connsiteX502" fmla="*/ 2050182 w 2971357"/>
              <a:gd name="connsiteY502" fmla="*/ 2547739 h 3024784"/>
              <a:gd name="connsiteX503" fmla="*/ 2020750 w 2971357"/>
              <a:gd name="connsiteY503" fmla="*/ 2560312 h 3024784"/>
              <a:gd name="connsiteX504" fmla="*/ 2002938 w 2971357"/>
              <a:gd name="connsiteY504" fmla="*/ 2569837 h 3024784"/>
              <a:gd name="connsiteX505" fmla="*/ 2003795 w 2971357"/>
              <a:gd name="connsiteY505" fmla="*/ 2571361 h 3024784"/>
              <a:gd name="connsiteX506" fmla="*/ 1984174 w 2971357"/>
              <a:gd name="connsiteY506" fmla="*/ 2591173 h 3024784"/>
              <a:gd name="connsiteX507" fmla="*/ 1973316 w 2971357"/>
              <a:gd name="connsiteY507" fmla="*/ 2598031 h 3024784"/>
              <a:gd name="connsiteX508" fmla="*/ 2010463 w 2971357"/>
              <a:gd name="connsiteY508" fmla="*/ 2583553 h 3024784"/>
              <a:gd name="connsiteX509" fmla="*/ 2010082 w 2971357"/>
              <a:gd name="connsiteY509" fmla="*/ 2583172 h 3024784"/>
              <a:gd name="connsiteX510" fmla="*/ 2078281 w 2971357"/>
              <a:gd name="connsiteY510" fmla="*/ 2546025 h 3024784"/>
              <a:gd name="connsiteX511" fmla="*/ 2066375 w 2971357"/>
              <a:gd name="connsiteY511" fmla="*/ 2546025 h 3024784"/>
              <a:gd name="connsiteX512" fmla="*/ 683630 w 2971357"/>
              <a:gd name="connsiteY512" fmla="*/ 2539738 h 3024784"/>
              <a:gd name="connsiteX513" fmla="*/ 714681 w 2971357"/>
              <a:gd name="connsiteY513" fmla="*/ 2567552 h 3024784"/>
              <a:gd name="connsiteX514" fmla="*/ 747923 w 2971357"/>
              <a:gd name="connsiteY514" fmla="*/ 2593936 h 3024784"/>
              <a:gd name="connsiteX515" fmla="*/ 714586 w 2971357"/>
              <a:gd name="connsiteY515" fmla="*/ 2567552 h 3024784"/>
              <a:gd name="connsiteX516" fmla="*/ 683630 w 2971357"/>
              <a:gd name="connsiteY516" fmla="*/ 2539738 h 3024784"/>
              <a:gd name="connsiteX517" fmla="*/ 2332026 w 2971357"/>
              <a:gd name="connsiteY517" fmla="*/ 2539548 h 3024784"/>
              <a:gd name="connsiteX518" fmla="*/ 2331183 w 2971357"/>
              <a:gd name="connsiteY518" fmla="*/ 2545823 h 3024784"/>
              <a:gd name="connsiteX519" fmla="*/ 2331169 w 2971357"/>
              <a:gd name="connsiteY519" fmla="*/ 2545834 h 3024784"/>
              <a:gd name="connsiteX520" fmla="*/ 2332026 w 2971357"/>
              <a:gd name="connsiteY520" fmla="*/ 2539548 h 3024784"/>
              <a:gd name="connsiteX521" fmla="*/ 2367269 w 2971357"/>
              <a:gd name="connsiteY521" fmla="*/ 2518497 h 3024784"/>
              <a:gd name="connsiteX522" fmla="*/ 2331169 w 2971357"/>
              <a:gd name="connsiteY522" fmla="*/ 2545929 h 3024784"/>
              <a:gd name="connsiteX523" fmla="*/ 2331183 w 2971357"/>
              <a:gd name="connsiteY523" fmla="*/ 2545823 h 3024784"/>
              <a:gd name="connsiteX524" fmla="*/ 2350898 w 2971357"/>
              <a:gd name="connsiteY524" fmla="*/ 2531058 h 3024784"/>
              <a:gd name="connsiteX525" fmla="*/ 2367269 w 2971357"/>
              <a:gd name="connsiteY525" fmla="*/ 2518497 h 3024784"/>
              <a:gd name="connsiteX526" fmla="*/ 2659496 w 2971357"/>
              <a:gd name="connsiteY526" fmla="*/ 2495065 h 3024784"/>
              <a:gd name="connsiteX527" fmla="*/ 2560246 w 2971357"/>
              <a:gd name="connsiteY527" fmla="*/ 2596412 h 3024784"/>
              <a:gd name="connsiteX528" fmla="*/ 2560151 w 2971357"/>
              <a:gd name="connsiteY528" fmla="*/ 2596426 h 3024784"/>
              <a:gd name="connsiteX529" fmla="*/ 2560151 w 2971357"/>
              <a:gd name="connsiteY529" fmla="*/ 2596412 h 3024784"/>
              <a:gd name="connsiteX530" fmla="*/ 2556341 w 2971357"/>
              <a:gd name="connsiteY530" fmla="*/ 2596983 h 3024784"/>
              <a:gd name="connsiteX531" fmla="*/ 2560151 w 2971357"/>
              <a:gd name="connsiteY531" fmla="*/ 2596426 h 3024784"/>
              <a:gd name="connsiteX532" fmla="*/ 2560151 w 2971357"/>
              <a:gd name="connsiteY532" fmla="*/ 2596792 h 3024784"/>
              <a:gd name="connsiteX533" fmla="*/ 2659496 w 2971357"/>
              <a:gd name="connsiteY533" fmla="*/ 2495065 h 3024784"/>
              <a:gd name="connsiteX534" fmla="*/ 506274 w 2971357"/>
              <a:gd name="connsiteY534" fmla="*/ 2481731 h 3024784"/>
              <a:gd name="connsiteX535" fmla="*/ 630861 w 2971357"/>
              <a:gd name="connsiteY535" fmla="*/ 2591459 h 3024784"/>
              <a:gd name="connsiteX536" fmla="*/ 655531 w 2971357"/>
              <a:gd name="connsiteY536" fmla="*/ 2608414 h 3024784"/>
              <a:gd name="connsiteX537" fmla="*/ 681820 w 2971357"/>
              <a:gd name="connsiteY537" fmla="*/ 2628035 h 3024784"/>
              <a:gd name="connsiteX538" fmla="*/ 708776 w 2971357"/>
              <a:gd name="connsiteY538" fmla="*/ 2646609 h 3024784"/>
              <a:gd name="connsiteX539" fmla="*/ 732969 w 2971357"/>
              <a:gd name="connsiteY539" fmla="*/ 2666992 h 3024784"/>
              <a:gd name="connsiteX540" fmla="*/ 775641 w 2971357"/>
              <a:gd name="connsiteY540" fmla="*/ 2694806 h 3024784"/>
              <a:gd name="connsiteX541" fmla="*/ 794691 w 2971357"/>
              <a:gd name="connsiteY541" fmla="*/ 2705759 h 3024784"/>
              <a:gd name="connsiteX542" fmla="*/ 802597 w 2971357"/>
              <a:gd name="connsiteY542" fmla="*/ 2709188 h 3024784"/>
              <a:gd name="connsiteX543" fmla="*/ 807836 w 2971357"/>
              <a:gd name="connsiteY543" fmla="*/ 2709188 h 3024784"/>
              <a:gd name="connsiteX544" fmla="*/ 826886 w 2971357"/>
              <a:gd name="connsiteY544" fmla="*/ 2717284 h 3024784"/>
              <a:gd name="connsiteX545" fmla="*/ 864129 w 2971357"/>
              <a:gd name="connsiteY545" fmla="*/ 2736334 h 3024784"/>
              <a:gd name="connsiteX546" fmla="*/ 906705 w 2971357"/>
              <a:gd name="connsiteY546" fmla="*/ 2760052 h 3024784"/>
              <a:gd name="connsiteX547" fmla="*/ 921088 w 2971357"/>
              <a:gd name="connsiteY547" fmla="*/ 2769577 h 3024784"/>
              <a:gd name="connsiteX548" fmla="*/ 944710 w 2971357"/>
              <a:gd name="connsiteY548" fmla="*/ 2784531 h 3024784"/>
              <a:gd name="connsiteX549" fmla="*/ 979286 w 2971357"/>
              <a:gd name="connsiteY549" fmla="*/ 2803581 h 3024784"/>
              <a:gd name="connsiteX550" fmla="*/ 1010337 w 2971357"/>
              <a:gd name="connsiteY550" fmla="*/ 2816821 h 3024784"/>
              <a:gd name="connsiteX551" fmla="*/ 1029863 w 2971357"/>
              <a:gd name="connsiteY551" fmla="*/ 2824441 h 3024784"/>
              <a:gd name="connsiteX552" fmla="*/ 1052438 w 2971357"/>
              <a:gd name="connsiteY552" fmla="*/ 2831965 h 3024784"/>
              <a:gd name="connsiteX553" fmla="*/ 1164928 w 2971357"/>
              <a:gd name="connsiteY553" fmla="*/ 2866732 h 3024784"/>
              <a:gd name="connsiteX554" fmla="*/ 1196361 w 2971357"/>
              <a:gd name="connsiteY554" fmla="*/ 2874447 h 3024784"/>
              <a:gd name="connsiteX555" fmla="*/ 1228841 w 2971357"/>
              <a:gd name="connsiteY555" fmla="*/ 2881686 h 3024784"/>
              <a:gd name="connsiteX556" fmla="*/ 1260750 w 2971357"/>
              <a:gd name="connsiteY556" fmla="*/ 2891211 h 3024784"/>
              <a:gd name="connsiteX557" fmla="*/ 1276942 w 2971357"/>
              <a:gd name="connsiteY557" fmla="*/ 2895211 h 3024784"/>
              <a:gd name="connsiteX558" fmla="*/ 1311327 w 2971357"/>
              <a:gd name="connsiteY558" fmla="*/ 2902736 h 3024784"/>
              <a:gd name="connsiteX559" fmla="*/ 1325043 w 2971357"/>
              <a:gd name="connsiteY559" fmla="*/ 2907594 h 3024784"/>
              <a:gd name="connsiteX560" fmla="*/ 1407339 w 2971357"/>
              <a:gd name="connsiteY560" fmla="*/ 2925501 h 3024784"/>
              <a:gd name="connsiteX561" fmla="*/ 1424675 w 2971357"/>
              <a:gd name="connsiteY561" fmla="*/ 2923501 h 3024784"/>
              <a:gd name="connsiteX562" fmla="*/ 1424675 w 2971357"/>
              <a:gd name="connsiteY562" fmla="*/ 2921310 h 3024784"/>
              <a:gd name="connsiteX563" fmla="*/ 1364381 w 2971357"/>
              <a:gd name="connsiteY563" fmla="*/ 2911785 h 3024784"/>
              <a:gd name="connsiteX564" fmla="*/ 1326853 w 2971357"/>
              <a:gd name="connsiteY564" fmla="*/ 2898926 h 3024784"/>
              <a:gd name="connsiteX565" fmla="*/ 1291611 w 2971357"/>
              <a:gd name="connsiteY565" fmla="*/ 2893973 h 3024784"/>
              <a:gd name="connsiteX566" fmla="*/ 1274751 w 2971357"/>
              <a:gd name="connsiteY566" fmla="*/ 2888830 h 3024784"/>
              <a:gd name="connsiteX567" fmla="*/ 1275894 w 2971357"/>
              <a:gd name="connsiteY567" fmla="*/ 2888258 h 3024784"/>
              <a:gd name="connsiteX568" fmla="*/ 1280342 w 2971357"/>
              <a:gd name="connsiteY568" fmla="*/ 2886124 h 3024784"/>
              <a:gd name="connsiteX569" fmla="*/ 1280657 w 2971357"/>
              <a:gd name="connsiteY569" fmla="*/ 2885972 h 3024784"/>
              <a:gd name="connsiteX570" fmla="*/ 1324100 w 2971357"/>
              <a:gd name="connsiteY570" fmla="*/ 2890726 h 3024784"/>
              <a:gd name="connsiteX571" fmla="*/ 1324186 w 2971357"/>
              <a:gd name="connsiteY571" fmla="*/ 2890735 h 3024784"/>
              <a:gd name="connsiteX572" fmla="*/ 1367334 w 2971357"/>
              <a:gd name="connsiteY572" fmla="*/ 2896259 h 3024784"/>
              <a:gd name="connsiteX573" fmla="*/ 1408863 w 2971357"/>
              <a:gd name="connsiteY573" fmla="*/ 2898545 h 3024784"/>
              <a:gd name="connsiteX574" fmla="*/ 1409073 w 2971357"/>
              <a:gd name="connsiteY574" fmla="*/ 2898557 h 3024784"/>
              <a:gd name="connsiteX575" fmla="*/ 1409588 w 2971357"/>
              <a:gd name="connsiteY575" fmla="*/ 2895463 h 3024784"/>
              <a:gd name="connsiteX576" fmla="*/ 1409684 w 2971357"/>
              <a:gd name="connsiteY576" fmla="*/ 2895463 h 3024784"/>
              <a:gd name="connsiteX577" fmla="*/ 1409082 w 2971357"/>
              <a:gd name="connsiteY577" fmla="*/ 2898557 h 3024784"/>
              <a:gd name="connsiteX578" fmla="*/ 1490969 w 2971357"/>
              <a:gd name="connsiteY578" fmla="*/ 2903117 h 3024784"/>
              <a:gd name="connsiteX579" fmla="*/ 1441725 w 2971357"/>
              <a:gd name="connsiteY579" fmla="*/ 2908070 h 3024784"/>
              <a:gd name="connsiteX580" fmla="*/ 1543737 w 2971357"/>
              <a:gd name="connsiteY580" fmla="*/ 2909594 h 3024784"/>
              <a:gd name="connsiteX581" fmla="*/ 1584980 w 2971357"/>
              <a:gd name="connsiteY581" fmla="*/ 2908451 h 3024784"/>
              <a:gd name="connsiteX582" fmla="*/ 1623652 w 2971357"/>
              <a:gd name="connsiteY582" fmla="*/ 2906546 h 3024784"/>
              <a:gd name="connsiteX583" fmla="*/ 1694042 w 2971357"/>
              <a:gd name="connsiteY583" fmla="*/ 2900164 h 3024784"/>
              <a:gd name="connsiteX584" fmla="*/ 1680421 w 2971357"/>
              <a:gd name="connsiteY584" fmla="*/ 2915500 h 3024784"/>
              <a:gd name="connsiteX585" fmla="*/ 1726236 w 2971357"/>
              <a:gd name="connsiteY585" fmla="*/ 2924834 h 3024784"/>
              <a:gd name="connsiteX586" fmla="*/ 1684136 w 2971357"/>
              <a:gd name="connsiteY586" fmla="*/ 2932264 h 3024784"/>
              <a:gd name="connsiteX587" fmla="*/ 1680936 w 2971357"/>
              <a:gd name="connsiteY587" fmla="*/ 2932669 h 3024784"/>
              <a:gd name="connsiteX588" fmla="*/ 1653275 w 2971357"/>
              <a:gd name="connsiteY588" fmla="*/ 2936169 h 3024784"/>
              <a:gd name="connsiteX589" fmla="*/ 1622128 w 2971357"/>
              <a:gd name="connsiteY589" fmla="*/ 2938550 h 3024784"/>
              <a:gd name="connsiteX590" fmla="*/ 1559930 w 2971357"/>
              <a:gd name="connsiteY590" fmla="*/ 2942169 h 3024784"/>
              <a:gd name="connsiteX591" fmla="*/ 1509733 w 2971357"/>
              <a:gd name="connsiteY591" fmla="*/ 2942646 h 3024784"/>
              <a:gd name="connsiteX592" fmla="*/ 1458393 w 2971357"/>
              <a:gd name="connsiteY592" fmla="*/ 2941693 h 3024784"/>
              <a:gd name="connsiteX593" fmla="*/ 1431819 w 2971357"/>
              <a:gd name="connsiteY593" fmla="*/ 2940931 h 3024784"/>
              <a:gd name="connsiteX594" fmla="*/ 1405244 w 2971357"/>
              <a:gd name="connsiteY594" fmla="*/ 2938931 h 3024784"/>
              <a:gd name="connsiteX595" fmla="*/ 1364191 w 2971357"/>
              <a:gd name="connsiteY595" fmla="*/ 2934550 h 3024784"/>
              <a:gd name="connsiteX596" fmla="*/ 1323329 w 2971357"/>
              <a:gd name="connsiteY596" fmla="*/ 2928263 h 3024784"/>
              <a:gd name="connsiteX597" fmla="*/ 1079489 w 2971357"/>
              <a:gd name="connsiteY597" fmla="*/ 2873113 h 3024784"/>
              <a:gd name="connsiteX598" fmla="*/ 1074528 w 2971357"/>
              <a:gd name="connsiteY598" fmla="*/ 2871180 h 3024784"/>
              <a:gd name="connsiteX599" fmla="*/ 1062021 w 2971357"/>
              <a:gd name="connsiteY599" fmla="*/ 2867079 h 3024784"/>
              <a:gd name="connsiteX600" fmla="*/ 1073514 w 2971357"/>
              <a:gd name="connsiteY600" fmla="*/ 2870785 h 3024784"/>
              <a:gd name="connsiteX601" fmla="*/ 1035007 w 2971357"/>
              <a:gd name="connsiteY601" fmla="*/ 2855778 h 3024784"/>
              <a:gd name="connsiteX602" fmla="*/ 1015957 w 2971357"/>
              <a:gd name="connsiteY602" fmla="*/ 2845491 h 3024784"/>
              <a:gd name="connsiteX603" fmla="*/ 981953 w 2971357"/>
              <a:gd name="connsiteY603" fmla="*/ 2830441 h 3024784"/>
              <a:gd name="connsiteX604" fmla="*/ 893084 w 2971357"/>
              <a:gd name="connsiteY604" fmla="*/ 2791770 h 3024784"/>
              <a:gd name="connsiteX605" fmla="*/ 847841 w 2971357"/>
              <a:gd name="connsiteY605" fmla="*/ 2767481 h 3024784"/>
              <a:gd name="connsiteX606" fmla="*/ 807931 w 2971357"/>
              <a:gd name="connsiteY606" fmla="*/ 2743573 h 3024784"/>
              <a:gd name="connsiteX607" fmla="*/ 823838 w 2971357"/>
              <a:gd name="connsiteY607" fmla="*/ 2748336 h 3024784"/>
              <a:gd name="connsiteX608" fmla="*/ 846983 w 2971357"/>
              <a:gd name="connsiteY608" fmla="*/ 2754908 h 3024784"/>
              <a:gd name="connsiteX609" fmla="*/ 846983 w 2971357"/>
              <a:gd name="connsiteY609" fmla="*/ 2751003 h 3024784"/>
              <a:gd name="connsiteX610" fmla="*/ 838221 w 2971357"/>
              <a:gd name="connsiteY610" fmla="*/ 2744812 h 3024784"/>
              <a:gd name="connsiteX611" fmla="*/ 823457 w 2971357"/>
              <a:gd name="connsiteY611" fmla="*/ 2735287 h 3024784"/>
              <a:gd name="connsiteX612" fmla="*/ 775260 w 2971357"/>
              <a:gd name="connsiteY612" fmla="*/ 2704902 h 3024784"/>
              <a:gd name="connsiteX613" fmla="*/ 738208 w 2971357"/>
              <a:gd name="connsiteY613" fmla="*/ 2679375 h 3024784"/>
              <a:gd name="connsiteX614" fmla="*/ 726302 w 2971357"/>
              <a:gd name="connsiteY614" fmla="*/ 2675089 h 3024784"/>
              <a:gd name="connsiteX615" fmla="*/ 738208 w 2971357"/>
              <a:gd name="connsiteY615" fmla="*/ 2689281 h 3024784"/>
              <a:gd name="connsiteX616" fmla="*/ 720396 w 2971357"/>
              <a:gd name="connsiteY616" fmla="*/ 2678708 h 3024784"/>
              <a:gd name="connsiteX617" fmla="*/ 703632 w 2971357"/>
              <a:gd name="connsiteY617" fmla="*/ 2666707 h 3024784"/>
              <a:gd name="connsiteX618" fmla="*/ 670580 w 2971357"/>
              <a:gd name="connsiteY618" fmla="*/ 2642323 h 3024784"/>
              <a:gd name="connsiteX619" fmla="*/ 638291 w 2971357"/>
              <a:gd name="connsiteY619" fmla="*/ 2616320 h 3024784"/>
              <a:gd name="connsiteX620" fmla="*/ 622003 w 2971357"/>
              <a:gd name="connsiteY620" fmla="*/ 2603556 h 3024784"/>
              <a:gd name="connsiteX621" fmla="*/ 605715 w 2971357"/>
              <a:gd name="connsiteY621" fmla="*/ 2591078 h 3024784"/>
              <a:gd name="connsiteX622" fmla="*/ 559328 w 2971357"/>
              <a:gd name="connsiteY622" fmla="*/ 2549835 h 3024784"/>
              <a:gd name="connsiteX623" fmla="*/ 547994 w 2971357"/>
              <a:gd name="connsiteY623" fmla="*/ 2533547 h 3024784"/>
              <a:gd name="connsiteX624" fmla="*/ 528372 w 2971357"/>
              <a:gd name="connsiteY624" fmla="*/ 2510402 h 3024784"/>
              <a:gd name="connsiteX625" fmla="*/ 511037 w 2971357"/>
              <a:gd name="connsiteY625" fmla="*/ 2500305 h 3024784"/>
              <a:gd name="connsiteX626" fmla="*/ 528372 w 2971357"/>
              <a:gd name="connsiteY626" fmla="*/ 2509830 h 3024784"/>
              <a:gd name="connsiteX627" fmla="*/ 505703 w 2971357"/>
              <a:gd name="connsiteY627" fmla="*/ 2483827 h 3024784"/>
              <a:gd name="connsiteX628" fmla="*/ 2452423 w 2971357"/>
              <a:gd name="connsiteY628" fmla="*/ 2479160 h 3024784"/>
              <a:gd name="connsiteX629" fmla="*/ 2451911 w 2971357"/>
              <a:gd name="connsiteY629" fmla="*/ 2481951 h 3024784"/>
              <a:gd name="connsiteX630" fmla="*/ 2451823 w 2971357"/>
              <a:gd name="connsiteY630" fmla="*/ 2481998 h 3024784"/>
              <a:gd name="connsiteX631" fmla="*/ 2452423 w 2971357"/>
              <a:gd name="connsiteY631" fmla="*/ 2479160 h 3024784"/>
              <a:gd name="connsiteX632" fmla="*/ 2463139 w 2971357"/>
              <a:gd name="connsiteY632" fmla="*/ 2476601 h 3024784"/>
              <a:gd name="connsiteX633" fmla="*/ 2461186 w 2971357"/>
              <a:gd name="connsiteY633" fmla="*/ 2480779 h 3024784"/>
              <a:gd name="connsiteX634" fmla="*/ 2462875 w 2971357"/>
              <a:gd name="connsiteY634" fmla="*/ 2476729 h 3024784"/>
              <a:gd name="connsiteX635" fmla="*/ 2463018 w 2971357"/>
              <a:gd name="connsiteY635" fmla="*/ 2476387 h 3024784"/>
              <a:gd name="connsiteX636" fmla="*/ 2462875 w 2971357"/>
              <a:gd name="connsiteY636" fmla="*/ 2476729 h 3024784"/>
              <a:gd name="connsiteX637" fmla="*/ 2457733 w 2971357"/>
              <a:gd name="connsiteY637" fmla="*/ 2479219 h 3024784"/>
              <a:gd name="connsiteX638" fmla="*/ 2451864 w 2971357"/>
              <a:gd name="connsiteY638" fmla="*/ 2482212 h 3024784"/>
              <a:gd name="connsiteX639" fmla="*/ 2451911 w 2971357"/>
              <a:gd name="connsiteY639" fmla="*/ 2481951 h 3024784"/>
              <a:gd name="connsiteX640" fmla="*/ 2457626 w 2971357"/>
              <a:gd name="connsiteY640" fmla="*/ 2478933 h 3024784"/>
              <a:gd name="connsiteX641" fmla="*/ 2463018 w 2971357"/>
              <a:gd name="connsiteY641" fmla="*/ 2476387 h 3024784"/>
              <a:gd name="connsiteX642" fmla="*/ 523133 w 2971357"/>
              <a:gd name="connsiteY642" fmla="*/ 2463348 h 3024784"/>
              <a:gd name="connsiteX643" fmla="*/ 520912 w 2971357"/>
              <a:gd name="connsiteY643" fmla="*/ 2464482 h 3024784"/>
              <a:gd name="connsiteX644" fmla="*/ 520895 w 2971357"/>
              <a:gd name="connsiteY644" fmla="*/ 2464455 h 3024784"/>
              <a:gd name="connsiteX645" fmla="*/ 523133 w 2971357"/>
              <a:gd name="connsiteY645" fmla="*/ 2463348 h 3024784"/>
              <a:gd name="connsiteX646" fmla="*/ 641815 w 2971357"/>
              <a:gd name="connsiteY646" fmla="*/ 2460967 h 3024784"/>
              <a:gd name="connsiteX647" fmla="*/ 650769 w 2971357"/>
              <a:gd name="connsiteY647" fmla="*/ 2466492 h 3024784"/>
              <a:gd name="connsiteX648" fmla="*/ 641815 w 2971357"/>
              <a:gd name="connsiteY648" fmla="*/ 2460967 h 3024784"/>
              <a:gd name="connsiteX649" fmla="*/ 2492904 w 2971357"/>
              <a:gd name="connsiteY649" fmla="*/ 2459442 h 3024784"/>
              <a:gd name="connsiteX650" fmla="*/ 2464329 w 2971357"/>
              <a:gd name="connsiteY650" fmla="*/ 2481160 h 3024784"/>
              <a:gd name="connsiteX651" fmla="*/ 2492904 w 2971357"/>
              <a:gd name="connsiteY651" fmla="*/ 2459442 h 3024784"/>
              <a:gd name="connsiteX652" fmla="*/ 719158 w 2971357"/>
              <a:gd name="connsiteY652" fmla="*/ 2458109 h 3024784"/>
              <a:gd name="connsiteX653" fmla="*/ 745447 w 2971357"/>
              <a:gd name="connsiteY653" fmla="*/ 2476111 h 3024784"/>
              <a:gd name="connsiteX654" fmla="*/ 719158 w 2971357"/>
              <a:gd name="connsiteY654" fmla="*/ 2458109 h 3024784"/>
              <a:gd name="connsiteX655" fmla="*/ 2503667 w 2971357"/>
              <a:gd name="connsiteY655" fmla="*/ 2438678 h 3024784"/>
              <a:gd name="connsiteX656" fmla="*/ 2463662 w 2971357"/>
              <a:gd name="connsiteY656" fmla="*/ 2480303 h 3024784"/>
              <a:gd name="connsiteX657" fmla="*/ 2463567 w 2971357"/>
              <a:gd name="connsiteY657" fmla="*/ 2480303 h 3024784"/>
              <a:gd name="connsiteX658" fmla="*/ 2503667 w 2971357"/>
              <a:gd name="connsiteY658" fmla="*/ 2438678 h 3024784"/>
              <a:gd name="connsiteX659" fmla="*/ 418359 w 2971357"/>
              <a:gd name="connsiteY659" fmla="*/ 2360668 h 3024784"/>
              <a:gd name="connsiteX660" fmla="*/ 428360 w 2971357"/>
              <a:gd name="connsiteY660" fmla="*/ 2376575 h 3024784"/>
              <a:gd name="connsiteX661" fmla="*/ 418359 w 2971357"/>
              <a:gd name="connsiteY661" fmla="*/ 2360668 h 3024784"/>
              <a:gd name="connsiteX662" fmla="*/ 389022 w 2971357"/>
              <a:gd name="connsiteY662" fmla="*/ 2356477 h 3024784"/>
              <a:gd name="connsiteX663" fmla="*/ 421216 w 2971357"/>
              <a:gd name="connsiteY663" fmla="*/ 2398483 h 3024784"/>
              <a:gd name="connsiteX664" fmla="*/ 389022 w 2971357"/>
              <a:gd name="connsiteY664" fmla="*/ 2356477 h 3024784"/>
              <a:gd name="connsiteX665" fmla="*/ 2411180 w 2971357"/>
              <a:gd name="connsiteY665" fmla="*/ 2337903 h 3024784"/>
              <a:gd name="connsiteX666" fmla="*/ 2409656 w 2971357"/>
              <a:gd name="connsiteY666" fmla="*/ 2339618 h 3024784"/>
              <a:gd name="connsiteX667" fmla="*/ 2409656 w 2971357"/>
              <a:gd name="connsiteY667" fmla="*/ 2339522 h 3024784"/>
              <a:gd name="connsiteX668" fmla="*/ 2411180 w 2971357"/>
              <a:gd name="connsiteY668" fmla="*/ 2337903 h 3024784"/>
              <a:gd name="connsiteX669" fmla="*/ 2386891 w 2971357"/>
              <a:gd name="connsiteY669" fmla="*/ 2298755 h 3024784"/>
              <a:gd name="connsiteX670" fmla="*/ 2362983 w 2971357"/>
              <a:gd name="connsiteY670" fmla="*/ 2318758 h 3024784"/>
              <a:gd name="connsiteX671" fmla="*/ 2337456 w 2971357"/>
              <a:gd name="connsiteY671" fmla="*/ 2346666 h 3024784"/>
              <a:gd name="connsiteX672" fmla="*/ 2317168 w 2971357"/>
              <a:gd name="connsiteY672" fmla="*/ 2368097 h 3024784"/>
              <a:gd name="connsiteX673" fmla="*/ 2298689 w 2971357"/>
              <a:gd name="connsiteY673" fmla="*/ 2392672 h 3024784"/>
              <a:gd name="connsiteX674" fmla="*/ 2329551 w 2971357"/>
              <a:gd name="connsiteY674" fmla="*/ 2364097 h 3024784"/>
              <a:gd name="connsiteX675" fmla="*/ 2342028 w 2971357"/>
              <a:gd name="connsiteY675" fmla="*/ 2350953 h 3024784"/>
              <a:gd name="connsiteX676" fmla="*/ 2354411 w 2971357"/>
              <a:gd name="connsiteY676" fmla="*/ 2336951 h 3024784"/>
              <a:gd name="connsiteX677" fmla="*/ 2378604 w 2971357"/>
              <a:gd name="connsiteY677" fmla="*/ 2310186 h 3024784"/>
              <a:gd name="connsiteX678" fmla="*/ 2386891 w 2971357"/>
              <a:gd name="connsiteY678" fmla="*/ 2298755 h 3024784"/>
              <a:gd name="connsiteX679" fmla="*/ 2561865 w 2971357"/>
              <a:gd name="connsiteY679" fmla="*/ 2296374 h 3024784"/>
              <a:gd name="connsiteX680" fmla="*/ 2567961 w 2971357"/>
              <a:gd name="connsiteY680" fmla="*/ 2296374 h 3024784"/>
              <a:gd name="connsiteX681" fmla="*/ 2561865 w 2971357"/>
              <a:gd name="connsiteY681" fmla="*/ 2296374 h 3024784"/>
              <a:gd name="connsiteX682" fmla="*/ 2447564 w 2971357"/>
              <a:gd name="connsiteY682" fmla="*/ 2281611 h 3024784"/>
              <a:gd name="connsiteX683" fmla="*/ 2414513 w 2971357"/>
              <a:gd name="connsiteY683" fmla="*/ 2325330 h 3024784"/>
              <a:gd name="connsiteX684" fmla="*/ 2447564 w 2971357"/>
              <a:gd name="connsiteY684" fmla="*/ 2281611 h 3024784"/>
              <a:gd name="connsiteX685" fmla="*/ 2461757 w 2971357"/>
              <a:gd name="connsiteY685" fmla="*/ 2272181 h 3024784"/>
              <a:gd name="connsiteX686" fmla="*/ 2461940 w 2971357"/>
              <a:gd name="connsiteY686" fmla="*/ 2272394 h 3024784"/>
              <a:gd name="connsiteX687" fmla="*/ 2464615 w 2971357"/>
              <a:gd name="connsiteY687" fmla="*/ 2275515 h 3024784"/>
              <a:gd name="connsiteX688" fmla="*/ 2451375 w 2971357"/>
              <a:gd name="connsiteY688" fmla="*/ 2292470 h 3024784"/>
              <a:gd name="connsiteX689" fmla="*/ 2437278 w 2971357"/>
              <a:gd name="connsiteY689" fmla="*/ 2308662 h 3024784"/>
              <a:gd name="connsiteX690" fmla="*/ 2439754 w 2971357"/>
              <a:gd name="connsiteY690" fmla="*/ 2301233 h 3024784"/>
              <a:gd name="connsiteX691" fmla="*/ 2447851 w 2971357"/>
              <a:gd name="connsiteY691" fmla="*/ 2290469 h 3024784"/>
              <a:gd name="connsiteX692" fmla="*/ 2461757 w 2971357"/>
              <a:gd name="connsiteY692" fmla="*/ 2272181 h 3024784"/>
              <a:gd name="connsiteX693" fmla="*/ 2452232 w 2971357"/>
              <a:gd name="connsiteY693" fmla="*/ 2266656 h 3024784"/>
              <a:gd name="connsiteX694" fmla="*/ 2447564 w 2971357"/>
              <a:gd name="connsiteY694" fmla="*/ 2281611 h 3024784"/>
              <a:gd name="connsiteX695" fmla="*/ 2435563 w 2971357"/>
              <a:gd name="connsiteY695" fmla="*/ 2291136 h 3024784"/>
              <a:gd name="connsiteX696" fmla="*/ 2452232 w 2971357"/>
              <a:gd name="connsiteY696" fmla="*/ 2266656 h 3024784"/>
              <a:gd name="connsiteX697" fmla="*/ 2478021 w 2971357"/>
              <a:gd name="connsiteY697" fmla="*/ 2265309 h 3024784"/>
              <a:gd name="connsiteX698" fmla="*/ 2470616 w 2971357"/>
              <a:gd name="connsiteY698" fmla="*/ 2274467 h 3024784"/>
              <a:gd name="connsiteX699" fmla="*/ 2470835 w 2971357"/>
              <a:gd name="connsiteY699" fmla="*/ 2274103 h 3024784"/>
              <a:gd name="connsiteX700" fmla="*/ 474995 w 2971357"/>
              <a:gd name="connsiteY700" fmla="*/ 2261860 h 3024784"/>
              <a:gd name="connsiteX701" fmla="*/ 473053 w 2971357"/>
              <a:gd name="connsiteY701" fmla="*/ 2262692 h 3024784"/>
              <a:gd name="connsiteX702" fmla="*/ 472995 w 2971357"/>
              <a:gd name="connsiteY702" fmla="*/ 2262717 h 3024784"/>
              <a:gd name="connsiteX703" fmla="*/ 472995 w 2971357"/>
              <a:gd name="connsiteY703" fmla="*/ 2262622 h 3024784"/>
              <a:gd name="connsiteX704" fmla="*/ 473004 w 2971357"/>
              <a:gd name="connsiteY704" fmla="*/ 2262618 h 3024784"/>
              <a:gd name="connsiteX705" fmla="*/ 2478521 w 2971357"/>
              <a:gd name="connsiteY705" fmla="*/ 2261322 h 3024784"/>
              <a:gd name="connsiteX706" fmla="*/ 2470835 w 2971357"/>
              <a:gd name="connsiteY706" fmla="*/ 2274103 h 3024784"/>
              <a:gd name="connsiteX707" fmla="*/ 2470616 w 2971357"/>
              <a:gd name="connsiteY707" fmla="*/ 2274371 h 3024784"/>
              <a:gd name="connsiteX708" fmla="*/ 403976 w 2971357"/>
              <a:gd name="connsiteY708" fmla="*/ 2250369 h 3024784"/>
              <a:gd name="connsiteX709" fmla="*/ 441314 w 2971357"/>
              <a:gd name="connsiteY709" fmla="*/ 2303232 h 3024784"/>
              <a:gd name="connsiteX710" fmla="*/ 444934 w 2971357"/>
              <a:gd name="connsiteY710" fmla="*/ 2300756 h 3024784"/>
              <a:gd name="connsiteX711" fmla="*/ 458555 w 2971357"/>
              <a:gd name="connsiteY711" fmla="*/ 2310281 h 3024784"/>
              <a:gd name="connsiteX712" fmla="*/ 478176 w 2971357"/>
              <a:gd name="connsiteY712" fmla="*/ 2333046 h 3024784"/>
              <a:gd name="connsiteX713" fmla="*/ 568664 w 2971357"/>
              <a:gd name="connsiteY713" fmla="*/ 2433820 h 3024784"/>
              <a:gd name="connsiteX714" fmla="*/ 584094 w 2971357"/>
              <a:gd name="connsiteY714" fmla="*/ 2449155 h 3024784"/>
              <a:gd name="connsiteX715" fmla="*/ 585359 w 2971357"/>
              <a:gd name="connsiteY715" fmla="*/ 2450406 h 3024784"/>
              <a:gd name="connsiteX716" fmla="*/ 614610 w 2971357"/>
              <a:gd name="connsiteY716" fmla="*/ 2479349 h 3024784"/>
              <a:gd name="connsiteX717" fmla="*/ 640482 w 2971357"/>
              <a:gd name="connsiteY717" fmla="*/ 2504686 h 3024784"/>
              <a:gd name="connsiteX718" fmla="*/ 665628 w 2971357"/>
              <a:gd name="connsiteY718" fmla="*/ 2528975 h 3024784"/>
              <a:gd name="connsiteX719" fmla="*/ 695537 w 2971357"/>
              <a:gd name="connsiteY719" fmla="*/ 2554312 h 3024784"/>
              <a:gd name="connsiteX720" fmla="*/ 725159 w 2971357"/>
              <a:gd name="connsiteY720" fmla="*/ 2580886 h 3024784"/>
              <a:gd name="connsiteX721" fmla="*/ 745067 w 2971357"/>
              <a:gd name="connsiteY721" fmla="*/ 2596031 h 3024784"/>
              <a:gd name="connsiteX722" fmla="*/ 758402 w 2971357"/>
              <a:gd name="connsiteY722" fmla="*/ 2605556 h 3024784"/>
              <a:gd name="connsiteX723" fmla="*/ 775346 w 2971357"/>
              <a:gd name="connsiteY723" fmla="*/ 2616027 h 3024784"/>
              <a:gd name="connsiteX724" fmla="*/ 775356 w 2971357"/>
              <a:gd name="connsiteY724" fmla="*/ 2616033 h 3024784"/>
              <a:gd name="connsiteX725" fmla="*/ 795263 w 2971357"/>
              <a:gd name="connsiteY725" fmla="*/ 2630988 h 3024784"/>
              <a:gd name="connsiteX726" fmla="*/ 796787 w 2971357"/>
              <a:gd name="connsiteY726" fmla="*/ 2635655 h 3024784"/>
              <a:gd name="connsiteX727" fmla="*/ 775547 w 2971357"/>
              <a:gd name="connsiteY727" fmla="*/ 2629940 h 3024784"/>
              <a:gd name="connsiteX728" fmla="*/ 790215 w 2971357"/>
              <a:gd name="connsiteY728" fmla="*/ 2642608 h 3024784"/>
              <a:gd name="connsiteX729" fmla="*/ 830220 w 2971357"/>
              <a:gd name="connsiteY729" fmla="*/ 2667183 h 3024784"/>
              <a:gd name="connsiteX730" fmla="*/ 868320 w 2971357"/>
              <a:gd name="connsiteY730" fmla="*/ 2689757 h 3024784"/>
              <a:gd name="connsiteX731" fmla="*/ 897562 w 2971357"/>
              <a:gd name="connsiteY731" fmla="*/ 2706807 h 3024784"/>
              <a:gd name="connsiteX732" fmla="*/ 928232 w 2971357"/>
              <a:gd name="connsiteY732" fmla="*/ 2724904 h 3024784"/>
              <a:gd name="connsiteX733" fmla="*/ 963475 w 2971357"/>
              <a:gd name="connsiteY733" fmla="*/ 2747002 h 3024784"/>
              <a:gd name="connsiteX734" fmla="*/ 939377 w 2971357"/>
              <a:gd name="connsiteY734" fmla="*/ 2737477 h 3024784"/>
              <a:gd name="connsiteX735" fmla="*/ 922613 w 2971357"/>
              <a:gd name="connsiteY735" fmla="*/ 2729571 h 3024784"/>
              <a:gd name="connsiteX736" fmla="*/ 906420 w 2971357"/>
              <a:gd name="connsiteY736" fmla="*/ 2721094 h 3024784"/>
              <a:gd name="connsiteX737" fmla="*/ 862796 w 2971357"/>
              <a:gd name="connsiteY737" fmla="*/ 2699282 h 3024784"/>
              <a:gd name="connsiteX738" fmla="*/ 822981 w 2971357"/>
              <a:gd name="connsiteY738" fmla="*/ 2677565 h 3024784"/>
              <a:gd name="connsiteX739" fmla="*/ 803931 w 2971357"/>
              <a:gd name="connsiteY739" fmla="*/ 2667469 h 3024784"/>
              <a:gd name="connsiteX740" fmla="*/ 786215 w 2971357"/>
              <a:gd name="connsiteY740" fmla="*/ 2657181 h 3024784"/>
              <a:gd name="connsiteX741" fmla="*/ 752591 w 2971357"/>
              <a:gd name="connsiteY741" fmla="*/ 2638131 h 3024784"/>
              <a:gd name="connsiteX742" fmla="*/ 762116 w 2971357"/>
              <a:gd name="connsiteY742" fmla="*/ 2650228 h 3024784"/>
              <a:gd name="connsiteX743" fmla="*/ 755354 w 2971357"/>
              <a:gd name="connsiteY743" fmla="*/ 2648895 h 3024784"/>
              <a:gd name="connsiteX744" fmla="*/ 742685 w 2971357"/>
              <a:gd name="connsiteY744" fmla="*/ 2641846 h 3024784"/>
              <a:gd name="connsiteX745" fmla="*/ 721826 w 2971357"/>
              <a:gd name="connsiteY745" fmla="*/ 2628130 h 3024784"/>
              <a:gd name="connsiteX746" fmla="*/ 704490 w 2971357"/>
              <a:gd name="connsiteY746" fmla="*/ 2619272 h 3024784"/>
              <a:gd name="connsiteX747" fmla="*/ 679154 w 2971357"/>
              <a:gd name="connsiteY747" fmla="*/ 2603270 h 3024784"/>
              <a:gd name="connsiteX748" fmla="*/ 650579 w 2971357"/>
              <a:gd name="connsiteY748" fmla="*/ 2583267 h 3024784"/>
              <a:gd name="connsiteX749" fmla="*/ 623337 w 2971357"/>
              <a:gd name="connsiteY749" fmla="*/ 2563455 h 3024784"/>
              <a:gd name="connsiteX750" fmla="*/ 585237 w 2971357"/>
              <a:gd name="connsiteY750" fmla="*/ 2538595 h 3024784"/>
              <a:gd name="connsiteX751" fmla="*/ 550090 w 2971357"/>
              <a:gd name="connsiteY751" fmla="*/ 2504877 h 3024784"/>
              <a:gd name="connsiteX752" fmla="*/ 522563 w 2971357"/>
              <a:gd name="connsiteY752" fmla="*/ 2475159 h 3024784"/>
              <a:gd name="connsiteX753" fmla="*/ 530343 w 2971357"/>
              <a:gd name="connsiteY753" fmla="*/ 2479380 h 3024784"/>
              <a:gd name="connsiteX754" fmla="*/ 520895 w 2971357"/>
              <a:gd name="connsiteY754" fmla="*/ 2464491 h 3024784"/>
              <a:gd name="connsiteX755" fmla="*/ 520912 w 2971357"/>
              <a:gd name="connsiteY755" fmla="*/ 2464482 h 3024784"/>
              <a:gd name="connsiteX756" fmla="*/ 530346 w 2971357"/>
              <a:gd name="connsiteY756" fmla="*/ 2479382 h 3024784"/>
              <a:gd name="connsiteX757" fmla="*/ 531516 w 2971357"/>
              <a:gd name="connsiteY757" fmla="*/ 2480017 h 3024784"/>
              <a:gd name="connsiteX758" fmla="*/ 559615 w 2971357"/>
              <a:gd name="connsiteY758" fmla="*/ 2505544 h 3024784"/>
              <a:gd name="connsiteX759" fmla="*/ 590666 w 2971357"/>
              <a:gd name="connsiteY759" fmla="*/ 2533452 h 3024784"/>
              <a:gd name="connsiteX760" fmla="*/ 640387 w 2971357"/>
              <a:gd name="connsiteY760" fmla="*/ 2571552 h 3024784"/>
              <a:gd name="connsiteX761" fmla="*/ 671915 w 2971357"/>
              <a:gd name="connsiteY761" fmla="*/ 2592030 h 3024784"/>
              <a:gd name="connsiteX762" fmla="*/ 694298 w 2971357"/>
              <a:gd name="connsiteY762" fmla="*/ 2608604 h 3024784"/>
              <a:gd name="connsiteX763" fmla="*/ 721064 w 2971357"/>
              <a:gd name="connsiteY763" fmla="*/ 2627654 h 3024784"/>
              <a:gd name="connsiteX764" fmla="*/ 727350 w 2971357"/>
              <a:gd name="connsiteY764" fmla="*/ 2620224 h 3024784"/>
              <a:gd name="connsiteX765" fmla="*/ 716015 w 2971357"/>
              <a:gd name="connsiteY765" fmla="*/ 2609366 h 3024784"/>
              <a:gd name="connsiteX766" fmla="*/ 696965 w 2971357"/>
              <a:gd name="connsiteY766" fmla="*/ 2591840 h 3024784"/>
              <a:gd name="connsiteX767" fmla="*/ 667057 w 2971357"/>
              <a:gd name="connsiteY767" fmla="*/ 2565170 h 3024784"/>
              <a:gd name="connsiteX768" fmla="*/ 573807 w 2971357"/>
              <a:gd name="connsiteY768" fmla="*/ 2474492 h 3024784"/>
              <a:gd name="connsiteX769" fmla="*/ 559139 w 2971357"/>
              <a:gd name="connsiteY769" fmla="*/ 2457347 h 3024784"/>
              <a:gd name="connsiteX770" fmla="*/ 546947 w 2971357"/>
              <a:gd name="connsiteY770" fmla="*/ 2441154 h 3024784"/>
              <a:gd name="connsiteX771" fmla="*/ 525801 w 2971357"/>
              <a:gd name="connsiteY771" fmla="*/ 2411913 h 3024784"/>
              <a:gd name="connsiteX772" fmla="*/ 489416 w 2971357"/>
              <a:gd name="connsiteY772" fmla="*/ 2365621 h 3024784"/>
              <a:gd name="connsiteX773" fmla="*/ 457888 w 2971357"/>
              <a:gd name="connsiteY773" fmla="*/ 2329902 h 3024784"/>
              <a:gd name="connsiteX774" fmla="*/ 479033 w 2971357"/>
              <a:gd name="connsiteY774" fmla="*/ 2362573 h 3024784"/>
              <a:gd name="connsiteX775" fmla="*/ 511418 w 2971357"/>
              <a:gd name="connsiteY775" fmla="*/ 2403912 h 3024784"/>
              <a:gd name="connsiteX776" fmla="*/ 535326 w 2971357"/>
              <a:gd name="connsiteY776" fmla="*/ 2440964 h 3024784"/>
              <a:gd name="connsiteX777" fmla="*/ 470461 w 2971357"/>
              <a:gd name="connsiteY777" fmla="*/ 2361621 h 3024784"/>
              <a:gd name="connsiteX778" fmla="*/ 440076 w 2971357"/>
              <a:gd name="connsiteY778" fmla="*/ 2319996 h 3024784"/>
              <a:gd name="connsiteX779" fmla="*/ 416549 w 2971357"/>
              <a:gd name="connsiteY779" fmla="*/ 2283230 h 3024784"/>
              <a:gd name="connsiteX780" fmla="*/ 403976 w 2971357"/>
              <a:gd name="connsiteY780" fmla="*/ 2250369 h 3024784"/>
              <a:gd name="connsiteX781" fmla="*/ 2498143 w 2971357"/>
              <a:gd name="connsiteY781" fmla="*/ 2244749 h 3024784"/>
              <a:gd name="connsiteX782" fmla="*/ 2484173 w 2971357"/>
              <a:gd name="connsiteY782" fmla="*/ 2257781 h 3024784"/>
              <a:gd name="connsiteX783" fmla="*/ 2478021 w 2971357"/>
              <a:gd name="connsiteY783" fmla="*/ 2265309 h 3024784"/>
              <a:gd name="connsiteX784" fmla="*/ 2484173 w 2971357"/>
              <a:gd name="connsiteY784" fmla="*/ 2257701 h 3024784"/>
              <a:gd name="connsiteX785" fmla="*/ 2498143 w 2971357"/>
              <a:gd name="connsiteY785" fmla="*/ 2244749 h 3024784"/>
              <a:gd name="connsiteX786" fmla="*/ 324062 w 2971357"/>
              <a:gd name="connsiteY786" fmla="*/ 2240177 h 3024784"/>
              <a:gd name="connsiteX787" fmla="*/ 325490 w 2971357"/>
              <a:gd name="connsiteY787" fmla="*/ 2242559 h 3024784"/>
              <a:gd name="connsiteX788" fmla="*/ 326538 w 2971357"/>
              <a:gd name="connsiteY788" fmla="*/ 2245416 h 3024784"/>
              <a:gd name="connsiteX789" fmla="*/ 325490 w 2971357"/>
              <a:gd name="connsiteY789" fmla="*/ 2242654 h 3024784"/>
              <a:gd name="connsiteX790" fmla="*/ 223096 w 2971357"/>
              <a:gd name="connsiteY790" fmla="*/ 2229509 h 3024784"/>
              <a:gd name="connsiteX791" fmla="*/ 232621 w 2971357"/>
              <a:gd name="connsiteY791" fmla="*/ 2240082 h 3024784"/>
              <a:gd name="connsiteX792" fmla="*/ 223096 w 2971357"/>
              <a:gd name="connsiteY792" fmla="*/ 2229509 h 3024784"/>
              <a:gd name="connsiteX793" fmla="*/ 425979 w 2971357"/>
              <a:gd name="connsiteY793" fmla="*/ 2220651 h 3024784"/>
              <a:gd name="connsiteX794" fmla="*/ 446172 w 2971357"/>
              <a:gd name="connsiteY794" fmla="*/ 2241320 h 3024784"/>
              <a:gd name="connsiteX795" fmla="*/ 425979 w 2971357"/>
              <a:gd name="connsiteY795" fmla="*/ 2220651 h 3024784"/>
              <a:gd name="connsiteX796" fmla="*/ 464994 w 2971357"/>
              <a:gd name="connsiteY796" fmla="*/ 2205567 h 3024784"/>
              <a:gd name="connsiteX797" fmla="*/ 467852 w 2971357"/>
              <a:gd name="connsiteY797" fmla="*/ 2210425 h 3024784"/>
              <a:gd name="connsiteX798" fmla="*/ 467852 w 2971357"/>
              <a:gd name="connsiteY798" fmla="*/ 2210520 h 3024784"/>
              <a:gd name="connsiteX799" fmla="*/ 2458519 w 2971357"/>
              <a:gd name="connsiteY799" fmla="*/ 2198933 h 3024784"/>
              <a:gd name="connsiteX800" fmla="*/ 2442898 w 2971357"/>
              <a:gd name="connsiteY800" fmla="*/ 2217412 h 3024784"/>
              <a:gd name="connsiteX801" fmla="*/ 2434421 w 2971357"/>
              <a:gd name="connsiteY801" fmla="*/ 2232938 h 3024784"/>
              <a:gd name="connsiteX802" fmla="*/ 2448422 w 2971357"/>
              <a:gd name="connsiteY802" fmla="*/ 2214936 h 3024784"/>
              <a:gd name="connsiteX803" fmla="*/ 2448613 w 2971357"/>
              <a:gd name="connsiteY803" fmla="*/ 2215316 h 3024784"/>
              <a:gd name="connsiteX804" fmla="*/ 2458519 w 2971357"/>
              <a:gd name="connsiteY804" fmla="*/ 2198933 h 3024784"/>
              <a:gd name="connsiteX805" fmla="*/ 182103 w 2971357"/>
              <a:gd name="connsiteY805" fmla="*/ 2192886 h 3024784"/>
              <a:gd name="connsiteX806" fmla="*/ 181377 w 2971357"/>
              <a:gd name="connsiteY806" fmla="*/ 2193981 h 3024784"/>
              <a:gd name="connsiteX807" fmla="*/ 185472 w 2971357"/>
              <a:gd name="connsiteY807" fmla="*/ 2197219 h 3024784"/>
              <a:gd name="connsiteX808" fmla="*/ 182103 w 2971357"/>
              <a:gd name="connsiteY808" fmla="*/ 2192886 h 3024784"/>
              <a:gd name="connsiteX809" fmla="*/ 365876 w 2971357"/>
              <a:gd name="connsiteY809" fmla="*/ 2179979 h 3024784"/>
              <a:gd name="connsiteX810" fmla="*/ 376829 w 2971357"/>
              <a:gd name="connsiteY810" fmla="*/ 2199029 h 3024784"/>
              <a:gd name="connsiteX811" fmla="*/ 384735 w 2971357"/>
              <a:gd name="connsiteY811" fmla="*/ 2212460 h 3024784"/>
              <a:gd name="connsiteX812" fmla="*/ 388736 w 2971357"/>
              <a:gd name="connsiteY812" fmla="*/ 2223604 h 3024784"/>
              <a:gd name="connsiteX813" fmla="*/ 372829 w 2971357"/>
              <a:gd name="connsiteY813" fmla="*/ 2196267 h 3024784"/>
              <a:gd name="connsiteX814" fmla="*/ 365876 w 2971357"/>
              <a:gd name="connsiteY814" fmla="*/ 2179979 h 3024784"/>
              <a:gd name="connsiteX815" fmla="*/ 2798180 w 2971357"/>
              <a:gd name="connsiteY815" fmla="*/ 2152642 h 3024784"/>
              <a:gd name="connsiteX816" fmla="*/ 2771225 w 2971357"/>
              <a:gd name="connsiteY816" fmla="*/ 2203410 h 3024784"/>
              <a:gd name="connsiteX817" fmla="*/ 2798180 w 2971357"/>
              <a:gd name="connsiteY817" fmla="*/ 2152642 h 3024784"/>
              <a:gd name="connsiteX818" fmla="*/ 358542 w 2971357"/>
              <a:gd name="connsiteY818" fmla="*/ 2149499 h 3024784"/>
              <a:gd name="connsiteX819" fmla="*/ 371115 w 2971357"/>
              <a:gd name="connsiteY819" fmla="*/ 2171216 h 3024784"/>
              <a:gd name="connsiteX820" fmla="*/ 387879 w 2971357"/>
              <a:gd name="connsiteY820" fmla="*/ 2201600 h 3024784"/>
              <a:gd name="connsiteX821" fmla="*/ 371019 w 2971357"/>
              <a:gd name="connsiteY821" fmla="*/ 2171216 h 3024784"/>
              <a:gd name="connsiteX822" fmla="*/ 2566818 w 2971357"/>
              <a:gd name="connsiteY822" fmla="*/ 2101397 h 3024784"/>
              <a:gd name="connsiteX823" fmla="*/ 2550721 w 2971357"/>
              <a:gd name="connsiteY823" fmla="*/ 2122829 h 3024784"/>
              <a:gd name="connsiteX824" fmla="*/ 2539291 w 2971357"/>
              <a:gd name="connsiteY824" fmla="*/ 2140926 h 3024784"/>
              <a:gd name="connsiteX825" fmla="*/ 2524432 w 2971357"/>
              <a:gd name="connsiteY825" fmla="*/ 2163596 h 3024784"/>
              <a:gd name="connsiteX826" fmla="*/ 2509954 w 2971357"/>
              <a:gd name="connsiteY826" fmla="*/ 2185503 h 3024784"/>
              <a:gd name="connsiteX827" fmla="*/ 2501001 w 2971357"/>
              <a:gd name="connsiteY827" fmla="*/ 2195028 h 3024784"/>
              <a:gd name="connsiteX828" fmla="*/ 2508811 w 2971357"/>
              <a:gd name="connsiteY828" fmla="*/ 2191790 h 3024784"/>
              <a:gd name="connsiteX829" fmla="*/ 2538529 w 2971357"/>
              <a:gd name="connsiteY829" fmla="*/ 2147784 h 3024784"/>
              <a:gd name="connsiteX830" fmla="*/ 2538720 w 2971357"/>
              <a:gd name="connsiteY830" fmla="*/ 2148165 h 3024784"/>
              <a:gd name="connsiteX831" fmla="*/ 2566818 w 2971357"/>
              <a:gd name="connsiteY831" fmla="*/ 2101397 h 3024784"/>
              <a:gd name="connsiteX832" fmla="*/ 232717 w 2971357"/>
              <a:gd name="connsiteY832" fmla="*/ 2093111 h 3024784"/>
              <a:gd name="connsiteX833" fmla="*/ 252433 w 2971357"/>
              <a:gd name="connsiteY833" fmla="*/ 2143689 h 3024784"/>
              <a:gd name="connsiteX834" fmla="*/ 232717 w 2971357"/>
              <a:gd name="connsiteY834" fmla="*/ 2093111 h 3024784"/>
              <a:gd name="connsiteX835" fmla="*/ 320251 w 2971357"/>
              <a:gd name="connsiteY835" fmla="*/ 2085205 h 3024784"/>
              <a:gd name="connsiteX836" fmla="*/ 349778 w 2971357"/>
              <a:gd name="connsiteY836" fmla="*/ 2143213 h 3024784"/>
              <a:gd name="connsiteX837" fmla="*/ 360065 w 2971357"/>
              <a:gd name="connsiteY837" fmla="*/ 2169311 h 3024784"/>
              <a:gd name="connsiteX838" fmla="*/ 345206 w 2971357"/>
              <a:gd name="connsiteY838" fmla="*/ 2142260 h 3024784"/>
              <a:gd name="connsiteX839" fmla="*/ 331585 w 2971357"/>
              <a:gd name="connsiteY839" fmla="*/ 2114447 h 3024784"/>
              <a:gd name="connsiteX840" fmla="*/ 413216 w 2971357"/>
              <a:gd name="connsiteY840" fmla="*/ 2044533 h 3024784"/>
              <a:gd name="connsiteX841" fmla="*/ 437695 w 2971357"/>
              <a:gd name="connsiteY841" fmla="*/ 2101016 h 3024784"/>
              <a:gd name="connsiteX842" fmla="*/ 413216 w 2971357"/>
              <a:gd name="connsiteY842" fmla="*/ 2044533 h 3024784"/>
              <a:gd name="connsiteX843" fmla="*/ 365495 w 2971357"/>
              <a:gd name="connsiteY843" fmla="*/ 1982335 h 3024784"/>
              <a:gd name="connsiteX844" fmla="*/ 365590 w 2971357"/>
              <a:gd name="connsiteY844" fmla="*/ 1982431 h 3024784"/>
              <a:gd name="connsiteX845" fmla="*/ 367400 w 2971357"/>
              <a:gd name="connsiteY845" fmla="*/ 1987669 h 3024784"/>
              <a:gd name="connsiteX846" fmla="*/ 371496 w 2971357"/>
              <a:gd name="connsiteY846" fmla="*/ 1964714 h 3024784"/>
              <a:gd name="connsiteX847" fmla="*/ 383116 w 2971357"/>
              <a:gd name="connsiteY847" fmla="*/ 1994718 h 3024784"/>
              <a:gd name="connsiteX848" fmla="*/ 371496 w 2971357"/>
              <a:gd name="connsiteY848" fmla="*/ 1964810 h 3024784"/>
              <a:gd name="connsiteX849" fmla="*/ 2697596 w 2971357"/>
              <a:gd name="connsiteY849" fmla="*/ 1920994 h 3024784"/>
              <a:gd name="connsiteX850" fmla="*/ 2684928 w 2971357"/>
              <a:gd name="connsiteY850" fmla="*/ 1947665 h 3024784"/>
              <a:gd name="connsiteX851" fmla="*/ 2697596 w 2971357"/>
              <a:gd name="connsiteY851" fmla="*/ 1920994 h 3024784"/>
              <a:gd name="connsiteX852" fmla="*/ 2748364 w 2971357"/>
              <a:gd name="connsiteY852" fmla="*/ 1872702 h 3024784"/>
              <a:gd name="connsiteX853" fmla="*/ 2740554 w 2971357"/>
              <a:gd name="connsiteY853" fmla="*/ 1889657 h 3024784"/>
              <a:gd name="connsiteX854" fmla="*/ 2748364 w 2971357"/>
              <a:gd name="connsiteY854" fmla="*/ 1872702 h 3024784"/>
              <a:gd name="connsiteX855" fmla="*/ 222620 w 2971357"/>
              <a:gd name="connsiteY855" fmla="*/ 1858606 h 3024784"/>
              <a:gd name="connsiteX856" fmla="*/ 237670 w 2971357"/>
              <a:gd name="connsiteY856" fmla="*/ 1894896 h 3024784"/>
              <a:gd name="connsiteX857" fmla="*/ 248814 w 2971357"/>
              <a:gd name="connsiteY857" fmla="*/ 1926614 h 3024784"/>
              <a:gd name="connsiteX858" fmla="*/ 261578 w 2971357"/>
              <a:gd name="connsiteY858" fmla="*/ 1961952 h 3024784"/>
              <a:gd name="connsiteX859" fmla="*/ 283676 w 2971357"/>
              <a:gd name="connsiteY859" fmla="*/ 2016721 h 3024784"/>
              <a:gd name="connsiteX860" fmla="*/ 300821 w 2971357"/>
              <a:gd name="connsiteY860" fmla="*/ 2055964 h 3024784"/>
              <a:gd name="connsiteX861" fmla="*/ 313584 w 2971357"/>
              <a:gd name="connsiteY861" fmla="*/ 2094540 h 3024784"/>
              <a:gd name="connsiteX862" fmla="*/ 325109 w 2971357"/>
              <a:gd name="connsiteY862" fmla="*/ 2120448 h 3024784"/>
              <a:gd name="connsiteX863" fmla="*/ 333491 w 2971357"/>
              <a:gd name="connsiteY863" fmla="*/ 2137688 h 3024784"/>
              <a:gd name="connsiteX864" fmla="*/ 344731 w 2971357"/>
              <a:gd name="connsiteY864" fmla="*/ 2158358 h 3024784"/>
              <a:gd name="connsiteX865" fmla="*/ 369782 w 2971357"/>
              <a:gd name="connsiteY865" fmla="*/ 2209793 h 3024784"/>
              <a:gd name="connsiteX866" fmla="*/ 384926 w 2971357"/>
              <a:gd name="connsiteY866" fmla="*/ 2236939 h 3024784"/>
              <a:gd name="connsiteX867" fmla="*/ 405500 w 2971357"/>
              <a:gd name="connsiteY867" fmla="*/ 2270371 h 3024784"/>
              <a:gd name="connsiteX868" fmla="*/ 427503 w 2971357"/>
              <a:gd name="connsiteY868" fmla="*/ 2314568 h 3024784"/>
              <a:gd name="connsiteX869" fmla="*/ 417121 w 2971357"/>
              <a:gd name="connsiteY869" fmla="*/ 2301613 h 3024784"/>
              <a:gd name="connsiteX870" fmla="*/ 283771 w 2971357"/>
              <a:gd name="connsiteY870" fmla="*/ 2053963 h 3024784"/>
              <a:gd name="connsiteX871" fmla="*/ 259958 w 2971357"/>
              <a:gd name="connsiteY871" fmla="*/ 1982526 h 3024784"/>
              <a:gd name="connsiteX872" fmla="*/ 256053 w 2971357"/>
              <a:gd name="connsiteY872" fmla="*/ 1971572 h 3024784"/>
              <a:gd name="connsiteX873" fmla="*/ 252434 w 2971357"/>
              <a:gd name="connsiteY873" fmla="*/ 1960142 h 3024784"/>
              <a:gd name="connsiteX874" fmla="*/ 245004 w 2971357"/>
              <a:gd name="connsiteY874" fmla="*/ 1936235 h 3024784"/>
              <a:gd name="connsiteX875" fmla="*/ 237194 w 2971357"/>
              <a:gd name="connsiteY875" fmla="*/ 1911851 h 3024784"/>
              <a:gd name="connsiteX876" fmla="*/ 230240 w 2971357"/>
              <a:gd name="connsiteY876" fmla="*/ 1886133 h 3024784"/>
              <a:gd name="connsiteX877" fmla="*/ 274208 w 2971357"/>
              <a:gd name="connsiteY877" fmla="*/ 1820281 h 3024784"/>
              <a:gd name="connsiteX878" fmla="*/ 275256 w 2971357"/>
              <a:gd name="connsiteY878" fmla="*/ 1825901 h 3024784"/>
              <a:gd name="connsiteX879" fmla="*/ 275256 w 2971357"/>
              <a:gd name="connsiteY879" fmla="*/ 1825996 h 3024784"/>
              <a:gd name="connsiteX880" fmla="*/ 52884 w 2971357"/>
              <a:gd name="connsiteY880" fmla="*/ 1773167 h 3024784"/>
              <a:gd name="connsiteX881" fmla="*/ 60028 w 2971357"/>
              <a:gd name="connsiteY881" fmla="*/ 1812981 h 3024784"/>
              <a:gd name="connsiteX882" fmla="*/ 65267 w 2971357"/>
              <a:gd name="connsiteY882" fmla="*/ 1843461 h 3024784"/>
              <a:gd name="connsiteX883" fmla="*/ 69362 w 2971357"/>
              <a:gd name="connsiteY883" fmla="*/ 1875751 h 3024784"/>
              <a:gd name="connsiteX884" fmla="*/ 78887 w 2971357"/>
              <a:gd name="connsiteY884" fmla="*/ 1920233 h 3024784"/>
              <a:gd name="connsiteX885" fmla="*/ 107462 w 2971357"/>
              <a:gd name="connsiteY885" fmla="*/ 2022055 h 3024784"/>
              <a:gd name="connsiteX886" fmla="*/ 92699 w 2971357"/>
              <a:gd name="connsiteY886" fmla="*/ 1997385 h 3024784"/>
              <a:gd name="connsiteX887" fmla="*/ 107462 w 2971357"/>
              <a:gd name="connsiteY887" fmla="*/ 2022150 h 3024784"/>
              <a:gd name="connsiteX888" fmla="*/ 109082 w 2971357"/>
              <a:gd name="connsiteY888" fmla="*/ 2026817 h 3024784"/>
              <a:gd name="connsiteX889" fmla="*/ 110796 w 2971357"/>
              <a:gd name="connsiteY889" fmla="*/ 2030913 h 3024784"/>
              <a:gd name="connsiteX890" fmla="*/ 143657 w 2971357"/>
              <a:gd name="connsiteY890" fmla="*/ 2095588 h 3024784"/>
              <a:gd name="connsiteX891" fmla="*/ 156612 w 2971357"/>
              <a:gd name="connsiteY891" fmla="*/ 2121115 h 3024784"/>
              <a:gd name="connsiteX892" fmla="*/ 271007 w 2971357"/>
              <a:gd name="connsiteY892" fmla="*/ 2336189 h 3024784"/>
              <a:gd name="connsiteX893" fmla="*/ 245956 w 2971357"/>
              <a:gd name="connsiteY893" fmla="*/ 2299613 h 3024784"/>
              <a:gd name="connsiteX894" fmla="*/ 217381 w 2971357"/>
              <a:gd name="connsiteY894" fmla="*/ 2257227 h 3024784"/>
              <a:gd name="connsiteX895" fmla="*/ 188330 w 2971357"/>
              <a:gd name="connsiteY895" fmla="*/ 2208745 h 3024784"/>
              <a:gd name="connsiteX896" fmla="*/ 181377 w 2971357"/>
              <a:gd name="connsiteY896" fmla="*/ 2195981 h 3024784"/>
              <a:gd name="connsiteX897" fmla="*/ 170423 w 2971357"/>
              <a:gd name="connsiteY897" fmla="*/ 2186456 h 3024784"/>
              <a:gd name="connsiteX898" fmla="*/ 204332 w 2971357"/>
              <a:gd name="connsiteY898" fmla="*/ 2256179 h 3024784"/>
              <a:gd name="connsiteX899" fmla="*/ 197950 w 2971357"/>
              <a:gd name="connsiteY899" fmla="*/ 2256179 h 3024784"/>
              <a:gd name="connsiteX900" fmla="*/ 191854 w 2971357"/>
              <a:gd name="connsiteY900" fmla="*/ 2246654 h 3024784"/>
              <a:gd name="connsiteX901" fmla="*/ 170899 w 2971357"/>
              <a:gd name="connsiteY901" fmla="*/ 2226080 h 3024784"/>
              <a:gd name="connsiteX902" fmla="*/ 173280 w 2971357"/>
              <a:gd name="connsiteY902" fmla="*/ 2233415 h 3024784"/>
              <a:gd name="connsiteX903" fmla="*/ 159945 w 2971357"/>
              <a:gd name="connsiteY903" fmla="*/ 2216460 h 3024784"/>
              <a:gd name="connsiteX904" fmla="*/ 152992 w 2971357"/>
              <a:gd name="connsiteY904" fmla="*/ 2208078 h 3024784"/>
              <a:gd name="connsiteX905" fmla="*/ 140133 w 2971357"/>
              <a:gd name="connsiteY905" fmla="*/ 2189981 h 3024784"/>
              <a:gd name="connsiteX906" fmla="*/ 128894 w 2971357"/>
              <a:gd name="connsiteY906" fmla="*/ 2178551 h 3024784"/>
              <a:gd name="connsiteX907" fmla="*/ 116321 w 2971357"/>
              <a:gd name="connsiteY907" fmla="*/ 2162358 h 3024784"/>
              <a:gd name="connsiteX908" fmla="*/ 95175 w 2971357"/>
              <a:gd name="connsiteY908" fmla="*/ 2113304 h 3024784"/>
              <a:gd name="connsiteX909" fmla="*/ 92127 w 2971357"/>
              <a:gd name="connsiteY909" fmla="*/ 2097398 h 3024784"/>
              <a:gd name="connsiteX910" fmla="*/ 78125 w 2971357"/>
              <a:gd name="connsiteY910" fmla="*/ 2061774 h 3024784"/>
              <a:gd name="connsiteX911" fmla="*/ 72506 w 2971357"/>
              <a:gd name="connsiteY911" fmla="*/ 2044629 h 3024784"/>
              <a:gd name="connsiteX912" fmla="*/ 60790 w 2971357"/>
              <a:gd name="connsiteY912" fmla="*/ 2005576 h 3024784"/>
              <a:gd name="connsiteX913" fmla="*/ 45836 w 2971357"/>
              <a:gd name="connsiteY913" fmla="*/ 1957951 h 3024784"/>
              <a:gd name="connsiteX914" fmla="*/ 46788 w 2971357"/>
              <a:gd name="connsiteY914" fmla="*/ 1957951 h 3024784"/>
              <a:gd name="connsiteX915" fmla="*/ 55170 w 2971357"/>
              <a:gd name="connsiteY915" fmla="*/ 1974239 h 3024784"/>
              <a:gd name="connsiteX916" fmla="*/ 70886 w 2971357"/>
              <a:gd name="connsiteY916" fmla="*/ 2007291 h 3024784"/>
              <a:gd name="connsiteX917" fmla="*/ 96985 w 2971357"/>
              <a:gd name="connsiteY917" fmla="*/ 2073966 h 3024784"/>
              <a:gd name="connsiteX918" fmla="*/ 113940 w 2971357"/>
              <a:gd name="connsiteY918" fmla="*/ 2105589 h 3024784"/>
              <a:gd name="connsiteX919" fmla="*/ 118226 w 2971357"/>
              <a:gd name="connsiteY919" fmla="*/ 2104636 h 3024784"/>
              <a:gd name="connsiteX920" fmla="*/ 139466 w 2971357"/>
              <a:gd name="connsiteY920" fmla="*/ 2149118 h 3024784"/>
              <a:gd name="connsiteX921" fmla="*/ 148991 w 2971357"/>
              <a:gd name="connsiteY921" fmla="*/ 2167216 h 3024784"/>
              <a:gd name="connsiteX922" fmla="*/ 159755 w 2971357"/>
              <a:gd name="connsiteY922" fmla="*/ 2184932 h 3024784"/>
              <a:gd name="connsiteX923" fmla="*/ 166517 w 2971357"/>
              <a:gd name="connsiteY923" fmla="*/ 2197601 h 3024784"/>
              <a:gd name="connsiteX924" fmla="*/ 152992 w 2971357"/>
              <a:gd name="connsiteY924" fmla="*/ 2166454 h 3024784"/>
              <a:gd name="connsiteX925" fmla="*/ 138704 w 2971357"/>
              <a:gd name="connsiteY925" fmla="*/ 2135783 h 3024784"/>
              <a:gd name="connsiteX926" fmla="*/ 124607 w 2971357"/>
              <a:gd name="connsiteY926" fmla="*/ 2099112 h 3024784"/>
              <a:gd name="connsiteX927" fmla="*/ 119369 w 2971357"/>
              <a:gd name="connsiteY927" fmla="*/ 2083015 h 3024784"/>
              <a:gd name="connsiteX928" fmla="*/ 93461 w 2971357"/>
              <a:gd name="connsiteY928" fmla="*/ 2023579 h 3024784"/>
              <a:gd name="connsiteX929" fmla="*/ 80792 w 2971357"/>
              <a:gd name="connsiteY929" fmla="*/ 1984526 h 3024784"/>
              <a:gd name="connsiteX930" fmla="*/ 71267 w 2971357"/>
              <a:gd name="connsiteY930" fmla="*/ 1951284 h 3024784"/>
              <a:gd name="connsiteX931" fmla="*/ 61742 w 2971357"/>
              <a:gd name="connsiteY931" fmla="*/ 1917566 h 3024784"/>
              <a:gd name="connsiteX932" fmla="*/ 61742 w 2971357"/>
              <a:gd name="connsiteY932" fmla="*/ 1915089 h 3024784"/>
              <a:gd name="connsiteX933" fmla="*/ 57552 w 2971357"/>
              <a:gd name="connsiteY933" fmla="*/ 1886514 h 3024784"/>
              <a:gd name="connsiteX934" fmla="*/ 66505 w 2971357"/>
              <a:gd name="connsiteY934" fmla="*/ 1893753 h 3024784"/>
              <a:gd name="connsiteX935" fmla="*/ 52027 w 2971357"/>
              <a:gd name="connsiteY935" fmla="*/ 1813648 h 3024784"/>
              <a:gd name="connsiteX936" fmla="*/ 49741 w 2971357"/>
              <a:gd name="connsiteY936" fmla="*/ 1792217 h 3024784"/>
              <a:gd name="connsiteX937" fmla="*/ 52884 w 2971357"/>
              <a:gd name="connsiteY937" fmla="*/ 1773167 h 3024784"/>
              <a:gd name="connsiteX938" fmla="*/ 330729 w 2971357"/>
              <a:gd name="connsiteY938" fmla="*/ 1767641 h 3024784"/>
              <a:gd name="connsiteX939" fmla="*/ 331777 w 2971357"/>
              <a:gd name="connsiteY939" fmla="*/ 1793359 h 3024784"/>
              <a:gd name="connsiteX940" fmla="*/ 330729 w 2971357"/>
              <a:gd name="connsiteY940" fmla="*/ 1767641 h 3024784"/>
              <a:gd name="connsiteX941" fmla="*/ 316597 w 2971357"/>
              <a:gd name="connsiteY941" fmla="*/ 1764868 h 3024784"/>
              <a:gd name="connsiteX942" fmla="*/ 323490 w 2971357"/>
              <a:gd name="connsiteY942" fmla="*/ 1787168 h 3024784"/>
              <a:gd name="connsiteX943" fmla="*/ 330824 w 2971357"/>
              <a:gd name="connsiteY943" fmla="*/ 1810695 h 3024784"/>
              <a:gd name="connsiteX944" fmla="*/ 345017 w 2971357"/>
              <a:gd name="connsiteY944" fmla="*/ 1841651 h 3024784"/>
              <a:gd name="connsiteX945" fmla="*/ 349970 w 2971357"/>
              <a:gd name="connsiteY945" fmla="*/ 1865654 h 3024784"/>
              <a:gd name="connsiteX946" fmla="*/ 350541 w 2971357"/>
              <a:gd name="connsiteY946" fmla="*/ 1873369 h 3024784"/>
              <a:gd name="connsiteX947" fmla="*/ 356256 w 2971357"/>
              <a:gd name="connsiteY947" fmla="*/ 1892610 h 3024784"/>
              <a:gd name="connsiteX948" fmla="*/ 364543 w 2971357"/>
              <a:gd name="connsiteY948" fmla="*/ 1923185 h 3024784"/>
              <a:gd name="connsiteX949" fmla="*/ 362162 w 2971357"/>
              <a:gd name="connsiteY949" fmla="*/ 1923185 h 3024784"/>
              <a:gd name="connsiteX950" fmla="*/ 346865 w 2971357"/>
              <a:gd name="connsiteY950" fmla="*/ 1886765 h 3024784"/>
              <a:gd name="connsiteX951" fmla="*/ 344079 w 2971357"/>
              <a:gd name="connsiteY951" fmla="*/ 1882459 h 3024784"/>
              <a:gd name="connsiteX952" fmla="*/ 353791 w 2971357"/>
              <a:gd name="connsiteY952" fmla="*/ 1911446 h 3024784"/>
              <a:gd name="connsiteX953" fmla="*/ 360732 w 2971357"/>
              <a:gd name="connsiteY953" fmla="*/ 1935187 h 3024784"/>
              <a:gd name="connsiteX954" fmla="*/ 353648 w 2971357"/>
              <a:gd name="connsiteY954" fmla="*/ 1911446 h 3024784"/>
              <a:gd name="connsiteX955" fmla="*/ 344070 w 2971357"/>
              <a:gd name="connsiteY955" fmla="*/ 1882445 h 3024784"/>
              <a:gd name="connsiteX956" fmla="*/ 343683 w 2971357"/>
              <a:gd name="connsiteY956" fmla="*/ 1881847 h 3024784"/>
              <a:gd name="connsiteX957" fmla="*/ 338159 w 2971357"/>
              <a:gd name="connsiteY957" fmla="*/ 1866416 h 3024784"/>
              <a:gd name="connsiteX958" fmla="*/ 329110 w 2971357"/>
              <a:gd name="connsiteY958" fmla="*/ 1840889 h 3024784"/>
              <a:gd name="connsiteX959" fmla="*/ 321871 w 2971357"/>
              <a:gd name="connsiteY959" fmla="*/ 1813648 h 3024784"/>
              <a:gd name="connsiteX960" fmla="*/ 319204 w 2971357"/>
              <a:gd name="connsiteY960" fmla="*/ 1785073 h 3024784"/>
              <a:gd name="connsiteX961" fmla="*/ 316597 w 2971357"/>
              <a:gd name="connsiteY961" fmla="*/ 1764868 h 3024784"/>
              <a:gd name="connsiteX962" fmla="*/ 2752841 w 2971357"/>
              <a:gd name="connsiteY962" fmla="*/ 1746687 h 3024784"/>
              <a:gd name="connsiteX963" fmla="*/ 2741887 w 2971357"/>
              <a:gd name="connsiteY963" fmla="*/ 1792121 h 3024784"/>
              <a:gd name="connsiteX964" fmla="*/ 2752841 w 2971357"/>
              <a:gd name="connsiteY964" fmla="*/ 1746687 h 3024784"/>
              <a:gd name="connsiteX965" fmla="*/ 2732458 w 2971357"/>
              <a:gd name="connsiteY965" fmla="*/ 1745448 h 3024784"/>
              <a:gd name="connsiteX966" fmla="*/ 2725981 w 2971357"/>
              <a:gd name="connsiteY966" fmla="*/ 1768880 h 3024784"/>
              <a:gd name="connsiteX967" fmla="*/ 2719123 w 2971357"/>
              <a:gd name="connsiteY967" fmla="*/ 1802979 h 3024784"/>
              <a:gd name="connsiteX968" fmla="*/ 2726648 w 2971357"/>
              <a:gd name="connsiteY968" fmla="*/ 1779548 h 3024784"/>
              <a:gd name="connsiteX969" fmla="*/ 2729982 w 2971357"/>
              <a:gd name="connsiteY969" fmla="*/ 1762879 h 3024784"/>
              <a:gd name="connsiteX970" fmla="*/ 2730172 w 2971357"/>
              <a:gd name="connsiteY970" fmla="*/ 1763260 h 3024784"/>
              <a:gd name="connsiteX971" fmla="*/ 2732458 w 2971357"/>
              <a:gd name="connsiteY971" fmla="*/ 1745448 h 3024784"/>
              <a:gd name="connsiteX972" fmla="*/ 238432 w 2971357"/>
              <a:gd name="connsiteY972" fmla="*/ 1740781 h 3024784"/>
              <a:gd name="connsiteX973" fmla="*/ 244718 w 2971357"/>
              <a:gd name="connsiteY973" fmla="*/ 1769928 h 3024784"/>
              <a:gd name="connsiteX974" fmla="*/ 252243 w 2971357"/>
              <a:gd name="connsiteY974" fmla="*/ 1796026 h 3024784"/>
              <a:gd name="connsiteX975" fmla="*/ 269483 w 2971357"/>
              <a:gd name="connsiteY975" fmla="*/ 1858891 h 3024784"/>
              <a:gd name="connsiteX976" fmla="*/ 265102 w 2971357"/>
              <a:gd name="connsiteY976" fmla="*/ 1856796 h 3024784"/>
              <a:gd name="connsiteX977" fmla="*/ 259577 w 2971357"/>
              <a:gd name="connsiteY977" fmla="*/ 1849652 h 3024784"/>
              <a:gd name="connsiteX978" fmla="*/ 251005 w 2971357"/>
              <a:gd name="connsiteY978" fmla="*/ 1824887 h 3024784"/>
              <a:gd name="connsiteX979" fmla="*/ 239861 w 2971357"/>
              <a:gd name="connsiteY979" fmla="*/ 1770975 h 3024784"/>
              <a:gd name="connsiteX980" fmla="*/ 238432 w 2971357"/>
              <a:gd name="connsiteY980" fmla="*/ 1740781 h 3024784"/>
              <a:gd name="connsiteX981" fmla="*/ 2758813 w 2971357"/>
              <a:gd name="connsiteY981" fmla="*/ 1736566 h 3024784"/>
              <a:gd name="connsiteX982" fmla="*/ 2758593 w 2971357"/>
              <a:gd name="connsiteY982" fmla="*/ 1736746 h 3024784"/>
              <a:gd name="connsiteX983" fmla="*/ 2758580 w 2971357"/>
              <a:gd name="connsiteY983" fmla="*/ 1736628 h 3024784"/>
              <a:gd name="connsiteX984" fmla="*/ 2761286 w 2971357"/>
              <a:gd name="connsiteY984" fmla="*/ 1734539 h 3024784"/>
              <a:gd name="connsiteX985" fmla="*/ 2760497 w 2971357"/>
              <a:gd name="connsiteY985" fmla="*/ 1736113 h 3024784"/>
              <a:gd name="connsiteX986" fmla="*/ 2758813 w 2971357"/>
              <a:gd name="connsiteY986" fmla="*/ 1736566 h 3024784"/>
              <a:gd name="connsiteX987" fmla="*/ 381776 w 2971357"/>
              <a:gd name="connsiteY987" fmla="*/ 1732274 h 3024784"/>
              <a:gd name="connsiteX988" fmla="*/ 381307 w 2971357"/>
              <a:gd name="connsiteY988" fmla="*/ 1757831 h 3024784"/>
              <a:gd name="connsiteX989" fmla="*/ 388927 w 2971357"/>
              <a:gd name="connsiteY989" fmla="*/ 1798312 h 3024784"/>
              <a:gd name="connsiteX990" fmla="*/ 401595 w 2971357"/>
              <a:gd name="connsiteY990" fmla="*/ 1820219 h 3024784"/>
              <a:gd name="connsiteX991" fmla="*/ 401595 w 2971357"/>
              <a:gd name="connsiteY991" fmla="*/ 1818410 h 3024784"/>
              <a:gd name="connsiteX992" fmla="*/ 399500 w 2971357"/>
              <a:gd name="connsiteY992" fmla="*/ 1807265 h 3024784"/>
              <a:gd name="connsiteX993" fmla="*/ 393689 w 2971357"/>
              <a:gd name="connsiteY993" fmla="*/ 1775452 h 3024784"/>
              <a:gd name="connsiteX994" fmla="*/ 385212 w 2971357"/>
              <a:gd name="connsiteY994" fmla="*/ 1741352 h 3024784"/>
              <a:gd name="connsiteX995" fmla="*/ 381776 w 2971357"/>
              <a:gd name="connsiteY995" fmla="*/ 1732274 h 3024784"/>
              <a:gd name="connsiteX996" fmla="*/ 2757825 w 2971357"/>
              <a:gd name="connsiteY996" fmla="*/ 1729723 h 3024784"/>
              <a:gd name="connsiteX997" fmla="*/ 2758580 w 2971357"/>
              <a:gd name="connsiteY997" fmla="*/ 1736628 h 3024784"/>
              <a:gd name="connsiteX998" fmla="*/ 2758391 w 2971357"/>
              <a:gd name="connsiteY998" fmla="*/ 1736679 h 3024784"/>
              <a:gd name="connsiteX999" fmla="*/ 92068 w 2971357"/>
              <a:gd name="connsiteY999" fmla="*/ 1724670 h 3024784"/>
              <a:gd name="connsiteX1000" fmla="*/ 92358 w 2971357"/>
              <a:gd name="connsiteY1000" fmla="*/ 1725277 h 3024784"/>
              <a:gd name="connsiteX1001" fmla="*/ 92330 w 2971357"/>
              <a:gd name="connsiteY1001" fmla="*/ 1725518 h 3024784"/>
              <a:gd name="connsiteX1002" fmla="*/ 319357 w 2971357"/>
              <a:gd name="connsiteY1002" fmla="*/ 1723602 h 3024784"/>
              <a:gd name="connsiteX1003" fmla="*/ 320309 w 2971357"/>
              <a:gd name="connsiteY1003" fmla="*/ 1726555 h 3024784"/>
              <a:gd name="connsiteX1004" fmla="*/ 320309 w 2971357"/>
              <a:gd name="connsiteY1004" fmla="*/ 1726650 h 3024784"/>
              <a:gd name="connsiteX1005" fmla="*/ 2766843 w 2971357"/>
              <a:gd name="connsiteY1005" fmla="*/ 1723445 h 3024784"/>
              <a:gd name="connsiteX1006" fmla="*/ 2762055 w 2971357"/>
              <a:gd name="connsiteY1006" fmla="*/ 1733908 h 3024784"/>
              <a:gd name="connsiteX1007" fmla="*/ 2761286 w 2971357"/>
              <a:gd name="connsiteY1007" fmla="*/ 1734539 h 3024784"/>
              <a:gd name="connsiteX1008" fmla="*/ 93747 w 2971357"/>
              <a:gd name="connsiteY1008" fmla="*/ 1713444 h 3024784"/>
              <a:gd name="connsiteX1009" fmla="*/ 92473 w 2971357"/>
              <a:gd name="connsiteY1009" fmla="*/ 1725518 h 3024784"/>
              <a:gd name="connsiteX1010" fmla="*/ 92358 w 2971357"/>
              <a:gd name="connsiteY1010" fmla="*/ 1725277 h 3024784"/>
              <a:gd name="connsiteX1011" fmla="*/ 87270 w 2971357"/>
              <a:gd name="connsiteY1011" fmla="*/ 1709158 h 3024784"/>
              <a:gd name="connsiteX1012" fmla="*/ 92068 w 2971357"/>
              <a:gd name="connsiteY1012" fmla="*/ 1724670 h 3024784"/>
              <a:gd name="connsiteX1013" fmla="*/ 90519 w 2971357"/>
              <a:gd name="connsiteY1013" fmla="*/ 1721428 h 3024784"/>
              <a:gd name="connsiteX1014" fmla="*/ 87270 w 2971357"/>
              <a:gd name="connsiteY1014" fmla="*/ 1709158 h 3024784"/>
              <a:gd name="connsiteX1015" fmla="*/ 2776177 w 2971357"/>
              <a:gd name="connsiteY1015" fmla="*/ 1701347 h 3024784"/>
              <a:gd name="connsiteX1016" fmla="*/ 2771319 w 2971357"/>
              <a:gd name="connsiteY1016" fmla="*/ 1719540 h 3024784"/>
              <a:gd name="connsiteX1017" fmla="*/ 2763890 w 2971357"/>
              <a:gd name="connsiteY1017" fmla="*/ 1777928 h 3024784"/>
              <a:gd name="connsiteX1018" fmla="*/ 2771319 w 2971357"/>
              <a:gd name="connsiteY1018" fmla="*/ 1719445 h 3024784"/>
              <a:gd name="connsiteX1019" fmla="*/ 2776177 w 2971357"/>
              <a:gd name="connsiteY1019" fmla="*/ 1701347 h 3024784"/>
              <a:gd name="connsiteX1020" fmla="*/ 49837 w 2971357"/>
              <a:gd name="connsiteY1020" fmla="*/ 1699443 h 3024784"/>
              <a:gd name="connsiteX1021" fmla="*/ 59362 w 2971357"/>
              <a:gd name="connsiteY1021" fmla="*/ 1755355 h 3024784"/>
              <a:gd name="connsiteX1022" fmla="*/ 69458 w 2971357"/>
              <a:gd name="connsiteY1022" fmla="*/ 1807361 h 3024784"/>
              <a:gd name="connsiteX1023" fmla="*/ 81269 w 2971357"/>
              <a:gd name="connsiteY1023" fmla="*/ 1852129 h 3024784"/>
              <a:gd name="connsiteX1024" fmla="*/ 107558 w 2971357"/>
              <a:gd name="connsiteY1024" fmla="*/ 1936044 h 3024784"/>
              <a:gd name="connsiteX1025" fmla="*/ 117941 w 2971357"/>
              <a:gd name="connsiteY1025" fmla="*/ 1970525 h 3024784"/>
              <a:gd name="connsiteX1026" fmla="*/ 128132 w 2971357"/>
              <a:gd name="connsiteY1026" fmla="*/ 1997480 h 3024784"/>
              <a:gd name="connsiteX1027" fmla="*/ 150230 w 2971357"/>
              <a:gd name="connsiteY1027" fmla="*/ 2051106 h 3024784"/>
              <a:gd name="connsiteX1028" fmla="*/ 161089 w 2971357"/>
              <a:gd name="connsiteY1028" fmla="*/ 2081586 h 3024784"/>
              <a:gd name="connsiteX1029" fmla="*/ 161089 w 2971357"/>
              <a:gd name="connsiteY1029" fmla="*/ 2081871 h 3024784"/>
              <a:gd name="connsiteX1030" fmla="*/ 161089 w 2971357"/>
              <a:gd name="connsiteY1030" fmla="*/ 2083777 h 3024784"/>
              <a:gd name="connsiteX1031" fmla="*/ 135086 w 2971357"/>
              <a:gd name="connsiteY1031" fmla="*/ 2048820 h 3024784"/>
              <a:gd name="connsiteX1032" fmla="*/ 175948 w 2971357"/>
              <a:gd name="connsiteY1032" fmla="*/ 2141308 h 3024784"/>
              <a:gd name="connsiteX1033" fmla="*/ 186806 w 2971357"/>
              <a:gd name="connsiteY1033" fmla="*/ 2162549 h 3024784"/>
              <a:gd name="connsiteX1034" fmla="*/ 198617 w 2971357"/>
              <a:gd name="connsiteY1034" fmla="*/ 2184647 h 3024784"/>
              <a:gd name="connsiteX1035" fmla="*/ 223192 w 2971357"/>
              <a:gd name="connsiteY1035" fmla="*/ 2229224 h 3024784"/>
              <a:gd name="connsiteX1036" fmla="*/ 219096 w 2971357"/>
              <a:gd name="connsiteY1036" fmla="*/ 2228747 h 3024784"/>
              <a:gd name="connsiteX1037" fmla="*/ 204999 w 2971357"/>
              <a:gd name="connsiteY1037" fmla="*/ 2209697 h 3024784"/>
              <a:gd name="connsiteX1038" fmla="*/ 173471 w 2971357"/>
              <a:gd name="connsiteY1038" fmla="*/ 2153214 h 3024784"/>
              <a:gd name="connsiteX1039" fmla="*/ 157088 w 2971357"/>
              <a:gd name="connsiteY1039" fmla="*/ 2120925 h 3024784"/>
              <a:gd name="connsiteX1040" fmla="*/ 49837 w 2971357"/>
              <a:gd name="connsiteY1040" fmla="*/ 1699443 h 3024784"/>
              <a:gd name="connsiteX1041" fmla="*/ 91651 w 2971357"/>
              <a:gd name="connsiteY1041" fmla="*/ 1668677 h 3024784"/>
              <a:gd name="connsiteX1042" fmla="*/ 92603 w 2971357"/>
              <a:gd name="connsiteY1042" fmla="*/ 1679060 h 3024784"/>
              <a:gd name="connsiteX1043" fmla="*/ 95461 w 2971357"/>
              <a:gd name="connsiteY1043" fmla="*/ 1701919 h 3024784"/>
              <a:gd name="connsiteX1044" fmla="*/ 92603 w 2971357"/>
              <a:gd name="connsiteY1044" fmla="*/ 1679155 h 3024784"/>
              <a:gd name="connsiteX1045" fmla="*/ 91651 w 2971357"/>
              <a:gd name="connsiteY1045" fmla="*/ 1668677 h 3024784"/>
              <a:gd name="connsiteX1046" fmla="*/ 122038 w 2971357"/>
              <a:gd name="connsiteY1046" fmla="*/ 1658734 h 3024784"/>
              <a:gd name="connsiteX1047" fmla="*/ 123881 w 2971357"/>
              <a:gd name="connsiteY1047" fmla="*/ 1688728 h 3024784"/>
              <a:gd name="connsiteX1048" fmla="*/ 127465 w 2971357"/>
              <a:gd name="connsiteY1048" fmla="*/ 1721732 h 3024784"/>
              <a:gd name="connsiteX1049" fmla="*/ 123881 w 2971357"/>
              <a:gd name="connsiteY1049" fmla="*/ 1688799 h 3024784"/>
              <a:gd name="connsiteX1050" fmla="*/ 121999 w 2971357"/>
              <a:gd name="connsiteY1050" fmla="*/ 1658213 h 3024784"/>
              <a:gd name="connsiteX1051" fmla="*/ 121999 w 2971357"/>
              <a:gd name="connsiteY1051" fmla="*/ 1658213 h 3024784"/>
              <a:gd name="connsiteX1052" fmla="*/ 122038 w 2971357"/>
              <a:gd name="connsiteY1052" fmla="*/ 1658734 h 3024784"/>
              <a:gd name="connsiteX1053" fmla="*/ 16403 w 2971357"/>
              <a:gd name="connsiteY1053" fmla="*/ 1654865 h 3024784"/>
              <a:gd name="connsiteX1054" fmla="*/ 29548 w 2971357"/>
              <a:gd name="connsiteY1054" fmla="*/ 1771356 h 3024784"/>
              <a:gd name="connsiteX1055" fmla="*/ 30024 w 2971357"/>
              <a:gd name="connsiteY1055" fmla="*/ 1799169 h 3024784"/>
              <a:gd name="connsiteX1056" fmla="*/ 31834 w 2971357"/>
              <a:gd name="connsiteY1056" fmla="*/ 1820219 h 3024784"/>
              <a:gd name="connsiteX1057" fmla="*/ 36692 w 2971357"/>
              <a:gd name="connsiteY1057" fmla="*/ 1848794 h 3024784"/>
              <a:gd name="connsiteX1058" fmla="*/ 31834 w 2971357"/>
              <a:gd name="connsiteY1058" fmla="*/ 1839269 h 3024784"/>
              <a:gd name="connsiteX1059" fmla="*/ 22309 w 2971357"/>
              <a:gd name="connsiteY1059" fmla="*/ 1797740 h 3024784"/>
              <a:gd name="connsiteX1060" fmla="*/ 19451 w 2971357"/>
              <a:gd name="connsiteY1060" fmla="*/ 1761927 h 3024784"/>
              <a:gd name="connsiteX1061" fmla="*/ 18118 w 2971357"/>
              <a:gd name="connsiteY1061" fmla="*/ 1744115 h 3024784"/>
              <a:gd name="connsiteX1062" fmla="*/ 17451 w 2971357"/>
              <a:gd name="connsiteY1062" fmla="*/ 1726208 h 3024784"/>
              <a:gd name="connsiteX1063" fmla="*/ 16403 w 2971357"/>
              <a:gd name="connsiteY1063" fmla="*/ 1690489 h 3024784"/>
              <a:gd name="connsiteX1064" fmla="*/ 16403 w 2971357"/>
              <a:gd name="connsiteY1064" fmla="*/ 1654865 h 3024784"/>
              <a:gd name="connsiteX1065" fmla="*/ 2757509 w 2971357"/>
              <a:gd name="connsiteY1065" fmla="*/ 1614575 h 3024784"/>
              <a:gd name="connsiteX1066" fmla="*/ 2751984 w 2971357"/>
              <a:gd name="connsiteY1066" fmla="*/ 1643150 h 3024784"/>
              <a:gd name="connsiteX1067" fmla="*/ 2752175 w 2971357"/>
              <a:gd name="connsiteY1067" fmla="*/ 1643531 h 3024784"/>
              <a:gd name="connsiteX1068" fmla="*/ 2757509 w 2971357"/>
              <a:gd name="connsiteY1068" fmla="*/ 1614575 h 3024784"/>
              <a:gd name="connsiteX1069" fmla="*/ 311679 w 2971357"/>
              <a:gd name="connsiteY1069" fmla="*/ 1604479 h 3024784"/>
              <a:gd name="connsiteX1070" fmla="*/ 309274 w 2971357"/>
              <a:gd name="connsiteY1070" fmla="*/ 1605586 h 3024784"/>
              <a:gd name="connsiteX1071" fmla="*/ 309250 w 2971357"/>
              <a:gd name="connsiteY1071" fmla="*/ 1605505 h 3024784"/>
              <a:gd name="connsiteX1072" fmla="*/ 306726 w 2971357"/>
              <a:gd name="connsiteY1072" fmla="*/ 1597049 h 3024784"/>
              <a:gd name="connsiteX1073" fmla="*/ 309250 w 2971357"/>
              <a:gd name="connsiteY1073" fmla="*/ 1605505 h 3024784"/>
              <a:gd name="connsiteX1074" fmla="*/ 309060 w 2971357"/>
              <a:gd name="connsiteY1074" fmla="*/ 1605586 h 3024784"/>
              <a:gd name="connsiteX1075" fmla="*/ 306726 w 2971357"/>
              <a:gd name="connsiteY1075" fmla="*/ 1597049 h 3024784"/>
              <a:gd name="connsiteX1076" fmla="*/ 220583 w 2971357"/>
              <a:gd name="connsiteY1076" fmla="*/ 1591014 h 3024784"/>
              <a:gd name="connsiteX1077" fmla="*/ 222869 w 2971357"/>
              <a:gd name="connsiteY1077" fmla="*/ 1620922 h 3024784"/>
              <a:gd name="connsiteX1078" fmla="*/ 220583 w 2971357"/>
              <a:gd name="connsiteY1078" fmla="*/ 1591109 h 3024784"/>
              <a:gd name="connsiteX1079" fmla="*/ 239098 w 2971357"/>
              <a:gd name="connsiteY1079" fmla="*/ 1560282 h 3024784"/>
              <a:gd name="connsiteX1080" fmla="*/ 237384 w 2971357"/>
              <a:gd name="connsiteY1080" fmla="*/ 1564759 h 3024784"/>
              <a:gd name="connsiteX1081" fmla="*/ 239098 w 2971357"/>
              <a:gd name="connsiteY1081" fmla="*/ 1560282 h 3024784"/>
              <a:gd name="connsiteX1082" fmla="*/ 134037 w 2971357"/>
              <a:gd name="connsiteY1082" fmla="*/ 1556473 h 3024784"/>
              <a:gd name="connsiteX1083" fmla="*/ 136133 w 2971357"/>
              <a:gd name="connsiteY1083" fmla="*/ 1597430 h 3024784"/>
              <a:gd name="connsiteX1084" fmla="*/ 140609 w 2971357"/>
              <a:gd name="connsiteY1084" fmla="*/ 1651151 h 3024784"/>
              <a:gd name="connsiteX1085" fmla="*/ 136133 w 2971357"/>
              <a:gd name="connsiteY1085" fmla="*/ 1597525 h 3024784"/>
              <a:gd name="connsiteX1086" fmla="*/ 134037 w 2971357"/>
              <a:gd name="connsiteY1086" fmla="*/ 1556473 h 3024784"/>
              <a:gd name="connsiteX1087" fmla="*/ 295390 w 2971357"/>
              <a:gd name="connsiteY1087" fmla="*/ 1553329 h 3024784"/>
              <a:gd name="connsiteX1088" fmla="*/ 299296 w 2971357"/>
              <a:gd name="connsiteY1088" fmla="*/ 1577618 h 3024784"/>
              <a:gd name="connsiteX1089" fmla="*/ 303677 w 2971357"/>
              <a:gd name="connsiteY1089" fmla="*/ 1625243 h 3024784"/>
              <a:gd name="connsiteX1090" fmla="*/ 298819 w 2971357"/>
              <a:gd name="connsiteY1090" fmla="*/ 1629720 h 3024784"/>
              <a:gd name="connsiteX1091" fmla="*/ 295771 w 2971357"/>
              <a:gd name="connsiteY1091" fmla="*/ 1630958 h 3024784"/>
              <a:gd name="connsiteX1092" fmla="*/ 290342 w 2971357"/>
              <a:gd name="connsiteY1092" fmla="*/ 1617242 h 3024784"/>
              <a:gd name="connsiteX1093" fmla="*/ 287675 w 2971357"/>
              <a:gd name="connsiteY1093" fmla="*/ 1594668 h 3024784"/>
              <a:gd name="connsiteX1094" fmla="*/ 286246 w 2971357"/>
              <a:gd name="connsiteY1094" fmla="*/ 1578571 h 3024784"/>
              <a:gd name="connsiteX1095" fmla="*/ 286246 w 2971357"/>
              <a:gd name="connsiteY1095" fmla="*/ 1558759 h 3024784"/>
              <a:gd name="connsiteX1096" fmla="*/ 286913 w 2971357"/>
              <a:gd name="connsiteY1096" fmla="*/ 1555234 h 3024784"/>
              <a:gd name="connsiteX1097" fmla="*/ 287060 w 2971357"/>
              <a:gd name="connsiteY1097" fmla="*/ 1555201 h 3024784"/>
              <a:gd name="connsiteX1098" fmla="*/ 170259 w 2971357"/>
              <a:gd name="connsiteY1098" fmla="*/ 1545179 h 3024784"/>
              <a:gd name="connsiteX1099" fmla="*/ 171974 w 2971357"/>
              <a:gd name="connsiteY1099" fmla="*/ 1566926 h 3024784"/>
              <a:gd name="connsiteX1100" fmla="*/ 176233 w 2971357"/>
              <a:gd name="connsiteY1100" fmla="*/ 1568855 h 3024784"/>
              <a:gd name="connsiteX1101" fmla="*/ 171974 w 2971357"/>
              <a:gd name="connsiteY1101" fmla="*/ 1566940 h 3024784"/>
              <a:gd name="connsiteX1102" fmla="*/ 175757 w 2971357"/>
              <a:gd name="connsiteY1102" fmla="*/ 1512468 h 3024784"/>
              <a:gd name="connsiteX1103" fmla="*/ 178043 w 2971357"/>
              <a:gd name="connsiteY1103" fmla="*/ 1553806 h 3024784"/>
              <a:gd name="connsiteX1104" fmla="*/ 175757 w 2971357"/>
              <a:gd name="connsiteY1104" fmla="*/ 1512468 h 3024784"/>
              <a:gd name="connsiteX1105" fmla="*/ 238527 w 2971357"/>
              <a:gd name="connsiteY1105" fmla="*/ 1512276 h 3024784"/>
              <a:gd name="connsiteX1106" fmla="*/ 238533 w 2971357"/>
              <a:gd name="connsiteY1106" fmla="*/ 1512658 h 3024784"/>
              <a:gd name="connsiteX1107" fmla="*/ 239026 w 2971357"/>
              <a:gd name="connsiteY1107" fmla="*/ 1541733 h 3024784"/>
              <a:gd name="connsiteX1108" fmla="*/ 239098 w 2971357"/>
              <a:gd name="connsiteY1108" fmla="*/ 1559901 h 3024784"/>
              <a:gd name="connsiteX1109" fmla="*/ 238955 w 2971357"/>
              <a:gd name="connsiteY1109" fmla="*/ 1541804 h 3024784"/>
              <a:gd name="connsiteX1110" fmla="*/ 238532 w 2971357"/>
              <a:gd name="connsiteY1110" fmla="*/ 1512658 h 3024784"/>
              <a:gd name="connsiteX1111" fmla="*/ 316442 w 2971357"/>
              <a:gd name="connsiteY1111" fmla="*/ 1503323 h 3024784"/>
              <a:gd name="connsiteX1112" fmla="*/ 323681 w 2971357"/>
              <a:gd name="connsiteY1112" fmla="*/ 1550948 h 3024784"/>
              <a:gd name="connsiteX1113" fmla="*/ 316442 w 2971357"/>
              <a:gd name="connsiteY1113" fmla="*/ 1503323 h 3024784"/>
              <a:gd name="connsiteX1114" fmla="*/ 112701 w 2971357"/>
              <a:gd name="connsiteY1114" fmla="*/ 1497608 h 3024784"/>
              <a:gd name="connsiteX1115" fmla="*/ 116607 w 2971357"/>
              <a:gd name="connsiteY1115" fmla="*/ 1514086 h 3024784"/>
              <a:gd name="connsiteX1116" fmla="*/ 121274 w 2971357"/>
              <a:gd name="connsiteY1116" fmla="*/ 1532470 h 3024784"/>
              <a:gd name="connsiteX1117" fmla="*/ 123655 w 2971357"/>
              <a:gd name="connsiteY1117" fmla="*/ 1561902 h 3024784"/>
              <a:gd name="connsiteX1118" fmla="*/ 144229 w 2971357"/>
              <a:gd name="connsiteY1118" fmla="*/ 1682012 h 3024784"/>
              <a:gd name="connsiteX1119" fmla="*/ 151087 w 2971357"/>
              <a:gd name="connsiteY1119" fmla="*/ 1724875 h 3024784"/>
              <a:gd name="connsiteX1120" fmla="*/ 157659 w 2971357"/>
              <a:gd name="connsiteY1120" fmla="*/ 1785644 h 3024784"/>
              <a:gd name="connsiteX1121" fmla="*/ 159945 w 2971357"/>
              <a:gd name="connsiteY1121" fmla="*/ 1820410 h 3024784"/>
              <a:gd name="connsiteX1122" fmla="*/ 154135 w 2971357"/>
              <a:gd name="connsiteY1122" fmla="*/ 1802408 h 3024784"/>
              <a:gd name="connsiteX1123" fmla="*/ 147467 w 2971357"/>
              <a:gd name="connsiteY1123" fmla="*/ 1791359 h 3024784"/>
              <a:gd name="connsiteX1124" fmla="*/ 138895 w 2971357"/>
              <a:gd name="connsiteY1124" fmla="*/ 1758022 h 3024784"/>
              <a:gd name="connsiteX1125" fmla="*/ 129763 w 2971357"/>
              <a:gd name="connsiteY1125" fmla="*/ 1710754 h 3024784"/>
              <a:gd name="connsiteX1126" fmla="*/ 121999 w 2971357"/>
              <a:gd name="connsiteY1126" fmla="*/ 1658213 h 3024784"/>
              <a:gd name="connsiteX1127" fmla="*/ 121999 w 2971357"/>
              <a:gd name="connsiteY1127" fmla="*/ 1658212 h 3024784"/>
              <a:gd name="connsiteX1128" fmla="*/ 121999 w 2971357"/>
              <a:gd name="connsiteY1128" fmla="*/ 1658212 h 3024784"/>
              <a:gd name="connsiteX1129" fmla="*/ 121999 w 2971357"/>
              <a:gd name="connsiteY1129" fmla="*/ 1658212 h 3024784"/>
              <a:gd name="connsiteX1130" fmla="*/ 121999 w 2971357"/>
              <a:gd name="connsiteY1130" fmla="*/ 1658212 h 3024784"/>
              <a:gd name="connsiteX1131" fmla="*/ 121999 w 2971357"/>
              <a:gd name="connsiteY1131" fmla="*/ 1658211 h 3024784"/>
              <a:gd name="connsiteX1132" fmla="*/ 121999 w 2971357"/>
              <a:gd name="connsiteY1132" fmla="*/ 1658211 h 3024784"/>
              <a:gd name="connsiteX1133" fmla="*/ 121999 w 2971357"/>
              <a:gd name="connsiteY1133" fmla="*/ 1658211 h 3024784"/>
              <a:gd name="connsiteX1134" fmla="*/ 121999 w 2971357"/>
              <a:gd name="connsiteY1134" fmla="*/ 1658211 h 3024784"/>
              <a:gd name="connsiteX1135" fmla="*/ 121999 w 2971357"/>
              <a:gd name="connsiteY1135" fmla="*/ 1658210 h 3024784"/>
              <a:gd name="connsiteX1136" fmla="*/ 121999 w 2971357"/>
              <a:gd name="connsiteY1136" fmla="*/ 1658210 h 3024784"/>
              <a:gd name="connsiteX1137" fmla="*/ 121999 w 2971357"/>
              <a:gd name="connsiteY1137" fmla="*/ 1658210 h 3024784"/>
              <a:gd name="connsiteX1138" fmla="*/ 121999 w 2971357"/>
              <a:gd name="connsiteY1138" fmla="*/ 1658210 h 3024784"/>
              <a:gd name="connsiteX1139" fmla="*/ 121999 w 2971357"/>
              <a:gd name="connsiteY1139" fmla="*/ 1658209 h 3024784"/>
              <a:gd name="connsiteX1140" fmla="*/ 121999 w 2971357"/>
              <a:gd name="connsiteY1140" fmla="*/ 1658209 h 3024784"/>
              <a:gd name="connsiteX1141" fmla="*/ 121999 w 2971357"/>
              <a:gd name="connsiteY1141" fmla="*/ 1658209 h 3024784"/>
              <a:gd name="connsiteX1142" fmla="*/ 121999 w 2971357"/>
              <a:gd name="connsiteY1142" fmla="*/ 1658209 h 3024784"/>
              <a:gd name="connsiteX1143" fmla="*/ 121999 w 2971357"/>
              <a:gd name="connsiteY1143" fmla="*/ 1658208 h 3024784"/>
              <a:gd name="connsiteX1144" fmla="*/ 121999 w 2971357"/>
              <a:gd name="connsiteY1144" fmla="*/ 1658208 h 3024784"/>
              <a:gd name="connsiteX1145" fmla="*/ 121999 w 2971357"/>
              <a:gd name="connsiteY1145" fmla="*/ 1658208 h 3024784"/>
              <a:gd name="connsiteX1146" fmla="*/ 121999 w 2971357"/>
              <a:gd name="connsiteY1146" fmla="*/ 1658208 h 3024784"/>
              <a:gd name="connsiteX1147" fmla="*/ 121999 w 2971357"/>
              <a:gd name="connsiteY1147" fmla="*/ 1658207 h 3024784"/>
              <a:gd name="connsiteX1148" fmla="*/ 121999 w 2971357"/>
              <a:gd name="connsiteY1148" fmla="*/ 1658207 h 3024784"/>
              <a:gd name="connsiteX1149" fmla="*/ 121999 w 2971357"/>
              <a:gd name="connsiteY1149" fmla="*/ 1658207 h 3024784"/>
              <a:gd name="connsiteX1150" fmla="*/ 121999 w 2971357"/>
              <a:gd name="connsiteY1150" fmla="*/ 1658207 h 3024784"/>
              <a:gd name="connsiteX1151" fmla="*/ 121999 w 2971357"/>
              <a:gd name="connsiteY1151" fmla="*/ 1658206 h 3024784"/>
              <a:gd name="connsiteX1152" fmla="*/ 121999 w 2971357"/>
              <a:gd name="connsiteY1152" fmla="*/ 1658206 h 3024784"/>
              <a:gd name="connsiteX1153" fmla="*/ 121999 w 2971357"/>
              <a:gd name="connsiteY1153" fmla="*/ 1658206 h 3024784"/>
              <a:gd name="connsiteX1154" fmla="*/ 121999 w 2971357"/>
              <a:gd name="connsiteY1154" fmla="*/ 1658206 h 3024784"/>
              <a:gd name="connsiteX1155" fmla="*/ 121999 w 2971357"/>
              <a:gd name="connsiteY1155" fmla="*/ 1658205 h 3024784"/>
              <a:gd name="connsiteX1156" fmla="*/ 121999 w 2971357"/>
              <a:gd name="connsiteY1156" fmla="*/ 1658205 h 3024784"/>
              <a:gd name="connsiteX1157" fmla="*/ 121999 w 2971357"/>
              <a:gd name="connsiteY1157" fmla="*/ 1658205 h 3024784"/>
              <a:gd name="connsiteX1158" fmla="*/ 121999 w 2971357"/>
              <a:gd name="connsiteY1158" fmla="*/ 1658205 h 3024784"/>
              <a:gd name="connsiteX1159" fmla="*/ 121999 w 2971357"/>
              <a:gd name="connsiteY1159" fmla="*/ 1658204 h 3024784"/>
              <a:gd name="connsiteX1160" fmla="*/ 121999 w 2971357"/>
              <a:gd name="connsiteY1160" fmla="*/ 1658204 h 3024784"/>
              <a:gd name="connsiteX1161" fmla="*/ 121999 w 2971357"/>
              <a:gd name="connsiteY1161" fmla="*/ 1658204 h 3024784"/>
              <a:gd name="connsiteX1162" fmla="*/ 121999 w 2971357"/>
              <a:gd name="connsiteY1162" fmla="*/ 1658204 h 3024784"/>
              <a:gd name="connsiteX1163" fmla="*/ 121999 w 2971357"/>
              <a:gd name="connsiteY1163" fmla="*/ 1658203 h 3024784"/>
              <a:gd name="connsiteX1164" fmla="*/ 121999 w 2971357"/>
              <a:gd name="connsiteY1164" fmla="*/ 1658203 h 3024784"/>
              <a:gd name="connsiteX1165" fmla="*/ 121999 w 2971357"/>
              <a:gd name="connsiteY1165" fmla="*/ 1658203 h 3024784"/>
              <a:gd name="connsiteX1166" fmla="*/ 121999 w 2971357"/>
              <a:gd name="connsiteY1166" fmla="*/ 1658203 h 3024784"/>
              <a:gd name="connsiteX1167" fmla="*/ 121999 w 2971357"/>
              <a:gd name="connsiteY1167" fmla="*/ 1658202 h 3024784"/>
              <a:gd name="connsiteX1168" fmla="*/ 121999 w 2971357"/>
              <a:gd name="connsiteY1168" fmla="*/ 1658202 h 3024784"/>
              <a:gd name="connsiteX1169" fmla="*/ 121999 w 2971357"/>
              <a:gd name="connsiteY1169" fmla="*/ 1658202 h 3024784"/>
              <a:gd name="connsiteX1170" fmla="*/ 121999 w 2971357"/>
              <a:gd name="connsiteY1170" fmla="*/ 1658202 h 3024784"/>
              <a:gd name="connsiteX1171" fmla="*/ 121999 w 2971357"/>
              <a:gd name="connsiteY1171" fmla="*/ 1658201 h 3024784"/>
              <a:gd name="connsiteX1172" fmla="*/ 121999 w 2971357"/>
              <a:gd name="connsiteY1172" fmla="*/ 1658201 h 3024784"/>
              <a:gd name="connsiteX1173" fmla="*/ 121999 w 2971357"/>
              <a:gd name="connsiteY1173" fmla="*/ 1658201 h 3024784"/>
              <a:gd name="connsiteX1174" fmla="*/ 121999 w 2971357"/>
              <a:gd name="connsiteY1174" fmla="*/ 1658201 h 3024784"/>
              <a:gd name="connsiteX1175" fmla="*/ 121999 w 2971357"/>
              <a:gd name="connsiteY1175" fmla="*/ 1658200 h 3024784"/>
              <a:gd name="connsiteX1176" fmla="*/ 121999 w 2971357"/>
              <a:gd name="connsiteY1176" fmla="*/ 1658200 h 3024784"/>
              <a:gd name="connsiteX1177" fmla="*/ 121999 w 2971357"/>
              <a:gd name="connsiteY1177" fmla="*/ 1658200 h 3024784"/>
              <a:gd name="connsiteX1178" fmla="*/ 121999 w 2971357"/>
              <a:gd name="connsiteY1178" fmla="*/ 1658200 h 3024784"/>
              <a:gd name="connsiteX1179" fmla="*/ 121999 w 2971357"/>
              <a:gd name="connsiteY1179" fmla="*/ 1658199 h 3024784"/>
              <a:gd name="connsiteX1180" fmla="*/ 121999 w 2971357"/>
              <a:gd name="connsiteY1180" fmla="*/ 1658199 h 3024784"/>
              <a:gd name="connsiteX1181" fmla="*/ 121999 w 2971357"/>
              <a:gd name="connsiteY1181" fmla="*/ 1658199 h 3024784"/>
              <a:gd name="connsiteX1182" fmla="*/ 121999 w 2971357"/>
              <a:gd name="connsiteY1182" fmla="*/ 1658199 h 3024784"/>
              <a:gd name="connsiteX1183" fmla="*/ 121999 w 2971357"/>
              <a:gd name="connsiteY1183" fmla="*/ 1658198 h 3024784"/>
              <a:gd name="connsiteX1184" fmla="*/ 121999 w 2971357"/>
              <a:gd name="connsiteY1184" fmla="*/ 1658198 h 3024784"/>
              <a:gd name="connsiteX1185" fmla="*/ 121999 w 2971357"/>
              <a:gd name="connsiteY1185" fmla="*/ 1658198 h 3024784"/>
              <a:gd name="connsiteX1186" fmla="*/ 121999 w 2971357"/>
              <a:gd name="connsiteY1186" fmla="*/ 1658198 h 3024784"/>
              <a:gd name="connsiteX1187" fmla="*/ 121999 w 2971357"/>
              <a:gd name="connsiteY1187" fmla="*/ 1658197 h 3024784"/>
              <a:gd name="connsiteX1188" fmla="*/ 121999 w 2971357"/>
              <a:gd name="connsiteY1188" fmla="*/ 1658197 h 3024784"/>
              <a:gd name="connsiteX1189" fmla="*/ 121999 w 2971357"/>
              <a:gd name="connsiteY1189" fmla="*/ 1658197 h 3024784"/>
              <a:gd name="connsiteX1190" fmla="*/ 121999 w 2971357"/>
              <a:gd name="connsiteY1190" fmla="*/ 1658197 h 3024784"/>
              <a:gd name="connsiteX1191" fmla="*/ 121999 w 2971357"/>
              <a:gd name="connsiteY1191" fmla="*/ 1658196 h 3024784"/>
              <a:gd name="connsiteX1192" fmla="*/ 121999 w 2971357"/>
              <a:gd name="connsiteY1192" fmla="*/ 1658196 h 3024784"/>
              <a:gd name="connsiteX1193" fmla="*/ 121999 w 2971357"/>
              <a:gd name="connsiteY1193" fmla="*/ 1658196 h 3024784"/>
              <a:gd name="connsiteX1194" fmla="*/ 121999 w 2971357"/>
              <a:gd name="connsiteY1194" fmla="*/ 1658196 h 3024784"/>
              <a:gd name="connsiteX1195" fmla="*/ 121999 w 2971357"/>
              <a:gd name="connsiteY1195" fmla="*/ 1658195 h 3024784"/>
              <a:gd name="connsiteX1196" fmla="*/ 121999 w 2971357"/>
              <a:gd name="connsiteY1196" fmla="*/ 1658195 h 3024784"/>
              <a:gd name="connsiteX1197" fmla="*/ 121999 w 2971357"/>
              <a:gd name="connsiteY1197" fmla="*/ 1658195 h 3024784"/>
              <a:gd name="connsiteX1198" fmla="*/ 121999 w 2971357"/>
              <a:gd name="connsiteY1198" fmla="*/ 1658195 h 3024784"/>
              <a:gd name="connsiteX1199" fmla="*/ 121999 w 2971357"/>
              <a:gd name="connsiteY1199" fmla="*/ 1658194 h 3024784"/>
              <a:gd name="connsiteX1200" fmla="*/ 121999 w 2971357"/>
              <a:gd name="connsiteY1200" fmla="*/ 1658194 h 3024784"/>
              <a:gd name="connsiteX1201" fmla="*/ 121999 w 2971357"/>
              <a:gd name="connsiteY1201" fmla="*/ 1658194 h 3024784"/>
              <a:gd name="connsiteX1202" fmla="*/ 121999 w 2971357"/>
              <a:gd name="connsiteY1202" fmla="*/ 1658194 h 3024784"/>
              <a:gd name="connsiteX1203" fmla="*/ 121999 w 2971357"/>
              <a:gd name="connsiteY1203" fmla="*/ 1658193 h 3024784"/>
              <a:gd name="connsiteX1204" fmla="*/ 121999 w 2971357"/>
              <a:gd name="connsiteY1204" fmla="*/ 1658193 h 3024784"/>
              <a:gd name="connsiteX1205" fmla="*/ 121999 w 2971357"/>
              <a:gd name="connsiteY1205" fmla="*/ 1658193 h 3024784"/>
              <a:gd name="connsiteX1206" fmla="*/ 121999 w 2971357"/>
              <a:gd name="connsiteY1206" fmla="*/ 1658193 h 3024784"/>
              <a:gd name="connsiteX1207" fmla="*/ 121999 w 2971357"/>
              <a:gd name="connsiteY1207" fmla="*/ 1658192 h 3024784"/>
              <a:gd name="connsiteX1208" fmla="*/ 121999 w 2971357"/>
              <a:gd name="connsiteY1208" fmla="*/ 1658192 h 3024784"/>
              <a:gd name="connsiteX1209" fmla="*/ 121999 w 2971357"/>
              <a:gd name="connsiteY1209" fmla="*/ 1658192 h 3024784"/>
              <a:gd name="connsiteX1210" fmla="*/ 121999 w 2971357"/>
              <a:gd name="connsiteY1210" fmla="*/ 1658192 h 3024784"/>
              <a:gd name="connsiteX1211" fmla="*/ 121999 w 2971357"/>
              <a:gd name="connsiteY1211" fmla="*/ 1658191 h 3024784"/>
              <a:gd name="connsiteX1212" fmla="*/ 121999 w 2971357"/>
              <a:gd name="connsiteY1212" fmla="*/ 1658191 h 3024784"/>
              <a:gd name="connsiteX1213" fmla="*/ 121999 w 2971357"/>
              <a:gd name="connsiteY1213" fmla="*/ 1658191 h 3024784"/>
              <a:gd name="connsiteX1214" fmla="*/ 121999 w 2971357"/>
              <a:gd name="connsiteY1214" fmla="*/ 1658191 h 3024784"/>
              <a:gd name="connsiteX1215" fmla="*/ 121999 w 2971357"/>
              <a:gd name="connsiteY1215" fmla="*/ 1658190 h 3024784"/>
              <a:gd name="connsiteX1216" fmla="*/ 121999 w 2971357"/>
              <a:gd name="connsiteY1216" fmla="*/ 1658190 h 3024784"/>
              <a:gd name="connsiteX1217" fmla="*/ 121999 w 2971357"/>
              <a:gd name="connsiteY1217" fmla="*/ 1658190 h 3024784"/>
              <a:gd name="connsiteX1218" fmla="*/ 121999 w 2971357"/>
              <a:gd name="connsiteY1218" fmla="*/ 1658190 h 3024784"/>
              <a:gd name="connsiteX1219" fmla="*/ 121999 w 2971357"/>
              <a:gd name="connsiteY1219" fmla="*/ 1658189 h 3024784"/>
              <a:gd name="connsiteX1220" fmla="*/ 121999 w 2971357"/>
              <a:gd name="connsiteY1220" fmla="*/ 1658189 h 3024784"/>
              <a:gd name="connsiteX1221" fmla="*/ 121999 w 2971357"/>
              <a:gd name="connsiteY1221" fmla="*/ 1658189 h 3024784"/>
              <a:gd name="connsiteX1222" fmla="*/ 121999 w 2971357"/>
              <a:gd name="connsiteY1222" fmla="*/ 1658189 h 3024784"/>
              <a:gd name="connsiteX1223" fmla="*/ 121999 w 2971357"/>
              <a:gd name="connsiteY1223" fmla="*/ 1658188 h 3024784"/>
              <a:gd name="connsiteX1224" fmla="*/ 121999 w 2971357"/>
              <a:gd name="connsiteY1224" fmla="*/ 1658188 h 3024784"/>
              <a:gd name="connsiteX1225" fmla="*/ 121999 w 2971357"/>
              <a:gd name="connsiteY1225" fmla="*/ 1658188 h 3024784"/>
              <a:gd name="connsiteX1226" fmla="*/ 121999 w 2971357"/>
              <a:gd name="connsiteY1226" fmla="*/ 1658188 h 3024784"/>
              <a:gd name="connsiteX1227" fmla="*/ 121999 w 2971357"/>
              <a:gd name="connsiteY1227" fmla="*/ 1658187 h 3024784"/>
              <a:gd name="connsiteX1228" fmla="*/ 121999 w 2971357"/>
              <a:gd name="connsiteY1228" fmla="*/ 1658187 h 3024784"/>
              <a:gd name="connsiteX1229" fmla="*/ 121999 w 2971357"/>
              <a:gd name="connsiteY1229" fmla="*/ 1658187 h 3024784"/>
              <a:gd name="connsiteX1230" fmla="*/ 121999 w 2971357"/>
              <a:gd name="connsiteY1230" fmla="*/ 1658187 h 3024784"/>
              <a:gd name="connsiteX1231" fmla="*/ 121999 w 2971357"/>
              <a:gd name="connsiteY1231" fmla="*/ 1658186 h 3024784"/>
              <a:gd name="connsiteX1232" fmla="*/ 121999 w 2971357"/>
              <a:gd name="connsiteY1232" fmla="*/ 1658186 h 3024784"/>
              <a:gd name="connsiteX1233" fmla="*/ 121999 w 2971357"/>
              <a:gd name="connsiteY1233" fmla="*/ 1658186 h 3024784"/>
              <a:gd name="connsiteX1234" fmla="*/ 121999 w 2971357"/>
              <a:gd name="connsiteY1234" fmla="*/ 1658186 h 3024784"/>
              <a:gd name="connsiteX1235" fmla="*/ 121999 w 2971357"/>
              <a:gd name="connsiteY1235" fmla="*/ 1658185 h 3024784"/>
              <a:gd name="connsiteX1236" fmla="*/ 121999 w 2971357"/>
              <a:gd name="connsiteY1236" fmla="*/ 1658185 h 3024784"/>
              <a:gd name="connsiteX1237" fmla="*/ 121999 w 2971357"/>
              <a:gd name="connsiteY1237" fmla="*/ 1658185 h 3024784"/>
              <a:gd name="connsiteX1238" fmla="*/ 121999 w 2971357"/>
              <a:gd name="connsiteY1238" fmla="*/ 1658185 h 3024784"/>
              <a:gd name="connsiteX1239" fmla="*/ 121999 w 2971357"/>
              <a:gd name="connsiteY1239" fmla="*/ 1658184 h 3024784"/>
              <a:gd name="connsiteX1240" fmla="*/ 121999 w 2971357"/>
              <a:gd name="connsiteY1240" fmla="*/ 1658184 h 3024784"/>
              <a:gd name="connsiteX1241" fmla="*/ 121999 w 2971357"/>
              <a:gd name="connsiteY1241" fmla="*/ 1658184 h 3024784"/>
              <a:gd name="connsiteX1242" fmla="*/ 121999 w 2971357"/>
              <a:gd name="connsiteY1242" fmla="*/ 1658184 h 3024784"/>
              <a:gd name="connsiteX1243" fmla="*/ 121999 w 2971357"/>
              <a:gd name="connsiteY1243" fmla="*/ 1658183 h 3024784"/>
              <a:gd name="connsiteX1244" fmla="*/ 121999 w 2971357"/>
              <a:gd name="connsiteY1244" fmla="*/ 1658183 h 3024784"/>
              <a:gd name="connsiteX1245" fmla="*/ 121999 w 2971357"/>
              <a:gd name="connsiteY1245" fmla="*/ 1658183 h 3024784"/>
              <a:gd name="connsiteX1246" fmla="*/ 121999 w 2971357"/>
              <a:gd name="connsiteY1246" fmla="*/ 1658183 h 3024784"/>
              <a:gd name="connsiteX1247" fmla="*/ 121999 w 2971357"/>
              <a:gd name="connsiteY1247" fmla="*/ 1658182 h 3024784"/>
              <a:gd name="connsiteX1248" fmla="*/ 121999 w 2971357"/>
              <a:gd name="connsiteY1248" fmla="*/ 1658182 h 3024784"/>
              <a:gd name="connsiteX1249" fmla="*/ 121999 w 2971357"/>
              <a:gd name="connsiteY1249" fmla="*/ 1658182 h 3024784"/>
              <a:gd name="connsiteX1250" fmla="*/ 121999 w 2971357"/>
              <a:gd name="connsiteY1250" fmla="*/ 1658182 h 3024784"/>
              <a:gd name="connsiteX1251" fmla="*/ 121999 w 2971357"/>
              <a:gd name="connsiteY1251" fmla="*/ 1658181 h 3024784"/>
              <a:gd name="connsiteX1252" fmla="*/ 121999 w 2971357"/>
              <a:gd name="connsiteY1252" fmla="*/ 1658181 h 3024784"/>
              <a:gd name="connsiteX1253" fmla="*/ 121999 w 2971357"/>
              <a:gd name="connsiteY1253" fmla="*/ 1658181 h 3024784"/>
              <a:gd name="connsiteX1254" fmla="*/ 121999 w 2971357"/>
              <a:gd name="connsiteY1254" fmla="*/ 1658181 h 3024784"/>
              <a:gd name="connsiteX1255" fmla="*/ 121999 w 2971357"/>
              <a:gd name="connsiteY1255" fmla="*/ 1658180 h 3024784"/>
              <a:gd name="connsiteX1256" fmla="*/ 121999 w 2971357"/>
              <a:gd name="connsiteY1256" fmla="*/ 1658180 h 3024784"/>
              <a:gd name="connsiteX1257" fmla="*/ 121999 w 2971357"/>
              <a:gd name="connsiteY1257" fmla="*/ 1658180 h 3024784"/>
              <a:gd name="connsiteX1258" fmla="*/ 121999 w 2971357"/>
              <a:gd name="connsiteY1258" fmla="*/ 1658180 h 3024784"/>
              <a:gd name="connsiteX1259" fmla="*/ 121999 w 2971357"/>
              <a:gd name="connsiteY1259" fmla="*/ 1658179 h 3024784"/>
              <a:gd name="connsiteX1260" fmla="*/ 121999 w 2971357"/>
              <a:gd name="connsiteY1260" fmla="*/ 1658179 h 3024784"/>
              <a:gd name="connsiteX1261" fmla="*/ 121999 w 2971357"/>
              <a:gd name="connsiteY1261" fmla="*/ 1658179 h 3024784"/>
              <a:gd name="connsiteX1262" fmla="*/ 121999 w 2971357"/>
              <a:gd name="connsiteY1262" fmla="*/ 1658179 h 3024784"/>
              <a:gd name="connsiteX1263" fmla="*/ 121999 w 2971357"/>
              <a:gd name="connsiteY1263" fmla="*/ 1658178 h 3024784"/>
              <a:gd name="connsiteX1264" fmla="*/ 121999 w 2971357"/>
              <a:gd name="connsiteY1264" fmla="*/ 1658178 h 3024784"/>
              <a:gd name="connsiteX1265" fmla="*/ 121999 w 2971357"/>
              <a:gd name="connsiteY1265" fmla="*/ 1658178 h 3024784"/>
              <a:gd name="connsiteX1266" fmla="*/ 121999 w 2971357"/>
              <a:gd name="connsiteY1266" fmla="*/ 1658178 h 3024784"/>
              <a:gd name="connsiteX1267" fmla="*/ 121999 w 2971357"/>
              <a:gd name="connsiteY1267" fmla="*/ 1658177 h 3024784"/>
              <a:gd name="connsiteX1268" fmla="*/ 121999 w 2971357"/>
              <a:gd name="connsiteY1268" fmla="*/ 1658177 h 3024784"/>
              <a:gd name="connsiteX1269" fmla="*/ 121999 w 2971357"/>
              <a:gd name="connsiteY1269" fmla="*/ 1658177 h 3024784"/>
              <a:gd name="connsiteX1270" fmla="*/ 121999 w 2971357"/>
              <a:gd name="connsiteY1270" fmla="*/ 1658177 h 3024784"/>
              <a:gd name="connsiteX1271" fmla="*/ 121999 w 2971357"/>
              <a:gd name="connsiteY1271" fmla="*/ 1658176 h 3024784"/>
              <a:gd name="connsiteX1272" fmla="*/ 121999 w 2971357"/>
              <a:gd name="connsiteY1272" fmla="*/ 1658176 h 3024784"/>
              <a:gd name="connsiteX1273" fmla="*/ 121999 w 2971357"/>
              <a:gd name="connsiteY1273" fmla="*/ 1658176 h 3024784"/>
              <a:gd name="connsiteX1274" fmla="*/ 121999 w 2971357"/>
              <a:gd name="connsiteY1274" fmla="*/ 1658176 h 3024784"/>
              <a:gd name="connsiteX1275" fmla="*/ 121999 w 2971357"/>
              <a:gd name="connsiteY1275" fmla="*/ 1658175 h 3024784"/>
              <a:gd name="connsiteX1276" fmla="*/ 121999 w 2971357"/>
              <a:gd name="connsiteY1276" fmla="*/ 1658175 h 3024784"/>
              <a:gd name="connsiteX1277" fmla="*/ 121999 w 2971357"/>
              <a:gd name="connsiteY1277" fmla="*/ 1658175 h 3024784"/>
              <a:gd name="connsiteX1278" fmla="*/ 121999 w 2971357"/>
              <a:gd name="connsiteY1278" fmla="*/ 1658175 h 3024784"/>
              <a:gd name="connsiteX1279" fmla="*/ 121999 w 2971357"/>
              <a:gd name="connsiteY1279" fmla="*/ 1658174 h 3024784"/>
              <a:gd name="connsiteX1280" fmla="*/ 121999 w 2971357"/>
              <a:gd name="connsiteY1280" fmla="*/ 1658174 h 3024784"/>
              <a:gd name="connsiteX1281" fmla="*/ 121999 w 2971357"/>
              <a:gd name="connsiteY1281" fmla="*/ 1658174 h 3024784"/>
              <a:gd name="connsiteX1282" fmla="*/ 121999 w 2971357"/>
              <a:gd name="connsiteY1282" fmla="*/ 1658174 h 3024784"/>
              <a:gd name="connsiteX1283" fmla="*/ 121999 w 2971357"/>
              <a:gd name="connsiteY1283" fmla="*/ 1658173 h 3024784"/>
              <a:gd name="connsiteX1284" fmla="*/ 121999 w 2971357"/>
              <a:gd name="connsiteY1284" fmla="*/ 1658173 h 3024784"/>
              <a:gd name="connsiteX1285" fmla="*/ 121999 w 2971357"/>
              <a:gd name="connsiteY1285" fmla="*/ 1658173 h 3024784"/>
              <a:gd name="connsiteX1286" fmla="*/ 121999 w 2971357"/>
              <a:gd name="connsiteY1286" fmla="*/ 1658173 h 3024784"/>
              <a:gd name="connsiteX1287" fmla="*/ 121999 w 2971357"/>
              <a:gd name="connsiteY1287" fmla="*/ 1658172 h 3024784"/>
              <a:gd name="connsiteX1288" fmla="*/ 121999 w 2971357"/>
              <a:gd name="connsiteY1288" fmla="*/ 1658172 h 3024784"/>
              <a:gd name="connsiteX1289" fmla="*/ 121999 w 2971357"/>
              <a:gd name="connsiteY1289" fmla="*/ 1658172 h 3024784"/>
              <a:gd name="connsiteX1290" fmla="*/ 121999 w 2971357"/>
              <a:gd name="connsiteY1290" fmla="*/ 1658172 h 3024784"/>
              <a:gd name="connsiteX1291" fmla="*/ 121999 w 2971357"/>
              <a:gd name="connsiteY1291" fmla="*/ 1658171 h 3024784"/>
              <a:gd name="connsiteX1292" fmla="*/ 121999 w 2971357"/>
              <a:gd name="connsiteY1292" fmla="*/ 1658171 h 3024784"/>
              <a:gd name="connsiteX1293" fmla="*/ 121999 w 2971357"/>
              <a:gd name="connsiteY1293" fmla="*/ 1658171 h 3024784"/>
              <a:gd name="connsiteX1294" fmla="*/ 121999 w 2971357"/>
              <a:gd name="connsiteY1294" fmla="*/ 1658171 h 3024784"/>
              <a:gd name="connsiteX1295" fmla="*/ 121999 w 2971357"/>
              <a:gd name="connsiteY1295" fmla="*/ 1658170 h 3024784"/>
              <a:gd name="connsiteX1296" fmla="*/ 121999 w 2971357"/>
              <a:gd name="connsiteY1296" fmla="*/ 1658170 h 3024784"/>
              <a:gd name="connsiteX1297" fmla="*/ 121999 w 2971357"/>
              <a:gd name="connsiteY1297" fmla="*/ 1658170 h 3024784"/>
              <a:gd name="connsiteX1298" fmla="*/ 121999 w 2971357"/>
              <a:gd name="connsiteY1298" fmla="*/ 1658170 h 3024784"/>
              <a:gd name="connsiteX1299" fmla="*/ 121999 w 2971357"/>
              <a:gd name="connsiteY1299" fmla="*/ 1658169 h 3024784"/>
              <a:gd name="connsiteX1300" fmla="*/ 121999 w 2971357"/>
              <a:gd name="connsiteY1300" fmla="*/ 1658169 h 3024784"/>
              <a:gd name="connsiteX1301" fmla="*/ 121999 w 2971357"/>
              <a:gd name="connsiteY1301" fmla="*/ 1658169 h 3024784"/>
              <a:gd name="connsiteX1302" fmla="*/ 121999 w 2971357"/>
              <a:gd name="connsiteY1302" fmla="*/ 1658169 h 3024784"/>
              <a:gd name="connsiteX1303" fmla="*/ 121999 w 2971357"/>
              <a:gd name="connsiteY1303" fmla="*/ 1658168 h 3024784"/>
              <a:gd name="connsiteX1304" fmla="*/ 121999 w 2971357"/>
              <a:gd name="connsiteY1304" fmla="*/ 1658168 h 3024784"/>
              <a:gd name="connsiteX1305" fmla="*/ 121999 w 2971357"/>
              <a:gd name="connsiteY1305" fmla="*/ 1658168 h 3024784"/>
              <a:gd name="connsiteX1306" fmla="*/ 121999 w 2971357"/>
              <a:gd name="connsiteY1306" fmla="*/ 1658168 h 3024784"/>
              <a:gd name="connsiteX1307" fmla="*/ 121999 w 2971357"/>
              <a:gd name="connsiteY1307" fmla="*/ 1658167 h 3024784"/>
              <a:gd name="connsiteX1308" fmla="*/ 121999 w 2971357"/>
              <a:gd name="connsiteY1308" fmla="*/ 1658167 h 3024784"/>
              <a:gd name="connsiteX1309" fmla="*/ 121999 w 2971357"/>
              <a:gd name="connsiteY1309" fmla="*/ 1658167 h 3024784"/>
              <a:gd name="connsiteX1310" fmla="*/ 121999 w 2971357"/>
              <a:gd name="connsiteY1310" fmla="*/ 1658167 h 3024784"/>
              <a:gd name="connsiteX1311" fmla="*/ 121999 w 2971357"/>
              <a:gd name="connsiteY1311" fmla="*/ 1658166 h 3024784"/>
              <a:gd name="connsiteX1312" fmla="*/ 121999 w 2971357"/>
              <a:gd name="connsiteY1312" fmla="*/ 1658166 h 3024784"/>
              <a:gd name="connsiteX1313" fmla="*/ 121999 w 2971357"/>
              <a:gd name="connsiteY1313" fmla="*/ 1658166 h 3024784"/>
              <a:gd name="connsiteX1314" fmla="*/ 121999 w 2971357"/>
              <a:gd name="connsiteY1314" fmla="*/ 1658166 h 3024784"/>
              <a:gd name="connsiteX1315" fmla="*/ 121999 w 2971357"/>
              <a:gd name="connsiteY1315" fmla="*/ 1658165 h 3024784"/>
              <a:gd name="connsiteX1316" fmla="*/ 121999 w 2971357"/>
              <a:gd name="connsiteY1316" fmla="*/ 1658165 h 3024784"/>
              <a:gd name="connsiteX1317" fmla="*/ 121999 w 2971357"/>
              <a:gd name="connsiteY1317" fmla="*/ 1658165 h 3024784"/>
              <a:gd name="connsiteX1318" fmla="*/ 121999 w 2971357"/>
              <a:gd name="connsiteY1318" fmla="*/ 1658165 h 3024784"/>
              <a:gd name="connsiteX1319" fmla="*/ 121999 w 2971357"/>
              <a:gd name="connsiteY1319" fmla="*/ 1658164 h 3024784"/>
              <a:gd name="connsiteX1320" fmla="*/ 121999 w 2971357"/>
              <a:gd name="connsiteY1320" fmla="*/ 1658164 h 3024784"/>
              <a:gd name="connsiteX1321" fmla="*/ 121999 w 2971357"/>
              <a:gd name="connsiteY1321" fmla="*/ 1658164 h 3024784"/>
              <a:gd name="connsiteX1322" fmla="*/ 121999 w 2971357"/>
              <a:gd name="connsiteY1322" fmla="*/ 1658164 h 3024784"/>
              <a:gd name="connsiteX1323" fmla="*/ 121999 w 2971357"/>
              <a:gd name="connsiteY1323" fmla="*/ 1658163 h 3024784"/>
              <a:gd name="connsiteX1324" fmla="*/ 121999 w 2971357"/>
              <a:gd name="connsiteY1324" fmla="*/ 1658163 h 3024784"/>
              <a:gd name="connsiteX1325" fmla="*/ 121999 w 2971357"/>
              <a:gd name="connsiteY1325" fmla="*/ 1658163 h 3024784"/>
              <a:gd name="connsiteX1326" fmla="*/ 121999 w 2971357"/>
              <a:gd name="connsiteY1326" fmla="*/ 1658163 h 3024784"/>
              <a:gd name="connsiteX1327" fmla="*/ 121999 w 2971357"/>
              <a:gd name="connsiteY1327" fmla="*/ 1658162 h 3024784"/>
              <a:gd name="connsiteX1328" fmla="*/ 121999 w 2971357"/>
              <a:gd name="connsiteY1328" fmla="*/ 1658162 h 3024784"/>
              <a:gd name="connsiteX1329" fmla="*/ 121999 w 2971357"/>
              <a:gd name="connsiteY1329" fmla="*/ 1658162 h 3024784"/>
              <a:gd name="connsiteX1330" fmla="*/ 121999 w 2971357"/>
              <a:gd name="connsiteY1330" fmla="*/ 1658162 h 3024784"/>
              <a:gd name="connsiteX1331" fmla="*/ 121999 w 2971357"/>
              <a:gd name="connsiteY1331" fmla="*/ 1658161 h 3024784"/>
              <a:gd name="connsiteX1332" fmla="*/ 121999 w 2971357"/>
              <a:gd name="connsiteY1332" fmla="*/ 1658161 h 3024784"/>
              <a:gd name="connsiteX1333" fmla="*/ 121999 w 2971357"/>
              <a:gd name="connsiteY1333" fmla="*/ 1658161 h 3024784"/>
              <a:gd name="connsiteX1334" fmla="*/ 121999 w 2971357"/>
              <a:gd name="connsiteY1334" fmla="*/ 1658161 h 3024784"/>
              <a:gd name="connsiteX1335" fmla="*/ 121999 w 2971357"/>
              <a:gd name="connsiteY1335" fmla="*/ 1658160 h 3024784"/>
              <a:gd name="connsiteX1336" fmla="*/ 121999 w 2971357"/>
              <a:gd name="connsiteY1336" fmla="*/ 1658160 h 3024784"/>
              <a:gd name="connsiteX1337" fmla="*/ 121999 w 2971357"/>
              <a:gd name="connsiteY1337" fmla="*/ 1658160 h 3024784"/>
              <a:gd name="connsiteX1338" fmla="*/ 121999 w 2971357"/>
              <a:gd name="connsiteY1338" fmla="*/ 1658160 h 3024784"/>
              <a:gd name="connsiteX1339" fmla="*/ 121999 w 2971357"/>
              <a:gd name="connsiteY1339" fmla="*/ 1658159 h 3024784"/>
              <a:gd name="connsiteX1340" fmla="*/ 121999 w 2971357"/>
              <a:gd name="connsiteY1340" fmla="*/ 1658159 h 3024784"/>
              <a:gd name="connsiteX1341" fmla="*/ 121999 w 2971357"/>
              <a:gd name="connsiteY1341" fmla="*/ 1658159 h 3024784"/>
              <a:gd name="connsiteX1342" fmla="*/ 121999 w 2971357"/>
              <a:gd name="connsiteY1342" fmla="*/ 1658159 h 3024784"/>
              <a:gd name="connsiteX1343" fmla="*/ 121999 w 2971357"/>
              <a:gd name="connsiteY1343" fmla="*/ 1658158 h 3024784"/>
              <a:gd name="connsiteX1344" fmla="*/ 121999 w 2971357"/>
              <a:gd name="connsiteY1344" fmla="*/ 1658158 h 3024784"/>
              <a:gd name="connsiteX1345" fmla="*/ 121999 w 2971357"/>
              <a:gd name="connsiteY1345" fmla="*/ 1658158 h 3024784"/>
              <a:gd name="connsiteX1346" fmla="*/ 121999 w 2971357"/>
              <a:gd name="connsiteY1346" fmla="*/ 1658158 h 3024784"/>
              <a:gd name="connsiteX1347" fmla="*/ 121999 w 2971357"/>
              <a:gd name="connsiteY1347" fmla="*/ 1658157 h 3024784"/>
              <a:gd name="connsiteX1348" fmla="*/ 121999 w 2971357"/>
              <a:gd name="connsiteY1348" fmla="*/ 1658157 h 3024784"/>
              <a:gd name="connsiteX1349" fmla="*/ 121999 w 2971357"/>
              <a:gd name="connsiteY1349" fmla="*/ 1658157 h 3024784"/>
              <a:gd name="connsiteX1350" fmla="*/ 121999 w 2971357"/>
              <a:gd name="connsiteY1350" fmla="*/ 1658157 h 3024784"/>
              <a:gd name="connsiteX1351" fmla="*/ 121999 w 2971357"/>
              <a:gd name="connsiteY1351" fmla="*/ 1658156 h 3024784"/>
              <a:gd name="connsiteX1352" fmla="*/ 121999 w 2971357"/>
              <a:gd name="connsiteY1352" fmla="*/ 1658156 h 3024784"/>
              <a:gd name="connsiteX1353" fmla="*/ 121999 w 2971357"/>
              <a:gd name="connsiteY1353" fmla="*/ 1658156 h 3024784"/>
              <a:gd name="connsiteX1354" fmla="*/ 121999 w 2971357"/>
              <a:gd name="connsiteY1354" fmla="*/ 1658156 h 3024784"/>
              <a:gd name="connsiteX1355" fmla="*/ 121999 w 2971357"/>
              <a:gd name="connsiteY1355" fmla="*/ 1658155 h 3024784"/>
              <a:gd name="connsiteX1356" fmla="*/ 121999 w 2971357"/>
              <a:gd name="connsiteY1356" fmla="*/ 1658155 h 3024784"/>
              <a:gd name="connsiteX1357" fmla="*/ 121999 w 2971357"/>
              <a:gd name="connsiteY1357" fmla="*/ 1658155 h 3024784"/>
              <a:gd name="connsiteX1358" fmla="*/ 121999 w 2971357"/>
              <a:gd name="connsiteY1358" fmla="*/ 1658155 h 3024784"/>
              <a:gd name="connsiteX1359" fmla="*/ 121999 w 2971357"/>
              <a:gd name="connsiteY1359" fmla="*/ 1658154 h 3024784"/>
              <a:gd name="connsiteX1360" fmla="*/ 121999 w 2971357"/>
              <a:gd name="connsiteY1360" fmla="*/ 1658154 h 3024784"/>
              <a:gd name="connsiteX1361" fmla="*/ 121999 w 2971357"/>
              <a:gd name="connsiteY1361" fmla="*/ 1658154 h 3024784"/>
              <a:gd name="connsiteX1362" fmla="*/ 121999 w 2971357"/>
              <a:gd name="connsiteY1362" fmla="*/ 1658154 h 3024784"/>
              <a:gd name="connsiteX1363" fmla="*/ 121999 w 2971357"/>
              <a:gd name="connsiteY1363" fmla="*/ 1658153 h 3024784"/>
              <a:gd name="connsiteX1364" fmla="*/ 121999 w 2971357"/>
              <a:gd name="connsiteY1364" fmla="*/ 1658153 h 3024784"/>
              <a:gd name="connsiteX1365" fmla="*/ 121999 w 2971357"/>
              <a:gd name="connsiteY1365" fmla="*/ 1658153 h 3024784"/>
              <a:gd name="connsiteX1366" fmla="*/ 121999 w 2971357"/>
              <a:gd name="connsiteY1366" fmla="*/ 1658153 h 3024784"/>
              <a:gd name="connsiteX1367" fmla="*/ 121999 w 2971357"/>
              <a:gd name="connsiteY1367" fmla="*/ 1658152 h 3024784"/>
              <a:gd name="connsiteX1368" fmla="*/ 121999 w 2971357"/>
              <a:gd name="connsiteY1368" fmla="*/ 1658152 h 3024784"/>
              <a:gd name="connsiteX1369" fmla="*/ 121999 w 2971357"/>
              <a:gd name="connsiteY1369" fmla="*/ 1658152 h 3024784"/>
              <a:gd name="connsiteX1370" fmla="*/ 121999 w 2971357"/>
              <a:gd name="connsiteY1370" fmla="*/ 1658152 h 3024784"/>
              <a:gd name="connsiteX1371" fmla="*/ 121999 w 2971357"/>
              <a:gd name="connsiteY1371" fmla="*/ 1658151 h 3024784"/>
              <a:gd name="connsiteX1372" fmla="*/ 121999 w 2971357"/>
              <a:gd name="connsiteY1372" fmla="*/ 1658151 h 3024784"/>
              <a:gd name="connsiteX1373" fmla="*/ 121999 w 2971357"/>
              <a:gd name="connsiteY1373" fmla="*/ 1658151 h 3024784"/>
              <a:gd name="connsiteX1374" fmla="*/ 121999 w 2971357"/>
              <a:gd name="connsiteY1374" fmla="*/ 1658151 h 3024784"/>
              <a:gd name="connsiteX1375" fmla="*/ 121999 w 2971357"/>
              <a:gd name="connsiteY1375" fmla="*/ 1658150 h 3024784"/>
              <a:gd name="connsiteX1376" fmla="*/ 121999 w 2971357"/>
              <a:gd name="connsiteY1376" fmla="*/ 1658150 h 3024784"/>
              <a:gd name="connsiteX1377" fmla="*/ 121999 w 2971357"/>
              <a:gd name="connsiteY1377" fmla="*/ 1658150 h 3024784"/>
              <a:gd name="connsiteX1378" fmla="*/ 121999 w 2971357"/>
              <a:gd name="connsiteY1378" fmla="*/ 1658150 h 3024784"/>
              <a:gd name="connsiteX1379" fmla="*/ 121999 w 2971357"/>
              <a:gd name="connsiteY1379" fmla="*/ 1658149 h 3024784"/>
              <a:gd name="connsiteX1380" fmla="*/ 121999 w 2971357"/>
              <a:gd name="connsiteY1380" fmla="*/ 1658149 h 3024784"/>
              <a:gd name="connsiteX1381" fmla="*/ 121999 w 2971357"/>
              <a:gd name="connsiteY1381" fmla="*/ 1658149 h 3024784"/>
              <a:gd name="connsiteX1382" fmla="*/ 121999 w 2971357"/>
              <a:gd name="connsiteY1382" fmla="*/ 1658149 h 3024784"/>
              <a:gd name="connsiteX1383" fmla="*/ 121999 w 2971357"/>
              <a:gd name="connsiteY1383" fmla="*/ 1658148 h 3024784"/>
              <a:gd name="connsiteX1384" fmla="*/ 121999 w 2971357"/>
              <a:gd name="connsiteY1384" fmla="*/ 1658148 h 3024784"/>
              <a:gd name="connsiteX1385" fmla="*/ 121999 w 2971357"/>
              <a:gd name="connsiteY1385" fmla="*/ 1658148 h 3024784"/>
              <a:gd name="connsiteX1386" fmla="*/ 121999 w 2971357"/>
              <a:gd name="connsiteY1386" fmla="*/ 1658148 h 3024784"/>
              <a:gd name="connsiteX1387" fmla="*/ 121999 w 2971357"/>
              <a:gd name="connsiteY1387" fmla="*/ 1658147 h 3024784"/>
              <a:gd name="connsiteX1388" fmla="*/ 121999 w 2971357"/>
              <a:gd name="connsiteY1388" fmla="*/ 1658147 h 3024784"/>
              <a:gd name="connsiteX1389" fmla="*/ 121999 w 2971357"/>
              <a:gd name="connsiteY1389" fmla="*/ 1658147 h 3024784"/>
              <a:gd name="connsiteX1390" fmla="*/ 121999 w 2971357"/>
              <a:gd name="connsiteY1390" fmla="*/ 1658147 h 3024784"/>
              <a:gd name="connsiteX1391" fmla="*/ 121999 w 2971357"/>
              <a:gd name="connsiteY1391" fmla="*/ 1658146 h 3024784"/>
              <a:gd name="connsiteX1392" fmla="*/ 121999 w 2971357"/>
              <a:gd name="connsiteY1392" fmla="*/ 1658146 h 3024784"/>
              <a:gd name="connsiteX1393" fmla="*/ 121999 w 2971357"/>
              <a:gd name="connsiteY1393" fmla="*/ 1658146 h 3024784"/>
              <a:gd name="connsiteX1394" fmla="*/ 121999 w 2971357"/>
              <a:gd name="connsiteY1394" fmla="*/ 1658146 h 3024784"/>
              <a:gd name="connsiteX1395" fmla="*/ 121999 w 2971357"/>
              <a:gd name="connsiteY1395" fmla="*/ 1658145 h 3024784"/>
              <a:gd name="connsiteX1396" fmla="*/ 121999 w 2971357"/>
              <a:gd name="connsiteY1396" fmla="*/ 1658145 h 3024784"/>
              <a:gd name="connsiteX1397" fmla="*/ 121999 w 2971357"/>
              <a:gd name="connsiteY1397" fmla="*/ 1658145 h 3024784"/>
              <a:gd name="connsiteX1398" fmla="*/ 121999 w 2971357"/>
              <a:gd name="connsiteY1398" fmla="*/ 1658145 h 3024784"/>
              <a:gd name="connsiteX1399" fmla="*/ 121999 w 2971357"/>
              <a:gd name="connsiteY1399" fmla="*/ 1658144 h 3024784"/>
              <a:gd name="connsiteX1400" fmla="*/ 121999 w 2971357"/>
              <a:gd name="connsiteY1400" fmla="*/ 1658144 h 3024784"/>
              <a:gd name="connsiteX1401" fmla="*/ 121999 w 2971357"/>
              <a:gd name="connsiteY1401" fmla="*/ 1658144 h 3024784"/>
              <a:gd name="connsiteX1402" fmla="*/ 121999 w 2971357"/>
              <a:gd name="connsiteY1402" fmla="*/ 1658144 h 3024784"/>
              <a:gd name="connsiteX1403" fmla="*/ 121999 w 2971357"/>
              <a:gd name="connsiteY1403" fmla="*/ 1658143 h 3024784"/>
              <a:gd name="connsiteX1404" fmla="*/ 121999 w 2971357"/>
              <a:gd name="connsiteY1404" fmla="*/ 1658143 h 3024784"/>
              <a:gd name="connsiteX1405" fmla="*/ 121999 w 2971357"/>
              <a:gd name="connsiteY1405" fmla="*/ 1658143 h 3024784"/>
              <a:gd name="connsiteX1406" fmla="*/ 121999 w 2971357"/>
              <a:gd name="connsiteY1406" fmla="*/ 1658143 h 3024784"/>
              <a:gd name="connsiteX1407" fmla="*/ 121999 w 2971357"/>
              <a:gd name="connsiteY1407" fmla="*/ 1658142 h 3024784"/>
              <a:gd name="connsiteX1408" fmla="*/ 121999 w 2971357"/>
              <a:gd name="connsiteY1408" fmla="*/ 1658142 h 3024784"/>
              <a:gd name="connsiteX1409" fmla="*/ 121999 w 2971357"/>
              <a:gd name="connsiteY1409" fmla="*/ 1658142 h 3024784"/>
              <a:gd name="connsiteX1410" fmla="*/ 121999 w 2971357"/>
              <a:gd name="connsiteY1410" fmla="*/ 1658142 h 3024784"/>
              <a:gd name="connsiteX1411" fmla="*/ 121999 w 2971357"/>
              <a:gd name="connsiteY1411" fmla="*/ 1658141 h 3024784"/>
              <a:gd name="connsiteX1412" fmla="*/ 121999 w 2971357"/>
              <a:gd name="connsiteY1412" fmla="*/ 1658141 h 3024784"/>
              <a:gd name="connsiteX1413" fmla="*/ 121999 w 2971357"/>
              <a:gd name="connsiteY1413" fmla="*/ 1658141 h 3024784"/>
              <a:gd name="connsiteX1414" fmla="*/ 121999 w 2971357"/>
              <a:gd name="connsiteY1414" fmla="*/ 1658141 h 3024784"/>
              <a:gd name="connsiteX1415" fmla="*/ 121999 w 2971357"/>
              <a:gd name="connsiteY1415" fmla="*/ 1658140 h 3024784"/>
              <a:gd name="connsiteX1416" fmla="*/ 121999 w 2971357"/>
              <a:gd name="connsiteY1416" fmla="*/ 1658140 h 3024784"/>
              <a:gd name="connsiteX1417" fmla="*/ 121999 w 2971357"/>
              <a:gd name="connsiteY1417" fmla="*/ 1658140 h 3024784"/>
              <a:gd name="connsiteX1418" fmla="*/ 121999 w 2971357"/>
              <a:gd name="connsiteY1418" fmla="*/ 1658140 h 3024784"/>
              <a:gd name="connsiteX1419" fmla="*/ 121999 w 2971357"/>
              <a:gd name="connsiteY1419" fmla="*/ 1658139 h 3024784"/>
              <a:gd name="connsiteX1420" fmla="*/ 121999 w 2971357"/>
              <a:gd name="connsiteY1420" fmla="*/ 1658139 h 3024784"/>
              <a:gd name="connsiteX1421" fmla="*/ 121999 w 2971357"/>
              <a:gd name="connsiteY1421" fmla="*/ 1658139 h 3024784"/>
              <a:gd name="connsiteX1422" fmla="*/ 121999 w 2971357"/>
              <a:gd name="connsiteY1422" fmla="*/ 1658139 h 3024784"/>
              <a:gd name="connsiteX1423" fmla="*/ 121999 w 2971357"/>
              <a:gd name="connsiteY1423" fmla="*/ 1658138 h 3024784"/>
              <a:gd name="connsiteX1424" fmla="*/ 121999 w 2971357"/>
              <a:gd name="connsiteY1424" fmla="*/ 1658138 h 3024784"/>
              <a:gd name="connsiteX1425" fmla="*/ 121999 w 2971357"/>
              <a:gd name="connsiteY1425" fmla="*/ 1658138 h 3024784"/>
              <a:gd name="connsiteX1426" fmla="*/ 121999 w 2971357"/>
              <a:gd name="connsiteY1426" fmla="*/ 1658138 h 3024784"/>
              <a:gd name="connsiteX1427" fmla="*/ 121999 w 2971357"/>
              <a:gd name="connsiteY1427" fmla="*/ 1658137 h 3024784"/>
              <a:gd name="connsiteX1428" fmla="*/ 121999 w 2971357"/>
              <a:gd name="connsiteY1428" fmla="*/ 1658137 h 3024784"/>
              <a:gd name="connsiteX1429" fmla="*/ 121999 w 2971357"/>
              <a:gd name="connsiteY1429" fmla="*/ 1658137 h 3024784"/>
              <a:gd name="connsiteX1430" fmla="*/ 121999 w 2971357"/>
              <a:gd name="connsiteY1430" fmla="*/ 1658137 h 3024784"/>
              <a:gd name="connsiteX1431" fmla="*/ 121999 w 2971357"/>
              <a:gd name="connsiteY1431" fmla="*/ 1658136 h 3024784"/>
              <a:gd name="connsiteX1432" fmla="*/ 121999 w 2971357"/>
              <a:gd name="connsiteY1432" fmla="*/ 1658136 h 3024784"/>
              <a:gd name="connsiteX1433" fmla="*/ 121999 w 2971357"/>
              <a:gd name="connsiteY1433" fmla="*/ 1658136 h 3024784"/>
              <a:gd name="connsiteX1434" fmla="*/ 121999 w 2971357"/>
              <a:gd name="connsiteY1434" fmla="*/ 1658136 h 3024784"/>
              <a:gd name="connsiteX1435" fmla="*/ 121999 w 2971357"/>
              <a:gd name="connsiteY1435" fmla="*/ 1658135 h 3024784"/>
              <a:gd name="connsiteX1436" fmla="*/ 121999 w 2971357"/>
              <a:gd name="connsiteY1436" fmla="*/ 1658135 h 3024784"/>
              <a:gd name="connsiteX1437" fmla="*/ 121999 w 2971357"/>
              <a:gd name="connsiteY1437" fmla="*/ 1658135 h 3024784"/>
              <a:gd name="connsiteX1438" fmla="*/ 121999 w 2971357"/>
              <a:gd name="connsiteY1438" fmla="*/ 1658135 h 3024784"/>
              <a:gd name="connsiteX1439" fmla="*/ 121999 w 2971357"/>
              <a:gd name="connsiteY1439" fmla="*/ 1658134 h 3024784"/>
              <a:gd name="connsiteX1440" fmla="*/ 121999 w 2971357"/>
              <a:gd name="connsiteY1440" fmla="*/ 1658134 h 3024784"/>
              <a:gd name="connsiteX1441" fmla="*/ 121999 w 2971357"/>
              <a:gd name="connsiteY1441" fmla="*/ 1658134 h 3024784"/>
              <a:gd name="connsiteX1442" fmla="*/ 121999 w 2971357"/>
              <a:gd name="connsiteY1442" fmla="*/ 1658134 h 3024784"/>
              <a:gd name="connsiteX1443" fmla="*/ 121999 w 2971357"/>
              <a:gd name="connsiteY1443" fmla="*/ 1658133 h 3024784"/>
              <a:gd name="connsiteX1444" fmla="*/ 121999 w 2971357"/>
              <a:gd name="connsiteY1444" fmla="*/ 1658133 h 3024784"/>
              <a:gd name="connsiteX1445" fmla="*/ 121999 w 2971357"/>
              <a:gd name="connsiteY1445" fmla="*/ 1658133 h 3024784"/>
              <a:gd name="connsiteX1446" fmla="*/ 121999 w 2971357"/>
              <a:gd name="connsiteY1446" fmla="*/ 1658133 h 3024784"/>
              <a:gd name="connsiteX1447" fmla="*/ 121999 w 2971357"/>
              <a:gd name="connsiteY1447" fmla="*/ 1658132 h 3024784"/>
              <a:gd name="connsiteX1448" fmla="*/ 121999 w 2971357"/>
              <a:gd name="connsiteY1448" fmla="*/ 1658132 h 3024784"/>
              <a:gd name="connsiteX1449" fmla="*/ 121999 w 2971357"/>
              <a:gd name="connsiteY1449" fmla="*/ 1658132 h 3024784"/>
              <a:gd name="connsiteX1450" fmla="*/ 121999 w 2971357"/>
              <a:gd name="connsiteY1450" fmla="*/ 1658132 h 3024784"/>
              <a:gd name="connsiteX1451" fmla="*/ 121999 w 2971357"/>
              <a:gd name="connsiteY1451" fmla="*/ 1658131 h 3024784"/>
              <a:gd name="connsiteX1452" fmla="*/ 121999 w 2971357"/>
              <a:gd name="connsiteY1452" fmla="*/ 1658131 h 3024784"/>
              <a:gd name="connsiteX1453" fmla="*/ 121999 w 2971357"/>
              <a:gd name="connsiteY1453" fmla="*/ 1658131 h 3024784"/>
              <a:gd name="connsiteX1454" fmla="*/ 121999 w 2971357"/>
              <a:gd name="connsiteY1454" fmla="*/ 1658131 h 3024784"/>
              <a:gd name="connsiteX1455" fmla="*/ 121999 w 2971357"/>
              <a:gd name="connsiteY1455" fmla="*/ 1658130 h 3024784"/>
              <a:gd name="connsiteX1456" fmla="*/ 121999 w 2971357"/>
              <a:gd name="connsiteY1456" fmla="*/ 1658130 h 3024784"/>
              <a:gd name="connsiteX1457" fmla="*/ 121999 w 2971357"/>
              <a:gd name="connsiteY1457" fmla="*/ 1658130 h 3024784"/>
              <a:gd name="connsiteX1458" fmla="*/ 121999 w 2971357"/>
              <a:gd name="connsiteY1458" fmla="*/ 1658130 h 3024784"/>
              <a:gd name="connsiteX1459" fmla="*/ 121999 w 2971357"/>
              <a:gd name="connsiteY1459" fmla="*/ 1658129 h 3024784"/>
              <a:gd name="connsiteX1460" fmla="*/ 121999 w 2971357"/>
              <a:gd name="connsiteY1460" fmla="*/ 1658129 h 3024784"/>
              <a:gd name="connsiteX1461" fmla="*/ 121999 w 2971357"/>
              <a:gd name="connsiteY1461" fmla="*/ 1658129 h 3024784"/>
              <a:gd name="connsiteX1462" fmla="*/ 121999 w 2971357"/>
              <a:gd name="connsiteY1462" fmla="*/ 1658129 h 3024784"/>
              <a:gd name="connsiteX1463" fmla="*/ 121999 w 2971357"/>
              <a:gd name="connsiteY1463" fmla="*/ 1658128 h 3024784"/>
              <a:gd name="connsiteX1464" fmla="*/ 121999 w 2971357"/>
              <a:gd name="connsiteY1464" fmla="*/ 1658128 h 3024784"/>
              <a:gd name="connsiteX1465" fmla="*/ 121999 w 2971357"/>
              <a:gd name="connsiteY1465" fmla="*/ 1658128 h 3024784"/>
              <a:gd name="connsiteX1466" fmla="*/ 121999 w 2971357"/>
              <a:gd name="connsiteY1466" fmla="*/ 1658128 h 3024784"/>
              <a:gd name="connsiteX1467" fmla="*/ 121999 w 2971357"/>
              <a:gd name="connsiteY1467" fmla="*/ 1658127 h 3024784"/>
              <a:gd name="connsiteX1468" fmla="*/ 121999 w 2971357"/>
              <a:gd name="connsiteY1468" fmla="*/ 1658127 h 3024784"/>
              <a:gd name="connsiteX1469" fmla="*/ 121999 w 2971357"/>
              <a:gd name="connsiteY1469" fmla="*/ 1658127 h 3024784"/>
              <a:gd name="connsiteX1470" fmla="*/ 121999 w 2971357"/>
              <a:gd name="connsiteY1470" fmla="*/ 1658127 h 3024784"/>
              <a:gd name="connsiteX1471" fmla="*/ 121999 w 2971357"/>
              <a:gd name="connsiteY1471" fmla="*/ 1658126 h 3024784"/>
              <a:gd name="connsiteX1472" fmla="*/ 121999 w 2971357"/>
              <a:gd name="connsiteY1472" fmla="*/ 1658126 h 3024784"/>
              <a:gd name="connsiteX1473" fmla="*/ 121999 w 2971357"/>
              <a:gd name="connsiteY1473" fmla="*/ 1658126 h 3024784"/>
              <a:gd name="connsiteX1474" fmla="*/ 121999 w 2971357"/>
              <a:gd name="connsiteY1474" fmla="*/ 1658126 h 3024784"/>
              <a:gd name="connsiteX1475" fmla="*/ 121999 w 2971357"/>
              <a:gd name="connsiteY1475" fmla="*/ 1658125 h 3024784"/>
              <a:gd name="connsiteX1476" fmla="*/ 121999 w 2971357"/>
              <a:gd name="connsiteY1476" fmla="*/ 1658125 h 3024784"/>
              <a:gd name="connsiteX1477" fmla="*/ 121999 w 2971357"/>
              <a:gd name="connsiteY1477" fmla="*/ 1658125 h 3024784"/>
              <a:gd name="connsiteX1478" fmla="*/ 121999 w 2971357"/>
              <a:gd name="connsiteY1478" fmla="*/ 1658125 h 3024784"/>
              <a:gd name="connsiteX1479" fmla="*/ 121999 w 2971357"/>
              <a:gd name="connsiteY1479" fmla="*/ 1658124 h 3024784"/>
              <a:gd name="connsiteX1480" fmla="*/ 121999 w 2971357"/>
              <a:gd name="connsiteY1480" fmla="*/ 1658124 h 3024784"/>
              <a:gd name="connsiteX1481" fmla="*/ 121999 w 2971357"/>
              <a:gd name="connsiteY1481" fmla="*/ 1658124 h 3024784"/>
              <a:gd name="connsiteX1482" fmla="*/ 121999 w 2971357"/>
              <a:gd name="connsiteY1482" fmla="*/ 1658124 h 3024784"/>
              <a:gd name="connsiteX1483" fmla="*/ 121999 w 2971357"/>
              <a:gd name="connsiteY1483" fmla="*/ 1658123 h 3024784"/>
              <a:gd name="connsiteX1484" fmla="*/ 121999 w 2971357"/>
              <a:gd name="connsiteY1484" fmla="*/ 1658123 h 3024784"/>
              <a:gd name="connsiteX1485" fmla="*/ 121999 w 2971357"/>
              <a:gd name="connsiteY1485" fmla="*/ 1658123 h 3024784"/>
              <a:gd name="connsiteX1486" fmla="*/ 121999 w 2971357"/>
              <a:gd name="connsiteY1486" fmla="*/ 1658123 h 3024784"/>
              <a:gd name="connsiteX1487" fmla="*/ 121999 w 2971357"/>
              <a:gd name="connsiteY1487" fmla="*/ 1658122 h 3024784"/>
              <a:gd name="connsiteX1488" fmla="*/ 121999 w 2971357"/>
              <a:gd name="connsiteY1488" fmla="*/ 1658122 h 3024784"/>
              <a:gd name="connsiteX1489" fmla="*/ 121999 w 2971357"/>
              <a:gd name="connsiteY1489" fmla="*/ 1658122 h 3024784"/>
              <a:gd name="connsiteX1490" fmla="*/ 121999 w 2971357"/>
              <a:gd name="connsiteY1490" fmla="*/ 1658122 h 3024784"/>
              <a:gd name="connsiteX1491" fmla="*/ 121999 w 2971357"/>
              <a:gd name="connsiteY1491" fmla="*/ 1658121 h 3024784"/>
              <a:gd name="connsiteX1492" fmla="*/ 121999 w 2971357"/>
              <a:gd name="connsiteY1492" fmla="*/ 1658121 h 3024784"/>
              <a:gd name="connsiteX1493" fmla="*/ 121999 w 2971357"/>
              <a:gd name="connsiteY1493" fmla="*/ 1658121 h 3024784"/>
              <a:gd name="connsiteX1494" fmla="*/ 121999 w 2971357"/>
              <a:gd name="connsiteY1494" fmla="*/ 1658121 h 3024784"/>
              <a:gd name="connsiteX1495" fmla="*/ 121999 w 2971357"/>
              <a:gd name="connsiteY1495" fmla="*/ 1658120 h 3024784"/>
              <a:gd name="connsiteX1496" fmla="*/ 121999 w 2971357"/>
              <a:gd name="connsiteY1496" fmla="*/ 1658120 h 3024784"/>
              <a:gd name="connsiteX1497" fmla="*/ 121999 w 2971357"/>
              <a:gd name="connsiteY1497" fmla="*/ 1658120 h 3024784"/>
              <a:gd name="connsiteX1498" fmla="*/ 121999 w 2971357"/>
              <a:gd name="connsiteY1498" fmla="*/ 1658120 h 3024784"/>
              <a:gd name="connsiteX1499" fmla="*/ 121999 w 2971357"/>
              <a:gd name="connsiteY1499" fmla="*/ 1658119 h 3024784"/>
              <a:gd name="connsiteX1500" fmla="*/ 121999 w 2971357"/>
              <a:gd name="connsiteY1500" fmla="*/ 1658119 h 3024784"/>
              <a:gd name="connsiteX1501" fmla="*/ 121999 w 2971357"/>
              <a:gd name="connsiteY1501" fmla="*/ 1658119 h 3024784"/>
              <a:gd name="connsiteX1502" fmla="*/ 121999 w 2971357"/>
              <a:gd name="connsiteY1502" fmla="*/ 1658119 h 3024784"/>
              <a:gd name="connsiteX1503" fmla="*/ 121999 w 2971357"/>
              <a:gd name="connsiteY1503" fmla="*/ 1658118 h 3024784"/>
              <a:gd name="connsiteX1504" fmla="*/ 121999 w 2971357"/>
              <a:gd name="connsiteY1504" fmla="*/ 1658118 h 3024784"/>
              <a:gd name="connsiteX1505" fmla="*/ 121999 w 2971357"/>
              <a:gd name="connsiteY1505" fmla="*/ 1658118 h 3024784"/>
              <a:gd name="connsiteX1506" fmla="*/ 121999 w 2971357"/>
              <a:gd name="connsiteY1506" fmla="*/ 1658118 h 3024784"/>
              <a:gd name="connsiteX1507" fmla="*/ 121999 w 2971357"/>
              <a:gd name="connsiteY1507" fmla="*/ 1658117 h 3024784"/>
              <a:gd name="connsiteX1508" fmla="*/ 121999 w 2971357"/>
              <a:gd name="connsiteY1508" fmla="*/ 1658117 h 3024784"/>
              <a:gd name="connsiteX1509" fmla="*/ 121999 w 2971357"/>
              <a:gd name="connsiteY1509" fmla="*/ 1658117 h 3024784"/>
              <a:gd name="connsiteX1510" fmla="*/ 121999 w 2971357"/>
              <a:gd name="connsiteY1510" fmla="*/ 1658117 h 3024784"/>
              <a:gd name="connsiteX1511" fmla="*/ 121999 w 2971357"/>
              <a:gd name="connsiteY1511" fmla="*/ 1658116 h 3024784"/>
              <a:gd name="connsiteX1512" fmla="*/ 121999 w 2971357"/>
              <a:gd name="connsiteY1512" fmla="*/ 1658116 h 3024784"/>
              <a:gd name="connsiteX1513" fmla="*/ 121999 w 2971357"/>
              <a:gd name="connsiteY1513" fmla="*/ 1658116 h 3024784"/>
              <a:gd name="connsiteX1514" fmla="*/ 121999 w 2971357"/>
              <a:gd name="connsiteY1514" fmla="*/ 1658116 h 3024784"/>
              <a:gd name="connsiteX1515" fmla="*/ 121999 w 2971357"/>
              <a:gd name="connsiteY1515" fmla="*/ 1658115 h 3024784"/>
              <a:gd name="connsiteX1516" fmla="*/ 121999 w 2971357"/>
              <a:gd name="connsiteY1516" fmla="*/ 1658115 h 3024784"/>
              <a:gd name="connsiteX1517" fmla="*/ 121999 w 2971357"/>
              <a:gd name="connsiteY1517" fmla="*/ 1658115 h 3024784"/>
              <a:gd name="connsiteX1518" fmla="*/ 121999 w 2971357"/>
              <a:gd name="connsiteY1518" fmla="*/ 1658115 h 3024784"/>
              <a:gd name="connsiteX1519" fmla="*/ 121999 w 2971357"/>
              <a:gd name="connsiteY1519" fmla="*/ 1658114 h 3024784"/>
              <a:gd name="connsiteX1520" fmla="*/ 121999 w 2971357"/>
              <a:gd name="connsiteY1520" fmla="*/ 1658114 h 3024784"/>
              <a:gd name="connsiteX1521" fmla="*/ 121999 w 2971357"/>
              <a:gd name="connsiteY1521" fmla="*/ 1658114 h 3024784"/>
              <a:gd name="connsiteX1522" fmla="*/ 121999 w 2971357"/>
              <a:gd name="connsiteY1522" fmla="*/ 1658114 h 3024784"/>
              <a:gd name="connsiteX1523" fmla="*/ 121999 w 2971357"/>
              <a:gd name="connsiteY1523" fmla="*/ 1658113 h 3024784"/>
              <a:gd name="connsiteX1524" fmla="*/ 121999 w 2971357"/>
              <a:gd name="connsiteY1524" fmla="*/ 1658113 h 3024784"/>
              <a:gd name="connsiteX1525" fmla="*/ 121999 w 2971357"/>
              <a:gd name="connsiteY1525" fmla="*/ 1658113 h 3024784"/>
              <a:gd name="connsiteX1526" fmla="*/ 121999 w 2971357"/>
              <a:gd name="connsiteY1526" fmla="*/ 1658113 h 3024784"/>
              <a:gd name="connsiteX1527" fmla="*/ 121999 w 2971357"/>
              <a:gd name="connsiteY1527" fmla="*/ 1658112 h 3024784"/>
              <a:gd name="connsiteX1528" fmla="*/ 121999 w 2971357"/>
              <a:gd name="connsiteY1528" fmla="*/ 1658112 h 3024784"/>
              <a:gd name="connsiteX1529" fmla="*/ 121999 w 2971357"/>
              <a:gd name="connsiteY1529" fmla="*/ 1658112 h 3024784"/>
              <a:gd name="connsiteX1530" fmla="*/ 121999 w 2971357"/>
              <a:gd name="connsiteY1530" fmla="*/ 1658112 h 3024784"/>
              <a:gd name="connsiteX1531" fmla="*/ 121999 w 2971357"/>
              <a:gd name="connsiteY1531" fmla="*/ 1658111 h 3024784"/>
              <a:gd name="connsiteX1532" fmla="*/ 121999 w 2971357"/>
              <a:gd name="connsiteY1532" fmla="*/ 1658111 h 3024784"/>
              <a:gd name="connsiteX1533" fmla="*/ 121999 w 2971357"/>
              <a:gd name="connsiteY1533" fmla="*/ 1658111 h 3024784"/>
              <a:gd name="connsiteX1534" fmla="*/ 121999 w 2971357"/>
              <a:gd name="connsiteY1534" fmla="*/ 1658111 h 3024784"/>
              <a:gd name="connsiteX1535" fmla="*/ 121999 w 2971357"/>
              <a:gd name="connsiteY1535" fmla="*/ 1658110 h 3024784"/>
              <a:gd name="connsiteX1536" fmla="*/ 121999 w 2971357"/>
              <a:gd name="connsiteY1536" fmla="*/ 1658110 h 3024784"/>
              <a:gd name="connsiteX1537" fmla="*/ 121999 w 2971357"/>
              <a:gd name="connsiteY1537" fmla="*/ 1658110 h 3024784"/>
              <a:gd name="connsiteX1538" fmla="*/ 121999 w 2971357"/>
              <a:gd name="connsiteY1538" fmla="*/ 1658110 h 3024784"/>
              <a:gd name="connsiteX1539" fmla="*/ 121999 w 2971357"/>
              <a:gd name="connsiteY1539" fmla="*/ 1658109 h 3024784"/>
              <a:gd name="connsiteX1540" fmla="*/ 121999 w 2971357"/>
              <a:gd name="connsiteY1540" fmla="*/ 1658109 h 3024784"/>
              <a:gd name="connsiteX1541" fmla="*/ 121999 w 2971357"/>
              <a:gd name="connsiteY1541" fmla="*/ 1658109 h 3024784"/>
              <a:gd name="connsiteX1542" fmla="*/ 121999 w 2971357"/>
              <a:gd name="connsiteY1542" fmla="*/ 1658109 h 3024784"/>
              <a:gd name="connsiteX1543" fmla="*/ 121999 w 2971357"/>
              <a:gd name="connsiteY1543" fmla="*/ 1658108 h 3024784"/>
              <a:gd name="connsiteX1544" fmla="*/ 121999 w 2971357"/>
              <a:gd name="connsiteY1544" fmla="*/ 1658108 h 3024784"/>
              <a:gd name="connsiteX1545" fmla="*/ 121999 w 2971357"/>
              <a:gd name="connsiteY1545" fmla="*/ 1658108 h 3024784"/>
              <a:gd name="connsiteX1546" fmla="*/ 121999 w 2971357"/>
              <a:gd name="connsiteY1546" fmla="*/ 1658107 h 3024784"/>
              <a:gd name="connsiteX1547" fmla="*/ 121999 w 2971357"/>
              <a:gd name="connsiteY1547" fmla="*/ 1658107 h 3024784"/>
              <a:gd name="connsiteX1548" fmla="*/ 121999 w 2971357"/>
              <a:gd name="connsiteY1548" fmla="*/ 1658106 h 3024784"/>
              <a:gd name="connsiteX1549" fmla="*/ 121999 w 2971357"/>
              <a:gd name="connsiteY1549" fmla="*/ 1658104 h 3024784"/>
              <a:gd name="connsiteX1550" fmla="*/ 121845 w 2971357"/>
              <a:gd name="connsiteY1550" fmla="*/ 1657057 h 3024784"/>
              <a:gd name="connsiteX1551" fmla="*/ 113749 w 2971357"/>
              <a:gd name="connsiteY1551" fmla="*/ 1592573 h 3024784"/>
              <a:gd name="connsiteX1552" fmla="*/ 113748 w 2971357"/>
              <a:gd name="connsiteY1552" fmla="*/ 1592542 h 3024784"/>
              <a:gd name="connsiteX1553" fmla="*/ 111844 w 2971357"/>
              <a:gd name="connsiteY1553" fmla="*/ 1545995 h 3024784"/>
              <a:gd name="connsiteX1554" fmla="*/ 111844 w 2971357"/>
              <a:gd name="connsiteY1554" fmla="*/ 1499418 h 3024784"/>
              <a:gd name="connsiteX1555" fmla="*/ 112701 w 2971357"/>
              <a:gd name="connsiteY1555" fmla="*/ 1497608 h 3024784"/>
              <a:gd name="connsiteX1556" fmla="*/ 243956 w 2971357"/>
              <a:gd name="connsiteY1556" fmla="*/ 1491893 h 3024784"/>
              <a:gd name="connsiteX1557" fmla="*/ 239574 w 2971357"/>
              <a:gd name="connsiteY1557" fmla="*/ 1512658 h 3024784"/>
              <a:gd name="connsiteX1558" fmla="*/ 243956 w 2971357"/>
              <a:gd name="connsiteY1558" fmla="*/ 1491893 h 3024784"/>
              <a:gd name="connsiteX1559" fmla="*/ 2839995 w 2971357"/>
              <a:gd name="connsiteY1559" fmla="*/ 1484939 h 3024784"/>
              <a:gd name="connsiteX1560" fmla="*/ 2841995 w 2971357"/>
              <a:gd name="connsiteY1560" fmla="*/ 1512848 h 3024784"/>
              <a:gd name="connsiteX1561" fmla="*/ 2842186 w 2971357"/>
              <a:gd name="connsiteY1561" fmla="*/ 1513229 h 3024784"/>
              <a:gd name="connsiteX1562" fmla="*/ 2843234 w 2971357"/>
              <a:gd name="connsiteY1562" fmla="*/ 1485511 h 3024784"/>
              <a:gd name="connsiteX1563" fmla="*/ 149754 w 2971357"/>
              <a:gd name="connsiteY1563" fmla="*/ 1479034 h 3024784"/>
              <a:gd name="connsiteX1564" fmla="*/ 147194 w 2971357"/>
              <a:gd name="connsiteY1564" fmla="*/ 1491809 h 3024784"/>
              <a:gd name="connsiteX1565" fmla="*/ 147047 w 2971357"/>
              <a:gd name="connsiteY1565" fmla="*/ 1491320 h 3024784"/>
              <a:gd name="connsiteX1566" fmla="*/ 148335 w 2971357"/>
              <a:gd name="connsiteY1566" fmla="*/ 1486096 h 3024784"/>
              <a:gd name="connsiteX1567" fmla="*/ 149754 w 2971357"/>
              <a:gd name="connsiteY1567" fmla="*/ 1479034 h 3024784"/>
              <a:gd name="connsiteX1568" fmla="*/ 145563 w 2971357"/>
              <a:gd name="connsiteY1568" fmla="*/ 1468080 h 3024784"/>
              <a:gd name="connsiteX1569" fmla="*/ 146124 w 2971357"/>
              <a:gd name="connsiteY1569" fmla="*/ 1488236 h 3024784"/>
              <a:gd name="connsiteX1570" fmla="*/ 147047 w 2971357"/>
              <a:gd name="connsiteY1570" fmla="*/ 1491320 h 3024784"/>
              <a:gd name="connsiteX1571" fmla="*/ 146980 w 2971357"/>
              <a:gd name="connsiteY1571" fmla="*/ 1491595 h 3024784"/>
              <a:gd name="connsiteX1572" fmla="*/ 145563 w 2971357"/>
              <a:gd name="connsiteY1572" fmla="*/ 1468080 h 3024784"/>
              <a:gd name="connsiteX1573" fmla="*/ 299010 w 2971357"/>
              <a:gd name="connsiteY1573" fmla="*/ 1460937 h 3024784"/>
              <a:gd name="connsiteX1574" fmla="*/ 299010 w 2971357"/>
              <a:gd name="connsiteY1574" fmla="*/ 1508562 h 3024784"/>
              <a:gd name="connsiteX1575" fmla="*/ 299010 w 2971357"/>
              <a:gd name="connsiteY1575" fmla="*/ 1460937 h 3024784"/>
              <a:gd name="connsiteX1576" fmla="*/ 183853 w 2971357"/>
              <a:gd name="connsiteY1576" fmla="*/ 1459413 h 3024784"/>
              <a:gd name="connsiteX1577" fmla="*/ 177852 w 2971357"/>
              <a:gd name="connsiteY1577" fmla="*/ 1483416 h 3024784"/>
              <a:gd name="connsiteX1578" fmla="*/ 183853 w 2971357"/>
              <a:gd name="connsiteY1578" fmla="*/ 1459413 h 3024784"/>
              <a:gd name="connsiteX1579" fmla="*/ 171756 w 2971357"/>
              <a:gd name="connsiteY1579" fmla="*/ 1450460 h 3024784"/>
              <a:gd name="connsiteX1580" fmla="*/ 178329 w 2971357"/>
              <a:gd name="connsiteY1580" fmla="*/ 1450460 h 3024784"/>
              <a:gd name="connsiteX1581" fmla="*/ 177852 w 2971357"/>
              <a:gd name="connsiteY1581" fmla="*/ 1483416 h 3024784"/>
              <a:gd name="connsiteX1582" fmla="*/ 175757 w 2971357"/>
              <a:gd name="connsiteY1582" fmla="*/ 1512468 h 3024784"/>
              <a:gd name="connsiteX1583" fmla="*/ 169851 w 2971357"/>
              <a:gd name="connsiteY1583" fmla="*/ 1528565 h 3024784"/>
              <a:gd name="connsiteX1584" fmla="*/ 169470 w 2971357"/>
              <a:gd name="connsiteY1584" fmla="*/ 1545043 h 3024784"/>
              <a:gd name="connsiteX1585" fmla="*/ 169470 w 2971357"/>
              <a:gd name="connsiteY1585" fmla="*/ 1528755 h 3024784"/>
              <a:gd name="connsiteX1586" fmla="*/ 170232 w 2971357"/>
              <a:gd name="connsiteY1586" fmla="*/ 1489607 h 3024784"/>
              <a:gd name="connsiteX1587" fmla="*/ 73268 w 2971357"/>
              <a:gd name="connsiteY1587" fmla="*/ 1428647 h 3024784"/>
              <a:gd name="connsiteX1588" fmla="*/ 75268 w 2971357"/>
              <a:gd name="connsiteY1588" fmla="*/ 1445221 h 3024784"/>
              <a:gd name="connsiteX1589" fmla="*/ 73268 w 2971357"/>
              <a:gd name="connsiteY1589" fmla="*/ 1428647 h 3024784"/>
              <a:gd name="connsiteX1590" fmla="*/ 80697 w 2971357"/>
              <a:gd name="connsiteY1590" fmla="*/ 1425027 h 3024784"/>
              <a:gd name="connsiteX1591" fmla="*/ 75268 w 2971357"/>
              <a:gd name="connsiteY1591" fmla="*/ 1445221 h 3024784"/>
              <a:gd name="connsiteX1592" fmla="*/ 80697 w 2971357"/>
              <a:gd name="connsiteY1592" fmla="*/ 1425027 h 3024784"/>
              <a:gd name="connsiteX1593" fmla="*/ 2845163 w 2971357"/>
              <a:gd name="connsiteY1593" fmla="*/ 1411263 h 3024784"/>
              <a:gd name="connsiteX1594" fmla="*/ 2843710 w 2971357"/>
              <a:gd name="connsiteY1594" fmla="*/ 1418169 h 3024784"/>
              <a:gd name="connsiteX1595" fmla="*/ 2844282 w 2971357"/>
              <a:gd name="connsiteY1595" fmla="*/ 1446744 h 3024784"/>
              <a:gd name="connsiteX1596" fmla="*/ 2844282 w 2971357"/>
              <a:gd name="connsiteY1596" fmla="*/ 1484844 h 3024784"/>
              <a:gd name="connsiteX1597" fmla="*/ 2850092 w 2971357"/>
              <a:gd name="connsiteY1597" fmla="*/ 1472652 h 3024784"/>
              <a:gd name="connsiteX1598" fmla="*/ 2850282 w 2971357"/>
              <a:gd name="connsiteY1598" fmla="*/ 1473033 h 3024784"/>
              <a:gd name="connsiteX1599" fmla="*/ 2850187 w 2971357"/>
              <a:gd name="connsiteY1599" fmla="*/ 1437219 h 3024784"/>
              <a:gd name="connsiteX1600" fmla="*/ 2845163 w 2971357"/>
              <a:gd name="connsiteY1600" fmla="*/ 1411263 h 3024784"/>
              <a:gd name="connsiteX1601" fmla="*/ 292724 w 2971357"/>
              <a:gd name="connsiteY1601" fmla="*/ 1398358 h 3024784"/>
              <a:gd name="connsiteX1602" fmla="*/ 295200 w 2971357"/>
              <a:gd name="connsiteY1602" fmla="*/ 1407883 h 3024784"/>
              <a:gd name="connsiteX1603" fmla="*/ 292724 w 2971357"/>
              <a:gd name="connsiteY1603" fmla="*/ 1398358 h 3024784"/>
              <a:gd name="connsiteX1604" fmla="*/ 52599 w 2971357"/>
              <a:gd name="connsiteY1604" fmla="*/ 1381212 h 3024784"/>
              <a:gd name="connsiteX1605" fmla="*/ 46351 w 2971357"/>
              <a:gd name="connsiteY1605" fmla="*/ 1493112 h 3024784"/>
              <a:gd name="connsiteX1606" fmla="*/ 45932 w 2971357"/>
              <a:gd name="connsiteY1606" fmla="*/ 1480748 h 3024784"/>
              <a:gd name="connsiteX1607" fmla="*/ 48122 w 2971357"/>
              <a:gd name="connsiteY1607" fmla="*/ 1440362 h 3024784"/>
              <a:gd name="connsiteX1608" fmla="*/ 50980 w 2971357"/>
              <a:gd name="connsiteY1608" fmla="*/ 1404644 h 3024784"/>
              <a:gd name="connsiteX1609" fmla="*/ 52599 w 2971357"/>
              <a:gd name="connsiteY1609" fmla="*/ 1381212 h 3024784"/>
              <a:gd name="connsiteX1610" fmla="*/ 155088 w 2971357"/>
              <a:gd name="connsiteY1610" fmla="*/ 1368163 h 3024784"/>
              <a:gd name="connsiteX1611" fmla="*/ 149944 w 2971357"/>
              <a:gd name="connsiteY1611" fmla="*/ 1379879 h 3024784"/>
              <a:gd name="connsiteX1612" fmla="*/ 155088 w 2971357"/>
              <a:gd name="connsiteY1612" fmla="*/ 1368163 h 3024784"/>
              <a:gd name="connsiteX1613" fmla="*/ 22690 w 2971357"/>
              <a:gd name="connsiteY1613" fmla="*/ 1355400 h 3024784"/>
              <a:gd name="connsiteX1614" fmla="*/ 18880 w 2971357"/>
              <a:gd name="connsiteY1614" fmla="*/ 1409883 h 3024784"/>
              <a:gd name="connsiteX1615" fmla="*/ 19071 w 2971357"/>
              <a:gd name="connsiteY1615" fmla="*/ 1409883 h 3024784"/>
              <a:gd name="connsiteX1616" fmla="*/ 22690 w 2971357"/>
              <a:gd name="connsiteY1616" fmla="*/ 1355400 h 3024784"/>
              <a:gd name="connsiteX1617" fmla="*/ 370448 w 2971357"/>
              <a:gd name="connsiteY1617" fmla="*/ 1268246 h 3024784"/>
              <a:gd name="connsiteX1618" fmla="*/ 361590 w 2971357"/>
              <a:gd name="connsiteY1618" fmla="*/ 1277771 h 3024784"/>
              <a:gd name="connsiteX1619" fmla="*/ 355780 w 2971357"/>
              <a:gd name="connsiteY1619" fmla="*/ 1334159 h 3024784"/>
              <a:gd name="connsiteX1620" fmla="*/ 366162 w 2971357"/>
              <a:gd name="connsiteY1620" fmla="*/ 1296059 h 3024784"/>
              <a:gd name="connsiteX1621" fmla="*/ 370448 w 2971357"/>
              <a:gd name="connsiteY1621" fmla="*/ 1268246 h 3024784"/>
              <a:gd name="connsiteX1622" fmla="*/ 208390 w 2971357"/>
              <a:gd name="connsiteY1622" fmla="*/ 1265354 h 3024784"/>
              <a:gd name="connsiteX1623" fmla="*/ 201246 w 2971357"/>
              <a:gd name="connsiteY1623" fmla="*/ 1311550 h 3024784"/>
              <a:gd name="connsiteX1624" fmla="*/ 194198 w 2971357"/>
              <a:gd name="connsiteY1624" fmla="*/ 1358318 h 3024784"/>
              <a:gd name="connsiteX1625" fmla="*/ 201246 w 2971357"/>
              <a:gd name="connsiteY1625" fmla="*/ 1311455 h 3024784"/>
              <a:gd name="connsiteX1626" fmla="*/ 2815706 w 2971357"/>
              <a:gd name="connsiteY1626" fmla="*/ 1237290 h 3024784"/>
              <a:gd name="connsiteX1627" fmla="*/ 2813432 w 2971357"/>
              <a:gd name="connsiteY1627" fmla="*/ 1241100 h 3024784"/>
              <a:gd name="connsiteX1628" fmla="*/ 2813357 w 2971357"/>
              <a:gd name="connsiteY1628" fmla="*/ 1240925 h 3024784"/>
              <a:gd name="connsiteX1629" fmla="*/ 290057 w 2971357"/>
              <a:gd name="connsiteY1629" fmla="*/ 1231384 h 3024784"/>
              <a:gd name="connsiteX1630" fmla="*/ 289581 w 2971357"/>
              <a:gd name="connsiteY1630" fmla="*/ 1233194 h 3024784"/>
              <a:gd name="connsiteX1631" fmla="*/ 292152 w 2971357"/>
              <a:gd name="connsiteY1631" fmla="*/ 1252244 h 3024784"/>
              <a:gd name="connsiteX1632" fmla="*/ 287771 w 2971357"/>
              <a:gd name="connsiteY1632" fmla="*/ 1284153 h 3024784"/>
              <a:gd name="connsiteX1633" fmla="*/ 282437 w 2971357"/>
              <a:gd name="connsiteY1633" fmla="*/ 1321300 h 3024784"/>
              <a:gd name="connsiteX1634" fmla="*/ 272245 w 2971357"/>
              <a:gd name="connsiteY1634" fmla="*/ 1340350 h 3024784"/>
              <a:gd name="connsiteX1635" fmla="*/ 270435 w 2971357"/>
              <a:gd name="connsiteY1635" fmla="*/ 1353780 h 3024784"/>
              <a:gd name="connsiteX1636" fmla="*/ 268479 w 2971357"/>
              <a:gd name="connsiteY1636" fmla="*/ 1353780 h 3024784"/>
              <a:gd name="connsiteX1637" fmla="*/ 268245 w 2971357"/>
              <a:gd name="connsiteY1637" fmla="*/ 1353780 h 3024784"/>
              <a:gd name="connsiteX1638" fmla="*/ 269959 w 2971357"/>
              <a:gd name="connsiteY1638" fmla="*/ 1339683 h 3024784"/>
              <a:gd name="connsiteX1639" fmla="*/ 280532 w 2971357"/>
              <a:gd name="connsiteY1639" fmla="*/ 1264436 h 3024784"/>
              <a:gd name="connsiteX1640" fmla="*/ 289793 w 2971357"/>
              <a:gd name="connsiteY1640" fmla="*/ 1232298 h 3024784"/>
              <a:gd name="connsiteX1641" fmla="*/ 2807229 w 2971357"/>
              <a:gd name="connsiteY1641" fmla="*/ 1226622 h 3024784"/>
              <a:gd name="connsiteX1642" fmla="*/ 2813357 w 2971357"/>
              <a:gd name="connsiteY1642" fmla="*/ 1240925 h 3024784"/>
              <a:gd name="connsiteX1643" fmla="*/ 2813289 w 2971357"/>
              <a:gd name="connsiteY1643" fmla="*/ 1241029 h 3024784"/>
              <a:gd name="connsiteX1644" fmla="*/ 2807229 w 2971357"/>
              <a:gd name="connsiteY1644" fmla="*/ 1226622 h 3024784"/>
              <a:gd name="connsiteX1645" fmla="*/ 330729 w 2971357"/>
              <a:gd name="connsiteY1645" fmla="*/ 1225669 h 3024784"/>
              <a:gd name="connsiteX1646" fmla="*/ 318822 w 2971357"/>
              <a:gd name="connsiteY1646" fmla="*/ 1271675 h 3024784"/>
              <a:gd name="connsiteX1647" fmla="*/ 318537 w 2971357"/>
              <a:gd name="connsiteY1647" fmla="*/ 1271675 h 3024784"/>
              <a:gd name="connsiteX1648" fmla="*/ 330729 w 2971357"/>
              <a:gd name="connsiteY1648" fmla="*/ 1225669 h 3024784"/>
              <a:gd name="connsiteX1649" fmla="*/ 245310 w 2971357"/>
              <a:gd name="connsiteY1649" fmla="*/ 1222949 h 3024784"/>
              <a:gd name="connsiteX1650" fmla="*/ 246051 w 2971357"/>
              <a:gd name="connsiteY1650" fmla="*/ 1226526 h 3024784"/>
              <a:gd name="connsiteX1651" fmla="*/ 245307 w 2971357"/>
              <a:gd name="connsiteY1651" fmla="*/ 1222973 h 3024784"/>
              <a:gd name="connsiteX1652" fmla="*/ 245341 w 2971357"/>
              <a:gd name="connsiteY1652" fmla="*/ 1222711 h 3024784"/>
              <a:gd name="connsiteX1653" fmla="*/ 245310 w 2971357"/>
              <a:gd name="connsiteY1653" fmla="*/ 1222949 h 3024784"/>
              <a:gd name="connsiteX1654" fmla="*/ 245307 w 2971357"/>
              <a:gd name="connsiteY1654" fmla="*/ 1222933 h 3024784"/>
              <a:gd name="connsiteX1655" fmla="*/ 247262 w 2971357"/>
              <a:gd name="connsiteY1655" fmla="*/ 1210050 h 3024784"/>
              <a:gd name="connsiteX1656" fmla="*/ 245341 w 2971357"/>
              <a:gd name="connsiteY1656" fmla="*/ 1222711 h 3024784"/>
              <a:gd name="connsiteX1657" fmla="*/ 246527 w 2971357"/>
              <a:gd name="connsiteY1657" fmla="*/ 1213394 h 3024784"/>
              <a:gd name="connsiteX1658" fmla="*/ 407124 w 2971357"/>
              <a:gd name="connsiteY1658" fmla="*/ 1207807 h 3024784"/>
              <a:gd name="connsiteX1659" fmla="*/ 396261 w 2971357"/>
              <a:gd name="connsiteY1659" fmla="*/ 1232908 h 3024784"/>
              <a:gd name="connsiteX1660" fmla="*/ 389880 w 2971357"/>
              <a:gd name="connsiteY1660" fmla="*/ 1260245 h 3024784"/>
              <a:gd name="connsiteX1661" fmla="*/ 402643 w 2971357"/>
              <a:gd name="connsiteY1661" fmla="*/ 1231098 h 3024784"/>
              <a:gd name="connsiteX1662" fmla="*/ 407977 w 2971357"/>
              <a:gd name="connsiteY1662" fmla="*/ 1209953 h 3024784"/>
              <a:gd name="connsiteX1663" fmla="*/ 408072 w 2971357"/>
              <a:gd name="connsiteY1663" fmla="*/ 1209953 h 3024784"/>
              <a:gd name="connsiteX1664" fmla="*/ 407124 w 2971357"/>
              <a:gd name="connsiteY1664" fmla="*/ 1207807 h 3024784"/>
              <a:gd name="connsiteX1665" fmla="*/ 253290 w 2971357"/>
              <a:gd name="connsiteY1665" fmla="*/ 1182616 h 3024784"/>
              <a:gd name="connsiteX1666" fmla="*/ 247262 w 2971357"/>
              <a:gd name="connsiteY1666" fmla="*/ 1210050 h 3024784"/>
              <a:gd name="connsiteX1667" fmla="*/ 247752 w 2971357"/>
              <a:gd name="connsiteY1667" fmla="*/ 1206823 h 3024784"/>
              <a:gd name="connsiteX1668" fmla="*/ 253290 w 2971357"/>
              <a:gd name="connsiteY1668" fmla="*/ 1182616 h 3024784"/>
              <a:gd name="connsiteX1669" fmla="*/ 282532 w 2971357"/>
              <a:gd name="connsiteY1669" fmla="*/ 1150993 h 3024784"/>
              <a:gd name="connsiteX1670" fmla="*/ 273865 w 2971357"/>
              <a:gd name="connsiteY1670" fmla="*/ 1176997 h 3024784"/>
              <a:gd name="connsiteX1671" fmla="*/ 269102 w 2971357"/>
              <a:gd name="connsiteY1671" fmla="*/ 1194523 h 3024784"/>
              <a:gd name="connsiteX1672" fmla="*/ 265006 w 2971357"/>
              <a:gd name="connsiteY1672" fmla="*/ 1216335 h 3024784"/>
              <a:gd name="connsiteX1673" fmla="*/ 283104 w 2971357"/>
              <a:gd name="connsiteY1673" fmla="*/ 1153660 h 3024784"/>
              <a:gd name="connsiteX1674" fmla="*/ 282151 w 2971357"/>
              <a:gd name="connsiteY1674" fmla="*/ 1153946 h 3024784"/>
              <a:gd name="connsiteX1675" fmla="*/ 282532 w 2971357"/>
              <a:gd name="connsiteY1675" fmla="*/ 1150993 h 3024784"/>
              <a:gd name="connsiteX1676" fmla="*/ 2845329 w 2971357"/>
              <a:gd name="connsiteY1676" fmla="*/ 1133562 h 3024784"/>
              <a:gd name="connsiteX1677" fmla="*/ 2849901 w 2971357"/>
              <a:gd name="connsiteY1677" fmla="*/ 1160708 h 3024784"/>
              <a:gd name="connsiteX1678" fmla="*/ 2845329 w 2971357"/>
              <a:gd name="connsiteY1678" fmla="*/ 1133562 h 3024784"/>
              <a:gd name="connsiteX1679" fmla="*/ 173281 w 2971357"/>
              <a:gd name="connsiteY1679" fmla="*/ 1090414 h 3024784"/>
              <a:gd name="connsiteX1680" fmla="*/ 162898 w 2971357"/>
              <a:gd name="connsiteY1680" fmla="*/ 1142230 h 3024784"/>
              <a:gd name="connsiteX1681" fmla="*/ 173281 w 2971357"/>
              <a:gd name="connsiteY1681" fmla="*/ 1090414 h 3024784"/>
              <a:gd name="connsiteX1682" fmla="*/ 351397 w 2971357"/>
              <a:gd name="connsiteY1682" fmla="*/ 1086509 h 3024784"/>
              <a:gd name="connsiteX1683" fmla="*/ 340158 w 2971357"/>
              <a:gd name="connsiteY1683" fmla="*/ 1128324 h 3024784"/>
              <a:gd name="connsiteX1684" fmla="*/ 323584 w 2971357"/>
              <a:gd name="connsiteY1684" fmla="*/ 1184902 h 3024784"/>
              <a:gd name="connsiteX1685" fmla="*/ 317298 w 2971357"/>
              <a:gd name="connsiteY1685" fmla="*/ 1190713 h 3024784"/>
              <a:gd name="connsiteX1686" fmla="*/ 312155 w 2971357"/>
              <a:gd name="connsiteY1686" fmla="*/ 1200047 h 3024784"/>
              <a:gd name="connsiteX1687" fmla="*/ 306535 w 2971357"/>
              <a:gd name="connsiteY1687" fmla="*/ 1228622 h 3024784"/>
              <a:gd name="connsiteX1688" fmla="*/ 294152 w 2971357"/>
              <a:gd name="connsiteY1688" fmla="*/ 1263769 h 3024784"/>
              <a:gd name="connsiteX1689" fmla="*/ 292438 w 2971357"/>
              <a:gd name="connsiteY1689" fmla="*/ 1251006 h 3024784"/>
              <a:gd name="connsiteX1690" fmla="*/ 298438 w 2971357"/>
              <a:gd name="connsiteY1690" fmla="*/ 1221383 h 3024784"/>
              <a:gd name="connsiteX1691" fmla="*/ 306344 w 2971357"/>
              <a:gd name="connsiteY1691" fmla="*/ 1189856 h 3024784"/>
              <a:gd name="connsiteX1692" fmla="*/ 306365 w 2971357"/>
              <a:gd name="connsiteY1692" fmla="*/ 1189860 h 3024784"/>
              <a:gd name="connsiteX1693" fmla="*/ 308343 w 2971357"/>
              <a:gd name="connsiteY1693" fmla="*/ 1190231 h 3024784"/>
              <a:gd name="connsiteX1694" fmla="*/ 321965 w 2971357"/>
              <a:gd name="connsiteY1694" fmla="*/ 1157280 h 3024784"/>
              <a:gd name="connsiteX1695" fmla="*/ 335396 w 2971357"/>
              <a:gd name="connsiteY1695" fmla="*/ 1121466 h 3024784"/>
              <a:gd name="connsiteX1696" fmla="*/ 348730 w 2971357"/>
              <a:gd name="connsiteY1696" fmla="*/ 1088414 h 3024784"/>
              <a:gd name="connsiteX1697" fmla="*/ 311180 w 2971357"/>
              <a:gd name="connsiteY1697" fmla="*/ 1082306 h 3024784"/>
              <a:gd name="connsiteX1698" fmla="*/ 299487 w 2971357"/>
              <a:gd name="connsiteY1698" fmla="*/ 1123561 h 3024784"/>
              <a:gd name="connsiteX1699" fmla="*/ 294820 w 2971357"/>
              <a:gd name="connsiteY1699" fmla="*/ 1137277 h 3024784"/>
              <a:gd name="connsiteX1700" fmla="*/ 291676 w 2971357"/>
              <a:gd name="connsiteY1700" fmla="*/ 1148993 h 3024784"/>
              <a:gd name="connsiteX1701" fmla="*/ 290057 w 2971357"/>
              <a:gd name="connsiteY1701" fmla="*/ 1160994 h 3024784"/>
              <a:gd name="connsiteX1702" fmla="*/ 295963 w 2971357"/>
              <a:gd name="connsiteY1702" fmla="*/ 1143564 h 3024784"/>
              <a:gd name="connsiteX1703" fmla="*/ 332824 w 2971357"/>
              <a:gd name="connsiteY1703" fmla="*/ 1085652 h 3024784"/>
              <a:gd name="connsiteX1704" fmla="*/ 332824 w 2971357"/>
              <a:gd name="connsiteY1704" fmla="*/ 1095177 h 3024784"/>
              <a:gd name="connsiteX1705" fmla="*/ 321204 w 2971357"/>
              <a:gd name="connsiteY1705" fmla="*/ 1134610 h 3024784"/>
              <a:gd name="connsiteX1706" fmla="*/ 315965 w 2971357"/>
              <a:gd name="connsiteY1706" fmla="*/ 1156041 h 3024784"/>
              <a:gd name="connsiteX1707" fmla="*/ 309869 w 2971357"/>
              <a:gd name="connsiteY1707" fmla="*/ 1178711 h 3024784"/>
              <a:gd name="connsiteX1708" fmla="*/ 308814 w 2971357"/>
              <a:gd name="connsiteY1708" fmla="*/ 1178884 h 3024784"/>
              <a:gd name="connsiteX1709" fmla="*/ 304630 w 2971357"/>
              <a:gd name="connsiteY1709" fmla="*/ 1179568 h 3024784"/>
              <a:gd name="connsiteX1710" fmla="*/ 294629 w 2971357"/>
              <a:gd name="connsiteY1710" fmla="*/ 1215954 h 3024784"/>
              <a:gd name="connsiteX1711" fmla="*/ 292915 w 2971357"/>
              <a:gd name="connsiteY1711" fmla="*/ 1211001 h 3024784"/>
              <a:gd name="connsiteX1712" fmla="*/ 284628 w 2971357"/>
              <a:gd name="connsiteY1712" fmla="*/ 1237957 h 3024784"/>
              <a:gd name="connsiteX1713" fmla="*/ 272817 w 2971357"/>
              <a:gd name="connsiteY1713" fmla="*/ 1264912 h 3024784"/>
              <a:gd name="connsiteX1714" fmla="*/ 267769 w 2971357"/>
              <a:gd name="connsiteY1714" fmla="*/ 1292344 h 3024784"/>
              <a:gd name="connsiteX1715" fmla="*/ 259101 w 2971357"/>
              <a:gd name="connsiteY1715" fmla="*/ 1322539 h 3024784"/>
              <a:gd name="connsiteX1716" fmla="*/ 251481 w 2971357"/>
              <a:gd name="connsiteY1716" fmla="*/ 1347875 h 3024784"/>
              <a:gd name="connsiteX1717" fmla="*/ 249928 w 2971357"/>
              <a:gd name="connsiteY1717" fmla="*/ 1353419 h 3024784"/>
              <a:gd name="connsiteX1718" fmla="*/ 241956 w 2971357"/>
              <a:gd name="connsiteY1718" fmla="*/ 1381879 h 3024784"/>
              <a:gd name="connsiteX1719" fmla="*/ 233955 w 2971357"/>
              <a:gd name="connsiteY1719" fmla="*/ 1434076 h 3024784"/>
              <a:gd name="connsiteX1720" fmla="*/ 231574 w 2971357"/>
              <a:gd name="connsiteY1720" fmla="*/ 1440077 h 3024784"/>
              <a:gd name="connsiteX1721" fmla="*/ 227668 w 2971357"/>
              <a:gd name="connsiteY1721" fmla="*/ 1392452 h 3024784"/>
              <a:gd name="connsiteX1722" fmla="*/ 228240 w 2971357"/>
              <a:gd name="connsiteY1722" fmla="*/ 1369497 h 3024784"/>
              <a:gd name="connsiteX1723" fmla="*/ 224620 w 2971357"/>
              <a:gd name="connsiteY1723" fmla="*/ 1379022 h 3024784"/>
              <a:gd name="connsiteX1724" fmla="*/ 225573 w 2971357"/>
              <a:gd name="connsiteY1724" fmla="*/ 1342636 h 3024784"/>
              <a:gd name="connsiteX1725" fmla="*/ 229192 w 2971357"/>
              <a:gd name="connsiteY1725" fmla="*/ 1316157 h 3024784"/>
              <a:gd name="connsiteX1726" fmla="*/ 243194 w 2971357"/>
              <a:gd name="connsiteY1726" fmla="*/ 1285867 h 3024784"/>
              <a:gd name="connsiteX1727" fmla="*/ 248052 w 2971357"/>
              <a:gd name="connsiteY1727" fmla="*/ 1274247 h 3024784"/>
              <a:gd name="connsiteX1728" fmla="*/ 248623 w 2971357"/>
              <a:gd name="connsiteY1728" fmla="*/ 1256816 h 3024784"/>
              <a:gd name="connsiteX1729" fmla="*/ 258148 w 2971357"/>
              <a:gd name="connsiteY1729" fmla="*/ 1212525 h 3024784"/>
              <a:gd name="connsiteX1730" fmla="*/ 263292 w 2971357"/>
              <a:gd name="connsiteY1730" fmla="*/ 1190332 h 3024784"/>
              <a:gd name="connsiteX1731" fmla="*/ 269959 w 2971357"/>
              <a:gd name="connsiteY1731" fmla="*/ 1168424 h 3024784"/>
              <a:gd name="connsiteX1732" fmla="*/ 283485 w 2971357"/>
              <a:gd name="connsiteY1732" fmla="*/ 1128229 h 3024784"/>
              <a:gd name="connsiteX1733" fmla="*/ 293010 w 2971357"/>
              <a:gd name="connsiteY1733" fmla="*/ 1110322 h 3024784"/>
              <a:gd name="connsiteX1734" fmla="*/ 304249 w 2971357"/>
              <a:gd name="connsiteY1734" fmla="*/ 1097272 h 3024784"/>
              <a:gd name="connsiteX1735" fmla="*/ 311180 w 2971357"/>
              <a:gd name="connsiteY1735" fmla="*/ 1082306 h 3024784"/>
              <a:gd name="connsiteX1736" fmla="*/ 92699 w 2971357"/>
              <a:gd name="connsiteY1736" fmla="*/ 1081080 h 3024784"/>
              <a:gd name="connsiteX1737" fmla="*/ 93122 w 2971357"/>
              <a:gd name="connsiteY1737" fmla="*/ 1081258 h 3024784"/>
              <a:gd name="connsiteX1738" fmla="*/ 93121 w 2971357"/>
              <a:gd name="connsiteY1738" fmla="*/ 1081259 h 3024784"/>
              <a:gd name="connsiteX1739" fmla="*/ 2778654 w 2971357"/>
              <a:gd name="connsiteY1739" fmla="*/ 1080698 h 3024784"/>
              <a:gd name="connsiteX1740" fmla="*/ 2778654 w 2971357"/>
              <a:gd name="connsiteY1740" fmla="*/ 1094414 h 3024784"/>
              <a:gd name="connsiteX1741" fmla="*/ 2778654 w 2971357"/>
              <a:gd name="connsiteY1741" fmla="*/ 1080698 h 3024784"/>
              <a:gd name="connsiteX1742" fmla="*/ 267102 w 2971357"/>
              <a:gd name="connsiteY1742" fmla="*/ 1071173 h 3024784"/>
              <a:gd name="connsiteX1743" fmla="*/ 262149 w 2971357"/>
              <a:gd name="connsiteY1743" fmla="*/ 1096700 h 3024784"/>
              <a:gd name="connsiteX1744" fmla="*/ 253862 w 2971357"/>
              <a:gd name="connsiteY1744" fmla="*/ 1122418 h 3024784"/>
              <a:gd name="connsiteX1745" fmla="*/ 246908 w 2971357"/>
              <a:gd name="connsiteY1745" fmla="*/ 1147755 h 3024784"/>
              <a:gd name="connsiteX1746" fmla="*/ 236050 w 2971357"/>
              <a:gd name="connsiteY1746" fmla="*/ 1191379 h 3024784"/>
              <a:gd name="connsiteX1747" fmla="*/ 236050 w 2971357"/>
              <a:gd name="connsiteY1747" fmla="*/ 1206524 h 3024784"/>
              <a:gd name="connsiteX1748" fmla="*/ 231002 w 2971357"/>
              <a:gd name="connsiteY1748" fmla="*/ 1206143 h 3024784"/>
              <a:gd name="connsiteX1749" fmla="*/ 243479 w 2971357"/>
              <a:gd name="connsiteY1749" fmla="*/ 1145469 h 3024784"/>
              <a:gd name="connsiteX1750" fmla="*/ 267102 w 2971357"/>
              <a:gd name="connsiteY1750" fmla="*/ 1071173 h 3024784"/>
              <a:gd name="connsiteX1751" fmla="*/ 291485 w 2971357"/>
              <a:gd name="connsiteY1751" fmla="*/ 1043646 h 3024784"/>
              <a:gd name="connsiteX1752" fmla="*/ 281960 w 2971357"/>
              <a:gd name="connsiteY1752" fmla="*/ 1069173 h 3024784"/>
              <a:gd name="connsiteX1753" fmla="*/ 273578 w 2971357"/>
              <a:gd name="connsiteY1753" fmla="*/ 1094796 h 3024784"/>
              <a:gd name="connsiteX1754" fmla="*/ 281960 w 2971357"/>
              <a:gd name="connsiteY1754" fmla="*/ 1069078 h 3024784"/>
              <a:gd name="connsiteX1755" fmla="*/ 291485 w 2971357"/>
              <a:gd name="connsiteY1755" fmla="*/ 1043646 h 3024784"/>
              <a:gd name="connsiteX1756" fmla="*/ 200617 w 2971357"/>
              <a:gd name="connsiteY1756" fmla="*/ 1027835 h 3024784"/>
              <a:gd name="connsiteX1757" fmla="*/ 201474 w 2971357"/>
              <a:gd name="connsiteY1757" fmla="*/ 1030883 h 3024784"/>
              <a:gd name="connsiteX1758" fmla="*/ 200617 w 2971357"/>
              <a:gd name="connsiteY1758" fmla="*/ 1027930 h 3024784"/>
              <a:gd name="connsiteX1759" fmla="*/ 189187 w 2971357"/>
              <a:gd name="connsiteY1759" fmla="*/ 1043551 h 3024784"/>
              <a:gd name="connsiteX1760" fmla="*/ 200617 w 2971357"/>
              <a:gd name="connsiteY1760" fmla="*/ 1027835 h 3024784"/>
              <a:gd name="connsiteX1761" fmla="*/ 292687 w 2971357"/>
              <a:gd name="connsiteY1761" fmla="*/ 1011513 h 3024784"/>
              <a:gd name="connsiteX1762" fmla="*/ 292782 w 2971357"/>
              <a:gd name="connsiteY1762" fmla="*/ 1011513 h 3024784"/>
              <a:gd name="connsiteX1763" fmla="*/ 292687 w 2971357"/>
              <a:gd name="connsiteY1763" fmla="*/ 1011608 h 3024784"/>
              <a:gd name="connsiteX1764" fmla="*/ 288115 w 2971357"/>
              <a:gd name="connsiteY1764" fmla="*/ 1019514 h 3024784"/>
              <a:gd name="connsiteX1765" fmla="*/ 265006 w 2971357"/>
              <a:gd name="connsiteY1765" fmla="*/ 1000879 h 3024784"/>
              <a:gd name="connsiteX1766" fmla="*/ 245944 w 2971357"/>
              <a:gd name="connsiteY1766" fmla="*/ 1070078 h 3024784"/>
              <a:gd name="connsiteX1767" fmla="*/ 224494 w 2971357"/>
              <a:gd name="connsiteY1767" fmla="*/ 1157667 h 3024784"/>
              <a:gd name="connsiteX1768" fmla="*/ 224239 w 2971357"/>
              <a:gd name="connsiteY1768" fmla="*/ 1158709 h 3024784"/>
              <a:gd name="connsiteX1769" fmla="*/ 210142 w 2971357"/>
              <a:gd name="connsiteY1769" fmla="*/ 1222050 h 3024784"/>
              <a:gd name="connsiteX1770" fmla="*/ 206046 w 2971357"/>
              <a:gd name="connsiteY1770" fmla="*/ 1247101 h 3024784"/>
              <a:gd name="connsiteX1771" fmla="*/ 204999 w 2971357"/>
              <a:gd name="connsiteY1771" fmla="*/ 1265579 h 3024784"/>
              <a:gd name="connsiteX1772" fmla="*/ 196998 w 2971357"/>
              <a:gd name="connsiteY1772" fmla="*/ 1311013 h 3024784"/>
              <a:gd name="connsiteX1773" fmla="*/ 192235 w 2971357"/>
              <a:gd name="connsiteY1773" fmla="*/ 1335874 h 3024784"/>
              <a:gd name="connsiteX1774" fmla="*/ 176804 w 2971357"/>
              <a:gd name="connsiteY1774" fmla="*/ 1402549 h 3024784"/>
              <a:gd name="connsiteX1775" fmla="*/ 168327 w 2971357"/>
              <a:gd name="connsiteY1775" fmla="*/ 1432171 h 3024784"/>
              <a:gd name="connsiteX1776" fmla="*/ 160898 w 2971357"/>
              <a:gd name="connsiteY1776" fmla="*/ 1480844 h 3024784"/>
              <a:gd name="connsiteX1777" fmla="*/ 164041 w 2971357"/>
              <a:gd name="connsiteY1777" fmla="*/ 1489417 h 3024784"/>
              <a:gd name="connsiteX1778" fmla="*/ 165184 w 2971357"/>
              <a:gd name="connsiteY1778" fmla="*/ 1534279 h 3024784"/>
              <a:gd name="connsiteX1779" fmla="*/ 168423 w 2971357"/>
              <a:gd name="connsiteY1779" fmla="*/ 1545710 h 3024784"/>
              <a:gd name="connsiteX1780" fmla="*/ 168423 w 2971357"/>
              <a:gd name="connsiteY1780" fmla="*/ 1546263 h 3024784"/>
              <a:gd name="connsiteX1781" fmla="*/ 168423 w 2971357"/>
              <a:gd name="connsiteY1781" fmla="*/ 1569236 h 3024784"/>
              <a:gd name="connsiteX1782" fmla="*/ 168994 w 2971357"/>
              <a:gd name="connsiteY1782" fmla="*/ 1592477 h 3024784"/>
              <a:gd name="connsiteX1783" fmla="*/ 168041 w 2971357"/>
              <a:gd name="connsiteY1783" fmla="*/ 1593049 h 3024784"/>
              <a:gd name="connsiteX1784" fmla="*/ 167870 w 2971357"/>
              <a:gd name="connsiteY1784" fmla="*/ 1594480 h 3024784"/>
              <a:gd name="connsiteX1785" fmla="*/ 167068 w 2971357"/>
              <a:gd name="connsiteY1785" fmla="*/ 1601190 h 3024784"/>
              <a:gd name="connsiteX1786" fmla="*/ 162327 w 2971357"/>
              <a:gd name="connsiteY1786" fmla="*/ 1587715 h 3024784"/>
              <a:gd name="connsiteX1787" fmla="*/ 156612 w 2971357"/>
              <a:gd name="connsiteY1787" fmla="*/ 1544757 h 3024784"/>
              <a:gd name="connsiteX1788" fmla="*/ 159755 w 2971357"/>
              <a:gd name="connsiteY1788" fmla="*/ 1481797 h 3024784"/>
              <a:gd name="connsiteX1789" fmla="*/ 157754 w 2971357"/>
              <a:gd name="connsiteY1789" fmla="*/ 1464747 h 3024784"/>
              <a:gd name="connsiteX1790" fmla="*/ 157754 w 2971357"/>
              <a:gd name="connsiteY1790" fmla="*/ 1447411 h 3024784"/>
              <a:gd name="connsiteX1791" fmla="*/ 159088 w 2971357"/>
              <a:gd name="connsiteY1791" fmla="*/ 1425218 h 3024784"/>
              <a:gd name="connsiteX1792" fmla="*/ 161279 w 2971357"/>
              <a:gd name="connsiteY1792" fmla="*/ 1380451 h 3024784"/>
              <a:gd name="connsiteX1793" fmla="*/ 159278 w 2971357"/>
              <a:gd name="connsiteY1793" fmla="*/ 1369497 h 3024784"/>
              <a:gd name="connsiteX1794" fmla="*/ 166994 w 2971357"/>
              <a:gd name="connsiteY1794" fmla="*/ 1306060 h 3024784"/>
              <a:gd name="connsiteX1795" fmla="*/ 178233 w 2971357"/>
              <a:gd name="connsiteY1795" fmla="*/ 1243195 h 3024784"/>
              <a:gd name="connsiteX1796" fmla="*/ 242432 w 2971357"/>
              <a:gd name="connsiteY1796" fmla="*/ 1047647 h 3024784"/>
              <a:gd name="connsiteX1797" fmla="*/ 265006 w 2971357"/>
              <a:gd name="connsiteY1797" fmla="*/ 1000879 h 3024784"/>
              <a:gd name="connsiteX1798" fmla="*/ 2687594 w 2971357"/>
              <a:gd name="connsiteY1798" fmla="*/ 987068 h 3024784"/>
              <a:gd name="connsiteX1799" fmla="*/ 2687307 w 2971357"/>
              <a:gd name="connsiteY1799" fmla="*/ 987206 h 3024784"/>
              <a:gd name="connsiteX1800" fmla="*/ 2685487 w 2971357"/>
              <a:gd name="connsiteY1800" fmla="*/ 988080 h 3024784"/>
              <a:gd name="connsiteX1801" fmla="*/ 2687594 w 2971357"/>
              <a:gd name="connsiteY1801" fmla="*/ 999451 h 3024784"/>
              <a:gd name="connsiteX1802" fmla="*/ 2690547 w 2971357"/>
              <a:gd name="connsiteY1802" fmla="*/ 1005832 h 3024784"/>
              <a:gd name="connsiteX1803" fmla="*/ 2687594 w 2971357"/>
              <a:gd name="connsiteY1803" fmla="*/ 999546 h 3024784"/>
              <a:gd name="connsiteX1804" fmla="*/ 2685201 w 2971357"/>
              <a:gd name="connsiteY1804" fmla="*/ 988092 h 3024784"/>
              <a:gd name="connsiteX1805" fmla="*/ 2687299 w 2971357"/>
              <a:gd name="connsiteY1805" fmla="*/ 987194 h 3024784"/>
              <a:gd name="connsiteX1806" fmla="*/ 2740554 w 2971357"/>
              <a:gd name="connsiteY1806" fmla="*/ 974209 h 3024784"/>
              <a:gd name="connsiteX1807" fmla="*/ 2742078 w 2971357"/>
              <a:gd name="connsiteY1807" fmla="*/ 993259 h 3024784"/>
              <a:gd name="connsiteX1808" fmla="*/ 2740554 w 2971357"/>
              <a:gd name="connsiteY1808" fmla="*/ 974209 h 3024784"/>
              <a:gd name="connsiteX1809" fmla="*/ 151945 w 2971357"/>
              <a:gd name="connsiteY1809" fmla="*/ 973828 h 3024784"/>
              <a:gd name="connsiteX1810" fmla="*/ 152516 w 2971357"/>
              <a:gd name="connsiteY1810" fmla="*/ 975066 h 3024784"/>
              <a:gd name="connsiteX1811" fmla="*/ 152326 w 2971357"/>
              <a:gd name="connsiteY1811" fmla="*/ 974209 h 3024784"/>
              <a:gd name="connsiteX1812" fmla="*/ 166137 w 2971357"/>
              <a:gd name="connsiteY1812" fmla="*/ 957731 h 3024784"/>
              <a:gd name="connsiteX1813" fmla="*/ 160041 w 2971357"/>
              <a:gd name="connsiteY1813" fmla="*/ 970399 h 3024784"/>
              <a:gd name="connsiteX1814" fmla="*/ 160422 w 2971357"/>
              <a:gd name="connsiteY1814" fmla="*/ 970399 h 3024784"/>
              <a:gd name="connsiteX1815" fmla="*/ 166137 w 2971357"/>
              <a:gd name="connsiteY1815" fmla="*/ 957731 h 3024784"/>
              <a:gd name="connsiteX1816" fmla="*/ 2656925 w 2971357"/>
              <a:gd name="connsiteY1816" fmla="*/ 950682 h 3024784"/>
              <a:gd name="connsiteX1817" fmla="*/ 2682833 w 2971357"/>
              <a:gd name="connsiteY1817" fmla="*/ 1014881 h 3024784"/>
              <a:gd name="connsiteX1818" fmla="*/ 2656925 w 2971357"/>
              <a:gd name="connsiteY1818" fmla="*/ 950682 h 3024784"/>
              <a:gd name="connsiteX1819" fmla="*/ 2765758 w 2971357"/>
              <a:gd name="connsiteY1819" fmla="*/ 947315 h 3024784"/>
              <a:gd name="connsiteX1820" fmla="*/ 2775855 w 2971357"/>
              <a:gd name="connsiteY1820" fmla="*/ 959221 h 3024784"/>
              <a:gd name="connsiteX1821" fmla="*/ 2775855 w 2971357"/>
              <a:gd name="connsiteY1821" fmla="*/ 959317 h 3024784"/>
              <a:gd name="connsiteX1822" fmla="*/ 344255 w 2971357"/>
              <a:gd name="connsiteY1822" fmla="*/ 901247 h 3024784"/>
              <a:gd name="connsiteX1823" fmla="*/ 340921 w 2971357"/>
              <a:gd name="connsiteY1823" fmla="*/ 917535 h 3024784"/>
              <a:gd name="connsiteX1824" fmla="*/ 329205 w 2971357"/>
              <a:gd name="connsiteY1824" fmla="*/ 949253 h 3024784"/>
              <a:gd name="connsiteX1825" fmla="*/ 307012 w 2971357"/>
              <a:gd name="connsiteY1825" fmla="*/ 1003736 h 3024784"/>
              <a:gd name="connsiteX1826" fmla="*/ 290915 w 2971357"/>
              <a:gd name="connsiteY1826" fmla="*/ 1043741 h 3024784"/>
              <a:gd name="connsiteX1827" fmla="*/ 281390 w 2971357"/>
              <a:gd name="connsiteY1827" fmla="*/ 1060315 h 3024784"/>
              <a:gd name="connsiteX1828" fmla="*/ 304059 w 2971357"/>
              <a:gd name="connsiteY1828" fmla="*/ 998974 h 3024784"/>
              <a:gd name="connsiteX1829" fmla="*/ 323109 w 2971357"/>
              <a:gd name="connsiteY1829" fmla="*/ 956302 h 3024784"/>
              <a:gd name="connsiteX1830" fmla="*/ 310060 w 2971357"/>
              <a:gd name="connsiteY1830" fmla="*/ 980114 h 3024784"/>
              <a:gd name="connsiteX1831" fmla="*/ 292153 w 2971357"/>
              <a:gd name="connsiteY1831" fmla="*/ 1011547 h 3024784"/>
              <a:gd name="connsiteX1832" fmla="*/ 304821 w 2971357"/>
              <a:gd name="connsiteY1832" fmla="*/ 984210 h 3024784"/>
              <a:gd name="connsiteX1833" fmla="*/ 316823 w 2971357"/>
              <a:gd name="connsiteY1833" fmla="*/ 955635 h 3024784"/>
              <a:gd name="connsiteX1834" fmla="*/ 329777 w 2971357"/>
              <a:gd name="connsiteY1834" fmla="*/ 927727 h 3024784"/>
              <a:gd name="connsiteX1835" fmla="*/ 344255 w 2971357"/>
              <a:gd name="connsiteY1835" fmla="*/ 901247 h 3024784"/>
              <a:gd name="connsiteX1836" fmla="*/ 170423 w 2971357"/>
              <a:gd name="connsiteY1836" fmla="*/ 889437 h 3024784"/>
              <a:gd name="connsiteX1837" fmla="*/ 159397 w 2971357"/>
              <a:gd name="connsiteY1837" fmla="*/ 910630 h 3024784"/>
              <a:gd name="connsiteX1838" fmla="*/ 153398 w 2971357"/>
              <a:gd name="connsiteY1838" fmla="*/ 921560 h 3024784"/>
              <a:gd name="connsiteX1839" fmla="*/ 151373 w 2971357"/>
              <a:gd name="connsiteY1839" fmla="*/ 925156 h 3024784"/>
              <a:gd name="connsiteX1840" fmla="*/ 143944 w 2971357"/>
              <a:gd name="connsiteY1840" fmla="*/ 937348 h 3024784"/>
              <a:gd name="connsiteX1841" fmla="*/ 151373 w 2971357"/>
              <a:gd name="connsiteY1841" fmla="*/ 925251 h 3024784"/>
              <a:gd name="connsiteX1842" fmla="*/ 153398 w 2971357"/>
              <a:gd name="connsiteY1842" fmla="*/ 921560 h 3024784"/>
              <a:gd name="connsiteX1843" fmla="*/ 159683 w 2971357"/>
              <a:gd name="connsiteY1843" fmla="*/ 910404 h 3024784"/>
              <a:gd name="connsiteX1844" fmla="*/ 170423 w 2971357"/>
              <a:gd name="connsiteY1844" fmla="*/ 889437 h 3024784"/>
              <a:gd name="connsiteX1845" fmla="*/ 469317 w 2971357"/>
              <a:gd name="connsiteY1845" fmla="*/ 886579 h 3024784"/>
              <a:gd name="connsiteX1846" fmla="*/ 441980 w 2971357"/>
              <a:gd name="connsiteY1846" fmla="*/ 936395 h 3024784"/>
              <a:gd name="connsiteX1847" fmla="*/ 422264 w 2971357"/>
              <a:gd name="connsiteY1847" fmla="*/ 978210 h 3024784"/>
              <a:gd name="connsiteX1848" fmla="*/ 441980 w 2971357"/>
              <a:gd name="connsiteY1848" fmla="*/ 936109 h 3024784"/>
              <a:gd name="connsiteX1849" fmla="*/ 438896 w 2971357"/>
              <a:gd name="connsiteY1849" fmla="*/ 868543 h 3024784"/>
              <a:gd name="connsiteX1850" fmla="*/ 432514 w 2971357"/>
              <a:gd name="connsiteY1850" fmla="*/ 882068 h 3024784"/>
              <a:gd name="connsiteX1851" fmla="*/ 423275 w 2971357"/>
              <a:gd name="connsiteY1851" fmla="*/ 898070 h 3024784"/>
              <a:gd name="connsiteX1852" fmla="*/ 432419 w 2971357"/>
              <a:gd name="connsiteY1852" fmla="*/ 882068 h 3024784"/>
              <a:gd name="connsiteX1853" fmla="*/ 438742 w 2971357"/>
              <a:gd name="connsiteY1853" fmla="*/ 868196 h 3024784"/>
              <a:gd name="connsiteX1854" fmla="*/ 423883 w 2971357"/>
              <a:gd name="connsiteY1854" fmla="*/ 887246 h 3024784"/>
              <a:gd name="connsiteX1855" fmla="*/ 438742 w 2971357"/>
              <a:gd name="connsiteY1855" fmla="*/ 868196 h 3024784"/>
              <a:gd name="connsiteX1856" fmla="*/ 315203 w 2971357"/>
              <a:gd name="connsiteY1856" fmla="*/ 866386 h 3024784"/>
              <a:gd name="connsiteX1857" fmla="*/ 287390 w 2971357"/>
              <a:gd name="connsiteY1857" fmla="*/ 918393 h 3024784"/>
              <a:gd name="connsiteX1858" fmla="*/ 315203 w 2971357"/>
              <a:gd name="connsiteY1858" fmla="*/ 866386 h 3024784"/>
              <a:gd name="connsiteX1859" fmla="*/ 2614443 w 2971357"/>
              <a:gd name="connsiteY1859" fmla="*/ 863147 h 3024784"/>
              <a:gd name="connsiteX1860" fmla="*/ 2615396 w 2971357"/>
              <a:gd name="connsiteY1860" fmla="*/ 866862 h 3024784"/>
              <a:gd name="connsiteX1861" fmla="*/ 2621682 w 2971357"/>
              <a:gd name="connsiteY1861" fmla="*/ 878102 h 3024784"/>
              <a:gd name="connsiteX1862" fmla="*/ 2636637 w 2971357"/>
              <a:gd name="connsiteY1862" fmla="*/ 904676 h 3024784"/>
              <a:gd name="connsiteX1863" fmla="*/ 2643113 w 2971357"/>
              <a:gd name="connsiteY1863" fmla="*/ 921155 h 3024784"/>
              <a:gd name="connsiteX1864" fmla="*/ 2628540 w 2971357"/>
              <a:gd name="connsiteY1864" fmla="*/ 897056 h 3024784"/>
              <a:gd name="connsiteX1865" fmla="*/ 2610729 w 2971357"/>
              <a:gd name="connsiteY1865" fmla="*/ 867529 h 3024784"/>
              <a:gd name="connsiteX1866" fmla="*/ 2621873 w 2971357"/>
              <a:gd name="connsiteY1866" fmla="*/ 900200 h 3024784"/>
              <a:gd name="connsiteX1867" fmla="*/ 2609395 w 2971357"/>
              <a:gd name="connsiteY1867" fmla="*/ 884579 h 3024784"/>
              <a:gd name="connsiteX1868" fmla="*/ 2607204 w 2971357"/>
              <a:gd name="connsiteY1868" fmla="*/ 887150 h 3024784"/>
              <a:gd name="connsiteX1869" fmla="*/ 2621587 w 2971357"/>
              <a:gd name="connsiteY1869" fmla="*/ 912868 h 3024784"/>
              <a:gd name="connsiteX1870" fmla="*/ 2634827 w 2971357"/>
              <a:gd name="connsiteY1870" fmla="*/ 939157 h 3024784"/>
              <a:gd name="connsiteX1871" fmla="*/ 2647876 w 2971357"/>
              <a:gd name="connsiteY1871" fmla="*/ 962969 h 3024784"/>
              <a:gd name="connsiteX1872" fmla="*/ 2653305 w 2971357"/>
              <a:gd name="connsiteY1872" fmla="*/ 975352 h 3024784"/>
              <a:gd name="connsiteX1873" fmla="*/ 2649876 w 2971357"/>
              <a:gd name="connsiteY1873" fmla="*/ 979067 h 3024784"/>
              <a:gd name="connsiteX1874" fmla="*/ 2649876 w 2971357"/>
              <a:gd name="connsiteY1874" fmla="*/ 983734 h 3024784"/>
              <a:gd name="connsiteX1875" fmla="*/ 2663021 w 2971357"/>
              <a:gd name="connsiteY1875" fmla="*/ 1015928 h 3024784"/>
              <a:gd name="connsiteX1876" fmla="*/ 2677785 w 2971357"/>
              <a:gd name="connsiteY1876" fmla="*/ 1051647 h 3024784"/>
              <a:gd name="connsiteX1877" fmla="*/ 2682357 w 2971357"/>
              <a:gd name="connsiteY1877" fmla="*/ 1064696 h 3024784"/>
              <a:gd name="connsiteX1878" fmla="*/ 2677785 w 2971357"/>
              <a:gd name="connsiteY1878" fmla="*/ 1067078 h 3024784"/>
              <a:gd name="connsiteX1879" fmla="*/ 2666831 w 2971357"/>
              <a:gd name="connsiteY1879" fmla="*/ 1038979 h 3024784"/>
              <a:gd name="connsiteX1880" fmla="*/ 2661306 w 2971357"/>
              <a:gd name="connsiteY1880" fmla="*/ 1024977 h 3024784"/>
              <a:gd name="connsiteX1881" fmla="*/ 2655115 w 2971357"/>
              <a:gd name="connsiteY1881" fmla="*/ 1011166 h 3024784"/>
              <a:gd name="connsiteX1882" fmla="*/ 2636065 w 2971357"/>
              <a:gd name="connsiteY1882" fmla="*/ 977638 h 3024784"/>
              <a:gd name="connsiteX1883" fmla="*/ 2628445 w 2971357"/>
              <a:gd name="connsiteY1883" fmla="*/ 965446 h 3024784"/>
              <a:gd name="connsiteX1884" fmla="*/ 2631207 w 2971357"/>
              <a:gd name="connsiteY1884" fmla="*/ 974971 h 3024784"/>
              <a:gd name="connsiteX1885" fmla="*/ 2669307 w 2971357"/>
              <a:gd name="connsiteY1885" fmla="*/ 1054600 h 3024784"/>
              <a:gd name="connsiteX1886" fmla="*/ 2730458 w 2971357"/>
              <a:gd name="connsiteY1886" fmla="*/ 1228527 h 3024784"/>
              <a:gd name="connsiteX1887" fmla="*/ 2748365 w 2971357"/>
              <a:gd name="connsiteY1887" fmla="*/ 1298059 h 3024784"/>
              <a:gd name="connsiteX1888" fmla="*/ 2748555 w 2971357"/>
              <a:gd name="connsiteY1888" fmla="*/ 1298059 h 3024784"/>
              <a:gd name="connsiteX1889" fmla="*/ 2744841 w 2971357"/>
              <a:gd name="connsiteY1889" fmla="*/ 1266436 h 3024784"/>
              <a:gd name="connsiteX1890" fmla="*/ 2734744 w 2971357"/>
              <a:gd name="connsiteY1890" fmla="*/ 1217668 h 3024784"/>
              <a:gd name="connsiteX1891" fmla="*/ 2733887 w 2971357"/>
              <a:gd name="connsiteY1891" fmla="*/ 1204523 h 3024784"/>
              <a:gd name="connsiteX1892" fmla="*/ 2737030 w 2971357"/>
              <a:gd name="connsiteY1892" fmla="*/ 1207571 h 3024784"/>
              <a:gd name="connsiteX1893" fmla="*/ 2734363 w 2971357"/>
              <a:gd name="connsiteY1893" fmla="*/ 1194046 h 3024784"/>
              <a:gd name="connsiteX1894" fmla="*/ 2729791 w 2971357"/>
              <a:gd name="connsiteY1894" fmla="*/ 1176615 h 3024784"/>
              <a:gd name="connsiteX1895" fmla="*/ 2728172 w 2971357"/>
              <a:gd name="connsiteY1895" fmla="*/ 1143659 h 3024784"/>
              <a:gd name="connsiteX1896" fmla="*/ 2728579 w 2971357"/>
              <a:gd name="connsiteY1896" fmla="*/ 1141825 h 3024784"/>
              <a:gd name="connsiteX1897" fmla="*/ 2717301 w 2971357"/>
              <a:gd name="connsiteY1897" fmla="*/ 1105988 h 3024784"/>
              <a:gd name="connsiteX1898" fmla="*/ 2707883 w 2971357"/>
              <a:gd name="connsiteY1898" fmla="*/ 1075365 h 3024784"/>
              <a:gd name="connsiteX1899" fmla="*/ 2717301 w 2971357"/>
              <a:gd name="connsiteY1899" fmla="*/ 1105917 h 3024784"/>
              <a:gd name="connsiteX1900" fmla="*/ 2728579 w 2971357"/>
              <a:gd name="connsiteY1900" fmla="*/ 1141824 h 3024784"/>
              <a:gd name="connsiteX1901" fmla="*/ 2728743 w 2971357"/>
              <a:gd name="connsiteY1901" fmla="*/ 1141087 h 3024784"/>
              <a:gd name="connsiteX1902" fmla="*/ 2723981 w 2971357"/>
              <a:gd name="connsiteY1902" fmla="*/ 1112512 h 3024784"/>
              <a:gd name="connsiteX1903" fmla="*/ 2717313 w 2971357"/>
              <a:gd name="connsiteY1903" fmla="*/ 1088509 h 3024784"/>
              <a:gd name="connsiteX1904" fmla="*/ 2712551 w 2971357"/>
              <a:gd name="connsiteY1904" fmla="*/ 1072888 h 3024784"/>
              <a:gd name="connsiteX1905" fmla="*/ 2705597 w 2971357"/>
              <a:gd name="connsiteY1905" fmla="*/ 1054600 h 3024784"/>
              <a:gd name="connsiteX1906" fmla="*/ 2707026 w 2971357"/>
              <a:gd name="connsiteY1906" fmla="*/ 1045742 h 3024784"/>
              <a:gd name="connsiteX1907" fmla="*/ 2701502 w 2971357"/>
              <a:gd name="connsiteY1907" fmla="*/ 1010023 h 3024784"/>
              <a:gd name="connsiteX1908" fmla="*/ 2676642 w 2971357"/>
              <a:gd name="connsiteY1908" fmla="*/ 952873 h 3024784"/>
              <a:gd name="connsiteX1909" fmla="*/ 2655782 w 2971357"/>
              <a:gd name="connsiteY1909" fmla="*/ 912487 h 3024784"/>
              <a:gd name="connsiteX1910" fmla="*/ 2649114 w 2971357"/>
              <a:gd name="connsiteY1910" fmla="*/ 897818 h 3024784"/>
              <a:gd name="connsiteX1911" fmla="*/ 2643971 w 2971357"/>
              <a:gd name="connsiteY1911" fmla="*/ 888960 h 3024784"/>
              <a:gd name="connsiteX1912" fmla="*/ 2614443 w 2971357"/>
              <a:gd name="connsiteY1912" fmla="*/ 863147 h 3024784"/>
              <a:gd name="connsiteX1913" fmla="*/ 421311 w 2971357"/>
              <a:gd name="connsiteY1913" fmla="*/ 861147 h 3024784"/>
              <a:gd name="connsiteX1914" fmla="*/ 356732 w 2971357"/>
              <a:gd name="connsiteY1914" fmla="*/ 995831 h 3024784"/>
              <a:gd name="connsiteX1915" fmla="*/ 421311 w 2971357"/>
              <a:gd name="connsiteY1915" fmla="*/ 861147 h 3024784"/>
              <a:gd name="connsiteX1916" fmla="*/ 178805 w 2971357"/>
              <a:gd name="connsiteY1916" fmla="*/ 854671 h 3024784"/>
              <a:gd name="connsiteX1917" fmla="*/ 167089 w 2971357"/>
              <a:gd name="connsiteY1917" fmla="*/ 868101 h 3024784"/>
              <a:gd name="connsiteX1918" fmla="*/ 147468 w 2971357"/>
              <a:gd name="connsiteY1918" fmla="*/ 909344 h 3024784"/>
              <a:gd name="connsiteX1919" fmla="*/ 130037 w 2971357"/>
              <a:gd name="connsiteY1919" fmla="*/ 945730 h 3024784"/>
              <a:gd name="connsiteX1920" fmla="*/ 122036 w 2971357"/>
              <a:gd name="connsiteY1920" fmla="*/ 975162 h 3024784"/>
              <a:gd name="connsiteX1921" fmla="*/ 110511 w 2971357"/>
              <a:gd name="connsiteY1921" fmla="*/ 1011071 h 3024784"/>
              <a:gd name="connsiteX1922" fmla="*/ 111394 w 2971357"/>
              <a:gd name="connsiteY1922" fmla="*/ 1016370 h 3024784"/>
              <a:gd name="connsiteX1923" fmla="*/ 111273 w 2971357"/>
              <a:gd name="connsiteY1923" fmla="*/ 1016691 h 3024784"/>
              <a:gd name="connsiteX1924" fmla="*/ 100700 w 2971357"/>
              <a:gd name="connsiteY1924" fmla="*/ 1052505 h 3024784"/>
              <a:gd name="connsiteX1925" fmla="*/ 92699 w 2971357"/>
              <a:gd name="connsiteY1925" fmla="*/ 1081080 h 3024784"/>
              <a:gd name="connsiteX1926" fmla="*/ 85198 w 2971357"/>
              <a:gd name="connsiteY1926" fmla="*/ 1108558 h 3024784"/>
              <a:gd name="connsiteX1927" fmla="*/ 82888 w 2971357"/>
              <a:gd name="connsiteY1927" fmla="*/ 1116513 h 3024784"/>
              <a:gd name="connsiteX1928" fmla="*/ 83555 w 2971357"/>
              <a:gd name="connsiteY1928" fmla="*/ 1089843 h 3024784"/>
              <a:gd name="connsiteX1929" fmla="*/ 91366 w 2971357"/>
              <a:gd name="connsiteY1929" fmla="*/ 1044694 h 3024784"/>
              <a:gd name="connsiteX1930" fmla="*/ 78031 w 2971357"/>
              <a:gd name="connsiteY1930" fmla="*/ 1087747 h 3024784"/>
              <a:gd name="connsiteX1931" fmla="*/ 66886 w 2971357"/>
              <a:gd name="connsiteY1931" fmla="*/ 1129848 h 3024784"/>
              <a:gd name="connsiteX1932" fmla="*/ 62505 w 2971357"/>
              <a:gd name="connsiteY1932" fmla="*/ 1143564 h 3024784"/>
              <a:gd name="connsiteX1933" fmla="*/ 56218 w 2971357"/>
              <a:gd name="connsiteY1933" fmla="*/ 1166043 h 3024784"/>
              <a:gd name="connsiteX1934" fmla="*/ 47551 w 2971357"/>
              <a:gd name="connsiteY1934" fmla="*/ 1195189 h 3024784"/>
              <a:gd name="connsiteX1935" fmla="*/ 41169 w 2971357"/>
              <a:gd name="connsiteY1935" fmla="*/ 1213001 h 3024784"/>
              <a:gd name="connsiteX1936" fmla="*/ 40359 w 2971357"/>
              <a:gd name="connsiteY1936" fmla="*/ 1214620 h 3024784"/>
              <a:gd name="connsiteX1937" fmla="*/ 37930 w 2971357"/>
              <a:gd name="connsiteY1937" fmla="*/ 1214620 h 3024784"/>
              <a:gd name="connsiteX1938" fmla="*/ 41121 w 2971357"/>
              <a:gd name="connsiteY1938" fmla="*/ 1196782 h 3024784"/>
              <a:gd name="connsiteX1939" fmla="*/ 44360 w 2971357"/>
              <a:gd name="connsiteY1939" fmla="*/ 1179426 h 3024784"/>
              <a:gd name="connsiteX1940" fmla="*/ 50694 w 2971357"/>
              <a:gd name="connsiteY1940" fmla="*/ 1146517 h 3024784"/>
              <a:gd name="connsiteX1941" fmla="*/ 50503 w 2971357"/>
              <a:gd name="connsiteY1941" fmla="*/ 1146517 h 3024784"/>
              <a:gd name="connsiteX1942" fmla="*/ 44252 w 2971357"/>
              <a:gd name="connsiteY1942" fmla="*/ 1179283 h 3024784"/>
              <a:gd name="connsiteX1943" fmla="*/ 41121 w 2971357"/>
              <a:gd name="connsiteY1943" fmla="*/ 1196782 h 3024784"/>
              <a:gd name="connsiteX1944" fmla="*/ 37740 w 2971357"/>
              <a:gd name="connsiteY1944" fmla="*/ 1214906 h 3024784"/>
              <a:gd name="connsiteX1945" fmla="*/ 40216 w 2971357"/>
              <a:gd name="connsiteY1945" fmla="*/ 1214906 h 3024784"/>
              <a:gd name="connsiteX1946" fmla="*/ 40359 w 2971357"/>
              <a:gd name="connsiteY1946" fmla="*/ 1214620 h 3024784"/>
              <a:gd name="connsiteX1947" fmla="*/ 40407 w 2971357"/>
              <a:gd name="connsiteY1947" fmla="*/ 1214620 h 3024784"/>
              <a:gd name="connsiteX1948" fmla="*/ 41359 w 2971357"/>
              <a:gd name="connsiteY1948" fmla="*/ 1212715 h 3024784"/>
              <a:gd name="connsiteX1949" fmla="*/ 47741 w 2971357"/>
              <a:gd name="connsiteY1949" fmla="*/ 1194904 h 3024784"/>
              <a:gd name="connsiteX1950" fmla="*/ 56409 w 2971357"/>
              <a:gd name="connsiteY1950" fmla="*/ 1165757 h 3024784"/>
              <a:gd name="connsiteX1951" fmla="*/ 62695 w 2971357"/>
              <a:gd name="connsiteY1951" fmla="*/ 1143278 h 3024784"/>
              <a:gd name="connsiteX1952" fmla="*/ 67077 w 2971357"/>
              <a:gd name="connsiteY1952" fmla="*/ 1129562 h 3024784"/>
              <a:gd name="connsiteX1953" fmla="*/ 70601 w 2971357"/>
              <a:gd name="connsiteY1953" fmla="*/ 1149565 h 3024784"/>
              <a:gd name="connsiteX1954" fmla="*/ 72792 w 2971357"/>
              <a:gd name="connsiteY1954" fmla="*/ 1149565 h 3024784"/>
              <a:gd name="connsiteX1955" fmla="*/ 83079 w 2971357"/>
              <a:gd name="connsiteY1955" fmla="*/ 1116322 h 3024784"/>
              <a:gd name="connsiteX1956" fmla="*/ 85198 w 2971357"/>
              <a:gd name="connsiteY1956" fmla="*/ 1108558 h 3024784"/>
              <a:gd name="connsiteX1957" fmla="*/ 92985 w 2971357"/>
              <a:gd name="connsiteY1957" fmla="*/ 1081747 h 3024784"/>
              <a:gd name="connsiteX1958" fmla="*/ 93121 w 2971357"/>
              <a:gd name="connsiteY1958" fmla="*/ 1081259 h 3024784"/>
              <a:gd name="connsiteX1959" fmla="*/ 95917 w 2971357"/>
              <a:gd name="connsiteY1959" fmla="*/ 1082446 h 3024784"/>
              <a:gd name="connsiteX1960" fmla="*/ 98033 w 2971357"/>
              <a:gd name="connsiteY1960" fmla="*/ 1112798 h 3024784"/>
              <a:gd name="connsiteX1961" fmla="*/ 95944 w 2971357"/>
              <a:gd name="connsiteY1961" fmla="*/ 1082446 h 3024784"/>
              <a:gd name="connsiteX1962" fmla="*/ 93122 w 2971357"/>
              <a:gd name="connsiteY1962" fmla="*/ 1081258 h 3024784"/>
              <a:gd name="connsiteX1963" fmla="*/ 100986 w 2971357"/>
              <a:gd name="connsiteY1963" fmla="*/ 1053172 h 3024784"/>
              <a:gd name="connsiteX1964" fmla="*/ 111559 w 2971357"/>
              <a:gd name="connsiteY1964" fmla="*/ 1017358 h 3024784"/>
              <a:gd name="connsiteX1965" fmla="*/ 111394 w 2971357"/>
              <a:gd name="connsiteY1965" fmla="*/ 1016370 h 3024784"/>
              <a:gd name="connsiteX1966" fmla="*/ 123751 w 2971357"/>
              <a:gd name="connsiteY1966" fmla="*/ 983734 h 3024784"/>
              <a:gd name="connsiteX1967" fmla="*/ 137181 w 2971357"/>
              <a:gd name="connsiteY1967" fmla="*/ 951730 h 3024784"/>
              <a:gd name="connsiteX1968" fmla="*/ 157183 w 2971357"/>
              <a:gd name="connsiteY1968" fmla="*/ 902867 h 3024784"/>
              <a:gd name="connsiteX1969" fmla="*/ 178805 w 2971357"/>
              <a:gd name="connsiteY1969" fmla="*/ 854671 h 3024784"/>
              <a:gd name="connsiteX1970" fmla="*/ 2667116 w 2971357"/>
              <a:gd name="connsiteY1970" fmla="*/ 846955 h 3024784"/>
              <a:gd name="connsiteX1971" fmla="*/ 2677307 w 2971357"/>
              <a:gd name="connsiteY1971" fmla="*/ 866386 h 3024784"/>
              <a:gd name="connsiteX1972" fmla="*/ 2684737 w 2971357"/>
              <a:gd name="connsiteY1972" fmla="*/ 880007 h 3024784"/>
              <a:gd name="connsiteX1973" fmla="*/ 2677307 w 2971357"/>
              <a:gd name="connsiteY1973" fmla="*/ 866481 h 3024784"/>
              <a:gd name="connsiteX1974" fmla="*/ 2667116 w 2971357"/>
              <a:gd name="connsiteY1974" fmla="*/ 846955 h 3024784"/>
              <a:gd name="connsiteX1975" fmla="*/ 161660 w 2971357"/>
              <a:gd name="connsiteY1975" fmla="*/ 845717 h 3024784"/>
              <a:gd name="connsiteX1976" fmla="*/ 153278 w 2971357"/>
              <a:gd name="connsiteY1976" fmla="*/ 866482 h 3024784"/>
              <a:gd name="connsiteX1977" fmla="*/ 153754 w 2971357"/>
              <a:gd name="connsiteY1977" fmla="*/ 866482 h 3024784"/>
              <a:gd name="connsiteX1978" fmla="*/ 161660 w 2971357"/>
              <a:gd name="connsiteY1978" fmla="*/ 845717 h 3024784"/>
              <a:gd name="connsiteX1979" fmla="*/ 398223 w 2971357"/>
              <a:gd name="connsiteY1979" fmla="*/ 844064 h 3024784"/>
              <a:gd name="connsiteX1980" fmla="*/ 368029 w 2971357"/>
              <a:gd name="connsiteY1980" fmla="*/ 896356 h 3024784"/>
              <a:gd name="connsiteX1981" fmla="*/ 368029 w 2971357"/>
              <a:gd name="connsiteY1981" fmla="*/ 896261 h 3024784"/>
              <a:gd name="connsiteX1982" fmla="*/ 261101 w 2971357"/>
              <a:gd name="connsiteY1982" fmla="*/ 802760 h 3024784"/>
              <a:gd name="connsiteX1983" fmla="*/ 255469 w 2971357"/>
              <a:gd name="connsiteY1983" fmla="*/ 803855 h 3024784"/>
              <a:gd name="connsiteX1984" fmla="*/ 255487 w 2971357"/>
              <a:gd name="connsiteY1984" fmla="*/ 803806 h 3024784"/>
              <a:gd name="connsiteX1985" fmla="*/ 256093 w 2971357"/>
              <a:gd name="connsiteY1985" fmla="*/ 806951 h 3024784"/>
              <a:gd name="connsiteX1986" fmla="*/ 261101 w 2971357"/>
              <a:gd name="connsiteY1986" fmla="*/ 802760 h 3024784"/>
              <a:gd name="connsiteX1987" fmla="*/ 299868 w 2971357"/>
              <a:gd name="connsiteY1987" fmla="*/ 785424 h 3024784"/>
              <a:gd name="connsiteX1988" fmla="*/ 287962 w 2971357"/>
              <a:gd name="connsiteY1988" fmla="*/ 804474 h 3024784"/>
              <a:gd name="connsiteX1989" fmla="*/ 299868 w 2971357"/>
              <a:gd name="connsiteY1989" fmla="*/ 785424 h 3024784"/>
              <a:gd name="connsiteX1990" fmla="*/ 263768 w 2971357"/>
              <a:gd name="connsiteY1990" fmla="*/ 781233 h 3024784"/>
              <a:gd name="connsiteX1991" fmla="*/ 255487 w 2971357"/>
              <a:gd name="connsiteY1991" fmla="*/ 803806 h 3024784"/>
              <a:gd name="connsiteX1992" fmla="*/ 255469 w 2971357"/>
              <a:gd name="connsiteY1992" fmla="*/ 803712 h 3024784"/>
              <a:gd name="connsiteX1993" fmla="*/ 263768 w 2971357"/>
              <a:gd name="connsiteY1993" fmla="*/ 781233 h 3024784"/>
              <a:gd name="connsiteX1994" fmla="*/ 2654829 w 2971357"/>
              <a:gd name="connsiteY1994" fmla="*/ 770946 h 3024784"/>
              <a:gd name="connsiteX1995" fmla="*/ 2671212 w 2971357"/>
              <a:gd name="connsiteY1995" fmla="*/ 795997 h 3024784"/>
              <a:gd name="connsiteX1996" fmla="*/ 2689119 w 2971357"/>
              <a:gd name="connsiteY1996" fmla="*/ 829335 h 3024784"/>
              <a:gd name="connsiteX1997" fmla="*/ 2671116 w 2971357"/>
              <a:gd name="connsiteY1997" fmla="*/ 795997 h 3024784"/>
              <a:gd name="connsiteX1998" fmla="*/ 504751 w 2971357"/>
              <a:gd name="connsiteY1998" fmla="*/ 769898 h 3024784"/>
              <a:gd name="connsiteX1999" fmla="*/ 482558 w 2971357"/>
              <a:gd name="connsiteY1999" fmla="*/ 802760 h 3024784"/>
              <a:gd name="connsiteX2000" fmla="*/ 504751 w 2971357"/>
              <a:gd name="connsiteY2000" fmla="*/ 769898 h 3024784"/>
              <a:gd name="connsiteX2001" fmla="*/ 163375 w 2971357"/>
              <a:gd name="connsiteY2001" fmla="*/ 709414 h 3024784"/>
              <a:gd name="connsiteX2002" fmla="*/ 140229 w 2971357"/>
              <a:gd name="connsiteY2002" fmla="*/ 751705 h 3024784"/>
              <a:gd name="connsiteX2003" fmla="*/ 145253 w 2971357"/>
              <a:gd name="connsiteY2003" fmla="*/ 747598 h 3024784"/>
              <a:gd name="connsiteX2004" fmla="*/ 145322 w 2971357"/>
              <a:gd name="connsiteY2004" fmla="*/ 747486 h 3024784"/>
              <a:gd name="connsiteX2005" fmla="*/ 145360 w 2971357"/>
              <a:gd name="connsiteY2005" fmla="*/ 747455 h 3024784"/>
              <a:gd name="connsiteX2006" fmla="*/ 160422 w 2971357"/>
              <a:gd name="connsiteY2006" fmla="*/ 723130 h 3024784"/>
              <a:gd name="connsiteX2007" fmla="*/ 145322 w 2971357"/>
              <a:gd name="connsiteY2007" fmla="*/ 747486 h 3024784"/>
              <a:gd name="connsiteX2008" fmla="*/ 140229 w 2971357"/>
              <a:gd name="connsiteY2008" fmla="*/ 751705 h 3024784"/>
              <a:gd name="connsiteX2009" fmla="*/ 163375 w 2971357"/>
              <a:gd name="connsiteY2009" fmla="*/ 709414 h 3024784"/>
              <a:gd name="connsiteX2010" fmla="*/ 341587 w 2971357"/>
              <a:gd name="connsiteY2010" fmla="*/ 703223 h 3024784"/>
              <a:gd name="connsiteX2011" fmla="*/ 337111 w 2971357"/>
              <a:gd name="connsiteY2011" fmla="*/ 708843 h 3024784"/>
              <a:gd name="connsiteX2012" fmla="*/ 337210 w 2971357"/>
              <a:gd name="connsiteY2012" fmla="*/ 708625 h 3024784"/>
              <a:gd name="connsiteX2013" fmla="*/ 182806 w 2971357"/>
              <a:gd name="connsiteY2013" fmla="*/ 683316 h 3024784"/>
              <a:gd name="connsiteX2014" fmla="*/ 169947 w 2971357"/>
              <a:gd name="connsiteY2014" fmla="*/ 705604 h 3024784"/>
              <a:gd name="connsiteX2015" fmla="*/ 170328 w 2971357"/>
              <a:gd name="connsiteY2015" fmla="*/ 705604 h 3024784"/>
              <a:gd name="connsiteX2016" fmla="*/ 182806 w 2971357"/>
              <a:gd name="connsiteY2016" fmla="*/ 683316 h 3024784"/>
              <a:gd name="connsiteX2017" fmla="*/ 351493 w 2971357"/>
              <a:gd name="connsiteY2017" fmla="*/ 677315 h 3024784"/>
              <a:gd name="connsiteX2018" fmla="*/ 337210 w 2971357"/>
              <a:gd name="connsiteY2018" fmla="*/ 708625 h 3024784"/>
              <a:gd name="connsiteX2019" fmla="*/ 337111 w 2971357"/>
              <a:gd name="connsiteY2019" fmla="*/ 708748 h 3024784"/>
              <a:gd name="connsiteX2020" fmla="*/ 364733 w 2971357"/>
              <a:gd name="connsiteY2020" fmla="*/ 671886 h 3024784"/>
              <a:gd name="connsiteX2021" fmla="*/ 341111 w 2971357"/>
              <a:gd name="connsiteY2021" fmla="*/ 703699 h 3024784"/>
              <a:gd name="connsiteX2022" fmla="*/ 364733 w 2971357"/>
              <a:gd name="connsiteY2022" fmla="*/ 671886 h 3024784"/>
              <a:gd name="connsiteX2023" fmla="*/ 370353 w 2971357"/>
              <a:gd name="connsiteY2023" fmla="*/ 668933 h 3024784"/>
              <a:gd name="connsiteX2024" fmla="*/ 370548 w 2971357"/>
              <a:gd name="connsiteY2024" fmla="*/ 669085 h 3024784"/>
              <a:gd name="connsiteX2025" fmla="*/ 372012 w 2971357"/>
              <a:gd name="connsiteY2025" fmla="*/ 670223 h 3024784"/>
              <a:gd name="connsiteX2026" fmla="*/ 371972 w 2971357"/>
              <a:gd name="connsiteY2026" fmla="*/ 670266 h 3024784"/>
              <a:gd name="connsiteX2027" fmla="*/ 370545 w 2971357"/>
              <a:gd name="connsiteY2027" fmla="*/ 669091 h 3024784"/>
              <a:gd name="connsiteX2028" fmla="*/ 383438 w 2971357"/>
              <a:gd name="connsiteY2028" fmla="*/ 659503 h 3024784"/>
              <a:gd name="connsiteX2029" fmla="*/ 384545 w 2971357"/>
              <a:gd name="connsiteY2029" fmla="*/ 662456 h 3024784"/>
              <a:gd name="connsiteX2030" fmla="*/ 372067 w 2971357"/>
              <a:gd name="connsiteY2030" fmla="*/ 670266 h 3024784"/>
              <a:gd name="connsiteX2031" fmla="*/ 372012 w 2971357"/>
              <a:gd name="connsiteY2031" fmla="*/ 670223 h 3024784"/>
              <a:gd name="connsiteX2032" fmla="*/ 380218 w 2971357"/>
              <a:gd name="connsiteY2032" fmla="*/ 661545 h 3024784"/>
              <a:gd name="connsiteX2033" fmla="*/ 383438 w 2971357"/>
              <a:gd name="connsiteY2033" fmla="*/ 659503 h 3024784"/>
              <a:gd name="connsiteX2034" fmla="*/ 2724004 w 2971357"/>
              <a:gd name="connsiteY2034" fmla="*/ 659027 h 3024784"/>
              <a:gd name="connsiteX2035" fmla="*/ 2721885 w 2971357"/>
              <a:gd name="connsiteY2035" fmla="*/ 659408 h 3024784"/>
              <a:gd name="connsiteX2036" fmla="*/ 2729981 w 2971357"/>
              <a:gd name="connsiteY2036" fmla="*/ 665219 h 3024784"/>
              <a:gd name="connsiteX2037" fmla="*/ 2724004 w 2971357"/>
              <a:gd name="connsiteY2037" fmla="*/ 659027 h 3024784"/>
              <a:gd name="connsiteX2038" fmla="*/ 2707406 w 2971357"/>
              <a:gd name="connsiteY2038" fmla="*/ 648931 h 3024784"/>
              <a:gd name="connsiteX2039" fmla="*/ 2738199 w 2971357"/>
              <a:gd name="connsiteY2039" fmla="*/ 692933 h 3024784"/>
              <a:gd name="connsiteX2040" fmla="*/ 2733731 w 2971357"/>
              <a:gd name="connsiteY2040" fmla="*/ 692746 h 3024784"/>
              <a:gd name="connsiteX2041" fmla="*/ 2732923 w 2971357"/>
              <a:gd name="connsiteY2041" fmla="*/ 694838 h 3024784"/>
              <a:gd name="connsiteX2042" fmla="*/ 2732924 w 2971357"/>
              <a:gd name="connsiteY2042" fmla="*/ 694839 h 3024784"/>
              <a:gd name="connsiteX2043" fmla="*/ 2732923 w 2971357"/>
              <a:gd name="connsiteY2043" fmla="*/ 694840 h 3024784"/>
              <a:gd name="connsiteX2044" fmla="*/ 2736553 w 2971357"/>
              <a:gd name="connsiteY2044" fmla="*/ 703700 h 3024784"/>
              <a:gd name="connsiteX2045" fmla="*/ 2732924 w 2971357"/>
              <a:gd name="connsiteY2045" fmla="*/ 694839 h 3024784"/>
              <a:gd name="connsiteX2046" fmla="*/ 2733731 w 2971357"/>
              <a:gd name="connsiteY2046" fmla="*/ 692758 h 3024784"/>
              <a:gd name="connsiteX2047" fmla="*/ 2738268 w 2971357"/>
              <a:gd name="connsiteY2047" fmla="*/ 693032 h 3024784"/>
              <a:gd name="connsiteX2048" fmla="*/ 2738199 w 2971357"/>
              <a:gd name="connsiteY2048" fmla="*/ 692933 h 3024784"/>
              <a:gd name="connsiteX2049" fmla="*/ 2738268 w 2971357"/>
              <a:gd name="connsiteY2049" fmla="*/ 692936 h 3024784"/>
              <a:gd name="connsiteX2050" fmla="*/ 2707406 w 2971357"/>
              <a:gd name="connsiteY2050" fmla="*/ 648931 h 3024784"/>
              <a:gd name="connsiteX2051" fmla="*/ 606154 w 2971357"/>
              <a:gd name="connsiteY2051" fmla="*/ 641562 h 3024784"/>
              <a:gd name="connsiteX2052" fmla="*/ 606154 w 2971357"/>
              <a:gd name="connsiteY2052" fmla="*/ 641657 h 3024784"/>
              <a:gd name="connsiteX2053" fmla="*/ 593772 w 2971357"/>
              <a:gd name="connsiteY2053" fmla="*/ 651563 h 3024784"/>
              <a:gd name="connsiteX2054" fmla="*/ 2576629 w 2971357"/>
              <a:gd name="connsiteY2054" fmla="*/ 632167 h 3024784"/>
              <a:gd name="connsiteX2055" fmla="*/ 2590345 w 2971357"/>
              <a:gd name="connsiteY2055" fmla="*/ 649121 h 3024784"/>
              <a:gd name="connsiteX2056" fmla="*/ 2591869 w 2971357"/>
              <a:gd name="connsiteY2056" fmla="*/ 649693 h 3024784"/>
              <a:gd name="connsiteX2057" fmla="*/ 2590345 w 2971357"/>
              <a:gd name="connsiteY2057" fmla="*/ 649217 h 3024784"/>
              <a:gd name="connsiteX2058" fmla="*/ 2667878 w 2971357"/>
              <a:gd name="connsiteY2058" fmla="*/ 612831 h 3024784"/>
              <a:gd name="connsiteX2059" fmla="*/ 2676450 w 2971357"/>
              <a:gd name="connsiteY2059" fmla="*/ 626261 h 3024784"/>
              <a:gd name="connsiteX2060" fmla="*/ 2668259 w 2971357"/>
              <a:gd name="connsiteY2060" fmla="*/ 612831 h 3024784"/>
              <a:gd name="connsiteX2061" fmla="*/ 2686928 w 2971357"/>
              <a:gd name="connsiteY2061" fmla="*/ 605211 h 3024784"/>
              <a:gd name="connsiteX2062" fmla="*/ 2719408 w 2971357"/>
              <a:gd name="connsiteY2062" fmla="*/ 639787 h 3024784"/>
              <a:gd name="connsiteX2063" fmla="*/ 2686928 w 2971357"/>
              <a:gd name="connsiteY2063" fmla="*/ 605211 h 3024784"/>
              <a:gd name="connsiteX2064" fmla="*/ 2544053 w 2971357"/>
              <a:gd name="connsiteY2064" fmla="*/ 604544 h 3024784"/>
              <a:gd name="connsiteX2065" fmla="*/ 2558436 w 2971357"/>
              <a:gd name="connsiteY2065" fmla="*/ 616355 h 3024784"/>
              <a:gd name="connsiteX2066" fmla="*/ 2544137 w 2971357"/>
              <a:gd name="connsiteY2066" fmla="*/ 604690 h 3024784"/>
              <a:gd name="connsiteX2067" fmla="*/ 2543958 w 2971357"/>
              <a:gd name="connsiteY2067" fmla="*/ 604544 h 3024784"/>
              <a:gd name="connsiteX2068" fmla="*/ 2544137 w 2971357"/>
              <a:gd name="connsiteY2068" fmla="*/ 604690 h 3024784"/>
              <a:gd name="connsiteX2069" fmla="*/ 2548339 w 2971357"/>
              <a:gd name="connsiteY2069" fmla="*/ 611974 h 3024784"/>
              <a:gd name="connsiteX2070" fmla="*/ 2543958 w 2971357"/>
              <a:gd name="connsiteY2070" fmla="*/ 604544 h 3024784"/>
              <a:gd name="connsiteX2071" fmla="*/ 477128 w 2971357"/>
              <a:gd name="connsiteY2071" fmla="*/ 593781 h 3024784"/>
              <a:gd name="connsiteX2072" fmla="*/ 472461 w 2971357"/>
              <a:gd name="connsiteY2072" fmla="*/ 606449 h 3024784"/>
              <a:gd name="connsiteX2073" fmla="*/ 477128 w 2971357"/>
              <a:gd name="connsiteY2073" fmla="*/ 593781 h 3024784"/>
              <a:gd name="connsiteX2074" fmla="*/ 228621 w 2971357"/>
              <a:gd name="connsiteY2074" fmla="*/ 587113 h 3024784"/>
              <a:gd name="connsiteX2075" fmla="*/ 220144 w 2971357"/>
              <a:gd name="connsiteY2075" fmla="*/ 603687 h 3024784"/>
              <a:gd name="connsiteX2076" fmla="*/ 228621 w 2971357"/>
              <a:gd name="connsiteY2076" fmla="*/ 587304 h 3024784"/>
              <a:gd name="connsiteX2077" fmla="*/ 476938 w 2971357"/>
              <a:gd name="connsiteY2077" fmla="*/ 564634 h 3024784"/>
              <a:gd name="connsiteX2078" fmla="*/ 477100 w 2971357"/>
              <a:gd name="connsiteY2078" fmla="*/ 564851 h 3024784"/>
              <a:gd name="connsiteX2079" fmla="*/ 453316 w 2971357"/>
              <a:gd name="connsiteY2079" fmla="*/ 588446 h 3024784"/>
              <a:gd name="connsiteX2080" fmla="*/ 476938 w 2971357"/>
              <a:gd name="connsiteY2080" fmla="*/ 564634 h 3024784"/>
              <a:gd name="connsiteX2081" fmla="*/ 441594 w 2971357"/>
              <a:gd name="connsiteY2081" fmla="*/ 564446 h 3024784"/>
              <a:gd name="connsiteX2082" fmla="*/ 441981 w 2971357"/>
              <a:gd name="connsiteY2082" fmla="*/ 565872 h 3024784"/>
              <a:gd name="connsiteX2083" fmla="*/ 406643 w 2971357"/>
              <a:gd name="connsiteY2083" fmla="*/ 609592 h 3024784"/>
              <a:gd name="connsiteX2084" fmla="*/ 377592 w 2971357"/>
              <a:gd name="connsiteY2084" fmla="*/ 644454 h 3024784"/>
              <a:gd name="connsiteX2085" fmla="*/ 364543 w 2971357"/>
              <a:gd name="connsiteY2085" fmla="*/ 659884 h 3024784"/>
              <a:gd name="connsiteX2086" fmla="*/ 351017 w 2971357"/>
              <a:gd name="connsiteY2086" fmla="*/ 677886 h 3024784"/>
              <a:gd name="connsiteX2087" fmla="*/ 356447 w 2971357"/>
              <a:gd name="connsiteY2087" fmla="*/ 661027 h 3024784"/>
              <a:gd name="connsiteX2088" fmla="*/ 383783 w 2971357"/>
              <a:gd name="connsiteY2088" fmla="*/ 629309 h 3024784"/>
              <a:gd name="connsiteX2089" fmla="*/ 416359 w 2971357"/>
              <a:gd name="connsiteY2089" fmla="*/ 591209 h 3024784"/>
              <a:gd name="connsiteX2090" fmla="*/ 441594 w 2971357"/>
              <a:gd name="connsiteY2090" fmla="*/ 564446 h 3024784"/>
              <a:gd name="connsiteX2091" fmla="*/ 2479759 w 2971357"/>
              <a:gd name="connsiteY2091" fmla="*/ 561967 h 3024784"/>
              <a:gd name="connsiteX2092" fmla="*/ 2500333 w 2971357"/>
              <a:gd name="connsiteY2092" fmla="*/ 580446 h 3024784"/>
              <a:gd name="connsiteX2093" fmla="*/ 2589868 w 2971357"/>
              <a:gd name="connsiteY2093" fmla="*/ 679506 h 3024784"/>
              <a:gd name="connsiteX2094" fmla="*/ 2500237 w 2971357"/>
              <a:gd name="connsiteY2094" fmla="*/ 580446 h 3024784"/>
              <a:gd name="connsiteX2095" fmla="*/ 2479759 w 2971357"/>
              <a:gd name="connsiteY2095" fmla="*/ 561967 h 3024784"/>
              <a:gd name="connsiteX2096" fmla="*/ 2295546 w 2971357"/>
              <a:gd name="connsiteY2096" fmla="*/ 550727 h 3024784"/>
              <a:gd name="connsiteX2097" fmla="*/ 2294689 w 2971357"/>
              <a:gd name="connsiteY2097" fmla="*/ 551394 h 3024784"/>
              <a:gd name="connsiteX2098" fmla="*/ 2292879 w 2971357"/>
              <a:gd name="connsiteY2098" fmla="*/ 554156 h 3024784"/>
              <a:gd name="connsiteX2099" fmla="*/ 2337266 w 2971357"/>
              <a:gd name="connsiteY2099" fmla="*/ 592352 h 3024784"/>
              <a:gd name="connsiteX2100" fmla="*/ 2350315 w 2971357"/>
              <a:gd name="connsiteY2100" fmla="*/ 600067 h 3024784"/>
              <a:gd name="connsiteX2101" fmla="*/ 2349077 w 2971357"/>
              <a:gd name="connsiteY2101" fmla="*/ 595876 h 3024784"/>
              <a:gd name="connsiteX2102" fmla="*/ 2330503 w 2971357"/>
              <a:gd name="connsiteY2102" fmla="*/ 577969 h 3024784"/>
              <a:gd name="connsiteX2103" fmla="*/ 2295546 w 2971357"/>
              <a:gd name="connsiteY2103" fmla="*/ 550727 h 3024784"/>
              <a:gd name="connsiteX2104" fmla="*/ 310917 w 2971357"/>
              <a:gd name="connsiteY2104" fmla="*/ 547204 h 3024784"/>
              <a:gd name="connsiteX2105" fmla="*/ 299201 w 2971357"/>
              <a:gd name="connsiteY2105" fmla="*/ 563122 h 3024784"/>
              <a:gd name="connsiteX2106" fmla="*/ 299166 w 2971357"/>
              <a:gd name="connsiteY2106" fmla="*/ 563193 h 3024784"/>
              <a:gd name="connsiteX2107" fmla="*/ 299034 w 2971357"/>
              <a:gd name="connsiteY2107" fmla="*/ 563372 h 3024784"/>
              <a:gd name="connsiteX2108" fmla="*/ 296011 w 2971357"/>
              <a:gd name="connsiteY2108" fmla="*/ 569397 h 3024784"/>
              <a:gd name="connsiteX2109" fmla="*/ 295677 w 2971357"/>
              <a:gd name="connsiteY2109" fmla="*/ 569397 h 3024784"/>
              <a:gd name="connsiteX2110" fmla="*/ 269769 w 2971357"/>
              <a:gd name="connsiteY2110" fmla="*/ 602734 h 3024784"/>
              <a:gd name="connsiteX2111" fmla="*/ 295867 w 2971357"/>
              <a:gd name="connsiteY2111" fmla="*/ 569683 h 3024784"/>
              <a:gd name="connsiteX2112" fmla="*/ 296011 w 2971357"/>
              <a:gd name="connsiteY2112" fmla="*/ 569397 h 3024784"/>
              <a:gd name="connsiteX2113" fmla="*/ 296058 w 2971357"/>
              <a:gd name="connsiteY2113" fmla="*/ 569397 h 3024784"/>
              <a:gd name="connsiteX2114" fmla="*/ 299166 w 2971357"/>
              <a:gd name="connsiteY2114" fmla="*/ 563193 h 3024784"/>
              <a:gd name="connsiteX2115" fmla="*/ 269483 w 2971357"/>
              <a:gd name="connsiteY2115" fmla="*/ 526915 h 3024784"/>
              <a:gd name="connsiteX2116" fmla="*/ 260625 w 2971357"/>
              <a:gd name="connsiteY2116" fmla="*/ 542727 h 3024784"/>
              <a:gd name="connsiteX2117" fmla="*/ 260625 w 2971357"/>
              <a:gd name="connsiteY2117" fmla="*/ 542848 h 3024784"/>
              <a:gd name="connsiteX2118" fmla="*/ 244432 w 2971357"/>
              <a:gd name="connsiteY2118" fmla="*/ 563491 h 3024784"/>
              <a:gd name="connsiteX2119" fmla="*/ 260625 w 2971357"/>
              <a:gd name="connsiteY2119" fmla="*/ 542917 h 3024784"/>
              <a:gd name="connsiteX2120" fmla="*/ 260625 w 2971357"/>
              <a:gd name="connsiteY2120" fmla="*/ 542848 h 3024784"/>
              <a:gd name="connsiteX2121" fmla="*/ 260720 w 2971357"/>
              <a:gd name="connsiteY2121" fmla="*/ 542727 h 3024784"/>
              <a:gd name="connsiteX2122" fmla="*/ 269483 w 2971357"/>
              <a:gd name="connsiteY2122" fmla="*/ 526915 h 3024784"/>
              <a:gd name="connsiteX2123" fmla="*/ 293105 w 2971357"/>
              <a:gd name="connsiteY2123" fmla="*/ 526534 h 3024784"/>
              <a:gd name="connsiteX2124" fmla="*/ 255005 w 2971357"/>
              <a:gd name="connsiteY2124" fmla="*/ 585018 h 3024784"/>
              <a:gd name="connsiteX2125" fmla="*/ 255767 w 2971357"/>
              <a:gd name="connsiteY2125" fmla="*/ 588828 h 3024784"/>
              <a:gd name="connsiteX2126" fmla="*/ 255005 w 2971357"/>
              <a:gd name="connsiteY2126" fmla="*/ 585018 h 3024784"/>
              <a:gd name="connsiteX2127" fmla="*/ 293105 w 2971357"/>
              <a:gd name="connsiteY2127" fmla="*/ 526534 h 3024784"/>
              <a:gd name="connsiteX2128" fmla="*/ 755258 w 2971357"/>
              <a:gd name="connsiteY2128" fmla="*/ 521010 h 3024784"/>
              <a:gd name="connsiteX2129" fmla="*/ 741066 w 2971357"/>
              <a:gd name="connsiteY2129" fmla="*/ 531583 h 3024784"/>
              <a:gd name="connsiteX2130" fmla="*/ 721921 w 2971357"/>
              <a:gd name="connsiteY2130" fmla="*/ 549204 h 3024784"/>
              <a:gd name="connsiteX2131" fmla="*/ 740971 w 2971357"/>
              <a:gd name="connsiteY2131" fmla="*/ 531583 h 3024784"/>
              <a:gd name="connsiteX2132" fmla="*/ 298058 w 2971357"/>
              <a:gd name="connsiteY2132" fmla="*/ 515581 h 3024784"/>
              <a:gd name="connsiteX2133" fmla="*/ 293105 w 2971357"/>
              <a:gd name="connsiteY2133" fmla="*/ 522153 h 3024784"/>
              <a:gd name="connsiteX2134" fmla="*/ 293105 w 2971357"/>
              <a:gd name="connsiteY2134" fmla="*/ 522534 h 3024784"/>
              <a:gd name="connsiteX2135" fmla="*/ 298439 w 2971357"/>
              <a:gd name="connsiteY2135" fmla="*/ 515581 h 3024784"/>
              <a:gd name="connsiteX2136" fmla="*/ 2258589 w 2971357"/>
              <a:gd name="connsiteY2136" fmla="*/ 505007 h 3024784"/>
              <a:gd name="connsiteX2137" fmla="*/ 2264780 w 2971357"/>
              <a:gd name="connsiteY2137" fmla="*/ 511961 h 3024784"/>
              <a:gd name="connsiteX2138" fmla="*/ 2258589 w 2971357"/>
              <a:gd name="connsiteY2138" fmla="*/ 505103 h 3024784"/>
              <a:gd name="connsiteX2139" fmla="*/ 525420 w 2971357"/>
              <a:gd name="connsiteY2139" fmla="*/ 496530 h 3024784"/>
              <a:gd name="connsiteX2140" fmla="*/ 468270 w 2971357"/>
              <a:gd name="connsiteY2140" fmla="*/ 560157 h 3024784"/>
              <a:gd name="connsiteX2141" fmla="*/ 453221 w 2971357"/>
              <a:gd name="connsiteY2141" fmla="*/ 576921 h 3024784"/>
              <a:gd name="connsiteX2142" fmla="*/ 468175 w 2971357"/>
              <a:gd name="connsiteY2142" fmla="*/ 560157 h 3024784"/>
              <a:gd name="connsiteX2143" fmla="*/ 525420 w 2971357"/>
              <a:gd name="connsiteY2143" fmla="*/ 496530 h 3024784"/>
              <a:gd name="connsiteX2144" fmla="*/ 658007 w 2971357"/>
              <a:gd name="connsiteY2144" fmla="*/ 494911 h 3024784"/>
              <a:gd name="connsiteX2145" fmla="*/ 654293 w 2971357"/>
              <a:gd name="connsiteY2145" fmla="*/ 502341 h 3024784"/>
              <a:gd name="connsiteX2146" fmla="*/ 658007 w 2971357"/>
              <a:gd name="connsiteY2146" fmla="*/ 494911 h 3024784"/>
              <a:gd name="connsiteX2147" fmla="*/ 299963 w 2971357"/>
              <a:gd name="connsiteY2147" fmla="*/ 487196 h 3024784"/>
              <a:gd name="connsiteX2148" fmla="*/ 287676 w 2971357"/>
              <a:gd name="connsiteY2148" fmla="*/ 501483 h 3024784"/>
              <a:gd name="connsiteX2149" fmla="*/ 285676 w 2971357"/>
              <a:gd name="connsiteY2149" fmla="*/ 504055 h 3024784"/>
              <a:gd name="connsiteX2150" fmla="*/ 287771 w 2971357"/>
              <a:gd name="connsiteY2150" fmla="*/ 501483 h 3024784"/>
              <a:gd name="connsiteX2151" fmla="*/ 299963 w 2971357"/>
              <a:gd name="connsiteY2151" fmla="*/ 487196 h 3024784"/>
              <a:gd name="connsiteX2152" fmla="*/ 698532 w 2971357"/>
              <a:gd name="connsiteY2152" fmla="*/ 481048 h 3024784"/>
              <a:gd name="connsiteX2153" fmla="*/ 688012 w 2971357"/>
              <a:gd name="connsiteY2153" fmla="*/ 488530 h 3024784"/>
              <a:gd name="connsiteX2154" fmla="*/ 672581 w 2971357"/>
              <a:gd name="connsiteY2154" fmla="*/ 499388 h 3024784"/>
              <a:gd name="connsiteX2155" fmla="*/ 668962 w 2971357"/>
              <a:gd name="connsiteY2155" fmla="*/ 502150 h 3024784"/>
              <a:gd name="connsiteX2156" fmla="*/ 672581 w 2971357"/>
              <a:gd name="connsiteY2156" fmla="*/ 499293 h 3024784"/>
              <a:gd name="connsiteX2157" fmla="*/ 688012 w 2971357"/>
              <a:gd name="connsiteY2157" fmla="*/ 488434 h 3024784"/>
              <a:gd name="connsiteX2158" fmla="*/ 2096760 w 2971357"/>
              <a:gd name="connsiteY2158" fmla="*/ 474051 h 3024784"/>
              <a:gd name="connsiteX2159" fmla="*/ 2115810 w 2971357"/>
              <a:gd name="connsiteY2159" fmla="*/ 488624 h 3024784"/>
              <a:gd name="connsiteX2160" fmla="*/ 2151338 w 2971357"/>
              <a:gd name="connsiteY2160" fmla="*/ 513389 h 3024784"/>
              <a:gd name="connsiteX2161" fmla="*/ 2172388 w 2971357"/>
              <a:gd name="connsiteY2161" fmla="*/ 527201 h 3024784"/>
              <a:gd name="connsiteX2162" fmla="*/ 2194486 w 2971357"/>
              <a:gd name="connsiteY2162" fmla="*/ 542345 h 3024784"/>
              <a:gd name="connsiteX2163" fmla="*/ 2192962 w 2971357"/>
              <a:gd name="connsiteY2163" fmla="*/ 537583 h 3024784"/>
              <a:gd name="connsiteX2164" fmla="*/ 2174864 w 2971357"/>
              <a:gd name="connsiteY2164" fmla="*/ 523676 h 3024784"/>
              <a:gd name="connsiteX2165" fmla="*/ 2162387 w 2971357"/>
              <a:gd name="connsiteY2165" fmla="*/ 514151 h 3024784"/>
              <a:gd name="connsiteX2166" fmla="*/ 2139622 w 2971357"/>
              <a:gd name="connsiteY2166" fmla="*/ 498149 h 3024784"/>
              <a:gd name="connsiteX2167" fmla="*/ 2128002 w 2971357"/>
              <a:gd name="connsiteY2167" fmla="*/ 490720 h 3024784"/>
              <a:gd name="connsiteX2168" fmla="*/ 2115810 w 2971357"/>
              <a:gd name="connsiteY2168" fmla="*/ 483576 h 3024784"/>
              <a:gd name="connsiteX2169" fmla="*/ 2096760 w 2971357"/>
              <a:gd name="connsiteY2169" fmla="*/ 474051 h 3024784"/>
              <a:gd name="connsiteX2170" fmla="*/ 732779 w 2971357"/>
              <a:gd name="connsiteY2170" fmla="*/ 467480 h 3024784"/>
              <a:gd name="connsiteX2171" fmla="*/ 622766 w 2971357"/>
              <a:gd name="connsiteY2171" fmla="*/ 567968 h 3024784"/>
              <a:gd name="connsiteX2172" fmla="*/ 732779 w 2971357"/>
              <a:gd name="connsiteY2172" fmla="*/ 467480 h 3024784"/>
              <a:gd name="connsiteX2173" fmla="*/ 719505 w 2971357"/>
              <a:gd name="connsiteY2173" fmla="*/ 466205 h 3024784"/>
              <a:gd name="connsiteX2174" fmla="*/ 719349 w 2971357"/>
              <a:gd name="connsiteY2174" fmla="*/ 466431 h 3024784"/>
              <a:gd name="connsiteX2175" fmla="*/ 698532 w 2971357"/>
              <a:gd name="connsiteY2175" fmla="*/ 481048 h 3024784"/>
              <a:gd name="connsiteX2176" fmla="*/ 719349 w 2971357"/>
              <a:gd name="connsiteY2176" fmla="*/ 466241 h 3024784"/>
              <a:gd name="connsiteX2177" fmla="*/ 581331 w 2971357"/>
              <a:gd name="connsiteY2177" fmla="*/ 459764 h 3024784"/>
              <a:gd name="connsiteX2178" fmla="*/ 557805 w 2971357"/>
              <a:gd name="connsiteY2178" fmla="*/ 475861 h 3024784"/>
              <a:gd name="connsiteX2179" fmla="*/ 581331 w 2971357"/>
              <a:gd name="connsiteY2179" fmla="*/ 459764 h 3024784"/>
              <a:gd name="connsiteX2180" fmla="*/ 587904 w 2971357"/>
              <a:gd name="connsiteY2180" fmla="*/ 440809 h 3024784"/>
              <a:gd name="connsiteX2181" fmla="*/ 557233 w 2971357"/>
              <a:gd name="connsiteY2181" fmla="*/ 465479 h 3024784"/>
              <a:gd name="connsiteX2182" fmla="*/ 543708 w 2971357"/>
              <a:gd name="connsiteY2182" fmla="*/ 477195 h 3024784"/>
              <a:gd name="connsiteX2183" fmla="*/ 557138 w 2971357"/>
              <a:gd name="connsiteY2183" fmla="*/ 465193 h 3024784"/>
              <a:gd name="connsiteX2184" fmla="*/ 612419 w 2971357"/>
              <a:gd name="connsiteY2184" fmla="*/ 440666 h 3024784"/>
              <a:gd name="connsiteX2185" fmla="*/ 586094 w 2971357"/>
              <a:gd name="connsiteY2185" fmla="*/ 467384 h 3024784"/>
              <a:gd name="connsiteX2186" fmla="*/ 540470 w 2971357"/>
              <a:gd name="connsiteY2186" fmla="*/ 511961 h 3024784"/>
              <a:gd name="connsiteX2187" fmla="*/ 517324 w 2971357"/>
              <a:gd name="connsiteY2187" fmla="*/ 534821 h 3024784"/>
              <a:gd name="connsiteX2188" fmla="*/ 494083 w 2971357"/>
              <a:gd name="connsiteY2188" fmla="*/ 559300 h 3024784"/>
              <a:gd name="connsiteX2189" fmla="*/ 481700 w 2971357"/>
              <a:gd name="connsiteY2189" fmla="*/ 571016 h 3024784"/>
              <a:gd name="connsiteX2190" fmla="*/ 477100 w 2971357"/>
              <a:gd name="connsiteY2190" fmla="*/ 564851 h 3024784"/>
              <a:gd name="connsiteX2191" fmla="*/ 477319 w 2971357"/>
              <a:gd name="connsiteY2191" fmla="*/ 564634 h 3024784"/>
              <a:gd name="connsiteX2192" fmla="*/ 515419 w 2971357"/>
              <a:gd name="connsiteY2192" fmla="*/ 524534 h 3024784"/>
              <a:gd name="connsiteX2193" fmla="*/ 555233 w 2971357"/>
              <a:gd name="connsiteY2193" fmla="*/ 486434 h 3024784"/>
              <a:gd name="connsiteX2194" fmla="*/ 564758 w 2971357"/>
              <a:gd name="connsiteY2194" fmla="*/ 476909 h 3024784"/>
              <a:gd name="connsiteX2195" fmla="*/ 575236 w 2971357"/>
              <a:gd name="connsiteY2195" fmla="*/ 468146 h 3024784"/>
              <a:gd name="connsiteX2196" fmla="*/ 596096 w 2971357"/>
              <a:gd name="connsiteY2196" fmla="*/ 450524 h 3024784"/>
              <a:gd name="connsiteX2197" fmla="*/ 612419 w 2971357"/>
              <a:gd name="connsiteY2197" fmla="*/ 440666 h 3024784"/>
              <a:gd name="connsiteX2198" fmla="*/ 477414 w 2971357"/>
              <a:gd name="connsiteY2198" fmla="*/ 422521 h 3024784"/>
              <a:gd name="connsiteX2199" fmla="*/ 477223 w 2971357"/>
              <a:gd name="connsiteY2199" fmla="*/ 422616 h 3024784"/>
              <a:gd name="connsiteX2200" fmla="*/ 450649 w 2971357"/>
              <a:gd name="connsiteY2200" fmla="*/ 444143 h 3024784"/>
              <a:gd name="connsiteX2201" fmla="*/ 477414 w 2971357"/>
              <a:gd name="connsiteY2201" fmla="*/ 422521 h 3024784"/>
              <a:gd name="connsiteX2202" fmla="*/ 2338123 w 2971357"/>
              <a:gd name="connsiteY2202" fmla="*/ 421759 h 3024784"/>
              <a:gd name="connsiteX2203" fmla="*/ 2359554 w 2971357"/>
              <a:gd name="connsiteY2203" fmla="*/ 438714 h 3024784"/>
              <a:gd name="connsiteX2204" fmla="*/ 2377080 w 2971357"/>
              <a:gd name="connsiteY2204" fmla="*/ 452811 h 3024784"/>
              <a:gd name="connsiteX2205" fmla="*/ 2359649 w 2971357"/>
              <a:gd name="connsiteY2205" fmla="*/ 439000 h 3024784"/>
              <a:gd name="connsiteX2206" fmla="*/ 381878 w 2971357"/>
              <a:gd name="connsiteY2206" fmla="*/ 402709 h 3024784"/>
              <a:gd name="connsiteX2207" fmla="*/ 332253 w 2971357"/>
              <a:gd name="connsiteY2207" fmla="*/ 456907 h 3024784"/>
              <a:gd name="connsiteX2208" fmla="*/ 330062 w 2971357"/>
              <a:gd name="connsiteY2208" fmla="*/ 460050 h 3024784"/>
              <a:gd name="connsiteX2209" fmla="*/ 332443 w 2971357"/>
              <a:gd name="connsiteY2209" fmla="*/ 456716 h 3024784"/>
              <a:gd name="connsiteX2210" fmla="*/ 381878 w 2971357"/>
              <a:gd name="connsiteY2210" fmla="*/ 402709 h 3024784"/>
              <a:gd name="connsiteX2211" fmla="*/ 664116 w 2971357"/>
              <a:gd name="connsiteY2211" fmla="*/ 399817 h 3024784"/>
              <a:gd name="connsiteX2212" fmla="*/ 653162 w 2971357"/>
              <a:gd name="connsiteY2212" fmla="*/ 407519 h 3024784"/>
              <a:gd name="connsiteX2213" fmla="*/ 646292 w 2971357"/>
              <a:gd name="connsiteY2213" fmla="*/ 410615 h 3024784"/>
              <a:gd name="connsiteX2214" fmla="*/ 653138 w 2971357"/>
              <a:gd name="connsiteY2214" fmla="*/ 407472 h 3024784"/>
              <a:gd name="connsiteX2215" fmla="*/ 711316 w 2971357"/>
              <a:gd name="connsiteY2215" fmla="*/ 387725 h 3024784"/>
              <a:gd name="connsiteX2216" fmla="*/ 705919 w 2971357"/>
              <a:gd name="connsiteY2216" fmla="*/ 393470 h 3024784"/>
              <a:gd name="connsiteX2217" fmla="*/ 717254 w 2971357"/>
              <a:gd name="connsiteY2217" fmla="*/ 389946 h 3024784"/>
              <a:gd name="connsiteX2218" fmla="*/ 719063 w 2971357"/>
              <a:gd name="connsiteY2218" fmla="*/ 396614 h 3024784"/>
              <a:gd name="connsiteX2219" fmla="*/ 673629 w 2971357"/>
              <a:gd name="connsiteY2219" fmla="*/ 431285 h 3024784"/>
              <a:gd name="connsiteX2220" fmla="*/ 650864 w 2971357"/>
              <a:gd name="connsiteY2220" fmla="*/ 448715 h 3024784"/>
              <a:gd name="connsiteX2221" fmla="*/ 627623 w 2971357"/>
              <a:gd name="connsiteY2221" fmla="*/ 467765 h 3024784"/>
              <a:gd name="connsiteX2222" fmla="*/ 582856 w 2971357"/>
              <a:gd name="connsiteY2222" fmla="*/ 501103 h 3024784"/>
              <a:gd name="connsiteX2223" fmla="*/ 565425 w 2971357"/>
              <a:gd name="connsiteY2223" fmla="*/ 510056 h 3024784"/>
              <a:gd name="connsiteX2224" fmla="*/ 582761 w 2971357"/>
              <a:gd name="connsiteY2224" fmla="*/ 492245 h 3024784"/>
              <a:gd name="connsiteX2225" fmla="*/ 621527 w 2971357"/>
              <a:gd name="connsiteY2225" fmla="*/ 458431 h 3024784"/>
              <a:gd name="connsiteX2226" fmla="*/ 596381 w 2971357"/>
              <a:gd name="connsiteY2226" fmla="*/ 476814 h 3024784"/>
              <a:gd name="connsiteX2227" fmla="*/ 578950 w 2971357"/>
              <a:gd name="connsiteY2227" fmla="*/ 490816 h 3024784"/>
              <a:gd name="connsiteX2228" fmla="*/ 567425 w 2971357"/>
              <a:gd name="connsiteY2228" fmla="*/ 500341 h 3024784"/>
              <a:gd name="connsiteX2229" fmla="*/ 594953 w 2971357"/>
              <a:gd name="connsiteY2229" fmla="*/ 474147 h 3024784"/>
              <a:gd name="connsiteX2230" fmla="*/ 623528 w 2971357"/>
              <a:gd name="connsiteY2230" fmla="*/ 449001 h 3024784"/>
              <a:gd name="connsiteX2231" fmla="*/ 684392 w 2971357"/>
              <a:gd name="connsiteY2231" fmla="*/ 402995 h 3024784"/>
              <a:gd name="connsiteX2232" fmla="*/ 711316 w 2971357"/>
              <a:gd name="connsiteY2232" fmla="*/ 387725 h 3024784"/>
              <a:gd name="connsiteX2233" fmla="*/ 2088177 w 2971357"/>
              <a:gd name="connsiteY2233" fmla="*/ 387465 h 3024784"/>
              <a:gd name="connsiteX2234" fmla="*/ 2089696 w 2971357"/>
              <a:gd name="connsiteY2234" fmla="*/ 388036 h 3024784"/>
              <a:gd name="connsiteX2235" fmla="*/ 2107332 w 2971357"/>
              <a:gd name="connsiteY2235" fmla="*/ 396328 h 3024784"/>
              <a:gd name="connsiteX2236" fmla="*/ 517609 w 2971357"/>
              <a:gd name="connsiteY2236" fmla="*/ 386326 h 3024784"/>
              <a:gd name="connsiteX2237" fmla="*/ 480176 w 2971357"/>
              <a:gd name="connsiteY2237" fmla="*/ 414901 h 3024784"/>
              <a:gd name="connsiteX2238" fmla="*/ 517609 w 2971357"/>
              <a:gd name="connsiteY2238" fmla="*/ 386326 h 3024784"/>
              <a:gd name="connsiteX2239" fmla="*/ 519229 w 2971357"/>
              <a:gd name="connsiteY2239" fmla="*/ 385183 h 3024784"/>
              <a:gd name="connsiteX2240" fmla="*/ 502941 w 2971357"/>
              <a:gd name="connsiteY2240" fmla="*/ 401757 h 3024784"/>
              <a:gd name="connsiteX2241" fmla="*/ 503036 w 2971357"/>
              <a:gd name="connsiteY2241" fmla="*/ 401757 h 3024784"/>
              <a:gd name="connsiteX2242" fmla="*/ 519229 w 2971357"/>
              <a:gd name="connsiteY2242" fmla="*/ 385183 h 3024784"/>
              <a:gd name="connsiteX2243" fmla="*/ 2080914 w 2971357"/>
              <a:gd name="connsiteY2243" fmla="*/ 384732 h 3024784"/>
              <a:gd name="connsiteX2244" fmla="*/ 2085305 w 2971357"/>
              <a:gd name="connsiteY2244" fmla="*/ 386136 h 3024784"/>
              <a:gd name="connsiteX2245" fmla="*/ 2088177 w 2971357"/>
              <a:gd name="connsiteY2245" fmla="*/ 387465 h 3024784"/>
              <a:gd name="connsiteX2246" fmla="*/ 2080690 w 2971357"/>
              <a:gd name="connsiteY2246" fmla="*/ 384648 h 3024784"/>
              <a:gd name="connsiteX2247" fmla="*/ 2080914 w 2971357"/>
              <a:gd name="connsiteY2247" fmla="*/ 384732 h 3024784"/>
              <a:gd name="connsiteX2248" fmla="*/ 2080709 w 2971357"/>
              <a:gd name="connsiteY2248" fmla="*/ 384666 h 3024784"/>
              <a:gd name="connsiteX2249" fmla="*/ 2080650 w 2971357"/>
              <a:gd name="connsiteY2249" fmla="*/ 384648 h 3024784"/>
              <a:gd name="connsiteX2250" fmla="*/ 2080709 w 2971357"/>
              <a:gd name="connsiteY2250" fmla="*/ 384666 h 3024784"/>
              <a:gd name="connsiteX2251" fmla="*/ 2083424 w 2971357"/>
              <a:gd name="connsiteY2251" fmla="*/ 387374 h 3024784"/>
              <a:gd name="connsiteX2252" fmla="*/ 2080650 w 2971357"/>
              <a:gd name="connsiteY2252" fmla="*/ 384648 h 3024784"/>
              <a:gd name="connsiteX2253" fmla="*/ 2053825 w 2971357"/>
              <a:gd name="connsiteY2253" fmla="*/ 380802 h 3024784"/>
              <a:gd name="connsiteX2254" fmla="*/ 2061231 w 2971357"/>
              <a:gd name="connsiteY2254" fmla="*/ 382802 h 3024784"/>
              <a:gd name="connsiteX2255" fmla="*/ 2051706 w 2971357"/>
              <a:gd name="connsiteY2255" fmla="*/ 381945 h 3024784"/>
              <a:gd name="connsiteX2256" fmla="*/ 2053825 w 2971357"/>
              <a:gd name="connsiteY2256" fmla="*/ 380802 h 3024784"/>
              <a:gd name="connsiteX2257" fmla="*/ 687440 w 2971357"/>
              <a:gd name="connsiteY2257" fmla="*/ 380516 h 3024784"/>
              <a:gd name="connsiteX2258" fmla="*/ 673628 w 2971357"/>
              <a:gd name="connsiteY2258" fmla="*/ 393184 h 3024784"/>
              <a:gd name="connsiteX2259" fmla="*/ 664116 w 2971357"/>
              <a:gd name="connsiteY2259" fmla="*/ 399817 h 3024784"/>
              <a:gd name="connsiteX2260" fmla="*/ 673819 w 2971357"/>
              <a:gd name="connsiteY2260" fmla="*/ 392994 h 3024784"/>
              <a:gd name="connsiteX2261" fmla="*/ 2030465 w 2971357"/>
              <a:gd name="connsiteY2261" fmla="*/ 378611 h 3024784"/>
              <a:gd name="connsiteX2262" fmla="*/ 2028940 w 2971357"/>
              <a:gd name="connsiteY2262" fmla="*/ 379266 h 3024784"/>
              <a:gd name="connsiteX2263" fmla="*/ 2028850 w 2971357"/>
              <a:gd name="connsiteY2263" fmla="*/ 379229 h 3024784"/>
              <a:gd name="connsiteX2264" fmla="*/ 2020824 w 2971357"/>
              <a:gd name="connsiteY2264" fmla="*/ 375988 h 3024784"/>
              <a:gd name="connsiteX2265" fmla="*/ 2028850 w 2971357"/>
              <a:gd name="connsiteY2265" fmla="*/ 379229 h 3024784"/>
              <a:gd name="connsiteX2266" fmla="*/ 2028786 w 2971357"/>
              <a:gd name="connsiteY2266" fmla="*/ 379254 h 3024784"/>
              <a:gd name="connsiteX2267" fmla="*/ 2026905 w 2971357"/>
              <a:gd name="connsiteY2267" fmla="*/ 372515 h 3024784"/>
              <a:gd name="connsiteX2268" fmla="*/ 2051230 w 2971357"/>
              <a:gd name="connsiteY2268" fmla="*/ 381945 h 3024784"/>
              <a:gd name="connsiteX2269" fmla="*/ 2034996 w 2971357"/>
              <a:gd name="connsiteY2269" fmla="*/ 375274 h 3024784"/>
              <a:gd name="connsiteX2270" fmla="*/ 2026882 w 2971357"/>
              <a:gd name="connsiteY2270" fmla="*/ 372543 h 3024784"/>
              <a:gd name="connsiteX2271" fmla="*/ 2026798 w 2971357"/>
              <a:gd name="connsiteY2271" fmla="*/ 372515 h 3024784"/>
              <a:gd name="connsiteX2272" fmla="*/ 2026882 w 2971357"/>
              <a:gd name="connsiteY2272" fmla="*/ 372543 h 3024784"/>
              <a:gd name="connsiteX2273" fmla="*/ 2025512 w 2971357"/>
              <a:gd name="connsiteY2273" fmla="*/ 374230 h 3024784"/>
              <a:gd name="connsiteX2274" fmla="*/ 2026798 w 2971357"/>
              <a:gd name="connsiteY2274" fmla="*/ 372515 h 3024784"/>
              <a:gd name="connsiteX2275" fmla="*/ 929312 w 2971357"/>
              <a:gd name="connsiteY2275" fmla="*/ 366260 h 3024784"/>
              <a:gd name="connsiteX2276" fmla="*/ 923755 w 2971357"/>
              <a:gd name="connsiteY2276" fmla="*/ 369086 h 3024784"/>
              <a:gd name="connsiteX2277" fmla="*/ 893847 w 2971357"/>
              <a:gd name="connsiteY2277" fmla="*/ 383088 h 3024784"/>
              <a:gd name="connsiteX2278" fmla="*/ 923660 w 2971357"/>
              <a:gd name="connsiteY2278" fmla="*/ 369086 h 3024784"/>
              <a:gd name="connsiteX2279" fmla="*/ 2258113 w 2971357"/>
              <a:gd name="connsiteY2279" fmla="*/ 358799 h 3024784"/>
              <a:gd name="connsiteX2280" fmla="*/ 2258229 w 2971357"/>
              <a:gd name="connsiteY2280" fmla="*/ 358918 h 3024784"/>
              <a:gd name="connsiteX2281" fmla="*/ 2261542 w 2971357"/>
              <a:gd name="connsiteY2281" fmla="*/ 362311 h 3024784"/>
              <a:gd name="connsiteX2282" fmla="*/ 2268686 w 2971357"/>
              <a:gd name="connsiteY2282" fmla="*/ 368324 h 3024784"/>
              <a:gd name="connsiteX2283" fmla="*/ 2261399 w 2971357"/>
              <a:gd name="connsiteY2283" fmla="*/ 362454 h 3024784"/>
              <a:gd name="connsiteX2284" fmla="*/ 2258215 w 2971357"/>
              <a:gd name="connsiteY2284" fmla="*/ 358913 h 3024784"/>
              <a:gd name="connsiteX2285" fmla="*/ 712396 w 2971357"/>
              <a:gd name="connsiteY2285" fmla="*/ 358704 h 3024784"/>
              <a:gd name="connsiteX2286" fmla="*/ 680868 w 2971357"/>
              <a:gd name="connsiteY2286" fmla="*/ 382421 h 3024784"/>
              <a:gd name="connsiteX2287" fmla="*/ 712396 w 2971357"/>
              <a:gd name="connsiteY2287" fmla="*/ 358704 h 3024784"/>
              <a:gd name="connsiteX2288" fmla="*/ 1982935 w 2971357"/>
              <a:gd name="connsiteY2288" fmla="*/ 358513 h 3024784"/>
              <a:gd name="connsiteX2289" fmla="*/ 1996746 w 2971357"/>
              <a:gd name="connsiteY2289" fmla="*/ 365467 h 3024784"/>
              <a:gd name="connsiteX2290" fmla="*/ 2011891 w 2971357"/>
              <a:gd name="connsiteY2290" fmla="*/ 372325 h 3024784"/>
              <a:gd name="connsiteX2291" fmla="*/ 2020824 w 2971357"/>
              <a:gd name="connsiteY2291" fmla="*/ 375988 h 3024784"/>
              <a:gd name="connsiteX2292" fmla="*/ 2011986 w 2971357"/>
              <a:gd name="connsiteY2292" fmla="*/ 372420 h 3024784"/>
              <a:gd name="connsiteX2293" fmla="*/ 1996651 w 2971357"/>
              <a:gd name="connsiteY2293" fmla="*/ 365467 h 3024784"/>
              <a:gd name="connsiteX2294" fmla="*/ 1982935 w 2971357"/>
              <a:gd name="connsiteY2294" fmla="*/ 358513 h 3024784"/>
              <a:gd name="connsiteX2295" fmla="*/ 947282 w 2971357"/>
              <a:gd name="connsiteY2295" fmla="*/ 357084 h 3024784"/>
              <a:gd name="connsiteX2296" fmla="*/ 940424 w 2971357"/>
              <a:gd name="connsiteY2296" fmla="*/ 360704 h 3024784"/>
              <a:gd name="connsiteX2297" fmla="*/ 929312 w 2971357"/>
              <a:gd name="connsiteY2297" fmla="*/ 366260 h 3024784"/>
              <a:gd name="connsiteX2298" fmla="*/ 940424 w 2971357"/>
              <a:gd name="connsiteY2298" fmla="*/ 360609 h 3024784"/>
              <a:gd name="connsiteX2299" fmla="*/ 485605 w 2971357"/>
              <a:gd name="connsiteY2299" fmla="*/ 356227 h 3024784"/>
              <a:gd name="connsiteX2300" fmla="*/ 468937 w 2971357"/>
              <a:gd name="connsiteY2300" fmla="*/ 380421 h 3024784"/>
              <a:gd name="connsiteX2301" fmla="*/ 485605 w 2971357"/>
              <a:gd name="connsiteY2301" fmla="*/ 356227 h 3024784"/>
              <a:gd name="connsiteX2302" fmla="*/ 959379 w 2971357"/>
              <a:gd name="connsiteY2302" fmla="*/ 351464 h 3024784"/>
              <a:gd name="connsiteX2303" fmla="*/ 949854 w 2971357"/>
              <a:gd name="connsiteY2303" fmla="*/ 356036 h 3024784"/>
              <a:gd name="connsiteX2304" fmla="*/ 949854 w 2971357"/>
              <a:gd name="connsiteY2304" fmla="*/ 355941 h 3024784"/>
              <a:gd name="connsiteX2305" fmla="*/ 923266 w 2971357"/>
              <a:gd name="connsiteY2305" fmla="*/ 348088 h 3024784"/>
              <a:gd name="connsiteX2306" fmla="*/ 927089 w 2971357"/>
              <a:gd name="connsiteY2306" fmla="*/ 350512 h 3024784"/>
              <a:gd name="connsiteX2307" fmla="*/ 927058 w 2971357"/>
              <a:gd name="connsiteY2307" fmla="*/ 350587 h 3024784"/>
              <a:gd name="connsiteX2308" fmla="*/ 923184 w 2971357"/>
              <a:gd name="connsiteY2308" fmla="*/ 348131 h 3024784"/>
              <a:gd name="connsiteX2309" fmla="*/ 2236835 w 2971357"/>
              <a:gd name="connsiteY2309" fmla="*/ 342858 h 3024784"/>
              <a:gd name="connsiteX2310" fmla="*/ 2264230 w 2971357"/>
              <a:gd name="connsiteY2310" fmla="*/ 361246 h 3024784"/>
              <a:gd name="connsiteX2311" fmla="*/ 2264648 w 2971357"/>
              <a:gd name="connsiteY2311" fmla="*/ 361527 h 3024784"/>
              <a:gd name="connsiteX2312" fmla="*/ 2264553 w 2971357"/>
              <a:gd name="connsiteY2312" fmla="*/ 361527 h 3024784"/>
              <a:gd name="connsiteX2313" fmla="*/ 2264009 w 2971357"/>
              <a:gd name="connsiteY2313" fmla="*/ 361160 h 3024784"/>
              <a:gd name="connsiteX2314" fmla="*/ 1645903 w 2971357"/>
              <a:gd name="connsiteY2314" fmla="*/ 340953 h 3024784"/>
              <a:gd name="connsiteX2315" fmla="*/ 1645998 w 2971357"/>
              <a:gd name="connsiteY2315" fmla="*/ 340953 h 3024784"/>
              <a:gd name="connsiteX2316" fmla="*/ 1646475 w 2971357"/>
              <a:gd name="connsiteY2316" fmla="*/ 344287 h 3024784"/>
              <a:gd name="connsiteX2317" fmla="*/ 1606222 w 2971357"/>
              <a:gd name="connsiteY2317" fmla="*/ 337653 h 3024784"/>
              <a:gd name="connsiteX2318" fmla="*/ 1621462 w 2971357"/>
              <a:gd name="connsiteY2318" fmla="*/ 341368 h 3024784"/>
              <a:gd name="connsiteX2319" fmla="*/ 1606222 w 2971357"/>
              <a:gd name="connsiteY2319" fmla="*/ 337653 h 3024784"/>
              <a:gd name="connsiteX2320" fmla="*/ 1134543 w 2971357"/>
              <a:gd name="connsiteY2320" fmla="*/ 335272 h 3024784"/>
              <a:gd name="connsiteX2321" fmla="*/ 1109207 w 2971357"/>
              <a:gd name="connsiteY2321" fmla="*/ 348131 h 3024784"/>
              <a:gd name="connsiteX2322" fmla="*/ 1134543 w 2971357"/>
              <a:gd name="connsiteY2322" fmla="*/ 335272 h 3024784"/>
              <a:gd name="connsiteX2323" fmla="*/ 1384670 w 2971357"/>
              <a:gd name="connsiteY2323" fmla="*/ 327176 h 3024784"/>
              <a:gd name="connsiteX2324" fmla="*/ 1332664 w 2971357"/>
              <a:gd name="connsiteY2324" fmla="*/ 333748 h 3024784"/>
              <a:gd name="connsiteX2325" fmla="*/ 1327139 w 2971357"/>
              <a:gd name="connsiteY2325" fmla="*/ 340606 h 3024784"/>
              <a:gd name="connsiteX2326" fmla="*/ 1367716 w 2971357"/>
              <a:gd name="connsiteY2326" fmla="*/ 335462 h 3024784"/>
              <a:gd name="connsiteX2327" fmla="*/ 1396291 w 2971357"/>
              <a:gd name="connsiteY2327" fmla="*/ 331557 h 3024784"/>
              <a:gd name="connsiteX2328" fmla="*/ 1395910 w 2971357"/>
              <a:gd name="connsiteY2328" fmla="*/ 331176 h 3024784"/>
              <a:gd name="connsiteX2329" fmla="*/ 1425152 w 2971357"/>
              <a:gd name="connsiteY2329" fmla="*/ 327176 h 3024784"/>
              <a:gd name="connsiteX2330" fmla="*/ 1384670 w 2971357"/>
              <a:gd name="connsiteY2330" fmla="*/ 327176 h 3024784"/>
              <a:gd name="connsiteX2331" fmla="*/ 749734 w 2971357"/>
              <a:gd name="connsiteY2331" fmla="*/ 323842 h 3024784"/>
              <a:gd name="connsiteX2332" fmla="*/ 669438 w 2971357"/>
              <a:gd name="connsiteY2332" fmla="*/ 377658 h 3024784"/>
              <a:gd name="connsiteX2333" fmla="*/ 749734 w 2971357"/>
              <a:gd name="connsiteY2333" fmla="*/ 323842 h 3024784"/>
              <a:gd name="connsiteX2334" fmla="*/ 602096 w 2971357"/>
              <a:gd name="connsiteY2334" fmla="*/ 322699 h 3024784"/>
              <a:gd name="connsiteX2335" fmla="*/ 578855 w 2971357"/>
              <a:gd name="connsiteY2335" fmla="*/ 339463 h 3024784"/>
              <a:gd name="connsiteX2336" fmla="*/ 602096 w 2971357"/>
              <a:gd name="connsiteY2336" fmla="*/ 322794 h 3024784"/>
              <a:gd name="connsiteX2337" fmla="*/ 602858 w 2971357"/>
              <a:gd name="connsiteY2337" fmla="*/ 327462 h 3024784"/>
              <a:gd name="connsiteX2338" fmla="*/ 602953 w 2971357"/>
              <a:gd name="connsiteY2338" fmla="*/ 327462 h 3024784"/>
              <a:gd name="connsiteX2339" fmla="*/ 602096 w 2971357"/>
              <a:gd name="connsiteY2339" fmla="*/ 322699 h 3024784"/>
              <a:gd name="connsiteX2340" fmla="*/ 1019196 w 2971357"/>
              <a:gd name="connsiteY2340" fmla="*/ 318222 h 3024784"/>
              <a:gd name="connsiteX2341" fmla="*/ 1019196 w 2971357"/>
              <a:gd name="connsiteY2341" fmla="*/ 318478 h 3024784"/>
              <a:gd name="connsiteX2342" fmla="*/ 1019196 w 2971357"/>
              <a:gd name="connsiteY2342" fmla="*/ 323080 h 3024784"/>
              <a:gd name="connsiteX2343" fmla="*/ 1006623 w 2971357"/>
              <a:gd name="connsiteY2343" fmla="*/ 328129 h 3024784"/>
              <a:gd name="connsiteX2344" fmla="*/ 994336 w 2971357"/>
              <a:gd name="connsiteY2344" fmla="*/ 333748 h 3024784"/>
              <a:gd name="connsiteX2345" fmla="*/ 974619 w 2971357"/>
              <a:gd name="connsiteY2345" fmla="*/ 343940 h 3024784"/>
              <a:gd name="connsiteX2346" fmla="*/ 959188 w 2971357"/>
              <a:gd name="connsiteY2346" fmla="*/ 351179 h 3024784"/>
              <a:gd name="connsiteX2347" fmla="*/ 950902 w 2971357"/>
              <a:gd name="connsiteY2347" fmla="*/ 352989 h 3024784"/>
              <a:gd name="connsiteX2348" fmla="*/ 923375 w 2971357"/>
              <a:gd name="connsiteY2348" fmla="*/ 363180 h 3024784"/>
              <a:gd name="connsiteX2349" fmla="*/ 919850 w 2971357"/>
              <a:gd name="connsiteY2349" fmla="*/ 364038 h 3024784"/>
              <a:gd name="connsiteX2350" fmla="*/ 925784 w 2971357"/>
              <a:gd name="connsiteY2350" fmla="*/ 353657 h 3024784"/>
              <a:gd name="connsiteX2351" fmla="*/ 927058 w 2971357"/>
              <a:gd name="connsiteY2351" fmla="*/ 350587 h 3024784"/>
              <a:gd name="connsiteX2352" fmla="*/ 927089 w 2971357"/>
              <a:gd name="connsiteY2352" fmla="*/ 350607 h 3024784"/>
              <a:gd name="connsiteX2353" fmla="*/ 943567 w 2971357"/>
              <a:gd name="connsiteY2353" fmla="*/ 343559 h 3024784"/>
              <a:gd name="connsiteX2354" fmla="*/ 957188 w 2971357"/>
              <a:gd name="connsiteY2354" fmla="*/ 339177 h 3024784"/>
              <a:gd name="connsiteX2355" fmla="*/ 1001194 w 2971357"/>
              <a:gd name="connsiteY2355" fmla="*/ 320889 h 3024784"/>
              <a:gd name="connsiteX2356" fmla="*/ 1019196 w 2971357"/>
              <a:gd name="connsiteY2356" fmla="*/ 318222 h 3024784"/>
              <a:gd name="connsiteX2357" fmla="*/ 1065162 w 2971357"/>
              <a:gd name="connsiteY2357" fmla="*/ 317988 h 3024784"/>
              <a:gd name="connsiteX2358" fmla="*/ 1065190 w 2971357"/>
              <a:gd name="connsiteY2358" fmla="*/ 318056 h 3024784"/>
              <a:gd name="connsiteX2359" fmla="*/ 1055391 w 2971357"/>
              <a:gd name="connsiteY2359" fmla="*/ 323176 h 3024784"/>
              <a:gd name="connsiteX2360" fmla="*/ 1062911 w 2971357"/>
              <a:gd name="connsiteY2360" fmla="*/ 319688 h 3024784"/>
              <a:gd name="connsiteX2361" fmla="*/ 1064344 w 2971357"/>
              <a:gd name="connsiteY2361" fmla="*/ 315937 h 3024784"/>
              <a:gd name="connsiteX2362" fmla="*/ 1065261 w 2971357"/>
              <a:gd name="connsiteY2362" fmla="*/ 317914 h 3024784"/>
              <a:gd name="connsiteX2363" fmla="*/ 1065162 w 2971357"/>
              <a:gd name="connsiteY2363" fmla="*/ 317988 h 3024784"/>
              <a:gd name="connsiteX2364" fmla="*/ 1873056 w 2971357"/>
              <a:gd name="connsiteY2364" fmla="*/ 312051 h 3024784"/>
              <a:gd name="connsiteX2365" fmla="*/ 1886328 w 2971357"/>
              <a:gd name="connsiteY2365" fmla="*/ 315472 h 3024784"/>
              <a:gd name="connsiteX2366" fmla="*/ 1903687 w 2971357"/>
              <a:gd name="connsiteY2366" fmla="*/ 319842 h 3024784"/>
              <a:gd name="connsiteX2367" fmla="*/ 1886232 w 2971357"/>
              <a:gd name="connsiteY2367" fmla="*/ 315472 h 3024784"/>
              <a:gd name="connsiteX2368" fmla="*/ 593905 w 2971357"/>
              <a:gd name="connsiteY2368" fmla="*/ 308698 h 3024784"/>
              <a:gd name="connsiteX2369" fmla="*/ 593714 w 2971357"/>
              <a:gd name="connsiteY2369" fmla="*/ 308793 h 3024784"/>
              <a:gd name="connsiteX2370" fmla="*/ 565330 w 2971357"/>
              <a:gd name="connsiteY2370" fmla="*/ 332319 h 3024784"/>
              <a:gd name="connsiteX2371" fmla="*/ 577807 w 2971357"/>
              <a:gd name="connsiteY2371" fmla="*/ 327081 h 3024784"/>
              <a:gd name="connsiteX2372" fmla="*/ 565330 w 2971357"/>
              <a:gd name="connsiteY2372" fmla="*/ 332319 h 3024784"/>
              <a:gd name="connsiteX2373" fmla="*/ 593905 w 2971357"/>
              <a:gd name="connsiteY2373" fmla="*/ 308698 h 3024784"/>
              <a:gd name="connsiteX2374" fmla="*/ 1855967 w 2971357"/>
              <a:gd name="connsiteY2374" fmla="*/ 307745 h 3024784"/>
              <a:gd name="connsiteX2375" fmla="*/ 1859777 w 2971357"/>
              <a:gd name="connsiteY2375" fmla="*/ 308603 h 3024784"/>
              <a:gd name="connsiteX2376" fmla="*/ 1873056 w 2971357"/>
              <a:gd name="connsiteY2376" fmla="*/ 312051 h 3024784"/>
              <a:gd name="connsiteX2377" fmla="*/ 1859681 w 2971357"/>
              <a:gd name="connsiteY2377" fmla="*/ 308603 h 3024784"/>
              <a:gd name="connsiteX2378" fmla="*/ 1989173 w 2971357"/>
              <a:gd name="connsiteY2378" fmla="*/ 306159 h 3024784"/>
              <a:gd name="connsiteX2379" fmla="*/ 2001902 w 2971357"/>
              <a:gd name="connsiteY2379" fmla="*/ 310151 h 3024784"/>
              <a:gd name="connsiteX2380" fmla="*/ 2027417 w 2971357"/>
              <a:gd name="connsiteY2380" fmla="*/ 318890 h 3024784"/>
              <a:gd name="connsiteX2381" fmla="*/ 2001878 w 2971357"/>
              <a:gd name="connsiteY2381" fmla="*/ 310151 h 3024784"/>
              <a:gd name="connsiteX2382" fmla="*/ 828410 w 2971357"/>
              <a:gd name="connsiteY2382" fmla="*/ 302601 h 3024784"/>
              <a:gd name="connsiteX2383" fmla="*/ 803550 w 2971357"/>
              <a:gd name="connsiteY2383" fmla="*/ 316984 h 3024784"/>
              <a:gd name="connsiteX2384" fmla="*/ 803455 w 2971357"/>
              <a:gd name="connsiteY2384" fmla="*/ 316984 h 3024784"/>
              <a:gd name="connsiteX2385" fmla="*/ 828410 w 2971357"/>
              <a:gd name="connsiteY2385" fmla="*/ 302601 h 3024784"/>
              <a:gd name="connsiteX2386" fmla="*/ 786405 w 2971357"/>
              <a:gd name="connsiteY2386" fmla="*/ 301649 h 3024784"/>
              <a:gd name="connsiteX2387" fmla="*/ 763450 w 2971357"/>
              <a:gd name="connsiteY2387" fmla="*/ 315175 h 3024784"/>
              <a:gd name="connsiteX2388" fmla="*/ 749734 w 2971357"/>
              <a:gd name="connsiteY2388" fmla="*/ 323842 h 3024784"/>
              <a:gd name="connsiteX2389" fmla="*/ 763354 w 2971357"/>
              <a:gd name="connsiteY2389" fmla="*/ 315175 h 3024784"/>
              <a:gd name="connsiteX2390" fmla="*/ 786405 w 2971357"/>
              <a:gd name="connsiteY2390" fmla="*/ 301649 h 3024784"/>
              <a:gd name="connsiteX2391" fmla="*/ 1091300 w 2971357"/>
              <a:gd name="connsiteY2391" fmla="*/ 301363 h 3024784"/>
              <a:gd name="connsiteX2392" fmla="*/ 1076727 w 2971357"/>
              <a:gd name="connsiteY2392" fmla="*/ 309269 h 3024784"/>
              <a:gd name="connsiteX2393" fmla="*/ 1091300 w 2971357"/>
              <a:gd name="connsiteY2393" fmla="*/ 301363 h 3024784"/>
              <a:gd name="connsiteX2394" fmla="*/ 1967791 w 2971357"/>
              <a:gd name="connsiteY2394" fmla="*/ 300697 h 3024784"/>
              <a:gd name="connsiteX2395" fmla="*/ 1972516 w 2971357"/>
              <a:gd name="connsiteY2395" fmla="*/ 301373 h 3024784"/>
              <a:gd name="connsiteX2396" fmla="*/ 1972518 w 2971357"/>
              <a:gd name="connsiteY2396" fmla="*/ 301375 h 3024784"/>
              <a:gd name="connsiteX2397" fmla="*/ 1967791 w 2971357"/>
              <a:gd name="connsiteY2397" fmla="*/ 300697 h 3024784"/>
              <a:gd name="connsiteX2398" fmla="*/ 2176007 w 2971357"/>
              <a:gd name="connsiteY2398" fmla="*/ 299648 h 3024784"/>
              <a:gd name="connsiteX2399" fmla="*/ 2224298 w 2971357"/>
              <a:gd name="connsiteY2399" fmla="*/ 328223 h 3024784"/>
              <a:gd name="connsiteX2400" fmla="*/ 2176007 w 2971357"/>
              <a:gd name="connsiteY2400" fmla="*/ 299648 h 3024784"/>
              <a:gd name="connsiteX2401" fmla="*/ 1971125 w 2971357"/>
              <a:gd name="connsiteY2401" fmla="*/ 299268 h 3024784"/>
              <a:gd name="connsiteX2402" fmla="*/ 1988935 w 2971357"/>
              <a:gd name="connsiteY2402" fmla="*/ 306085 h 3024784"/>
              <a:gd name="connsiteX2403" fmla="*/ 1971158 w 2971357"/>
              <a:gd name="connsiteY2403" fmla="*/ 299317 h 3024784"/>
              <a:gd name="connsiteX2404" fmla="*/ 1971029 w 2971357"/>
              <a:gd name="connsiteY2404" fmla="*/ 299268 h 3024784"/>
              <a:gd name="connsiteX2405" fmla="*/ 1971158 w 2971357"/>
              <a:gd name="connsiteY2405" fmla="*/ 299317 h 3024784"/>
              <a:gd name="connsiteX2406" fmla="*/ 1972530 w 2971357"/>
              <a:gd name="connsiteY2406" fmla="*/ 301375 h 3024784"/>
              <a:gd name="connsiteX2407" fmla="*/ 1972516 w 2971357"/>
              <a:gd name="connsiteY2407" fmla="*/ 301373 h 3024784"/>
              <a:gd name="connsiteX2408" fmla="*/ 961760 w 2971357"/>
              <a:gd name="connsiteY2408" fmla="*/ 298410 h 3024784"/>
              <a:gd name="connsiteX2409" fmla="*/ 966428 w 2971357"/>
              <a:gd name="connsiteY2409" fmla="*/ 314127 h 3024784"/>
              <a:gd name="connsiteX2410" fmla="*/ 966428 w 2971357"/>
              <a:gd name="connsiteY2410" fmla="*/ 316984 h 3024784"/>
              <a:gd name="connsiteX2411" fmla="*/ 986525 w 2971357"/>
              <a:gd name="connsiteY2411" fmla="*/ 314317 h 3024784"/>
              <a:gd name="connsiteX2412" fmla="*/ 964522 w 2971357"/>
              <a:gd name="connsiteY2412" fmla="*/ 326700 h 3024784"/>
              <a:gd name="connsiteX2413" fmla="*/ 923266 w 2971357"/>
              <a:gd name="connsiteY2413" fmla="*/ 348088 h 3024784"/>
              <a:gd name="connsiteX2414" fmla="*/ 923184 w 2971357"/>
              <a:gd name="connsiteY2414" fmla="*/ 348036 h 3024784"/>
              <a:gd name="connsiteX2415" fmla="*/ 913659 w 2971357"/>
              <a:gd name="connsiteY2415" fmla="*/ 352703 h 3024784"/>
              <a:gd name="connsiteX2416" fmla="*/ 887275 w 2971357"/>
              <a:gd name="connsiteY2416" fmla="*/ 367372 h 3024784"/>
              <a:gd name="connsiteX2417" fmla="*/ 861462 w 2971357"/>
              <a:gd name="connsiteY2417" fmla="*/ 383278 h 3024784"/>
              <a:gd name="connsiteX2418" fmla="*/ 863081 w 2971357"/>
              <a:gd name="connsiteY2418" fmla="*/ 386040 h 3024784"/>
              <a:gd name="connsiteX2419" fmla="*/ 848032 w 2971357"/>
              <a:gd name="connsiteY2419" fmla="*/ 397851 h 3024784"/>
              <a:gd name="connsiteX2420" fmla="*/ 832506 w 2971357"/>
              <a:gd name="connsiteY2420" fmla="*/ 407376 h 3024784"/>
              <a:gd name="connsiteX2421" fmla="*/ 817838 w 2971357"/>
              <a:gd name="connsiteY2421" fmla="*/ 416901 h 3024784"/>
              <a:gd name="connsiteX2422" fmla="*/ 796501 w 2971357"/>
              <a:gd name="connsiteY2422" fmla="*/ 428331 h 3024784"/>
              <a:gd name="connsiteX2423" fmla="*/ 793454 w 2971357"/>
              <a:gd name="connsiteY2423" fmla="*/ 425283 h 3024784"/>
              <a:gd name="connsiteX2424" fmla="*/ 778118 w 2971357"/>
              <a:gd name="connsiteY2424" fmla="*/ 434808 h 3024784"/>
              <a:gd name="connsiteX2425" fmla="*/ 763259 w 2971357"/>
              <a:gd name="connsiteY2425" fmla="*/ 445286 h 3024784"/>
              <a:gd name="connsiteX2426" fmla="*/ 733541 w 2971357"/>
              <a:gd name="connsiteY2426" fmla="*/ 466241 h 3024784"/>
              <a:gd name="connsiteX2427" fmla="*/ 724326 w 2971357"/>
              <a:gd name="connsiteY2427" fmla="*/ 465089 h 3024784"/>
              <a:gd name="connsiteX2428" fmla="*/ 719505 w 2971357"/>
              <a:gd name="connsiteY2428" fmla="*/ 466205 h 3024784"/>
              <a:gd name="connsiteX2429" fmla="*/ 733827 w 2971357"/>
              <a:gd name="connsiteY2429" fmla="*/ 445476 h 3024784"/>
              <a:gd name="connsiteX2430" fmla="*/ 726874 w 2971357"/>
              <a:gd name="connsiteY2430" fmla="*/ 444048 h 3024784"/>
              <a:gd name="connsiteX2431" fmla="*/ 701156 w 2971357"/>
              <a:gd name="connsiteY2431" fmla="*/ 460050 h 3024784"/>
              <a:gd name="connsiteX2432" fmla="*/ 680773 w 2971357"/>
              <a:gd name="connsiteY2432" fmla="*/ 472242 h 3024784"/>
              <a:gd name="connsiteX2433" fmla="*/ 710491 w 2971357"/>
              <a:gd name="connsiteY2433" fmla="*/ 443667 h 3024784"/>
              <a:gd name="connsiteX2434" fmla="*/ 750686 w 2971357"/>
              <a:gd name="connsiteY2434" fmla="*/ 415092 h 3024784"/>
              <a:gd name="connsiteX2435" fmla="*/ 760211 w 2971357"/>
              <a:gd name="connsiteY2435" fmla="*/ 407853 h 3024784"/>
              <a:gd name="connsiteX2436" fmla="*/ 770593 w 2971357"/>
              <a:gd name="connsiteY2436" fmla="*/ 401185 h 3024784"/>
              <a:gd name="connsiteX2437" fmla="*/ 789804 w 2971357"/>
              <a:gd name="connsiteY2437" fmla="*/ 388760 h 3024784"/>
              <a:gd name="connsiteX2438" fmla="*/ 791358 w 2971357"/>
              <a:gd name="connsiteY2438" fmla="*/ 387755 h 3024784"/>
              <a:gd name="connsiteX2439" fmla="*/ 810979 w 2971357"/>
              <a:gd name="connsiteY2439" fmla="*/ 375182 h 3024784"/>
              <a:gd name="connsiteX2440" fmla="*/ 831077 w 2971357"/>
              <a:gd name="connsiteY2440" fmla="*/ 363276 h 3024784"/>
              <a:gd name="connsiteX2441" fmla="*/ 870701 w 2971357"/>
              <a:gd name="connsiteY2441" fmla="*/ 340797 h 3024784"/>
              <a:gd name="connsiteX2442" fmla="*/ 920041 w 2971357"/>
              <a:gd name="connsiteY2442" fmla="*/ 315365 h 3024784"/>
              <a:gd name="connsiteX2443" fmla="*/ 961760 w 2971357"/>
              <a:gd name="connsiteY2443" fmla="*/ 298410 h 3024784"/>
              <a:gd name="connsiteX2444" fmla="*/ 628195 w 2971357"/>
              <a:gd name="connsiteY2444" fmla="*/ 298125 h 3024784"/>
              <a:gd name="connsiteX2445" fmla="*/ 606287 w 2971357"/>
              <a:gd name="connsiteY2445" fmla="*/ 313936 h 3024784"/>
              <a:gd name="connsiteX2446" fmla="*/ 606382 w 2971357"/>
              <a:gd name="connsiteY2446" fmla="*/ 313936 h 3024784"/>
              <a:gd name="connsiteX2447" fmla="*/ 628195 w 2971357"/>
              <a:gd name="connsiteY2447" fmla="*/ 298125 h 3024784"/>
              <a:gd name="connsiteX2448" fmla="*/ 1500590 w 2971357"/>
              <a:gd name="connsiteY2448" fmla="*/ 294886 h 3024784"/>
              <a:gd name="connsiteX2449" fmla="*/ 1464871 w 2971357"/>
              <a:gd name="connsiteY2449" fmla="*/ 295457 h 3024784"/>
              <a:gd name="connsiteX2450" fmla="*/ 1393338 w 2971357"/>
              <a:gd name="connsiteY2450" fmla="*/ 299267 h 3024784"/>
              <a:gd name="connsiteX2451" fmla="*/ 1428485 w 2971357"/>
              <a:gd name="connsiteY2451" fmla="*/ 298696 h 3024784"/>
              <a:gd name="connsiteX2452" fmla="*/ 1470586 w 2971357"/>
              <a:gd name="connsiteY2452" fmla="*/ 298124 h 3024784"/>
              <a:gd name="connsiteX2453" fmla="*/ 1508019 w 2971357"/>
              <a:gd name="connsiteY2453" fmla="*/ 301363 h 3024784"/>
              <a:gd name="connsiteX2454" fmla="*/ 1447917 w 2971357"/>
              <a:gd name="connsiteY2454" fmla="*/ 304792 h 3024784"/>
              <a:gd name="connsiteX2455" fmla="*/ 1412198 w 2971357"/>
              <a:gd name="connsiteY2455" fmla="*/ 308411 h 3024784"/>
              <a:gd name="connsiteX2456" fmla="*/ 1376574 w 2971357"/>
              <a:gd name="connsiteY2456" fmla="*/ 312507 h 3024784"/>
              <a:gd name="connsiteX2457" fmla="*/ 1376574 w 2971357"/>
              <a:gd name="connsiteY2457" fmla="*/ 314984 h 3024784"/>
              <a:gd name="connsiteX2458" fmla="*/ 1389243 w 2971357"/>
              <a:gd name="connsiteY2458" fmla="*/ 316984 h 3024784"/>
              <a:gd name="connsiteX2459" fmla="*/ 1421627 w 2971357"/>
              <a:gd name="connsiteY2459" fmla="*/ 317841 h 3024784"/>
              <a:gd name="connsiteX2460" fmla="*/ 1446297 w 2971357"/>
              <a:gd name="connsiteY2460" fmla="*/ 317841 h 3024784"/>
              <a:gd name="connsiteX2461" fmla="*/ 1473253 w 2971357"/>
              <a:gd name="connsiteY2461" fmla="*/ 318603 h 3024784"/>
              <a:gd name="connsiteX2462" fmla="*/ 1502685 w 2971357"/>
              <a:gd name="connsiteY2462" fmla="*/ 318603 h 3024784"/>
              <a:gd name="connsiteX2463" fmla="*/ 1535166 w 2971357"/>
              <a:gd name="connsiteY2463" fmla="*/ 320127 h 3024784"/>
              <a:gd name="connsiteX2464" fmla="*/ 1565550 w 2971357"/>
              <a:gd name="connsiteY2464" fmla="*/ 327556 h 3024784"/>
              <a:gd name="connsiteX2465" fmla="*/ 1561550 w 2971357"/>
              <a:gd name="connsiteY2465" fmla="*/ 332891 h 3024784"/>
              <a:gd name="connsiteX2466" fmla="*/ 1565169 w 2971357"/>
              <a:gd name="connsiteY2466" fmla="*/ 332891 h 3024784"/>
              <a:gd name="connsiteX2467" fmla="*/ 1565271 w 2971357"/>
              <a:gd name="connsiteY2467" fmla="*/ 333016 h 3024784"/>
              <a:gd name="connsiteX2468" fmla="*/ 1567253 w 2971357"/>
              <a:gd name="connsiteY2468" fmla="*/ 335462 h 3024784"/>
              <a:gd name="connsiteX2469" fmla="*/ 1562407 w 2971357"/>
              <a:gd name="connsiteY2469" fmla="*/ 338034 h 3024784"/>
              <a:gd name="connsiteX2470" fmla="*/ 1590982 w 2971357"/>
              <a:gd name="connsiteY2470" fmla="*/ 344797 h 3024784"/>
              <a:gd name="connsiteX2471" fmla="*/ 1621367 w 2971357"/>
              <a:gd name="connsiteY2471" fmla="*/ 341749 h 3024784"/>
              <a:gd name="connsiteX2472" fmla="*/ 1646227 w 2971357"/>
              <a:gd name="connsiteY2472" fmla="*/ 344416 h 3024784"/>
              <a:gd name="connsiteX2473" fmla="*/ 1660610 w 2971357"/>
              <a:gd name="connsiteY2473" fmla="*/ 346416 h 3024784"/>
              <a:gd name="connsiteX2474" fmla="*/ 1688232 w 2971357"/>
              <a:gd name="connsiteY2474" fmla="*/ 349845 h 3024784"/>
              <a:gd name="connsiteX2475" fmla="*/ 1702615 w 2971357"/>
              <a:gd name="connsiteY2475" fmla="*/ 353560 h 3024784"/>
              <a:gd name="connsiteX2476" fmla="*/ 1703282 w 2971357"/>
              <a:gd name="connsiteY2476" fmla="*/ 354512 h 3024784"/>
              <a:gd name="connsiteX2477" fmla="*/ 1714902 w 2971357"/>
              <a:gd name="connsiteY2477" fmla="*/ 360132 h 3024784"/>
              <a:gd name="connsiteX2478" fmla="*/ 1712616 w 2971357"/>
              <a:gd name="connsiteY2478" fmla="*/ 362989 h 3024784"/>
              <a:gd name="connsiteX2479" fmla="*/ 1712616 w 2971357"/>
              <a:gd name="connsiteY2479" fmla="*/ 366323 h 3024784"/>
              <a:gd name="connsiteX2480" fmla="*/ 1720141 w 2971357"/>
              <a:gd name="connsiteY2480" fmla="*/ 368895 h 3024784"/>
              <a:gd name="connsiteX2481" fmla="*/ 1732524 w 2971357"/>
              <a:gd name="connsiteY2481" fmla="*/ 371181 h 3024784"/>
              <a:gd name="connsiteX2482" fmla="*/ 1742049 w 2971357"/>
              <a:gd name="connsiteY2482" fmla="*/ 372610 h 3024784"/>
              <a:gd name="connsiteX2483" fmla="*/ 1753288 w 2971357"/>
              <a:gd name="connsiteY2483" fmla="*/ 374991 h 3024784"/>
              <a:gd name="connsiteX2484" fmla="*/ 1789483 w 2971357"/>
              <a:gd name="connsiteY2484" fmla="*/ 380135 h 3024784"/>
              <a:gd name="connsiteX2485" fmla="*/ 1811581 w 2971357"/>
              <a:gd name="connsiteY2485" fmla="*/ 384706 h 3024784"/>
              <a:gd name="connsiteX2486" fmla="*/ 1834632 w 2971357"/>
              <a:gd name="connsiteY2486" fmla="*/ 390422 h 3024784"/>
              <a:gd name="connsiteX2487" fmla="*/ 1783482 w 2971357"/>
              <a:gd name="connsiteY2487" fmla="*/ 365752 h 3024784"/>
              <a:gd name="connsiteX2488" fmla="*/ 1737381 w 2971357"/>
              <a:gd name="connsiteY2488" fmla="*/ 356227 h 3024784"/>
              <a:gd name="connsiteX2489" fmla="*/ 1703758 w 2971357"/>
              <a:gd name="connsiteY2489" fmla="*/ 347654 h 3024784"/>
              <a:gd name="connsiteX2490" fmla="*/ 1737381 w 2971357"/>
              <a:gd name="connsiteY2490" fmla="*/ 350607 h 3024784"/>
              <a:gd name="connsiteX2491" fmla="*/ 1785959 w 2971357"/>
              <a:gd name="connsiteY2491" fmla="*/ 355465 h 3024784"/>
              <a:gd name="connsiteX2492" fmla="*/ 1772910 w 2971357"/>
              <a:gd name="connsiteY2492" fmla="*/ 348035 h 3024784"/>
              <a:gd name="connsiteX2493" fmla="*/ 1720998 w 2971357"/>
              <a:gd name="connsiteY2493" fmla="*/ 325366 h 3024784"/>
              <a:gd name="connsiteX2494" fmla="*/ 1767480 w 2971357"/>
              <a:gd name="connsiteY2494" fmla="*/ 325366 h 3024784"/>
              <a:gd name="connsiteX2495" fmla="*/ 1704329 w 2971357"/>
              <a:gd name="connsiteY2495" fmla="*/ 309840 h 3024784"/>
              <a:gd name="connsiteX2496" fmla="*/ 1666229 w 2971357"/>
              <a:gd name="connsiteY2496" fmla="*/ 303839 h 3024784"/>
              <a:gd name="connsiteX2497" fmla="*/ 1626605 w 2971357"/>
              <a:gd name="connsiteY2497" fmla="*/ 298696 h 3024784"/>
              <a:gd name="connsiteX2498" fmla="*/ 1536785 w 2971357"/>
              <a:gd name="connsiteY2498" fmla="*/ 295362 h 3024784"/>
              <a:gd name="connsiteX2499" fmla="*/ 1500590 w 2971357"/>
              <a:gd name="connsiteY2499" fmla="*/ 294886 h 3024784"/>
              <a:gd name="connsiteX2500" fmla="*/ 1924833 w 2971357"/>
              <a:gd name="connsiteY2500" fmla="*/ 292600 h 3024784"/>
              <a:gd name="connsiteX2501" fmla="*/ 1925433 w 2971357"/>
              <a:gd name="connsiteY2501" fmla="*/ 292981 h 3024784"/>
              <a:gd name="connsiteX2502" fmla="*/ 1932393 w 2971357"/>
              <a:gd name="connsiteY2502" fmla="*/ 297398 h 3024784"/>
              <a:gd name="connsiteX2503" fmla="*/ 1940454 w 2971357"/>
              <a:gd name="connsiteY2503" fmla="*/ 302125 h 3024784"/>
              <a:gd name="connsiteX2504" fmla="*/ 1932250 w 2971357"/>
              <a:gd name="connsiteY2504" fmla="*/ 297398 h 3024784"/>
              <a:gd name="connsiteX2505" fmla="*/ 1925422 w 2971357"/>
              <a:gd name="connsiteY2505" fmla="*/ 292981 h 3024784"/>
              <a:gd name="connsiteX2506" fmla="*/ 754496 w 2971357"/>
              <a:gd name="connsiteY2506" fmla="*/ 289171 h 3024784"/>
              <a:gd name="connsiteX2507" fmla="*/ 599429 w 2971357"/>
              <a:gd name="connsiteY2507" fmla="*/ 394518 h 3024784"/>
              <a:gd name="connsiteX2508" fmla="*/ 599715 w 2971357"/>
              <a:gd name="connsiteY2508" fmla="*/ 394518 h 3024784"/>
              <a:gd name="connsiteX2509" fmla="*/ 754496 w 2971357"/>
              <a:gd name="connsiteY2509" fmla="*/ 289171 h 3024784"/>
              <a:gd name="connsiteX2510" fmla="*/ 2192771 w 2971357"/>
              <a:gd name="connsiteY2510" fmla="*/ 281551 h 3024784"/>
              <a:gd name="connsiteX2511" fmla="*/ 2208117 w 2971357"/>
              <a:gd name="connsiteY2511" fmla="*/ 286912 h 3024784"/>
              <a:gd name="connsiteX2512" fmla="*/ 2208583 w 2971357"/>
              <a:gd name="connsiteY2512" fmla="*/ 287171 h 3024784"/>
              <a:gd name="connsiteX2513" fmla="*/ 2192771 w 2971357"/>
              <a:gd name="connsiteY2513" fmla="*/ 281551 h 3024784"/>
              <a:gd name="connsiteX2514" fmla="*/ 1133496 w 2971357"/>
              <a:gd name="connsiteY2514" fmla="*/ 272026 h 3024784"/>
              <a:gd name="connsiteX2515" fmla="*/ 1139306 w 2971357"/>
              <a:gd name="connsiteY2515" fmla="*/ 274408 h 3024784"/>
              <a:gd name="connsiteX2516" fmla="*/ 1133496 w 2971357"/>
              <a:gd name="connsiteY2516" fmla="*/ 272026 h 3024784"/>
              <a:gd name="connsiteX2517" fmla="*/ 1762336 w 2971357"/>
              <a:gd name="connsiteY2517" fmla="*/ 265169 h 3024784"/>
              <a:gd name="connsiteX2518" fmla="*/ 1772432 w 2971357"/>
              <a:gd name="connsiteY2518" fmla="*/ 272027 h 3024784"/>
              <a:gd name="connsiteX2519" fmla="*/ 1762336 w 2971357"/>
              <a:gd name="connsiteY2519" fmla="*/ 265169 h 3024784"/>
              <a:gd name="connsiteX2520" fmla="*/ 906908 w 2971357"/>
              <a:gd name="connsiteY2520" fmla="*/ 265071 h 3024784"/>
              <a:gd name="connsiteX2521" fmla="*/ 906943 w 2971357"/>
              <a:gd name="connsiteY2521" fmla="*/ 265109 h 3024784"/>
              <a:gd name="connsiteX2522" fmla="*/ 894418 w 2971357"/>
              <a:gd name="connsiteY2522" fmla="*/ 274122 h 3024784"/>
              <a:gd name="connsiteX2523" fmla="*/ 903851 w 2971357"/>
              <a:gd name="connsiteY2523" fmla="*/ 268039 h 3024784"/>
              <a:gd name="connsiteX2524" fmla="*/ 1706265 w 2971357"/>
              <a:gd name="connsiteY2524" fmla="*/ 264823 h 3024784"/>
              <a:gd name="connsiteX2525" fmla="*/ 1756240 w 2971357"/>
              <a:gd name="connsiteY2525" fmla="*/ 273075 h 3024784"/>
              <a:gd name="connsiteX2526" fmla="*/ 1801675 w 2971357"/>
              <a:gd name="connsiteY2526" fmla="*/ 284409 h 3024784"/>
              <a:gd name="connsiteX2527" fmla="*/ 1774052 w 2971357"/>
              <a:gd name="connsiteY2527" fmla="*/ 282028 h 3024784"/>
              <a:gd name="connsiteX2528" fmla="*/ 1734047 w 2971357"/>
              <a:gd name="connsiteY2528" fmla="*/ 273646 h 3024784"/>
              <a:gd name="connsiteX2529" fmla="*/ 1708139 w 2971357"/>
              <a:gd name="connsiteY2529" fmla="*/ 266978 h 3024784"/>
              <a:gd name="connsiteX2530" fmla="*/ 1706265 w 2971357"/>
              <a:gd name="connsiteY2530" fmla="*/ 264823 h 3024784"/>
              <a:gd name="connsiteX2531" fmla="*/ 904895 w 2971357"/>
              <a:gd name="connsiteY2531" fmla="*/ 262882 h 3024784"/>
              <a:gd name="connsiteX2532" fmla="*/ 906943 w 2971357"/>
              <a:gd name="connsiteY2532" fmla="*/ 265037 h 3024784"/>
              <a:gd name="connsiteX2533" fmla="*/ 906908 w 2971357"/>
              <a:gd name="connsiteY2533" fmla="*/ 265071 h 3024784"/>
              <a:gd name="connsiteX2534" fmla="*/ 1904831 w 2971357"/>
              <a:gd name="connsiteY2534" fmla="*/ 262311 h 3024784"/>
              <a:gd name="connsiteX2535" fmla="*/ 1936073 w 2971357"/>
              <a:gd name="connsiteY2535" fmla="*/ 266883 h 3024784"/>
              <a:gd name="connsiteX2536" fmla="*/ 1904831 w 2971357"/>
              <a:gd name="connsiteY2536" fmla="*/ 262311 h 3024784"/>
              <a:gd name="connsiteX2537" fmla="*/ 1522331 w 2971357"/>
              <a:gd name="connsiteY2537" fmla="*/ 261667 h 3024784"/>
              <a:gd name="connsiteX2538" fmla="*/ 1443726 w 2971357"/>
              <a:gd name="connsiteY2538" fmla="*/ 264025 h 3024784"/>
              <a:gd name="connsiteX2539" fmla="*/ 1506400 w 2971357"/>
              <a:gd name="connsiteY2539" fmla="*/ 265549 h 3024784"/>
              <a:gd name="connsiteX2540" fmla="*/ 1543738 w 2971357"/>
              <a:gd name="connsiteY2540" fmla="*/ 266596 h 3024784"/>
              <a:gd name="connsiteX2541" fmla="*/ 1581838 w 2971357"/>
              <a:gd name="connsiteY2541" fmla="*/ 268121 h 3024784"/>
              <a:gd name="connsiteX2542" fmla="*/ 1626129 w 2971357"/>
              <a:gd name="connsiteY2542" fmla="*/ 269359 h 3024784"/>
              <a:gd name="connsiteX2543" fmla="*/ 1598602 w 2971357"/>
              <a:gd name="connsiteY2543" fmla="*/ 266978 h 3024784"/>
              <a:gd name="connsiteX2544" fmla="*/ 1598221 w 2971357"/>
              <a:gd name="connsiteY2544" fmla="*/ 266596 h 3024784"/>
              <a:gd name="connsiteX2545" fmla="*/ 1522331 w 2971357"/>
              <a:gd name="connsiteY2545" fmla="*/ 261667 h 3024784"/>
              <a:gd name="connsiteX2546" fmla="*/ 806598 w 2971357"/>
              <a:gd name="connsiteY2546" fmla="*/ 258215 h 3024784"/>
              <a:gd name="connsiteX2547" fmla="*/ 788897 w 2971357"/>
              <a:gd name="connsiteY2547" fmla="*/ 265629 h 3024784"/>
              <a:gd name="connsiteX2548" fmla="*/ 788405 w 2971357"/>
              <a:gd name="connsiteY2548" fmla="*/ 265835 h 3024784"/>
              <a:gd name="connsiteX2549" fmla="*/ 788691 w 2971357"/>
              <a:gd name="connsiteY2549" fmla="*/ 265835 h 3024784"/>
              <a:gd name="connsiteX2550" fmla="*/ 806598 w 2971357"/>
              <a:gd name="connsiteY2550" fmla="*/ 258215 h 3024784"/>
              <a:gd name="connsiteX2551" fmla="*/ 889180 w 2971357"/>
              <a:gd name="connsiteY2551" fmla="*/ 255644 h 3024784"/>
              <a:gd name="connsiteX2552" fmla="*/ 870130 w 2971357"/>
              <a:gd name="connsiteY2552" fmla="*/ 270884 h 3024784"/>
              <a:gd name="connsiteX2553" fmla="*/ 889180 w 2971357"/>
              <a:gd name="connsiteY2553" fmla="*/ 255644 h 3024784"/>
              <a:gd name="connsiteX2554" fmla="*/ 2150480 w 2971357"/>
              <a:gd name="connsiteY2554" fmla="*/ 254690 h 3024784"/>
              <a:gd name="connsiteX2555" fmla="*/ 2208583 w 2971357"/>
              <a:gd name="connsiteY2555" fmla="*/ 287075 h 3024784"/>
              <a:gd name="connsiteX2556" fmla="*/ 2208117 w 2971357"/>
              <a:gd name="connsiteY2556" fmla="*/ 286912 h 3024784"/>
              <a:gd name="connsiteX2557" fmla="*/ 2170280 w 2971357"/>
              <a:gd name="connsiteY2557" fmla="*/ 265894 h 3024784"/>
              <a:gd name="connsiteX2558" fmla="*/ 2150480 w 2971357"/>
              <a:gd name="connsiteY2558" fmla="*/ 254690 h 3024784"/>
              <a:gd name="connsiteX2559" fmla="*/ 1005765 w 2971357"/>
              <a:gd name="connsiteY2559" fmla="*/ 252310 h 3024784"/>
              <a:gd name="connsiteX2560" fmla="*/ 999765 w 2971357"/>
              <a:gd name="connsiteY2560" fmla="*/ 258501 h 3024784"/>
              <a:gd name="connsiteX2561" fmla="*/ 983096 w 2971357"/>
              <a:gd name="connsiteY2561" fmla="*/ 266312 h 3024784"/>
              <a:gd name="connsiteX2562" fmla="*/ 964046 w 2971357"/>
              <a:gd name="connsiteY2562" fmla="*/ 275837 h 3024784"/>
              <a:gd name="connsiteX2563" fmla="*/ 921660 w 2971357"/>
              <a:gd name="connsiteY2563" fmla="*/ 296030 h 3024784"/>
              <a:gd name="connsiteX2564" fmla="*/ 880893 w 2971357"/>
              <a:gd name="connsiteY2564" fmla="*/ 318032 h 3024784"/>
              <a:gd name="connsiteX2565" fmla="*/ 860700 w 2971357"/>
              <a:gd name="connsiteY2565" fmla="*/ 329177 h 3024784"/>
              <a:gd name="connsiteX2566" fmla="*/ 841078 w 2971357"/>
              <a:gd name="connsiteY2566" fmla="*/ 341083 h 3024784"/>
              <a:gd name="connsiteX2567" fmla="*/ 802026 w 2971357"/>
              <a:gd name="connsiteY2567" fmla="*/ 365277 h 3024784"/>
              <a:gd name="connsiteX2568" fmla="*/ 651150 w 2971357"/>
              <a:gd name="connsiteY2568" fmla="*/ 477576 h 3024784"/>
              <a:gd name="connsiteX2569" fmla="*/ 733636 w 2971357"/>
              <a:gd name="connsiteY2569" fmla="*/ 416426 h 3024784"/>
              <a:gd name="connsiteX2570" fmla="*/ 745352 w 2971357"/>
              <a:gd name="connsiteY2570" fmla="*/ 408425 h 3024784"/>
              <a:gd name="connsiteX2571" fmla="*/ 748781 w 2971357"/>
              <a:gd name="connsiteY2571" fmla="*/ 409663 h 3024784"/>
              <a:gd name="connsiteX2572" fmla="*/ 687440 w 2971357"/>
              <a:gd name="connsiteY2572" fmla="*/ 456336 h 3024784"/>
              <a:gd name="connsiteX2573" fmla="*/ 611240 w 2971357"/>
              <a:gd name="connsiteY2573" fmla="*/ 523582 h 3024784"/>
              <a:gd name="connsiteX2574" fmla="*/ 604668 w 2971357"/>
              <a:gd name="connsiteY2574" fmla="*/ 536917 h 3024784"/>
              <a:gd name="connsiteX2575" fmla="*/ 571140 w 2971357"/>
              <a:gd name="connsiteY2575" fmla="*/ 573588 h 3024784"/>
              <a:gd name="connsiteX2576" fmla="*/ 558757 w 2971357"/>
              <a:gd name="connsiteY2576" fmla="*/ 591781 h 3024784"/>
              <a:gd name="connsiteX2577" fmla="*/ 548565 w 2971357"/>
              <a:gd name="connsiteY2577" fmla="*/ 610831 h 3024784"/>
              <a:gd name="connsiteX2578" fmla="*/ 526563 w 2971357"/>
              <a:gd name="connsiteY2578" fmla="*/ 636739 h 3024784"/>
              <a:gd name="connsiteX2579" fmla="*/ 498655 w 2971357"/>
              <a:gd name="connsiteY2579" fmla="*/ 670267 h 3024784"/>
              <a:gd name="connsiteX2580" fmla="*/ 477795 w 2971357"/>
              <a:gd name="connsiteY2580" fmla="*/ 696746 h 3024784"/>
              <a:gd name="connsiteX2581" fmla="*/ 456840 w 2971357"/>
              <a:gd name="connsiteY2581" fmla="*/ 723702 h 3024784"/>
              <a:gd name="connsiteX2582" fmla="*/ 417311 w 2971357"/>
              <a:gd name="connsiteY2582" fmla="*/ 779614 h 3024784"/>
              <a:gd name="connsiteX2583" fmla="*/ 397594 w 2971357"/>
              <a:gd name="connsiteY2583" fmla="*/ 806855 h 3024784"/>
              <a:gd name="connsiteX2584" fmla="*/ 371115 w 2971357"/>
              <a:gd name="connsiteY2584" fmla="*/ 848385 h 3024784"/>
              <a:gd name="connsiteX2585" fmla="*/ 359304 w 2971357"/>
              <a:gd name="connsiteY2585" fmla="*/ 861910 h 3024784"/>
              <a:gd name="connsiteX2586" fmla="*/ 345207 w 2971357"/>
              <a:gd name="connsiteY2586" fmla="*/ 885818 h 3024784"/>
              <a:gd name="connsiteX2587" fmla="*/ 318156 w 2971357"/>
              <a:gd name="connsiteY2587" fmla="*/ 942206 h 3024784"/>
              <a:gd name="connsiteX2588" fmla="*/ 292248 w 2971357"/>
              <a:gd name="connsiteY2588" fmla="*/ 1000213 h 3024784"/>
              <a:gd name="connsiteX2589" fmla="*/ 272531 w 2971357"/>
              <a:gd name="connsiteY2589" fmla="*/ 1050410 h 3024784"/>
              <a:gd name="connsiteX2590" fmla="*/ 258434 w 2971357"/>
              <a:gd name="connsiteY2590" fmla="*/ 1086224 h 3024784"/>
              <a:gd name="connsiteX2591" fmla="*/ 246147 w 2971357"/>
              <a:gd name="connsiteY2591" fmla="*/ 1121562 h 3024784"/>
              <a:gd name="connsiteX2592" fmla="*/ 236622 w 2971357"/>
              <a:gd name="connsiteY2592" fmla="*/ 1157376 h 3024784"/>
              <a:gd name="connsiteX2593" fmla="*/ 227097 w 2971357"/>
              <a:gd name="connsiteY2593" fmla="*/ 1194047 h 3024784"/>
              <a:gd name="connsiteX2594" fmla="*/ 225001 w 2971357"/>
              <a:gd name="connsiteY2594" fmla="*/ 1201286 h 3024784"/>
              <a:gd name="connsiteX2595" fmla="*/ 222906 w 2971357"/>
              <a:gd name="connsiteY2595" fmla="*/ 1204048 h 3024784"/>
              <a:gd name="connsiteX2596" fmla="*/ 224334 w 2971357"/>
              <a:gd name="connsiteY2596" fmla="*/ 1188141 h 3024784"/>
              <a:gd name="connsiteX2597" fmla="*/ 231764 w 2971357"/>
              <a:gd name="connsiteY2597" fmla="*/ 1157566 h 3024784"/>
              <a:gd name="connsiteX2598" fmla="*/ 251385 w 2971357"/>
              <a:gd name="connsiteY2598" fmla="*/ 1077175 h 3024784"/>
              <a:gd name="connsiteX2599" fmla="*/ 269864 w 2971357"/>
              <a:gd name="connsiteY2599" fmla="*/ 1023454 h 3024784"/>
              <a:gd name="connsiteX2600" fmla="*/ 276341 w 2971357"/>
              <a:gd name="connsiteY2600" fmla="*/ 991164 h 3024784"/>
              <a:gd name="connsiteX2601" fmla="*/ 317203 w 2971357"/>
              <a:gd name="connsiteY2601" fmla="*/ 907535 h 3024784"/>
              <a:gd name="connsiteX2602" fmla="*/ 330729 w 2971357"/>
              <a:gd name="connsiteY2602" fmla="*/ 888485 h 3024784"/>
              <a:gd name="connsiteX2603" fmla="*/ 341873 w 2971357"/>
              <a:gd name="connsiteY2603" fmla="*/ 868006 h 3024784"/>
              <a:gd name="connsiteX2604" fmla="*/ 351398 w 2971357"/>
              <a:gd name="connsiteY2604" fmla="*/ 854195 h 3024784"/>
              <a:gd name="connsiteX2605" fmla="*/ 366067 w 2971357"/>
              <a:gd name="connsiteY2605" fmla="*/ 825620 h 3024784"/>
              <a:gd name="connsiteX2606" fmla="*/ 383116 w 2971357"/>
              <a:gd name="connsiteY2606" fmla="*/ 797045 h 3024784"/>
              <a:gd name="connsiteX2607" fmla="*/ 402166 w 2971357"/>
              <a:gd name="connsiteY2607" fmla="*/ 767041 h 3024784"/>
              <a:gd name="connsiteX2608" fmla="*/ 424377 w 2971357"/>
              <a:gd name="connsiteY2608" fmla="*/ 736676 h 3024784"/>
              <a:gd name="connsiteX2609" fmla="*/ 419633 w 2971357"/>
              <a:gd name="connsiteY2609" fmla="*/ 737239 h 3024784"/>
              <a:gd name="connsiteX2610" fmla="*/ 402071 w 2971357"/>
              <a:gd name="connsiteY2610" fmla="*/ 757897 h 3024784"/>
              <a:gd name="connsiteX2611" fmla="*/ 419597 w 2971357"/>
              <a:gd name="connsiteY2611" fmla="*/ 737204 h 3024784"/>
              <a:gd name="connsiteX2612" fmla="*/ 424378 w 2971357"/>
              <a:gd name="connsiteY2612" fmla="*/ 736675 h 3024784"/>
              <a:gd name="connsiteX2613" fmla="*/ 424740 w 2971357"/>
              <a:gd name="connsiteY2613" fmla="*/ 736180 h 3024784"/>
              <a:gd name="connsiteX2614" fmla="*/ 443790 w 2971357"/>
              <a:gd name="connsiteY2614" fmla="*/ 710844 h 3024784"/>
              <a:gd name="connsiteX2615" fmla="*/ 461507 w 2971357"/>
              <a:gd name="connsiteY2615" fmla="*/ 685697 h 3024784"/>
              <a:gd name="connsiteX2616" fmla="*/ 484843 w 2971357"/>
              <a:gd name="connsiteY2616" fmla="*/ 656075 h 3024784"/>
              <a:gd name="connsiteX2617" fmla="*/ 485510 w 2971357"/>
              <a:gd name="connsiteY2617" fmla="*/ 651788 h 3024784"/>
              <a:gd name="connsiteX2618" fmla="*/ 466460 w 2971357"/>
              <a:gd name="connsiteY2618" fmla="*/ 664933 h 3024784"/>
              <a:gd name="connsiteX2619" fmla="*/ 447886 w 2971357"/>
              <a:gd name="connsiteY2619" fmla="*/ 688174 h 3024784"/>
              <a:gd name="connsiteX2620" fmla="*/ 444552 w 2971357"/>
              <a:gd name="connsiteY2620" fmla="*/ 690841 h 3024784"/>
              <a:gd name="connsiteX2621" fmla="*/ 445029 w 2971357"/>
              <a:gd name="connsiteY2621" fmla="*/ 683412 h 3024784"/>
              <a:gd name="connsiteX2622" fmla="*/ 462745 w 2971357"/>
              <a:gd name="connsiteY2622" fmla="*/ 659218 h 3024784"/>
              <a:gd name="connsiteX2623" fmla="*/ 458078 w 2971357"/>
              <a:gd name="connsiteY2623" fmla="*/ 663219 h 3024784"/>
              <a:gd name="connsiteX2624" fmla="*/ 471794 w 2971357"/>
              <a:gd name="connsiteY2624" fmla="*/ 641597 h 3024784"/>
              <a:gd name="connsiteX2625" fmla="*/ 479605 w 2971357"/>
              <a:gd name="connsiteY2625" fmla="*/ 631500 h 3024784"/>
              <a:gd name="connsiteX2626" fmla="*/ 509418 w 2971357"/>
              <a:gd name="connsiteY2626" fmla="*/ 595686 h 3024784"/>
              <a:gd name="connsiteX2627" fmla="*/ 547994 w 2971357"/>
              <a:gd name="connsiteY2627" fmla="*/ 554538 h 3024784"/>
              <a:gd name="connsiteX2628" fmla="*/ 588475 w 2971357"/>
              <a:gd name="connsiteY2628" fmla="*/ 515200 h 3024784"/>
              <a:gd name="connsiteX2629" fmla="*/ 624623 w 2971357"/>
              <a:gd name="connsiteY2629" fmla="*/ 483100 h 3024784"/>
              <a:gd name="connsiteX2630" fmla="*/ 625051 w 2971357"/>
              <a:gd name="connsiteY2630" fmla="*/ 482720 h 3024784"/>
              <a:gd name="connsiteX2631" fmla="*/ 674486 w 2971357"/>
              <a:gd name="connsiteY2631" fmla="*/ 443667 h 3024784"/>
              <a:gd name="connsiteX2632" fmla="*/ 740018 w 2971357"/>
              <a:gd name="connsiteY2632" fmla="*/ 399567 h 3024784"/>
              <a:gd name="connsiteX2633" fmla="*/ 773355 w 2971357"/>
              <a:gd name="connsiteY2633" fmla="*/ 377564 h 3024784"/>
              <a:gd name="connsiteX2634" fmla="*/ 806312 w 2971357"/>
              <a:gd name="connsiteY2634" fmla="*/ 352989 h 3024784"/>
              <a:gd name="connsiteX2635" fmla="*/ 806979 w 2971357"/>
              <a:gd name="connsiteY2635" fmla="*/ 350322 h 3024784"/>
              <a:gd name="connsiteX2636" fmla="*/ 833077 w 2971357"/>
              <a:gd name="connsiteY2636" fmla="*/ 333082 h 3024784"/>
              <a:gd name="connsiteX2637" fmla="*/ 832220 w 2971357"/>
              <a:gd name="connsiteY2637" fmla="*/ 333082 h 3024784"/>
              <a:gd name="connsiteX2638" fmla="*/ 860128 w 2971357"/>
              <a:gd name="connsiteY2638" fmla="*/ 317080 h 3024784"/>
              <a:gd name="connsiteX2639" fmla="*/ 888703 w 2971357"/>
              <a:gd name="connsiteY2639" fmla="*/ 302793 h 3024784"/>
              <a:gd name="connsiteX2640" fmla="*/ 917278 w 2971357"/>
              <a:gd name="connsiteY2640" fmla="*/ 288695 h 3024784"/>
              <a:gd name="connsiteX2641" fmla="*/ 945853 w 2971357"/>
              <a:gd name="connsiteY2641" fmla="*/ 276218 h 3024784"/>
              <a:gd name="connsiteX2642" fmla="*/ 946326 w 2971357"/>
              <a:gd name="connsiteY2642" fmla="*/ 276015 h 3024784"/>
              <a:gd name="connsiteX2643" fmla="*/ 949435 w 2971357"/>
              <a:gd name="connsiteY2643" fmla="*/ 271611 h 3024784"/>
              <a:gd name="connsiteX2644" fmla="*/ 949530 w 2971357"/>
              <a:gd name="connsiteY2644" fmla="*/ 271516 h 3024784"/>
              <a:gd name="connsiteX2645" fmla="*/ 946330 w 2971357"/>
              <a:gd name="connsiteY2645" fmla="*/ 276014 h 3024784"/>
              <a:gd name="connsiteX2646" fmla="*/ 975190 w 2971357"/>
              <a:gd name="connsiteY2646" fmla="*/ 263645 h 3024784"/>
              <a:gd name="connsiteX2647" fmla="*/ 1005765 w 2971357"/>
              <a:gd name="connsiteY2647" fmla="*/ 252310 h 3024784"/>
              <a:gd name="connsiteX2648" fmla="*/ 882226 w 2971357"/>
              <a:gd name="connsiteY2648" fmla="*/ 252023 h 3024784"/>
              <a:gd name="connsiteX2649" fmla="*/ 830696 w 2971357"/>
              <a:gd name="connsiteY2649" fmla="*/ 277836 h 3024784"/>
              <a:gd name="connsiteX2650" fmla="*/ 797454 w 2971357"/>
              <a:gd name="connsiteY2650" fmla="*/ 295838 h 3024784"/>
              <a:gd name="connsiteX2651" fmla="*/ 830315 w 2971357"/>
              <a:gd name="connsiteY2651" fmla="*/ 277836 h 3024784"/>
              <a:gd name="connsiteX2652" fmla="*/ 1771957 w 2971357"/>
              <a:gd name="connsiteY2652" fmla="*/ 251357 h 3024784"/>
              <a:gd name="connsiteX2653" fmla="*/ 1794912 w 2971357"/>
              <a:gd name="connsiteY2653" fmla="*/ 258977 h 3024784"/>
              <a:gd name="connsiteX2654" fmla="*/ 1798532 w 2971357"/>
              <a:gd name="connsiteY2654" fmla="*/ 259835 h 3024784"/>
              <a:gd name="connsiteX2655" fmla="*/ 1794817 w 2971357"/>
              <a:gd name="connsiteY2655" fmla="*/ 258977 h 3024784"/>
              <a:gd name="connsiteX2656" fmla="*/ 1771957 w 2971357"/>
              <a:gd name="connsiteY2656" fmla="*/ 251357 h 3024784"/>
              <a:gd name="connsiteX2657" fmla="*/ 976334 w 2971357"/>
              <a:gd name="connsiteY2657" fmla="*/ 244880 h 3024784"/>
              <a:gd name="connsiteX2658" fmla="*/ 927566 w 2971357"/>
              <a:gd name="connsiteY2658" fmla="*/ 272788 h 3024784"/>
              <a:gd name="connsiteX2659" fmla="*/ 976334 w 2971357"/>
              <a:gd name="connsiteY2659" fmla="*/ 244880 h 3024784"/>
              <a:gd name="connsiteX2660" fmla="*/ 1009195 w 2971357"/>
              <a:gd name="connsiteY2660" fmla="*/ 244499 h 3024784"/>
              <a:gd name="connsiteX2661" fmla="*/ 949854 w 2971357"/>
              <a:gd name="connsiteY2661" fmla="*/ 271265 h 3024784"/>
              <a:gd name="connsiteX2662" fmla="*/ 1009195 w 2971357"/>
              <a:gd name="connsiteY2662" fmla="*/ 244499 h 3024784"/>
              <a:gd name="connsiteX2663" fmla="*/ 2093521 w 2971357"/>
              <a:gd name="connsiteY2663" fmla="*/ 230402 h 3024784"/>
              <a:gd name="connsiteX2664" fmla="*/ 2091711 w 2971357"/>
              <a:gd name="connsiteY2664" fmla="*/ 232021 h 3024784"/>
              <a:gd name="connsiteX2665" fmla="*/ 2118857 w 2971357"/>
              <a:gd name="connsiteY2665" fmla="*/ 246881 h 3024784"/>
              <a:gd name="connsiteX2666" fmla="*/ 2091616 w 2971357"/>
              <a:gd name="connsiteY2666" fmla="*/ 232021 h 3024784"/>
              <a:gd name="connsiteX2667" fmla="*/ 2093996 w 2971357"/>
              <a:gd name="connsiteY2667" fmla="*/ 222401 h 3024784"/>
              <a:gd name="connsiteX2668" fmla="*/ 2123714 w 2971357"/>
              <a:gd name="connsiteY2668" fmla="*/ 236022 h 3024784"/>
              <a:gd name="connsiteX2669" fmla="*/ 2152766 w 2971357"/>
              <a:gd name="connsiteY2669" fmla="*/ 250881 h 3024784"/>
              <a:gd name="connsiteX2670" fmla="*/ 2123619 w 2971357"/>
              <a:gd name="connsiteY2670" fmla="*/ 236022 h 3024784"/>
              <a:gd name="connsiteX2671" fmla="*/ 2093996 w 2971357"/>
              <a:gd name="connsiteY2671" fmla="*/ 222401 h 3024784"/>
              <a:gd name="connsiteX2672" fmla="*/ 1113398 w 2971357"/>
              <a:gd name="connsiteY2672" fmla="*/ 219829 h 3024784"/>
              <a:gd name="connsiteX2673" fmla="*/ 1119208 w 2971357"/>
              <a:gd name="connsiteY2673" fmla="*/ 222973 h 3024784"/>
              <a:gd name="connsiteX2674" fmla="*/ 1113398 w 2971357"/>
              <a:gd name="connsiteY2674" fmla="*/ 219829 h 3024784"/>
              <a:gd name="connsiteX2675" fmla="*/ 1568979 w 2971357"/>
              <a:gd name="connsiteY2675" fmla="*/ 218306 h 3024784"/>
              <a:gd name="connsiteX2676" fmla="*/ 1599554 w 2971357"/>
              <a:gd name="connsiteY2676" fmla="*/ 221544 h 3024784"/>
              <a:gd name="connsiteX2677" fmla="*/ 1568979 w 2971357"/>
              <a:gd name="connsiteY2677" fmla="*/ 218306 h 3024784"/>
              <a:gd name="connsiteX2678" fmla="*/ 1270084 w 2971357"/>
              <a:gd name="connsiteY2678" fmla="*/ 211923 h 3024784"/>
              <a:gd name="connsiteX2679" fmla="*/ 1231508 w 2971357"/>
              <a:gd name="connsiteY2679" fmla="*/ 218305 h 3024784"/>
              <a:gd name="connsiteX2680" fmla="*/ 1231413 w 2971357"/>
              <a:gd name="connsiteY2680" fmla="*/ 218305 h 3024784"/>
              <a:gd name="connsiteX2681" fmla="*/ 1270084 w 2971357"/>
              <a:gd name="connsiteY2681" fmla="*/ 211923 h 3024784"/>
              <a:gd name="connsiteX2682" fmla="*/ 2076852 w 2971357"/>
              <a:gd name="connsiteY2682" fmla="*/ 202779 h 3024784"/>
              <a:gd name="connsiteX2683" fmla="*/ 2119809 w 2971357"/>
              <a:gd name="connsiteY2683" fmla="*/ 213543 h 3024784"/>
              <a:gd name="connsiteX2684" fmla="*/ 2148384 w 2971357"/>
              <a:gd name="connsiteY2684" fmla="*/ 225449 h 3024784"/>
              <a:gd name="connsiteX2685" fmla="*/ 2169911 w 2971357"/>
              <a:gd name="connsiteY2685" fmla="*/ 233831 h 3024784"/>
              <a:gd name="connsiteX2686" fmla="*/ 2194295 w 2971357"/>
              <a:gd name="connsiteY2686" fmla="*/ 243927 h 3024784"/>
              <a:gd name="connsiteX2687" fmla="*/ 2230395 w 2971357"/>
              <a:gd name="connsiteY2687" fmla="*/ 262977 h 3024784"/>
              <a:gd name="connsiteX2688" fmla="*/ 2255541 w 2971357"/>
              <a:gd name="connsiteY2688" fmla="*/ 276788 h 3024784"/>
              <a:gd name="connsiteX2689" fmla="*/ 2278020 w 2971357"/>
              <a:gd name="connsiteY2689" fmla="*/ 290695 h 3024784"/>
              <a:gd name="connsiteX2690" fmla="*/ 2314215 w 2971357"/>
              <a:gd name="connsiteY2690" fmla="*/ 316317 h 3024784"/>
              <a:gd name="connsiteX2691" fmla="*/ 2348219 w 2971357"/>
              <a:gd name="connsiteY2691" fmla="*/ 342035 h 3024784"/>
              <a:gd name="connsiteX2692" fmla="*/ 2367269 w 2971357"/>
              <a:gd name="connsiteY2692" fmla="*/ 355560 h 3024784"/>
              <a:gd name="connsiteX2693" fmla="*/ 2381747 w 2971357"/>
              <a:gd name="connsiteY2693" fmla="*/ 366990 h 3024784"/>
              <a:gd name="connsiteX2694" fmla="*/ 2400035 w 2971357"/>
              <a:gd name="connsiteY2694" fmla="*/ 382706 h 3024784"/>
              <a:gd name="connsiteX2695" fmla="*/ 2410036 w 2971357"/>
              <a:gd name="connsiteY2695" fmla="*/ 395946 h 3024784"/>
              <a:gd name="connsiteX2696" fmla="*/ 2419561 w 2971357"/>
              <a:gd name="connsiteY2696" fmla="*/ 407376 h 3024784"/>
              <a:gd name="connsiteX2697" fmla="*/ 2219536 w 2971357"/>
              <a:gd name="connsiteY2697" fmla="*/ 272979 h 3024784"/>
              <a:gd name="connsiteX2698" fmla="*/ 2219727 w 2971357"/>
              <a:gd name="connsiteY2698" fmla="*/ 272979 h 3024784"/>
              <a:gd name="connsiteX2699" fmla="*/ 2076852 w 2971357"/>
              <a:gd name="connsiteY2699" fmla="*/ 202779 h 3024784"/>
              <a:gd name="connsiteX2700" fmla="*/ 1632130 w 2971357"/>
              <a:gd name="connsiteY2700" fmla="*/ 194969 h 3024784"/>
              <a:gd name="connsiteX2701" fmla="*/ 1661943 w 2971357"/>
              <a:gd name="connsiteY2701" fmla="*/ 197446 h 3024784"/>
              <a:gd name="connsiteX2702" fmla="*/ 1688994 w 2971357"/>
              <a:gd name="connsiteY2702" fmla="*/ 199636 h 3024784"/>
              <a:gd name="connsiteX2703" fmla="*/ 1741477 w 2971357"/>
              <a:gd name="connsiteY2703" fmla="*/ 205447 h 3024784"/>
              <a:gd name="connsiteX2704" fmla="*/ 1775672 w 2971357"/>
              <a:gd name="connsiteY2704" fmla="*/ 212591 h 3024784"/>
              <a:gd name="connsiteX2705" fmla="*/ 1800532 w 2971357"/>
              <a:gd name="connsiteY2705" fmla="*/ 219734 h 3024784"/>
              <a:gd name="connsiteX2706" fmla="*/ 1837584 w 2971357"/>
              <a:gd name="connsiteY2706" fmla="*/ 232117 h 3024784"/>
              <a:gd name="connsiteX2707" fmla="*/ 1850157 w 2971357"/>
              <a:gd name="connsiteY2707" fmla="*/ 236212 h 3024784"/>
              <a:gd name="connsiteX2708" fmla="*/ 1873398 w 2971357"/>
              <a:gd name="connsiteY2708" fmla="*/ 248119 h 3024784"/>
              <a:gd name="connsiteX2709" fmla="*/ 1851300 w 2971357"/>
              <a:gd name="connsiteY2709" fmla="*/ 245071 h 3024784"/>
              <a:gd name="connsiteX2710" fmla="*/ 1821296 w 2971357"/>
              <a:gd name="connsiteY2710" fmla="*/ 239927 h 3024784"/>
              <a:gd name="connsiteX2711" fmla="*/ 1769290 w 2971357"/>
              <a:gd name="connsiteY2711" fmla="*/ 232498 h 3024784"/>
              <a:gd name="connsiteX2712" fmla="*/ 1753192 w 2971357"/>
              <a:gd name="connsiteY2712" fmla="*/ 235355 h 3024784"/>
              <a:gd name="connsiteX2713" fmla="*/ 1704043 w 2971357"/>
              <a:gd name="connsiteY2713" fmla="*/ 230783 h 3024784"/>
              <a:gd name="connsiteX2714" fmla="*/ 1662991 w 2971357"/>
              <a:gd name="connsiteY2714" fmla="*/ 230307 h 3024784"/>
              <a:gd name="connsiteX2715" fmla="*/ 1654514 w 2971357"/>
              <a:gd name="connsiteY2715" fmla="*/ 231260 h 3024784"/>
              <a:gd name="connsiteX2716" fmla="*/ 1646131 w 2971357"/>
              <a:gd name="connsiteY2716" fmla="*/ 231260 h 3024784"/>
              <a:gd name="connsiteX2717" fmla="*/ 1629844 w 2971357"/>
              <a:gd name="connsiteY2717" fmla="*/ 229926 h 3024784"/>
              <a:gd name="connsiteX2718" fmla="*/ 1601840 w 2971357"/>
              <a:gd name="connsiteY2718" fmla="*/ 228116 h 3024784"/>
              <a:gd name="connsiteX2719" fmla="*/ 1601704 w 2971357"/>
              <a:gd name="connsiteY2719" fmla="*/ 228105 h 3024784"/>
              <a:gd name="connsiteX2720" fmla="*/ 1575635 w 2971357"/>
              <a:gd name="connsiteY2720" fmla="*/ 225937 h 3024784"/>
              <a:gd name="connsiteX2721" fmla="*/ 1568789 w 2971357"/>
              <a:gd name="connsiteY2721" fmla="*/ 226402 h 3024784"/>
              <a:gd name="connsiteX2722" fmla="*/ 1569550 w 2971357"/>
              <a:gd name="connsiteY2722" fmla="*/ 228783 h 3024784"/>
              <a:gd name="connsiteX2723" fmla="*/ 1600602 w 2971357"/>
              <a:gd name="connsiteY2723" fmla="*/ 228783 h 3024784"/>
              <a:gd name="connsiteX2724" fmla="*/ 1569455 w 2971357"/>
              <a:gd name="connsiteY2724" fmla="*/ 230878 h 3024784"/>
              <a:gd name="connsiteX2725" fmla="*/ 1477730 w 2971357"/>
              <a:gd name="connsiteY2725" fmla="*/ 233355 h 3024784"/>
              <a:gd name="connsiteX2726" fmla="*/ 1432962 w 2971357"/>
              <a:gd name="connsiteY2726" fmla="*/ 236022 h 3024784"/>
              <a:gd name="connsiteX2727" fmla="*/ 1341903 w 2971357"/>
              <a:gd name="connsiteY2727" fmla="*/ 242404 h 3024784"/>
              <a:gd name="connsiteX2728" fmla="*/ 1315995 w 2971357"/>
              <a:gd name="connsiteY2728" fmla="*/ 244023 h 3024784"/>
              <a:gd name="connsiteX2729" fmla="*/ 1287420 w 2971357"/>
              <a:gd name="connsiteY2729" fmla="*/ 247643 h 3024784"/>
              <a:gd name="connsiteX2730" fmla="*/ 1221888 w 2971357"/>
              <a:gd name="connsiteY2730" fmla="*/ 259930 h 3024784"/>
              <a:gd name="connsiteX2731" fmla="*/ 1209410 w 2971357"/>
              <a:gd name="connsiteY2731" fmla="*/ 268693 h 3024784"/>
              <a:gd name="connsiteX2732" fmla="*/ 1209982 w 2971357"/>
              <a:gd name="connsiteY2732" fmla="*/ 270693 h 3024784"/>
              <a:gd name="connsiteX2733" fmla="*/ 1209029 w 2971357"/>
              <a:gd name="connsiteY2733" fmla="*/ 274217 h 3024784"/>
              <a:gd name="connsiteX2734" fmla="*/ 1190646 w 2971357"/>
              <a:gd name="connsiteY2734" fmla="*/ 278789 h 3024784"/>
              <a:gd name="connsiteX2735" fmla="*/ 1172548 w 2971357"/>
              <a:gd name="connsiteY2735" fmla="*/ 284123 h 3024784"/>
              <a:gd name="connsiteX2736" fmla="*/ 1136353 w 2971357"/>
              <a:gd name="connsiteY2736" fmla="*/ 294982 h 3024784"/>
              <a:gd name="connsiteX2737" fmla="*/ 1104921 w 2971357"/>
              <a:gd name="connsiteY2737" fmla="*/ 300602 h 3024784"/>
              <a:gd name="connsiteX2738" fmla="*/ 1104254 w 2971357"/>
              <a:gd name="connsiteY2738" fmla="*/ 297173 h 3024784"/>
              <a:gd name="connsiteX2739" fmla="*/ 1152641 w 2971357"/>
              <a:gd name="connsiteY2739" fmla="*/ 275646 h 3024784"/>
              <a:gd name="connsiteX2740" fmla="*/ 1179311 w 2971357"/>
              <a:gd name="connsiteY2740" fmla="*/ 268026 h 3024784"/>
              <a:gd name="connsiteX2741" fmla="*/ 1206362 w 2971357"/>
              <a:gd name="connsiteY2741" fmla="*/ 261549 h 3024784"/>
              <a:gd name="connsiteX2742" fmla="*/ 1217697 w 2971357"/>
              <a:gd name="connsiteY2742" fmla="*/ 254882 h 3024784"/>
              <a:gd name="connsiteX2743" fmla="*/ 1263989 w 2971357"/>
              <a:gd name="connsiteY2743" fmla="*/ 242880 h 3024784"/>
              <a:gd name="connsiteX2744" fmla="*/ 1304565 w 2971357"/>
              <a:gd name="connsiteY2744" fmla="*/ 233927 h 3024784"/>
              <a:gd name="connsiteX2745" fmla="*/ 1325520 w 2971357"/>
              <a:gd name="connsiteY2745" fmla="*/ 228116 h 3024784"/>
              <a:gd name="connsiteX2746" fmla="*/ 1302946 w 2971357"/>
              <a:gd name="connsiteY2746" fmla="*/ 231355 h 3024784"/>
              <a:gd name="connsiteX2747" fmla="*/ 1256083 w 2971357"/>
              <a:gd name="connsiteY2747" fmla="*/ 240880 h 3024784"/>
              <a:gd name="connsiteX2748" fmla="*/ 1235032 w 2971357"/>
              <a:gd name="connsiteY2748" fmla="*/ 245071 h 3024784"/>
              <a:gd name="connsiteX2749" fmla="*/ 1220173 w 2971357"/>
              <a:gd name="connsiteY2749" fmla="*/ 246023 h 3024784"/>
              <a:gd name="connsiteX2750" fmla="*/ 1228841 w 2971357"/>
              <a:gd name="connsiteY2750" fmla="*/ 239070 h 3024784"/>
              <a:gd name="connsiteX2751" fmla="*/ 1293706 w 2971357"/>
              <a:gd name="connsiteY2751" fmla="*/ 224878 h 3024784"/>
              <a:gd name="connsiteX2752" fmla="*/ 1308851 w 2971357"/>
              <a:gd name="connsiteY2752" fmla="*/ 222211 h 3024784"/>
              <a:gd name="connsiteX2753" fmla="*/ 1323805 w 2971357"/>
              <a:gd name="connsiteY2753" fmla="*/ 221353 h 3024784"/>
              <a:gd name="connsiteX2754" fmla="*/ 1323865 w 2971357"/>
              <a:gd name="connsiteY2754" fmla="*/ 221391 h 3024784"/>
              <a:gd name="connsiteX2755" fmla="*/ 1325615 w 2971357"/>
              <a:gd name="connsiteY2755" fmla="*/ 222496 h 3024784"/>
              <a:gd name="connsiteX2756" fmla="*/ 1326377 w 2971357"/>
              <a:gd name="connsiteY2756" fmla="*/ 224211 h 3024784"/>
              <a:gd name="connsiteX2757" fmla="*/ 1337998 w 2971357"/>
              <a:gd name="connsiteY2757" fmla="*/ 226211 h 3024784"/>
              <a:gd name="connsiteX2758" fmla="*/ 1354381 w 2971357"/>
              <a:gd name="connsiteY2758" fmla="*/ 224020 h 3024784"/>
              <a:gd name="connsiteX2759" fmla="*/ 1355047 w 2971357"/>
              <a:gd name="connsiteY2759" fmla="*/ 220782 h 3024784"/>
              <a:gd name="connsiteX2760" fmla="*/ 1414674 w 2971357"/>
              <a:gd name="connsiteY2760" fmla="*/ 215067 h 3024784"/>
              <a:gd name="connsiteX2761" fmla="*/ 1400767 w 2971357"/>
              <a:gd name="connsiteY2761" fmla="*/ 219544 h 3024784"/>
              <a:gd name="connsiteX2762" fmla="*/ 1437820 w 2971357"/>
              <a:gd name="connsiteY2762" fmla="*/ 217734 h 3024784"/>
              <a:gd name="connsiteX2763" fmla="*/ 1477253 w 2971357"/>
              <a:gd name="connsiteY2763" fmla="*/ 216877 h 3024784"/>
              <a:gd name="connsiteX2764" fmla="*/ 1554596 w 2971357"/>
              <a:gd name="connsiteY2764" fmla="*/ 218210 h 3024784"/>
              <a:gd name="connsiteX2765" fmla="*/ 1538404 w 2971357"/>
              <a:gd name="connsiteY2765" fmla="*/ 213638 h 3024784"/>
              <a:gd name="connsiteX2766" fmla="*/ 1555263 w 2971357"/>
              <a:gd name="connsiteY2766" fmla="*/ 211733 h 3024784"/>
              <a:gd name="connsiteX2767" fmla="*/ 1538975 w 2971357"/>
              <a:gd name="connsiteY2767" fmla="*/ 204970 h 3024784"/>
              <a:gd name="connsiteX2768" fmla="*/ 1573456 w 2971357"/>
              <a:gd name="connsiteY2768" fmla="*/ 205542 h 3024784"/>
              <a:gd name="connsiteX2769" fmla="*/ 1592506 w 2971357"/>
              <a:gd name="connsiteY2769" fmla="*/ 205542 h 3024784"/>
              <a:gd name="connsiteX2770" fmla="*/ 1601173 w 2971357"/>
              <a:gd name="connsiteY2770" fmla="*/ 202208 h 3024784"/>
              <a:gd name="connsiteX2771" fmla="*/ 1633939 w 2971357"/>
              <a:gd name="connsiteY2771" fmla="*/ 203446 h 3024784"/>
              <a:gd name="connsiteX2772" fmla="*/ 1676992 w 2971357"/>
              <a:gd name="connsiteY2772" fmla="*/ 207637 h 3024784"/>
              <a:gd name="connsiteX2773" fmla="*/ 1709758 w 2971357"/>
              <a:gd name="connsiteY2773" fmla="*/ 209733 h 3024784"/>
              <a:gd name="connsiteX2774" fmla="*/ 1650703 w 2971357"/>
              <a:gd name="connsiteY2774" fmla="*/ 199065 h 3024784"/>
              <a:gd name="connsiteX2775" fmla="*/ 1632130 w 2971357"/>
              <a:gd name="connsiteY2775" fmla="*/ 194969 h 3024784"/>
              <a:gd name="connsiteX2776" fmla="*/ 1555834 w 2971357"/>
              <a:gd name="connsiteY2776" fmla="*/ 191255 h 3024784"/>
              <a:gd name="connsiteX2777" fmla="*/ 1555929 w 2971357"/>
              <a:gd name="connsiteY2777" fmla="*/ 191255 h 3024784"/>
              <a:gd name="connsiteX2778" fmla="*/ 1528212 w 2971357"/>
              <a:gd name="connsiteY2778" fmla="*/ 193636 h 3024784"/>
              <a:gd name="connsiteX2779" fmla="*/ 1555834 w 2971357"/>
              <a:gd name="connsiteY2779" fmla="*/ 191255 h 3024784"/>
              <a:gd name="connsiteX2780" fmla="*/ 1730257 w 2971357"/>
              <a:gd name="connsiteY2780" fmla="*/ 189939 h 3024784"/>
              <a:gd name="connsiteX2781" fmla="*/ 1721236 w 2971357"/>
              <a:gd name="connsiteY2781" fmla="*/ 190195 h 3024784"/>
              <a:gd name="connsiteX2782" fmla="*/ 1721229 w 2971357"/>
              <a:gd name="connsiteY2782" fmla="*/ 190194 h 3024784"/>
              <a:gd name="connsiteX2783" fmla="*/ 751067 w 2971357"/>
              <a:gd name="connsiteY2783" fmla="*/ 188397 h 3024784"/>
              <a:gd name="connsiteX2784" fmla="*/ 728778 w 2971357"/>
              <a:gd name="connsiteY2784" fmla="*/ 204398 h 3024784"/>
              <a:gd name="connsiteX2785" fmla="*/ 700203 w 2971357"/>
              <a:gd name="connsiteY2785" fmla="*/ 222877 h 3024784"/>
              <a:gd name="connsiteX2786" fmla="*/ 673629 w 2971357"/>
              <a:gd name="connsiteY2786" fmla="*/ 240784 h 3024784"/>
              <a:gd name="connsiteX2787" fmla="*/ 654579 w 2971357"/>
              <a:gd name="connsiteY2787" fmla="*/ 253738 h 3024784"/>
              <a:gd name="connsiteX2788" fmla="*/ 636767 w 2971357"/>
              <a:gd name="connsiteY2788" fmla="*/ 267454 h 3024784"/>
              <a:gd name="connsiteX2789" fmla="*/ 629052 w 2971357"/>
              <a:gd name="connsiteY2789" fmla="*/ 268025 h 3024784"/>
              <a:gd name="connsiteX2790" fmla="*/ 643244 w 2971357"/>
              <a:gd name="connsiteY2790" fmla="*/ 254881 h 3024784"/>
              <a:gd name="connsiteX2791" fmla="*/ 673629 w 2971357"/>
              <a:gd name="connsiteY2791" fmla="*/ 234212 h 3024784"/>
              <a:gd name="connsiteX2792" fmla="*/ 705823 w 2971357"/>
              <a:gd name="connsiteY2792" fmla="*/ 213447 h 3024784"/>
              <a:gd name="connsiteX2793" fmla="*/ 751067 w 2971357"/>
              <a:gd name="connsiteY2793" fmla="*/ 188397 h 3024784"/>
              <a:gd name="connsiteX2794" fmla="*/ 1696995 w 2971357"/>
              <a:gd name="connsiteY2794" fmla="*/ 187254 h 3024784"/>
              <a:gd name="connsiteX2795" fmla="*/ 1721229 w 2971357"/>
              <a:gd name="connsiteY2795" fmla="*/ 190194 h 3024784"/>
              <a:gd name="connsiteX2796" fmla="*/ 1721200 w 2971357"/>
              <a:gd name="connsiteY2796" fmla="*/ 190195 h 3024784"/>
              <a:gd name="connsiteX2797" fmla="*/ 1696995 w 2971357"/>
              <a:gd name="connsiteY2797" fmla="*/ 187254 h 3024784"/>
              <a:gd name="connsiteX2798" fmla="*/ 2000366 w 2971357"/>
              <a:gd name="connsiteY2798" fmla="*/ 184491 h 3024784"/>
              <a:gd name="connsiteX2799" fmla="*/ 2005795 w 2971357"/>
              <a:gd name="connsiteY2799" fmla="*/ 186587 h 3024784"/>
              <a:gd name="connsiteX2800" fmla="*/ 2030179 w 2971357"/>
              <a:gd name="connsiteY2800" fmla="*/ 196112 h 3024784"/>
              <a:gd name="connsiteX2801" fmla="*/ 2005700 w 2971357"/>
              <a:gd name="connsiteY2801" fmla="*/ 186587 h 3024784"/>
              <a:gd name="connsiteX2802" fmla="*/ 1578504 w 2971357"/>
              <a:gd name="connsiteY2802" fmla="*/ 183634 h 3024784"/>
              <a:gd name="connsiteX2803" fmla="*/ 1616604 w 2971357"/>
              <a:gd name="connsiteY2803" fmla="*/ 191350 h 3024784"/>
              <a:gd name="connsiteX2804" fmla="*/ 1578504 w 2971357"/>
              <a:gd name="connsiteY2804" fmla="*/ 183634 h 3024784"/>
              <a:gd name="connsiteX2805" fmla="*/ 1255701 w 2971357"/>
              <a:gd name="connsiteY2805" fmla="*/ 181824 h 3024784"/>
              <a:gd name="connsiteX2806" fmla="*/ 1005099 w 2971357"/>
              <a:gd name="connsiteY2806" fmla="*/ 252309 h 3024784"/>
              <a:gd name="connsiteX2807" fmla="*/ 1255701 w 2971357"/>
              <a:gd name="connsiteY2807" fmla="*/ 181824 h 3024784"/>
              <a:gd name="connsiteX2808" fmla="*/ 1586791 w 2971357"/>
              <a:gd name="connsiteY2808" fmla="*/ 178490 h 3024784"/>
              <a:gd name="connsiteX2809" fmla="*/ 1585934 w 2971357"/>
              <a:gd name="connsiteY2809" fmla="*/ 179348 h 3024784"/>
              <a:gd name="connsiteX2810" fmla="*/ 1570313 w 2971357"/>
              <a:gd name="connsiteY2810" fmla="*/ 182777 h 3024784"/>
              <a:gd name="connsiteX2811" fmla="*/ 1585838 w 2971357"/>
              <a:gd name="connsiteY2811" fmla="*/ 179348 h 3024784"/>
              <a:gd name="connsiteX2812" fmla="*/ 1980078 w 2971357"/>
              <a:gd name="connsiteY2812" fmla="*/ 177444 h 3024784"/>
              <a:gd name="connsiteX2813" fmla="*/ 1980429 w 2971357"/>
              <a:gd name="connsiteY2813" fmla="*/ 177541 h 3024784"/>
              <a:gd name="connsiteX2814" fmla="*/ 1983698 w 2971357"/>
              <a:gd name="connsiteY2814" fmla="*/ 178777 h 3024784"/>
              <a:gd name="connsiteX2815" fmla="*/ 1088157 w 2971357"/>
              <a:gd name="connsiteY2815" fmla="*/ 174109 h 3024784"/>
              <a:gd name="connsiteX2816" fmla="*/ 1073584 w 2971357"/>
              <a:gd name="connsiteY2816" fmla="*/ 180967 h 3024784"/>
              <a:gd name="connsiteX2817" fmla="*/ 1041580 w 2971357"/>
              <a:gd name="connsiteY2817" fmla="*/ 193826 h 3024784"/>
              <a:gd name="connsiteX2818" fmla="*/ 1073584 w 2971357"/>
              <a:gd name="connsiteY2818" fmla="*/ 180872 h 3024784"/>
              <a:gd name="connsiteX2819" fmla="*/ 1088157 w 2971357"/>
              <a:gd name="connsiteY2819" fmla="*/ 174109 h 3024784"/>
              <a:gd name="connsiteX2820" fmla="*/ 1930358 w 2971357"/>
              <a:gd name="connsiteY2820" fmla="*/ 163537 h 3024784"/>
              <a:gd name="connsiteX2821" fmla="*/ 1937120 w 2971357"/>
              <a:gd name="connsiteY2821" fmla="*/ 163537 h 3024784"/>
              <a:gd name="connsiteX2822" fmla="*/ 1930358 w 2971357"/>
              <a:gd name="connsiteY2822" fmla="*/ 163537 h 3024784"/>
              <a:gd name="connsiteX2823" fmla="*/ 866224 w 2971357"/>
              <a:gd name="connsiteY2823" fmla="*/ 159155 h 3024784"/>
              <a:gd name="connsiteX2824" fmla="*/ 795358 w 2971357"/>
              <a:gd name="connsiteY2824" fmla="*/ 195255 h 3024784"/>
              <a:gd name="connsiteX2825" fmla="*/ 791810 w 2971357"/>
              <a:gd name="connsiteY2825" fmla="*/ 195040 h 3024784"/>
              <a:gd name="connsiteX2826" fmla="*/ 791789 w 2971357"/>
              <a:gd name="connsiteY2826" fmla="*/ 195049 h 3024784"/>
              <a:gd name="connsiteX2827" fmla="*/ 791632 w 2971357"/>
              <a:gd name="connsiteY2827" fmla="*/ 195040 h 3024784"/>
              <a:gd name="connsiteX2828" fmla="*/ 778690 w 2971357"/>
              <a:gd name="connsiteY2828" fmla="*/ 200684 h 3024784"/>
              <a:gd name="connsiteX2829" fmla="*/ 791789 w 2971357"/>
              <a:gd name="connsiteY2829" fmla="*/ 195049 h 3024784"/>
              <a:gd name="connsiteX2830" fmla="*/ 795358 w 2971357"/>
              <a:gd name="connsiteY2830" fmla="*/ 195255 h 3024784"/>
              <a:gd name="connsiteX2831" fmla="*/ 795454 w 2971357"/>
              <a:gd name="connsiteY2831" fmla="*/ 195255 h 3024784"/>
              <a:gd name="connsiteX2832" fmla="*/ 866224 w 2971357"/>
              <a:gd name="connsiteY2832" fmla="*/ 159155 h 3024784"/>
              <a:gd name="connsiteX2833" fmla="*/ 1872254 w 2971357"/>
              <a:gd name="connsiteY2833" fmla="*/ 150868 h 3024784"/>
              <a:gd name="connsiteX2834" fmla="*/ 1870254 w 2971357"/>
              <a:gd name="connsiteY2834" fmla="*/ 154488 h 3024784"/>
              <a:gd name="connsiteX2835" fmla="*/ 1873683 w 2971357"/>
              <a:gd name="connsiteY2835" fmla="*/ 157631 h 3024784"/>
              <a:gd name="connsiteX2836" fmla="*/ 1870159 w 2971357"/>
              <a:gd name="connsiteY2836" fmla="*/ 154488 h 3024784"/>
              <a:gd name="connsiteX2837" fmla="*/ 1872254 w 2971357"/>
              <a:gd name="connsiteY2837" fmla="*/ 150868 h 3024784"/>
              <a:gd name="connsiteX2838" fmla="*/ 1693185 w 2971357"/>
              <a:gd name="connsiteY2838" fmla="*/ 140676 h 3024784"/>
              <a:gd name="connsiteX2839" fmla="*/ 1750335 w 2971357"/>
              <a:gd name="connsiteY2839" fmla="*/ 151249 h 3024784"/>
              <a:gd name="connsiteX2840" fmla="*/ 1693185 w 2971357"/>
              <a:gd name="connsiteY2840" fmla="*/ 140676 h 3024784"/>
              <a:gd name="connsiteX2841" fmla="*/ 1750488 w 2971357"/>
              <a:gd name="connsiteY2841" fmla="*/ 123879 h 3024784"/>
              <a:gd name="connsiteX2842" fmla="*/ 1757060 w 2971357"/>
              <a:gd name="connsiteY2842" fmla="*/ 125308 h 3024784"/>
              <a:gd name="connsiteX2843" fmla="*/ 1756774 w 2971357"/>
              <a:gd name="connsiteY2843" fmla="*/ 125308 h 3024784"/>
              <a:gd name="connsiteX2844" fmla="*/ 1570599 w 2971357"/>
              <a:gd name="connsiteY2844" fmla="*/ 122864 h 3024784"/>
              <a:gd name="connsiteX2845" fmla="*/ 1573551 w 2971357"/>
              <a:gd name="connsiteY2845" fmla="*/ 130675 h 3024784"/>
              <a:gd name="connsiteX2846" fmla="*/ 1523259 w 2971357"/>
              <a:gd name="connsiteY2846" fmla="*/ 132580 h 3024784"/>
              <a:gd name="connsiteX2847" fmla="*/ 1402863 w 2971357"/>
              <a:gd name="connsiteY2847" fmla="*/ 154202 h 3024784"/>
              <a:gd name="connsiteX2848" fmla="*/ 1438296 w 2971357"/>
              <a:gd name="connsiteY2848" fmla="*/ 154202 h 3024784"/>
              <a:gd name="connsiteX2849" fmla="*/ 1507829 w 2971357"/>
              <a:gd name="connsiteY2849" fmla="*/ 151820 h 3024784"/>
              <a:gd name="connsiteX2850" fmla="*/ 1555454 w 2971357"/>
              <a:gd name="connsiteY2850" fmla="*/ 154106 h 3024784"/>
              <a:gd name="connsiteX2851" fmla="*/ 1639274 w 2971357"/>
              <a:gd name="connsiteY2851" fmla="*/ 156297 h 3024784"/>
              <a:gd name="connsiteX2852" fmla="*/ 1605269 w 2971357"/>
              <a:gd name="connsiteY2852" fmla="*/ 151249 h 3024784"/>
              <a:gd name="connsiteX2853" fmla="*/ 1580790 w 2971357"/>
              <a:gd name="connsiteY2853" fmla="*/ 148963 h 3024784"/>
              <a:gd name="connsiteX2854" fmla="*/ 1557073 w 2971357"/>
              <a:gd name="connsiteY2854" fmla="*/ 147629 h 3024784"/>
              <a:gd name="connsiteX2855" fmla="*/ 1563169 w 2971357"/>
              <a:gd name="connsiteY2855" fmla="*/ 141343 h 3024784"/>
              <a:gd name="connsiteX2856" fmla="*/ 1578504 w 2971357"/>
              <a:gd name="connsiteY2856" fmla="*/ 141343 h 3024784"/>
              <a:gd name="connsiteX2857" fmla="*/ 1592125 w 2971357"/>
              <a:gd name="connsiteY2857" fmla="*/ 141343 h 3024784"/>
              <a:gd name="connsiteX2858" fmla="*/ 1606794 w 2971357"/>
              <a:gd name="connsiteY2858" fmla="*/ 140009 h 3024784"/>
              <a:gd name="connsiteX2859" fmla="*/ 1655466 w 2971357"/>
              <a:gd name="connsiteY2859" fmla="*/ 144200 h 3024784"/>
              <a:gd name="connsiteX2860" fmla="*/ 1686518 w 2971357"/>
              <a:gd name="connsiteY2860" fmla="*/ 148010 h 3024784"/>
              <a:gd name="connsiteX2861" fmla="*/ 1718522 w 2971357"/>
              <a:gd name="connsiteY2861" fmla="*/ 149915 h 3024784"/>
              <a:gd name="connsiteX2862" fmla="*/ 1750335 w 2971357"/>
              <a:gd name="connsiteY2862" fmla="*/ 153249 h 3024784"/>
              <a:gd name="connsiteX2863" fmla="*/ 1750335 w 2971357"/>
              <a:gd name="connsiteY2863" fmla="*/ 151249 h 3024784"/>
              <a:gd name="connsiteX2864" fmla="*/ 1848443 w 2971357"/>
              <a:gd name="connsiteY2864" fmla="*/ 172109 h 3024784"/>
              <a:gd name="connsiteX2865" fmla="*/ 1848538 w 2971357"/>
              <a:gd name="connsiteY2865" fmla="*/ 169632 h 3024784"/>
              <a:gd name="connsiteX2866" fmla="*/ 1832536 w 2971357"/>
              <a:gd name="connsiteY2866" fmla="*/ 163631 h 3024784"/>
              <a:gd name="connsiteX2867" fmla="*/ 1762432 w 2971357"/>
              <a:gd name="connsiteY2867" fmla="*/ 149344 h 3024784"/>
              <a:gd name="connsiteX2868" fmla="*/ 1691185 w 2971357"/>
              <a:gd name="connsiteY2868" fmla="*/ 138200 h 3024784"/>
              <a:gd name="connsiteX2869" fmla="*/ 1688613 w 2971357"/>
              <a:gd name="connsiteY2869" fmla="*/ 134771 h 3024784"/>
              <a:gd name="connsiteX2870" fmla="*/ 1657562 w 2971357"/>
              <a:gd name="connsiteY2870" fmla="*/ 128865 h 3024784"/>
              <a:gd name="connsiteX2871" fmla="*/ 1654895 w 2971357"/>
              <a:gd name="connsiteY2871" fmla="*/ 129341 h 3024784"/>
              <a:gd name="connsiteX2872" fmla="*/ 1612889 w 2971357"/>
              <a:gd name="connsiteY2872" fmla="*/ 125341 h 3024784"/>
              <a:gd name="connsiteX2873" fmla="*/ 1570599 w 2971357"/>
              <a:gd name="connsiteY2873" fmla="*/ 122864 h 3024784"/>
              <a:gd name="connsiteX2874" fmla="*/ 1274846 w 2971357"/>
              <a:gd name="connsiteY2874" fmla="*/ 113911 h 3024784"/>
              <a:gd name="connsiteX2875" fmla="*/ 1250177 w 2971357"/>
              <a:gd name="connsiteY2875" fmla="*/ 117721 h 3024784"/>
              <a:gd name="connsiteX2876" fmla="*/ 1274846 w 2971357"/>
              <a:gd name="connsiteY2876" fmla="*/ 113911 h 3024784"/>
              <a:gd name="connsiteX2877" fmla="*/ 1386152 w 2971357"/>
              <a:gd name="connsiteY2877" fmla="*/ 109651 h 3024784"/>
              <a:gd name="connsiteX2878" fmla="*/ 1386515 w 2971357"/>
              <a:gd name="connsiteY2878" fmla="*/ 109696 h 3024784"/>
              <a:gd name="connsiteX2879" fmla="*/ 1379431 w 2971357"/>
              <a:gd name="connsiteY2879" fmla="*/ 112387 h 3024784"/>
              <a:gd name="connsiteX2880" fmla="*/ 1379335 w 2971357"/>
              <a:gd name="connsiteY2880" fmla="*/ 112387 h 3024784"/>
              <a:gd name="connsiteX2881" fmla="*/ 1361714 w 2971357"/>
              <a:gd name="connsiteY2881" fmla="*/ 108672 h 3024784"/>
              <a:gd name="connsiteX2882" fmla="*/ 1334164 w 2971357"/>
              <a:gd name="connsiteY2882" fmla="*/ 109672 h 3024784"/>
              <a:gd name="connsiteX2883" fmla="*/ 1333969 w 2971357"/>
              <a:gd name="connsiteY2883" fmla="*/ 109672 h 3024784"/>
              <a:gd name="connsiteX2884" fmla="*/ 1321328 w 2971357"/>
              <a:gd name="connsiteY2884" fmla="*/ 108672 h 3024784"/>
              <a:gd name="connsiteX2885" fmla="*/ 1324585 w 2971357"/>
              <a:gd name="connsiteY2885" fmla="*/ 109637 h 3024784"/>
              <a:gd name="connsiteX2886" fmla="*/ 1333969 w 2971357"/>
              <a:gd name="connsiteY2886" fmla="*/ 109672 h 3024784"/>
              <a:gd name="connsiteX2887" fmla="*/ 1333949 w 2971357"/>
              <a:gd name="connsiteY2887" fmla="*/ 109672 h 3024784"/>
              <a:gd name="connsiteX2888" fmla="*/ 1321328 w 2971357"/>
              <a:gd name="connsiteY2888" fmla="*/ 108672 h 3024784"/>
              <a:gd name="connsiteX2889" fmla="*/ 1377526 w 2971357"/>
              <a:gd name="connsiteY2889" fmla="*/ 108577 h 3024784"/>
              <a:gd name="connsiteX2890" fmla="*/ 1386396 w 2971357"/>
              <a:gd name="connsiteY2890" fmla="*/ 109554 h 3024784"/>
              <a:gd name="connsiteX2891" fmla="*/ 1386152 w 2971357"/>
              <a:gd name="connsiteY2891" fmla="*/ 109651 h 3024784"/>
              <a:gd name="connsiteX2892" fmla="*/ 1489731 w 2971357"/>
              <a:gd name="connsiteY2892" fmla="*/ 108005 h 3024784"/>
              <a:gd name="connsiteX2893" fmla="*/ 1579743 w 2971357"/>
              <a:gd name="connsiteY2893" fmla="*/ 113911 h 3024784"/>
              <a:gd name="connsiteX2894" fmla="*/ 1646418 w 2971357"/>
              <a:gd name="connsiteY2894" fmla="*/ 118388 h 3024784"/>
              <a:gd name="connsiteX2895" fmla="*/ 1688899 w 2971357"/>
              <a:gd name="connsiteY2895" fmla="*/ 120007 h 3024784"/>
              <a:gd name="connsiteX2896" fmla="*/ 1771767 w 2971357"/>
              <a:gd name="connsiteY2896" fmla="*/ 131246 h 3024784"/>
              <a:gd name="connsiteX2897" fmla="*/ 1787959 w 2971357"/>
              <a:gd name="connsiteY2897" fmla="*/ 134009 h 3024784"/>
              <a:gd name="connsiteX2898" fmla="*/ 1837584 w 2971357"/>
              <a:gd name="connsiteY2898" fmla="*/ 146486 h 3024784"/>
              <a:gd name="connsiteX2899" fmla="*/ 1861206 w 2971357"/>
              <a:gd name="connsiteY2899" fmla="*/ 152106 h 3024784"/>
              <a:gd name="connsiteX2900" fmla="*/ 1837489 w 2971357"/>
              <a:gd name="connsiteY2900" fmla="*/ 146486 h 3024784"/>
              <a:gd name="connsiteX2901" fmla="*/ 1811010 w 2971357"/>
              <a:gd name="connsiteY2901" fmla="*/ 143914 h 3024784"/>
              <a:gd name="connsiteX2902" fmla="*/ 1788721 w 2971357"/>
              <a:gd name="connsiteY2902" fmla="*/ 141724 h 3024784"/>
              <a:gd name="connsiteX2903" fmla="*/ 1754717 w 2971357"/>
              <a:gd name="connsiteY2903" fmla="*/ 138009 h 3024784"/>
              <a:gd name="connsiteX2904" fmla="*/ 1753478 w 2971357"/>
              <a:gd name="connsiteY2904" fmla="*/ 141152 h 3024784"/>
              <a:gd name="connsiteX2905" fmla="*/ 1786054 w 2971357"/>
              <a:gd name="connsiteY2905" fmla="*/ 145820 h 3024784"/>
              <a:gd name="connsiteX2906" fmla="*/ 1818249 w 2971357"/>
              <a:gd name="connsiteY2906" fmla="*/ 152011 h 3024784"/>
              <a:gd name="connsiteX2907" fmla="*/ 1873684 w 2971357"/>
              <a:gd name="connsiteY2907" fmla="*/ 166394 h 3024784"/>
              <a:gd name="connsiteX2908" fmla="*/ 1929024 w 2971357"/>
              <a:gd name="connsiteY2908" fmla="*/ 182110 h 3024784"/>
              <a:gd name="connsiteX2909" fmla="*/ 1990651 w 2971357"/>
              <a:gd name="connsiteY2909" fmla="*/ 201731 h 3024784"/>
              <a:gd name="connsiteX2910" fmla="*/ 2028751 w 2971357"/>
              <a:gd name="connsiteY2910" fmla="*/ 212590 h 3024784"/>
              <a:gd name="connsiteX2911" fmla="*/ 2079424 w 2971357"/>
              <a:gd name="connsiteY2911" fmla="*/ 232211 h 3024784"/>
              <a:gd name="connsiteX2912" fmla="*/ 2118095 w 2971357"/>
              <a:gd name="connsiteY2912" fmla="*/ 246785 h 3024784"/>
              <a:gd name="connsiteX2913" fmla="*/ 2161053 w 2971357"/>
              <a:gd name="connsiteY2913" fmla="*/ 271359 h 3024784"/>
              <a:gd name="connsiteX2914" fmla="*/ 2175341 w 2971357"/>
              <a:gd name="connsiteY2914" fmla="*/ 280884 h 3024784"/>
              <a:gd name="connsiteX2915" fmla="*/ 2189914 w 2971357"/>
              <a:gd name="connsiteY2915" fmla="*/ 289456 h 3024784"/>
              <a:gd name="connsiteX2916" fmla="*/ 2219918 w 2971357"/>
              <a:gd name="connsiteY2916" fmla="*/ 304316 h 3024784"/>
              <a:gd name="connsiteX2917" fmla="*/ 2233158 w 2971357"/>
              <a:gd name="connsiteY2917" fmla="*/ 311745 h 3024784"/>
              <a:gd name="connsiteX2918" fmla="*/ 2243635 w 2971357"/>
              <a:gd name="connsiteY2918" fmla="*/ 318317 h 3024784"/>
              <a:gd name="connsiteX2919" fmla="*/ 2257161 w 2971357"/>
              <a:gd name="connsiteY2919" fmla="*/ 327842 h 3024784"/>
              <a:gd name="connsiteX2920" fmla="*/ 2254303 w 2971357"/>
              <a:gd name="connsiteY2920" fmla="*/ 329366 h 3024784"/>
              <a:gd name="connsiteX2921" fmla="*/ 2231443 w 2971357"/>
              <a:gd name="connsiteY2921" fmla="*/ 319175 h 3024784"/>
              <a:gd name="connsiteX2922" fmla="*/ 2207440 w 2971357"/>
              <a:gd name="connsiteY2922" fmla="*/ 309650 h 3024784"/>
              <a:gd name="connsiteX2923" fmla="*/ 2161401 w 2971357"/>
              <a:gd name="connsiteY2923" fmla="*/ 291524 h 3024784"/>
              <a:gd name="connsiteX2924" fmla="*/ 2159053 w 2971357"/>
              <a:gd name="connsiteY2924" fmla="*/ 290600 h 3024784"/>
              <a:gd name="connsiteX2925" fmla="*/ 2118286 w 2971357"/>
              <a:gd name="connsiteY2925" fmla="*/ 275836 h 3024784"/>
              <a:gd name="connsiteX2926" fmla="*/ 2102855 w 2971357"/>
              <a:gd name="connsiteY2926" fmla="*/ 268406 h 3024784"/>
              <a:gd name="connsiteX2927" fmla="*/ 2091902 w 2971357"/>
              <a:gd name="connsiteY2927" fmla="*/ 264406 h 3024784"/>
              <a:gd name="connsiteX2928" fmla="*/ 2047420 w 2971357"/>
              <a:gd name="connsiteY2928" fmla="*/ 245356 h 3024784"/>
              <a:gd name="connsiteX2929" fmla="*/ 1988936 w 2971357"/>
              <a:gd name="connsiteY2929" fmla="*/ 222781 h 3024784"/>
              <a:gd name="connsiteX2930" fmla="*/ 1964171 w 2971357"/>
              <a:gd name="connsiteY2930" fmla="*/ 215162 h 3024784"/>
              <a:gd name="connsiteX2931" fmla="*/ 1939978 w 2971357"/>
              <a:gd name="connsiteY2931" fmla="*/ 208304 h 3024784"/>
              <a:gd name="connsiteX2932" fmla="*/ 1911403 w 2971357"/>
              <a:gd name="connsiteY2932" fmla="*/ 195826 h 3024784"/>
              <a:gd name="connsiteX2933" fmla="*/ 1878446 w 2971357"/>
              <a:gd name="connsiteY2933" fmla="*/ 183729 h 3024784"/>
              <a:gd name="connsiteX2934" fmla="*/ 1876160 w 2971357"/>
              <a:gd name="connsiteY2934" fmla="*/ 192111 h 3024784"/>
              <a:gd name="connsiteX2935" fmla="*/ 1875399 w 2971357"/>
              <a:gd name="connsiteY2935" fmla="*/ 195254 h 3024784"/>
              <a:gd name="connsiteX2936" fmla="*/ 1915213 w 2971357"/>
              <a:gd name="connsiteY2936" fmla="*/ 207922 h 3024784"/>
              <a:gd name="connsiteX2937" fmla="*/ 1955409 w 2971357"/>
              <a:gd name="connsiteY2937" fmla="*/ 220210 h 3024784"/>
              <a:gd name="connsiteX2938" fmla="*/ 1955668 w 2971357"/>
              <a:gd name="connsiteY2938" fmla="*/ 220289 h 3024784"/>
              <a:gd name="connsiteX2939" fmla="*/ 2001128 w 2971357"/>
              <a:gd name="connsiteY2939" fmla="*/ 234212 h 3024784"/>
              <a:gd name="connsiteX2940" fmla="*/ 2046086 w 2971357"/>
              <a:gd name="connsiteY2940" fmla="*/ 249261 h 3024784"/>
              <a:gd name="connsiteX2941" fmla="*/ 2046488 w 2971357"/>
              <a:gd name="connsiteY2941" fmla="*/ 249485 h 3024784"/>
              <a:gd name="connsiteX2942" fmla="*/ 2056519 w 2971357"/>
              <a:gd name="connsiteY2942" fmla="*/ 255079 h 3024784"/>
              <a:gd name="connsiteX2943" fmla="*/ 2058850 w 2971357"/>
              <a:gd name="connsiteY2943" fmla="*/ 259834 h 3024784"/>
              <a:gd name="connsiteX2944" fmla="*/ 2026084 w 2971357"/>
              <a:gd name="connsiteY2944" fmla="*/ 251356 h 3024784"/>
              <a:gd name="connsiteX2945" fmla="*/ 2038181 w 2971357"/>
              <a:gd name="connsiteY2945" fmla="*/ 257071 h 3024784"/>
              <a:gd name="connsiteX2946" fmla="*/ 2070280 w 2971357"/>
              <a:gd name="connsiteY2946" fmla="*/ 272121 h 3024784"/>
              <a:gd name="connsiteX2947" fmla="*/ 2117143 w 2971357"/>
              <a:gd name="connsiteY2947" fmla="*/ 287266 h 3024784"/>
              <a:gd name="connsiteX2948" fmla="*/ 2146194 w 2971357"/>
              <a:gd name="connsiteY2948" fmla="*/ 300887 h 3024784"/>
              <a:gd name="connsiteX2949" fmla="*/ 2162101 w 2971357"/>
              <a:gd name="connsiteY2949" fmla="*/ 306697 h 3024784"/>
              <a:gd name="connsiteX2950" fmla="*/ 2177532 w 2971357"/>
              <a:gd name="connsiteY2950" fmla="*/ 313079 h 3024784"/>
              <a:gd name="connsiteX2951" fmla="*/ 2205059 w 2971357"/>
              <a:gd name="connsiteY2951" fmla="*/ 328890 h 3024784"/>
              <a:gd name="connsiteX2952" fmla="*/ 2218489 w 2971357"/>
              <a:gd name="connsiteY2952" fmla="*/ 336605 h 3024784"/>
              <a:gd name="connsiteX2953" fmla="*/ 2232967 w 2971357"/>
              <a:gd name="connsiteY2953" fmla="*/ 346130 h 3024784"/>
              <a:gd name="connsiteX2954" fmla="*/ 2232395 w 2971357"/>
              <a:gd name="connsiteY2954" fmla="*/ 346988 h 3024784"/>
              <a:gd name="connsiteX2955" fmla="*/ 2246969 w 2971357"/>
              <a:gd name="connsiteY2955" fmla="*/ 358703 h 3024784"/>
              <a:gd name="connsiteX2956" fmla="*/ 2257256 w 2971357"/>
              <a:gd name="connsiteY2956" fmla="*/ 365561 h 3024784"/>
              <a:gd name="connsiteX2957" fmla="*/ 2272305 w 2971357"/>
              <a:gd name="connsiteY2957" fmla="*/ 374038 h 3024784"/>
              <a:gd name="connsiteX2958" fmla="*/ 2270781 w 2971357"/>
              <a:gd name="connsiteY2958" fmla="*/ 374038 h 3024784"/>
              <a:gd name="connsiteX2959" fmla="*/ 2273162 w 2971357"/>
              <a:gd name="connsiteY2959" fmla="*/ 382992 h 3024784"/>
              <a:gd name="connsiteX2960" fmla="*/ 2279735 w 2971357"/>
              <a:gd name="connsiteY2960" fmla="*/ 394994 h 3024784"/>
              <a:gd name="connsiteX2961" fmla="*/ 2249541 w 2971357"/>
              <a:gd name="connsiteY2961" fmla="*/ 380135 h 3024784"/>
              <a:gd name="connsiteX2962" fmla="*/ 2232777 w 2971357"/>
              <a:gd name="connsiteY2962" fmla="*/ 372610 h 3024784"/>
              <a:gd name="connsiteX2963" fmla="*/ 2195629 w 2971357"/>
              <a:gd name="connsiteY2963" fmla="*/ 350036 h 3024784"/>
              <a:gd name="connsiteX2964" fmla="*/ 2193629 w 2971357"/>
              <a:gd name="connsiteY2964" fmla="*/ 352321 h 3024784"/>
              <a:gd name="connsiteX2965" fmla="*/ 2217632 w 2971357"/>
              <a:gd name="connsiteY2965" fmla="*/ 369562 h 3024784"/>
              <a:gd name="connsiteX2966" fmla="*/ 2241635 w 2971357"/>
              <a:gd name="connsiteY2966" fmla="*/ 390231 h 3024784"/>
              <a:gd name="connsiteX2967" fmla="*/ 2293355 w 2971357"/>
              <a:gd name="connsiteY2967" fmla="*/ 428331 h 3024784"/>
              <a:gd name="connsiteX2968" fmla="*/ 2307357 w 2971357"/>
              <a:gd name="connsiteY2968" fmla="*/ 439475 h 3024784"/>
              <a:gd name="connsiteX2969" fmla="*/ 2323454 w 2971357"/>
              <a:gd name="connsiteY2969" fmla="*/ 451477 h 3024784"/>
              <a:gd name="connsiteX2970" fmla="*/ 2317644 w 2971357"/>
              <a:gd name="connsiteY2970" fmla="*/ 444905 h 3024784"/>
              <a:gd name="connsiteX2971" fmla="*/ 2320121 w 2971357"/>
              <a:gd name="connsiteY2971" fmla="*/ 444143 h 3024784"/>
              <a:gd name="connsiteX2972" fmla="*/ 2334599 w 2971357"/>
              <a:gd name="connsiteY2972" fmla="*/ 452810 h 3024784"/>
              <a:gd name="connsiteX2973" fmla="*/ 2359650 w 2971357"/>
              <a:gd name="connsiteY2973" fmla="*/ 472432 h 3024784"/>
              <a:gd name="connsiteX2974" fmla="*/ 2380795 w 2971357"/>
              <a:gd name="connsiteY2974" fmla="*/ 492149 h 3024784"/>
              <a:gd name="connsiteX2975" fmla="*/ 2381938 w 2971357"/>
              <a:gd name="connsiteY2975" fmla="*/ 494435 h 3024784"/>
              <a:gd name="connsiteX2976" fmla="*/ 2412132 w 2971357"/>
              <a:gd name="connsiteY2976" fmla="*/ 529105 h 3024784"/>
              <a:gd name="connsiteX2977" fmla="*/ 2545482 w 2971357"/>
              <a:gd name="connsiteY2977" fmla="*/ 667980 h 3024784"/>
              <a:gd name="connsiteX2978" fmla="*/ 2573295 w 2971357"/>
              <a:gd name="connsiteY2978" fmla="*/ 704270 h 3024784"/>
              <a:gd name="connsiteX2979" fmla="*/ 2585392 w 2971357"/>
              <a:gd name="connsiteY2979" fmla="*/ 721606 h 3024784"/>
              <a:gd name="connsiteX2980" fmla="*/ 2597012 w 2971357"/>
              <a:gd name="connsiteY2980" fmla="*/ 739227 h 3024784"/>
              <a:gd name="connsiteX2981" fmla="*/ 2643304 w 2971357"/>
              <a:gd name="connsiteY2981" fmla="*/ 813903 h 3024784"/>
              <a:gd name="connsiteX2982" fmla="*/ 2663973 w 2971357"/>
              <a:gd name="connsiteY2982" fmla="*/ 852003 h 3024784"/>
              <a:gd name="connsiteX2983" fmla="*/ 2684071 w 2971357"/>
              <a:gd name="connsiteY2983" fmla="*/ 891151 h 3024784"/>
              <a:gd name="connsiteX2984" fmla="*/ 2703121 w 2971357"/>
              <a:gd name="connsiteY2984" fmla="*/ 931727 h 3024784"/>
              <a:gd name="connsiteX2985" fmla="*/ 2721504 w 2971357"/>
              <a:gd name="connsiteY2985" fmla="*/ 974209 h 3024784"/>
              <a:gd name="connsiteX2986" fmla="*/ 2732077 w 2971357"/>
              <a:gd name="connsiteY2986" fmla="*/ 996307 h 3024784"/>
              <a:gd name="connsiteX2987" fmla="*/ 2740745 w 2971357"/>
              <a:gd name="connsiteY2987" fmla="*/ 1019072 h 3024784"/>
              <a:gd name="connsiteX2988" fmla="*/ 2749794 w 2971357"/>
              <a:gd name="connsiteY2988" fmla="*/ 1042408 h 3024784"/>
              <a:gd name="connsiteX2989" fmla="*/ 2758747 w 2971357"/>
              <a:gd name="connsiteY2989" fmla="*/ 1066411 h 3024784"/>
              <a:gd name="connsiteX2990" fmla="*/ 2758271 w 2971357"/>
              <a:gd name="connsiteY2990" fmla="*/ 1068316 h 3024784"/>
              <a:gd name="connsiteX2991" fmla="*/ 2765129 w 2971357"/>
              <a:gd name="connsiteY2991" fmla="*/ 1095367 h 3024784"/>
              <a:gd name="connsiteX2992" fmla="*/ 2777797 w 2971357"/>
              <a:gd name="connsiteY2992" fmla="*/ 1130419 h 3024784"/>
              <a:gd name="connsiteX2993" fmla="*/ 2786084 w 2971357"/>
              <a:gd name="connsiteY2993" fmla="*/ 1158994 h 3024784"/>
              <a:gd name="connsiteX2994" fmla="*/ 2794370 w 2971357"/>
              <a:gd name="connsiteY2994" fmla="*/ 1190331 h 3024784"/>
              <a:gd name="connsiteX2995" fmla="*/ 2801324 w 2971357"/>
              <a:gd name="connsiteY2995" fmla="*/ 1229574 h 3024784"/>
              <a:gd name="connsiteX2996" fmla="*/ 2805134 w 2971357"/>
              <a:gd name="connsiteY2996" fmla="*/ 1250720 h 3024784"/>
              <a:gd name="connsiteX2997" fmla="*/ 2808277 w 2971357"/>
              <a:gd name="connsiteY2997" fmla="*/ 1272532 h 3024784"/>
              <a:gd name="connsiteX2998" fmla="*/ 2814563 w 2971357"/>
              <a:gd name="connsiteY2998" fmla="*/ 1317109 h 3024784"/>
              <a:gd name="connsiteX2999" fmla="*/ 2818659 w 2971357"/>
              <a:gd name="connsiteY2999" fmla="*/ 1361019 h 3024784"/>
              <a:gd name="connsiteX3000" fmla="*/ 2822660 w 2971357"/>
              <a:gd name="connsiteY3000" fmla="*/ 1377593 h 3024784"/>
              <a:gd name="connsiteX3001" fmla="*/ 2824946 w 2971357"/>
              <a:gd name="connsiteY3001" fmla="*/ 1401500 h 3024784"/>
              <a:gd name="connsiteX3002" fmla="*/ 2828375 w 2971357"/>
              <a:gd name="connsiteY3002" fmla="*/ 1453697 h 3024784"/>
              <a:gd name="connsiteX3003" fmla="*/ 2840567 w 2971357"/>
              <a:gd name="connsiteY3003" fmla="*/ 1469985 h 3024784"/>
              <a:gd name="connsiteX3004" fmla="*/ 2839710 w 2971357"/>
              <a:gd name="connsiteY3004" fmla="*/ 1445696 h 3024784"/>
              <a:gd name="connsiteX3005" fmla="*/ 2837519 w 2971357"/>
              <a:gd name="connsiteY3005" fmla="*/ 1425503 h 3024784"/>
              <a:gd name="connsiteX3006" fmla="*/ 2832756 w 2971357"/>
              <a:gd name="connsiteY3006" fmla="*/ 1391499 h 3024784"/>
              <a:gd name="connsiteX3007" fmla="*/ 2837614 w 2971357"/>
              <a:gd name="connsiteY3007" fmla="*/ 1370258 h 3024784"/>
              <a:gd name="connsiteX3008" fmla="*/ 2837614 w 2971357"/>
              <a:gd name="connsiteY3008" fmla="*/ 1325396 h 3024784"/>
              <a:gd name="connsiteX3009" fmla="*/ 2847139 w 2971357"/>
              <a:gd name="connsiteY3009" fmla="*/ 1375306 h 3024784"/>
              <a:gd name="connsiteX3010" fmla="*/ 2804086 w 2971357"/>
              <a:gd name="connsiteY3010" fmla="*/ 1125561 h 3024784"/>
              <a:gd name="connsiteX3011" fmla="*/ 2802086 w 2971357"/>
              <a:gd name="connsiteY3011" fmla="*/ 1111369 h 3024784"/>
              <a:gd name="connsiteX3012" fmla="*/ 2817040 w 2971357"/>
              <a:gd name="connsiteY3012" fmla="*/ 1112797 h 3024784"/>
              <a:gd name="connsiteX3013" fmla="*/ 2822850 w 2971357"/>
              <a:gd name="connsiteY3013" fmla="*/ 1121561 h 3024784"/>
              <a:gd name="connsiteX3014" fmla="*/ 2843615 w 2971357"/>
              <a:gd name="connsiteY3014" fmla="*/ 1176044 h 3024784"/>
              <a:gd name="connsiteX3015" fmla="*/ 2850473 w 2971357"/>
              <a:gd name="connsiteY3015" fmla="*/ 1191665 h 3024784"/>
              <a:gd name="connsiteX3016" fmla="*/ 2852115 w 2971357"/>
              <a:gd name="connsiteY3016" fmla="*/ 1195194 h 3024784"/>
              <a:gd name="connsiteX3017" fmla="*/ 2852378 w 2971357"/>
              <a:gd name="connsiteY3017" fmla="*/ 1195760 h 3024784"/>
              <a:gd name="connsiteX3018" fmla="*/ 2864855 w 2971357"/>
              <a:gd name="connsiteY3018" fmla="*/ 1241480 h 3024784"/>
              <a:gd name="connsiteX3019" fmla="*/ 2873809 w 2971357"/>
              <a:gd name="connsiteY3019" fmla="*/ 1273485 h 3024784"/>
              <a:gd name="connsiteX3020" fmla="*/ 2873809 w 2971357"/>
              <a:gd name="connsiteY3020" fmla="*/ 1274342 h 3024784"/>
              <a:gd name="connsiteX3021" fmla="*/ 2879714 w 2971357"/>
              <a:gd name="connsiteY3021" fmla="*/ 1257006 h 3024784"/>
              <a:gd name="connsiteX3022" fmla="*/ 2877810 w 2971357"/>
              <a:gd name="connsiteY3022" fmla="*/ 1239766 h 3024784"/>
              <a:gd name="connsiteX3023" fmla="*/ 2873904 w 2971357"/>
              <a:gd name="connsiteY3023" fmla="*/ 1221859 h 3024784"/>
              <a:gd name="connsiteX3024" fmla="*/ 2872190 w 2971357"/>
              <a:gd name="connsiteY3024" fmla="*/ 1208143 h 3024784"/>
              <a:gd name="connsiteX3025" fmla="*/ 2864760 w 2971357"/>
              <a:gd name="connsiteY3025" fmla="*/ 1175853 h 3024784"/>
              <a:gd name="connsiteX3026" fmla="*/ 2845044 w 2971357"/>
              <a:gd name="connsiteY3026" fmla="*/ 1103749 h 3024784"/>
              <a:gd name="connsiteX3027" fmla="*/ 2828851 w 2971357"/>
              <a:gd name="connsiteY3027" fmla="*/ 1046122 h 3024784"/>
              <a:gd name="connsiteX3028" fmla="*/ 2835804 w 2971357"/>
              <a:gd name="connsiteY3028" fmla="*/ 1046122 h 3024784"/>
              <a:gd name="connsiteX3029" fmla="*/ 2824660 w 2971357"/>
              <a:gd name="connsiteY3029" fmla="*/ 1000117 h 3024784"/>
              <a:gd name="connsiteX3030" fmla="*/ 2810754 w 2971357"/>
              <a:gd name="connsiteY3030" fmla="*/ 966208 h 3024784"/>
              <a:gd name="connsiteX3031" fmla="*/ 2782179 w 2971357"/>
              <a:gd name="connsiteY3031" fmla="*/ 909058 h 3024784"/>
              <a:gd name="connsiteX3032" fmla="*/ 2764271 w 2971357"/>
              <a:gd name="connsiteY3032" fmla="*/ 874958 h 3024784"/>
              <a:gd name="connsiteX3033" fmla="*/ 2755509 w 2971357"/>
              <a:gd name="connsiteY3033" fmla="*/ 860480 h 3024784"/>
              <a:gd name="connsiteX3034" fmla="*/ 2741126 w 2971357"/>
              <a:gd name="connsiteY3034" fmla="*/ 834477 h 3024784"/>
              <a:gd name="connsiteX3035" fmla="*/ 2714170 w 2971357"/>
              <a:gd name="connsiteY3035" fmla="*/ 792853 h 3024784"/>
              <a:gd name="connsiteX3036" fmla="*/ 2685595 w 2971357"/>
              <a:gd name="connsiteY3036" fmla="*/ 752276 h 3024784"/>
              <a:gd name="connsiteX3037" fmla="*/ 2669021 w 2971357"/>
              <a:gd name="connsiteY3037" fmla="*/ 730559 h 3024784"/>
              <a:gd name="connsiteX3038" fmla="*/ 2651114 w 2971357"/>
              <a:gd name="connsiteY3038" fmla="*/ 708842 h 3024784"/>
              <a:gd name="connsiteX3039" fmla="*/ 2653782 w 2971357"/>
              <a:gd name="connsiteY3039" fmla="*/ 729512 h 3024784"/>
              <a:gd name="connsiteX3040" fmla="*/ 2650829 w 2971357"/>
              <a:gd name="connsiteY3040" fmla="*/ 728845 h 3024784"/>
              <a:gd name="connsiteX3041" fmla="*/ 2643186 w 2971357"/>
              <a:gd name="connsiteY3041" fmla="*/ 718447 h 3024784"/>
              <a:gd name="connsiteX3042" fmla="*/ 2622825 w 2971357"/>
              <a:gd name="connsiteY3042" fmla="*/ 690745 h 3024784"/>
              <a:gd name="connsiteX3043" fmla="*/ 2592536 w 2971357"/>
              <a:gd name="connsiteY3043" fmla="*/ 651788 h 3024784"/>
              <a:gd name="connsiteX3044" fmla="*/ 2601013 w 2971357"/>
              <a:gd name="connsiteY3044" fmla="*/ 647216 h 3024784"/>
              <a:gd name="connsiteX3045" fmla="*/ 2580153 w 2971357"/>
              <a:gd name="connsiteY3045" fmla="*/ 621308 h 3024784"/>
              <a:gd name="connsiteX3046" fmla="*/ 2558341 w 2971357"/>
              <a:gd name="connsiteY3046" fmla="*/ 596066 h 3024784"/>
              <a:gd name="connsiteX3047" fmla="*/ 2542244 w 2971357"/>
              <a:gd name="connsiteY3047" fmla="*/ 574826 h 3024784"/>
              <a:gd name="connsiteX3048" fmla="*/ 2520146 w 2971357"/>
              <a:gd name="connsiteY3048" fmla="*/ 551013 h 3024784"/>
              <a:gd name="connsiteX3049" fmla="*/ 2496143 w 2971357"/>
              <a:gd name="connsiteY3049" fmla="*/ 525962 h 3024784"/>
              <a:gd name="connsiteX3050" fmla="*/ 2472045 w 2971357"/>
              <a:gd name="connsiteY3050" fmla="*/ 502721 h 3024784"/>
              <a:gd name="connsiteX3051" fmla="*/ 2480331 w 2971357"/>
              <a:gd name="connsiteY3051" fmla="*/ 483671 h 3024784"/>
              <a:gd name="connsiteX3052" fmla="*/ 2482427 w 2971357"/>
              <a:gd name="connsiteY3052" fmla="*/ 482624 h 3024784"/>
              <a:gd name="connsiteX3053" fmla="*/ 2486904 w 2971357"/>
              <a:gd name="connsiteY3053" fmla="*/ 479956 h 3024784"/>
              <a:gd name="connsiteX3054" fmla="*/ 2478141 w 2971357"/>
              <a:gd name="connsiteY3054" fmla="*/ 468622 h 3024784"/>
              <a:gd name="connsiteX3055" fmla="*/ 2468044 w 2971357"/>
              <a:gd name="connsiteY3055" fmla="*/ 457763 h 3024784"/>
              <a:gd name="connsiteX3056" fmla="*/ 2452328 w 2971357"/>
              <a:gd name="connsiteY3056" fmla="*/ 443095 h 3024784"/>
              <a:gd name="connsiteX3057" fmla="*/ 2420133 w 2971357"/>
              <a:gd name="connsiteY3057" fmla="*/ 409281 h 3024784"/>
              <a:gd name="connsiteX3058" fmla="*/ 2686833 w 2971357"/>
              <a:gd name="connsiteY3058" fmla="*/ 686839 h 3024784"/>
              <a:gd name="connsiteX3059" fmla="*/ 2686262 w 2971357"/>
              <a:gd name="connsiteY3059" fmla="*/ 686839 h 3024784"/>
              <a:gd name="connsiteX3060" fmla="*/ 2705312 w 2971357"/>
              <a:gd name="connsiteY3060" fmla="*/ 713700 h 3024784"/>
              <a:gd name="connsiteX3061" fmla="*/ 2710025 w 2971357"/>
              <a:gd name="connsiteY3061" fmla="*/ 718834 h 3024784"/>
              <a:gd name="connsiteX3062" fmla="*/ 2686547 w 2971357"/>
              <a:gd name="connsiteY3062" fmla="*/ 685983 h 3024784"/>
              <a:gd name="connsiteX3063" fmla="*/ 2694452 w 2971357"/>
              <a:gd name="connsiteY3063" fmla="*/ 681411 h 3024784"/>
              <a:gd name="connsiteX3064" fmla="*/ 2693310 w 2971357"/>
              <a:gd name="connsiteY3064" fmla="*/ 669981 h 3024784"/>
              <a:gd name="connsiteX3065" fmla="*/ 2682927 w 2971357"/>
              <a:gd name="connsiteY3065" fmla="*/ 650931 h 3024784"/>
              <a:gd name="connsiteX3066" fmla="*/ 2676927 w 2971357"/>
              <a:gd name="connsiteY3066" fmla="*/ 640358 h 3024784"/>
              <a:gd name="connsiteX3067" fmla="*/ 2670640 w 2971357"/>
              <a:gd name="connsiteY3067" fmla="*/ 630357 h 3024784"/>
              <a:gd name="connsiteX3068" fmla="*/ 2636921 w 2971357"/>
              <a:gd name="connsiteY3068" fmla="*/ 582732 h 3024784"/>
              <a:gd name="connsiteX3069" fmla="*/ 2587201 w 2971357"/>
              <a:gd name="connsiteY3069" fmla="*/ 528535 h 3024784"/>
              <a:gd name="connsiteX3070" fmla="*/ 2549101 w 2971357"/>
              <a:gd name="connsiteY3070" fmla="*/ 489482 h 3024784"/>
              <a:gd name="connsiteX3071" fmla="*/ 2526051 w 2971357"/>
              <a:gd name="connsiteY3071" fmla="*/ 465956 h 3024784"/>
              <a:gd name="connsiteX3072" fmla="*/ 2502619 w 2971357"/>
              <a:gd name="connsiteY3072" fmla="*/ 442143 h 3024784"/>
              <a:gd name="connsiteX3073" fmla="*/ 2491475 w 2971357"/>
              <a:gd name="connsiteY3073" fmla="*/ 430523 h 3024784"/>
              <a:gd name="connsiteX3074" fmla="*/ 2480616 w 2971357"/>
              <a:gd name="connsiteY3074" fmla="*/ 420045 h 3024784"/>
              <a:gd name="connsiteX3075" fmla="*/ 2461566 w 2971357"/>
              <a:gd name="connsiteY3075" fmla="*/ 400995 h 3024784"/>
              <a:gd name="connsiteX3076" fmla="*/ 2442516 w 2971357"/>
              <a:gd name="connsiteY3076" fmla="*/ 378992 h 3024784"/>
              <a:gd name="connsiteX3077" fmla="*/ 2493285 w 2971357"/>
              <a:gd name="connsiteY3077" fmla="*/ 393375 h 3024784"/>
              <a:gd name="connsiteX3078" fmla="*/ 2510715 w 2971357"/>
              <a:gd name="connsiteY3078" fmla="*/ 426522 h 3024784"/>
              <a:gd name="connsiteX3079" fmla="*/ 2534528 w 2971357"/>
              <a:gd name="connsiteY3079" fmla="*/ 454621 h 3024784"/>
              <a:gd name="connsiteX3080" fmla="*/ 2557388 w 2971357"/>
              <a:gd name="connsiteY3080" fmla="*/ 475671 h 3024784"/>
              <a:gd name="connsiteX3081" fmla="*/ 2572437 w 2971357"/>
              <a:gd name="connsiteY3081" fmla="*/ 488625 h 3024784"/>
              <a:gd name="connsiteX3082" fmla="*/ 2580819 w 2971357"/>
              <a:gd name="connsiteY3082" fmla="*/ 480243 h 3024784"/>
              <a:gd name="connsiteX3083" fmla="*/ 2573485 w 2971357"/>
              <a:gd name="connsiteY3083" fmla="*/ 464717 h 3024784"/>
              <a:gd name="connsiteX3084" fmla="*/ 2595878 w 2971357"/>
              <a:gd name="connsiteY3084" fmla="*/ 488913 h 3024784"/>
              <a:gd name="connsiteX3085" fmla="*/ 2601516 w 2971357"/>
              <a:gd name="connsiteY3085" fmla="*/ 495336 h 3024784"/>
              <a:gd name="connsiteX3086" fmla="*/ 2606513 w 2971357"/>
              <a:gd name="connsiteY3086" fmla="*/ 501055 h 3024784"/>
              <a:gd name="connsiteX3087" fmla="*/ 2608057 w 2971357"/>
              <a:gd name="connsiteY3087" fmla="*/ 503859 h 3024784"/>
              <a:gd name="connsiteX3088" fmla="*/ 2603298 w 2971357"/>
              <a:gd name="connsiteY3088" fmla="*/ 500245 h 3024784"/>
              <a:gd name="connsiteX3089" fmla="*/ 2608084 w 2971357"/>
              <a:gd name="connsiteY3089" fmla="*/ 503909 h 3024784"/>
              <a:gd name="connsiteX3090" fmla="*/ 2608057 w 2971357"/>
              <a:gd name="connsiteY3090" fmla="*/ 503859 h 3024784"/>
              <a:gd name="connsiteX3091" fmla="*/ 2608123 w 2971357"/>
              <a:gd name="connsiteY3091" fmla="*/ 503909 h 3024784"/>
              <a:gd name="connsiteX3092" fmla="*/ 2606537 w 2971357"/>
              <a:gd name="connsiteY3092" fmla="*/ 501055 h 3024784"/>
              <a:gd name="connsiteX3093" fmla="*/ 2601516 w 2971357"/>
              <a:gd name="connsiteY3093" fmla="*/ 495336 h 3024784"/>
              <a:gd name="connsiteX3094" fmla="*/ 2595904 w 2971357"/>
              <a:gd name="connsiteY3094" fmla="*/ 488913 h 3024784"/>
              <a:gd name="connsiteX3095" fmla="*/ 2573580 w 2971357"/>
              <a:gd name="connsiteY3095" fmla="*/ 464717 h 3024784"/>
              <a:gd name="connsiteX3096" fmla="*/ 2574914 w 2971357"/>
              <a:gd name="connsiteY3096" fmla="*/ 461574 h 3024784"/>
              <a:gd name="connsiteX3097" fmla="*/ 2550053 w 2971357"/>
              <a:gd name="connsiteY3097" fmla="*/ 437000 h 3024784"/>
              <a:gd name="connsiteX3098" fmla="*/ 2524907 w 2971357"/>
              <a:gd name="connsiteY3098" fmla="*/ 413568 h 3024784"/>
              <a:gd name="connsiteX3099" fmla="*/ 2547958 w 2971357"/>
              <a:gd name="connsiteY3099" fmla="*/ 432618 h 3024784"/>
              <a:gd name="connsiteX3100" fmla="*/ 2577581 w 2971357"/>
              <a:gd name="connsiteY3100" fmla="*/ 460145 h 3024784"/>
              <a:gd name="connsiteX3101" fmla="*/ 2623491 w 2971357"/>
              <a:gd name="connsiteY3101" fmla="*/ 504341 h 3024784"/>
              <a:gd name="connsiteX3102" fmla="*/ 2659496 w 2971357"/>
              <a:gd name="connsiteY3102" fmla="*/ 547585 h 3024784"/>
              <a:gd name="connsiteX3103" fmla="*/ 2665592 w 2971357"/>
              <a:gd name="connsiteY3103" fmla="*/ 561015 h 3024784"/>
              <a:gd name="connsiteX3104" fmla="*/ 2686832 w 2971357"/>
              <a:gd name="connsiteY3104" fmla="*/ 589590 h 3024784"/>
              <a:gd name="connsiteX3105" fmla="*/ 2716074 w 2971357"/>
              <a:gd name="connsiteY3105" fmla="*/ 627690 h 3024784"/>
              <a:gd name="connsiteX3106" fmla="*/ 2745221 w 2971357"/>
              <a:gd name="connsiteY3106" fmla="*/ 667885 h 3024784"/>
              <a:gd name="connsiteX3107" fmla="*/ 2764271 w 2971357"/>
              <a:gd name="connsiteY3107" fmla="*/ 696460 h 3024784"/>
              <a:gd name="connsiteX3108" fmla="*/ 2801037 w 2971357"/>
              <a:gd name="connsiteY3108" fmla="*/ 750562 h 3024784"/>
              <a:gd name="connsiteX3109" fmla="*/ 2821135 w 2971357"/>
              <a:gd name="connsiteY3109" fmla="*/ 782185 h 3024784"/>
              <a:gd name="connsiteX3110" fmla="*/ 2829612 w 2971357"/>
              <a:gd name="connsiteY3110" fmla="*/ 796759 h 3024784"/>
              <a:gd name="connsiteX3111" fmla="*/ 2836565 w 2971357"/>
              <a:gd name="connsiteY3111" fmla="*/ 810951 h 3024784"/>
              <a:gd name="connsiteX3112" fmla="*/ 2859426 w 2971357"/>
              <a:gd name="connsiteY3112" fmla="*/ 861243 h 3024784"/>
              <a:gd name="connsiteX3113" fmla="*/ 2851425 w 2971357"/>
              <a:gd name="connsiteY3113" fmla="*/ 860005 h 3024784"/>
              <a:gd name="connsiteX3114" fmla="*/ 2829612 w 2971357"/>
              <a:gd name="connsiteY3114" fmla="*/ 823334 h 3024784"/>
              <a:gd name="connsiteX3115" fmla="*/ 2817706 w 2971357"/>
              <a:gd name="connsiteY3115" fmla="*/ 802760 h 3024784"/>
              <a:gd name="connsiteX3116" fmla="*/ 2803609 w 2971357"/>
              <a:gd name="connsiteY3116" fmla="*/ 777709 h 3024784"/>
              <a:gd name="connsiteX3117" fmla="*/ 2794084 w 2971357"/>
              <a:gd name="connsiteY3117" fmla="*/ 761707 h 3024784"/>
              <a:gd name="connsiteX3118" fmla="*/ 2793608 w 2971357"/>
              <a:gd name="connsiteY3118" fmla="*/ 760945 h 3024784"/>
              <a:gd name="connsiteX3119" fmla="*/ 2793608 w 2971357"/>
              <a:gd name="connsiteY3119" fmla="*/ 761611 h 3024784"/>
              <a:gd name="connsiteX3120" fmla="*/ 2782273 w 2971357"/>
              <a:gd name="connsiteY3120" fmla="*/ 749991 h 3024784"/>
              <a:gd name="connsiteX3121" fmla="*/ 2801323 w 2971357"/>
              <a:gd name="connsiteY3121" fmla="*/ 787138 h 3024784"/>
              <a:gd name="connsiteX3122" fmla="*/ 2810848 w 2971357"/>
              <a:gd name="connsiteY3122" fmla="*/ 806188 h 3024784"/>
              <a:gd name="connsiteX3123" fmla="*/ 2819325 w 2971357"/>
              <a:gd name="connsiteY3123" fmla="*/ 825238 h 3024784"/>
              <a:gd name="connsiteX3124" fmla="*/ 2855425 w 2971357"/>
              <a:gd name="connsiteY3124" fmla="*/ 915821 h 3024784"/>
              <a:gd name="connsiteX3125" fmla="*/ 2835708 w 2971357"/>
              <a:gd name="connsiteY3125" fmla="*/ 876293 h 3024784"/>
              <a:gd name="connsiteX3126" fmla="*/ 2811896 w 2971357"/>
              <a:gd name="connsiteY3126" fmla="*/ 830096 h 3024784"/>
              <a:gd name="connsiteX3127" fmla="*/ 2810372 w 2971357"/>
              <a:gd name="connsiteY3127" fmla="*/ 832954 h 3024784"/>
              <a:gd name="connsiteX3128" fmla="*/ 2831994 w 2971357"/>
              <a:gd name="connsiteY3128" fmla="*/ 876959 h 3024784"/>
              <a:gd name="connsiteX3129" fmla="*/ 2871236 w 2971357"/>
              <a:gd name="connsiteY3129" fmla="*/ 969352 h 3024784"/>
              <a:gd name="connsiteX3130" fmla="*/ 2884190 w 2971357"/>
              <a:gd name="connsiteY3130" fmla="*/ 1007452 h 3024784"/>
              <a:gd name="connsiteX3131" fmla="*/ 2894478 w 2971357"/>
              <a:gd name="connsiteY3131" fmla="*/ 1044123 h 3024784"/>
              <a:gd name="connsiteX3132" fmla="*/ 2872856 w 2971357"/>
              <a:gd name="connsiteY3132" fmla="*/ 991259 h 3024784"/>
              <a:gd name="connsiteX3133" fmla="*/ 2861426 w 2971357"/>
              <a:gd name="connsiteY3133" fmla="*/ 960875 h 3024784"/>
              <a:gd name="connsiteX3134" fmla="*/ 2849329 w 2971357"/>
              <a:gd name="connsiteY3134" fmla="*/ 930871 h 3024784"/>
              <a:gd name="connsiteX3135" fmla="*/ 2833898 w 2971357"/>
              <a:gd name="connsiteY3135" fmla="*/ 901629 h 3024784"/>
              <a:gd name="connsiteX3136" fmla="*/ 2820468 w 2971357"/>
              <a:gd name="connsiteY3136" fmla="*/ 876007 h 3024784"/>
              <a:gd name="connsiteX3137" fmla="*/ 2810943 w 2971357"/>
              <a:gd name="connsiteY3137" fmla="*/ 849718 h 3024784"/>
              <a:gd name="connsiteX3138" fmla="*/ 2803514 w 2971357"/>
              <a:gd name="connsiteY3138" fmla="*/ 834573 h 3024784"/>
              <a:gd name="connsiteX3139" fmla="*/ 2793989 w 2971357"/>
              <a:gd name="connsiteY3139" fmla="*/ 817047 h 3024784"/>
              <a:gd name="connsiteX3140" fmla="*/ 2784940 w 2971357"/>
              <a:gd name="connsiteY3140" fmla="*/ 801998 h 3024784"/>
              <a:gd name="connsiteX3141" fmla="*/ 2769510 w 2971357"/>
              <a:gd name="connsiteY3141" fmla="*/ 777423 h 3024784"/>
              <a:gd name="connsiteX3142" fmla="*/ 2747126 w 2971357"/>
              <a:gd name="connsiteY3142" fmla="*/ 746086 h 3024784"/>
              <a:gd name="connsiteX3143" fmla="*/ 2722075 w 2971357"/>
              <a:gd name="connsiteY3143" fmla="*/ 721702 h 3024784"/>
              <a:gd name="connsiteX3144" fmla="*/ 2718086 w 2971357"/>
              <a:gd name="connsiteY3144" fmla="*/ 723333 h 3024784"/>
              <a:gd name="connsiteX3145" fmla="*/ 2710251 w 2971357"/>
              <a:gd name="connsiteY3145" fmla="*/ 719079 h 3024784"/>
              <a:gd name="connsiteX3146" fmla="*/ 2710646 w 2971357"/>
              <a:gd name="connsiteY3146" fmla="*/ 719510 h 3024784"/>
              <a:gd name="connsiteX3147" fmla="*/ 2541863 w 2971357"/>
              <a:gd name="connsiteY3147" fmla="*/ 2589459 h 3024784"/>
              <a:gd name="connsiteX3148" fmla="*/ 2539524 w 2971357"/>
              <a:gd name="connsiteY3148" fmla="*/ 2590331 h 3024784"/>
              <a:gd name="connsiteX3149" fmla="*/ 2538743 w 2971357"/>
              <a:gd name="connsiteY3149" fmla="*/ 2591959 h 3024784"/>
              <a:gd name="connsiteX3150" fmla="*/ 2536910 w 2971357"/>
              <a:gd name="connsiteY3150" fmla="*/ 2595936 h 3024784"/>
              <a:gd name="connsiteX3151" fmla="*/ 2546435 w 2971357"/>
              <a:gd name="connsiteY3151" fmla="*/ 2589839 h 3024784"/>
              <a:gd name="connsiteX3152" fmla="*/ 2509573 w 2971357"/>
              <a:gd name="connsiteY3152" fmla="*/ 2624796 h 3024784"/>
              <a:gd name="connsiteX3153" fmla="*/ 2499893 w 2971357"/>
              <a:gd name="connsiteY3153" fmla="*/ 2636131 h 3024784"/>
              <a:gd name="connsiteX3154" fmla="*/ 2473964 w 2971357"/>
              <a:gd name="connsiteY3154" fmla="*/ 2659939 h 3024784"/>
              <a:gd name="connsiteX3155" fmla="*/ 2475461 w 2971357"/>
              <a:gd name="connsiteY3155" fmla="*/ 2657265 h 3024784"/>
              <a:gd name="connsiteX3156" fmla="*/ 2476938 w 2971357"/>
              <a:gd name="connsiteY3156" fmla="*/ 2654716 h 3024784"/>
              <a:gd name="connsiteX3157" fmla="*/ 2493952 w 2971357"/>
              <a:gd name="connsiteY3157" fmla="*/ 2638607 h 3024784"/>
              <a:gd name="connsiteX3158" fmla="*/ 2476903 w 2971357"/>
              <a:gd name="connsiteY3158" fmla="*/ 2654693 h 3024784"/>
              <a:gd name="connsiteX3159" fmla="*/ 2475461 w 2971357"/>
              <a:gd name="connsiteY3159" fmla="*/ 2657265 h 3024784"/>
              <a:gd name="connsiteX3160" fmla="*/ 2473854 w 2971357"/>
              <a:gd name="connsiteY3160" fmla="*/ 2660039 h 3024784"/>
              <a:gd name="connsiteX3161" fmla="*/ 2473964 w 2971357"/>
              <a:gd name="connsiteY3161" fmla="*/ 2659939 h 3024784"/>
              <a:gd name="connsiteX3162" fmla="*/ 2473854 w 2971357"/>
              <a:gd name="connsiteY3162" fmla="*/ 2660134 h 3024784"/>
              <a:gd name="connsiteX3163" fmla="*/ 2469473 w 2971357"/>
              <a:gd name="connsiteY3163" fmla="*/ 2665659 h 3024784"/>
              <a:gd name="connsiteX3164" fmla="*/ 2473854 w 2971357"/>
              <a:gd name="connsiteY3164" fmla="*/ 2664516 h 3024784"/>
              <a:gd name="connsiteX3165" fmla="*/ 2509478 w 2971357"/>
              <a:gd name="connsiteY3165" fmla="*/ 2632321 h 3024784"/>
              <a:gd name="connsiteX3166" fmla="*/ 2544339 w 2971357"/>
              <a:gd name="connsiteY3166" fmla="*/ 2599174 h 3024784"/>
              <a:gd name="connsiteX3167" fmla="*/ 2612348 w 2971357"/>
              <a:gd name="connsiteY3167" fmla="*/ 2529927 h 3024784"/>
              <a:gd name="connsiteX3168" fmla="*/ 2622730 w 2971357"/>
              <a:gd name="connsiteY3168" fmla="*/ 2512116 h 3024784"/>
              <a:gd name="connsiteX3169" fmla="*/ 2665593 w 2971357"/>
              <a:gd name="connsiteY3169" fmla="*/ 2462681 h 3024784"/>
              <a:gd name="connsiteX3170" fmla="*/ 2703693 w 2971357"/>
              <a:gd name="connsiteY3170" fmla="*/ 2417627 h 3024784"/>
              <a:gd name="connsiteX3171" fmla="*/ 2709788 w 2971357"/>
              <a:gd name="connsiteY3171" fmla="*/ 2412579 h 3024784"/>
              <a:gd name="connsiteX3172" fmla="*/ 2725314 w 2971357"/>
              <a:gd name="connsiteY3172" fmla="*/ 2390100 h 3024784"/>
              <a:gd name="connsiteX3173" fmla="*/ 2756175 w 2971357"/>
              <a:gd name="connsiteY3173" fmla="*/ 2352000 h 3024784"/>
              <a:gd name="connsiteX3174" fmla="*/ 2787132 w 2971357"/>
              <a:gd name="connsiteY3174" fmla="*/ 2312376 h 3024784"/>
              <a:gd name="connsiteX3175" fmla="*/ 2811896 w 2971357"/>
              <a:gd name="connsiteY3175" fmla="*/ 2276657 h 3024784"/>
              <a:gd name="connsiteX3176" fmla="*/ 2813039 w 2971357"/>
              <a:gd name="connsiteY3176" fmla="*/ 2279134 h 3024784"/>
              <a:gd name="connsiteX3177" fmla="*/ 2803419 w 2971357"/>
              <a:gd name="connsiteY3177" fmla="*/ 2310662 h 3024784"/>
              <a:gd name="connsiteX3178" fmla="*/ 2807610 w 2971357"/>
              <a:gd name="connsiteY3178" fmla="*/ 2320187 h 3024784"/>
              <a:gd name="connsiteX3179" fmla="*/ 2759033 w 2971357"/>
              <a:gd name="connsiteY3179" fmla="*/ 2391910 h 3024784"/>
              <a:gd name="connsiteX3180" fmla="*/ 2745031 w 2971357"/>
              <a:gd name="connsiteY3180" fmla="*/ 2405912 h 3024784"/>
              <a:gd name="connsiteX3181" fmla="*/ 2719313 w 2971357"/>
              <a:gd name="connsiteY3181" fmla="*/ 2440964 h 3024784"/>
              <a:gd name="connsiteX3182" fmla="*/ 2700263 w 2971357"/>
              <a:gd name="connsiteY3182" fmla="*/ 2466777 h 3024784"/>
              <a:gd name="connsiteX3183" fmla="*/ 2704645 w 2971357"/>
              <a:gd name="connsiteY3183" fmla="*/ 2468681 h 3024784"/>
              <a:gd name="connsiteX3184" fmla="*/ 2697311 w 2971357"/>
              <a:gd name="connsiteY3184" fmla="*/ 2485350 h 3024784"/>
              <a:gd name="connsiteX3185" fmla="*/ 2667117 w 2971357"/>
              <a:gd name="connsiteY3185" fmla="*/ 2526022 h 3024784"/>
              <a:gd name="connsiteX3186" fmla="*/ 2645018 w 2971357"/>
              <a:gd name="connsiteY3186" fmla="*/ 2552882 h 3024784"/>
              <a:gd name="connsiteX3187" fmla="*/ 2618253 w 2971357"/>
              <a:gd name="connsiteY3187" fmla="*/ 2581933 h 3024784"/>
              <a:gd name="connsiteX3188" fmla="*/ 2555198 w 2971357"/>
              <a:gd name="connsiteY3188" fmla="*/ 2643751 h 3024784"/>
              <a:gd name="connsiteX3189" fmla="*/ 2519193 w 2971357"/>
              <a:gd name="connsiteY3189" fmla="*/ 2676327 h 3024784"/>
              <a:gd name="connsiteX3190" fmla="*/ 2488046 w 2971357"/>
              <a:gd name="connsiteY3190" fmla="*/ 2701473 h 3024784"/>
              <a:gd name="connsiteX3191" fmla="*/ 2485094 w 2971357"/>
              <a:gd name="connsiteY3191" fmla="*/ 2700520 h 3024784"/>
              <a:gd name="connsiteX3192" fmla="*/ 2507477 w 2971357"/>
              <a:gd name="connsiteY3192" fmla="*/ 2678232 h 3024784"/>
              <a:gd name="connsiteX3193" fmla="*/ 2490428 w 2971357"/>
              <a:gd name="connsiteY3193" fmla="*/ 2686804 h 3024784"/>
              <a:gd name="connsiteX3194" fmla="*/ 2486618 w 2971357"/>
              <a:gd name="connsiteY3194" fmla="*/ 2680232 h 3024784"/>
              <a:gd name="connsiteX3195" fmla="*/ 2452233 w 2971357"/>
              <a:gd name="connsiteY3195" fmla="*/ 2706807 h 3024784"/>
              <a:gd name="connsiteX3196" fmla="*/ 2446136 w 2971357"/>
              <a:gd name="connsiteY3196" fmla="*/ 2708140 h 3024784"/>
              <a:gd name="connsiteX3197" fmla="*/ 2437374 w 2971357"/>
              <a:gd name="connsiteY3197" fmla="*/ 2710045 h 3024784"/>
              <a:gd name="connsiteX3198" fmla="*/ 2440231 w 2971357"/>
              <a:gd name="connsiteY3198" fmla="*/ 2706711 h 3024784"/>
              <a:gd name="connsiteX3199" fmla="*/ 2408608 w 2971357"/>
              <a:gd name="connsiteY3199" fmla="*/ 2727190 h 3024784"/>
              <a:gd name="connsiteX3200" fmla="*/ 2345171 w 2971357"/>
              <a:gd name="connsiteY3200" fmla="*/ 2773672 h 3024784"/>
              <a:gd name="connsiteX3201" fmla="*/ 2312786 w 2971357"/>
              <a:gd name="connsiteY3201" fmla="*/ 2795389 h 3024784"/>
              <a:gd name="connsiteX3202" fmla="*/ 2276877 w 2971357"/>
              <a:gd name="connsiteY3202" fmla="*/ 2817582 h 3024784"/>
              <a:gd name="connsiteX3203" fmla="*/ 2235920 w 2971357"/>
              <a:gd name="connsiteY3203" fmla="*/ 2844062 h 3024784"/>
              <a:gd name="connsiteX3204" fmla="*/ 2183246 w 2971357"/>
              <a:gd name="connsiteY3204" fmla="*/ 2872637 h 3024784"/>
              <a:gd name="connsiteX3205" fmla="*/ 2165911 w 2971357"/>
              <a:gd name="connsiteY3205" fmla="*/ 2882162 h 3024784"/>
              <a:gd name="connsiteX3206" fmla="*/ 2153528 w 2971357"/>
              <a:gd name="connsiteY3206" fmla="*/ 2889020 h 3024784"/>
              <a:gd name="connsiteX3207" fmla="*/ 2120382 w 2971357"/>
              <a:gd name="connsiteY3207" fmla="*/ 2905498 h 3024784"/>
              <a:gd name="connsiteX3208" fmla="*/ 2117905 w 2971357"/>
              <a:gd name="connsiteY3208" fmla="*/ 2904736 h 3024784"/>
              <a:gd name="connsiteX3209" fmla="*/ 2136955 w 2971357"/>
              <a:gd name="connsiteY3209" fmla="*/ 2889877 h 3024784"/>
              <a:gd name="connsiteX3210" fmla="*/ 2117905 w 2971357"/>
              <a:gd name="connsiteY3210" fmla="*/ 2904736 h 3024784"/>
              <a:gd name="connsiteX3211" fmla="*/ 2097998 w 2971357"/>
              <a:gd name="connsiteY3211" fmla="*/ 2913023 h 3024784"/>
              <a:gd name="connsiteX3212" fmla="*/ 2077614 w 2971357"/>
              <a:gd name="connsiteY3212" fmla="*/ 2920452 h 3024784"/>
              <a:gd name="connsiteX3213" fmla="*/ 2037038 w 2971357"/>
              <a:gd name="connsiteY3213" fmla="*/ 2935025 h 3024784"/>
              <a:gd name="connsiteX3214" fmla="*/ 2037514 w 2971357"/>
              <a:gd name="connsiteY3214" fmla="*/ 2935025 h 3024784"/>
              <a:gd name="connsiteX3215" fmla="*/ 2029513 w 2971357"/>
              <a:gd name="connsiteY3215" fmla="*/ 2938169 h 3024784"/>
              <a:gd name="connsiteX3216" fmla="*/ 1808057 w 2971357"/>
              <a:gd name="connsiteY3216" fmla="*/ 2991318 h 3024784"/>
              <a:gd name="connsiteX3217" fmla="*/ 1789483 w 2971357"/>
              <a:gd name="connsiteY3217" fmla="*/ 2994366 h 3024784"/>
              <a:gd name="connsiteX3218" fmla="*/ 1755383 w 2971357"/>
              <a:gd name="connsiteY3218" fmla="*/ 3000557 h 3024784"/>
              <a:gd name="connsiteX3219" fmla="*/ 1721093 w 2971357"/>
              <a:gd name="connsiteY3219" fmla="*/ 3006177 h 3024784"/>
              <a:gd name="connsiteX3220" fmla="*/ 1663467 w 2971357"/>
              <a:gd name="connsiteY3220" fmla="*/ 3014940 h 3024784"/>
              <a:gd name="connsiteX3221" fmla="*/ 1601269 w 2971357"/>
              <a:gd name="connsiteY3221" fmla="*/ 3019322 h 3024784"/>
              <a:gd name="connsiteX3222" fmla="*/ 1582219 w 2971357"/>
              <a:gd name="connsiteY3222" fmla="*/ 3022465 h 3024784"/>
              <a:gd name="connsiteX3223" fmla="*/ 1558787 w 2971357"/>
              <a:gd name="connsiteY3223" fmla="*/ 3024084 h 3024784"/>
              <a:gd name="connsiteX3224" fmla="*/ 1498685 w 2971357"/>
              <a:gd name="connsiteY3224" fmla="*/ 3024084 h 3024784"/>
              <a:gd name="connsiteX3225" fmla="*/ 1434200 w 2971357"/>
              <a:gd name="connsiteY3225" fmla="*/ 3019798 h 3024784"/>
              <a:gd name="connsiteX3226" fmla="*/ 1381622 w 2971357"/>
              <a:gd name="connsiteY3226" fmla="*/ 3012654 h 3024784"/>
              <a:gd name="connsiteX3227" fmla="*/ 1334789 w 2971357"/>
              <a:gd name="connsiteY3227" fmla="*/ 3005936 h 3024784"/>
              <a:gd name="connsiteX3228" fmla="*/ 1335521 w 2971357"/>
              <a:gd name="connsiteY3228" fmla="*/ 3007034 h 3024784"/>
              <a:gd name="connsiteX3229" fmla="*/ 270531 w 2971357"/>
              <a:gd name="connsiteY3229" fmla="*/ 2337046 h 3024784"/>
              <a:gd name="connsiteX3230" fmla="*/ 271674 w 2971357"/>
              <a:gd name="connsiteY3230" fmla="*/ 2338570 h 3024784"/>
              <a:gd name="connsiteX3231" fmla="*/ 292915 w 2971357"/>
              <a:gd name="connsiteY3231" fmla="*/ 2365716 h 3024784"/>
              <a:gd name="connsiteX3232" fmla="*/ 309965 w 2971357"/>
              <a:gd name="connsiteY3232" fmla="*/ 2379623 h 3024784"/>
              <a:gd name="connsiteX3233" fmla="*/ 337587 w 2971357"/>
              <a:gd name="connsiteY3233" fmla="*/ 2407340 h 3024784"/>
              <a:gd name="connsiteX3234" fmla="*/ 358256 w 2971357"/>
              <a:gd name="connsiteY3234" fmla="*/ 2433534 h 3024784"/>
              <a:gd name="connsiteX3235" fmla="*/ 379307 w 2971357"/>
              <a:gd name="connsiteY3235" fmla="*/ 2459442 h 3024784"/>
              <a:gd name="connsiteX3236" fmla="*/ 413216 w 2971357"/>
              <a:gd name="connsiteY3236" fmla="*/ 2497542 h 3024784"/>
              <a:gd name="connsiteX3237" fmla="*/ 437885 w 2971357"/>
              <a:gd name="connsiteY3237" fmla="*/ 2517735 h 3024784"/>
              <a:gd name="connsiteX3238" fmla="*/ 459031 w 2971357"/>
              <a:gd name="connsiteY3238" fmla="*/ 2536118 h 3024784"/>
              <a:gd name="connsiteX3239" fmla="*/ 475509 w 2971357"/>
              <a:gd name="connsiteY3239" fmla="*/ 2552692 h 3024784"/>
              <a:gd name="connsiteX3240" fmla="*/ 496369 w 2971357"/>
              <a:gd name="connsiteY3240" fmla="*/ 2573171 h 3024784"/>
              <a:gd name="connsiteX3241" fmla="*/ 553519 w 2971357"/>
              <a:gd name="connsiteY3241" fmla="*/ 2621462 h 3024784"/>
              <a:gd name="connsiteX3242" fmla="*/ 533897 w 2971357"/>
              <a:gd name="connsiteY3242" fmla="*/ 2602412 h 3024784"/>
              <a:gd name="connsiteX3243" fmla="*/ 528182 w 2971357"/>
              <a:gd name="connsiteY3243" fmla="*/ 2591364 h 3024784"/>
              <a:gd name="connsiteX3244" fmla="*/ 488082 w 2971357"/>
              <a:gd name="connsiteY3244" fmla="*/ 2549073 h 3024784"/>
              <a:gd name="connsiteX3245" fmla="*/ 471794 w 2971357"/>
              <a:gd name="connsiteY3245" fmla="*/ 2530880 h 3024784"/>
              <a:gd name="connsiteX3246" fmla="*/ 456078 w 2971357"/>
              <a:gd name="connsiteY3246" fmla="*/ 2513068 h 3024784"/>
              <a:gd name="connsiteX3247" fmla="*/ 425217 w 2971357"/>
              <a:gd name="connsiteY3247" fmla="*/ 2479254 h 3024784"/>
              <a:gd name="connsiteX3248" fmla="*/ 367305 w 2971357"/>
              <a:gd name="connsiteY3248" fmla="*/ 2415722 h 3024784"/>
              <a:gd name="connsiteX3249" fmla="*/ 296153 w 2971357"/>
              <a:gd name="connsiteY3249" fmla="*/ 2327330 h 3024784"/>
              <a:gd name="connsiteX3250" fmla="*/ 273960 w 2971357"/>
              <a:gd name="connsiteY3250" fmla="*/ 2284087 h 3024784"/>
              <a:gd name="connsiteX3251" fmla="*/ 275960 w 2971357"/>
              <a:gd name="connsiteY3251" fmla="*/ 2279801 h 3024784"/>
              <a:gd name="connsiteX3252" fmla="*/ 260816 w 2971357"/>
              <a:gd name="connsiteY3252" fmla="*/ 2248845 h 3024784"/>
              <a:gd name="connsiteX3253" fmla="*/ 231288 w 2971357"/>
              <a:gd name="connsiteY3253" fmla="*/ 2197124 h 3024784"/>
              <a:gd name="connsiteX3254" fmla="*/ 206237 w 2971357"/>
              <a:gd name="connsiteY3254" fmla="*/ 2153785 h 3024784"/>
              <a:gd name="connsiteX3255" fmla="*/ 189950 w 2971357"/>
              <a:gd name="connsiteY3255" fmla="*/ 2122733 h 3024784"/>
              <a:gd name="connsiteX3256" fmla="*/ 174138 w 2971357"/>
              <a:gd name="connsiteY3256" fmla="*/ 2091110 h 3024784"/>
              <a:gd name="connsiteX3257" fmla="*/ 170519 w 2971357"/>
              <a:gd name="connsiteY3257" fmla="*/ 2083490 h 3024784"/>
              <a:gd name="connsiteX3258" fmla="*/ 162994 w 2971357"/>
              <a:gd name="connsiteY3258" fmla="*/ 2065679 h 3024784"/>
              <a:gd name="connsiteX3259" fmla="*/ 150326 w 2971357"/>
              <a:gd name="connsiteY3259" fmla="*/ 2034056 h 3024784"/>
              <a:gd name="connsiteX3260" fmla="*/ 142896 w 2971357"/>
              <a:gd name="connsiteY3260" fmla="*/ 2018244 h 3024784"/>
              <a:gd name="connsiteX3261" fmla="*/ 116512 w 2971357"/>
              <a:gd name="connsiteY3261" fmla="*/ 1942044 h 3024784"/>
              <a:gd name="connsiteX3262" fmla="*/ 95271 w 2971357"/>
              <a:gd name="connsiteY3262" fmla="*/ 1873083 h 3024784"/>
              <a:gd name="connsiteX3263" fmla="*/ 78126 w 2971357"/>
              <a:gd name="connsiteY3263" fmla="*/ 1810599 h 3024784"/>
              <a:gd name="connsiteX3264" fmla="*/ 64315 w 2971357"/>
              <a:gd name="connsiteY3264" fmla="*/ 1754021 h 3024784"/>
              <a:gd name="connsiteX3265" fmla="*/ 54790 w 2971357"/>
              <a:gd name="connsiteY3265" fmla="*/ 1694870 h 3024784"/>
              <a:gd name="connsiteX3266" fmla="*/ 50504 w 2971357"/>
              <a:gd name="connsiteY3266" fmla="*/ 1665152 h 3024784"/>
              <a:gd name="connsiteX3267" fmla="*/ 47456 w 2971357"/>
              <a:gd name="connsiteY3267" fmla="*/ 1635244 h 3024784"/>
              <a:gd name="connsiteX3268" fmla="*/ 44884 w 2971357"/>
              <a:gd name="connsiteY3268" fmla="*/ 1626671 h 3024784"/>
              <a:gd name="connsiteX3269" fmla="*/ 43074 w 2971357"/>
              <a:gd name="connsiteY3269" fmla="*/ 1551805 h 3024784"/>
              <a:gd name="connsiteX3270" fmla="*/ 46351 w 2971357"/>
              <a:gd name="connsiteY3270" fmla="*/ 1493112 h 3024784"/>
              <a:gd name="connsiteX3271" fmla="*/ 47075 w 2971357"/>
              <a:gd name="connsiteY3271" fmla="*/ 1514467 h 3024784"/>
              <a:gd name="connsiteX3272" fmla="*/ 54218 w 2971357"/>
              <a:gd name="connsiteY3272" fmla="*/ 1583714 h 3024784"/>
              <a:gd name="connsiteX3273" fmla="*/ 61331 w 2971357"/>
              <a:gd name="connsiteY3273" fmla="*/ 1629476 h 3024784"/>
              <a:gd name="connsiteX3274" fmla="*/ 59896 w 2971357"/>
              <a:gd name="connsiteY3274" fmla="*/ 1599968 h 3024784"/>
              <a:gd name="connsiteX3275" fmla="*/ 59896 w 2971357"/>
              <a:gd name="connsiteY3275" fmla="*/ 1599873 h 3024784"/>
              <a:gd name="connsiteX3276" fmla="*/ 61332 w 2971357"/>
              <a:gd name="connsiteY3276" fmla="*/ 1629483 h 3024784"/>
              <a:gd name="connsiteX3277" fmla="*/ 62124 w 2971357"/>
              <a:gd name="connsiteY3277" fmla="*/ 1634577 h 3024784"/>
              <a:gd name="connsiteX3278" fmla="*/ 64410 w 2971357"/>
              <a:gd name="connsiteY3278" fmla="*/ 1662581 h 3024784"/>
              <a:gd name="connsiteX3279" fmla="*/ 67934 w 2971357"/>
              <a:gd name="connsiteY3279" fmla="*/ 1685536 h 3024784"/>
              <a:gd name="connsiteX3280" fmla="*/ 74411 w 2971357"/>
              <a:gd name="connsiteY3280" fmla="*/ 1714682 h 3024784"/>
              <a:gd name="connsiteX3281" fmla="*/ 95747 w 2971357"/>
              <a:gd name="connsiteY3281" fmla="*/ 1796788 h 3024784"/>
              <a:gd name="connsiteX3282" fmla="*/ 98319 w 2971357"/>
              <a:gd name="connsiteY3282" fmla="*/ 1797836 h 3024784"/>
              <a:gd name="connsiteX3283" fmla="*/ 103367 w 2971357"/>
              <a:gd name="connsiteY3283" fmla="*/ 1812028 h 3024784"/>
              <a:gd name="connsiteX3284" fmla="*/ 105177 w 2971357"/>
              <a:gd name="connsiteY3284" fmla="*/ 1800693 h 3024784"/>
              <a:gd name="connsiteX3285" fmla="*/ 117179 w 2971357"/>
              <a:gd name="connsiteY3285" fmla="*/ 1811075 h 3024784"/>
              <a:gd name="connsiteX3286" fmla="*/ 130037 w 2971357"/>
              <a:gd name="connsiteY3286" fmla="*/ 1860034 h 3024784"/>
              <a:gd name="connsiteX3287" fmla="*/ 141277 w 2971357"/>
              <a:gd name="connsiteY3287" fmla="*/ 1902325 h 3024784"/>
              <a:gd name="connsiteX3288" fmla="*/ 157279 w 2971357"/>
              <a:gd name="connsiteY3288" fmla="*/ 1958903 h 3024784"/>
              <a:gd name="connsiteX3289" fmla="*/ 199570 w 2971357"/>
              <a:gd name="connsiteY3289" fmla="*/ 2064726 h 3024784"/>
              <a:gd name="connsiteX3290" fmla="*/ 177091 w 2971357"/>
              <a:gd name="connsiteY3290" fmla="*/ 2003480 h 3024784"/>
              <a:gd name="connsiteX3291" fmla="*/ 168804 w 2971357"/>
              <a:gd name="connsiteY3291" fmla="*/ 1974905 h 3024784"/>
              <a:gd name="connsiteX3292" fmla="*/ 180329 w 2971357"/>
              <a:gd name="connsiteY3292" fmla="*/ 1989479 h 3024784"/>
              <a:gd name="connsiteX3293" fmla="*/ 197760 w 2971357"/>
              <a:gd name="connsiteY3293" fmla="*/ 2029198 h 3024784"/>
              <a:gd name="connsiteX3294" fmla="*/ 218429 w 2971357"/>
              <a:gd name="connsiteY3294" fmla="*/ 2077490 h 3024784"/>
              <a:gd name="connsiteX3295" fmla="*/ 245385 w 2971357"/>
              <a:gd name="connsiteY3295" fmla="*/ 2131592 h 3024784"/>
              <a:gd name="connsiteX3296" fmla="*/ 255672 w 2971357"/>
              <a:gd name="connsiteY3296" fmla="*/ 2152547 h 3024784"/>
              <a:gd name="connsiteX3297" fmla="*/ 254434 w 2971357"/>
              <a:gd name="connsiteY3297" fmla="*/ 2151023 h 3024784"/>
              <a:gd name="connsiteX3298" fmla="*/ 257387 w 2971357"/>
              <a:gd name="connsiteY3298" fmla="*/ 2164548 h 3024784"/>
              <a:gd name="connsiteX3299" fmla="*/ 267674 w 2971357"/>
              <a:gd name="connsiteY3299" fmla="*/ 2192647 h 3024784"/>
              <a:gd name="connsiteX3300" fmla="*/ 301202 w 2971357"/>
              <a:gd name="connsiteY3300" fmla="*/ 2243511 h 3024784"/>
              <a:gd name="connsiteX3301" fmla="*/ 301262 w 2971357"/>
              <a:gd name="connsiteY3301" fmla="*/ 2243595 h 3024784"/>
              <a:gd name="connsiteX3302" fmla="*/ 358352 w 2971357"/>
              <a:gd name="connsiteY3302" fmla="*/ 2323902 h 3024784"/>
              <a:gd name="connsiteX3303" fmla="*/ 427789 w 2971357"/>
              <a:gd name="connsiteY3303" fmla="*/ 2413246 h 3024784"/>
              <a:gd name="connsiteX3304" fmla="*/ 419978 w 2971357"/>
              <a:gd name="connsiteY3304" fmla="*/ 2410388 h 3024784"/>
              <a:gd name="connsiteX3305" fmla="*/ 394547 w 2971357"/>
              <a:gd name="connsiteY3305" fmla="*/ 2383814 h 3024784"/>
              <a:gd name="connsiteX3306" fmla="*/ 409977 w 2971357"/>
              <a:gd name="connsiteY3306" fmla="*/ 2410103 h 3024784"/>
              <a:gd name="connsiteX3307" fmla="*/ 434456 w 2971357"/>
              <a:gd name="connsiteY3307" fmla="*/ 2445536 h 3024784"/>
              <a:gd name="connsiteX3308" fmla="*/ 447315 w 2971357"/>
              <a:gd name="connsiteY3308" fmla="*/ 2465062 h 3024784"/>
              <a:gd name="connsiteX3309" fmla="*/ 526563 w 2971357"/>
              <a:gd name="connsiteY3309" fmla="*/ 2553645 h 3024784"/>
              <a:gd name="connsiteX3310" fmla="*/ 543327 w 2971357"/>
              <a:gd name="connsiteY3310" fmla="*/ 2570789 h 3024784"/>
              <a:gd name="connsiteX3311" fmla="*/ 560567 w 2971357"/>
              <a:gd name="connsiteY3311" fmla="*/ 2587077 h 3024784"/>
              <a:gd name="connsiteX3312" fmla="*/ 596001 w 2971357"/>
              <a:gd name="connsiteY3312" fmla="*/ 2619939 h 3024784"/>
              <a:gd name="connsiteX3313" fmla="*/ 683916 w 2971357"/>
              <a:gd name="connsiteY3313" fmla="*/ 2686614 h 3024784"/>
              <a:gd name="connsiteX3314" fmla="*/ 709919 w 2971357"/>
              <a:gd name="connsiteY3314" fmla="*/ 2704235 h 3024784"/>
              <a:gd name="connsiteX3315" fmla="*/ 735256 w 2971357"/>
              <a:gd name="connsiteY3315" fmla="*/ 2719761 h 3024784"/>
              <a:gd name="connsiteX3316" fmla="*/ 782881 w 2971357"/>
              <a:gd name="connsiteY3316" fmla="*/ 2746716 h 3024784"/>
              <a:gd name="connsiteX3317" fmla="*/ 830506 w 2971357"/>
              <a:gd name="connsiteY3317" fmla="*/ 2772339 h 3024784"/>
              <a:gd name="connsiteX3318" fmla="*/ 879464 w 2971357"/>
              <a:gd name="connsiteY3318" fmla="*/ 2795770 h 3024784"/>
              <a:gd name="connsiteX3319" fmla="*/ 932614 w 2971357"/>
              <a:gd name="connsiteY3319" fmla="*/ 2820630 h 3024784"/>
              <a:gd name="connsiteX3320" fmla="*/ 955664 w 2971357"/>
              <a:gd name="connsiteY3320" fmla="*/ 2833298 h 3024784"/>
              <a:gd name="connsiteX3321" fmla="*/ 986335 w 2971357"/>
              <a:gd name="connsiteY3321" fmla="*/ 2846348 h 3024784"/>
              <a:gd name="connsiteX3322" fmla="*/ 1021577 w 2971357"/>
              <a:gd name="connsiteY3322" fmla="*/ 2859968 h 3024784"/>
              <a:gd name="connsiteX3323" fmla="*/ 1058725 w 2971357"/>
              <a:gd name="connsiteY3323" fmla="*/ 2872541 h 3024784"/>
              <a:gd name="connsiteX3324" fmla="*/ 1079585 w 2971357"/>
              <a:gd name="connsiteY3324" fmla="*/ 2880352 h 3024784"/>
              <a:gd name="connsiteX3325" fmla="*/ 1102064 w 2971357"/>
              <a:gd name="connsiteY3325" fmla="*/ 2887305 h 3024784"/>
              <a:gd name="connsiteX3326" fmla="*/ 1149689 w 2971357"/>
              <a:gd name="connsiteY3326" fmla="*/ 2901116 h 3024784"/>
              <a:gd name="connsiteX3327" fmla="*/ 1197314 w 2971357"/>
              <a:gd name="connsiteY3327" fmla="*/ 2912642 h 3024784"/>
              <a:gd name="connsiteX3328" fmla="*/ 1220364 w 2971357"/>
              <a:gd name="connsiteY3328" fmla="*/ 2918166 h 3024784"/>
              <a:gd name="connsiteX3329" fmla="*/ 1242367 w 2971357"/>
              <a:gd name="connsiteY3329" fmla="*/ 2922834 h 3024784"/>
              <a:gd name="connsiteX3330" fmla="*/ 1289992 w 2971357"/>
              <a:gd name="connsiteY3330" fmla="*/ 2932359 h 3024784"/>
              <a:gd name="connsiteX3331" fmla="*/ 1339141 w 2971357"/>
              <a:gd name="connsiteY3331" fmla="*/ 2939216 h 3024784"/>
              <a:gd name="connsiteX3332" fmla="*/ 1364096 w 2971357"/>
              <a:gd name="connsiteY3332" fmla="*/ 2942074 h 3024784"/>
              <a:gd name="connsiteX3333" fmla="*/ 1389338 w 2971357"/>
              <a:gd name="connsiteY3333" fmla="*/ 2943883 h 3024784"/>
              <a:gd name="connsiteX3334" fmla="*/ 1440457 w 2971357"/>
              <a:gd name="connsiteY3334" fmla="*/ 2946645 h 3024784"/>
              <a:gd name="connsiteX3335" fmla="*/ 1440487 w 2971357"/>
              <a:gd name="connsiteY3335" fmla="*/ 2946646 h 3024784"/>
              <a:gd name="connsiteX3336" fmla="*/ 1500018 w 2971357"/>
              <a:gd name="connsiteY3336" fmla="*/ 2949503 h 3024784"/>
              <a:gd name="connsiteX3337" fmla="*/ 1514401 w 2971357"/>
              <a:gd name="connsiteY3337" fmla="*/ 2953028 h 3024784"/>
              <a:gd name="connsiteX3338" fmla="*/ 1586505 w 2971357"/>
              <a:gd name="connsiteY3338" fmla="*/ 2951599 h 3024784"/>
              <a:gd name="connsiteX3339" fmla="*/ 1658991 w 2971357"/>
              <a:gd name="connsiteY3339" fmla="*/ 2945312 h 3024784"/>
              <a:gd name="connsiteX3340" fmla="*/ 1676808 w 2971357"/>
              <a:gd name="connsiteY3340" fmla="*/ 2942024 h 3024784"/>
              <a:gd name="connsiteX3341" fmla="*/ 1677564 w 2971357"/>
              <a:gd name="connsiteY3341" fmla="*/ 2941884 h 3024784"/>
              <a:gd name="connsiteX3342" fmla="*/ 1750907 w 2971357"/>
              <a:gd name="connsiteY3342" fmla="*/ 2931596 h 3024784"/>
              <a:gd name="connsiteX3343" fmla="*/ 1815201 w 2971357"/>
              <a:gd name="connsiteY3343" fmla="*/ 2916928 h 3024784"/>
              <a:gd name="connsiteX3344" fmla="*/ 1867874 w 2971357"/>
              <a:gd name="connsiteY3344" fmla="*/ 2901402 h 3024784"/>
              <a:gd name="connsiteX3345" fmla="*/ 1833965 w 2971357"/>
              <a:gd name="connsiteY3345" fmla="*/ 2907117 h 3024784"/>
              <a:gd name="connsiteX3346" fmla="*/ 1807961 w 2971357"/>
              <a:gd name="connsiteY3346" fmla="*/ 2912737 h 3024784"/>
              <a:gd name="connsiteX3347" fmla="*/ 1794436 w 2971357"/>
              <a:gd name="connsiteY3347" fmla="*/ 2915785 h 3024784"/>
              <a:gd name="connsiteX3348" fmla="*/ 1781196 w 2971357"/>
              <a:gd name="connsiteY3348" fmla="*/ 2918071 h 3024784"/>
              <a:gd name="connsiteX3349" fmla="*/ 1771671 w 2971357"/>
              <a:gd name="connsiteY3349" fmla="*/ 2918071 h 3024784"/>
              <a:gd name="connsiteX3350" fmla="*/ 1863492 w 2971357"/>
              <a:gd name="connsiteY3350" fmla="*/ 2894639 h 3024784"/>
              <a:gd name="connsiteX3351" fmla="*/ 1899497 w 2971357"/>
              <a:gd name="connsiteY3351" fmla="*/ 2886067 h 3024784"/>
              <a:gd name="connsiteX3352" fmla="*/ 1936263 w 2971357"/>
              <a:gd name="connsiteY3352" fmla="*/ 2878351 h 3024784"/>
              <a:gd name="connsiteX3353" fmla="*/ 1978840 w 2971357"/>
              <a:gd name="connsiteY3353" fmla="*/ 2868826 h 3024784"/>
              <a:gd name="connsiteX3354" fmla="*/ 2003319 w 2971357"/>
              <a:gd name="connsiteY3354" fmla="*/ 2860159 h 3024784"/>
              <a:gd name="connsiteX3355" fmla="*/ 2028560 w 2971357"/>
              <a:gd name="connsiteY3355" fmla="*/ 2850062 h 3024784"/>
              <a:gd name="connsiteX3356" fmla="*/ 2069232 w 2971357"/>
              <a:gd name="connsiteY3356" fmla="*/ 2831584 h 3024784"/>
              <a:gd name="connsiteX3357" fmla="*/ 2099998 w 2971357"/>
              <a:gd name="connsiteY3357" fmla="*/ 2816820 h 3024784"/>
              <a:gd name="connsiteX3358" fmla="*/ 2159529 w 2971357"/>
              <a:gd name="connsiteY3358" fmla="*/ 2783959 h 3024784"/>
              <a:gd name="connsiteX3359" fmla="*/ 2162863 w 2971357"/>
              <a:gd name="connsiteY3359" fmla="*/ 2784054 h 3024784"/>
              <a:gd name="connsiteX3360" fmla="*/ 2172388 w 2971357"/>
              <a:gd name="connsiteY3360" fmla="*/ 2781768 h 3024784"/>
              <a:gd name="connsiteX3361" fmla="*/ 2175055 w 2971357"/>
              <a:gd name="connsiteY3361" fmla="*/ 2783007 h 3024784"/>
              <a:gd name="connsiteX3362" fmla="*/ 2203630 w 2971357"/>
              <a:gd name="connsiteY3362" fmla="*/ 2768433 h 3024784"/>
              <a:gd name="connsiteX3363" fmla="*/ 2251255 w 2971357"/>
              <a:gd name="connsiteY3363" fmla="*/ 2741573 h 3024784"/>
              <a:gd name="connsiteX3364" fmla="*/ 2295261 w 2971357"/>
              <a:gd name="connsiteY3364" fmla="*/ 2714522 h 3024784"/>
              <a:gd name="connsiteX3365" fmla="*/ 2309358 w 2971357"/>
              <a:gd name="connsiteY3365" fmla="*/ 2705568 h 3024784"/>
              <a:gd name="connsiteX3366" fmla="*/ 2322978 w 2971357"/>
              <a:gd name="connsiteY3366" fmla="*/ 2696043 h 3024784"/>
              <a:gd name="connsiteX3367" fmla="*/ 2365174 w 2971357"/>
              <a:gd name="connsiteY3367" fmla="*/ 2666802 h 3024784"/>
              <a:gd name="connsiteX3368" fmla="*/ 2379271 w 2971357"/>
              <a:gd name="connsiteY3368" fmla="*/ 2655657 h 3024784"/>
              <a:gd name="connsiteX3369" fmla="*/ 2421562 w 2971357"/>
              <a:gd name="connsiteY3369" fmla="*/ 2627082 h 3024784"/>
              <a:gd name="connsiteX3370" fmla="*/ 2473473 w 2971357"/>
              <a:gd name="connsiteY3370" fmla="*/ 2584982 h 3024784"/>
              <a:gd name="connsiteX3371" fmla="*/ 2509763 w 2971357"/>
              <a:gd name="connsiteY3371" fmla="*/ 2552597 h 3024784"/>
              <a:gd name="connsiteX3372" fmla="*/ 2525480 w 2971357"/>
              <a:gd name="connsiteY3372" fmla="*/ 2538786 h 3024784"/>
              <a:gd name="connsiteX3373" fmla="*/ 2573105 w 2971357"/>
              <a:gd name="connsiteY3373" fmla="*/ 2493256 h 3024784"/>
              <a:gd name="connsiteX3374" fmla="*/ 2577010 w 2971357"/>
              <a:gd name="connsiteY3374" fmla="*/ 2492494 h 3024784"/>
              <a:gd name="connsiteX3375" fmla="*/ 2591583 w 2971357"/>
              <a:gd name="connsiteY3375" fmla="*/ 2479064 h 3024784"/>
              <a:gd name="connsiteX3376" fmla="*/ 2625778 w 2971357"/>
              <a:gd name="connsiteY3376" fmla="*/ 2457347 h 3024784"/>
              <a:gd name="connsiteX3377" fmla="*/ 2638351 w 2971357"/>
              <a:gd name="connsiteY3377" fmla="*/ 2443631 h 3024784"/>
              <a:gd name="connsiteX3378" fmla="*/ 2649495 w 2971357"/>
              <a:gd name="connsiteY3378" fmla="*/ 2430677 h 3024784"/>
              <a:gd name="connsiteX3379" fmla="*/ 2674737 w 2971357"/>
              <a:gd name="connsiteY3379" fmla="*/ 2399720 h 3024784"/>
              <a:gd name="connsiteX3380" fmla="*/ 2690738 w 2971357"/>
              <a:gd name="connsiteY3380" fmla="*/ 2380670 h 3024784"/>
              <a:gd name="connsiteX3381" fmla="*/ 2707312 w 2971357"/>
              <a:gd name="connsiteY3381" fmla="*/ 2359525 h 3024784"/>
              <a:gd name="connsiteX3382" fmla="*/ 2724552 w 2971357"/>
              <a:gd name="connsiteY3382" fmla="*/ 2337141 h 3024784"/>
              <a:gd name="connsiteX3383" fmla="*/ 2741221 w 2971357"/>
              <a:gd name="connsiteY3383" fmla="*/ 2313233 h 3024784"/>
              <a:gd name="connsiteX3384" fmla="*/ 2804658 w 2971357"/>
              <a:gd name="connsiteY3384" fmla="*/ 2214459 h 3024784"/>
              <a:gd name="connsiteX3385" fmla="*/ 2838852 w 2971357"/>
              <a:gd name="connsiteY3385" fmla="*/ 2152261 h 3024784"/>
              <a:gd name="connsiteX3386" fmla="*/ 2871428 w 2971357"/>
              <a:gd name="connsiteY3386" fmla="*/ 2079490 h 3024784"/>
              <a:gd name="connsiteX3387" fmla="*/ 2877238 w 2971357"/>
              <a:gd name="connsiteY3387" fmla="*/ 2047581 h 3024784"/>
              <a:gd name="connsiteX3388" fmla="*/ 2867713 w 2971357"/>
              <a:gd name="connsiteY3388" fmla="*/ 2047010 h 3024784"/>
              <a:gd name="connsiteX3389" fmla="*/ 2877238 w 2971357"/>
              <a:gd name="connsiteY3389" fmla="*/ 1997480 h 3024784"/>
              <a:gd name="connsiteX3390" fmla="*/ 2878476 w 2971357"/>
              <a:gd name="connsiteY3390" fmla="*/ 1969952 h 3024784"/>
              <a:gd name="connsiteX3391" fmla="*/ 2841138 w 2971357"/>
              <a:gd name="connsiteY3391" fmla="*/ 2055106 h 3024784"/>
              <a:gd name="connsiteX3392" fmla="*/ 2841138 w 2971357"/>
              <a:gd name="connsiteY3392" fmla="*/ 2055963 h 3024784"/>
              <a:gd name="connsiteX3393" fmla="*/ 2825136 w 2971357"/>
              <a:gd name="connsiteY3393" fmla="*/ 2090158 h 3024784"/>
              <a:gd name="connsiteX3394" fmla="*/ 2807705 w 2971357"/>
              <a:gd name="connsiteY3394" fmla="*/ 2119876 h 3024784"/>
              <a:gd name="connsiteX3395" fmla="*/ 2805134 w 2971357"/>
              <a:gd name="connsiteY3395" fmla="*/ 2117495 h 3024784"/>
              <a:gd name="connsiteX3396" fmla="*/ 2812468 w 2971357"/>
              <a:gd name="connsiteY3396" fmla="*/ 2096540 h 3024784"/>
              <a:gd name="connsiteX3397" fmla="*/ 2821993 w 2971357"/>
              <a:gd name="connsiteY3397" fmla="*/ 2073965 h 3024784"/>
              <a:gd name="connsiteX3398" fmla="*/ 2829994 w 2971357"/>
              <a:gd name="connsiteY3398" fmla="*/ 2051105 h 3024784"/>
              <a:gd name="connsiteX3399" fmla="*/ 2839519 w 2971357"/>
              <a:gd name="connsiteY3399" fmla="*/ 2020149 h 3024784"/>
              <a:gd name="connsiteX3400" fmla="*/ 2849044 w 2971357"/>
              <a:gd name="connsiteY3400" fmla="*/ 1987860 h 3024784"/>
              <a:gd name="connsiteX3401" fmla="*/ 2857617 w 2971357"/>
              <a:gd name="connsiteY3401" fmla="*/ 1955855 h 3024784"/>
              <a:gd name="connsiteX3402" fmla="*/ 2850473 w 2971357"/>
              <a:gd name="connsiteY3402" fmla="*/ 1966047 h 3024784"/>
              <a:gd name="connsiteX3403" fmla="*/ 2842662 w 2971357"/>
              <a:gd name="connsiteY3403" fmla="*/ 1986431 h 3024784"/>
              <a:gd name="connsiteX3404" fmla="*/ 2837804 w 2971357"/>
              <a:gd name="connsiteY3404" fmla="*/ 2000052 h 3024784"/>
              <a:gd name="connsiteX3405" fmla="*/ 2831709 w 2971357"/>
              <a:gd name="connsiteY3405" fmla="*/ 2015577 h 3024784"/>
              <a:gd name="connsiteX3406" fmla="*/ 2826752 w 2971357"/>
              <a:gd name="connsiteY3406" fmla="*/ 2023789 h 3024784"/>
              <a:gd name="connsiteX3407" fmla="*/ 2819231 w 2971357"/>
              <a:gd name="connsiteY3407" fmla="*/ 2036246 h 3024784"/>
              <a:gd name="connsiteX3408" fmla="*/ 2799038 w 2971357"/>
              <a:gd name="connsiteY3408" fmla="*/ 2076728 h 3024784"/>
              <a:gd name="connsiteX3409" fmla="*/ 2777987 w 2971357"/>
              <a:gd name="connsiteY3409" fmla="*/ 2118447 h 3024784"/>
              <a:gd name="connsiteX3410" fmla="*/ 2755032 w 2971357"/>
              <a:gd name="connsiteY3410" fmla="*/ 2160167 h 3024784"/>
              <a:gd name="connsiteX3411" fmla="*/ 2743221 w 2971357"/>
              <a:gd name="connsiteY3411" fmla="*/ 2182169 h 3024784"/>
              <a:gd name="connsiteX3412" fmla="*/ 2730172 w 2971357"/>
              <a:gd name="connsiteY3412" fmla="*/ 2204934 h 3024784"/>
              <a:gd name="connsiteX3413" fmla="*/ 2716742 w 2971357"/>
              <a:gd name="connsiteY3413" fmla="*/ 2229318 h 3024784"/>
              <a:gd name="connsiteX3414" fmla="*/ 2709884 w 2971357"/>
              <a:gd name="connsiteY3414" fmla="*/ 2242177 h 3024784"/>
              <a:gd name="connsiteX3415" fmla="*/ 2702264 w 2971357"/>
              <a:gd name="connsiteY3415" fmla="*/ 2255226 h 3024784"/>
              <a:gd name="connsiteX3416" fmla="*/ 2685214 w 2971357"/>
              <a:gd name="connsiteY3416" fmla="*/ 2282753 h 3024784"/>
              <a:gd name="connsiteX3417" fmla="*/ 2675689 w 2971357"/>
              <a:gd name="connsiteY3417" fmla="*/ 2297136 h 3024784"/>
              <a:gd name="connsiteX3418" fmla="*/ 2667497 w 2971357"/>
              <a:gd name="connsiteY3418" fmla="*/ 2308852 h 3024784"/>
              <a:gd name="connsiteX3419" fmla="*/ 2628254 w 2971357"/>
              <a:gd name="connsiteY3419" fmla="*/ 2363145 h 3024784"/>
              <a:gd name="connsiteX3420" fmla="*/ 2636255 w 2971357"/>
              <a:gd name="connsiteY3420" fmla="*/ 2347714 h 3024784"/>
              <a:gd name="connsiteX3421" fmla="*/ 2663021 w 2971357"/>
              <a:gd name="connsiteY3421" fmla="*/ 2309043 h 3024784"/>
              <a:gd name="connsiteX3422" fmla="*/ 2672546 w 2971357"/>
              <a:gd name="connsiteY3422" fmla="*/ 2291516 h 3024784"/>
              <a:gd name="connsiteX3423" fmla="*/ 2648638 w 2971357"/>
              <a:gd name="connsiteY3423" fmla="*/ 2317710 h 3024784"/>
              <a:gd name="connsiteX3424" fmla="*/ 2650162 w 2971357"/>
              <a:gd name="connsiteY3424" fmla="*/ 2316186 h 3024784"/>
              <a:gd name="connsiteX3425" fmla="*/ 2635303 w 2971357"/>
              <a:gd name="connsiteY3425" fmla="*/ 2337618 h 3024784"/>
              <a:gd name="connsiteX3426" fmla="*/ 2620063 w 2971357"/>
              <a:gd name="connsiteY3426" fmla="*/ 2358668 h 3024784"/>
              <a:gd name="connsiteX3427" fmla="*/ 2601870 w 2971357"/>
              <a:gd name="connsiteY3427" fmla="*/ 2382004 h 3024784"/>
              <a:gd name="connsiteX3428" fmla="*/ 2582154 w 2971357"/>
              <a:gd name="connsiteY3428" fmla="*/ 2406388 h 3024784"/>
              <a:gd name="connsiteX3429" fmla="*/ 2580915 w 2971357"/>
              <a:gd name="connsiteY3429" fmla="*/ 2408864 h 3024784"/>
              <a:gd name="connsiteX3430" fmla="*/ 2542815 w 2971357"/>
              <a:gd name="connsiteY3430" fmla="*/ 2453537 h 3024784"/>
              <a:gd name="connsiteX3431" fmla="*/ 2505287 w 2971357"/>
              <a:gd name="connsiteY3431" fmla="*/ 2490494 h 3024784"/>
              <a:gd name="connsiteX3432" fmla="*/ 2502130 w 2971357"/>
              <a:gd name="connsiteY3432" fmla="*/ 2492624 h 3024784"/>
              <a:gd name="connsiteX3433" fmla="*/ 2486237 w 2971357"/>
              <a:gd name="connsiteY3433" fmla="*/ 2503352 h 3024784"/>
              <a:gd name="connsiteX3434" fmla="*/ 2487761 w 2971357"/>
              <a:gd name="connsiteY3434" fmla="*/ 2500495 h 3024784"/>
              <a:gd name="connsiteX3435" fmla="*/ 2522527 w 2971357"/>
              <a:gd name="connsiteY3435" fmla="*/ 2464776 h 3024784"/>
              <a:gd name="connsiteX3436" fmla="*/ 2539291 w 2971357"/>
              <a:gd name="connsiteY3436" fmla="*/ 2446869 h 3024784"/>
              <a:gd name="connsiteX3437" fmla="*/ 2555103 w 2971357"/>
              <a:gd name="connsiteY3437" fmla="*/ 2427819 h 3024784"/>
              <a:gd name="connsiteX3438" fmla="*/ 2570819 w 2971357"/>
              <a:gd name="connsiteY3438" fmla="*/ 2409245 h 3024784"/>
              <a:gd name="connsiteX3439" fmla="*/ 2586059 w 2971357"/>
              <a:gd name="connsiteY3439" fmla="*/ 2390195 h 3024784"/>
              <a:gd name="connsiteX3440" fmla="*/ 2616062 w 2971357"/>
              <a:gd name="connsiteY3440" fmla="*/ 2351524 h 3024784"/>
              <a:gd name="connsiteX3441" fmla="*/ 2642542 w 2971357"/>
              <a:gd name="connsiteY3441" fmla="*/ 2313424 h 3024784"/>
              <a:gd name="connsiteX3442" fmla="*/ 2668069 w 2971357"/>
              <a:gd name="connsiteY3442" fmla="*/ 2274562 h 3024784"/>
              <a:gd name="connsiteX3443" fmla="*/ 2691501 w 2971357"/>
              <a:gd name="connsiteY3443" fmla="*/ 2238843 h 3024784"/>
              <a:gd name="connsiteX3444" fmla="*/ 2710074 w 2971357"/>
              <a:gd name="connsiteY3444" fmla="*/ 2205696 h 3024784"/>
              <a:gd name="connsiteX3445" fmla="*/ 2726648 w 2971357"/>
              <a:gd name="connsiteY3445" fmla="*/ 2174073 h 3024784"/>
              <a:gd name="connsiteX3446" fmla="*/ 2742078 w 2971357"/>
              <a:gd name="connsiteY3446" fmla="*/ 2141402 h 3024784"/>
              <a:gd name="connsiteX3447" fmla="*/ 2748174 w 2971357"/>
              <a:gd name="connsiteY3447" fmla="*/ 2126924 h 3024784"/>
              <a:gd name="connsiteX3448" fmla="*/ 2721980 w 2971357"/>
              <a:gd name="connsiteY3448" fmla="*/ 2166072 h 3024784"/>
              <a:gd name="connsiteX3449" fmla="*/ 2680261 w 2971357"/>
              <a:gd name="connsiteY3449" fmla="*/ 2229128 h 3024784"/>
              <a:gd name="connsiteX3450" fmla="*/ 2655115 w 2971357"/>
              <a:gd name="connsiteY3450" fmla="*/ 2264751 h 3024784"/>
              <a:gd name="connsiteX3451" fmla="*/ 2641875 w 2971357"/>
              <a:gd name="connsiteY3451" fmla="*/ 2283801 h 3024784"/>
              <a:gd name="connsiteX3452" fmla="*/ 2627588 w 2971357"/>
              <a:gd name="connsiteY3452" fmla="*/ 2302851 h 3024784"/>
              <a:gd name="connsiteX3453" fmla="*/ 2608538 w 2971357"/>
              <a:gd name="connsiteY3453" fmla="*/ 2324854 h 3024784"/>
              <a:gd name="connsiteX3454" fmla="*/ 2582154 w 2971357"/>
              <a:gd name="connsiteY3454" fmla="*/ 2356477 h 3024784"/>
              <a:gd name="connsiteX3455" fmla="*/ 2581201 w 2971357"/>
              <a:gd name="connsiteY3455" fmla="*/ 2354762 h 3024784"/>
              <a:gd name="connsiteX3456" fmla="*/ 2556436 w 2971357"/>
              <a:gd name="connsiteY3456" fmla="*/ 2384195 h 3024784"/>
              <a:gd name="connsiteX3457" fmla="*/ 2538815 w 2971357"/>
              <a:gd name="connsiteY3457" fmla="*/ 2400863 h 3024784"/>
              <a:gd name="connsiteX3458" fmla="*/ 2551769 w 2971357"/>
              <a:gd name="connsiteY3458" fmla="*/ 2379813 h 3024784"/>
              <a:gd name="connsiteX3459" fmla="*/ 2588059 w 2971357"/>
              <a:gd name="connsiteY3459" fmla="*/ 2331426 h 3024784"/>
              <a:gd name="connsiteX3460" fmla="*/ 2727981 w 2971357"/>
              <a:gd name="connsiteY3460" fmla="*/ 2098540 h 3024784"/>
              <a:gd name="connsiteX3461" fmla="*/ 2744745 w 2971357"/>
              <a:gd name="connsiteY3461" fmla="*/ 2059583 h 3024784"/>
              <a:gd name="connsiteX3462" fmla="*/ 2752175 w 2971357"/>
              <a:gd name="connsiteY3462" fmla="*/ 2041580 h 3024784"/>
              <a:gd name="connsiteX3463" fmla="*/ 2757985 w 2971357"/>
              <a:gd name="connsiteY3463" fmla="*/ 2024531 h 3024784"/>
              <a:gd name="connsiteX3464" fmla="*/ 2777035 w 2971357"/>
              <a:gd name="connsiteY3464" fmla="*/ 1974429 h 3024784"/>
              <a:gd name="connsiteX3465" fmla="*/ 2792561 w 2971357"/>
              <a:gd name="connsiteY3465" fmla="*/ 1925090 h 3024784"/>
              <a:gd name="connsiteX3466" fmla="*/ 2797323 w 2971357"/>
              <a:gd name="connsiteY3466" fmla="*/ 1901277 h 3024784"/>
              <a:gd name="connsiteX3467" fmla="*/ 2796847 w 2971357"/>
              <a:gd name="connsiteY3467" fmla="*/ 1897848 h 3024784"/>
              <a:gd name="connsiteX3468" fmla="*/ 2790179 w 2971357"/>
              <a:gd name="connsiteY3468" fmla="*/ 1917851 h 3024784"/>
              <a:gd name="connsiteX3469" fmla="*/ 2774178 w 2971357"/>
              <a:gd name="connsiteY3469" fmla="*/ 1963380 h 3024784"/>
              <a:gd name="connsiteX3470" fmla="*/ 2772558 w 2971357"/>
              <a:gd name="connsiteY3470" fmla="*/ 1968619 h 3024784"/>
              <a:gd name="connsiteX3471" fmla="*/ 2770653 w 2971357"/>
              <a:gd name="connsiteY3471" fmla="*/ 1974143 h 3024784"/>
              <a:gd name="connsiteX3472" fmla="*/ 2753222 w 2971357"/>
              <a:gd name="connsiteY3472" fmla="*/ 2023578 h 3024784"/>
              <a:gd name="connsiteX3473" fmla="*/ 2734649 w 2971357"/>
              <a:gd name="connsiteY3473" fmla="*/ 2067679 h 3024784"/>
              <a:gd name="connsiteX3474" fmla="*/ 2734649 w 2971357"/>
              <a:gd name="connsiteY3474" fmla="*/ 2066536 h 3024784"/>
              <a:gd name="connsiteX3475" fmla="*/ 2717980 w 2971357"/>
              <a:gd name="connsiteY3475" fmla="*/ 2103112 h 3024784"/>
              <a:gd name="connsiteX3476" fmla="*/ 2699883 w 2971357"/>
              <a:gd name="connsiteY3476" fmla="*/ 2138926 h 3024784"/>
              <a:gd name="connsiteX3477" fmla="*/ 2691882 w 2971357"/>
              <a:gd name="connsiteY3477" fmla="*/ 2157976 h 3024784"/>
              <a:gd name="connsiteX3478" fmla="*/ 2681785 w 2971357"/>
              <a:gd name="connsiteY3478" fmla="*/ 2175406 h 3024784"/>
              <a:gd name="connsiteX3479" fmla="*/ 2660449 w 2971357"/>
              <a:gd name="connsiteY3479" fmla="*/ 2208935 h 3024784"/>
              <a:gd name="connsiteX3480" fmla="*/ 2659254 w 2971357"/>
              <a:gd name="connsiteY3480" fmla="*/ 2210096 h 3024784"/>
              <a:gd name="connsiteX3481" fmla="*/ 2652043 w 2971357"/>
              <a:gd name="connsiteY3481" fmla="*/ 2217102 h 3024784"/>
              <a:gd name="connsiteX3482" fmla="*/ 2639780 w 2971357"/>
              <a:gd name="connsiteY3482" fmla="*/ 2231414 h 3024784"/>
              <a:gd name="connsiteX3483" fmla="*/ 2632064 w 2971357"/>
              <a:gd name="connsiteY3483" fmla="*/ 2243225 h 3024784"/>
              <a:gd name="connsiteX3484" fmla="*/ 2617587 w 2971357"/>
              <a:gd name="connsiteY3484" fmla="*/ 2263608 h 3024784"/>
              <a:gd name="connsiteX3485" fmla="*/ 2602251 w 2971357"/>
              <a:gd name="connsiteY3485" fmla="*/ 2283325 h 3024784"/>
              <a:gd name="connsiteX3486" fmla="*/ 2627112 w 2971357"/>
              <a:gd name="connsiteY3486" fmla="*/ 2263322 h 3024784"/>
              <a:gd name="connsiteX3487" fmla="*/ 2628921 w 2971357"/>
              <a:gd name="connsiteY3487" fmla="*/ 2264275 h 3024784"/>
              <a:gd name="connsiteX3488" fmla="*/ 2603870 w 2971357"/>
              <a:gd name="connsiteY3488" fmla="*/ 2300089 h 3024784"/>
              <a:gd name="connsiteX3489" fmla="*/ 2581963 w 2971357"/>
              <a:gd name="connsiteY3489" fmla="*/ 2328664 h 3024784"/>
              <a:gd name="connsiteX3490" fmla="*/ 2546339 w 2971357"/>
              <a:gd name="connsiteY3490" fmla="*/ 2366764 h 3024784"/>
              <a:gd name="connsiteX3491" fmla="*/ 2508239 w 2971357"/>
              <a:gd name="connsiteY3491" fmla="*/ 2404864 h 3024784"/>
              <a:gd name="connsiteX3492" fmla="*/ 2497762 w 2971357"/>
              <a:gd name="connsiteY3492" fmla="*/ 2415532 h 3024784"/>
              <a:gd name="connsiteX3493" fmla="*/ 2488237 w 2971357"/>
              <a:gd name="connsiteY3493" fmla="*/ 2423628 h 3024784"/>
              <a:gd name="connsiteX3494" fmla="*/ 2479379 w 2971357"/>
              <a:gd name="connsiteY3494" fmla="*/ 2428677 h 3024784"/>
              <a:gd name="connsiteX3495" fmla="*/ 2468806 w 2971357"/>
              <a:gd name="connsiteY3495" fmla="*/ 2439630 h 3024784"/>
              <a:gd name="connsiteX3496" fmla="*/ 2456804 w 2971357"/>
              <a:gd name="connsiteY3496" fmla="*/ 2450774 h 3024784"/>
              <a:gd name="connsiteX3497" fmla="*/ 2461186 w 2971357"/>
              <a:gd name="connsiteY3497" fmla="*/ 2431724 h 3024784"/>
              <a:gd name="connsiteX3498" fmla="*/ 2459757 w 2971357"/>
              <a:gd name="connsiteY3498" fmla="*/ 2428867 h 3024784"/>
              <a:gd name="connsiteX3499" fmla="*/ 2485951 w 2971357"/>
              <a:gd name="connsiteY3499" fmla="*/ 2400292 h 3024784"/>
              <a:gd name="connsiteX3500" fmla="*/ 2510811 w 2971357"/>
              <a:gd name="connsiteY3500" fmla="*/ 2370669 h 3024784"/>
              <a:gd name="connsiteX3501" fmla="*/ 2526909 w 2971357"/>
              <a:gd name="connsiteY3501" fmla="*/ 2351619 h 3024784"/>
              <a:gd name="connsiteX3502" fmla="*/ 2541863 w 2971357"/>
              <a:gd name="connsiteY3502" fmla="*/ 2332569 h 3024784"/>
              <a:gd name="connsiteX3503" fmla="*/ 2567961 w 2971357"/>
              <a:gd name="connsiteY3503" fmla="*/ 2296374 h 3024784"/>
              <a:gd name="connsiteX3504" fmla="*/ 2612253 w 2971357"/>
              <a:gd name="connsiteY3504" fmla="*/ 2231509 h 3024784"/>
              <a:gd name="connsiteX3505" fmla="*/ 2632541 w 2971357"/>
              <a:gd name="connsiteY3505" fmla="*/ 2198552 h 3024784"/>
              <a:gd name="connsiteX3506" fmla="*/ 2650353 w 2971357"/>
              <a:gd name="connsiteY3506" fmla="*/ 2165786 h 3024784"/>
              <a:gd name="connsiteX3507" fmla="*/ 2648162 w 2971357"/>
              <a:gd name="connsiteY3507" fmla="*/ 2167215 h 3024784"/>
              <a:gd name="connsiteX3508" fmla="*/ 2657687 w 2971357"/>
              <a:gd name="connsiteY3508" fmla="*/ 2147403 h 3024784"/>
              <a:gd name="connsiteX3509" fmla="*/ 2669307 w 2971357"/>
              <a:gd name="connsiteY3509" fmla="*/ 2122733 h 3024784"/>
              <a:gd name="connsiteX3510" fmla="*/ 2687500 w 2971357"/>
              <a:gd name="connsiteY3510" fmla="*/ 2087491 h 3024784"/>
              <a:gd name="connsiteX3511" fmla="*/ 2703312 w 2971357"/>
              <a:gd name="connsiteY3511" fmla="*/ 2051963 h 3024784"/>
              <a:gd name="connsiteX3512" fmla="*/ 2718456 w 2971357"/>
              <a:gd name="connsiteY3512" fmla="*/ 2016244 h 3024784"/>
              <a:gd name="connsiteX3513" fmla="*/ 2732839 w 2971357"/>
              <a:gd name="connsiteY3513" fmla="*/ 1979573 h 3024784"/>
              <a:gd name="connsiteX3514" fmla="*/ 2747793 w 2971357"/>
              <a:gd name="connsiteY3514" fmla="*/ 1936424 h 3024784"/>
              <a:gd name="connsiteX3515" fmla="*/ 2759604 w 2971357"/>
              <a:gd name="connsiteY3515" fmla="*/ 1900896 h 3024784"/>
              <a:gd name="connsiteX3516" fmla="*/ 2768272 w 2971357"/>
              <a:gd name="connsiteY3516" fmla="*/ 1862796 h 3024784"/>
              <a:gd name="connsiteX3517" fmla="*/ 2773225 w 2971357"/>
              <a:gd name="connsiteY3517" fmla="*/ 1841651 h 3024784"/>
              <a:gd name="connsiteX3518" fmla="*/ 2777607 w 2971357"/>
              <a:gd name="connsiteY3518" fmla="*/ 1819648 h 3024784"/>
              <a:gd name="connsiteX3519" fmla="*/ 2779512 w 2971357"/>
              <a:gd name="connsiteY3519" fmla="*/ 1796883 h 3024784"/>
              <a:gd name="connsiteX3520" fmla="*/ 2778940 w 2971357"/>
              <a:gd name="connsiteY3520" fmla="*/ 1799645 h 3024784"/>
              <a:gd name="connsiteX3521" fmla="*/ 2766558 w 2971357"/>
              <a:gd name="connsiteY3521" fmla="*/ 1841365 h 3024784"/>
              <a:gd name="connsiteX3522" fmla="*/ 2776083 w 2971357"/>
              <a:gd name="connsiteY3522" fmla="*/ 1795931 h 3024784"/>
              <a:gd name="connsiteX3523" fmla="*/ 2786465 w 2971357"/>
              <a:gd name="connsiteY3523" fmla="*/ 1742495 h 3024784"/>
              <a:gd name="connsiteX3524" fmla="*/ 2791799 w 2971357"/>
              <a:gd name="connsiteY3524" fmla="*/ 1703538 h 3024784"/>
              <a:gd name="connsiteX3525" fmla="*/ 2788465 w 2971357"/>
              <a:gd name="connsiteY3525" fmla="*/ 1677154 h 3024784"/>
              <a:gd name="connsiteX3526" fmla="*/ 2788465 w 2971357"/>
              <a:gd name="connsiteY3526" fmla="*/ 1663152 h 3024784"/>
              <a:gd name="connsiteX3527" fmla="*/ 2783321 w 2971357"/>
              <a:gd name="connsiteY3527" fmla="*/ 1678583 h 3024784"/>
              <a:gd name="connsiteX3528" fmla="*/ 2778369 w 2971357"/>
              <a:gd name="connsiteY3528" fmla="*/ 1690584 h 3024784"/>
              <a:gd name="connsiteX3529" fmla="*/ 2781036 w 2971357"/>
              <a:gd name="connsiteY3529" fmla="*/ 1651151 h 3024784"/>
              <a:gd name="connsiteX3530" fmla="*/ 2781988 w 2971357"/>
              <a:gd name="connsiteY3530" fmla="*/ 1611622 h 3024784"/>
              <a:gd name="connsiteX3531" fmla="*/ 2781988 w 2971357"/>
              <a:gd name="connsiteY3531" fmla="*/ 1572760 h 3024784"/>
              <a:gd name="connsiteX3532" fmla="*/ 2780369 w 2971357"/>
              <a:gd name="connsiteY3532" fmla="*/ 1534660 h 3024784"/>
              <a:gd name="connsiteX3533" fmla="*/ 2776178 w 2971357"/>
              <a:gd name="connsiteY3533" fmla="*/ 1525135 h 3024784"/>
              <a:gd name="connsiteX3534" fmla="*/ 2771225 w 2971357"/>
              <a:gd name="connsiteY3534" fmla="*/ 1536946 h 3024784"/>
              <a:gd name="connsiteX3535" fmla="*/ 2767510 w 2971357"/>
              <a:gd name="connsiteY3535" fmla="*/ 1529040 h 3024784"/>
              <a:gd name="connsiteX3536" fmla="*/ 2762652 w 2971357"/>
              <a:gd name="connsiteY3536" fmla="*/ 1570188 h 3024784"/>
              <a:gd name="connsiteX3537" fmla="*/ 2756080 w 2971357"/>
              <a:gd name="connsiteY3537" fmla="*/ 1612955 h 3024784"/>
              <a:gd name="connsiteX3538" fmla="*/ 2757795 w 2971357"/>
              <a:gd name="connsiteY3538" fmla="*/ 1729351 h 3024784"/>
              <a:gd name="connsiteX3539" fmla="*/ 2757825 w 2971357"/>
              <a:gd name="connsiteY3539" fmla="*/ 1729723 h 3024784"/>
              <a:gd name="connsiteX3540" fmla="*/ 2757795 w 2971357"/>
              <a:gd name="connsiteY3540" fmla="*/ 1729446 h 3024784"/>
              <a:gd name="connsiteX3541" fmla="*/ 2754270 w 2971357"/>
              <a:gd name="connsiteY3541" fmla="*/ 1741924 h 3024784"/>
              <a:gd name="connsiteX3542" fmla="*/ 2752461 w 2971357"/>
              <a:gd name="connsiteY3542" fmla="*/ 1741162 h 3024784"/>
              <a:gd name="connsiteX3543" fmla="*/ 2756270 w 2971357"/>
              <a:gd name="connsiteY3543" fmla="*/ 1705634 h 3024784"/>
              <a:gd name="connsiteX3544" fmla="*/ 2757318 w 2971357"/>
              <a:gd name="connsiteY3544" fmla="*/ 1679821 h 3024784"/>
              <a:gd name="connsiteX3545" fmla="*/ 2756556 w 2971357"/>
              <a:gd name="connsiteY3545" fmla="*/ 1657818 h 3024784"/>
              <a:gd name="connsiteX3546" fmla="*/ 2751794 w 2971357"/>
              <a:gd name="connsiteY3546" fmla="*/ 1674773 h 3024784"/>
              <a:gd name="connsiteX3547" fmla="*/ 2747698 w 2971357"/>
              <a:gd name="connsiteY3547" fmla="*/ 1697728 h 3024784"/>
              <a:gd name="connsiteX3548" fmla="*/ 2741126 w 2971357"/>
              <a:gd name="connsiteY3548" fmla="*/ 1729922 h 3024784"/>
              <a:gd name="connsiteX3549" fmla="*/ 2735125 w 2971357"/>
              <a:gd name="connsiteY3549" fmla="*/ 1757640 h 3024784"/>
              <a:gd name="connsiteX3550" fmla="*/ 2728267 w 2971357"/>
              <a:gd name="connsiteY3550" fmla="*/ 1788787 h 3024784"/>
              <a:gd name="connsiteX3551" fmla="*/ 2718742 w 2971357"/>
              <a:gd name="connsiteY3551" fmla="*/ 1828411 h 3024784"/>
              <a:gd name="connsiteX3552" fmla="*/ 2713408 w 2971357"/>
              <a:gd name="connsiteY3552" fmla="*/ 1843651 h 3024784"/>
              <a:gd name="connsiteX3553" fmla="*/ 2711979 w 2971357"/>
              <a:gd name="connsiteY3553" fmla="*/ 1830030 h 3024784"/>
              <a:gd name="connsiteX3554" fmla="*/ 2695215 w 2971357"/>
              <a:gd name="connsiteY3554" fmla="*/ 1876322 h 3024784"/>
              <a:gd name="connsiteX3555" fmla="*/ 2690834 w 2971357"/>
              <a:gd name="connsiteY3555" fmla="*/ 1872416 h 3024784"/>
              <a:gd name="connsiteX3556" fmla="*/ 2665212 w 2971357"/>
              <a:gd name="connsiteY3556" fmla="*/ 1945092 h 3024784"/>
              <a:gd name="connsiteX3557" fmla="*/ 2690834 w 2971357"/>
              <a:gd name="connsiteY3557" fmla="*/ 1872321 h 3024784"/>
              <a:gd name="connsiteX3558" fmla="*/ 2692669 w 2971357"/>
              <a:gd name="connsiteY3558" fmla="*/ 1861834 h 3024784"/>
              <a:gd name="connsiteX3559" fmla="*/ 2694168 w 2971357"/>
              <a:gd name="connsiteY3559" fmla="*/ 1853271 h 3024784"/>
              <a:gd name="connsiteX3560" fmla="*/ 2697596 w 2971357"/>
              <a:gd name="connsiteY3560" fmla="*/ 1836888 h 3024784"/>
              <a:gd name="connsiteX3561" fmla="*/ 2701787 w 2971357"/>
              <a:gd name="connsiteY3561" fmla="*/ 1822315 h 3024784"/>
              <a:gd name="connsiteX3562" fmla="*/ 2705217 w 2971357"/>
              <a:gd name="connsiteY3562" fmla="*/ 1807265 h 3024784"/>
              <a:gd name="connsiteX3563" fmla="*/ 2708169 w 2971357"/>
              <a:gd name="connsiteY3563" fmla="*/ 1788787 h 3024784"/>
              <a:gd name="connsiteX3564" fmla="*/ 2697692 w 2971357"/>
              <a:gd name="connsiteY3564" fmla="*/ 1784881 h 3024784"/>
              <a:gd name="connsiteX3565" fmla="*/ 2692262 w 2971357"/>
              <a:gd name="connsiteY3565" fmla="*/ 1802312 h 3024784"/>
              <a:gd name="connsiteX3566" fmla="*/ 2689214 w 2971357"/>
              <a:gd name="connsiteY3566" fmla="*/ 1815362 h 3024784"/>
              <a:gd name="connsiteX3567" fmla="*/ 2684357 w 2971357"/>
              <a:gd name="connsiteY3567" fmla="*/ 1834412 h 3024784"/>
              <a:gd name="connsiteX3568" fmla="*/ 2672451 w 2971357"/>
              <a:gd name="connsiteY3568" fmla="*/ 1881370 h 3024784"/>
              <a:gd name="connsiteX3569" fmla="*/ 2659878 w 2971357"/>
              <a:gd name="connsiteY3569" fmla="*/ 1925471 h 3024784"/>
              <a:gd name="connsiteX3570" fmla="*/ 2655305 w 2971357"/>
              <a:gd name="connsiteY3570" fmla="*/ 1941092 h 3024784"/>
              <a:gd name="connsiteX3571" fmla="*/ 2652924 w 2971357"/>
              <a:gd name="connsiteY3571" fmla="*/ 1949474 h 3024784"/>
              <a:gd name="connsiteX3572" fmla="*/ 2638256 w 2971357"/>
              <a:gd name="connsiteY3572" fmla="*/ 1988050 h 3024784"/>
              <a:gd name="connsiteX3573" fmla="*/ 2615015 w 2971357"/>
              <a:gd name="connsiteY3573" fmla="*/ 2034722 h 3024784"/>
              <a:gd name="connsiteX3574" fmla="*/ 2603680 w 2971357"/>
              <a:gd name="connsiteY3574" fmla="*/ 2055296 h 3024784"/>
              <a:gd name="connsiteX3575" fmla="*/ 2592821 w 2971357"/>
              <a:gd name="connsiteY3575" fmla="*/ 2073394 h 3024784"/>
              <a:gd name="connsiteX3576" fmla="*/ 2562151 w 2971357"/>
              <a:gd name="connsiteY3576" fmla="*/ 2113780 h 3024784"/>
              <a:gd name="connsiteX3577" fmla="*/ 2549007 w 2971357"/>
              <a:gd name="connsiteY3577" fmla="*/ 2142831 h 3024784"/>
              <a:gd name="connsiteX3578" fmla="*/ 2529957 w 2971357"/>
              <a:gd name="connsiteY3578" fmla="*/ 2175216 h 3024784"/>
              <a:gd name="connsiteX3579" fmla="*/ 2518908 w 2971357"/>
              <a:gd name="connsiteY3579" fmla="*/ 2192742 h 3024784"/>
              <a:gd name="connsiteX3580" fmla="*/ 2506144 w 2971357"/>
              <a:gd name="connsiteY3580" fmla="*/ 2210554 h 3024784"/>
              <a:gd name="connsiteX3581" fmla="*/ 2477569 w 2971357"/>
              <a:gd name="connsiteY3581" fmla="*/ 2247987 h 3024784"/>
              <a:gd name="connsiteX3582" fmla="*/ 2494809 w 2971357"/>
              <a:gd name="connsiteY3582" fmla="*/ 2215316 h 3024784"/>
              <a:gd name="connsiteX3583" fmla="*/ 2483665 w 2971357"/>
              <a:gd name="connsiteY3583" fmla="*/ 2225413 h 3024784"/>
              <a:gd name="connsiteX3584" fmla="*/ 2473283 w 2971357"/>
              <a:gd name="connsiteY3584" fmla="*/ 2236938 h 3024784"/>
              <a:gd name="connsiteX3585" fmla="*/ 2458900 w 2971357"/>
              <a:gd name="connsiteY3585" fmla="*/ 2252273 h 3024784"/>
              <a:gd name="connsiteX3586" fmla="*/ 2456424 w 2971357"/>
              <a:gd name="connsiteY3586" fmla="*/ 2250273 h 3024784"/>
              <a:gd name="connsiteX3587" fmla="*/ 2494524 w 2971357"/>
              <a:gd name="connsiteY3587" fmla="*/ 2189885 h 3024784"/>
              <a:gd name="connsiteX3588" fmla="*/ 2494524 w 2971357"/>
              <a:gd name="connsiteY3588" fmla="*/ 2189408 h 3024784"/>
              <a:gd name="connsiteX3589" fmla="*/ 2484522 w 2971357"/>
              <a:gd name="connsiteY3589" fmla="*/ 2198933 h 3024784"/>
              <a:gd name="connsiteX3590" fmla="*/ 2396416 w 2971357"/>
              <a:gd name="connsiteY3590" fmla="*/ 2297136 h 3024784"/>
              <a:gd name="connsiteX3591" fmla="*/ 2340980 w 2971357"/>
              <a:gd name="connsiteY3591" fmla="*/ 2355429 h 3024784"/>
              <a:gd name="connsiteX3592" fmla="*/ 2320978 w 2971357"/>
              <a:gd name="connsiteY3592" fmla="*/ 2396672 h 3024784"/>
              <a:gd name="connsiteX3593" fmla="*/ 2304309 w 2971357"/>
              <a:gd name="connsiteY3593" fmla="*/ 2412103 h 3024784"/>
              <a:gd name="connsiteX3594" fmla="*/ 2290117 w 2971357"/>
              <a:gd name="connsiteY3594" fmla="*/ 2425628 h 3024784"/>
              <a:gd name="connsiteX3595" fmla="*/ 2270495 w 2971357"/>
              <a:gd name="connsiteY3595" fmla="*/ 2446679 h 3024784"/>
              <a:gd name="connsiteX3596" fmla="*/ 2275258 w 2971357"/>
              <a:gd name="connsiteY3596" fmla="*/ 2449822 h 3024784"/>
              <a:gd name="connsiteX3597" fmla="*/ 2280020 w 2971357"/>
              <a:gd name="connsiteY3597" fmla="*/ 2449822 h 3024784"/>
              <a:gd name="connsiteX3598" fmla="*/ 2237825 w 2971357"/>
              <a:gd name="connsiteY3598" fmla="*/ 2483731 h 3024784"/>
              <a:gd name="connsiteX3599" fmla="*/ 2196391 w 2971357"/>
              <a:gd name="connsiteY3599" fmla="*/ 2511544 h 3024784"/>
              <a:gd name="connsiteX3600" fmla="*/ 2181913 w 2971357"/>
              <a:gd name="connsiteY3600" fmla="*/ 2519450 h 3024784"/>
              <a:gd name="connsiteX3601" fmla="*/ 2167054 w 2971357"/>
              <a:gd name="connsiteY3601" fmla="*/ 2526689 h 3024784"/>
              <a:gd name="connsiteX3602" fmla="*/ 2169816 w 2971357"/>
              <a:gd name="connsiteY3602" fmla="*/ 2520498 h 3024784"/>
              <a:gd name="connsiteX3603" fmla="*/ 2163720 w 2971357"/>
              <a:gd name="connsiteY3603" fmla="*/ 2517259 h 3024784"/>
              <a:gd name="connsiteX3604" fmla="*/ 2142575 w 2971357"/>
              <a:gd name="connsiteY3604" fmla="*/ 2528022 h 3024784"/>
              <a:gd name="connsiteX3605" fmla="*/ 2118000 w 2971357"/>
              <a:gd name="connsiteY3605" fmla="*/ 2540595 h 3024784"/>
              <a:gd name="connsiteX3606" fmla="*/ 2077519 w 2971357"/>
              <a:gd name="connsiteY3606" fmla="*/ 2564789 h 3024784"/>
              <a:gd name="connsiteX3607" fmla="*/ 2038943 w 2971357"/>
              <a:gd name="connsiteY3607" fmla="*/ 2586791 h 3024784"/>
              <a:gd name="connsiteX3608" fmla="*/ 2038085 w 2971357"/>
              <a:gd name="connsiteY3608" fmla="*/ 2582600 h 3024784"/>
              <a:gd name="connsiteX3609" fmla="*/ 2052849 w 2971357"/>
              <a:gd name="connsiteY3609" fmla="*/ 2571266 h 3024784"/>
              <a:gd name="connsiteX3610" fmla="*/ 2010844 w 2971357"/>
              <a:gd name="connsiteY3610" fmla="*/ 2593268 h 3024784"/>
              <a:gd name="connsiteX3611" fmla="*/ 1976268 w 2971357"/>
              <a:gd name="connsiteY3611" fmla="*/ 2611080 h 3024784"/>
              <a:gd name="connsiteX3612" fmla="*/ 1952075 w 2971357"/>
              <a:gd name="connsiteY3612" fmla="*/ 2621367 h 3024784"/>
              <a:gd name="connsiteX3613" fmla="*/ 1919499 w 2971357"/>
              <a:gd name="connsiteY3613" fmla="*/ 2628797 h 3024784"/>
              <a:gd name="connsiteX3614" fmla="*/ 1868731 w 2971357"/>
              <a:gd name="connsiteY3614" fmla="*/ 2643370 h 3024784"/>
              <a:gd name="connsiteX3615" fmla="*/ 1841775 w 2971357"/>
              <a:gd name="connsiteY3615" fmla="*/ 2653466 h 3024784"/>
              <a:gd name="connsiteX3616" fmla="*/ 1846252 w 2971357"/>
              <a:gd name="connsiteY3616" fmla="*/ 2655181 h 3024784"/>
              <a:gd name="connsiteX3617" fmla="*/ 1861016 w 2971357"/>
              <a:gd name="connsiteY3617" fmla="*/ 2653657 h 3024784"/>
              <a:gd name="connsiteX3618" fmla="*/ 1880542 w 2971357"/>
              <a:gd name="connsiteY3618" fmla="*/ 2649085 h 3024784"/>
              <a:gd name="connsiteX3619" fmla="*/ 1916356 w 2971357"/>
              <a:gd name="connsiteY3619" fmla="*/ 2640893 h 3024784"/>
              <a:gd name="connsiteX3620" fmla="*/ 1926929 w 2971357"/>
              <a:gd name="connsiteY3620" fmla="*/ 2641465 h 3024784"/>
              <a:gd name="connsiteX3621" fmla="*/ 1930916 w 2971357"/>
              <a:gd name="connsiteY3621" fmla="*/ 2642177 h 3024784"/>
              <a:gd name="connsiteX3622" fmla="*/ 1933465 w 2971357"/>
              <a:gd name="connsiteY3622" fmla="*/ 2642632 h 3024784"/>
              <a:gd name="connsiteX3623" fmla="*/ 1927500 w 2971357"/>
              <a:gd name="connsiteY3623" fmla="*/ 2648799 h 3024784"/>
              <a:gd name="connsiteX3624" fmla="*/ 1899687 w 2971357"/>
              <a:gd name="connsiteY3624" fmla="*/ 2658324 h 3024784"/>
              <a:gd name="connsiteX3625" fmla="*/ 1871112 w 2971357"/>
              <a:gd name="connsiteY3625" fmla="*/ 2661086 h 3024784"/>
              <a:gd name="connsiteX3626" fmla="*/ 1829774 w 2971357"/>
              <a:gd name="connsiteY3626" fmla="*/ 2666611 h 3024784"/>
              <a:gd name="connsiteX3627" fmla="*/ 1806914 w 2971357"/>
              <a:gd name="connsiteY3627" fmla="*/ 2672040 h 3024784"/>
              <a:gd name="connsiteX3628" fmla="*/ 1782625 w 2971357"/>
              <a:gd name="connsiteY3628" fmla="*/ 2679089 h 3024784"/>
              <a:gd name="connsiteX3629" fmla="*/ 1778148 w 2971357"/>
              <a:gd name="connsiteY3629" fmla="*/ 2688614 h 3024784"/>
              <a:gd name="connsiteX3630" fmla="*/ 1810343 w 2971357"/>
              <a:gd name="connsiteY3630" fmla="*/ 2686518 h 3024784"/>
              <a:gd name="connsiteX3631" fmla="*/ 1819868 w 2971357"/>
              <a:gd name="connsiteY3631" fmla="*/ 2689566 h 3024784"/>
              <a:gd name="connsiteX3632" fmla="*/ 1802913 w 2971357"/>
              <a:gd name="connsiteY3632" fmla="*/ 2694805 h 3024784"/>
              <a:gd name="connsiteX3633" fmla="*/ 1795388 w 2971357"/>
              <a:gd name="connsiteY3633" fmla="*/ 2697376 h 3024784"/>
              <a:gd name="connsiteX3634" fmla="*/ 1798722 w 2971357"/>
              <a:gd name="connsiteY3634" fmla="*/ 2698615 h 3024784"/>
              <a:gd name="connsiteX3635" fmla="*/ 1807485 w 2971357"/>
              <a:gd name="connsiteY3635" fmla="*/ 2700615 h 3024784"/>
              <a:gd name="connsiteX3636" fmla="*/ 1768623 w 2971357"/>
              <a:gd name="connsiteY3636" fmla="*/ 2710140 h 3024784"/>
              <a:gd name="connsiteX3637" fmla="*/ 1751764 w 2971357"/>
              <a:gd name="connsiteY3637" fmla="*/ 2714807 h 3024784"/>
              <a:gd name="connsiteX3638" fmla="*/ 1737095 w 2971357"/>
              <a:gd name="connsiteY3638" fmla="*/ 2718522 h 3024784"/>
              <a:gd name="connsiteX3639" fmla="*/ 1689470 w 2971357"/>
              <a:gd name="connsiteY3639" fmla="*/ 2725761 h 3024784"/>
              <a:gd name="connsiteX3640" fmla="*/ 1649466 w 2971357"/>
              <a:gd name="connsiteY3640" fmla="*/ 2728714 h 3024784"/>
              <a:gd name="connsiteX3641" fmla="*/ 1630416 w 2971357"/>
              <a:gd name="connsiteY3641" fmla="*/ 2730048 h 3024784"/>
              <a:gd name="connsiteX3642" fmla="*/ 1611366 w 2971357"/>
              <a:gd name="connsiteY3642" fmla="*/ 2730048 h 3024784"/>
              <a:gd name="connsiteX3643" fmla="*/ 1568408 w 2971357"/>
              <a:gd name="connsiteY3643" fmla="*/ 2731667 h 3024784"/>
              <a:gd name="connsiteX3644" fmla="*/ 1530308 w 2971357"/>
              <a:gd name="connsiteY3644" fmla="*/ 2729286 h 3024784"/>
              <a:gd name="connsiteX3645" fmla="*/ 1509448 w 2971357"/>
              <a:gd name="connsiteY3645" fmla="*/ 2728333 h 3024784"/>
              <a:gd name="connsiteX3646" fmla="*/ 1477063 w 2971357"/>
              <a:gd name="connsiteY3646" fmla="*/ 2727380 h 3024784"/>
              <a:gd name="connsiteX3647" fmla="*/ 1448488 w 2971357"/>
              <a:gd name="connsiteY3647" fmla="*/ 2726142 h 3024784"/>
              <a:gd name="connsiteX3648" fmla="*/ 1419913 w 2971357"/>
              <a:gd name="connsiteY3648" fmla="*/ 2724047 h 3024784"/>
              <a:gd name="connsiteX3649" fmla="*/ 1362096 w 2971357"/>
              <a:gd name="connsiteY3649" fmla="*/ 2718903 h 3024784"/>
              <a:gd name="connsiteX3650" fmla="*/ 1318186 w 2971357"/>
              <a:gd name="connsiteY3650" fmla="*/ 2711092 h 3024784"/>
              <a:gd name="connsiteX3651" fmla="*/ 1267037 w 2971357"/>
              <a:gd name="connsiteY3651" fmla="*/ 2701567 h 3024784"/>
              <a:gd name="connsiteX3652" fmla="*/ 1277895 w 2971357"/>
              <a:gd name="connsiteY3652" fmla="*/ 2696996 h 3024784"/>
              <a:gd name="connsiteX3653" fmla="*/ 1277895 w 2971357"/>
              <a:gd name="connsiteY3653" fmla="*/ 2692900 h 3024784"/>
              <a:gd name="connsiteX3654" fmla="*/ 1238557 w 2971357"/>
              <a:gd name="connsiteY3654" fmla="*/ 2684137 h 3024784"/>
              <a:gd name="connsiteX3655" fmla="*/ 1211220 w 2971357"/>
              <a:gd name="connsiteY3655" fmla="*/ 2678041 h 3024784"/>
              <a:gd name="connsiteX3656" fmla="*/ 1169786 w 2971357"/>
              <a:gd name="connsiteY3656" fmla="*/ 2666230 h 3024784"/>
              <a:gd name="connsiteX3657" fmla="*/ 1149212 w 2971357"/>
              <a:gd name="connsiteY3657" fmla="*/ 2661277 h 3024784"/>
              <a:gd name="connsiteX3658" fmla="*/ 1128924 w 2971357"/>
              <a:gd name="connsiteY3658" fmla="*/ 2655276 h 3024784"/>
              <a:gd name="connsiteX3659" fmla="*/ 1096444 w 2971357"/>
              <a:gd name="connsiteY3659" fmla="*/ 2651943 h 3024784"/>
              <a:gd name="connsiteX3660" fmla="*/ 1083204 w 2971357"/>
              <a:gd name="connsiteY3660" fmla="*/ 2650895 h 3024784"/>
              <a:gd name="connsiteX3661" fmla="*/ 1071203 w 2971357"/>
              <a:gd name="connsiteY3661" fmla="*/ 2646227 h 3024784"/>
              <a:gd name="connsiteX3662" fmla="*/ 1044914 w 2971357"/>
              <a:gd name="connsiteY3662" fmla="*/ 2638417 h 3024784"/>
              <a:gd name="connsiteX3663" fmla="*/ 1030341 w 2971357"/>
              <a:gd name="connsiteY3663" fmla="*/ 2633750 h 3024784"/>
              <a:gd name="connsiteX3664" fmla="*/ 1016148 w 2971357"/>
              <a:gd name="connsiteY3664" fmla="*/ 2628320 h 3024784"/>
              <a:gd name="connsiteX3665" fmla="*/ 1116827 w 2971357"/>
              <a:gd name="connsiteY3665" fmla="*/ 2675945 h 3024784"/>
              <a:gd name="connsiteX3666" fmla="*/ 1145974 w 2971357"/>
              <a:gd name="connsiteY3666" fmla="*/ 2686708 h 3024784"/>
              <a:gd name="connsiteX3667" fmla="*/ 1129210 w 2971357"/>
              <a:gd name="connsiteY3667" fmla="*/ 2685470 h 3024784"/>
              <a:gd name="connsiteX3668" fmla="*/ 1142640 w 2971357"/>
              <a:gd name="connsiteY3668" fmla="*/ 2691186 h 3024784"/>
              <a:gd name="connsiteX3669" fmla="*/ 1149212 w 2971357"/>
              <a:gd name="connsiteY3669" fmla="*/ 2695091 h 3024784"/>
              <a:gd name="connsiteX3670" fmla="*/ 1103493 w 2971357"/>
              <a:gd name="connsiteY3670" fmla="*/ 2682327 h 3024784"/>
              <a:gd name="connsiteX3671" fmla="*/ 1078156 w 2971357"/>
              <a:gd name="connsiteY3671" fmla="*/ 2675850 h 3024784"/>
              <a:gd name="connsiteX3672" fmla="*/ 1059773 w 2971357"/>
              <a:gd name="connsiteY3672" fmla="*/ 2671278 h 3024784"/>
              <a:gd name="connsiteX3673" fmla="*/ 1076156 w 2971357"/>
              <a:gd name="connsiteY3673" fmla="*/ 2678136 h 3024784"/>
              <a:gd name="connsiteX3674" fmla="*/ 1114922 w 2971357"/>
              <a:gd name="connsiteY3674" fmla="*/ 2690995 h 3024784"/>
              <a:gd name="connsiteX3675" fmla="*/ 1113970 w 2971357"/>
              <a:gd name="connsiteY3675" fmla="*/ 2696329 h 3024784"/>
              <a:gd name="connsiteX3676" fmla="*/ 1118352 w 2971357"/>
              <a:gd name="connsiteY3676" fmla="*/ 2698805 h 3024784"/>
              <a:gd name="connsiteX3677" fmla="*/ 1093110 w 2971357"/>
              <a:gd name="connsiteY3677" fmla="*/ 2693948 h 3024784"/>
              <a:gd name="connsiteX3678" fmla="*/ 1072441 w 2971357"/>
              <a:gd name="connsiteY3678" fmla="*/ 2689090 h 3024784"/>
              <a:gd name="connsiteX3679" fmla="*/ 1060725 w 2971357"/>
              <a:gd name="connsiteY3679" fmla="*/ 2689090 h 3024784"/>
              <a:gd name="connsiteX3680" fmla="*/ 1078156 w 2971357"/>
              <a:gd name="connsiteY3680" fmla="*/ 2697186 h 3024784"/>
              <a:gd name="connsiteX3681" fmla="*/ 1115494 w 2971357"/>
              <a:gd name="connsiteY3681" fmla="*/ 2710426 h 3024784"/>
              <a:gd name="connsiteX3682" fmla="*/ 1139021 w 2971357"/>
              <a:gd name="connsiteY3682" fmla="*/ 2718903 h 3024784"/>
              <a:gd name="connsiteX3683" fmla="*/ 1182931 w 2971357"/>
              <a:gd name="connsiteY3683" fmla="*/ 2733477 h 3024784"/>
              <a:gd name="connsiteX3684" fmla="*/ 1179788 w 2971357"/>
              <a:gd name="connsiteY3684" fmla="*/ 2737096 h 3024784"/>
              <a:gd name="connsiteX3685" fmla="*/ 1207505 w 2971357"/>
              <a:gd name="connsiteY3685" fmla="*/ 2744716 h 3024784"/>
              <a:gd name="connsiteX3686" fmla="*/ 1237604 w 2971357"/>
              <a:gd name="connsiteY3686" fmla="*/ 2751764 h 3024784"/>
              <a:gd name="connsiteX3687" fmla="*/ 1266179 w 2971357"/>
              <a:gd name="connsiteY3687" fmla="*/ 2758146 h 3024784"/>
              <a:gd name="connsiteX3688" fmla="*/ 1294183 w 2971357"/>
              <a:gd name="connsiteY3688" fmla="*/ 2763290 h 3024784"/>
              <a:gd name="connsiteX3689" fmla="*/ 1347142 w 2971357"/>
              <a:gd name="connsiteY3689" fmla="*/ 2769385 h 3024784"/>
              <a:gd name="connsiteX3690" fmla="*/ 1372764 w 2971357"/>
              <a:gd name="connsiteY3690" fmla="*/ 2771481 h 3024784"/>
              <a:gd name="connsiteX3691" fmla="*/ 1398863 w 2971357"/>
              <a:gd name="connsiteY3691" fmla="*/ 2773100 h 3024784"/>
              <a:gd name="connsiteX3692" fmla="*/ 1426485 w 2971357"/>
              <a:gd name="connsiteY3692" fmla="*/ 2775101 h 3024784"/>
              <a:gd name="connsiteX3693" fmla="*/ 1441249 w 2971357"/>
              <a:gd name="connsiteY3693" fmla="*/ 2776339 h 3024784"/>
              <a:gd name="connsiteX3694" fmla="*/ 1456679 w 2971357"/>
              <a:gd name="connsiteY3694" fmla="*/ 2776911 h 3024784"/>
              <a:gd name="connsiteX3695" fmla="*/ 1673850 w 2971357"/>
              <a:gd name="connsiteY3695" fmla="*/ 2768909 h 3024784"/>
              <a:gd name="connsiteX3696" fmla="*/ 1698900 w 2971357"/>
              <a:gd name="connsiteY3696" fmla="*/ 2766052 h 3024784"/>
              <a:gd name="connsiteX3697" fmla="*/ 1723760 w 2971357"/>
              <a:gd name="connsiteY3697" fmla="*/ 2761956 h 3024784"/>
              <a:gd name="connsiteX3698" fmla="*/ 1748621 w 2971357"/>
              <a:gd name="connsiteY3698" fmla="*/ 2757861 h 3024784"/>
              <a:gd name="connsiteX3699" fmla="*/ 1761099 w 2971357"/>
              <a:gd name="connsiteY3699" fmla="*/ 2755860 h 3024784"/>
              <a:gd name="connsiteX3700" fmla="*/ 1773386 w 2971357"/>
              <a:gd name="connsiteY3700" fmla="*/ 2753193 h 3024784"/>
              <a:gd name="connsiteX3701" fmla="*/ 1773386 w 2971357"/>
              <a:gd name="connsiteY3701" fmla="*/ 2755479 h 3024784"/>
              <a:gd name="connsiteX3702" fmla="*/ 1749859 w 2971357"/>
              <a:gd name="connsiteY3702" fmla="*/ 2761289 h 3024784"/>
              <a:gd name="connsiteX3703" fmla="*/ 1727952 w 2971357"/>
              <a:gd name="connsiteY3703" fmla="*/ 2767481 h 3024784"/>
              <a:gd name="connsiteX3704" fmla="*/ 1768052 w 2971357"/>
              <a:gd name="connsiteY3704" fmla="*/ 2765100 h 3024784"/>
              <a:gd name="connsiteX3705" fmla="*/ 1787102 w 2971357"/>
              <a:gd name="connsiteY3705" fmla="*/ 2766243 h 3024784"/>
              <a:gd name="connsiteX3706" fmla="*/ 1830250 w 2971357"/>
              <a:gd name="connsiteY3706" fmla="*/ 2757861 h 3024784"/>
              <a:gd name="connsiteX3707" fmla="*/ 1850729 w 2971357"/>
              <a:gd name="connsiteY3707" fmla="*/ 2755003 h 3024784"/>
              <a:gd name="connsiteX3708" fmla="*/ 1825583 w 2971357"/>
              <a:gd name="connsiteY3708" fmla="*/ 2765576 h 3024784"/>
              <a:gd name="connsiteX3709" fmla="*/ 1876256 w 2971357"/>
              <a:gd name="connsiteY3709" fmla="*/ 2766528 h 3024784"/>
              <a:gd name="connsiteX3710" fmla="*/ 1899497 w 2971357"/>
              <a:gd name="connsiteY3710" fmla="*/ 2761670 h 3024784"/>
              <a:gd name="connsiteX3711" fmla="*/ 1905497 w 2971357"/>
              <a:gd name="connsiteY3711" fmla="*/ 2760432 h 3024784"/>
              <a:gd name="connsiteX3712" fmla="*/ 1912971 w 2971357"/>
              <a:gd name="connsiteY3712" fmla="*/ 2759545 h 3024784"/>
              <a:gd name="connsiteX3713" fmla="*/ 1915521 w 2971357"/>
              <a:gd name="connsiteY3713" fmla="*/ 2759288 h 3024784"/>
              <a:gd name="connsiteX3714" fmla="*/ 1919999 w 2971357"/>
              <a:gd name="connsiteY3714" fmla="*/ 2758837 h 3024784"/>
              <a:gd name="connsiteX3715" fmla="*/ 1890067 w 2971357"/>
              <a:gd name="connsiteY3715" fmla="*/ 2771386 h 3024784"/>
              <a:gd name="connsiteX3716" fmla="*/ 1852919 w 2971357"/>
              <a:gd name="connsiteY3716" fmla="*/ 2780911 h 3024784"/>
              <a:gd name="connsiteX3717" fmla="*/ 1834441 w 2971357"/>
              <a:gd name="connsiteY3717" fmla="*/ 2785483 h 3024784"/>
              <a:gd name="connsiteX3718" fmla="*/ 1815391 w 2971357"/>
              <a:gd name="connsiteY3718" fmla="*/ 2789102 h 3024784"/>
              <a:gd name="connsiteX3719" fmla="*/ 1770528 w 2971357"/>
              <a:gd name="connsiteY3719" fmla="*/ 2797389 h 3024784"/>
              <a:gd name="connsiteX3720" fmla="*/ 1721475 w 2971357"/>
              <a:gd name="connsiteY3720" fmla="*/ 2805009 h 3024784"/>
              <a:gd name="connsiteX3721" fmla="*/ 1669944 w 2971357"/>
              <a:gd name="connsiteY3721" fmla="*/ 2811772 h 3024784"/>
              <a:gd name="connsiteX3722" fmla="*/ 1643751 w 2971357"/>
              <a:gd name="connsiteY3722" fmla="*/ 2815011 h 3024784"/>
              <a:gd name="connsiteX3723" fmla="*/ 1617366 w 2971357"/>
              <a:gd name="connsiteY3723" fmla="*/ 2817010 h 3024784"/>
              <a:gd name="connsiteX3724" fmla="*/ 1616604 w 2971357"/>
              <a:gd name="connsiteY3724" fmla="*/ 2822345 h 3024784"/>
              <a:gd name="connsiteX3725" fmla="*/ 1572122 w 2971357"/>
              <a:gd name="connsiteY3725" fmla="*/ 2828727 h 3024784"/>
              <a:gd name="connsiteX3726" fmla="*/ 1569836 w 2971357"/>
              <a:gd name="connsiteY3726" fmla="*/ 2831203 h 3024784"/>
              <a:gd name="connsiteX3727" fmla="*/ 1572027 w 2971357"/>
              <a:gd name="connsiteY3727" fmla="*/ 2828727 h 3024784"/>
              <a:gd name="connsiteX3728" fmla="*/ 1556025 w 2971357"/>
              <a:gd name="connsiteY3728" fmla="*/ 2827107 h 3024784"/>
              <a:gd name="connsiteX3729" fmla="*/ 1576123 w 2971357"/>
              <a:gd name="connsiteY3729" fmla="*/ 2820535 h 3024784"/>
              <a:gd name="connsiteX3730" fmla="*/ 1576123 w 2971357"/>
              <a:gd name="connsiteY3730" fmla="*/ 2819582 h 3024784"/>
              <a:gd name="connsiteX3731" fmla="*/ 1555168 w 2971357"/>
              <a:gd name="connsiteY3731" fmla="*/ 2819582 h 3024784"/>
              <a:gd name="connsiteX3732" fmla="*/ 1535546 w 2971357"/>
              <a:gd name="connsiteY3732" fmla="*/ 2814725 h 3024784"/>
              <a:gd name="connsiteX3733" fmla="*/ 1579838 w 2971357"/>
              <a:gd name="connsiteY3733" fmla="*/ 2806819 h 3024784"/>
              <a:gd name="connsiteX3734" fmla="*/ 1608413 w 2971357"/>
              <a:gd name="connsiteY3734" fmla="*/ 2802057 h 3024784"/>
              <a:gd name="connsiteX3735" fmla="*/ 1589934 w 2971357"/>
              <a:gd name="connsiteY3735" fmla="*/ 2802057 h 3024784"/>
              <a:gd name="connsiteX3736" fmla="*/ 1560407 w 2971357"/>
              <a:gd name="connsiteY3736" fmla="*/ 2803295 h 3024784"/>
              <a:gd name="connsiteX3737" fmla="*/ 1504019 w 2971357"/>
              <a:gd name="connsiteY3737" fmla="*/ 2804533 h 3024784"/>
              <a:gd name="connsiteX3738" fmla="*/ 1447535 w 2971357"/>
              <a:gd name="connsiteY3738" fmla="*/ 2803104 h 3024784"/>
              <a:gd name="connsiteX3739" fmla="*/ 1431534 w 2971357"/>
              <a:gd name="connsiteY3739" fmla="*/ 2803104 h 3024784"/>
              <a:gd name="connsiteX3740" fmla="*/ 1415341 w 2971357"/>
              <a:gd name="connsiteY3740" fmla="*/ 2800723 h 3024784"/>
              <a:gd name="connsiteX3741" fmla="*/ 1416579 w 2971357"/>
              <a:gd name="connsiteY3741" fmla="*/ 2799675 h 3024784"/>
              <a:gd name="connsiteX3742" fmla="*/ 1386385 w 2971357"/>
              <a:gd name="connsiteY3742" fmla="*/ 2791960 h 3024784"/>
              <a:gd name="connsiteX3743" fmla="*/ 1354952 w 2971357"/>
              <a:gd name="connsiteY3743" fmla="*/ 2788721 h 3024784"/>
              <a:gd name="connsiteX3744" fmla="*/ 1316852 w 2971357"/>
              <a:gd name="connsiteY3744" fmla="*/ 2784626 h 3024784"/>
              <a:gd name="connsiteX3745" fmla="*/ 1278752 w 2971357"/>
              <a:gd name="connsiteY3745" fmla="*/ 2778434 h 3024784"/>
              <a:gd name="connsiteX3746" fmla="*/ 1240652 w 2971357"/>
              <a:gd name="connsiteY3746" fmla="*/ 2771386 h 3024784"/>
              <a:gd name="connsiteX3747" fmla="*/ 1202552 w 2971357"/>
              <a:gd name="connsiteY3747" fmla="*/ 2762814 h 3024784"/>
              <a:gd name="connsiteX3748" fmla="*/ 1154261 w 2971357"/>
              <a:gd name="connsiteY3748" fmla="*/ 2749002 h 3024784"/>
              <a:gd name="connsiteX3749" fmla="*/ 1104921 w 2971357"/>
              <a:gd name="connsiteY3749" fmla="*/ 2733477 h 3024784"/>
              <a:gd name="connsiteX3750" fmla="*/ 1076346 w 2971357"/>
              <a:gd name="connsiteY3750" fmla="*/ 2719475 h 3024784"/>
              <a:gd name="connsiteX3751" fmla="*/ 1048628 w 2971357"/>
              <a:gd name="connsiteY3751" fmla="*/ 2707759 h 3024784"/>
              <a:gd name="connsiteX3752" fmla="*/ 987573 w 2971357"/>
              <a:gd name="connsiteY3752" fmla="*/ 2681279 h 3024784"/>
              <a:gd name="connsiteX3753" fmla="*/ 1013005 w 2971357"/>
              <a:gd name="connsiteY3753" fmla="*/ 2696710 h 3024784"/>
              <a:gd name="connsiteX3754" fmla="*/ 1044437 w 2971357"/>
              <a:gd name="connsiteY3754" fmla="*/ 2716426 h 3024784"/>
              <a:gd name="connsiteX3755" fmla="*/ 1009004 w 2971357"/>
              <a:gd name="connsiteY3755" fmla="*/ 2705473 h 3024784"/>
              <a:gd name="connsiteX3756" fmla="*/ 970905 w 2971357"/>
              <a:gd name="connsiteY3756" fmla="*/ 2690328 h 3024784"/>
              <a:gd name="connsiteX3757" fmla="*/ 928232 w 2971357"/>
              <a:gd name="connsiteY3757" fmla="*/ 2670516 h 3024784"/>
              <a:gd name="connsiteX3758" fmla="*/ 905182 w 2971357"/>
              <a:gd name="connsiteY3758" fmla="*/ 2658324 h 3024784"/>
              <a:gd name="connsiteX3759" fmla="*/ 880893 w 2971357"/>
              <a:gd name="connsiteY3759" fmla="*/ 2644417 h 3024784"/>
              <a:gd name="connsiteX3760" fmla="*/ 838602 w 2971357"/>
              <a:gd name="connsiteY3760" fmla="*/ 2621176 h 3024784"/>
              <a:gd name="connsiteX3761" fmla="*/ 805360 w 2971357"/>
              <a:gd name="connsiteY3761" fmla="*/ 2595745 h 3024784"/>
              <a:gd name="connsiteX3762" fmla="*/ 808408 w 2971357"/>
              <a:gd name="connsiteY3762" fmla="*/ 2592983 h 3024784"/>
              <a:gd name="connsiteX3763" fmla="*/ 785834 w 2971357"/>
              <a:gd name="connsiteY3763" fmla="*/ 2576314 h 3024784"/>
              <a:gd name="connsiteX3764" fmla="*/ 755830 w 2971357"/>
              <a:gd name="connsiteY3764" fmla="*/ 2554311 h 3024784"/>
              <a:gd name="connsiteX3765" fmla="*/ 733541 w 2971357"/>
              <a:gd name="connsiteY3765" fmla="*/ 2535261 h 3024784"/>
              <a:gd name="connsiteX3766" fmla="*/ 725445 w 2971357"/>
              <a:gd name="connsiteY3766" fmla="*/ 2524974 h 3024784"/>
              <a:gd name="connsiteX3767" fmla="*/ 727374 w 2971357"/>
              <a:gd name="connsiteY3767" fmla="*/ 2519012 h 3024784"/>
              <a:gd name="connsiteX3768" fmla="*/ 727541 w 2971357"/>
              <a:gd name="connsiteY3768" fmla="*/ 2518497 h 3024784"/>
              <a:gd name="connsiteX3769" fmla="*/ 752020 w 2971357"/>
              <a:gd name="connsiteY3769" fmla="*/ 2534785 h 3024784"/>
              <a:gd name="connsiteX3770" fmla="*/ 800502 w 2971357"/>
              <a:gd name="connsiteY3770" fmla="*/ 2567265 h 3024784"/>
              <a:gd name="connsiteX3771" fmla="*/ 849556 w 2971357"/>
              <a:gd name="connsiteY3771" fmla="*/ 2596888 h 3024784"/>
              <a:gd name="connsiteX3772" fmla="*/ 902229 w 2971357"/>
              <a:gd name="connsiteY3772" fmla="*/ 2626510 h 3024784"/>
              <a:gd name="connsiteX3773" fmla="*/ 879560 w 2971357"/>
              <a:gd name="connsiteY3773" fmla="*/ 2609366 h 3024784"/>
              <a:gd name="connsiteX3774" fmla="*/ 832887 w 2971357"/>
              <a:gd name="connsiteY3774" fmla="*/ 2580791 h 3024784"/>
              <a:gd name="connsiteX3775" fmla="*/ 799550 w 2971357"/>
              <a:gd name="connsiteY3775" fmla="*/ 2559455 h 3024784"/>
              <a:gd name="connsiteX3776" fmla="*/ 767260 w 2971357"/>
              <a:gd name="connsiteY3776" fmla="*/ 2536500 h 3024784"/>
              <a:gd name="connsiteX3777" fmla="*/ 747353 w 2971357"/>
              <a:gd name="connsiteY3777" fmla="*/ 2522402 h 3024784"/>
              <a:gd name="connsiteX3778" fmla="*/ 718016 w 2971357"/>
              <a:gd name="connsiteY3778" fmla="*/ 2502019 h 3024784"/>
              <a:gd name="connsiteX3779" fmla="*/ 700013 w 2971357"/>
              <a:gd name="connsiteY3779" fmla="*/ 2488398 h 3024784"/>
              <a:gd name="connsiteX3780" fmla="*/ 682773 w 2971357"/>
              <a:gd name="connsiteY3780" fmla="*/ 2473920 h 3024784"/>
              <a:gd name="connsiteX3781" fmla="*/ 682106 w 2971357"/>
              <a:gd name="connsiteY3781" fmla="*/ 2474492 h 3024784"/>
              <a:gd name="connsiteX3782" fmla="*/ 650864 w 2971357"/>
              <a:gd name="connsiteY3782" fmla="*/ 2449155 h 3024784"/>
              <a:gd name="connsiteX3783" fmla="*/ 618670 w 2971357"/>
              <a:gd name="connsiteY3783" fmla="*/ 2418104 h 3024784"/>
              <a:gd name="connsiteX3784" fmla="*/ 608002 w 2971357"/>
              <a:gd name="connsiteY3784" fmla="*/ 2401721 h 3024784"/>
              <a:gd name="connsiteX3785" fmla="*/ 607240 w 2971357"/>
              <a:gd name="connsiteY3785" fmla="*/ 2397530 h 3024784"/>
              <a:gd name="connsiteX3786" fmla="*/ 621337 w 2971357"/>
              <a:gd name="connsiteY3786" fmla="*/ 2410674 h 3024784"/>
              <a:gd name="connsiteX3787" fmla="*/ 628576 w 2971357"/>
              <a:gd name="connsiteY3787" fmla="*/ 2414579 h 3024784"/>
              <a:gd name="connsiteX3788" fmla="*/ 645340 w 2971357"/>
              <a:gd name="connsiteY3788" fmla="*/ 2426962 h 3024784"/>
              <a:gd name="connsiteX3789" fmla="*/ 645479 w 2971357"/>
              <a:gd name="connsiteY3789" fmla="*/ 2427101 h 3024784"/>
              <a:gd name="connsiteX3790" fmla="*/ 654865 w 2971357"/>
              <a:gd name="connsiteY3790" fmla="*/ 2436487 h 3024784"/>
              <a:gd name="connsiteX3791" fmla="*/ 698870 w 2971357"/>
              <a:gd name="connsiteY3791" fmla="*/ 2464490 h 3024784"/>
              <a:gd name="connsiteX3792" fmla="*/ 777642 w 2971357"/>
              <a:gd name="connsiteY3792" fmla="*/ 2514497 h 3024784"/>
              <a:gd name="connsiteX3793" fmla="*/ 818505 w 2971357"/>
              <a:gd name="connsiteY3793" fmla="*/ 2541262 h 3024784"/>
              <a:gd name="connsiteX3794" fmla="*/ 862129 w 2971357"/>
              <a:gd name="connsiteY3794" fmla="*/ 2568503 h 3024784"/>
              <a:gd name="connsiteX3795" fmla="*/ 897086 w 2971357"/>
              <a:gd name="connsiteY3795" fmla="*/ 2585839 h 3024784"/>
              <a:gd name="connsiteX3796" fmla="*/ 913183 w 2971357"/>
              <a:gd name="connsiteY3796" fmla="*/ 2585839 h 3024784"/>
              <a:gd name="connsiteX3797" fmla="*/ 890037 w 2971357"/>
              <a:gd name="connsiteY3797" fmla="*/ 2564979 h 3024784"/>
              <a:gd name="connsiteX3798" fmla="*/ 847080 w 2971357"/>
              <a:gd name="connsiteY3798" fmla="*/ 2536404 h 3024784"/>
              <a:gd name="connsiteX3799" fmla="*/ 823172 w 2971357"/>
              <a:gd name="connsiteY3799" fmla="*/ 2520878 h 3024784"/>
              <a:gd name="connsiteX3800" fmla="*/ 799264 w 2971357"/>
              <a:gd name="connsiteY3800" fmla="*/ 2504400 h 3024784"/>
              <a:gd name="connsiteX3801" fmla="*/ 735447 w 2971357"/>
              <a:gd name="connsiteY3801" fmla="*/ 2457918 h 3024784"/>
              <a:gd name="connsiteX3802" fmla="*/ 723731 w 2971357"/>
              <a:gd name="connsiteY3802" fmla="*/ 2449822 h 3024784"/>
              <a:gd name="connsiteX3803" fmla="*/ 671438 w 2971357"/>
              <a:gd name="connsiteY3803" fmla="*/ 2404959 h 3024784"/>
              <a:gd name="connsiteX3804" fmla="*/ 630386 w 2971357"/>
              <a:gd name="connsiteY3804" fmla="*/ 2362287 h 3024784"/>
              <a:gd name="connsiteX3805" fmla="*/ 588380 w 2971357"/>
              <a:gd name="connsiteY3805" fmla="*/ 2319520 h 3024784"/>
              <a:gd name="connsiteX3806" fmla="*/ 557901 w 2971357"/>
              <a:gd name="connsiteY3806" fmla="*/ 2287992 h 3024784"/>
              <a:gd name="connsiteX3807" fmla="*/ 542089 w 2971357"/>
              <a:gd name="connsiteY3807" fmla="*/ 2269597 h 3024784"/>
              <a:gd name="connsiteX3808" fmla="*/ 523741 w 2971357"/>
              <a:gd name="connsiteY3808" fmla="*/ 2246392 h 3024784"/>
              <a:gd name="connsiteX3809" fmla="*/ 530087 w 2971357"/>
              <a:gd name="connsiteY3809" fmla="*/ 2257798 h 3024784"/>
              <a:gd name="connsiteX3810" fmla="*/ 547613 w 2971357"/>
              <a:gd name="connsiteY3810" fmla="*/ 2281706 h 3024784"/>
              <a:gd name="connsiteX3811" fmla="*/ 530087 w 2971357"/>
              <a:gd name="connsiteY3811" fmla="*/ 2257894 h 3024784"/>
              <a:gd name="connsiteX3812" fmla="*/ 523735 w 2971357"/>
              <a:gd name="connsiteY3812" fmla="*/ 2246385 h 3024784"/>
              <a:gd name="connsiteX3813" fmla="*/ 523420 w 2971357"/>
              <a:gd name="connsiteY3813" fmla="*/ 2245987 h 3024784"/>
              <a:gd name="connsiteX3814" fmla="*/ 468365 w 2971357"/>
              <a:gd name="connsiteY3814" fmla="*/ 2161691 h 3024784"/>
              <a:gd name="connsiteX3815" fmla="*/ 461031 w 2971357"/>
              <a:gd name="connsiteY3815" fmla="*/ 2148451 h 3024784"/>
              <a:gd name="connsiteX3816" fmla="*/ 455983 w 2971357"/>
              <a:gd name="connsiteY3816" fmla="*/ 2137402 h 3024784"/>
              <a:gd name="connsiteX3817" fmla="*/ 450554 w 2971357"/>
              <a:gd name="connsiteY3817" fmla="*/ 2123114 h 3024784"/>
              <a:gd name="connsiteX3818" fmla="*/ 458269 w 2971357"/>
              <a:gd name="connsiteY3818" fmla="*/ 2125686 h 3024784"/>
              <a:gd name="connsiteX3819" fmla="*/ 469127 w 2971357"/>
              <a:gd name="connsiteY3819" fmla="*/ 2141117 h 3024784"/>
              <a:gd name="connsiteX3820" fmla="*/ 483129 w 2971357"/>
              <a:gd name="connsiteY3820" fmla="*/ 2162072 h 3024784"/>
              <a:gd name="connsiteX3821" fmla="*/ 497798 w 2971357"/>
              <a:gd name="connsiteY3821" fmla="*/ 2185884 h 3024784"/>
              <a:gd name="connsiteX3822" fmla="*/ 513705 w 2971357"/>
              <a:gd name="connsiteY3822" fmla="*/ 2209316 h 3024784"/>
              <a:gd name="connsiteX3823" fmla="*/ 538469 w 2971357"/>
              <a:gd name="connsiteY3823" fmla="*/ 2242463 h 3024784"/>
              <a:gd name="connsiteX3824" fmla="*/ 536564 w 2971357"/>
              <a:gd name="connsiteY3824" fmla="*/ 2236843 h 3024784"/>
              <a:gd name="connsiteX3825" fmla="*/ 522182 w 2971357"/>
              <a:gd name="connsiteY3825" fmla="*/ 2215126 h 3024784"/>
              <a:gd name="connsiteX3826" fmla="*/ 502465 w 2971357"/>
              <a:gd name="connsiteY3826" fmla="*/ 2186551 h 3024784"/>
              <a:gd name="connsiteX3827" fmla="*/ 483986 w 2971357"/>
              <a:gd name="connsiteY3827" fmla="*/ 2157500 h 3024784"/>
              <a:gd name="connsiteX3828" fmla="*/ 448839 w 2971357"/>
              <a:gd name="connsiteY3828" fmla="*/ 2102255 h 3024784"/>
              <a:gd name="connsiteX3829" fmla="*/ 428075 w 2971357"/>
              <a:gd name="connsiteY3829" fmla="*/ 2066631 h 3024784"/>
              <a:gd name="connsiteX3830" fmla="*/ 407310 w 2971357"/>
              <a:gd name="connsiteY3830" fmla="*/ 2025293 h 3024784"/>
              <a:gd name="connsiteX3831" fmla="*/ 411406 w 2971357"/>
              <a:gd name="connsiteY3831" fmla="*/ 2023293 h 3024784"/>
              <a:gd name="connsiteX3832" fmla="*/ 419216 w 2971357"/>
              <a:gd name="connsiteY3832" fmla="*/ 2035675 h 3024784"/>
              <a:gd name="connsiteX3833" fmla="*/ 440457 w 2971357"/>
              <a:gd name="connsiteY3833" fmla="*/ 2070918 h 3024784"/>
              <a:gd name="connsiteX3834" fmla="*/ 424836 w 2971357"/>
              <a:gd name="connsiteY3834" fmla="*/ 2032818 h 3024784"/>
              <a:gd name="connsiteX3835" fmla="*/ 420740 w 2971357"/>
              <a:gd name="connsiteY3835" fmla="*/ 2018530 h 3024784"/>
              <a:gd name="connsiteX3836" fmla="*/ 404453 w 2971357"/>
              <a:gd name="connsiteY3836" fmla="*/ 1970333 h 3024784"/>
              <a:gd name="connsiteX3837" fmla="*/ 396642 w 2971357"/>
              <a:gd name="connsiteY3837" fmla="*/ 1944235 h 3024784"/>
              <a:gd name="connsiteX3838" fmla="*/ 392261 w 2971357"/>
              <a:gd name="connsiteY3838" fmla="*/ 1930233 h 3024784"/>
              <a:gd name="connsiteX3839" fmla="*/ 389498 w 2971357"/>
              <a:gd name="connsiteY3839" fmla="*/ 1922232 h 3024784"/>
              <a:gd name="connsiteX3840" fmla="*/ 386831 w 2971357"/>
              <a:gd name="connsiteY3840" fmla="*/ 1912707 h 3024784"/>
              <a:gd name="connsiteX3841" fmla="*/ 371496 w 2971357"/>
              <a:gd name="connsiteY3841" fmla="*/ 1862701 h 3024784"/>
              <a:gd name="connsiteX3842" fmla="*/ 366638 w 2971357"/>
              <a:gd name="connsiteY3842" fmla="*/ 1855652 h 3024784"/>
              <a:gd name="connsiteX3843" fmla="*/ 371496 w 2971357"/>
              <a:gd name="connsiteY3843" fmla="*/ 1862606 h 3024784"/>
              <a:gd name="connsiteX3844" fmla="*/ 374068 w 2971357"/>
              <a:gd name="connsiteY3844" fmla="*/ 1861368 h 3024784"/>
              <a:gd name="connsiteX3845" fmla="*/ 380831 w 2971357"/>
              <a:gd name="connsiteY3845" fmla="*/ 1857367 h 3024784"/>
              <a:gd name="connsiteX3846" fmla="*/ 381974 w 2971357"/>
              <a:gd name="connsiteY3846" fmla="*/ 1853557 h 3024784"/>
              <a:gd name="connsiteX3847" fmla="*/ 380069 w 2971357"/>
              <a:gd name="connsiteY3847" fmla="*/ 1844032 h 3024784"/>
              <a:gd name="connsiteX3848" fmla="*/ 359304 w 2971357"/>
              <a:gd name="connsiteY3848" fmla="*/ 1732589 h 3024784"/>
              <a:gd name="connsiteX3849" fmla="*/ 354065 w 2971357"/>
              <a:gd name="connsiteY3849" fmla="*/ 1750020 h 3024784"/>
              <a:gd name="connsiteX3850" fmla="*/ 352637 w 2971357"/>
              <a:gd name="connsiteY3850" fmla="*/ 1758116 h 3024784"/>
              <a:gd name="connsiteX3851" fmla="*/ 346826 w 2971357"/>
              <a:gd name="connsiteY3851" fmla="*/ 1744115 h 3024784"/>
              <a:gd name="connsiteX3852" fmla="*/ 340730 w 2971357"/>
              <a:gd name="connsiteY3852" fmla="*/ 1713539 h 3024784"/>
              <a:gd name="connsiteX3853" fmla="*/ 336539 w 2971357"/>
              <a:gd name="connsiteY3853" fmla="*/ 1681154 h 3024784"/>
              <a:gd name="connsiteX3854" fmla="*/ 337206 w 2971357"/>
              <a:gd name="connsiteY3854" fmla="*/ 1653722 h 3024784"/>
              <a:gd name="connsiteX3855" fmla="*/ 337206 w 2971357"/>
              <a:gd name="connsiteY3855" fmla="*/ 1636863 h 3024784"/>
              <a:gd name="connsiteX3856" fmla="*/ 337206 w 2971357"/>
              <a:gd name="connsiteY3856" fmla="*/ 1616956 h 3024784"/>
              <a:gd name="connsiteX3857" fmla="*/ 340159 w 2971357"/>
              <a:gd name="connsiteY3857" fmla="*/ 1600859 h 3024784"/>
              <a:gd name="connsiteX3858" fmla="*/ 340159 w 2971357"/>
              <a:gd name="connsiteY3858" fmla="*/ 1572760 h 3024784"/>
              <a:gd name="connsiteX3859" fmla="*/ 342255 w 2971357"/>
              <a:gd name="connsiteY3859" fmla="*/ 1534660 h 3024784"/>
              <a:gd name="connsiteX3860" fmla="*/ 342921 w 2971357"/>
              <a:gd name="connsiteY3860" fmla="*/ 1512848 h 3024784"/>
              <a:gd name="connsiteX3861" fmla="*/ 344540 w 2971357"/>
              <a:gd name="connsiteY3861" fmla="*/ 1488559 h 3024784"/>
              <a:gd name="connsiteX3862" fmla="*/ 347874 w 2971357"/>
              <a:gd name="connsiteY3862" fmla="*/ 1459412 h 3024784"/>
              <a:gd name="connsiteX3863" fmla="*/ 352351 w 2971357"/>
              <a:gd name="connsiteY3863" fmla="*/ 1421312 h 3024784"/>
              <a:gd name="connsiteX3864" fmla="*/ 353684 w 2971357"/>
              <a:gd name="connsiteY3864" fmla="*/ 1418741 h 3024784"/>
              <a:gd name="connsiteX3865" fmla="*/ 355209 w 2971357"/>
              <a:gd name="connsiteY3865" fmla="*/ 1396166 h 3024784"/>
              <a:gd name="connsiteX3866" fmla="*/ 357876 w 2971357"/>
              <a:gd name="connsiteY3866" fmla="*/ 1373687 h 3024784"/>
              <a:gd name="connsiteX3867" fmla="*/ 355304 w 2971357"/>
              <a:gd name="connsiteY3867" fmla="*/ 1377497 h 3024784"/>
              <a:gd name="connsiteX3868" fmla="*/ 352922 w 2971357"/>
              <a:gd name="connsiteY3868" fmla="*/ 1386260 h 3024784"/>
              <a:gd name="connsiteX3869" fmla="*/ 350255 w 2971357"/>
              <a:gd name="connsiteY3869" fmla="*/ 1390547 h 3024784"/>
              <a:gd name="connsiteX3870" fmla="*/ 347874 w 2971357"/>
              <a:gd name="connsiteY3870" fmla="*/ 1405691 h 3024784"/>
              <a:gd name="connsiteX3871" fmla="*/ 345302 w 2971357"/>
              <a:gd name="connsiteY3871" fmla="*/ 1396166 h 3024784"/>
              <a:gd name="connsiteX3872" fmla="*/ 345302 w 2971357"/>
              <a:gd name="connsiteY3872" fmla="*/ 1396071 h 3024784"/>
              <a:gd name="connsiteX3873" fmla="*/ 338254 w 2971357"/>
              <a:gd name="connsiteY3873" fmla="*/ 1453793 h 3024784"/>
              <a:gd name="connsiteX3874" fmla="*/ 332825 w 2971357"/>
              <a:gd name="connsiteY3874" fmla="*/ 1472843 h 3024784"/>
              <a:gd name="connsiteX3875" fmla="*/ 329967 w 2971357"/>
              <a:gd name="connsiteY3875" fmla="*/ 1502180 h 3024784"/>
              <a:gd name="connsiteX3876" fmla="*/ 329967 w 2971357"/>
              <a:gd name="connsiteY3876" fmla="*/ 1528088 h 3024784"/>
              <a:gd name="connsiteX3877" fmla="*/ 328443 w 2971357"/>
              <a:gd name="connsiteY3877" fmla="*/ 1538565 h 3024784"/>
              <a:gd name="connsiteX3878" fmla="*/ 327872 w 2971357"/>
              <a:gd name="connsiteY3878" fmla="*/ 1510943 h 3024784"/>
              <a:gd name="connsiteX3879" fmla="*/ 329015 w 2971357"/>
              <a:gd name="connsiteY3879" fmla="*/ 1448840 h 3024784"/>
              <a:gd name="connsiteX3880" fmla="*/ 324633 w 2971357"/>
              <a:gd name="connsiteY3880" fmla="*/ 1441601 h 3024784"/>
              <a:gd name="connsiteX3881" fmla="*/ 321395 w 2971357"/>
              <a:gd name="connsiteY3881" fmla="*/ 1414931 h 3024784"/>
              <a:gd name="connsiteX3882" fmla="*/ 315965 w 2971357"/>
              <a:gd name="connsiteY3882" fmla="*/ 1414931 h 3024784"/>
              <a:gd name="connsiteX3883" fmla="*/ 314918 w 2971357"/>
              <a:gd name="connsiteY3883" fmla="*/ 1454936 h 3024784"/>
              <a:gd name="connsiteX3884" fmla="*/ 314918 w 2971357"/>
              <a:gd name="connsiteY3884" fmla="*/ 1497703 h 3024784"/>
              <a:gd name="connsiteX3885" fmla="*/ 311965 w 2971357"/>
              <a:gd name="connsiteY3885" fmla="*/ 1510752 h 3024784"/>
              <a:gd name="connsiteX3886" fmla="*/ 314060 w 2971357"/>
              <a:gd name="connsiteY3886" fmla="*/ 1541804 h 3024784"/>
              <a:gd name="connsiteX3887" fmla="*/ 314822 w 2971357"/>
              <a:gd name="connsiteY3887" fmla="*/ 1579904 h 3024784"/>
              <a:gd name="connsiteX3888" fmla="*/ 315489 w 2971357"/>
              <a:gd name="connsiteY3888" fmla="*/ 1611336 h 3024784"/>
              <a:gd name="connsiteX3889" fmla="*/ 313489 w 2971357"/>
              <a:gd name="connsiteY3889" fmla="*/ 1611336 h 3024784"/>
              <a:gd name="connsiteX3890" fmla="*/ 312441 w 2971357"/>
              <a:gd name="connsiteY3890" fmla="*/ 1598477 h 3024784"/>
              <a:gd name="connsiteX3891" fmla="*/ 308536 w 2971357"/>
              <a:gd name="connsiteY3891" fmla="*/ 1540756 h 3024784"/>
              <a:gd name="connsiteX3892" fmla="*/ 303678 w 2971357"/>
              <a:gd name="connsiteY3892" fmla="*/ 1513038 h 3024784"/>
              <a:gd name="connsiteX3893" fmla="*/ 304631 w 2971357"/>
              <a:gd name="connsiteY3893" fmla="*/ 1473033 h 3024784"/>
              <a:gd name="connsiteX3894" fmla="*/ 308917 w 2971357"/>
              <a:gd name="connsiteY3894" fmla="*/ 1429885 h 3024784"/>
              <a:gd name="connsiteX3895" fmla="*/ 307869 w 2971357"/>
              <a:gd name="connsiteY3895" fmla="*/ 1387499 h 3024784"/>
              <a:gd name="connsiteX3896" fmla="*/ 315108 w 2971357"/>
              <a:gd name="connsiteY3896" fmla="*/ 1329206 h 3024784"/>
              <a:gd name="connsiteX3897" fmla="*/ 324633 w 2971357"/>
              <a:gd name="connsiteY3897" fmla="*/ 1272056 h 3024784"/>
              <a:gd name="connsiteX3898" fmla="*/ 334158 w 2971357"/>
              <a:gd name="connsiteY3898" fmla="*/ 1231860 h 3024784"/>
              <a:gd name="connsiteX3899" fmla="*/ 338063 w 2971357"/>
              <a:gd name="connsiteY3899" fmla="*/ 1228907 h 3024784"/>
              <a:gd name="connsiteX3900" fmla="*/ 346064 w 2971357"/>
              <a:gd name="connsiteY3900" fmla="*/ 1214429 h 3024784"/>
              <a:gd name="connsiteX3901" fmla="*/ 363590 w 2971357"/>
              <a:gd name="connsiteY3901" fmla="*/ 1161089 h 3024784"/>
              <a:gd name="connsiteX3902" fmla="*/ 379211 w 2971357"/>
              <a:gd name="connsiteY3902" fmla="*/ 1126609 h 3024784"/>
              <a:gd name="connsiteX3903" fmla="*/ 361685 w 2971357"/>
              <a:gd name="connsiteY3903" fmla="*/ 1193284 h 3024784"/>
              <a:gd name="connsiteX3904" fmla="*/ 373401 w 2971357"/>
              <a:gd name="connsiteY3904" fmla="*/ 1172424 h 3024784"/>
              <a:gd name="connsiteX3905" fmla="*/ 377687 w 2971357"/>
              <a:gd name="connsiteY3905" fmla="*/ 1160994 h 3024784"/>
              <a:gd name="connsiteX3906" fmla="*/ 383212 w 2971357"/>
              <a:gd name="connsiteY3906" fmla="*/ 1147659 h 3024784"/>
              <a:gd name="connsiteX3907" fmla="*/ 395499 w 2971357"/>
              <a:gd name="connsiteY3907" fmla="*/ 1115941 h 3024784"/>
              <a:gd name="connsiteX3908" fmla="*/ 402548 w 2971357"/>
              <a:gd name="connsiteY3908" fmla="*/ 1096034 h 3024784"/>
              <a:gd name="connsiteX3909" fmla="*/ 410072 w 2971357"/>
              <a:gd name="connsiteY3909" fmla="*/ 1076317 h 3024784"/>
              <a:gd name="connsiteX3910" fmla="*/ 437409 w 2971357"/>
              <a:gd name="connsiteY3910" fmla="*/ 1013356 h 3024784"/>
              <a:gd name="connsiteX3911" fmla="*/ 549423 w 2971357"/>
              <a:gd name="connsiteY3911" fmla="*/ 838287 h 3024784"/>
              <a:gd name="connsiteX3912" fmla="*/ 568473 w 2971357"/>
              <a:gd name="connsiteY3912" fmla="*/ 815427 h 3024784"/>
              <a:gd name="connsiteX3913" fmla="*/ 570664 w 2971357"/>
              <a:gd name="connsiteY3913" fmla="*/ 823809 h 3024784"/>
              <a:gd name="connsiteX3914" fmla="*/ 592572 w 2971357"/>
              <a:gd name="connsiteY3914" fmla="*/ 788662 h 3024784"/>
              <a:gd name="connsiteX3915" fmla="*/ 595429 w 2971357"/>
              <a:gd name="connsiteY3915" fmla="*/ 784376 h 3024784"/>
              <a:gd name="connsiteX3916" fmla="*/ 602954 w 2971357"/>
              <a:gd name="connsiteY3916" fmla="*/ 774851 h 3024784"/>
              <a:gd name="connsiteX3917" fmla="*/ 639053 w 2971357"/>
              <a:gd name="connsiteY3917" fmla="*/ 732845 h 3024784"/>
              <a:gd name="connsiteX3918" fmla="*/ 677153 w 2971357"/>
              <a:gd name="connsiteY3918" fmla="*/ 692650 h 3024784"/>
              <a:gd name="connsiteX3919" fmla="*/ 721349 w 2971357"/>
              <a:gd name="connsiteY3919" fmla="*/ 654550 h 3024784"/>
              <a:gd name="connsiteX3920" fmla="*/ 771546 w 2971357"/>
              <a:gd name="connsiteY3920" fmla="*/ 614450 h 3024784"/>
              <a:gd name="connsiteX3921" fmla="*/ 799073 w 2971357"/>
              <a:gd name="connsiteY3921" fmla="*/ 592447 h 3024784"/>
              <a:gd name="connsiteX3922" fmla="*/ 787358 w 2971357"/>
              <a:gd name="connsiteY3922" fmla="*/ 598733 h 3024784"/>
              <a:gd name="connsiteX3923" fmla="*/ 716015 w 2971357"/>
              <a:gd name="connsiteY3923" fmla="*/ 653502 h 3024784"/>
              <a:gd name="connsiteX3924" fmla="*/ 676868 w 2971357"/>
              <a:gd name="connsiteY3924" fmla="*/ 691602 h 3024784"/>
              <a:gd name="connsiteX3925" fmla="*/ 664485 w 2971357"/>
              <a:gd name="connsiteY3925" fmla="*/ 701794 h 3024784"/>
              <a:gd name="connsiteX3926" fmla="*/ 642578 w 2971357"/>
              <a:gd name="connsiteY3926" fmla="*/ 723416 h 3024784"/>
              <a:gd name="connsiteX3927" fmla="*/ 621718 w 2971357"/>
              <a:gd name="connsiteY3927" fmla="*/ 745990 h 3024784"/>
              <a:gd name="connsiteX3928" fmla="*/ 600858 w 2971357"/>
              <a:gd name="connsiteY3928" fmla="*/ 768755 h 3024784"/>
              <a:gd name="connsiteX3929" fmla="*/ 581141 w 2971357"/>
              <a:gd name="connsiteY3929" fmla="*/ 792472 h 3024784"/>
              <a:gd name="connsiteX3930" fmla="*/ 564949 w 2971357"/>
              <a:gd name="connsiteY3930" fmla="*/ 812760 h 3024784"/>
              <a:gd name="connsiteX3931" fmla="*/ 557043 w 2971357"/>
              <a:gd name="connsiteY3931" fmla="*/ 822285 h 3024784"/>
              <a:gd name="connsiteX3932" fmla="*/ 550471 w 2971357"/>
              <a:gd name="connsiteY3932" fmla="*/ 826190 h 3024784"/>
              <a:gd name="connsiteX3933" fmla="*/ 560948 w 2971357"/>
              <a:gd name="connsiteY3933" fmla="*/ 809331 h 3024784"/>
              <a:gd name="connsiteX3934" fmla="*/ 573426 w 2971357"/>
              <a:gd name="connsiteY3934" fmla="*/ 792091 h 3024784"/>
              <a:gd name="connsiteX3935" fmla="*/ 586856 w 2971357"/>
              <a:gd name="connsiteY3935" fmla="*/ 773993 h 3024784"/>
              <a:gd name="connsiteX3936" fmla="*/ 601334 w 2971357"/>
              <a:gd name="connsiteY3936" fmla="*/ 755515 h 3024784"/>
              <a:gd name="connsiteX3937" fmla="*/ 628005 w 2971357"/>
              <a:gd name="connsiteY3937" fmla="*/ 721701 h 3024784"/>
              <a:gd name="connsiteX3938" fmla="*/ 663247 w 2971357"/>
              <a:gd name="connsiteY3938" fmla="*/ 683030 h 3024784"/>
              <a:gd name="connsiteX3939" fmla="*/ 675725 w 2971357"/>
              <a:gd name="connsiteY3939" fmla="*/ 668742 h 3024784"/>
              <a:gd name="connsiteX3940" fmla="*/ 680868 w 2971357"/>
              <a:gd name="connsiteY3940" fmla="*/ 660741 h 3024784"/>
              <a:gd name="connsiteX3941" fmla="*/ 714872 w 2971357"/>
              <a:gd name="connsiteY3941" fmla="*/ 624070 h 3024784"/>
              <a:gd name="connsiteX3942" fmla="*/ 733922 w 2971357"/>
              <a:gd name="connsiteY3942" fmla="*/ 605687 h 3024784"/>
              <a:gd name="connsiteX3943" fmla="*/ 746781 w 2971357"/>
              <a:gd name="connsiteY3943" fmla="*/ 594066 h 3024784"/>
              <a:gd name="connsiteX3944" fmla="*/ 764022 w 2971357"/>
              <a:gd name="connsiteY3944" fmla="*/ 580922 h 3024784"/>
              <a:gd name="connsiteX3945" fmla="*/ 786024 w 2971357"/>
              <a:gd name="connsiteY3945" fmla="*/ 563491 h 3024784"/>
              <a:gd name="connsiteX3946" fmla="*/ 770308 w 2971357"/>
              <a:gd name="connsiteY3946" fmla="*/ 570635 h 3024784"/>
              <a:gd name="connsiteX3947" fmla="*/ 727350 w 2971357"/>
              <a:gd name="connsiteY3947" fmla="*/ 604258 h 3024784"/>
              <a:gd name="connsiteX3948" fmla="*/ 705633 w 2971357"/>
              <a:gd name="connsiteY3948" fmla="*/ 621498 h 3024784"/>
              <a:gd name="connsiteX3949" fmla="*/ 661913 w 2971357"/>
              <a:gd name="connsiteY3949" fmla="*/ 658264 h 3024784"/>
              <a:gd name="connsiteX3950" fmla="*/ 655627 w 2971357"/>
              <a:gd name="connsiteY3950" fmla="*/ 661408 h 3024784"/>
              <a:gd name="connsiteX3951" fmla="*/ 657818 w 2971357"/>
              <a:gd name="connsiteY3951" fmla="*/ 656074 h 3024784"/>
              <a:gd name="connsiteX3952" fmla="*/ 696870 w 2971357"/>
              <a:gd name="connsiteY3952" fmla="*/ 615974 h 3024784"/>
              <a:gd name="connsiteX3953" fmla="*/ 689917 w 2971357"/>
              <a:gd name="connsiteY3953" fmla="*/ 619307 h 3024784"/>
              <a:gd name="connsiteX3954" fmla="*/ 672486 w 2971357"/>
              <a:gd name="connsiteY3954" fmla="*/ 633785 h 3024784"/>
              <a:gd name="connsiteX3955" fmla="*/ 641339 w 2971357"/>
              <a:gd name="connsiteY3955" fmla="*/ 659027 h 3024784"/>
              <a:gd name="connsiteX3956" fmla="*/ 628481 w 2971357"/>
              <a:gd name="connsiteY3956" fmla="*/ 665980 h 3024784"/>
              <a:gd name="connsiteX3957" fmla="*/ 643340 w 2971357"/>
              <a:gd name="connsiteY3957" fmla="*/ 650359 h 3024784"/>
              <a:gd name="connsiteX3958" fmla="*/ 659437 w 2971357"/>
              <a:gd name="connsiteY3958" fmla="*/ 636643 h 3024784"/>
              <a:gd name="connsiteX3959" fmla="*/ 690869 w 2971357"/>
              <a:gd name="connsiteY3959" fmla="*/ 607115 h 3024784"/>
              <a:gd name="connsiteX3960" fmla="*/ 718397 w 2971357"/>
              <a:gd name="connsiteY3960" fmla="*/ 583684 h 3024784"/>
              <a:gd name="connsiteX3961" fmla="*/ 800026 w 2971357"/>
              <a:gd name="connsiteY3961" fmla="*/ 534059 h 3024784"/>
              <a:gd name="connsiteX3962" fmla="*/ 821457 w 2971357"/>
              <a:gd name="connsiteY3962" fmla="*/ 512913 h 3024784"/>
              <a:gd name="connsiteX3963" fmla="*/ 844127 w 2971357"/>
              <a:gd name="connsiteY3963" fmla="*/ 494530 h 3024784"/>
              <a:gd name="connsiteX3964" fmla="*/ 874511 w 2971357"/>
              <a:gd name="connsiteY3964" fmla="*/ 474813 h 3024784"/>
              <a:gd name="connsiteX3965" fmla="*/ 903563 w 2971357"/>
              <a:gd name="connsiteY3965" fmla="*/ 459383 h 3024784"/>
              <a:gd name="connsiteX3966" fmla="*/ 933566 w 2971357"/>
              <a:gd name="connsiteY3966" fmla="*/ 446238 h 3024784"/>
              <a:gd name="connsiteX3967" fmla="*/ 981192 w 2971357"/>
              <a:gd name="connsiteY3967" fmla="*/ 421092 h 3024784"/>
              <a:gd name="connsiteX3968" fmla="*/ 1006909 w 2971357"/>
              <a:gd name="connsiteY3968" fmla="*/ 412043 h 3024784"/>
              <a:gd name="connsiteX3969" fmla="*/ 1008147 w 2971357"/>
              <a:gd name="connsiteY3969" fmla="*/ 413758 h 3024784"/>
              <a:gd name="connsiteX3970" fmla="*/ 1023006 w 2971357"/>
              <a:gd name="connsiteY3970" fmla="*/ 409472 h 3024784"/>
              <a:gd name="connsiteX3971" fmla="*/ 1047200 w 2971357"/>
              <a:gd name="connsiteY3971" fmla="*/ 399280 h 3024784"/>
              <a:gd name="connsiteX3972" fmla="*/ 1091491 w 2971357"/>
              <a:gd name="connsiteY3972" fmla="*/ 384040 h 3024784"/>
              <a:gd name="connsiteX3973" fmla="*/ 1136449 w 2971357"/>
              <a:gd name="connsiteY3973" fmla="*/ 371086 h 3024784"/>
              <a:gd name="connsiteX3974" fmla="*/ 1181788 w 2971357"/>
              <a:gd name="connsiteY3974" fmla="*/ 359751 h 3024784"/>
              <a:gd name="connsiteX3975" fmla="*/ 1204458 w 2971357"/>
              <a:gd name="connsiteY3975" fmla="*/ 354322 h 3024784"/>
              <a:gd name="connsiteX3976" fmla="*/ 1227318 w 2971357"/>
              <a:gd name="connsiteY3976" fmla="*/ 350036 h 3024784"/>
              <a:gd name="connsiteX3977" fmla="*/ 1254750 w 2971357"/>
              <a:gd name="connsiteY3977" fmla="*/ 343749 h 3024784"/>
              <a:gd name="connsiteX3978" fmla="*/ 1280086 w 2971357"/>
              <a:gd name="connsiteY3978" fmla="*/ 336415 h 3024784"/>
              <a:gd name="connsiteX3979" fmla="*/ 1279610 w 2971357"/>
              <a:gd name="connsiteY3979" fmla="*/ 334414 h 3024784"/>
              <a:gd name="connsiteX3980" fmla="*/ 1262465 w 2971357"/>
              <a:gd name="connsiteY3980" fmla="*/ 334414 h 3024784"/>
              <a:gd name="connsiteX3981" fmla="*/ 1266751 w 2971357"/>
              <a:gd name="connsiteY3981" fmla="*/ 331462 h 3024784"/>
              <a:gd name="connsiteX3982" fmla="*/ 1252368 w 2971357"/>
              <a:gd name="connsiteY3982" fmla="*/ 332795 h 3024784"/>
              <a:gd name="connsiteX3983" fmla="*/ 1254940 w 2971357"/>
              <a:gd name="connsiteY3983" fmla="*/ 329843 h 3024784"/>
              <a:gd name="connsiteX3984" fmla="*/ 1219507 w 2971357"/>
              <a:gd name="connsiteY3984" fmla="*/ 328890 h 3024784"/>
              <a:gd name="connsiteX3985" fmla="*/ 1209982 w 2971357"/>
              <a:gd name="connsiteY3985" fmla="*/ 321651 h 3024784"/>
              <a:gd name="connsiteX3986" fmla="*/ 1199124 w 2971357"/>
              <a:gd name="connsiteY3986" fmla="*/ 319555 h 3024784"/>
              <a:gd name="connsiteX3987" fmla="*/ 1174835 w 2971357"/>
              <a:gd name="connsiteY3987" fmla="*/ 321937 h 3024784"/>
              <a:gd name="connsiteX3988" fmla="*/ 1179693 w 2971357"/>
              <a:gd name="connsiteY3988" fmla="*/ 316412 h 3024784"/>
              <a:gd name="connsiteX3989" fmla="*/ 1190932 w 2971357"/>
              <a:gd name="connsiteY3989" fmla="*/ 307363 h 3024784"/>
              <a:gd name="connsiteX3990" fmla="*/ 1212554 w 2971357"/>
              <a:gd name="connsiteY3990" fmla="*/ 296696 h 3024784"/>
              <a:gd name="connsiteX3991" fmla="*/ 1203029 w 2971357"/>
              <a:gd name="connsiteY3991" fmla="*/ 292219 h 3024784"/>
              <a:gd name="connsiteX3992" fmla="*/ 1234842 w 2971357"/>
              <a:gd name="connsiteY3992" fmla="*/ 284313 h 3024784"/>
              <a:gd name="connsiteX3993" fmla="*/ 1262084 w 2971357"/>
              <a:gd name="connsiteY3993" fmla="*/ 278788 h 3024784"/>
              <a:gd name="connsiteX3994" fmla="*/ 1299231 w 2971357"/>
              <a:gd name="connsiteY3994" fmla="*/ 275645 h 3024784"/>
              <a:gd name="connsiteX3995" fmla="*/ 1301517 w 2971357"/>
              <a:gd name="connsiteY3995" fmla="*/ 277836 h 3024784"/>
              <a:gd name="connsiteX3996" fmla="*/ 1345999 w 2971357"/>
              <a:gd name="connsiteY3996" fmla="*/ 271169 h 3024784"/>
              <a:gd name="connsiteX3997" fmla="*/ 1360953 w 2971357"/>
              <a:gd name="connsiteY3997" fmla="*/ 268311 h 3024784"/>
              <a:gd name="connsiteX3998" fmla="*/ 1381908 w 2971357"/>
              <a:gd name="connsiteY3998" fmla="*/ 265835 h 3024784"/>
              <a:gd name="connsiteX3999" fmla="*/ 1402959 w 2971357"/>
              <a:gd name="connsiteY3999" fmla="*/ 264215 h 3024784"/>
              <a:gd name="connsiteX4000" fmla="*/ 1429628 w 2971357"/>
              <a:gd name="connsiteY4000" fmla="*/ 261453 h 3024784"/>
              <a:gd name="connsiteX4001" fmla="*/ 1451345 w 2971357"/>
              <a:gd name="connsiteY4001" fmla="*/ 259262 h 3024784"/>
              <a:gd name="connsiteX4002" fmla="*/ 1482587 w 2971357"/>
              <a:gd name="connsiteY4002" fmla="*/ 255738 h 3024784"/>
              <a:gd name="connsiteX4003" fmla="*/ 1513163 w 2971357"/>
              <a:gd name="connsiteY4003" fmla="*/ 248404 h 3024784"/>
              <a:gd name="connsiteX4004" fmla="*/ 1563931 w 2971357"/>
              <a:gd name="connsiteY4004" fmla="*/ 245832 h 3024784"/>
              <a:gd name="connsiteX4005" fmla="*/ 1614604 w 2971357"/>
              <a:gd name="connsiteY4005" fmla="*/ 247070 h 3024784"/>
              <a:gd name="connsiteX4006" fmla="*/ 1634511 w 2971357"/>
              <a:gd name="connsiteY4006" fmla="*/ 246594 h 3024784"/>
              <a:gd name="connsiteX4007" fmla="*/ 1658324 w 2971357"/>
              <a:gd name="connsiteY4007" fmla="*/ 247928 h 3024784"/>
              <a:gd name="connsiteX4008" fmla="*/ 1686422 w 2971357"/>
              <a:gd name="connsiteY4008" fmla="*/ 250309 h 3024784"/>
              <a:gd name="connsiteX4009" fmla="*/ 1702044 w 2971357"/>
              <a:gd name="connsiteY4009" fmla="*/ 251928 h 3024784"/>
              <a:gd name="connsiteX4010" fmla="*/ 1718808 w 2971357"/>
              <a:gd name="connsiteY4010" fmla="*/ 254595 h 3024784"/>
              <a:gd name="connsiteX4011" fmla="*/ 1748907 w 2971357"/>
              <a:gd name="connsiteY4011" fmla="*/ 263263 h 3024784"/>
              <a:gd name="connsiteX4012" fmla="*/ 1717760 w 2971357"/>
              <a:gd name="connsiteY4012" fmla="*/ 260024 h 3024784"/>
              <a:gd name="connsiteX4013" fmla="*/ 1690137 w 2971357"/>
              <a:gd name="connsiteY4013" fmla="*/ 258119 h 3024784"/>
              <a:gd name="connsiteX4014" fmla="*/ 1642512 w 2971357"/>
              <a:gd name="connsiteY4014" fmla="*/ 263549 h 3024784"/>
              <a:gd name="connsiteX4015" fmla="*/ 1703091 w 2971357"/>
              <a:gd name="connsiteY4015" fmla="*/ 270311 h 3024784"/>
              <a:gd name="connsiteX4016" fmla="*/ 1722141 w 2971357"/>
              <a:gd name="connsiteY4016" fmla="*/ 278217 h 3024784"/>
              <a:gd name="connsiteX4017" fmla="*/ 1738524 w 2971357"/>
              <a:gd name="connsiteY4017" fmla="*/ 283265 h 3024784"/>
              <a:gd name="connsiteX4018" fmla="*/ 1756241 w 2971357"/>
              <a:gd name="connsiteY4018" fmla="*/ 286313 h 3024784"/>
              <a:gd name="connsiteX4019" fmla="*/ 1772147 w 2971357"/>
              <a:gd name="connsiteY4019" fmla="*/ 290028 h 3024784"/>
              <a:gd name="connsiteX4020" fmla="*/ 1781101 w 2971357"/>
              <a:gd name="connsiteY4020" fmla="*/ 295267 h 3024784"/>
              <a:gd name="connsiteX4021" fmla="*/ 1772719 w 2971357"/>
              <a:gd name="connsiteY4021" fmla="*/ 297838 h 3024784"/>
              <a:gd name="connsiteX4022" fmla="*/ 1806914 w 2971357"/>
              <a:gd name="connsiteY4022" fmla="*/ 308221 h 3024784"/>
              <a:gd name="connsiteX4023" fmla="*/ 1819010 w 2971357"/>
              <a:gd name="connsiteY4023" fmla="*/ 316317 h 3024784"/>
              <a:gd name="connsiteX4024" fmla="*/ 1821201 w 2971357"/>
              <a:gd name="connsiteY4024" fmla="*/ 319365 h 3024784"/>
              <a:gd name="connsiteX4025" fmla="*/ 1775862 w 2971357"/>
              <a:gd name="connsiteY4025" fmla="*/ 312126 h 3024784"/>
              <a:gd name="connsiteX4026" fmla="*/ 1753669 w 2971357"/>
              <a:gd name="connsiteY4026" fmla="*/ 308792 h 3024784"/>
              <a:gd name="connsiteX4027" fmla="*/ 1741001 w 2971357"/>
              <a:gd name="connsiteY4027" fmla="*/ 308792 h 3024784"/>
              <a:gd name="connsiteX4028" fmla="*/ 1741572 w 2971357"/>
              <a:gd name="connsiteY4028" fmla="*/ 310697 h 3024784"/>
              <a:gd name="connsiteX4029" fmla="*/ 1775386 w 2971357"/>
              <a:gd name="connsiteY4029" fmla="*/ 317270 h 3024784"/>
              <a:gd name="connsiteX4030" fmla="*/ 1808533 w 2971357"/>
              <a:gd name="connsiteY4030" fmla="*/ 324413 h 3024784"/>
              <a:gd name="connsiteX4031" fmla="*/ 1833012 w 2971357"/>
              <a:gd name="connsiteY4031" fmla="*/ 330700 h 3024784"/>
              <a:gd name="connsiteX4032" fmla="*/ 1862159 w 2971357"/>
              <a:gd name="connsiteY4032" fmla="*/ 337748 h 3024784"/>
              <a:gd name="connsiteX4033" fmla="*/ 1872827 w 2971357"/>
              <a:gd name="connsiteY4033" fmla="*/ 334129 h 3024784"/>
              <a:gd name="connsiteX4034" fmla="*/ 1882352 w 2971357"/>
              <a:gd name="connsiteY4034" fmla="*/ 336034 h 3024784"/>
              <a:gd name="connsiteX4035" fmla="*/ 2036847 w 2971357"/>
              <a:gd name="connsiteY4035" fmla="*/ 398232 h 3024784"/>
              <a:gd name="connsiteX4036" fmla="*/ 2065422 w 2971357"/>
              <a:gd name="connsiteY4036" fmla="*/ 415472 h 3024784"/>
              <a:gd name="connsiteX4037" fmla="*/ 2090283 w 2971357"/>
              <a:gd name="connsiteY4037" fmla="*/ 432522 h 3024784"/>
              <a:gd name="connsiteX4038" fmla="*/ 2139812 w 2971357"/>
              <a:gd name="connsiteY4038" fmla="*/ 459383 h 3024784"/>
              <a:gd name="connsiteX4039" fmla="*/ 2156005 w 2971357"/>
              <a:gd name="connsiteY4039" fmla="*/ 464621 h 3024784"/>
              <a:gd name="connsiteX4040" fmla="*/ 2159910 w 2971357"/>
              <a:gd name="connsiteY4040" fmla="*/ 460049 h 3024784"/>
              <a:gd name="connsiteX4041" fmla="*/ 2161720 w 2971357"/>
              <a:gd name="connsiteY4041" fmla="*/ 460049 h 3024784"/>
              <a:gd name="connsiteX4042" fmla="*/ 2184104 w 2971357"/>
              <a:gd name="connsiteY4042" fmla="*/ 474146 h 3024784"/>
              <a:gd name="connsiteX4043" fmla="*/ 2206964 w 2971357"/>
              <a:gd name="connsiteY4043" fmla="*/ 488815 h 3024784"/>
              <a:gd name="connsiteX4044" fmla="*/ 2222299 w 2971357"/>
              <a:gd name="connsiteY4044" fmla="*/ 497768 h 3024784"/>
              <a:gd name="connsiteX4045" fmla="*/ 2223347 w 2971357"/>
              <a:gd name="connsiteY4045" fmla="*/ 495863 h 3024784"/>
              <a:gd name="connsiteX4046" fmla="*/ 2198296 w 2971357"/>
              <a:gd name="connsiteY4046" fmla="*/ 478147 h 3024784"/>
              <a:gd name="connsiteX4047" fmla="*/ 2173531 w 2971357"/>
              <a:gd name="connsiteY4047" fmla="*/ 463288 h 3024784"/>
              <a:gd name="connsiteX4048" fmla="*/ 2164006 w 2971357"/>
              <a:gd name="connsiteY4048" fmla="*/ 457097 h 3024784"/>
              <a:gd name="connsiteX4049" fmla="*/ 2161339 w 2971357"/>
              <a:gd name="connsiteY4049" fmla="*/ 454334 h 3024784"/>
              <a:gd name="connsiteX4050" fmla="*/ 2203059 w 2971357"/>
              <a:gd name="connsiteY4050" fmla="*/ 473384 h 3024784"/>
              <a:gd name="connsiteX4051" fmla="*/ 2238301 w 2971357"/>
              <a:gd name="connsiteY4051" fmla="*/ 495768 h 3024784"/>
              <a:gd name="connsiteX4052" fmla="*/ 2262590 w 2971357"/>
              <a:gd name="connsiteY4052" fmla="*/ 511484 h 3024784"/>
              <a:gd name="connsiteX4053" fmla="*/ 2265733 w 2971357"/>
              <a:gd name="connsiteY4053" fmla="*/ 513961 h 3024784"/>
              <a:gd name="connsiteX4054" fmla="*/ 2299547 w 2971357"/>
              <a:gd name="connsiteY4054" fmla="*/ 539964 h 3024784"/>
              <a:gd name="connsiteX4055" fmla="*/ 2332027 w 2971357"/>
              <a:gd name="connsiteY4055" fmla="*/ 567015 h 3024784"/>
              <a:gd name="connsiteX4056" fmla="*/ 2350125 w 2971357"/>
              <a:gd name="connsiteY4056" fmla="*/ 581684 h 3024784"/>
              <a:gd name="connsiteX4057" fmla="*/ 2356602 w 2971357"/>
              <a:gd name="connsiteY4057" fmla="*/ 585589 h 3024784"/>
              <a:gd name="connsiteX4058" fmla="*/ 2321454 w 2971357"/>
              <a:gd name="connsiteY4058" fmla="*/ 553299 h 3024784"/>
              <a:gd name="connsiteX4059" fmla="*/ 2267638 w 2971357"/>
              <a:gd name="connsiteY4059" fmla="*/ 511865 h 3024784"/>
              <a:gd name="connsiteX4060" fmla="*/ 2256018 w 2971357"/>
              <a:gd name="connsiteY4060" fmla="*/ 503007 h 3024784"/>
              <a:gd name="connsiteX4061" fmla="*/ 2231634 w 2971357"/>
              <a:gd name="connsiteY4061" fmla="*/ 481671 h 3024784"/>
              <a:gd name="connsiteX4062" fmla="*/ 2250684 w 2971357"/>
              <a:gd name="connsiteY4062" fmla="*/ 494530 h 3024784"/>
              <a:gd name="connsiteX4063" fmla="*/ 2260209 w 2971357"/>
              <a:gd name="connsiteY4063" fmla="*/ 500912 h 3024784"/>
              <a:gd name="connsiteX4064" fmla="*/ 2269734 w 2971357"/>
              <a:gd name="connsiteY4064" fmla="*/ 507865 h 3024784"/>
              <a:gd name="connsiteX4065" fmla="*/ 2283640 w 2971357"/>
              <a:gd name="connsiteY4065" fmla="*/ 517390 h 3024784"/>
              <a:gd name="connsiteX4066" fmla="*/ 2295165 w 2971357"/>
              <a:gd name="connsiteY4066" fmla="*/ 525581 h 3024784"/>
              <a:gd name="connsiteX4067" fmla="*/ 2295165 w 2971357"/>
              <a:gd name="connsiteY4067" fmla="*/ 524724 h 3024784"/>
              <a:gd name="connsiteX4068" fmla="*/ 2309929 w 2971357"/>
              <a:gd name="connsiteY4068" fmla="*/ 535583 h 3024784"/>
              <a:gd name="connsiteX4069" fmla="*/ 2321645 w 2971357"/>
              <a:gd name="connsiteY4069" fmla="*/ 545108 h 3024784"/>
              <a:gd name="connsiteX4070" fmla="*/ 2340123 w 2971357"/>
              <a:gd name="connsiteY4070" fmla="*/ 558538 h 3024784"/>
              <a:gd name="connsiteX4071" fmla="*/ 2369746 w 2971357"/>
              <a:gd name="connsiteY4071" fmla="*/ 579207 h 3024784"/>
              <a:gd name="connsiteX4072" fmla="*/ 2405084 w 2971357"/>
              <a:gd name="connsiteY4072" fmla="*/ 605496 h 3024784"/>
              <a:gd name="connsiteX4073" fmla="*/ 2430706 w 2971357"/>
              <a:gd name="connsiteY4073" fmla="*/ 628737 h 3024784"/>
              <a:gd name="connsiteX4074" fmla="*/ 2391177 w 2971357"/>
              <a:gd name="connsiteY4074" fmla="*/ 577207 h 3024784"/>
              <a:gd name="connsiteX4075" fmla="*/ 2375652 w 2971357"/>
              <a:gd name="connsiteY4075" fmla="*/ 561014 h 3024784"/>
              <a:gd name="connsiteX4076" fmla="*/ 2391368 w 2971357"/>
              <a:gd name="connsiteY4076" fmla="*/ 571492 h 3024784"/>
              <a:gd name="connsiteX4077" fmla="*/ 2400226 w 2971357"/>
              <a:gd name="connsiteY4077" fmla="*/ 578540 h 3024784"/>
              <a:gd name="connsiteX4078" fmla="*/ 2360221 w 2971357"/>
              <a:gd name="connsiteY4078" fmla="*/ 540440 h 3024784"/>
              <a:gd name="connsiteX4079" fmla="*/ 2350696 w 2971357"/>
              <a:gd name="connsiteY4079" fmla="*/ 529201 h 3024784"/>
              <a:gd name="connsiteX4080" fmla="*/ 2366888 w 2971357"/>
              <a:gd name="connsiteY4080" fmla="*/ 542345 h 3024784"/>
              <a:gd name="connsiteX4081" fmla="*/ 2385081 w 2971357"/>
              <a:gd name="connsiteY4081" fmla="*/ 558443 h 3024784"/>
              <a:gd name="connsiteX4082" fmla="*/ 2407560 w 2971357"/>
              <a:gd name="connsiteY4082" fmla="*/ 576635 h 3024784"/>
              <a:gd name="connsiteX4083" fmla="*/ 2358507 w 2971357"/>
              <a:gd name="connsiteY4083" fmla="*/ 528248 h 3024784"/>
              <a:gd name="connsiteX4084" fmla="*/ 2354411 w 2971357"/>
              <a:gd name="connsiteY4084" fmla="*/ 514342 h 3024784"/>
              <a:gd name="connsiteX4085" fmla="*/ 2302785 w 2971357"/>
              <a:gd name="connsiteY4085" fmla="*/ 471765 h 3024784"/>
              <a:gd name="connsiteX4086" fmla="*/ 2262495 w 2971357"/>
              <a:gd name="connsiteY4086" fmla="*/ 440809 h 3024784"/>
              <a:gd name="connsiteX4087" fmla="*/ 2239730 w 2971357"/>
              <a:gd name="connsiteY4087" fmla="*/ 424330 h 3024784"/>
              <a:gd name="connsiteX4088" fmla="*/ 2216489 w 2971357"/>
              <a:gd name="connsiteY4088" fmla="*/ 409091 h 3024784"/>
              <a:gd name="connsiteX4089" fmla="*/ 2154386 w 2971357"/>
              <a:gd name="connsiteY4089" fmla="*/ 365180 h 3024784"/>
              <a:gd name="connsiteX4090" fmla="*/ 2131145 w 2971357"/>
              <a:gd name="connsiteY4090" fmla="*/ 351750 h 3024784"/>
              <a:gd name="connsiteX4091" fmla="*/ 2154386 w 2971357"/>
              <a:gd name="connsiteY4091" fmla="*/ 365085 h 3024784"/>
              <a:gd name="connsiteX4092" fmla="*/ 2149433 w 2971357"/>
              <a:gd name="connsiteY4092" fmla="*/ 359561 h 3024784"/>
              <a:gd name="connsiteX4093" fmla="*/ 2124382 w 2971357"/>
              <a:gd name="connsiteY4093" fmla="*/ 344321 h 3024784"/>
              <a:gd name="connsiteX4094" fmla="*/ 2106094 w 2971357"/>
              <a:gd name="connsiteY4094" fmla="*/ 331843 h 3024784"/>
              <a:gd name="connsiteX4095" fmla="*/ 2093045 w 2971357"/>
              <a:gd name="connsiteY4095" fmla="*/ 323937 h 3024784"/>
              <a:gd name="connsiteX4096" fmla="*/ 2071328 w 2971357"/>
              <a:gd name="connsiteY4096" fmla="*/ 312697 h 3024784"/>
              <a:gd name="connsiteX4097" fmla="*/ 2045229 w 2971357"/>
              <a:gd name="connsiteY4097" fmla="*/ 295648 h 3024784"/>
              <a:gd name="connsiteX4098" fmla="*/ 2015511 w 2971357"/>
              <a:gd name="connsiteY4098" fmla="*/ 281551 h 3024784"/>
              <a:gd name="connsiteX4099" fmla="*/ 1980840 w 2971357"/>
              <a:gd name="connsiteY4099" fmla="*/ 267263 h 3024784"/>
              <a:gd name="connsiteX4100" fmla="*/ 1961028 w 2971357"/>
              <a:gd name="connsiteY4100" fmla="*/ 259262 h 3024784"/>
              <a:gd name="connsiteX4101" fmla="*/ 1941407 w 2971357"/>
              <a:gd name="connsiteY4101" fmla="*/ 252309 h 3024784"/>
              <a:gd name="connsiteX4102" fmla="*/ 1903307 w 2971357"/>
              <a:gd name="connsiteY4102" fmla="*/ 238688 h 3024784"/>
              <a:gd name="connsiteX4103" fmla="*/ 1866540 w 2971357"/>
              <a:gd name="connsiteY4103" fmla="*/ 226972 h 3024784"/>
              <a:gd name="connsiteX4104" fmla="*/ 1831488 w 2971357"/>
              <a:gd name="connsiteY4104" fmla="*/ 215924 h 3024784"/>
              <a:gd name="connsiteX4105" fmla="*/ 1802151 w 2971357"/>
              <a:gd name="connsiteY4105" fmla="*/ 207827 h 3024784"/>
              <a:gd name="connsiteX4106" fmla="*/ 1772910 w 2971357"/>
              <a:gd name="connsiteY4106" fmla="*/ 198302 h 3024784"/>
              <a:gd name="connsiteX4107" fmla="*/ 1730257 w 2971357"/>
              <a:gd name="connsiteY4107" fmla="*/ 189939 h 3024784"/>
              <a:gd name="connsiteX4108" fmla="*/ 1729190 w 2971357"/>
              <a:gd name="connsiteY4108" fmla="*/ 189730 h 3024784"/>
              <a:gd name="connsiteX4109" fmla="*/ 1695947 w 2971357"/>
              <a:gd name="connsiteY4109" fmla="*/ 182872 h 3024784"/>
              <a:gd name="connsiteX4110" fmla="*/ 1682422 w 2971357"/>
              <a:gd name="connsiteY4110" fmla="*/ 181062 h 3024784"/>
              <a:gd name="connsiteX4111" fmla="*/ 1695662 w 2971357"/>
              <a:gd name="connsiteY4111" fmla="*/ 176300 h 3024784"/>
              <a:gd name="connsiteX4112" fmla="*/ 1650037 w 2971357"/>
              <a:gd name="connsiteY4112" fmla="*/ 165155 h 3024784"/>
              <a:gd name="connsiteX4113" fmla="*/ 1601174 w 2971357"/>
              <a:gd name="connsiteY4113" fmla="*/ 162488 h 3024784"/>
              <a:gd name="connsiteX4114" fmla="*/ 1576980 w 2971357"/>
              <a:gd name="connsiteY4114" fmla="*/ 161345 h 3024784"/>
              <a:gd name="connsiteX4115" fmla="*/ 1557359 w 2971357"/>
              <a:gd name="connsiteY4115" fmla="*/ 162107 h 3024784"/>
              <a:gd name="connsiteX4116" fmla="*/ 1505733 w 2971357"/>
              <a:gd name="connsiteY4116" fmla="*/ 163346 h 3024784"/>
              <a:gd name="connsiteX4117" fmla="*/ 1442202 w 2971357"/>
              <a:gd name="connsiteY4117" fmla="*/ 164203 h 3024784"/>
              <a:gd name="connsiteX4118" fmla="*/ 1473920 w 2971357"/>
              <a:gd name="connsiteY4118" fmla="*/ 159059 h 3024784"/>
              <a:gd name="connsiteX4119" fmla="*/ 1491255 w 2971357"/>
              <a:gd name="connsiteY4119" fmla="*/ 155916 h 3024784"/>
              <a:gd name="connsiteX4120" fmla="*/ 1443154 w 2971357"/>
              <a:gd name="connsiteY4120" fmla="*/ 157630 h 3024784"/>
              <a:gd name="connsiteX4121" fmla="*/ 1410293 w 2971357"/>
              <a:gd name="connsiteY4121" fmla="*/ 161917 h 3024784"/>
              <a:gd name="connsiteX4122" fmla="*/ 1382385 w 2971357"/>
              <a:gd name="connsiteY4122" fmla="*/ 163917 h 3024784"/>
              <a:gd name="connsiteX4123" fmla="*/ 1354571 w 2971357"/>
              <a:gd name="connsiteY4123" fmla="*/ 166489 h 3024784"/>
              <a:gd name="connsiteX4124" fmla="*/ 1299136 w 2971357"/>
              <a:gd name="connsiteY4124" fmla="*/ 173252 h 3024784"/>
              <a:gd name="connsiteX4125" fmla="*/ 1281801 w 2971357"/>
              <a:gd name="connsiteY4125" fmla="*/ 169156 h 3024784"/>
              <a:gd name="connsiteX4126" fmla="*/ 1226841 w 2971357"/>
              <a:gd name="connsiteY4126" fmla="*/ 178681 h 3024784"/>
              <a:gd name="connsiteX4127" fmla="*/ 1171215 w 2971357"/>
              <a:gd name="connsiteY4127" fmla="*/ 191254 h 3024784"/>
              <a:gd name="connsiteX4128" fmla="*/ 1108064 w 2971357"/>
              <a:gd name="connsiteY4128" fmla="*/ 211733 h 3024784"/>
              <a:gd name="connsiteX4129" fmla="*/ 1062440 w 2971357"/>
              <a:gd name="connsiteY4129" fmla="*/ 221258 h 3024784"/>
              <a:gd name="connsiteX4130" fmla="*/ 1101207 w 2971357"/>
              <a:gd name="connsiteY4130" fmla="*/ 209256 h 3024784"/>
              <a:gd name="connsiteX4131" fmla="*/ 1139783 w 2971357"/>
              <a:gd name="connsiteY4131" fmla="*/ 197350 h 3024784"/>
              <a:gd name="connsiteX4132" fmla="*/ 1124067 w 2971357"/>
              <a:gd name="connsiteY4132" fmla="*/ 198493 h 3024784"/>
              <a:gd name="connsiteX4133" fmla="*/ 1100444 w 2971357"/>
              <a:gd name="connsiteY4133" fmla="*/ 200874 h 3024784"/>
              <a:gd name="connsiteX4134" fmla="*/ 1057772 w 2971357"/>
              <a:gd name="connsiteY4134" fmla="*/ 211542 h 3024784"/>
              <a:gd name="connsiteX4135" fmla="*/ 1002051 w 2971357"/>
              <a:gd name="connsiteY4135" fmla="*/ 230592 h 3024784"/>
              <a:gd name="connsiteX4136" fmla="*/ 966142 w 2971357"/>
              <a:gd name="connsiteY4136" fmla="*/ 241355 h 3024784"/>
              <a:gd name="connsiteX4137" fmla="*/ 965475 w 2971357"/>
              <a:gd name="connsiteY4137" fmla="*/ 238117 h 3024784"/>
              <a:gd name="connsiteX4138" fmla="*/ 1007861 w 2971357"/>
              <a:gd name="connsiteY4138" fmla="*/ 218305 h 3024784"/>
              <a:gd name="connsiteX4139" fmla="*/ 1016243 w 2971357"/>
              <a:gd name="connsiteY4139" fmla="*/ 212590 h 3024784"/>
              <a:gd name="connsiteX4140" fmla="*/ 1038627 w 2971357"/>
              <a:gd name="connsiteY4140" fmla="*/ 203065 h 3024784"/>
              <a:gd name="connsiteX4141" fmla="*/ 1118637 w 2971357"/>
              <a:gd name="connsiteY4141" fmla="*/ 169632 h 3024784"/>
              <a:gd name="connsiteX4142" fmla="*/ 1333426 w 2971357"/>
              <a:gd name="connsiteY4142" fmla="*/ 120578 h 3024784"/>
              <a:gd name="connsiteX4143" fmla="*/ 1489731 w 2971357"/>
              <a:gd name="connsiteY4143" fmla="*/ 108005 h 3024784"/>
              <a:gd name="connsiteX4144" fmla="*/ 1730523 w 2971357"/>
              <a:gd name="connsiteY4144" fmla="*/ 91718 h 3024784"/>
              <a:gd name="connsiteX4145" fmla="*/ 1730523 w 2971357"/>
              <a:gd name="connsiteY4145" fmla="*/ 95528 h 3024784"/>
              <a:gd name="connsiteX4146" fmla="*/ 1730523 w 2971357"/>
              <a:gd name="connsiteY4146" fmla="*/ 91718 h 3024784"/>
              <a:gd name="connsiteX4147" fmla="*/ 1510971 w 2971357"/>
              <a:gd name="connsiteY4147" fmla="*/ 91147 h 3024784"/>
              <a:gd name="connsiteX4148" fmla="*/ 1527735 w 2971357"/>
              <a:gd name="connsiteY4148" fmla="*/ 91813 h 3024784"/>
              <a:gd name="connsiteX4149" fmla="*/ 1480872 w 2971357"/>
              <a:gd name="connsiteY4149" fmla="*/ 94290 h 3024784"/>
              <a:gd name="connsiteX4150" fmla="*/ 1486682 w 2971357"/>
              <a:gd name="connsiteY4150" fmla="*/ 92385 h 3024784"/>
              <a:gd name="connsiteX4151" fmla="*/ 1510971 w 2971357"/>
              <a:gd name="connsiteY4151" fmla="*/ 91147 h 3024784"/>
              <a:gd name="connsiteX4152" fmla="*/ 1007004 w 2971357"/>
              <a:gd name="connsiteY4152" fmla="*/ 88384 h 3024784"/>
              <a:gd name="connsiteX4153" fmla="*/ 998336 w 2971357"/>
              <a:gd name="connsiteY4153" fmla="*/ 91813 h 3024784"/>
              <a:gd name="connsiteX4154" fmla="*/ 994050 w 2971357"/>
              <a:gd name="connsiteY4154" fmla="*/ 93528 h 3024784"/>
              <a:gd name="connsiteX4155" fmla="*/ 936900 w 2971357"/>
              <a:gd name="connsiteY4155" fmla="*/ 122103 h 3024784"/>
              <a:gd name="connsiteX4156" fmla="*/ 936138 w 2971357"/>
              <a:gd name="connsiteY4156" fmla="*/ 123913 h 3024784"/>
              <a:gd name="connsiteX4157" fmla="*/ 937186 w 2971357"/>
              <a:gd name="connsiteY4157" fmla="*/ 122103 h 3024784"/>
              <a:gd name="connsiteX4158" fmla="*/ 937090 w 2971357"/>
              <a:gd name="connsiteY4158" fmla="*/ 122103 h 3024784"/>
              <a:gd name="connsiteX4159" fmla="*/ 994240 w 2971357"/>
              <a:gd name="connsiteY4159" fmla="*/ 93528 h 3024784"/>
              <a:gd name="connsiteX4160" fmla="*/ 998526 w 2971357"/>
              <a:gd name="connsiteY4160" fmla="*/ 91813 h 3024784"/>
              <a:gd name="connsiteX4161" fmla="*/ 1828440 w 2971357"/>
              <a:gd name="connsiteY4161" fmla="*/ 34758 h 3024784"/>
              <a:gd name="connsiteX4162" fmla="*/ 1939597 w 2971357"/>
              <a:gd name="connsiteY4162" fmla="*/ 71144 h 3024784"/>
              <a:gd name="connsiteX4163" fmla="*/ 1861111 w 2971357"/>
              <a:gd name="connsiteY4163" fmla="*/ 47522 h 3024784"/>
              <a:gd name="connsiteX4164" fmla="*/ 1828440 w 2971357"/>
              <a:gd name="connsiteY4164" fmla="*/ 34758 h 3024784"/>
              <a:gd name="connsiteX4165" fmla="*/ 1480575 w 2971357"/>
              <a:gd name="connsiteY4165" fmla="*/ 5 h 3024784"/>
              <a:gd name="connsiteX4166" fmla="*/ 1502018 w 2971357"/>
              <a:gd name="connsiteY4166" fmla="*/ 1707 h 3024784"/>
              <a:gd name="connsiteX4167" fmla="*/ 1434772 w 2971357"/>
              <a:gd name="connsiteY4167" fmla="*/ 5231 h 3024784"/>
              <a:gd name="connsiteX4168" fmla="*/ 1384670 w 2971357"/>
              <a:gd name="connsiteY4168" fmla="*/ 8946 h 3024784"/>
              <a:gd name="connsiteX4169" fmla="*/ 1347047 w 2971357"/>
              <a:gd name="connsiteY4169" fmla="*/ 9898 h 3024784"/>
              <a:gd name="connsiteX4170" fmla="*/ 1276085 w 2971357"/>
              <a:gd name="connsiteY4170" fmla="*/ 18852 h 3024784"/>
              <a:gd name="connsiteX4171" fmla="*/ 1273759 w 2971357"/>
              <a:gd name="connsiteY4171" fmla="*/ 19289 h 3024784"/>
              <a:gd name="connsiteX4172" fmla="*/ 1276181 w 2971357"/>
              <a:gd name="connsiteY4172" fmla="*/ 18757 h 3024784"/>
              <a:gd name="connsiteX4173" fmla="*/ 1057106 w 2971357"/>
              <a:gd name="connsiteY4173" fmla="*/ 70477 h 3024784"/>
              <a:gd name="connsiteX4174" fmla="*/ 1057348 w 2971357"/>
              <a:gd name="connsiteY4174" fmla="*/ 70476 h 3024784"/>
              <a:gd name="connsiteX4175" fmla="*/ 1057010 w 2971357"/>
              <a:gd name="connsiteY4175" fmla="*/ 70573 h 3024784"/>
              <a:gd name="connsiteX4176" fmla="*/ 1062435 w 2971357"/>
              <a:gd name="connsiteY4176" fmla="*/ 70573 h 3024784"/>
              <a:gd name="connsiteX4177" fmla="*/ 1059010 w 2971357"/>
              <a:gd name="connsiteY4177" fmla="*/ 73144 h 3024784"/>
              <a:gd name="connsiteX4178" fmla="*/ 1062546 w 2971357"/>
              <a:gd name="connsiteY4178" fmla="*/ 70573 h 3024784"/>
              <a:gd name="connsiteX4179" fmla="*/ 1062435 w 2971357"/>
              <a:gd name="connsiteY4179" fmla="*/ 70573 h 3024784"/>
              <a:gd name="connsiteX4180" fmla="*/ 1062594 w 2971357"/>
              <a:gd name="connsiteY4180" fmla="*/ 70453 h 3024784"/>
              <a:gd name="connsiteX4181" fmla="*/ 1057348 w 2971357"/>
              <a:gd name="connsiteY4181" fmla="*/ 70476 h 3024784"/>
              <a:gd name="connsiteX4182" fmla="*/ 1163333 w 2971357"/>
              <a:gd name="connsiteY4182" fmla="*/ 40033 h 3024784"/>
              <a:gd name="connsiteX4183" fmla="*/ 1273759 w 2971357"/>
              <a:gd name="connsiteY4183" fmla="*/ 19289 h 3024784"/>
              <a:gd name="connsiteX4184" fmla="*/ 1226746 w 2971357"/>
              <a:gd name="connsiteY4184" fmla="*/ 29615 h 3024784"/>
              <a:gd name="connsiteX4185" fmla="*/ 1196266 w 2971357"/>
              <a:gd name="connsiteY4185" fmla="*/ 35044 h 3024784"/>
              <a:gd name="connsiteX4186" fmla="*/ 1163785 w 2971357"/>
              <a:gd name="connsiteY4186" fmla="*/ 41998 h 3024784"/>
              <a:gd name="connsiteX4187" fmla="*/ 1192932 w 2971357"/>
              <a:gd name="connsiteY4187" fmla="*/ 53808 h 3024784"/>
              <a:gd name="connsiteX4188" fmla="*/ 1152927 w 2971357"/>
              <a:gd name="connsiteY4188" fmla="*/ 61333 h 3024784"/>
              <a:gd name="connsiteX4189" fmla="*/ 1133877 w 2971357"/>
              <a:gd name="connsiteY4189" fmla="*/ 64667 h 3024784"/>
              <a:gd name="connsiteX4190" fmla="*/ 1105302 w 2971357"/>
              <a:gd name="connsiteY4190" fmla="*/ 73335 h 3024784"/>
              <a:gd name="connsiteX4191" fmla="*/ 1053962 w 2971357"/>
              <a:gd name="connsiteY4191" fmla="*/ 87622 h 3024784"/>
              <a:gd name="connsiteX4192" fmla="*/ 1004242 w 2971357"/>
              <a:gd name="connsiteY4192" fmla="*/ 105339 h 3024784"/>
              <a:gd name="connsiteX4193" fmla="*/ 1013195 w 2971357"/>
              <a:gd name="connsiteY4193" fmla="*/ 104767 h 3024784"/>
              <a:gd name="connsiteX4194" fmla="*/ 977476 w 2971357"/>
              <a:gd name="connsiteY4194" fmla="*/ 118579 h 3024784"/>
              <a:gd name="connsiteX4195" fmla="*/ 934328 w 2971357"/>
              <a:gd name="connsiteY4195" fmla="*/ 135533 h 3024784"/>
              <a:gd name="connsiteX4196" fmla="*/ 891847 w 2971357"/>
              <a:gd name="connsiteY4196" fmla="*/ 154107 h 3024784"/>
              <a:gd name="connsiteX4197" fmla="*/ 878131 w 2971357"/>
              <a:gd name="connsiteY4197" fmla="*/ 160774 h 3024784"/>
              <a:gd name="connsiteX4198" fmla="*/ 860414 w 2971357"/>
              <a:gd name="connsiteY4198" fmla="*/ 171918 h 3024784"/>
              <a:gd name="connsiteX4199" fmla="*/ 863367 w 2971357"/>
              <a:gd name="connsiteY4199" fmla="*/ 171918 h 3024784"/>
              <a:gd name="connsiteX4200" fmla="*/ 789643 w 2971357"/>
              <a:gd name="connsiteY4200" fmla="*/ 213543 h 3024784"/>
              <a:gd name="connsiteX4201" fmla="*/ 752496 w 2971357"/>
              <a:gd name="connsiteY4201" fmla="*/ 234402 h 3024784"/>
              <a:gd name="connsiteX4202" fmla="*/ 733446 w 2971357"/>
              <a:gd name="connsiteY4202" fmla="*/ 244404 h 3024784"/>
              <a:gd name="connsiteX4203" fmla="*/ 714396 w 2971357"/>
              <a:gd name="connsiteY4203" fmla="*/ 254691 h 3024784"/>
              <a:gd name="connsiteX4204" fmla="*/ 691250 w 2971357"/>
              <a:gd name="connsiteY4204" fmla="*/ 268502 h 3024784"/>
              <a:gd name="connsiteX4205" fmla="*/ 675820 w 2971357"/>
              <a:gd name="connsiteY4205" fmla="*/ 278027 h 3024784"/>
              <a:gd name="connsiteX4206" fmla="*/ 661342 w 2971357"/>
              <a:gd name="connsiteY4206" fmla="*/ 287552 h 3024784"/>
              <a:gd name="connsiteX4207" fmla="*/ 593333 w 2971357"/>
              <a:gd name="connsiteY4207" fmla="*/ 338225 h 3024784"/>
              <a:gd name="connsiteX4208" fmla="*/ 561329 w 2971357"/>
              <a:gd name="connsiteY4208" fmla="*/ 366800 h 3024784"/>
              <a:gd name="connsiteX4209" fmla="*/ 515704 w 2971357"/>
              <a:gd name="connsiteY4209" fmla="*/ 407662 h 3024784"/>
              <a:gd name="connsiteX4210" fmla="*/ 421883 w 2971357"/>
              <a:gd name="connsiteY4210" fmla="*/ 502912 h 3024784"/>
              <a:gd name="connsiteX4211" fmla="*/ 409977 w 2971357"/>
              <a:gd name="connsiteY4211" fmla="*/ 515581 h 3024784"/>
              <a:gd name="connsiteX4212" fmla="*/ 398642 w 2971357"/>
              <a:gd name="connsiteY4212" fmla="*/ 528630 h 3024784"/>
              <a:gd name="connsiteX4213" fmla="*/ 376639 w 2971357"/>
              <a:gd name="connsiteY4213" fmla="*/ 554633 h 3024784"/>
              <a:gd name="connsiteX4214" fmla="*/ 337587 w 2971357"/>
              <a:gd name="connsiteY4214" fmla="*/ 605592 h 3024784"/>
              <a:gd name="connsiteX4215" fmla="*/ 282342 w 2971357"/>
              <a:gd name="connsiteY4215" fmla="*/ 679791 h 3024784"/>
              <a:gd name="connsiteX4216" fmla="*/ 240908 w 2971357"/>
              <a:gd name="connsiteY4216" fmla="*/ 744371 h 3024784"/>
              <a:gd name="connsiteX4217" fmla="*/ 215381 w 2971357"/>
              <a:gd name="connsiteY4217" fmla="*/ 792949 h 3024784"/>
              <a:gd name="connsiteX4218" fmla="*/ 208237 w 2971357"/>
              <a:gd name="connsiteY4218" fmla="*/ 808665 h 3024784"/>
              <a:gd name="connsiteX4219" fmla="*/ 205666 w 2971357"/>
              <a:gd name="connsiteY4219" fmla="*/ 817714 h 3024784"/>
              <a:gd name="connsiteX4220" fmla="*/ 213571 w 2971357"/>
              <a:gd name="connsiteY4220" fmla="*/ 811903 h 3024784"/>
              <a:gd name="connsiteX4221" fmla="*/ 250528 w 2971357"/>
              <a:gd name="connsiteY4221" fmla="*/ 752753 h 3024784"/>
              <a:gd name="connsiteX4222" fmla="*/ 281866 w 2971357"/>
              <a:gd name="connsiteY4222" fmla="*/ 710843 h 3024784"/>
              <a:gd name="connsiteX4223" fmla="*/ 292629 w 2971357"/>
              <a:gd name="connsiteY4223" fmla="*/ 694746 h 3024784"/>
              <a:gd name="connsiteX4224" fmla="*/ 303106 w 2971357"/>
              <a:gd name="connsiteY4224" fmla="*/ 681506 h 3024784"/>
              <a:gd name="connsiteX4225" fmla="*/ 321585 w 2971357"/>
              <a:gd name="connsiteY4225" fmla="*/ 657884 h 3024784"/>
              <a:gd name="connsiteX4226" fmla="*/ 336063 w 2971357"/>
              <a:gd name="connsiteY4226" fmla="*/ 640644 h 3024784"/>
              <a:gd name="connsiteX4227" fmla="*/ 346636 w 2971357"/>
              <a:gd name="connsiteY4227" fmla="*/ 630547 h 3024784"/>
              <a:gd name="connsiteX4228" fmla="*/ 351684 w 2971357"/>
              <a:gd name="connsiteY4228" fmla="*/ 631500 h 3024784"/>
              <a:gd name="connsiteX4229" fmla="*/ 333301 w 2971357"/>
              <a:gd name="connsiteY4229" fmla="*/ 663123 h 3024784"/>
              <a:gd name="connsiteX4230" fmla="*/ 345969 w 2971357"/>
              <a:gd name="connsiteY4230" fmla="*/ 652741 h 3024784"/>
              <a:gd name="connsiteX4231" fmla="*/ 392546 w 2971357"/>
              <a:gd name="connsiteY4231" fmla="*/ 592447 h 3024784"/>
              <a:gd name="connsiteX4232" fmla="*/ 443410 w 2971357"/>
              <a:gd name="connsiteY4232" fmla="*/ 534726 h 3024784"/>
              <a:gd name="connsiteX4233" fmla="*/ 501036 w 2971357"/>
              <a:gd name="connsiteY4233" fmla="*/ 472718 h 3024784"/>
              <a:gd name="connsiteX4234" fmla="*/ 531802 w 2971357"/>
              <a:gd name="connsiteY4234" fmla="*/ 440428 h 3024784"/>
              <a:gd name="connsiteX4235" fmla="*/ 571807 w 2971357"/>
              <a:gd name="connsiteY4235" fmla="*/ 404043 h 3024784"/>
              <a:gd name="connsiteX4236" fmla="*/ 581332 w 2971357"/>
              <a:gd name="connsiteY4236" fmla="*/ 394518 h 3024784"/>
              <a:gd name="connsiteX4237" fmla="*/ 591809 w 2971357"/>
              <a:gd name="connsiteY4237" fmla="*/ 384993 h 3024784"/>
              <a:gd name="connsiteX4238" fmla="*/ 612669 w 2971357"/>
              <a:gd name="connsiteY4238" fmla="*/ 366514 h 3024784"/>
              <a:gd name="connsiteX4239" fmla="*/ 623051 w 2971357"/>
              <a:gd name="connsiteY4239" fmla="*/ 352036 h 3024784"/>
              <a:gd name="connsiteX4240" fmla="*/ 628671 w 2971357"/>
              <a:gd name="connsiteY4240" fmla="*/ 344035 h 3024784"/>
              <a:gd name="connsiteX4241" fmla="*/ 650578 w 2971357"/>
              <a:gd name="connsiteY4241" fmla="*/ 327557 h 3024784"/>
              <a:gd name="connsiteX4242" fmla="*/ 705442 w 2971357"/>
              <a:gd name="connsiteY4242" fmla="*/ 289457 h 3024784"/>
              <a:gd name="connsiteX4243" fmla="*/ 859843 w 2971357"/>
              <a:gd name="connsiteY4243" fmla="*/ 208209 h 3024784"/>
              <a:gd name="connsiteX4244" fmla="*/ 873654 w 2971357"/>
              <a:gd name="connsiteY4244" fmla="*/ 201637 h 3024784"/>
              <a:gd name="connsiteX4245" fmla="*/ 887751 w 2971357"/>
              <a:gd name="connsiteY4245" fmla="*/ 195541 h 3024784"/>
              <a:gd name="connsiteX4246" fmla="*/ 916326 w 2971357"/>
              <a:gd name="connsiteY4246" fmla="*/ 183634 h 3024784"/>
              <a:gd name="connsiteX4247" fmla="*/ 937281 w 2971357"/>
              <a:gd name="connsiteY4247" fmla="*/ 174014 h 3024784"/>
              <a:gd name="connsiteX4248" fmla="*/ 954045 w 2971357"/>
              <a:gd name="connsiteY4248" fmla="*/ 167823 h 3024784"/>
              <a:gd name="connsiteX4249" fmla="*/ 970523 w 2971357"/>
              <a:gd name="connsiteY4249" fmla="*/ 164013 h 3024784"/>
              <a:gd name="connsiteX4250" fmla="*/ 994526 w 2971357"/>
              <a:gd name="connsiteY4250" fmla="*/ 154488 h 3024784"/>
              <a:gd name="connsiteX4251" fmla="*/ 1006528 w 2971357"/>
              <a:gd name="connsiteY4251" fmla="*/ 149821 h 3024784"/>
              <a:gd name="connsiteX4252" fmla="*/ 1018720 w 2971357"/>
              <a:gd name="connsiteY4252" fmla="*/ 145725 h 3024784"/>
              <a:gd name="connsiteX4253" fmla="*/ 1052724 w 2971357"/>
              <a:gd name="connsiteY4253" fmla="*/ 134676 h 3024784"/>
              <a:gd name="connsiteX4254" fmla="*/ 1076917 w 2971357"/>
              <a:gd name="connsiteY4254" fmla="*/ 127627 h 3024784"/>
              <a:gd name="connsiteX4255" fmla="*/ 1101397 w 2971357"/>
              <a:gd name="connsiteY4255" fmla="*/ 121531 h 3024784"/>
              <a:gd name="connsiteX4256" fmla="*/ 1139497 w 2971357"/>
              <a:gd name="connsiteY4256" fmla="*/ 111530 h 3024784"/>
              <a:gd name="connsiteX4257" fmla="*/ 1177597 w 2971357"/>
              <a:gd name="connsiteY4257" fmla="*/ 103148 h 3024784"/>
              <a:gd name="connsiteX4258" fmla="*/ 1215697 w 2971357"/>
              <a:gd name="connsiteY4258" fmla="*/ 95147 h 3024784"/>
              <a:gd name="connsiteX4259" fmla="*/ 1253225 w 2971357"/>
              <a:gd name="connsiteY4259" fmla="*/ 89241 h 3024784"/>
              <a:gd name="connsiteX4260" fmla="*/ 1292944 w 2971357"/>
              <a:gd name="connsiteY4260" fmla="*/ 83146 h 3024784"/>
              <a:gd name="connsiteX4261" fmla="*/ 1331044 w 2971357"/>
              <a:gd name="connsiteY4261" fmla="*/ 78383 h 3024784"/>
              <a:gd name="connsiteX4262" fmla="*/ 1404101 w 2971357"/>
              <a:gd name="connsiteY4262" fmla="*/ 69715 h 3024784"/>
              <a:gd name="connsiteX4263" fmla="*/ 1426675 w 2971357"/>
              <a:gd name="connsiteY4263" fmla="*/ 66477 h 3024784"/>
              <a:gd name="connsiteX4264" fmla="*/ 1453536 w 2971357"/>
              <a:gd name="connsiteY4264" fmla="*/ 65048 h 3024784"/>
              <a:gd name="connsiteX4265" fmla="*/ 1510686 w 2971357"/>
              <a:gd name="connsiteY4265" fmla="*/ 64381 h 3024784"/>
              <a:gd name="connsiteX4266" fmla="*/ 1551643 w 2971357"/>
              <a:gd name="connsiteY4266" fmla="*/ 65905 h 3024784"/>
              <a:gd name="connsiteX4267" fmla="*/ 1593553 w 2971357"/>
              <a:gd name="connsiteY4267" fmla="*/ 67906 h 3024784"/>
              <a:gd name="connsiteX4268" fmla="*/ 1615747 w 2971357"/>
              <a:gd name="connsiteY4268" fmla="*/ 74478 h 3024784"/>
              <a:gd name="connsiteX4269" fmla="*/ 1691947 w 2971357"/>
              <a:gd name="connsiteY4269" fmla="*/ 84003 h 3024784"/>
              <a:gd name="connsiteX4270" fmla="*/ 1760717 w 2971357"/>
              <a:gd name="connsiteY4270" fmla="*/ 91623 h 3024784"/>
              <a:gd name="connsiteX4271" fmla="*/ 1781101 w 2971357"/>
              <a:gd name="connsiteY4271" fmla="*/ 97242 h 3024784"/>
              <a:gd name="connsiteX4272" fmla="*/ 1819201 w 2971357"/>
              <a:gd name="connsiteY4272" fmla="*/ 104196 h 3024784"/>
              <a:gd name="connsiteX4273" fmla="*/ 1845490 w 2971357"/>
              <a:gd name="connsiteY4273" fmla="*/ 108196 h 3024784"/>
              <a:gd name="connsiteX4274" fmla="*/ 1868635 w 2971357"/>
              <a:gd name="connsiteY4274" fmla="*/ 112482 h 3024784"/>
              <a:gd name="connsiteX4275" fmla="*/ 1894829 w 2971357"/>
              <a:gd name="connsiteY4275" fmla="*/ 120483 h 3024784"/>
              <a:gd name="connsiteX4276" fmla="*/ 1906640 w 2971357"/>
              <a:gd name="connsiteY4276" fmla="*/ 126675 h 3024784"/>
              <a:gd name="connsiteX4277" fmla="*/ 1860349 w 2971357"/>
              <a:gd name="connsiteY4277" fmla="*/ 122484 h 3024784"/>
              <a:gd name="connsiteX4278" fmla="*/ 1842918 w 2971357"/>
              <a:gd name="connsiteY4278" fmla="*/ 121817 h 3024784"/>
              <a:gd name="connsiteX4279" fmla="*/ 1841108 w 2971357"/>
              <a:gd name="connsiteY4279" fmla="*/ 124674 h 3024784"/>
              <a:gd name="connsiteX4280" fmla="*/ 1808533 w 2971357"/>
              <a:gd name="connsiteY4280" fmla="*/ 117721 h 3024784"/>
              <a:gd name="connsiteX4281" fmla="*/ 1792150 w 2971357"/>
              <a:gd name="connsiteY4281" fmla="*/ 114388 h 3024784"/>
              <a:gd name="connsiteX4282" fmla="*/ 1775767 w 2971357"/>
              <a:gd name="connsiteY4282" fmla="*/ 111721 h 3024784"/>
              <a:gd name="connsiteX4283" fmla="*/ 1767194 w 2971357"/>
              <a:gd name="connsiteY4283" fmla="*/ 105529 h 3024784"/>
              <a:gd name="connsiteX4284" fmla="*/ 1775672 w 2971357"/>
              <a:gd name="connsiteY4284" fmla="*/ 111721 h 3024784"/>
              <a:gd name="connsiteX4285" fmla="*/ 1716426 w 2971357"/>
              <a:gd name="connsiteY4285" fmla="*/ 102196 h 3024784"/>
              <a:gd name="connsiteX4286" fmla="*/ 1655847 w 2971357"/>
              <a:gd name="connsiteY4286" fmla="*/ 95242 h 3024784"/>
              <a:gd name="connsiteX4287" fmla="*/ 1628986 w 2971357"/>
              <a:gd name="connsiteY4287" fmla="*/ 93528 h 3024784"/>
              <a:gd name="connsiteX4288" fmla="*/ 1626742 w 2971357"/>
              <a:gd name="connsiteY4288" fmla="*/ 93434 h 3024784"/>
              <a:gd name="connsiteX4289" fmla="*/ 1628415 w 2971357"/>
              <a:gd name="connsiteY4289" fmla="*/ 93528 h 3024784"/>
              <a:gd name="connsiteX4290" fmla="*/ 2076090 w 2971357"/>
              <a:gd name="connsiteY4290" fmla="*/ 203447 h 3024784"/>
              <a:gd name="connsiteX4291" fmla="*/ 2062565 w 2971357"/>
              <a:gd name="connsiteY4291" fmla="*/ 199637 h 3024784"/>
              <a:gd name="connsiteX4292" fmla="*/ 2025989 w 2971357"/>
              <a:gd name="connsiteY4292" fmla="*/ 190112 h 3024784"/>
              <a:gd name="connsiteX4293" fmla="*/ 1980429 w 2971357"/>
              <a:gd name="connsiteY4293" fmla="*/ 177541 h 3024784"/>
              <a:gd name="connsiteX4294" fmla="*/ 1980173 w 2971357"/>
              <a:gd name="connsiteY4294" fmla="*/ 177444 h 3024784"/>
              <a:gd name="connsiteX4295" fmla="*/ 1937216 w 2971357"/>
              <a:gd name="connsiteY4295" fmla="*/ 163537 h 3024784"/>
              <a:gd name="connsiteX4296" fmla="*/ 1937120 w 2971357"/>
              <a:gd name="connsiteY4296" fmla="*/ 163537 h 3024784"/>
              <a:gd name="connsiteX4297" fmla="*/ 1917213 w 2971357"/>
              <a:gd name="connsiteY4297" fmla="*/ 156679 h 3024784"/>
              <a:gd name="connsiteX4298" fmla="*/ 1897020 w 2971357"/>
              <a:gd name="connsiteY4298" fmla="*/ 150297 h 3024784"/>
              <a:gd name="connsiteX4299" fmla="*/ 1856539 w 2971357"/>
              <a:gd name="connsiteY4299" fmla="*/ 137820 h 3024784"/>
              <a:gd name="connsiteX4300" fmla="*/ 1826249 w 2971357"/>
              <a:gd name="connsiteY4300" fmla="*/ 133724 h 3024784"/>
              <a:gd name="connsiteX4301" fmla="*/ 1773671 w 2971357"/>
              <a:gd name="connsiteY4301" fmla="*/ 122770 h 3024784"/>
              <a:gd name="connsiteX4302" fmla="*/ 1768194 w 2971357"/>
              <a:gd name="connsiteY4302" fmla="*/ 121675 h 3024784"/>
              <a:gd name="connsiteX4303" fmla="*/ 1726046 w 2971357"/>
              <a:gd name="connsiteY4303" fmla="*/ 113245 h 3024784"/>
              <a:gd name="connsiteX4304" fmla="*/ 1681374 w 2971357"/>
              <a:gd name="connsiteY4304" fmla="*/ 106101 h 3024784"/>
              <a:gd name="connsiteX4305" fmla="*/ 1590791 w 2971357"/>
              <a:gd name="connsiteY4305" fmla="*/ 95338 h 3024784"/>
              <a:gd name="connsiteX4306" fmla="*/ 1575075 w 2971357"/>
              <a:gd name="connsiteY4306" fmla="*/ 92290 h 3024784"/>
              <a:gd name="connsiteX4307" fmla="*/ 1574581 w 2971357"/>
              <a:gd name="connsiteY4307" fmla="*/ 91247 h 3024784"/>
              <a:gd name="connsiteX4308" fmla="*/ 1506305 w 2971357"/>
              <a:gd name="connsiteY4308" fmla="*/ 88384 h 3024784"/>
              <a:gd name="connsiteX4309" fmla="*/ 273579 w 2971357"/>
              <a:gd name="connsiteY4309" fmla="*/ 761230 h 3024784"/>
              <a:gd name="connsiteX4310" fmla="*/ 98319 w 2971357"/>
              <a:gd name="connsiteY4310" fmla="*/ 1148231 h 3024784"/>
              <a:gd name="connsiteX4311" fmla="*/ 51932 w 2971357"/>
              <a:gd name="connsiteY4311" fmla="*/ 1381308 h 3024784"/>
              <a:gd name="connsiteX4312" fmla="*/ 54790 w 2971357"/>
              <a:gd name="connsiteY4312" fmla="*/ 1344160 h 3024784"/>
              <a:gd name="connsiteX4313" fmla="*/ 58790 w 2971357"/>
              <a:gd name="connsiteY4313" fmla="*/ 1292154 h 3024784"/>
              <a:gd name="connsiteX4314" fmla="*/ 64505 w 2971357"/>
              <a:gd name="connsiteY4314" fmla="*/ 1242243 h 3024784"/>
              <a:gd name="connsiteX4315" fmla="*/ 70601 w 2971357"/>
              <a:gd name="connsiteY4315" fmla="*/ 1196523 h 3024784"/>
              <a:gd name="connsiteX4316" fmla="*/ 62410 w 2971357"/>
              <a:gd name="connsiteY4316" fmla="*/ 1225098 h 3024784"/>
              <a:gd name="connsiteX4317" fmla="*/ 53932 w 2971357"/>
              <a:gd name="connsiteY4317" fmla="*/ 1272723 h 3024784"/>
              <a:gd name="connsiteX4318" fmla="*/ 47170 w 2971357"/>
              <a:gd name="connsiteY4318" fmla="*/ 1323015 h 3024784"/>
              <a:gd name="connsiteX4319" fmla="*/ 36311 w 2971357"/>
              <a:gd name="connsiteY4319" fmla="*/ 1443411 h 3024784"/>
              <a:gd name="connsiteX4320" fmla="*/ 34597 w 2971357"/>
              <a:gd name="connsiteY4320" fmla="*/ 1506371 h 3024784"/>
              <a:gd name="connsiteX4321" fmla="*/ 36311 w 2971357"/>
              <a:gd name="connsiteY4321" fmla="*/ 1563521 h 3024784"/>
              <a:gd name="connsiteX4322" fmla="*/ 37740 w 2971357"/>
              <a:gd name="connsiteY4322" fmla="*/ 1587905 h 3024784"/>
              <a:gd name="connsiteX4323" fmla="*/ 40407 w 2971357"/>
              <a:gd name="connsiteY4323" fmla="*/ 1608479 h 3024784"/>
              <a:gd name="connsiteX4324" fmla="*/ 44026 w 2971357"/>
              <a:gd name="connsiteY4324" fmla="*/ 1627339 h 3024784"/>
              <a:gd name="connsiteX4325" fmla="*/ 49551 w 2971357"/>
              <a:gd name="connsiteY4325" fmla="*/ 1699919 h 3024784"/>
              <a:gd name="connsiteX4326" fmla="*/ 41455 w 2971357"/>
              <a:gd name="connsiteY4326" fmla="*/ 1646484 h 3024784"/>
              <a:gd name="connsiteX4327" fmla="*/ 35168 w 2971357"/>
              <a:gd name="connsiteY4327" fmla="*/ 1591239 h 3024784"/>
              <a:gd name="connsiteX4328" fmla="*/ 32025 w 2971357"/>
              <a:gd name="connsiteY4328" fmla="*/ 1530279 h 3024784"/>
              <a:gd name="connsiteX4329" fmla="*/ 30596 w 2971357"/>
              <a:gd name="connsiteY4329" fmla="*/ 1491702 h 3024784"/>
              <a:gd name="connsiteX4330" fmla="*/ 29358 w 2971357"/>
              <a:gd name="connsiteY4330" fmla="*/ 1470652 h 3024784"/>
              <a:gd name="connsiteX4331" fmla="*/ 25738 w 2971357"/>
              <a:gd name="connsiteY4331" fmla="*/ 1465985 h 3024784"/>
              <a:gd name="connsiteX4332" fmla="*/ 19068 w 2971357"/>
              <a:gd name="connsiteY4332" fmla="*/ 1495225 h 3024784"/>
              <a:gd name="connsiteX4333" fmla="*/ 17115 w 2971357"/>
              <a:gd name="connsiteY4333" fmla="*/ 1499138 h 3024784"/>
              <a:gd name="connsiteX4334" fmla="*/ 18404 w 2971357"/>
              <a:gd name="connsiteY4334" fmla="*/ 1460365 h 3024784"/>
              <a:gd name="connsiteX4335" fmla="*/ 18404 w 2971357"/>
              <a:gd name="connsiteY4335" fmla="*/ 1459127 h 3024784"/>
              <a:gd name="connsiteX4336" fmla="*/ 17071 w 2971357"/>
              <a:gd name="connsiteY4336" fmla="*/ 1499227 h 3024784"/>
              <a:gd name="connsiteX4337" fmla="*/ 17115 w 2971357"/>
              <a:gd name="connsiteY4337" fmla="*/ 1499138 h 3024784"/>
              <a:gd name="connsiteX4338" fmla="*/ 17071 w 2971357"/>
              <a:gd name="connsiteY4338" fmla="*/ 1500466 h 3024784"/>
              <a:gd name="connsiteX4339" fmla="*/ 15547 w 2971357"/>
              <a:gd name="connsiteY4339" fmla="*/ 1529041 h 3024784"/>
              <a:gd name="connsiteX4340" fmla="*/ 13642 w 2971357"/>
              <a:gd name="connsiteY4340" fmla="*/ 1497322 h 3024784"/>
              <a:gd name="connsiteX4341" fmla="*/ 11641 w 2971357"/>
              <a:gd name="connsiteY4341" fmla="*/ 1495608 h 3024784"/>
              <a:gd name="connsiteX4342" fmla="*/ 6688 w 2971357"/>
              <a:gd name="connsiteY4342" fmla="*/ 1477415 h 3024784"/>
              <a:gd name="connsiteX4343" fmla="*/ 4974 w 2971357"/>
              <a:gd name="connsiteY4343" fmla="*/ 1460175 h 3024784"/>
              <a:gd name="connsiteX4344" fmla="*/ 4974 w 2971357"/>
              <a:gd name="connsiteY4344" fmla="*/ 1453698 h 3024784"/>
              <a:gd name="connsiteX4345" fmla="*/ 211 w 2971357"/>
              <a:gd name="connsiteY4345" fmla="*/ 1461889 h 3024784"/>
              <a:gd name="connsiteX4346" fmla="*/ 211 w 2971357"/>
              <a:gd name="connsiteY4346" fmla="*/ 1434362 h 3024784"/>
              <a:gd name="connsiteX4347" fmla="*/ 2497 w 2971357"/>
              <a:gd name="connsiteY4347" fmla="*/ 1407406 h 3024784"/>
              <a:gd name="connsiteX4348" fmla="*/ 7450 w 2971357"/>
              <a:gd name="connsiteY4348" fmla="*/ 1353400 h 3024784"/>
              <a:gd name="connsiteX4349" fmla="*/ 12880 w 2971357"/>
              <a:gd name="connsiteY4349" fmla="*/ 1283676 h 3024784"/>
              <a:gd name="connsiteX4350" fmla="*/ 14499 w 2971357"/>
              <a:gd name="connsiteY4350" fmla="*/ 1250053 h 3024784"/>
              <a:gd name="connsiteX4351" fmla="*/ 13261 w 2971357"/>
              <a:gd name="connsiteY4351" fmla="*/ 1244815 h 3024784"/>
              <a:gd name="connsiteX4352" fmla="*/ 17166 w 2971357"/>
              <a:gd name="connsiteY4352" fmla="*/ 1211096 h 3024784"/>
              <a:gd name="connsiteX4353" fmla="*/ 33739 w 2971357"/>
              <a:gd name="connsiteY4353" fmla="*/ 1144421 h 3024784"/>
              <a:gd name="connsiteX4354" fmla="*/ 17166 w 2971357"/>
              <a:gd name="connsiteY4354" fmla="*/ 1211096 h 3024784"/>
              <a:gd name="connsiteX4355" fmla="*/ 12499 w 2971357"/>
              <a:gd name="connsiteY4355" fmla="*/ 1212430 h 3024784"/>
              <a:gd name="connsiteX4356" fmla="*/ 15166 w 2971357"/>
              <a:gd name="connsiteY4356" fmla="*/ 1183855 h 3024784"/>
              <a:gd name="connsiteX4357" fmla="*/ 19642 w 2971357"/>
              <a:gd name="connsiteY4357" fmla="*/ 1137182 h 3024784"/>
              <a:gd name="connsiteX4358" fmla="*/ 16023 w 2971357"/>
              <a:gd name="connsiteY4358" fmla="*/ 1138420 h 3024784"/>
              <a:gd name="connsiteX4359" fmla="*/ 16023 w 2971357"/>
              <a:gd name="connsiteY4359" fmla="*/ 1135087 h 3024784"/>
              <a:gd name="connsiteX4360" fmla="*/ 35930 w 2971357"/>
              <a:gd name="connsiteY4360" fmla="*/ 1051648 h 3024784"/>
              <a:gd name="connsiteX4361" fmla="*/ 58981 w 2971357"/>
              <a:gd name="connsiteY4361" fmla="*/ 996688 h 3024784"/>
              <a:gd name="connsiteX4362" fmla="*/ 35930 w 2971357"/>
              <a:gd name="connsiteY4362" fmla="*/ 1051648 h 3024784"/>
              <a:gd name="connsiteX4363" fmla="*/ 40788 w 2971357"/>
              <a:gd name="connsiteY4363" fmla="*/ 1025454 h 3024784"/>
              <a:gd name="connsiteX4364" fmla="*/ 58885 w 2971357"/>
              <a:gd name="connsiteY4364" fmla="*/ 958779 h 3024784"/>
              <a:gd name="connsiteX4365" fmla="*/ 74125 w 2971357"/>
              <a:gd name="connsiteY4365" fmla="*/ 905058 h 3024784"/>
              <a:gd name="connsiteX4366" fmla="*/ 86794 w 2971357"/>
              <a:gd name="connsiteY4366" fmla="*/ 874197 h 3024784"/>
              <a:gd name="connsiteX4367" fmla="*/ 98605 w 2971357"/>
              <a:gd name="connsiteY4367" fmla="*/ 836954 h 3024784"/>
              <a:gd name="connsiteX4368" fmla="*/ 127180 w 2971357"/>
              <a:gd name="connsiteY4368" fmla="*/ 774660 h 3024784"/>
              <a:gd name="connsiteX4369" fmla="*/ 134038 w 2971357"/>
              <a:gd name="connsiteY4369" fmla="*/ 749800 h 3024784"/>
              <a:gd name="connsiteX4370" fmla="*/ 142229 w 2971357"/>
              <a:gd name="connsiteY4370" fmla="*/ 729226 h 3024784"/>
              <a:gd name="connsiteX4371" fmla="*/ 140515 w 2971357"/>
              <a:gd name="connsiteY4371" fmla="*/ 729893 h 3024784"/>
              <a:gd name="connsiteX4372" fmla="*/ 164327 w 2971357"/>
              <a:gd name="connsiteY4372" fmla="*/ 687507 h 3024784"/>
              <a:gd name="connsiteX4373" fmla="*/ 185187 w 2971357"/>
              <a:gd name="connsiteY4373" fmla="*/ 652359 h 3024784"/>
              <a:gd name="connsiteX4374" fmla="*/ 203475 w 2971357"/>
              <a:gd name="connsiteY4374" fmla="*/ 615593 h 3024784"/>
              <a:gd name="connsiteX4375" fmla="*/ 213000 w 2971357"/>
              <a:gd name="connsiteY4375" fmla="*/ 600353 h 3024784"/>
              <a:gd name="connsiteX4376" fmla="*/ 233288 w 2971357"/>
              <a:gd name="connsiteY4376" fmla="*/ 568730 h 3024784"/>
              <a:gd name="connsiteX4377" fmla="*/ 252338 w 2971357"/>
              <a:gd name="connsiteY4377" fmla="*/ 540155 h 3024784"/>
              <a:gd name="connsiteX4378" fmla="*/ 276246 w 2971357"/>
              <a:gd name="connsiteY4378" fmla="*/ 507294 h 3024784"/>
              <a:gd name="connsiteX4379" fmla="*/ 313012 w 2971357"/>
              <a:gd name="connsiteY4379" fmla="*/ 464717 h 3024784"/>
              <a:gd name="connsiteX4380" fmla="*/ 326157 w 2971357"/>
              <a:gd name="connsiteY4380" fmla="*/ 451096 h 3024784"/>
              <a:gd name="connsiteX4381" fmla="*/ 326194 w 2971357"/>
              <a:gd name="connsiteY4381" fmla="*/ 451152 h 3024784"/>
              <a:gd name="connsiteX4382" fmla="*/ 326157 w 2971357"/>
              <a:gd name="connsiteY4382" fmla="*/ 451191 h 3024784"/>
              <a:gd name="connsiteX4383" fmla="*/ 328538 w 2971357"/>
              <a:gd name="connsiteY4383" fmla="*/ 454716 h 3024784"/>
              <a:gd name="connsiteX4384" fmla="*/ 376163 w 2971357"/>
              <a:gd name="connsiteY4384" fmla="*/ 407091 h 3024784"/>
              <a:gd name="connsiteX4385" fmla="*/ 328538 w 2971357"/>
              <a:gd name="connsiteY4385" fmla="*/ 454716 h 3024784"/>
              <a:gd name="connsiteX4386" fmla="*/ 326194 w 2971357"/>
              <a:gd name="connsiteY4386" fmla="*/ 451152 h 3024784"/>
              <a:gd name="connsiteX4387" fmla="*/ 364733 w 2971357"/>
              <a:gd name="connsiteY4387" fmla="*/ 410139 h 3024784"/>
              <a:gd name="connsiteX4388" fmla="*/ 421883 w 2971357"/>
              <a:gd name="connsiteY4388" fmla="*/ 361847 h 3024784"/>
              <a:gd name="connsiteX4389" fmla="*/ 445029 w 2971357"/>
              <a:gd name="connsiteY4389" fmla="*/ 344416 h 3024784"/>
              <a:gd name="connsiteX4390" fmla="*/ 467984 w 2971357"/>
              <a:gd name="connsiteY4390" fmla="*/ 329367 h 3024784"/>
              <a:gd name="connsiteX4391" fmla="*/ 454363 w 2971357"/>
              <a:gd name="connsiteY4391" fmla="*/ 348417 h 3024784"/>
              <a:gd name="connsiteX4392" fmla="*/ 433694 w 2971357"/>
              <a:gd name="connsiteY4392" fmla="*/ 375182 h 3024784"/>
              <a:gd name="connsiteX4393" fmla="*/ 470080 w 2971357"/>
              <a:gd name="connsiteY4393" fmla="*/ 357656 h 3024784"/>
              <a:gd name="connsiteX4394" fmla="*/ 473890 w 2971357"/>
              <a:gd name="connsiteY4394" fmla="*/ 355275 h 3024784"/>
              <a:gd name="connsiteX4395" fmla="*/ 514466 w 2971357"/>
              <a:gd name="connsiteY4395" fmla="*/ 324699 h 3024784"/>
              <a:gd name="connsiteX4396" fmla="*/ 532087 w 2971357"/>
              <a:gd name="connsiteY4396" fmla="*/ 313555 h 3024784"/>
              <a:gd name="connsiteX4397" fmla="*/ 518467 w 2971357"/>
              <a:gd name="connsiteY4397" fmla="*/ 327748 h 3024784"/>
              <a:gd name="connsiteX4398" fmla="*/ 523229 w 2971357"/>
              <a:gd name="connsiteY4398" fmla="*/ 325747 h 3024784"/>
              <a:gd name="connsiteX4399" fmla="*/ 574950 w 2971357"/>
              <a:gd name="connsiteY4399" fmla="*/ 286409 h 3024784"/>
              <a:gd name="connsiteX4400" fmla="*/ 594000 w 2971357"/>
              <a:gd name="connsiteY4400" fmla="*/ 270121 h 3024784"/>
              <a:gd name="connsiteX4401" fmla="*/ 614955 w 2971357"/>
              <a:gd name="connsiteY4401" fmla="*/ 253072 h 3024784"/>
              <a:gd name="connsiteX4402" fmla="*/ 649912 w 2971357"/>
              <a:gd name="connsiteY4402" fmla="*/ 230402 h 3024784"/>
              <a:gd name="connsiteX4403" fmla="*/ 681630 w 2971357"/>
              <a:gd name="connsiteY4403" fmla="*/ 212209 h 3024784"/>
              <a:gd name="connsiteX4404" fmla="*/ 637243 w 2971357"/>
              <a:gd name="connsiteY4404" fmla="*/ 252024 h 3024784"/>
              <a:gd name="connsiteX4405" fmla="*/ 597429 w 2971357"/>
              <a:gd name="connsiteY4405" fmla="*/ 282408 h 3024784"/>
              <a:gd name="connsiteX4406" fmla="*/ 557614 w 2971357"/>
              <a:gd name="connsiteY4406" fmla="*/ 317175 h 3024784"/>
              <a:gd name="connsiteX4407" fmla="*/ 529039 w 2971357"/>
              <a:gd name="connsiteY4407" fmla="*/ 343749 h 3024784"/>
              <a:gd name="connsiteX4408" fmla="*/ 530659 w 2971357"/>
              <a:gd name="connsiteY4408" fmla="*/ 345369 h 3024784"/>
              <a:gd name="connsiteX4409" fmla="*/ 549042 w 2971357"/>
              <a:gd name="connsiteY4409" fmla="*/ 332510 h 3024784"/>
              <a:gd name="connsiteX4410" fmla="*/ 593619 w 2971357"/>
              <a:gd name="connsiteY4410" fmla="*/ 295267 h 3024784"/>
              <a:gd name="connsiteX4411" fmla="*/ 629147 w 2971357"/>
              <a:gd name="connsiteY4411" fmla="*/ 268121 h 3024784"/>
              <a:gd name="connsiteX4412" fmla="*/ 636767 w 2971357"/>
              <a:gd name="connsiteY4412" fmla="*/ 267549 h 3024784"/>
              <a:gd name="connsiteX4413" fmla="*/ 625909 w 2971357"/>
              <a:gd name="connsiteY4413" fmla="*/ 284790 h 3024784"/>
              <a:gd name="connsiteX4414" fmla="*/ 655912 w 2971357"/>
              <a:gd name="connsiteY4414" fmla="*/ 265740 h 3024784"/>
              <a:gd name="connsiteX4415" fmla="*/ 687916 w 2971357"/>
              <a:gd name="connsiteY4415" fmla="*/ 245261 h 3024784"/>
              <a:gd name="connsiteX4416" fmla="*/ 720968 w 2971357"/>
              <a:gd name="connsiteY4416" fmla="*/ 223734 h 3024784"/>
              <a:gd name="connsiteX4417" fmla="*/ 755353 w 2971357"/>
              <a:gd name="connsiteY4417" fmla="*/ 203256 h 3024784"/>
              <a:gd name="connsiteX4418" fmla="*/ 786405 w 2971357"/>
              <a:gd name="connsiteY4418" fmla="*/ 181920 h 3024784"/>
              <a:gd name="connsiteX4419" fmla="*/ 827743 w 2971357"/>
              <a:gd name="connsiteY4419" fmla="*/ 159060 h 3024784"/>
              <a:gd name="connsiteX4420" fmla="*/ 851270 w 2971357"/>
              <a:gd name="connsiteY4420" fmla="*/ 146963 h 3024784"/>
              <a:gd name="connsiteX4421" fmla="*/ 876797 w 2971357"/>
              <a:gd name="connsiteY4421" fmla="*/ 135438 h 3024784"/>
              <a:gd name="connsiteX4422" fmla="*/ 903467 w 2971357"/>
              <a:gd name="connsiteY4422" fmla="*/ 123722 h 3024784"/>
              <a:gd name="connsiteX4423" fmla="*/ 917183 w 2971357"/>
              <a:gd name="connsiteY4423" fmla="*/ 117816 h 3024784"/>
              <a:gd name="connsiteX4424" fmla="*/ 931375 w 2971357"/>
              <a:gd name="connsiteY4424" fmla="*/ 112482 h 3024784"/>
              <a:gd name="connsiteX4425" fmla="*/ 1210934 w 2971357"/>
              <a:gd name="connsiteY4425" fmla="*/ 25519 h 3024784"/>
              <a:gd name="connsiteX4426" fmla="*/ 1436486 w 2971357"/>
              <a:gd name="connsiteY4426" fmla="*/ 945 h 3024784"/>
              <a:gd name="connsiteX4427" fmla="*/ 1480575 w 2971357"/>
              <a:gd name="connsiteY4427" fmla="*/ 5 h 302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Lst>
            <a:rect l="l" t="t" r="r" b="b"/>
            <a:pathLst>
              <a:path w="2971357" h="3024784">
                <a:moveTo>
                  <a:pt x="1660038" y="2997033"/>
                </a:moveTo>
                <a:lnTo>
                  <a:pt x="1660133" y="2997033"/>
                </a:lnTo>
                <a:lnTo>
                  <a:pt x="1648894" y="2997891"/>
                </a:lnTo>
                <a:close/>
                <a:moveTo>
                  <a:pt x="1783482" y="2995223"/>
                </a:moveTo>
                <a:cubicBezTo>
                  <a:pt x="1768623" y="2997128"/>
                  <a:pt x="1744239" y="3001129"/>
                  <a:pt x="1738334" y="3001129"/>
                </a:cubicBezTo>
                <a:lnTo>
                  <a:pt x="1738334" y="3001510"/>
                </a:lnTo>
                <a:cubicBezTo>
                  <a:pt x="1744239" y="3001796"/>
                  <a:pt x="1769004" y="2997509"/>
                  <a:pt x="1783482" y="2995223"/>
                </a:cubicBezTo>
                <a:close/>
                <a:moveTo>
                  <a:pt x="1732143" y="2991851"/>
                </a:moveTo>
                <a:lnTo>
                  <a:pt x="1729825" y="2992719"/>
                </a:lnTo>
                <a:cubicBezTo>
                  <a:pt x="1724947" y="2993837"/>
                  <a:pt x="1717615" y="2994946"/>
                  <a:pt x="1709349" y="2996069"/>
                </a:cubicBezTo>
                <a:lnTo>
                  <a:pt x="1683461" y="2999486"/>
                </a:lnTo>
                <a:lnTo>
                  <a:pt x="1683279" y="2999510"/>
                </a:lnTo>
                <a:lnTo>
                  <a:pt x="1683454" y="2999487"/>
                </a:lnTo>
                <a:lnTo>
                  <a:pt x="1709617" y="2995932"/>
                </a:lnTo>
                <a:cubicBezTo>
                  <a:pt x="1717918" y="2994769"/>
                  <a:pt x="1725233" y="2993645"/>
                  <a:pt x="1730039" y="2992585"/>
                </a:cubicBezTo>
                <a:close/>
                <a:moveTo>
                  <a:pt x="1780434" y="2984079"/>
                </a:moveTo>
                <a:lnTo>
                  <a:pt x="1735857" y="2990556"/>
                </a:lnTo>
                <a:lnTo>
                  <a:pt x="1732143" y="2991851"/>
                </a:lnTo>
                <a:lnTo>
                  <a:pt x="1735857" y="2990461"/>
                </a:lnTo>
                <a:close/>
                <a:moveTo>
                  <a:pt x="1639052" y="2981734"/>
                </a:moveTo>
                <a:lnTo>
                  <a:pt x="1639356" y="2981770"/>
                </a:lnTo>
                <a:cubicBezTo>
                  <a:pt x="1640011" y="2982294"/>
                  <a:pt x="1638749" y="2983033"/>
                  <a:pt x="1635653" y="2983985"/>
                </a:cubicBezTo>
                <a:close/>
                <a:moveTo>
                  <a:pt x="1474396" y="2981698"/>
                </a:moveTo>
                <a:cubicBezTo>
                  <a:pt x="1482968" y="2982174"/>
                  <a:pt x="1492874" y="2983032"/>
                  <a:pt x="1503638" y="2983032"/>
                </a:cubicBezTo>
                <a:lnTo>
                  <a:pt x="1503542" y="2983032"/>
                </a:lnTo>
                <a:cubicBezTo>
                  <a:pt x="1492874" y="2982651"/>
                  <a:pt x="1482968" y="2981698"/>
                  <a:pt x="1474396" y="2981698"/>
                </a:cubicBezTo>
                <a:close/>
                <a:moveTo>
                  <a:pt x="1610794" y="2981031"/>
                </a:moveTo>
                <a:cubicBezTo>
                  <a:pt x="1594220" y="2981603"/>
                  <a:pt x="1570122" y="2982650"/>
                  <a:pt x="1537832" y="2982555"/>
                </a:cubicBezTo>
                <a:lnTo>
                  <a:pt x="1537737" y="2982555"/>
                </a:lnTo>
                <a:cubicBezTo>
                  <a:pt x="1570122" y="2982650"/>
                  <a:pt x="1594220" y="2981603"/>
                  <a:pt x="1610794" y="2981031"/>
                </a:cubicBezTo>
                <a:close/>
                <a:moveTo>
                  <a:pt x="1631558" y="2980841"/>
                </a:moveTo>
                <a:cubicBezTo>
                  <a:pt x="1636034" y="2980841"/>
                  <a:pt x="1638558" y="2981103"/>
                  <a:pt x="1639213" y="2981627"/>
                </a:cubicBezTo>
                <a:lnTo>
                  <a:pt x="1639052" y="2981734"/>
                </a:lnTo>
                <a:close/>
                <a:moveTo>
                  <a:pt x="1211468" y="2965186"/>
                </a:moveTo>
                <a:lnTo>
                  <a:pt x="1244901" y="2972997"/>
                </a:lnTo>
                <a:lnTo>
                  <a:pt x="1244805" y="2972997"/>
                </a:lnTo>
                <a:close/>
                <a:moveTo>
                  <a:pt x="1882351" y="2961505"/>
                </a:moveTo>
                <a:cubicBezTo>
                  <a:pt x="1865396" y="2966649"/>
                  <a:pt x="1848727" y="2971316"/>
                  <a:pt x="1824629" y="2976840"/>
                </a:cubicBezTo>
                <a:cubicBezTo>
                  <a:pt x="1848727" y="2971030"/>
                  <a:pt x="1865396" y="2966649"/>
                  <a:pt x="1882351" y="2961505"/>
                </a:cubicBezTo>
                <a:close/>
                <a:moveTo>
                  <a:pt x="1366002" y="2958041"/>
                </a:moveTo>
                <a:cubicBezTo>
                  <a:pt x="1361335" y="2958100"/>
                  <a:pt x="1360001" y="2958505"/>
                  <a:pt x="1366478" y="2959695"/>
                </a:cubicBezTo>
                <a:cubicBezTo>
                  <a:pt x="1377146" y="2961505"/>
                  <a:pt x="1398672" y="2962933"/>
                  <a:pt x="1414103" y="2963791"/>
                </a:cubicBezTo>
                <a:cubicBezTo>
                  <a:pt x="1421151" y="2964076"/>
                  <a:pt x="1427819" y="2964648"/>
                  <a:pt x="1434201" y="2964648"/>
                </a:cubicBezTo>
                <a:lnTo>
                  <a:pt x="1452298" y="2964648"/>
                </a:lnTo>
                <a:cubicBezTo>
                  <a:pt x="1463823" y="2964458"/>
                  <a:pt x="1473825" y="2964076"/>
                  <a:pt x="1482873" y="2963696"/>
                </a:cubicBezTo>
                <a:cubicBezTo>
                  <a:pt x="1491922" y="2963315"/>
                  <a:pt x="1499733" y="2963124"/>
                  <a:pt x="1506781" y="2962172"/>
                </a:cubicBezTo>
                <a:cubicBezTo>
                  <a:pt x="1513829" y="2961219"/>
                  <a:pt x="1519830" y="2960267"/>
                  <a:pt x="1525164" y="2959314"/>
                </a:cubicBezTo>
                <a:lnTo>
                  <a:pt x="1506114" y="2958552"/>
                </a:lnTo>
                <a:lnTo>
                  <a:pt x="1445821" y="2959885"/>
                </a:lnTo>
                <a:lnTo>
                  <a:pt x="1430771" y="2959885"/>
                </a:lnTo>
                <a:lnTo>
                  <a:pt x="1415627" y="2959409"/>
                </a:lnTo>
                <a:lnTo>
                  <a:pt x="1385337" y="2958552"/>
                </a:lnTo>
                <a:lnTo>
                  <a:pt x="1385528" y="2958457"/>
                </a:lnTo>
                <a:cubicBezTo>
                  <a:pt x="1378670" y="2958267"/>
                  <a:pt x="1370669" y="2957981"/>
                  <a:pt x="1366002" y="2958041"/>
                </a:cubicBezTo>
                <a:close/>
                <a:moveTo>
                  <a:pt x="1942549" y="2943027"/>
                </a:moveTo>
                <a:cubicBezTo>
                  <a:pt x="1916641" y="2949980"/>
                  <a:pt x="1899210" y="2955790"/>
                  <a:pt x="1882351" y="2961506"/>
                </a:cubicBezTo>
                <a:cubicBezTo>
                  <a:pt x="1899210" y="2955410"/>
                  <a:pt x="1916641" y="2949980"/>
                  <a:pt x="1942549" y="2943027"/>
                </a:cubicBezTo>
                <a:close/>
                <a:moveTo>
                  <a:pt x="1681564" y="2937883"/>
                </a:moveTo>
                <a:cubicBezTo>
                  <a:pt x="1678707" y="2939122"/>
                  <a:pt x="1673849" y="2940646"/>
                  <a:pt x="1674040" y="2941503"/>
                </a:cubicBezTo>
                <a:cubicBezTo>
                  <a:pt x="1673754" y="2940646"/>
                  <a:pt x="1678707" y="2939122"/>
                  <a:pt x="1681564" y="2937883"/>
                </a:cubicBezTo>
                <a:close/>
                <a:moveTo>
                  <a:pt x="1683440" y="2936466"/>
                </a:moveTo>
                <a:lnTo>
                  <a:pt x="1683517" y="2936479"/>
                </a:lnTo>
                <a:cubicBezTo>
                  <a:pt x="1683660" y="2936741"/>
                  <a:pt x="1682803" y="2937122"/>
                  <a:pt x="1681564" y="2937884"/>
                </a:cubicBezTo>
                <a:close/>
                <a:moveTo>
                  <a:pt x="1679469" y="2935788"/>
                </a:moveTo>
                <a:cubicBezTo>
                  <a:pt x="1682231" y="2935788"/>
                  <a:pt x="1683374" y="2936027"/>
                  <a:pt x="1683517" y="2936408"/>
                </a:cubicBezTo>
                <a:lnTo>
                  <a:pt x="1683440" y="2936466"/>
                </a:lnTo>
                <a:close/>
                <a:moveTo>
                  <a:pt x="2093235" y="2903879"/>
                </a:moveTo>
                <a:cubicBezTo>
                  <a:pt x="2085329" y="2907498"/>
                  <a:pt x="2077043" y="2911213"/>
                  <a:pt x="2067708" y="2915214"/>
                </a:cubicBezTo>
                <a:cubicBezTo>
                  <a:pt x="2058374" y="2919214"/>
                  <a:pt x="2047992" y="2923405"/>
                  <a:pt x="2035323" y="2928168"/>
                </a:cubicBezTo>
                <a:cubicBezTo>
                  <a:pt x="2032752" y="2930264"/>
                  <a:pt x="2030585" y="2932168"/>
                  <a:pt x="2029775" y="2933549"/>
                </a:cubicBezTo>
                <a:lnTo>
                  <a:pt x="2029794" y="2933566"/>
                </a:lnTo>
                <a:lnTo>
                  <a:pt x="2029775" y="2933585"/>
                </a:lnTo>
                <a:cubicBezTo>
                  <a:pt x="2028965" y="2934978"/>
                  <a:pt x="2029512" y="2935835"/>
                  <a:pt x="2032370" y="2935787"/>
                </a:cubicBezTo>
                <a:lnTo>
                  <a:pt x="2029794" y="2933566"/>
                </a:lnTo>
                <a:lnTo>
                  <a:pt x="2035323" y="2928168"/>
                </a:lnTo>
                <a:cubicBezTo>
                  <a:pt x="2047992" y="2923405"/>
                  <a:pt x="2058278" y="2919214"/>
                  <a:pt x="2067803" y="2915214"/>
                </a:cubicBezTo>
                <a:lnTo>
                  <a:pt x="2067803" y="2915594"/>
                </a:lnTo>
                <a:cubicBezTo>
                  <a:pt x="2077233" y="2911594"/>
                  <a:pt x="2085425" y="2907784"/>
                  <a:pt x="2093235" y="2903879"/>
                </a:cubicBezTo>
                <a:close/>
                <a:moveTo>
                  <a:pt x="1524307" y="2902735"/>
                </a:moveTo>
                <a:cubicBezTo>
                  <a:pt x="1540690" y="2904260"/>
                  <a:pt x="1542690" y="2906165"/>
                  <a:pt x="1543357" y="2908165"/>
                </a:cubicBezTo>
                <a:cubicBezTo>
                  <a:pt x="1542595" y="2906165"/>
                  <a:pt x="1540594" y="2904260"/>
                  <a:pt x="1524307" y="2902735"/>
                </a:cubicBezTo>
                <a:close/>
                <a:moveTo>
                  <a:pt x="2017511" y="2902355"/>
                </a:moveTo>
                <a:cubicBezTo>
                  <a:pt x="2016939" y="2905023"/>
                  <a:pt x="1996270" y="2914548"/>
                  <a:pt x="1967695" y="2926072"/>
                </a:cubicBezTo>
                <a:cubicBezTo>
                  <a:pt x="1960551" y="2928930"/>
                  <a:pt x="1953027" y="2932169"/>
                  <a:pt x="1945121" y="2934836"/>
                </a:cubicBezTo>
                <a:cubicBezTo>
                  <a:pt x="1953027" y="2932169"/>
                  <a:pt x="1960551" y="2928930"/>
                  <a:pt x="1967600" y="2926072"/>
                </a:cubicBezTo>
                <a:cubicBezTo>
                  <a:pt x="1995984" y="2914548"/>
                  <a:pt x="2016654" y="2905023"/>
                  <a:pt x="2017511" y="2902355"/>
                </a:cubicBezTo>
                <a:close/>
                <a:moveTo>
                  <a:pt x="1448892" y="2886700"/>
                </a:moveTo>
                <a:lnTo>
                  <a:pt x="1453460" y="2888849"/>
                </a:lnTo>
                <a:cubicBezTo>
                  <a:pt x="1455905" y="2890109"/>
                  <a:pt x="1457751" y="2891377"/>
                  <a:pt x="1457822" y="2892639"/>
                </a:cubicBezTo>
                <a:cubicBezTo>
                  <a:pt x="1457715" y="2890853"/>
                  <a:pt x="1453616" y="2888974"/>
                  <a:pt x="1449489" y="2887091"/>
                </a:cubicBezTo>
                <a:close/>
                <a:moveTo>
                  <a:pt x="1441258" y="2881701"/>
                </a:moveTo>
                <a:lnTo>
                  <a:pt x="1448892" y="2886700"/>
                </a:lnTo>
                <a:lnTo>
                  <a:pt x="1445499" y="2885103"/>
                </a:lnTo>
                <a:close/>
                <a:moveTo>
                  <a:pt x="1441014" y="2881505"/>
                </a:moveTo>
                <a:lnTo>
                  <a:pt x="1441258" y="2881701"/>
                </a:lnTo>
                <a:lnTo>
                  <a:pt x="1440985" y="2881522"/>
                </a:lnTo>
                <a:close/>
                <a:moveTo>
                  <a:pt x="1446963" y="2878066"/>
                </a:moveTo>
                <a:lnTo>
                  <a:pt x="1441014" y="2881505"/>
                </a:lnTo>
                <a:lnTo>
                  <a:pt x="1440985" y="2881482"/>
                </a:lnTo>
                <a:cubicBezTo>
                  <a:pt x="1440837" y="2880305"/>
                  <a:pt x="1442439" y="2879162"/>
                  <a:pt x="1446963" y="2878066"/>
                </a:cubicBezTo>
                <a:close/>
                <a:moveTo>
                  <a:pt x="1915938" y="2875697"/>
                </a:moveTo>
                <a:cubicBezTo>
                  <a:pt x="1915498" y="2876042"/>
                  <a:pt x="1913640" y="2876733"/>
                  <a:pt x="1910545" y="2877590"/>
                </a:cubicBezTo>
                <a:lnTo>
                  <a:pt x="1915596" y="2875716"/>
                </a:lnTo>
                <a:close/>
                <a:moveTo>
                  <a:pt x="1915938" y="2875589"/>
                </a:moveTo>
                <a:lnTo>
                  <a:pt x="1915596" y="2875716"/>
                </a:lnTo>
                <a:lnTo>
                  <a:pt x="1912831" y="2875875"/>
                </a:lnTo>
                <a:cubicBezTo>
                  <a:pt x="1915403" y="2875351"/>
                  <a:pt x="1916379" y="2875280"/>
                  <a:pt x="1915938" y="2875589"/>
                </a:cubicBezTo>
                <a:close/>
                <a:moveTo>
                  <a:pt x="1557739" y="2873780"/>
                </a:moveTo>
                <a:lnTo>
                  <a:pt x="1557834" y="2873780"/>
                </a:lnTo>
                <a:lnTo>
                  <a:pt x="1506590" y="2877781"/>
                </a:lnTo>
                <a:close/>
                <a:moveTo>
                  <a:pt x="1048497" y="2863899"/>
                </a:moveTo>
                <a:cubicBezTo>
                  <a:pt x="1050867" y="2864160"/>
                  <a:pt x="1055058" y="2865065"/>
                  <a:pt x="1061868" y="2866827"/>
                </a:cubicBezTo>
                <a:lnTo>
                  <a:pt x="1048445" y="2863918"/>
                </a:lnTo>
                <a:close/>
                <a:moveTo>
                  <a:pt x="1048354" y="2863899"/>
                </a:moveTo>
                <a:lnTo>
                  <a:pt x="1048445" y="2863918"/>
                </a:lnTo>
                <a:lnTo>
                  <a:pt x="1046056" y="2864827"/>
                </a:lnTo>
                <a:cubicBezTo>
                  <a:pt x="1045389" y="2864018"/>
                  <a:pt x="1045937" y="2863637"/>
                  <a:pt x="1048354" y="2863899"/>
                </a:cubicBezTo>
                <a:close/>
                <a:moveTo>
                  <a:pt x="1225336" y="2861478"/>
                </a:moveTo>
                <a:lnTo>
                  <a:pt x="1225382" y="2861503"/>
                </a:lnTo>
                <a:cubicBezTo>
                  <a:pt x="1226555" y="2862505"/>
                  <a:pt x="1226198" y="2863136"/>
                  <a:pt x="1223126" y="2863112"/>
                </a:cubicBezTo>
                <a:close/>
                <a:moveTo>
                  <a:pt x="1219304" y="2858139"/>
                </a:moveTo>
                <a:lnTo>
                  <a:pt x="1225355" y="2861463"/>
                </a:lnTo>
                <a:lnTo>
                  <a:pt x="1225336" y="2861478"/>
                </a:lnTo>
                <a:close/>
                <a:moveTo>
                  <a:pt x="1218405" y="2857645"/>
                </a:moveTo>
                <a:lnTo>
                  <a:pt x="1218459" y="2857671"/>
                </a:lnTo>
                <a:lnTo>
                  <a:pt x="1219304" y="2858139"/>
                </a:lnTo>
                <a:close/>
                <a:moveTo>
                  <a:pt x="1217996" y="2857447"/>
                </a:moveTo>
                <a:lnTo>
                  <a:pt x="1218387" y="2857635"/>
                </a:lnTo>
                <a:lnTo>
                  <a:pt x="1218405" y="2857645"/>
                </a:lnTo>
                <a:close/>
                <a:moveTo>
                  <a:pt x="1022339" y="2852539"/>
                </a:moveTo>
                <a:cubicBezTo>
                  <a:pt x="1023768" y="2853492"/>
                  <a:pt x="1035483" y="2857206"/>
                  <a:pt x="1061868" y="2866731"/>
                </a:cubicBezTo>
                <a:cubicBezTo>
                  <a:pt x="1035579" y="2857587"/>
                  <a:pt x="1023863" y="2853587"/>
                  <a:pt x="1022339" y="2852539"/>
                </a:cubicBezTo>
                <a:close/>
                <a:moveTo>
                  <a:pt x="1127686" y="2851777"/>
                </a:moveTo>
                <a:cubicBezTo>
                  <a:pt x="1139592" y="2854730"/>
                  <a:pt x="1152641" y="2857683"/>
                  <a:pt x="1167405" y="2860159"/>
                </a:cubicBezTo>
                <a:lnTo>
                  <a:pt x="1214173" y="2871018"/>
                </a:lnTo>
                <a:lnTo>
                  <a:pt x="1167405" y="2860445"/>
                </a:lnTo>
                <a:cubicBezTo>
                  <a:pt x="1152641" y="2857683"/>
                  <a:pt x="1139592" y="2854730"/>
                  <a:pt x="1127686" y="2851777"/>
                </a:cubicBezTo>
                <a:close/>
                <a:moveTo>
                  <a:pt x="1205505" y="2850158"/>
                </a:moveTo>
                <a:cubicBezTo>
                  <a:pt x="1205195" y="2850825"/>
                  <a:pt x="1206910" y="2851974"/>
                  <a:pt x="1209463" y="2853321"/>
                </a:cubicBezTo>
                <a:lnTo>
                  <a:pt x="1217996" y="2857447"/>
                </a:lnTo>
                <a:lnTo>
                  <a:pt x="1209383" y="2853307"/>
                </a:lnTo>
                <a:cubicBezTo>
                  <a:pt x="1206838" y="2851968"/>
                  <a:pt x="1205148" y="2850825"/>
                  <a:pt x="1205505" y="2850158"/>
                </a:cubicBezTo>
                <a:close/>
                <a:moveTo>
                  <a:pt x="1218554" y="2837870"/>
                </a:moveTo>
                <a:cubicBezTo>
                  <a:pt x="1224364" y="2841871"/>
                  <a:pt x="1217601" y="2843014"/>
                  <a:pt x="1221792" y="2846634"/>
                </a:cubicBezTo>
                <a:cubicBezTo>
                  <a:pt x="1217601" y="2843014"/>
                  <a:pt x="1224269" y="2841871"/>
                  <a:pt x="1218554" y="2837870"/>
                </a:cubicBezTo>
                <a:close/>
                <a:moveTo>
                  <a:pt x="2182389" y="2829393"/>
                </a:moveTo>
                <a:cubicBezTo>
                  <a:pt x="2171816" y="2835013"/>
                  <a:pt x="2164958" y="2839394"/>
                  <a:pt x="2166196" y="2841109"/>
                </a:cubicBezTo>
                <a:cubicBezTo>
                  <a:pt x="2164863" y="2839394"/>
                  <a:pt x="2171816" y="2835013"/>
                  <a:pt x="2182389" y="2829393"/>
                </a:cubicBezTo>
                <a:close/>
                <a:moveTo>
                  <a:pt x="1208420" y="2825073"/>
                </a:moveTo>
                <a:lnTo>
                  <a:pt x="1209468" y="2826121"/>
                </a:lnTo>
                <a:lnTo>
                  <a:pt x="1207944" y="2833360"/>
                </a:lnTo>
                <a:lnTo>
                  <a:pt x="1209373" y="2826121"/>
                </a:lnTo>
                <a:close/>
                <a:moveTo>
                  <a:pt x="1180739" y="2816058"/>
                </a:moveTo>
                <a:cubicBezTo>
                  <a:pt x="1179501" y="2816820"/>
                  <a:pt x="1187121" y="2819297"/>
                  <a:pt x="1208267" y="2824345"/>
                </a:cubicBezTo>
                <a:lnTo>
                  <a:pt x="1207790" y="2824345"/>
                </a:lnTo>
                <a:cubicBezTo>
                  <a:pt x="1187121" y="2819297"/>
                  <a:pt x="1179501" y="2816820"/>
                  <a:pt x="1180739" y="2816058"/>
                </a:cubicBezTo>
                <a:close/>
                <a:moveTo>
                  <a:pt x="2117809" y="2801295"/>
                </a:moveTo>
                <a:cubicBezTo>
                  <a:pt x="2109141" y="2805391"/>
                  <a:pt x="2101712" y="2808915"/>
                  <a:pt x="2096854" y="2811868"/>
                </a:cubicBezTo>
                <a:cubicBezTo>
                  <a:pt x="2080090" y="2819298"/>
                  <a:pt x="2066946" y="2824632"/>
                  <a:pt x="2053992" y="2829490"/>
                </a:cubicBezTo>
                <a:cubicBezTo>
                  <a:pt x="2066946" y="2824632"/>
                  <a:pt x="2080090" y="2819298"/>
                  <a:pt x="2096759" y="2811868"/>
                </a:cubicBezTo>
                <a:cubicBezTo>
                  <a:pt x="2101712" y="2808915"/>
                  <a:pt x="2109141" y="2805391"/>
                  <a:pt x="2117809" y="2801295"/>
                </a:cubicBezTo>
                <a:close/>
                <a:moveTo>
                  <a:pt x="2286307" y="2797770"/>
                </a:moveTo>
                <a:cubicBezTo>
                  <a:pt x="2273925" y="2803200"/>
                  <a:pt x="2266114" y="2804533"/>
                  <a:pt x="2266114" y="2804343"/>
                </a:cubicBezTo>
                <a:cubicBezTo>
                  <a:pt x="2267257" y="2805486"/>
                  <a:pt x="2273925" y="2803200"/>
                  <a:pt x="2286307" y="2797770"/>
                </a:cubicBezTo>
                <a:close/>
                <a:moveTo>
                  <a:pt x="2114666" y="2796818"/>
                </a:moveTo>
                <a:cubicBezTo>
                  <a:pt x="2108760" y="2797866"/>
                  <a:pt x="2101236" y="2799676"/>
                  <a:pt x="2093044" y="2801867"/>
                </a:cubicBezTo>
                <a:lnTo>
                  <a:pt x="2085234" y="2805296"/>
                </a:lnTo>
                <a:lnTo>
                  <a:pt x="2092949" y="2801867"/>
                </a:lnTo>
                <a:cubicBezTo>
                  <a:pt x="2101236" y="2799771"/>
                  <a:pt x="2108760" y="2797866"/>
                  <a:pt x="2114666" y="2796818"/>
                </a:cubicBezTo>
                <a:close/>
                <a:moveTo>
                  <a:pt x="1355809" y="2789579"/>
                </a:moveTo>
                <a:cubicBezTo>
                  <a:pt x="1360381" y="2791484"/>
                  <a:pt x="1359524" y="2793008"/>
                  <a:pt x="1365334" y="2795008"/>
                </a:cubicBezTo>
                <a:cubicBezTo>
                  <a:pt x="1359428" y="2793484"/>
                  <a:pt x="1360381" y="2791484"/>
                  <a:pt x="1355809" y="2789579"/>
                </a:cubicBezTo>
                <a:close/>
                <a:moveTo>
                  <a:pt x="2156957" y="2783864"/>
                </a:moveTo>
                <a:cubicBezTo>
                  <a:pt x="2151051" y="2785865"/>
                  <a:pt x="2134573" y="2793865"/>
                  <a:pt x="2126858" y="2796818"/>
                </a:cubicBezTo>
                <a:cubicBezTo>
                  <a:pt x="2134573" y="2793389"/>
                  <a:pt x="2151051" y="2785865"/>
                  <a:pt x="2156957" y="2783864"/>
                </a:cubicBezTo>
                <a:close/>
                <a:moveTo>
                  <a:pt x="1934167" y="2782625"/>
                </a:moveTo>
                <a:cubicBezTo>
                  <a:pt x="1938643" y="2782816"/>
                  <a:pt x="1937882" y="2784911"/>
                  <a:pt x="1942930" y="2784911"/>
                </a:cubicBezTo>
                <a:cubicBezTo>
                  <a:pt x="1937882" y="2785007"/>
                  <a:pt x="1938643" y="2782816"/>
                  <a:pt x="1934167" y="2782625"/>
                </a:cubicBezTo>
                <a:close/>
                <a:moveTo>
                  <a:pt x="1194190" y="2782486"/>
                </a:moveTo>
                <a:lnTo>
                  <a:pt x="1208220" y="2784828"/>
                </a:lnTo>
                <a:cubicBezTo>
                  <a:pt x="1221769" y="2787412"/>
                  <a:pt x="1238938" y="2791055"/>
                  <a:pt x="1253416" y="2793579"/>
                </a:cubicBezTo>
                <a:cubicBezTo>
                  <a:pt x="1242522" y="2791686"/>
                  <a:pt x="1230208" y="2789164"/>
                  <a:pt x="1219046" y="2786931"/>
                </a:cubicBezTo>
                <a:close/>
                <a:moveTo>
                  <a:pt x="974143" y="2782340"/>
                </a:moveTo>
                <a:lnTo>
                  <a:pt x="975601" y="2782947"/>
                </a:lnTo>
                <a:lnTo>
                  <a:pt x="1009317" y="2796976"/>
                </a:lnTo>
                <a:cubicBezTo>
                  <a:pt x="1039151" y="2809504"/>
                  <a:pt x="1053581" y="2816059"/>
                  <a:pt x="1058153" y="2819773"/>
                </a:cubicBezTo>
                <a:cubicBezTo>
                  <a:pt x="1053510" y="2816059"/>
                  <a:pt x="1039062" y="2809504"/>
                  <a:pt x="1009263" y="2796976"/>
                </a:cubicBezTo>
                <a:lnTo>
                  <a:pt x="975598" y="2782947"/>
                </a:lnTo>
                <a:close/>
                <a:moveTo>
                  <a:pt x="1191587" y="2782020"/>
                </a:moveTo>
                <a:lnTo>
                  <a:pt x="1194190" y="2782486"/>
                </a:lnTo>
                <a:lnTo>
                  <a:pt x="1191450" y="2782028"/>
                </a:lnTo>
                <a:close/>
                <a:moveTo>
                  <a:pt x="1191400" y="2782020"/>
                </a:moveTo>
                <a:lnTo>
                  <a:pt x="1191450" y="2782028"/>
                </a:lnTo>
                <a:lnTo>
                  <a:pt x="1184741" y="2782435"/>
                </a:lnTo>
                <a:cubicBezTo>
                  <a:pt x="1184741" y="2781578"/>
                  <a:pt x="1187223" y="2781530"/>
                  <a:pt x="1191400" y="2782020"/>
                </a:cubicBezTo>
                <a:close/>
                <a:moveTo>
                  <a:pt x="980905" y="2775863"/>
                </a:moveTo>
                <a:cubicBezTo>
                  <a:pt x="980429" y="2778149"/>
                  <a:pt x="987954" y="2783388"/>
                  <a:pt x="982143" y="2783579"/>
                </a:cubicBezTo>
                <a:cubicBezTo>
                  <a:pt x="987763" y="2783388"/>
                  <a:pt x="980429" y="2778149"/>
                  <a:pt x="980905" y="2775863"/>
                </a:cubicBezTo>
                <a:close/>
                <a:moveTo>
                  <a:pt x="2145622" y="2769958"/>
                </a:moveTo>
                <a:cubicBezTo>
                  <a:pt x="2146765" y="2768624"/>
                  <a:pt x="2140860" y="2771005"/>
                  <a:pt x="2119619" y="2781197"/>
                </a:cubicBezTo>
                <a:cubicBezTo>
                  <a:pt x="2140479" y="2771005"/>
                  <a:pt x="2146765" y="2768624"/>
                  <a:pt x="2145622" y="2769958"/>
                </a:cubicBezTo>
                <a:close/>
                <a:moveTo>
                  <a:pt x="1129115" y="2769671"/>
                </a:moveTo>
                <a:lnTo>
                  <a:pt x="1129496" y="2769729"/>
                </a:lnTo>
                <a:lnTo>
                  <a:pt x="1129400" y="2769672"/>
                </a:lnTo>
                <a:lnTo>
                  <a:pt x="1129497" y="2769729"/>
                </a:lnTo>
                <a:lnTo>
                  <a:pt x="1144676" y="2772017"/>
                </a:lnTo>
                <a:cubicBezTo>
                  <a:pt x="1154118" y="2774172"/>
                  <a:pt x="1167644" y="2777673"/>
                  <a:pt x="1184741" y="2782435"/>
                </a:cubicBezTo>
                <a:cubicBezTo>
                  <a:pt x="1167644" y="2777863"/>
                  <a:pt x="1154118" y="2774363"/>
                  <a:pt x="1144676" y="2772160"/>
                </a:cubicBezTo>
                <a:lnTo>
                  <a:pt x="1129505" y="2769734"/>
                </a:lnTo>
                <a:lnTo>
                  <a:pt x="1131769" y="2771053"/>
                </a:lnTo>
                <a:cubicBezTo>
                  <a:pt x="1133114" y="2772125"/>
                  <a:pt x="1135258" y="2773673"/>
                  <a:pt x="1138925" y="2775292"/>
                </a:cubicBezTo>
                <a:lnTo>
                  <a:pt x="1129504" y="2769733"/>
                </a:lnTo>
                <a:close/>
                <a:moveTo>
                  <a:pt x="2174864" y="2767576"/>
                </a:moveTo>
                <a:cubicBezTo>
                  <a:pt x="2171911" y="2768433"/>
                  <a:pt x="2170197" y="2768433"/>
                  <a:pt x="2170197" y="2768433"/>
                </a:cubicBezTo>
                <a:lnTo>
                  <a:pt x="2170362" y="2768311"/>
                </a:lnTo>
                <a:close/>
                <a:moveTo>
                  <a:pt x="1671563" y="2764814"/>
                </a:moveTo>
                <a:cubicBezTo>
                  <a:pt x="1677659" y="2764910"/>
                  <a:pt x="1680707" y="2764910"/>
                  <a:pt x="1678230" y="2766719"/>
                </a:cubicBezTo>
                <a:cubicBezTo>
                  <a:pt x="1680707" y="2765290"/>
                  <a:pt x="1677659" y="2764814"/>
                  <a:pt x="1671563" y="2764814"/>
                </a:cubicBezTo>
                <a:close/>
                <a:moveTo>
                  <a:pt x="2108856" y="2762147"/>
                </a:moveTo>
                <a:lnTo>
                  <a:pt x="2107903" y="2763004"/>
                </a:lnTo>
                <a:cubicBezTo>
                  <a:pt x="2102331" y="2766538"/>
                  <a:pt x="2096540" y="2769720"/>
                  <a:pt x="2090568" y="2772529"/>
                </a:cubicBezTo>
                <a:cubicBezTo>
                  <a:pt x="2096521" y="2769748"/>
                  <a:pt x="2102283" y="2766557"/>
                  <a:pt x="2107808" y="2763004"/>
                </a:cubicBezTo>
                <a:cubicBezTo>
                  <a:pt x="2108198" y="2762766"/>
                  <a:pt x="2108551" y="2762480"/>
                  <a:pt x="2108856" y="2762147"/>
                </a:cubicBezTo>
                <a:close/>
                <a:moveTo>
                  <a:pt x="2179722" y="2761385"/>
                </a:moveTo>
                <a:lnTo>
                  <a:pt x="2170362" y="2768311"/>
                </a:lnTo>
                <a:lnTo>
                  <a:pt x="2170197" y="2768338"/>
                </a:lnTo>
                <a:cubicBezTo>
                  <a:pt x="2172988" y="2765538"/>
                  <a:pt x="2176207" y="2763195"/>
                  <a:pt x="2179722" y="2761385"/>
                </a:cubicBezTo>
                <a:close/>
                <a:moveTo>
                  <a:pt x="1496017" y="2760623"/>
                </a:moveTo>
                <a:cubicBezTo>
                  <a:pt x="1480682" y="2760814"/>
                  <a:pt x="1476777" y="2761766"/>
                  <a:pt x="1476015" y="2763100"/>
                </a:cubicBezTo>
                <a:cubicBezTo>
                  <a:pt x="1476967" y="2761766"/>
                  <a:pt x="1480682" y="2760623"/>
                  <a:pt x="1496017" y="2760623"/>
                </a:cubicBezTo>
                <a:close/>
                <a:moveTo>
                  <a:pt x="2106056" y="2758208"/>
                </a:moveTo>
                <a:lnTo>
                  <a:pt x="2106151" y="2758208"/>
                </a:lnTo>
                <a:lnTo>
                  <a:pt x="2107008" y="2760304"/>
                </a:lnTo>
                <a:lnTo>
                  <a:pt x="2106851" y="2759958"/>
                </a:lnTo>
                <a:close/>
                <a:moveTo>
                  <a:pt x="1949751" y="2757731"/>
                </a:moveTo>
                <a:lnTo>
                  <a:pt x="1920700" y="2768875"/>
                </a:lnTo>
                <a:lnTo>
                  <a:pt x="1899364" y="2776114"/>
                </a:lnTo>
                <a:lnTo>
                  <a:pt x="1920605" y="2768875"/>
                </a:lnTo>
                <a:close/>
                <a:moveTo>
                  <a:pt x="1662419" y="2747288"/>
                </a:moveTo>
                <a:cubicBezTo>
                  <a:pt x="1640035" y="2750908"/>
                  <a:pt x="1643369" y="2752527"/>
                  <a:pt x="1643369" y="2754432"/>
                </a:cubicBezTo>
                <a:cubicBezTo>
                  <a:pt x="1642988" y="2752527"/>
                  <a:pt x="1640035" y="2750908"/>
                  <a:pt x="1662419" y="2747288"/>
                </a:cubicBezTo>
                <a:close/>
                <a:moveTo>
                  <a:pt x="984143" y="2735382"/>
                </a:moveTo>
                <a:lnTo>
                  <a:pt x="988215" y="2735488"/>
                </a:lnTo>
                <a:lnTo>
                  <a:pt x="988215" y="2735489"/>
                </a:lnTo>
                <a:cubicBezTo>
                  <a:pt x="988501" y="2736263"/>
                  <a:pt x="987858" y="2736573"/>
                  <a:pt x="984143" y="2735382"/>
                </a:cubicBezTo>
                <a:close/>
                <a:moveTo>
                  <a:pt x="1465632" y="2730809"/>
                </a:moveTo>
                <a:cubicBezTo>
                  <a:pt x="1461346" y="2732048"/>
                  <a:pt x="1466395" y="2733857"/>
                  <a:pt x="1464204" y="2735191"/>
                </a:cubicBezTo>
                <a:cubicBezTo>
                  <a:pt x="1466299" y="2733857"/>
                  <a:pt x="1461251" y="2732048"/>
                  <a:pt x="1465632" y="2730809"/>
                </a:cubicBezTo>
                <a:close/>
                <a:moveTo>
                  <a:pt x="990653" y="2730632"/>
                </a:moveTo>
                <a:lnTo>
                  <a:pt x="990824" y="2730751"/>
                </a:lnTo>
                <a:cubicBezTo>
                  <a:pt x="991693" y="2732072"/>
                  <a:pt x="990336" y="2732334"/>
                  <a:pt x="988907" y="2732334"/>
                </a:cubicBezTo>
                <a:close/>
                <a:moveTo>
                  <a:pt x="1735762" y="2725190"/>
                </a:moveTo>
                <a:cubicBezTo>
                  <a:pt x="1738429" y="2726143"/>
                  <a:pt x="1734047" y="2727762"/>
                  <a:pt x="1723665" y="2730143"/>
                </a:cubicBezTo>
                <a:cubicBezTo>
                  <a:pt x="1734047" y="2727762"/>
                  <a:pt x="1738333" y="2726143"/>
                  <a:pt x="1735762" y="2725190"/>
                </a:cubicBezTo>
                <a:close/>
                <a:moveTo>
                  <a:pt x="979382" y="2722809"/>
                </a:moveTo>
                <a:cubicBezTo>
                  <a:pt x="986859" y="2726953"/>
                  <a:pt x="989955" y="2729191"/>
                  <a:pt x="990824" y="2730465"/>
                </a:cubicBezTo>
                <a:lnTo>
                  <a:pt x="990653" y="2730632"/>
                </a:lnTo>
                <a:close/>
                <a:moveTo>
                  <a:pt x="2050022" y="2721738"/>
                </a:moveTo>
                <a:lnTo>
                  <a:pt x="2050015" y="2721749"/>
                </a:lnTo>
                <a:cubicBezTo>
                  <a:pt x="2048324" y="2723690"/>
                  <a:pt x="2045657" y="2726047"/>
                  <a:pt x="2041324" y="2729095"/>
                </a:cubicBezTo>
                <a:close/>
                <a:moveTo>
                  <a:pt x="1751255" y="2719773"/>
                </a:moveTo>
                <a:lnTo>
                  <a:pt x="1740429" y="2722047"/>
                </a:lnTo>
                <a:cubicBezTo>
                  <a:pt x="1739820" y="2721980"/>
                  <a:pt x="1739239" y="2721790"/>
                  <a:pt x="1738715" y="2721475"/>
                </a:cubicBezTo>
                <a:cubicBezTo>
                  <a:pt x="1739277" y="2721627"/>
                  <a:pt x="1739867" y="2721627"/>
                  <a:pt x="1740429" y="2721475"/>
                </a:cubicBezTo>
                <a:close/>
                <a:moveTo>
                  <a:pt x="2406227" y="2717284"/>
                </a:moveTo>
                <a:lnTo>
                  <a:pt x="2388415" y="2731000"/>
                </a:lnTo>
                <a:lnTo>
                  <a:pt x="2388327" y="2731227"/>
                </a:lnTo>
                <a:lnTo>
                  <a:pt x="2388129" y="2731381"/>
                </a:lnTo>
                <a:lnTo>
                  <a:pt x="2387531" y="2732918"/>
                </a:lnTo>
                <a:lnTo>
                  <a:pt x="2358221" y="2760432"/>
                </a:lnTo>
                <a:lnTo>
                  <a:pt x="2358221" y="2760813"/>
                </a:lnTo>
                <a:cubicBezTo>
                  <a:pt x="2369098" y="2752840"/>
                  <a:pt x="2378918" y="2743525"/>
                  <a:pt x="2387462" y="2733095"/>
                </a:cubicBezTo>
                <a:lnTo>
                  <a:pt x="2387531" y="2732918"/>
                </a:lnTo>
                <a:lnTo>
                  <a:pt x="2387748" y="2732714"/>
                </a:lnTo>
                <a:lnTo>
                  <a:pt x="2388327" y="2731227"/>
                </a:lnTo>
                <a:close/>
                <a:moveTo>
                  <a:pt x="1769004" y="2717284"/>
                </a:moveTo>
                <a:cubicBezTo>
                  <a:pt x="1767147" y="2717284"/>
                  <a:pt x="1763622" y="2717808"/>
                  <a:pt x="1758753" y="2718594"/>
                </a:cubicBezTo>
                <a:lnTo>
                  <a:pt x="1751255" y="2719773"/>
                </a:lnTo>
                <a:lnTo>
                  <a:pt x="1758396" y="2718273"/>
                </a:lnTo>
                <a:cubicBezTo>
                  <a:pt x="1763265" y="2717403"/>
                  <a:pt x="1766909" y="2716999"/>
                  <a:pt x="1769004" y="2717284"/>
                </a:cubicBezTo>
                <a:close/>
                <a:moveTo>
                  <a:pt x="2052849" y="2716903"/>
                </a:moveTo>
                <a:lnTo>
                  <a:pt x="2052629" y="2717282"/>
                </a:lnTo>
                <a:lnTo>
                  <a:pt x="2050051" y="2721713"/>
                </a:lnTo>
                <a:lnTo>
                  <a:pt x="2050022" y="2721738"/>
                </a:lnTo>
                <a:lnTo>
                  <a:pt x="2052627" y="2717283"/>
                </a:lnTo>
                <a:close/>
                <a:moveTo>
                  <a:pt x="778023" y="2714617"/>
                </a:moveTo>
                <a:lnTo>
                  <a:pt x="786500" y="2720333"/>
                </a:lnTo>
                <a:cubicBezTo>
                  <a:pt x="791453" y="2723762"/>
                  <a:pt x="795263" y="2726810"/>
                  <a:pt x="798787" y="2729382"/>
                </a:cubicBezTo>
                <a:cubicBezTo>
                  <a:pt x="795263" y="2726619"/>
                  <a:pt x="791453" y="2723762"/>
                  <a:pt x="786405" y="2720333"/>
                </a:cubicBezTo>
                <a:close/>
                <a:moveTo>
                  <a:pt x="2041704" y="2712712"/>
                </a:moveTo>
                <a:cubicBezTo>
                  <a:pt x="2041895" y="2713855"/>
                  <a:pt x="2007986" y="2729857"/>
                  <a:pt x="2008843" y="2730333"/>
                </a:cubicBezTo>
                <a:cubicBezTo>
                  <a:pt x="2007986" y="2729857"/>
                  <a:pt x="2041704" y="2713855"/>
                  <a:pt x="2041704" y="2712712"/>
                </a:cubicBezTo>
                <a:close/>
                <a:moveTo>
                  <a:pt x="1153117" y="2710712"/>
                </a:moveTo>
                <a:cubicBezTo>
                  <a:pt x="1182263" y="2716904"/>
                  <a:pt x="1221316" y="2727667"/>
                  <a:pt x="1257892" y="2734620"/>
                </a:cubicBezTo>
                <a:cubicBezTo>
                  <a:pt x="1221316" y="2727667"/>
                  <a:pt x="1182263" y="2717285"/>
                  <a:pt x="1153117" y="2710712"/>
                </a:cubicBezTo>
                <a:close/>
                <a:moveTo>
                  <a:pt x="1873588" y="2706140"/>
                </a:moveTo>
                <a:lnTo>
                  <a:pt x="1855490" y="2713474"/>
                </a:lnTo>
                <a:lnTo>
                  <a:pt x="1821581" y="2722999"/>
                </a:lnTo>
                <a:cubicBezTo>
                  <a:pt x="1810151" y="2725952"/>
                  <a:pt x="1798245" y="2728810"/>
                  <a:pt x="1787196" y="2731191"/>
                </a:cubicBezTo>
                <a:cubicBezTo>
                  <a:pt x="1776147" y="2733572"/>
                  <a:pt x="1767194" y="2735763"/>
                  <a:pt x="1759955" y="2737763"/>
                </a:cubicBezTo>
                <a:cubicBezTo>
                  <a:pt x="1754278" y="2739020"/>
                  <a:pt x="1748677" y="2740611"/>
                  <a:pt x="1743191" y="2742526"/>
                </a:cubicBezTo>
                <a:cubicBezTo>
                  <a:pt x="1733542" y="2743973"/>
                  <a:pt x="1723998" y="2746040"/>
                  <a:pt x="1714616" y="2748717"/>
                </a:cubicBezTo>
                <a:cubicBezTo>
                  <a:pt x="1698328" y="2752241"/>
                  <a:pt x="1681754" y="2754146"/>
                  <a:pt x="1665276" y="2756527"/>
                </a:cubicBezTo>
                <a:cubicBezTo>
                  <a:pt x="1648703" y="2758813"/>
                  <a:pt x="1632225" y="2761385"/>
                  <a:pt x="1615746" y="2762909"/>
                </a:cubicBezTo>
                <a:cubicBezTo>
                  <a:pt x="1589171" y="2764338"/>
                  <a:pt x="1568407" y="2765481"/>
                  <a:pt x="1567550" y="2762909"/>
                </a:cubicBezTo>
                <a:cubicBezTo>
                  <a:pt x="1577932" y="2761957"/>
                  <a:pt x="1582694" y="2760718"/>
                  <a:pt x="1581932" y="2759956"/>
                </a:cubicBezTo>
                <a:lnTo>
                  <a:pt x="1612603" y="2757575"/>
                </a:lnTo>
                <a:cubicBezTo>
                  <a:pt x="1622795" y="2756623"/>
                  <a:pt x="1633082" y="2756337"/>
                  <a:pt x="1643273" y="2754718"/>
                </a:cubicBezTo>
                <a:cubicBezTo>
                  <a:pt x="1658494" y="2752375"/>
                  <a:pt x="1673496" y="2748803"/>
                  <a:pt x="1688136" y="2744050"/>
                </a:cubicBezTo>
                <a:cubicBezTo>
                  <a:pt x="1709567" y="2740525"/>
                  <a:pt x="1730522" y="2737477"/>
                  <a:pt x="1751287" y="2733286"/>
                </a:cubicBezTo>
                <a:cubicBezTo>
                  <a:pt x="1772051" y="2729095"/>
                  <a:pt x="1792626" y="2724523"/>
                  <a:pt x="1813580" y="2719570"/>
                </a:cubicBezTo>
                <a:cubicBezTo>
                  <a:pt x="1825963" y="2716998"/>
                  <a:pt x="1838155" y="2713760"/>
                  <a:pt x="1850442" y="2710807"/>
                </a:cubicBezTo>
                <a:cubicBezTo>
                  <a:pt x="1858281" y="2709931"/>
                  <a:pt x="1866025" y="2708369"/>
                  <a:pt x="1873588" y="2706140"/>
                </a:cubicBezTo>
                <a:close/>
                <a:moveTo>
                  <a:pt x="1887685" y="2701187"/>
                </a:moveTo>
                <a:cubicBezTo>
                  <a:pt x="1883361" y="2701654"/>
                  <a:pt x="1879084" y="2702511"/>
                  <a:pt x="1874922" y="2703759"/>
                </a:cubicBezTo>
                <a:lnTo>
                  <a:pt x="1867683" y="2705474"/>
                </a:lnTo>
                <a:lnTo>
                  <a:pt x="1874826" y="2703759"/>
                </a:lnTo>
                <a:cubicBezTo>
                  <a:pt x="1879027" y="2702521"/>
                  <a:pt x="1883332" y="2701663"/>
                  <a:pt x="1887685" y="2701187"/>
                </a:cubicBezTo>
                <a:close/>
                <a:moveTo>
                  <a:pt x="1916927" y="2700234"/>
                </a:moveTo>
                <a:cubicBezTo>
                  <a:pt x="1897973" y="2707759"/>
                  <a:pt x="1886924" y="2712902"/>
                  <a:pt x="1887114" y="2714807"/>
                </a:cubicBezTo>
                <a:cubicBezTo>
                  <a:pt x="1886828" y="2712902"/>
                  <a:pt x="1897877" y="2707759"/>
                  <a:pt x="1916927" y="2700234"/>
                </a:cubicBezTo>
                <a:close/>
                <a:moveTo>
                  <a:pt x="1945787" y="2696329"/>
                </a:moveTo>
                <a:lnTo>
                  <a:pt x="1940072" y="2698425"/>
                </a:lnTo>
                <a:lnTo>
                  <a:pt x="1918451" y="2705664"/>
                </a:lnTo>
                <a:lnTo>
                  <a:pt x="1940453" y="2698234"/>
                </a:lnTo>
                <a:close/>
                <a:moveTo>
                  <a:pt x="913468" y="2696329"/>
                </a:moveTo>
                <a:cubicBezTo>
                  <a:pt x="937271" y="2709741"/>
                  <a:pt x="961750" y="2721914"/>
                  <a:pt x="986810" y="2732810"/>
                </a:cubicBezTo>
                <a:cubicBezTo>
                  <a:pt x="986810" y="2733477"/>
                  <a:pt x="988001" y="2734715"/>
                  <a:pt x="988263" y="2735489"/>
                </a:cubicBezTo>
                <a:lnTo>
                  <a:pt x="988215" y="2735488"/>
                </a:lnTo>
                <a:lnTo>
                  <a:pt x="986715" y="2732810"/>
                </a:lnTo>
                <a:cubicBezTo>
                  <a:pt x="961693" y="2721895"/>
                  <a:pt x="937252" y="2709722"/>
                  <a:pt x="913468" y="2696329"/>
                </a:cubicBezTo>
                <a:close/>
                <a:moveTo>
                  <a:pt x="870950" y="2688555"/>
                </a:moveTo>
                <a:lnTo>
                  <a:pt x="870962" y="2688580"/>
                </a:lnTo>
                <a:cubicBezTo>
                  <a:pt x="870582" y="2689102"/>
                  <a:pt x="869654" y="2689352"/>
                  <a:pt x="868987" y="2689757"/>
                </a:cubicBezTo>
                <a:close/>
                <a:moveTo>
                  <a:pt x="870900" y="2688449"/>
                </a:moveTo>
                <a:lnTo>
                  <a:pt x="870975" y="2688540"/>
                </a:lnTo>
                <a:lnTo>
                  <a:pt x="870950" y="2688555"/>
                </a:lnTo>
                <a:close/>
                <a:moveTo>
                  <a:pt x="867216" y="2683975"/>
                </a:moveTo>
                <a:lnTo>
                  <a:pt x="869642" y="2685769"/>
                </a:lnTo>
                <a:lnTo>
                  <a:pt x="870900" y="2688449"/>
                </a:lnTo>
                <a:close/>
                <a:moveTo>
                  <a:pt x="768879" y="2672231"/>
                </a:moveTo>
                <a:cubicBezTo>
                  <a:pt x="812789" y="2699282"/>
                  <a:pt x="849270" y="2722142"/>
                  <a:pt x="888513" y="2743097"/>
                </a:cubicBezTo>
                <a:cubicBezTo>
                  <a:pt x="849270" y="2722047"/>
                  <a:pt x="812313" y="2699282"/>
                  <a:pt x="768879" y="2672231"/>
                </a:cubicBezTo>
                <a:close/>
                <a:moveTo>
                  <a:pt x="768784" y="2672231"/>
                </a:moveTo>
                <a:cubicBezTo>
                  <a:pt x="773927" y="2676517"/>
                  <a:pt x="785071" y="2684709"/>
                  <a:pt x="792501" y="2690328"/>
                </a:cubicBezTo>
                <a:cubicBezTo>
                  <a:pt x="785071" y="2684804"/>
                  <a:pt x="774022" y="2676517"/>
                  <a:pt x="768784" y="2672231"/>
                </a:cubicBezTo>
                <a:close/>
                <a:moveTo>
                  <a:pt x="837650" y="2664992"/>
                </a:moveTo>
                <a:cubicBezTo>
                  <a:pt x="853009" y="2673886"/>
                  <a:pt x="861631" y="2679365"/>
                  <a:pt x="866267" y="2682824"/>
                </a:cubicBezTo>
                <a:lnTo>
                  <a:pt x="867216" y="2683975"/>
                </a:lnTo>
                <a:lnTo>
                  <a:pt x="860160" y="2678760"/>
                </a:lnTo>
                <a:cubicBezTo>
                  <a:pt x="855099" y="2675440"/>
                  <a:pt x="847866" y="2670993"/>
                  <a:pt x="837650" y="2664992"/>
                </a:cubicBezTo>
                <a:close/>
                <a:moveTo>
                  <a:pt x="727255" y="2652609"/>
                </a:moveTo>
                <a:cubicBezTo>
                  <a:pt x="730779" y="2653942"/>
                  <a:pt x="736018" y="2657181"/>
                  <a:pt x="735922" y="2656324"/>
                </a:cubicBezTo>
                <a:cubicBezTo>
                  <a:pt x="736018" y="2657181"/>
                  <a:pt x="730398" y="2653942"/>
                  <a:pt x="727255" y="2652609"/>
                </a:cubicBezTo>
                <a:close/>
                <a:moveTo>
                  <a:pt x="843555" y="2650990"/>
                </a:moveTo>
                <a:cubicBezTo>
                  <a:pt x="850413" y="2653724"/>
                  <a:pt x="857014" y="2657067"/>
                  <a:pt x="863272" y="2660992"/>
                </a:cubicBezTo>
                <a:cubicBezTo>
                  <a:pt x="874130" y="2666374"/>
                  <a:pt x="884455" y="2672755"/>
                  <a:pt x="894133" y="2680042"/>
                </a:cubicBezTo>
                <a:cubicBezTo>
                  <a:pt x="884798" y="2675946"/>
                  <a:pt x="875464" y="2671374"/>
                  <a:pt x="866510" y="2666421"/>
                </a:cubicBezTo>
                <a:cubicBezTo>
                  <a:pt x="853080" y="2658325"/>
                  <a:pt x="840221" y="2650990"/>
                  <a:pt x="843555" y="2650990"/>
                </a:cubicBezTo>
                <a:close/>
                <a:moveTo>
                  <a:pt x="1083204" y="2650895"/>
                </a:moveTo>
                <a:cubicBezTo>
                  <a:pt x="1125400" y="2666992"/>
                  <a:pt x="1134449" y="2673374"/>
                  <a:pt x="1140354" y="2678422"/>
                </a:cubicBezTo>
                <a:cubicBezTo>
                  <a:pt x="1134068" y="2673374"/>
                  <a:pt x="1125019" y="2666992"/>
                  <a:pt x="1083204" y="2650895"/>
                </a:cubicBezTo>
                <a:close/>
                <a:moveTo>
                  <a:pt x="866034" y="2647181"/>
                </a:moveTo>
                <a:cubicBezTo>
                  <a:pt x="872606" y="2651562"/>
                  <a:pt x="875083" y="2654134"/>
                  <a:pt x="875559" y="2655753"/>
                </a:cubicBezTo>
                <a:lnTo>
                  <a:pt x="875559" y="2656039"/>
                </a:lnTo>
                <a:cubicBezTo>
                  <a:pt x="875559" y="2654420"/>
                  <a:pt x="872606" y="2651848"/>
                  <a:pt x="866034" y="2647181"/>
                </a:cubicBezTo>
                <a:close/>
                <a:moveTo>
                  <a:pt x="808942" y="2644098"/>
                </a:moveTo>
                <a:lnTo>
                  <a:pt x="815133" y="2652194"/>
                </a:lnTo>
                <a:lnTo>
                  <a:pt x="815133" y="2652290"/>
                </a:lnTo>
                <a:close/>
                <a:moveTo>
                  <a:pt x="842793" y="2641085"/>
                </a:moveTo>
                <a:lnTo>
                  <a:pt x="871368" y="2656991"/>
                </a:lnTo>
                <a:lnTo>
                  <a:pt x="875559" y="2656230"/>
                </a:lnTo>
                <a:lnTo>
                  <a:pt x="875559" y="2656039"/>
                </a:lnTo>
                <a:cubicBezTo>
                  <a:pt x="886513" y="2662230"/>
                  <a:pt x="898133" y="2667088"/>
                  <a:pt x="909373" y="2672612"/>
                </a:cubicBezTo>
                <a:lnTo>
                  <a:pt x="943472" y="2688710"/>
                </a:lnTo>
                <a:lnTo>
                  <a:pt x="978715" y="2703949"/>
                </a:lnTo>
                <a:lnTo>
                  <a:pt x="1015672" y="2720142"/>
                </a:lnTo>
                <a:lnTo>
                  <a:pt x="1052248" y="2737001"/>
                </a:lnTo>
                <a:cubicBezTo>
                  <a:pt x="1065297" y="2742716"/>
                  <a:pt x="1080061" y="2747765"/>
                  <a:pt x="1097491" y="2753956"/>
                </a:cubicBezTo>
                <a:cubicBezTo>
                  <a:pt x="1119399" y="2764814"/>
                  <a:pt x="1100920" y="2761861"/>
                  <a:pt x="1093015" y="2762528"/>
                </a:cubicBezTo>
                <a:lnTo>
                  <a:pt x="1067964" y="2754242"/>
                </a:lnTo>
                <a:cubicBezTo>
                  <a:pt x="1059582" y="2751574"/>
                  <a:pt x="1051295" y="2748812"/>
                  <a:pt x="1043104" y="2745479"/>
                </a:cubicBezTo>
                <a:lnTo>
                  <a:pt x="993955" y="2726429"/>
                </a:lnTo>
                <a:lnTo>
                  <a:pt x="979382" y="2722809"/>
                </a:lnTo>
                <a:cubicBezTo>
                  <a:pt x="958912" y="2715437"/>
                  <a:pt x="939300" y="2705854"/>
                  <a:pt x="920898" y="2694234"/>
                </a:cubicBezTo>
                <a:cubicBezTo>
                  <a:pt x="927842" y="2697778"/>
                  <a:pt x="934966" y="2700959"/>
                  <a:pt x="942234" y="2703759"/>
                </a:cubicBezTo>
                <a:cubicBezTo>
                  <a:pt x="945949" y="2704902"/>
                  <a:pt x="946425" y="2704807"/>
                  <a:pt x="944901" y="2703759"/>
                </a:cubicBezTo>
                <a:lnTo>
                  <a:pt x="935376" y="2698615"/>
                </a:lnTo>
                <a:lnTo>
                  <a:pt x="921279" y="2690424"/>
                </a:lnTo>
                <a:cubicBezTo>
                  <a:pt x="906706" y="2682042"/>
                  <a:pt x="888513" y="2672517"/>
                  <a:pt x="873654" y="2662992"/>
                </a:cubicBezTo>
                <a:cubicBezTo>
                  <a:pt x="862767" y="2656582"/>
                  <a:pt x="852442" y="2649247"/>
                  <a:pt x="842793" y="2641085"/>
                </a:cubicBezTo>
                <a:close/>
                <a:moveTo>
                  <a:pt x="2076280" y="2626416"/>
                </a:moveTo>
                <a:lnTo>
                  <a:pt x="2050944" y="2639466"/>
                </a:lnTo>
                <a:cubicBezTo>
                  <a:pt x="2016654" y="2656039"/>
                  <a:pt x="1979792" y="2671374"/>
                  <a:pt x="1943788" y="2685471"/>
                </a:cubicBezTo>
                <a:cubicBezTo>
                  <a:pt x="1979792" y="2671374"/>
                  <a:pt x="2016368" y="2656039"/>
                  <a:pt x="2050849" y="2639466"/>
                </a:cubicBezTo>
                <a:close/>
                <a:moveTo>
                  <a:pt x="2504471" y="2619982"/>
                </a:moveTo>
                <a:lnTo>
                  <a:pt x="2493380" y="2629654"/>
                </a:lnTo>
                <a:cubicBezTo>
                  <a:pt x="2493952" y="2626416"/>
                  <a:pt x="2488999" y="2628511"/>
                  <a:pt x="2477379" y="2636893"/>
                </a:cubicBezTo>
                <a:cubicBezTo>
                  <a:pt x="2471568" y="2640989"/>
                  <a:pt x="2464139" y="2646989"/>
                  <a:pt x="2454900" y="2654228"/>
                </a:cubicBezTo>
                <a:cubicBezTo>
                  <a:pt x="2445660" y="2661468"/>
                  <a:pt x="2433945" y="2670040"/>
                  <a:pt x="2420419" y="2680518"/>
                </a:cubicBezTo>
                <a:cubicBezTo>
                  <a:pt x="2413085" y="2684994"/>
                  <a:pt x="2403369" y="2692328"/>
                  <a:pt x="2391844" y="2701282"/>
                </a:cubicBezTo>
                <a:lnTo>
                  <a:pt x="2386651" y="2704035"/>
                </a:lnTo>
                <a:lnTo>
                  <a:pt x="2361840" y="2717189"/>
                </a:lnTo>
                <a:lnTo>
                  <a:pt x="2327645" y="2735000"/>
                </a:lnTo>
                <a:cubicBezTo>
                  <a:pt x="2303928" y="2748812"/>
                  <a:pt x="2289260" y="2755765"/>
                  <a:pt x="2271162" y="2765290"/>
                </a:cubicBezTo>
                <a:cubicBezTo>
                  <a:pt x="2262018" y="2770148"/>
                  <a:pt x="2251636" y="2774815"/>
                  <a:pt x="2238872" y="2781673"/>
                </a:cubicBezTo>
                <a:lnTo>
                  <a:pt x="2217632" y="2793198"/>
                </a:lnTo>
                <a:lnTo>
                  <a:pt x="2205154" y="2800247"/>
                </a:lnTo>
                <a:lnTo>
                  <a:pt x="2190867" y="2807581"/>
                </a:lnTo>
                <a:cubicBezTo>
                  <a:pt x="2139527" y="2829489"/>
                  <a:pt x="2063041" y="2863778"/>
                  <a:pt x="1981317" y="2891401"/>
                </a:cubicBezTo>
                <a:cubicBezTo>
                  <a:pt x="1973982" y="2894259"/>
                  <a:pt x="1965791" y="2897878"/>
                  <a:pt x="1956837" y="2900926"/>
                </a:cubicBezTo>
                <a:cubicBezTo>
                  <a:pt x="1947884" y="2903974"/>
                  <a:pt x="1938359" y="2907593"/>
                  <a:pt x="1928262" y="2910451"/>
                </a:cubicBezTo>
                <a:cubicBezTo>
                  <a:pt x="1907974" y="2916451"/>
                  <a:pt x="1886257" y="2923119"/>
                  <a:pt x="1864540" y="2928739"/>
                </a:cubicBezTo>
                <a:lnTo>
                  <a:pt x="1826440" y="2937311"/>
                </a:lnTo>
                <a:cubicBezTo>
                  <a:pt x="1813391" y="2940169"/>
                  <a:pt x="1800437" y="2943503"/>
                  <a:pt x="1787292" y="2945503"/>
                </a:cubicBezTo>
                <a:lnTo>
                  <a:pt x="1748240" y="2952170"/>
                </a:lnTo>
                <a:lnTo>
                  <a:pt x="1729190" y="2955218"/>
                </a:lnTo>
                <a:lnTo>
                  <a:pt x="1710140" y="2957123"/>
                </a:lnTo>
                <a:cubicBezTo>
                  <a:pt x="1681755" y="2959695"/>
                  <a:pt x="1667753" y="2962933"/>
                  <a:pt x="1667944" y="2964458"/>
                </a:cubicBezTo>
                <a:cubicBezTo>
                  <a:pt x="1668135" y="2965982"/>
                  <a:pt x="1674897" y="2967791"/>
                  <a:pt x="1678707" y="2967791"/>
                </a:cubicBezTo>
                <a:cubicBezTo>
                  <a:pt x="1682517" y="2967791"/>
                  <a:pt x="1684041" y="2967791"/>
                  <a:pt x="1683279" y="2967791"/>
                </a:cubicBezTo>
                <a:lnTo>
                  <a:pt x="1729857" y="2963410"/>
                </a:lnTo>
                <a:lnTo>
                  <a:pt x="1748907" y="2962743"/>
                </a:lnTo>
                <a:lnTo>
                  <a:pt x="1732047" y="2965601"/>
                </a:lnTo>
                <a:cubicBezTo>
                  <a:pt x="1726427" y="2966458"/>
                  <a:pt x="1720712" y="2966934"/>
                  <a:pt x="1715093" y="2967696"/>
                </a:cubicBezTo>
                <a:lnTo>
                  <a:pt x="1681088" y="2971602"/>
                </a:lnTo>
                <a:cubicBezTo>
                  <a:pt x="1656704" y="2975221"/>
                  <a:pt x="1633178" y="2976173"/>
                  <a:pt x="1610318" y="2977507"/>
                </a:cubicBezTo>
                <a:cubicBezTo>
                  <a:pt x="1598888" y="2978078"/>
                  <a:pt x="1587648" y="2979126"/>
                  <a:pt x="1576409" y="2979126"/>
                </a:cubicBezTo>
                <a:lnTo>
                  <a:pt x="1542690" y="2979126"/>
                </a:lnTo>
                <a:cubicBezTo>
                  <a:pt x="1531079" y="2979888"/>
                  <a:pt x="1519440" y="2979888"/>
                  <a:pt x="1507829" y="2979126"/>
                </a:cubicBezTo>
                <a:lnTo>
                  <a:pt x="1441154" y="2977792"/>
                </a:lnTo>
                <a:cubicBezTo>
                  <a:pt x="1429152" y="2977698"/>
                  <a:pt x="1417246" y="2976269"/>
                  <a:pt x="1405340" y="2975411"/>
                </a:cubicBezTo>
                <a:lnTo>
                  <a:pt x="1369526" y="2972554"/>
                </a:lnTo>
                <a:lnTo>
                  <a:pt x="1301041" y="2963029"/>
                </a:lnTo>
                <a:cubicBezTo>
                  <a:pt x="1295707" y="2963029"/>
                  <a:pt x="1289611" y="2963124"/>
                  <a:pt x="1282944" y="2962362"/>
                </a:cubicBezTo>
                <a:cubicBezTo>
                  <a:pt x="1276276" y="2961600"/>
                  <a:pt x="1268751" y="2960552"/>
                  <a:pt x="1260560" y="2959409"/>
                </a:cubicBezTo>
                <a:cubicBezTo>
                  <a:pt x="1244177" y="2956838"/>
                  <a:pt x="1224746" y="2954075"/>
                  <a:pt x="1202648" y="2949217"/>
                </a:cubicBezTo>
                <a:cubicBezTo>
                  <a:pt x="1177311" y="2943503"/>
                  <a:pt x="1153308" y="2938359"/>
                  <a:pt x="1134258" y="2933978"/>
                </a:cubicBezTo>
                <a:cubicBezTo>
                  <a:pt x="1119856" y="2930130"/>
                  <a:pt x="1105226" y="2927244"/>
                  <a:pt x="1090443" y="2925310"/>
                </a:cubicBezTo>
                <a:cubicBezTo>
                  <a:pt x="1097492" y="2928358"/>
                  <a:pt x="1106255" y="2931882"/>
                  <a:pt x="1116542" y="2934835"/>
                </a:cubicBezTo>
                <a:cubicBezTo>
                  <a:pt x="1126829" y="2937788"/>
                  <a:pt x="1138259" y="2941598"/>
                  <a:pt x="1150260" y="2944360"/>
                </a:cubicBezTo>
                <a:cubicBezTo>
                  <a:pt x="1174073" y="2950266"/>
                  <a:pt x="1198552" y="2956838"/>
                  <a:pt x="1215792" y="2961410"/>
                </a:cubicBezTo>
                <a:cubicBezTo>
                  <a:pt x="1239128" y="2967315"/>
                  <a:pt x="1259321" y="2972268"/>
                  <a:pt x="1211125" y="2964934"/>
                </a:cubicBezTo>
                <a:cubicBezTo>
                  <a:pt x="1209125" y="2964458"/>
                  <a:pt x="1207029" y="2964076"/>
                  <a:pt x="1205029" y="2963505"/>
                </a:cubicBezTo>
                <a:lnTo>
                  <a:pt x="1198838" y="2962267"/>
                </a:lnTo>
                <a:cubicBezTo>
                  <a:pt x="1182521" y="2957952"/>
                  <a:pt x="1165719" y="2953723"/>
                  <a:pt x="1148451" y="2949599"/>
                </a:cubicBezTo>
                <a:lnTo>
                  <a:pt x="1135496" y="2946455"/>
                </a:lnTo>
                <a:lnTo>
                  <a:pt x="1122447" y="2942836"/>
                </a:lnTo>
                <a:lnTo>
                  <a:pt x="1096063" y="2935692"/>
                </a:lnTo>
                <a:cubicBezTo>
                  <a:pt x="1083585" y="2931787"/>
                  <a:pt x="1070917" y="2928453"/>
                  <a:pt x="1058630" y="2923977"/>
                </a:cubicBezTo>
                <a:cubicBezTo>
                  <a:pt x="950530" y="2885734"/>
                  <a:pt x="846356" y="2837185"/>
                  <a:pt x="747543" y="2779006"/>
                </a:cubicBezTo>
                <a:cubicBezTo>
                  <a:pt x="725826" y="2765861"/>
                  <a:pt x="722016" y="2763861"/>
                  <a:pt x="732208" y="2772053"/>
                </a:cubicBezTo>
                <a:cubicBezTo>
                  <a:pt x="794930" y="2812401"/>
                  <a:pt x="860586" y="2847996"/>
                  <a:pt x="928613" y="2878542"/>
                </a:cubicBezTo>
                <a:cubicBezTo>
                  <a:pt x="940329" y="2882828"/>
                  <a:pt x="941568" y="2884067"/>
                  <a:pt x="940329" y="2884067"/>
                </a:cubicBezTo>
                <a:lnTo>
                  <a:pt x="991859" y="2905498"/>
                </a:lnTo>
                <a:cubicBezTo>
                  <a:pt x="996184" y="2907612"/>
                  <a:pt x="1000680" y="2909365"/>
                  <a:pt x="1005290" y="2910737"/>
                </a:cubicBezTo>
                <a:lnTo>
                  <a:pt x="1041389" y="2923786"/>
                </a:lnTo>
                <a:cubicBezTo>
                  <a:pt x="1052534" y="2927501"/>
                  <a:pt x="1063583" y="2931692"/>
                  <a:pt x="1074918" y="2934645"/>
                </a:cubicBezTo>
                <a:lnTo>
                  <a:pt x="1117113" y="2946646"/>
                </a:lnTo>
                <a:cubicBezTo>
                  <a:pt x="1124162" y="2948551"/>
                  <a:pt x="1131115" y="2950837"/>
                  <a:pt x="1138259" y="2952456"/>
                </a:cubicBezTo>
                <a:lnTo>
                  <a:pt x="1159595" y="2957409"/>
                </a:lnTo>
                <a:lnTo>
                  <a:pt x="1193504" y="2964839"/>
                </a:lnTo>
                <a:cubicBezTo>
                  <a:pt x="1207505" y="2968744"/>
                  <a:pt x="1219221" y="2971030"/>
                  <a:pt x="1223222" y="2972840"/>
                </a:cubicBezTo>
                <a:lnTo>
                  <a:pt x="1227889" y="2973601"/>
                </a:lnTo>
                <a:lnTo>
                  <a:pt x="1243796" y="2975602"/>
                </a:lnTo>
                <a:cubicBezTo>
                  <a:pt x="1258560" y="2978269"/>
                  <a:pt x="1273133" y="2981698"/>
                  <a:pt x="1287896" y="2983698"/>
                </a:cubicBezTo>
                <a:lnTo>
                  <a:pt x="1332378" y="2989985"/>
                </a:lnTo>
                <a:cubicBezTo>
                  <a:pt x="1350857" y="2993033"/>
                  <a:pt x="1369907" y="2994747"/>
                  <a:pt x="1388957" y="2996271"/>
                </a:cubicBezTo>
                <a:cubicBezTo>
                  <a:pt x="1408007" y="2997795"/>
                  <a:pt x="1427057" y="3000557"/>
                  <a:pt x="1446107" y="3000557"/>
                </a:cubicBezTo>
                <a:lnTo>
                  <a:pt x="1503257" y="3002843"/>
                </a:lnTo>
                <a:cubicBezTo>
                  <a:pt x="1522307" y="3002939"/>
                  <a:pt x="1541357" y="3002367"/>
                  <a:pt x="1560407" y="3002367"/>
                </a:cubicBezTo>
                <a:cubicBezTo>
                  <a:pt x="1557359" y="3005034"/>
                  <a:pt x="1549739" y="3007510"/>
                  <a:pt x="1530022" y="3009606"/>
                </a:cubicBezTo>
                <a:cubicBezTo>
                  <a:pt x="1495503" y="3012254"/>
                  <a:pt x="1460842" y="3012444"/>
                  <a:pt x="1426295" y="3010178"/>
                </a:cubicBezTo>
                <a:cubicBezTo>
                  <a:pt x="1410102" y="3008939"/>
                  <a:pt x="1393243" y="3008368"/>
                  <a:pt x="1376479" y="3007320"/>
                </a:cubicBezTo>
                <a:cubicBezTo>
                  <a:pt x="1355524" y="3006463"/>
                  <a:pt x="1336950" y="3004463"/>
                  <a:pt x="1334569" y="3005606"/>
                </a:cubicBezTo>
                <a:lnTo>
                  <a:pt x="1334771" y="3005909"/>
                </a:lnTo>
                <a:lnTo>
                  <a:pt x="1505924" y="3015988"/>
                </a:lnTo>
                <a:lnTo>
                  <a:pt x="1517830" y="3015988"/>
                </a:lnTo>
                <a:cubicBezTo>
                  <a:pt x="1781891" y="3014293"/>
                  <a:pt x="2040533" y="2940874"/>
                  <a:pt x="2266114" y="2803580"/>
                </a:cubicBezTo>
                <a:lnTo>
                  <a:pt x="2271614" y="2799766"/>
                </a:lnTo>
                <a:lnTo>
                  <a:pt x="2409843" y="2703890"/>
                </a:lnTo>
                <a:close/>
                <a:moveTo>
                  <a:pt x="680261" y="2613105"/>
                </a:moveTo>
                <a:cubicBezTo>
                  <a:pt x="679654" y="2612176"/>
                  <a:pt x="680725" y="2612415"/>
                  <a:pt x="684011" y="2614415"/>
                </a:cubicBezTo>
                <a:cubicBezTo>
                  <a:pt x="704528" y="2626559"/>
                  <a:pt x="724102" y="2640218"/>
                  <a:pt x="742590" y="2655277"/>
                </a:cubicBezTo>
                <a:cubicBezTo>
                  <a:pt x="737160" y="2653467"/>
                  <a:pt x="732588" y="2651086"/>
                  <a:pt x="727635" y="2648895"/>
                </a:cubicBezTo>
                <a:lnTo>
                  <a:pt x="714300" y="2639370"/>
                </a:lnTo>
                <a:cubicBezTo>
                  <a:pt x="704299" y="2632131"/>
                  <a:pt x="693441" y="2624130"/>
                  <a:pt x="686583" y="2618796"/>
                </a:cubicBezTo>
                <a:cubicBezTo>
                  <a:pt x="683154" y="2616129"/>
                  <a:pt x="680868" y="2614034"/>
                  <a:pt x="680261" y="2613105"/>
                </a:cubicBezTo>
                <a:close/>
                <a:moveTo>
                  <a:pt x="2168482" y="2606413"/>
                </a:moveTo>
                <a:cubicBezTo>
                  <a:pt x="2139336" y="2623749"/>
                  <a:pt x="2139622" y="2625463"/>
                  <a:pt x="2142860" y="2625463"/>
                </a:cubicBezTo>
                <a:cubicBezTo>
                  <a:pt x="2139622" y="2625368"/>
                  <a:pt x="2139336" y="2623749"/>
                  <a:pt x="2168482" y="2606413"/>
                </a:cubicBezTo>
                <a:close/>
                <a:moveTo>
                  <a:pt x="2221060" y="2590887"/>
                </a:moveTo>
                <a:cubicBezTo>
                  <a:pt x="2211993" y="2598679"/>
                  <a:pt x="2202239" y="2605622"/>
                  <a:pt x="2191914" y="2611652"/>
                </a:cubicBezTo>
                <a:cubicBezTo>
                  <a:pt x="2188104" y="2614224"/>
                  <a:pt x="2184199" y="2616700"/>
                  <a:pt x="2180389" y="2618891"/>
                </a:cubicBezTo>
                <a:cubicBezTo>
                  <a:pt x="2184199" y="2616700"/>
                  <a:pt x="2188199" y="2614224"/>
                  <a:pt x="2192009" y="2611557"/>
                </a:cubicBezTo>
                <a:cubicBezTo>
                  <a:pt x="2202306" y="2605565"/>
                  <a:pt x="2212031" y="2598650"/>
                  <a:pt x="2221060" y="2590887"/>
                </a:cubicBezTo>
                <a:close/>
                <a:moveTo>
                  <a:pt x="2057611" y="2588792"/>
                </a:moveTo>
                <a:cubicBezTo>
                  <a:pt x="2045228" y="2595174"/>
                  <a:pt x="2031608" y="2603080"/>
                  <a:pt x="2018749" y="2607556"/>
                </a:cubicBezTo>
                <a:cubicBezTo>
                  <a:pt x="2005890" y="2612033"/>
                  <a:pt x="1976267" y="2626606"/>
                  <a:pt x="1969600" y="2626606"/>
                </a:cubicBezTo>
                <a:cubicBezTo>
                  <a:pt x="1990269" y="2617272"/>
                  <a:pt x="2010843" y="2607652"/>
                  <a:pt x="2026750" y="2599746"/>
                </a:cubicBezTo>
                <a:cubicBezTo>
                  <a:pt x="2042657" y="2591840"/>
                  <a:pt x="2054372" y="2586983"/>
                  <a:pt x="2057611" y="2588792"/>
                </a:cubicBezTo>
                <a:close/>
                <a:moveTo>
                  <a:pt x="2066375" y="2546025"/>
                </a:moveTo>
                <a:cubicBezTo>
                  <a:pt x="2061136" y="2546596"/>
                  <a:pt x="2055135" y="2547739"/>
                  <a:pt x="2050182" y="2547739"/>
                </a:cubicBezTo>
                <a:cubicBezTo>
                  <a:pt x="2039838" y="2550539"/>
                  <a:pt x="2029932" y="2554778"/>
                  <a:pt x="2020750" y="2560312"/>
                </a:cubicBezTo>
                <a:cubicBezTo>
                  <a:pt x="2011130" y="2565360"/>
                  <a:pt x="2005415" y="2568313"/>
                  <a:pt x="2002938" y="2569837"/>
                </a:cubicBezTo>
                <a:cubicBezTo>
                  <a:pt x="2000462" y="2571361"/>
                  <a:pt x="2001128" y="2571932"/>
                  <a:pt x="2003795" y="2571361"/>
                </a:cubicBezTo>
                <a:cubicBezTo>
                  <a:pt x="2022274" y="2567361"/>
                  <a:pt x="1991699" y="2584125"/>
                  <a:pt x="1984174" y="2591173"/>
                </a:cubicBezTo>
                <a:cubicBezTo>
                  <a:pt x="1980688" y="2593668"/>
                  <a:pt x="1977059" y="2595955"/>
                  <a:pt x="1973316" y="2598031"/>
                </a:cubicBezTo>
                <a:cubicBezTo>
                  <a:pt x="1986279" y="2594859"/>
                  <a:pt x="1998776" y="2589992"/>
                  <a:pt x="2010463" y="2583553"/>
                </a:cubicBezTo>
                <a:lnTo>
                  <a:pt x="2010082" y="2583172"/>
                </a:lnTo>
                <a:cubicBezTo>
                  <a:pt x="2032275" y="2571361"/>
                  <a:pt x="2084091" y="2548120"/>
                  <a:pt x="2078281" y="2546025"/>
                </a:cubicBezTo>
                <a:cubicBezTo>
                  <a:pt x="2074366" y="2545119"/>
                  <a:pt x="2070290" y="2545119"/>
                  <a:pt x="2066375" y="2546025"/>
                </a:cubicBezTo>
                <a:close/>
                <a:moveTo>
                  <a:pt x="683630" y="2539738"/>
                </a:moveTo>
                <a:cubicBezTo>
                  <a:pt x="693250" y="2548502"/>
                  <a:pt x="712490" y="2563932"/>
                  <a:pt x="714681" y="2567552"/>
                </a:cubicBezTo>
                <a:cubicBezTo>
                  <a:pt x="728111" y="2578124"/>
                  <a:pt x="738494" y="2586316"/>
                  <a:pt x="747923" y="2593936"/>
                </a:cubicBezTo>
                <a:cubicBezTo>
                  <a:pt x="738684" y="2586602"/>
                  <a:pt x="728111" y="2578124"/>
                  <a:pt x="714586" y="2567552"/>
                </a:cubicBezTo>
                <a:cubicBezTo>
                  <a:pt x="712205" y="2563932"/>
                  <a:pt x="693155" y="2548596"/>
                  <a:pt x="683630" y="2539738"/>
                </a:cubicBezTo>
                <a:close/>
                <a:moveTo>
                  <a:pt x="2332026" y="2539548"/>
                </a:moveTo>
                <a:lnTo>
                  <a:pt x="2331183" y="2545823"/>
                </a:lnTo>
                <a:lnTo>
                  <a:pt x="2331169" y="2545834"/>
                </a:lnTo>
                <a:cubicBezTo>
                  <a:pt x="2330026" y="2544882"/>
                  <a:pt x="2329550" y="2543262"/>
                  <a:pt x="2332026" y="2539548"/>
                </a:cubicBezTo>
                <a:close/>
                <a:moveTo>
                  <a:pt x="2367269" y="2518497"/>
                </a:moveTo>
                <a:cubicBezTo>
                  <a:pt x="2358601" y="2524593"/>
                  <a:pt x="2344314" y="2536785"/>
                  <a:pt x="2331169" y="2545929"/>
                </a:cubicBezTo>
                <a:lnTo>
                  <a:pt x="2331183" y="2545823"/>
                </a:lnTo>
                <a:lnTo>
                  <a:pt x="2350898" y="2531058"/>
                </a:lnTo>
                <a:cubicBezTo>
                  <a:pt x="2357196" y="2526117"/>
                  <a:pt x="2362935" y="2521545"/>
                  <a:pt x="2367269" y="2518497"/>
                </a:cubicBezTo>
                <a:close/>
                <a:moveTo>
                  <a:pt x="2659496" y="2495065"/>
                </a:moveTo>
                <a:cubicBezTo>
                  <a:pt x="2633398" y="2521641"/>
                  <a:pt x="2601203" y="2555740"/>
                  <a:pt x="2560246" y="2596412"/>
                </a:cubicBezTo>
                <a:lnTo>
                  <a:pt x="2560151" y="2596426"/>
                </a:lnTo>
                <a:lnTo>
                  <a:pt x="2560151" y="2596412"/>
                </a:lnTo>
                <a:lnTo>
                  <a:pt x="2556341" y="2596983"/>
                </a:lnTo>
                <a:lnTo>
                  <a:pt x="2560151" y="2596426"/>
                </a:lnTo>
                <a:lnTo>
                  <a:pt x="2560151" y="2596792"/>
                </a:lnTo>
                <a:cubicBezTo>
                  <a:pt x="2601203" y="2556121"/>
                  <a:pt x="2633398" y="2522021"/>
                  <a:pt x="2659496" y="2495065"/>
                </a:cubicBezTo>
                <a:close/>
                <a:moveTo>
                  <a:pt x="506274" y="2481731"/>
                </a:moveTo>
                <a:cubicBezTo>
                  <a:pt x="541136" y="2513926"/>
                  <a:pt x="574949" y="2541739"/>
                  <a:pt x="630861" y="2591459"/>
                </a:cubicBezTo>
                <a:cubicBezTo>
                  <a:pt x="638119" y="2598403"/>
                  <a:pt x="646444" y="2604127"/>
                  <a:pt x="655531" y="2608414"/>
                </a:cubicBezTo>
                <a:cubicBezTo>
                  <a:pt x="664294" y="2614986"/>
                  <a:pt x="672295" y="2621939"/>
                  <a:pt x="681820" y="2628035"/>
                </a:cubicBezTo>
                <a:lnTo>
                  <a:pt x="708776" y="2646609"/>
                </a:lnTo>
                <a:cubicBezTo>
                  <a:pt x="716110" y="2654229"/>
                  <a:pt x="724216" y="2661058"/>
                  <a:pt x="732969" y="2666992"/>
                </a:cubicBezTo>
                <a:cubicBezTo>
                  <a:pt x="745161" y="2675279"/>
                  <a:pt x="760306" y="2685281"/>
                  <a:pt x="775641" y="2694806"/>
                </a:cubicBezTo>
                <a:cubicBezTo>
                  <a:pt x="781747" y="2698863"/>
                  <a:pt x="788119" y="2702521"/>
                  <a:pt x="794691" y="2705759"/>
                </a:cubicBezTo>
                <a:cubicBezTo>
                  <a:pt x="797225" y="2707121"/>
                  <a:pt x="799873" y="2708264"/>
                  <a:pt x="802597" y="2709188"/>
                </a:cubicBezTo>
                <a:cubicBezTo>
                  <a:pt x="805454" y="2709950"/>
                  <a:pt x="804597" y="2708236"/>
                  <a:pt x="807836" y="2709188"/>
                </a:cubicBezTo>
                <a:cubicBezTo>
                  <a:pt x="814379" y="2711398"/>
                  <a:pt x="820752" y="2714103"/>
                  <a:pt x="826886" y="2717284"/>
                </a:cubicBezTo>
                <a:cubicBezTo>
                  <a:pt x="835554" y="2721189"/>
                  <a:pt x="847460" y="2728048"/>
                  <a:pt x="864129" y="2736334"/>
                </a:cubicBezTo>
                <a:cubicBezTo>
                  <a:pt x="882512" y="2745859"/>
                  <a:pt x="896704" y="2755194"/>
                  <a:pt x="906705" y="2760052"/>
                </a:cubicBezTo>
                <a:cubicBezTo>
                  <a:pt x="916707" y="2764909"/>
                  <a:pt x="921945" y="2768243"/>
                  <a:pt x="921088" y="2769577"/>
                </a:cubicBezTo>
                <a:cubicBezTo>
                  <a:pt x="920231" y="2770910"/>
                  <a:pt x="917183" y="2771482"/>
                  <a:pt x="944710" y="2784531"/>
                </a:cubicBezTo>
                <a:cubicBezTo>
                  <a:pt x="955368" y="2792341"/>
                  <a:pt x="966989" y="2798742"/>
                  <a:pt x="979286" y="2803581"/>
                </a:cubicBezTo>
                <a:cubicBezTo>
                  <a:pt x="987954" y="2807296"/>
                  <a:pt x="998240" y="2811868"/>
                  <a:pt x="1010337" y="2816821"/>
                </a:cubicBezTo>
                <a:cubicBezTo>
                  <a:pt x="1016433" y="2819202"/>
                  <a:pt x="1022815" y="2821964"/>
                  <a:pt x="1029863" y="2824441"/>
                </a:cubicBezTo>
                <a:lnTo>
                  <a:pt x="1052438" y="2831965"/>
                </a:lnTo>
                <a:cubicBezTo>
                  <a:pt x="1088728" y="2844538"/>
                  <a:pt x="1130638" y="2855683"/>
                  <a:pt x="1164928" y="2866732"/>
                </a:cubicBezTo>
                <a:lnTo>
                  <a:pt x="1196361" y="2874447"/>
                </a:lnTo>
                <a:cubicBezTo>
                  <a:pt x="1207219" y="2876828"/>
                  <a:pt x="1217982" y="2879590"/>
                  <a:pt x="1228841" y="2881686"/>
                </a:cubicBezTo>
                <a:lnTo>
                  <a:pt x="1260750" y="2891211"/>
                </a:lnTo>
                <a:lnTo>
                  <a:pt x="1276942" y="2895211"/>
                </a:lnTo>
                <a:cubicBezTo>
                  <a:pt x="1293135" y="2898926"/>
                  <a:pt x="1303993" y="2900736"/>
                  <a:pt x="1311327" y="2902736"/>
                </a:cubicBezTo>
                <a:cubicBezTo>
                  <a:pt x="1316109" y="2903679"/>
                  <a:pt x="1320729" y="2905318"/>
                  <a:pt x="1325043" y="2907594"/>
                </a:cubicBezTo>
                <a:cubicBezTo>
                  <a:pt x="1325424" y="2911499"/>
                  <a:pt x="1353713" y="2919786"/>
                  <a:pt x="1407339" y="2925501"/>
                </a:cubicBezTo>
                <a:cubicBezTo>
                  <a:pt x="1426294" y="2926072"/>
                  <a:pt x="1423818" y="2924644"/>
                  <a:pt x="1424675" y="2923501"/>
                </a:cubicBezTo>
                <a:lnTo>
                  <a:pt x="1424675" y="2921310"/>
                </a:lnTo>
                <a:cubicBezTo>
                  <a:pt x="1395814" y="2917786"/>
                  <a:pt x="1347522" y="2911785"/>
                  <a:pt x="1364381" y="2911785"/>
                </a:cubicBezTo>
                <a:cubicBezTo>
                  <a:pt x="1408292" y="2910546"/>
                  <a:pt x="1364953" y="2906737"/>
                  <a:pt x="1326853" y="2898926"/>
                </a:cubicBezTo>
                <a:cubicBezTo>
                  <a:pt x="1312661" y="2897212"/>
                  <a:pt x="1300564" y="2895687"/>
                  <a:pt x="1291611" y="2893973"/>
                </a:cubicBezTo>
                <a:cubicBezTo>
                  <a:pt x="1285781" y="2893040"/>
                  <a:pt x="1280104" y="2891306"/>
                  <a:pt x="1274751" y="2888830"/>
                </a:cubicBezTo>
                <a:cubicBezTo>
                  <a:pt x="1274437" y="2888448"/>
                  <a:pt x="1274818" y="2888258"/>
                  <a:pt x="1275894" y="2888258"/>
                </a:cubicBezTo>
                <a:lnTo>
                  <a:pt x="1280342" y="2886124"/>
                </a:lnTo>
                <a:lnTo>
                  <a:pt x="1280657" y="2885972"/>
                </a:lnTo>
                <a:lnTo>
                  <a:pt x="1324100" y="2890726"/>
                </a:lnTo>
                <a:lnTo>
                  <a:pt x="1324186" y="2890735"/>
                </a:lnTo>
                <a:cubicBezTo>
                  <a:pt x="1338759" y="2892545"/>
                  <a:pt x="1352952" y="2895116"/>
                  <a:pt x="1367334" y="2896259"/>
                </a:cubicBezTo>
                <a:cubicBezTo>
                  <a:pt x="1381717" y="2897402"/>
                  <a:pt x="1395719" y="2898545"/>
                  <a:pt x="1408863" y="2898545"/>
                </a:cubicBezTo>
                <a:lnTo>
                  <a:pt x="1409073" y="2898557"/>
                </a:lnTo>
                <a:lnTo>
                  <a:pt x="1409588" y="2895463"/>
                </a:lnTo>
                <a:lnTo>
                  <a:pt x="1409684" y="2895463"/>
                </a:lnTo>
                <a:lnTo>
                  <a:pt x="1409082" y="2898557"/>
                </a:lnTo>
                <a:lnTo>
                  <a:pt x="1490969" y="2903117"/>
                </a:lnTo>
                <a:cubicBezTo>
                  <a:pt x="1518496" y="2907404"/>
                  <a:pt x="1477729" y="2908070"/>
                  <a:pt x="1441725" y="2908070"/>
                </a:cubicBezTo>
                <a:cubicBezTo>
                  <a:pt x="1475557" y="2912528"/>
                  <a:pt x="1509790" y="2913042"/>
                  <a:pt x="1543737" y="2909594"/>
                </a:cubicBezTo>
                <a:cubicBezTo>
                  <a:pt x="1556405" y="2909594"/>
                  <a:pt x="1570884" y="2909499"/>
                  <a:pt x="1584980" y="2908451"/>
                </a:cubicBezTo>
                <a:cubicBezTo>
                  <a:pt x="1599078" y="2907404"/>
                  <a:pt x="1612794" y="2906546"/>
                  <a:pt x="1623652" y="2906546"/>
                </a:cubicBezTo>
                <a:cubicBezTo>
                  <a:pt x="1648893" y="2905212"/>
                  <a:pt x="1675849" y="2900736"/>
                  <a:pt x="1694042" y="2900164"/>
                </a:cubicBezTo>
                <a:lnTo>
                  <a:pt x="1680421" y="2915500"/>
                </a:lnTo>
                <a:cubicBezTo>
                  <a:pt x="1733571" y="2913309"/>
                  <a:pt x="1728427" y="2918452"/>
                  <a:pt x="1726236" y="2924834"/>
                </a:cubicBezTo>
                <a:cubicBezTo>
                  <a:pt x="1712063" y="2926406"/>
                  <a:pt x="1697995" y="2928892"/>
                  <a:pt x="1684136" y="2932264"/>
                </a:cubicBezTo>
                <a:lnTo>
                  <a:pt x="1680936" y="2932669"/>
                </a:lnTo>
                <a:lnTo>
                  <a:pt x="1653275" y="2936169"/>
                </a:lnTo>
                <a:lnTo>
                  <a:pt x="1622128" y="2938550"/>
                </a:lnTo>
                <a:cubicBezTo>
                  <a:pt x="1601459" y="2939884"/>
                  <a:pt x="1580694" y="2942169"/>
                  <a:pt x="1559930" y="2942169"/>
                </a:cubicBezTo>
                <a:cubicBezTo>
                  <a:pt x="1543452" y="2942169"/>
                  <a:pt x="1526688" y="2942646"/>
                  <a:pt x="1509733" y="2942646"/>
                </a:cubicBezTo>
                <a:lnTo>
                  <a:pt x="1458393" y="2941693"/>
                </a:lnTo>
                <a:lnTo>
                  <a:pt x="1431819" y="2940931"/>
                </a:lnTo>
                <a:lnTo>
                  <a:pt x="1405244" y="2938931"/>
                </a:lnTo>
                <a:lnTo>
                  <a:pt x="1364191" y="2934550"/>
                </a:lnTo>
                <a:cubicBezTo>
                  <a:pt x="1350570" y="2932740"/>
                  <a:pt x="1336950" y="2930359"/>
                  <a:pt x="1323329" y="2928263"/>
                </a:cubicBezTo>
                <a:cubicBezTo>
                  <a:pt x="1240461" y="2917757"/>
                  <a:pt x="1158813" y="2899288"/>
                  <a:pt x="1079489" y="2873113"/>
                </a:cubicBezTo>
                <a:lnTo>
                  <a:pt x="1074528" y="2871180"/>
                </a:lnTo>
                <a:lnTo>
                  <a:pt x="1062021" y="2867079"/>
                </a:lnTo>
                <a:lnTo>
                  <a:pt x="1073514" y="2870785"/>
                </a:lnTo>
                <a:lnTo>
                  <a:pt x="1035007" y="2855778"/>
                </a:lnTo>
                <a:cubicBezTo>
                  <a:pt x="1029073" y="2851625"/>
                  <a:pt x="1022682" y="2848177"/>
                  <a:pt x="1015957" y="2845491"/>
                </a:cubicBezTo>
                <a:cubicBezTo>
                  <a:pt x="1006813" y="2841014"/>
                  <a:pt x="995193" y="2835966"/>
                  <a:pt x="981953" y="2830441"/>
                </a:cubicBezTo>
                <a:cubicBezTo>
                  <a:pt x="955283" y="2820345"/>
                  <a:pt x="923660" y="2805295"/>
                  <a:pt x="893084" y="2791770"/>
                </a:cubicBezTo>
                <a:cubicBezTo>
                  <a:pt x="875463" y="2782912"/>
                  <a:pt x="861462" y="2774815"/>
                  <a:pt x="847841" y="2767481"/>
                </a:cubicBezTo>
                <a:cubicBezTo>
                  <a:pt x="834220" y="2760147"/>
                  <a:pt x="822028" y="2752241"/>
                  <a:pt x="807931" y="2743573"/>
                </a:cubicBezTo>
                <a:lnTo>
                  <a:pt x="823838" y="2748336"/>
                </a:lnTo>
                <a:cubicBezTo>
                  <a:pt x="831277" y="2751413"/>
                  <a:pt x="839040" y="2753613"/>
                  <a:pt x="846983" y="2754908"/>
                </a:cubicBezTo>
                <a:cubicBezTo>
                  <a:pt x="850698" y="2755384"/>
                  <a:pt x="850889" y="2754146"/>
                  <a:pt x="846983" y="2751003"/>
                </a:cubicBezTo>
                <a:cubicBezTo>
                  <a:pt x="844174" y="2748784"/>
                  <a:pt x="841250" y="2746717"/>
                  <a:pt x="838221" y="2744812"/>
                </a:cubicBezTo>
                <a:cubicBezTo>
                  <a:pt x="834315" y="2742335"/>
                  <a:pt x="829458" y="2739096"/>
                  <a:pt x="823457" y="2735287"/>
                </a:cubicBezTo>
                <a:cubicBezTo>
                  <a:pt x="811646" y="2727476"/>
                  <a:pt x="795358" y="2717951"/>
                  <a:pt x="775260" y="2704902"/>
                </a:cubicBezTo>
                <a:cubicBezTo>
                  <a:pt x="763440" y="2695653"/>
                  <a:pt x="751067" y="2687128"/>
                  <a:pt x="738208" y="2679375"/>
                </a:cubicBezTo>
                <a:cubicBezTo>
                  <a:pt x="723825" y="2670802"/>
                  <a:pt x="725063" y="2673088"/>
                  <a:pt x="726302" y="2675089"/>
                </a:cubicBezTo>
                <a:cubicBezTo>
                  <a:pt x="728683" y="2678804"/>
                  <a:pt x="734112" y="2684423"/>
                  <a:pt x="738208" y="2689281"/>
                </a:cubicBezTo>
                <a:cubicBezTo>
                  <a:pt x="732207" y="2685947"/>
                  <a:pt x="726111" y="2682613"/>
                  <a:pt x="720396" y="2678708"/>
                </a:cubicBezTo>
                <a:cubicBezTo>
                  <a:pt x="714681" y="2674803"/>
                  <a:pt x="709157" y="2670802"/>
                  <a:pt x="703632" y="2666707"/>
                </a:cubicBezTo>
                <a:lnTo>
                  <a:pt x="670580" y="2642323"/>
                </a:lnTo>
                <a:cubicBezTo>
                  <a:pt x="659436" y="2634036"/>
                  <a:pt x="649054" y="2624796"/>
                  <a:pt x="638291" y="2616320"/>
                </a:cubicBezTo>
                <a:cubicBezTo>
                  <a:pt x="632957" y="2611938"/>
                  <a:pt x="627528" y="2607652"/>
                  <a:pt x="622003" y="2603556"/>
                </a:cubicBezTo>
                <a:cubicBezTo>
                  <a:pt x="616479" y="2599460"/>
                  <a:pt x="611049" y="2595269"/>
                  <a:pt x="605715" y="2591078"/>
                </a:cubicBezTo>
                <a:cubicBezTo>
                  <a:pt x="586189" y="2574314"/>
                  <a:pt x="569520" y="2560408"/>
                  <a:pt x="559328" y="2549835"/>
                </a:cubicBezTo>
                <a:cubicBezTo>
                  <a:pt x="549137" y="2539262"/>
                  <a:pt x="545517" y="2533166"/>
                  <a:pt x="547994" y="2533547"/>
                </a:cubicBezTo>
                <a:cubicBezTo>
                  <a:pt x="550470" y="2533928"/>
                  <a:pt x="547422" y="2528689"/>
                  <a:pt x="528372" y="2510402"/>
                </a:cubicBezTo>
                <a:cubicBezTo>
                  <a:pt x="522371" y="2507430"/>
                  <a:pt x="516580" y="2504058"/>
                  <a:pt x="511037" y="2500305"/>
                </a:cubicBezTo>
                <a:cubicBezTo>
                  <a:pt x="516571" y="2503896"/>
                  <a:pt x="522371" y="2507087"/>
                  <a:pt x="528372" y="2509830"/>
                </a:cubicBezTo>
                <a:cubicBezTo>
                  <a:pt x="520371" y="2501543"/>
                  <a:pt x="513132" y="2492589"/>
                  <a:pt x="505703" y="2483827"/>
                </a:cubicBezTo>
                <a:close/>
                <a:moveTo>
                  <a:pt x="2452423" y="2479160"/>
                </a:moveTo>
                <a:lnTo>
                  <a:pt x="2451911" y="2481951"/>
                </a:lnTo>
                <a:lnTo>
                  <a:pt x="2451823" y="2481998"/>
                </a:lnTo>
                <a:cubicBezTo>
                  <a:pt x="2450578" y="2482392"/>
                  <a:pt x="2450399" y="2481803"/>
                  <a:pt x="2452423" y="2479160"/>
                </a:cubicBezTo>
                <a:close/>
                <a:moveTo>
                  <a:pt x="2463139" y="2476601"/>
                </a:moveTo>
                <a:cubicBezTo>
                  <a:pt x="2464097" y="2476504"/>
                  <a:pt x="2463829" y="2477540"/>
                  <a:pt x="2461186" y="2480779"/>
                </a:cubicBezTo>
                <a:lnTo>
                  <a:pt x="2462875" y="2476729"/>
                </a:lnTo>
                <a:close/>
                <a:moveTo>
                  <a:pt x="2463018" y="2476387"/>
                </a:moveTo>
                <a:lnTo>
                  <a:pt x="2462875" y="2476729"/>
                </a:lnTo>
                <a:lnTo>
                  <a:pt x="2457733" y="2479219"/>
                </a:lnTo>
                <a:cubicBezTo>
                  <a:pt x="2455471" y="2480511"/>
                  <a:pt x="2453132" y="2481866"/>
                  <a:pt x="2451864" y="2482212"/>
                </a:cubicBezTo>
                <a:lnTo>
                  <a:pt x="2451911" y="2481951"/>
                </a:lnTo>
                <a:lnTo>
                  <a:pt x="2457626" y="2478933"/>
                </a:lnTo>
                <a:cubicBezTo>
                  <a:pt x="2459870" y="2477641"/>
                  <a:pt x="2462046" y="2476436"/>
                  <a:pt x="2463018" y="2476387"/>
                </a:cubicBezTo>
                <a:close/>
                <a:moveTo>
                  <a:pt x="523133" y="2463348"/>
                </a:moveTo>
                <a:lnTo>
                  <a:pt x="520912" y="2464482"/>
                </a:lnTo>
                <a:lnTo>
                  <a:pt x="520895" y="2464455"/>
                </a:lnTo>
                <a:cubicBezTo>
                  <a:pt x="519419" y="2461443"/>
                  <a:pt x="520038" y="2460966"/>
                  <a:pt x="523133" y="2463348"/>
                </a:cubicBezTo>
                <a:close/>
                <a:moveTo>
                  <a:pt x="641815" y="2460967"/>
                </a:moveTo>
                <a:cubicBezTo>
                  <a:pt x="642101" y="2460872"/>
                  <a:pt x="647911" y="2464968"/>
                  <a:pt x="650769" y="2466492"/>
                </a:cubicBezTo>
                <a:cubicBezTo>
                  <a:pt x="647911" y="2464968"/>
                  <a:pt x="641529" y="2461062"/>
                  <a:pt x="641815" y="2460967"/>
                </a:cubicBezTo>
                <a:close/>
                <a:moveTo>
                  <a:pt x="2492904" y="2459442"/>
                </a:moveTo>
                <a:cubicBezTo>
                  <a:pt x="2477950" y="2473444"/>
                  <a:pt x="2466805" y="2482779"/>
                  <a:pt x="2464329" y="2481160"/>
                </a:cubicBezTo>
                <a:cubicBezTo>
                  <a:pt x="2466520" y="2482779"/>
                  <a:pt x="2477664" y="2473444"/>
                  <a:pt x="2492904" y="2459442"/>
                </a:cubicBezTo>
                <a:close/>
                <a:moveTo>
                  <a:pt x="719158" y="2458109"/>
                </a:moveTo>
                <a:cubicBezTo>
                  <a:pt x="717063" y="2454775"/>
                  <a:pt x="731636" y="2466205"/>
                  <a:pt x="745447" y="2476111"/>
                </a:cubicBezTo>
                <a:cubicBezTo>
                  <a:pt x="731636" y="2466586"/>
                  <a:pt x="716872" y="2454775"/>
                  <a:pt x="719158" y="2458109"/>
                </a:cubicBezTo>
                <a:close/>
                <a:moveTo>
                  <a:pt x="2503667" y="2438678"/>
                </a:moveTo>
                <a:cubicBezTo>
                  <a:pt x="2490522" y="2452775"/>
                  <a:pt x="2477092" y="2466586"/>
                  <a:pt x="2463662" y="2480303"/>
                </a:cubicBezTo>
                <a:lnTo>
                  <a:pt x="2463567" y="2480303"/>
                </a:lnTo>
                <a:cubicBezTo>
                  <a:pt x="2477092" y="2466586"/>
                  <a:pt x="2490522" y="2452775"/>
                  <a:pt x="2503667" y="2438678"/>
                </a:cubicBezTo>
                <a:close/>
                <a:moveTo>
                  <a:pt x="418359" y="2360668"/>
                </a:moveTo>
                <a:cubicBezTo>
                  <a:pt x="418835" y="2362097"/>
                  <a:pt x="419883" y="2365145"/>
                  <a:pt x="428360" y="2376575"/>
                </a:cubicBezTo>
                <a:cubicBezTo>
                  <a:pt x="419883" y="2364859"/>
                  <a:pt x="418454" y="2362002"/>
                  <a:pt x="418359" y="2360668"/>
                </a:cubicBezTo>
                <a:close/>
                <a:moveTo>
                  <a:pt x="389022" y="2356477"/>
                </a:moveTo>
                <a:cubicBezTo>
                  <a:pt x="394832" y="2364859"/>
                  <a:pt x="409215" y="2383909"/>
                  <a:pt x="421216" y="2398483"/>
                </a:cubicBezTo>
                <a:cubicBezTo>
                  <a:pt x="409215" y="2383624"/>
                  <a:pt x="394832" y="2365145"/>
                  <a:pt x="389022" y="2356477"/>
                </a:cubicBezTo>
                <a:close/>
                <a:moveTo>
                  <a:pt x="2411180" y="2337903"/>
                </a:moveTo>
                <a:lnTo>
                  <a:pt x="2409656" y="2339618"/>
                </a:lnTo>
                <a:lnTo>
                  <a:pt x="2409656" y="2339522"/>
                </a:lnTo>
                <a:cubicBezTo>
                  <a:pt x="2410208" y="2339027"/>
                  <a:pt x="2410722" y="2338484"/>
                  <a:pt x="2411180" y="2337903"/>
                </a:cubicBezTo>
                <a:close/>
                <a:moveTo>
                  <a:pt x="2386891" y="2298755"/>
                </a:moveTo>
                <a:cubicBezTo>
                  <a:pt x="2387653" y="2295993"/>
                  <a:pt x="2379843" y="2303708"/>
                  <a:pt x="2362983" y="2318758"/>
                </a:cubicBezTo>
                <a:cubicBezTo>
                  <a:pt x="2353554" y="2328854"/>
                  <a:pt x="2345076" y="2338284"/>
                  <a:pt x="2337456" y="2346666"/>
                </a:cubicBezTo>
                <a:cubicBezTo>
                  <a:pt x="2329579" y="2354601"/>
                  <a:pt x="2322816" y="2361744"/>
                  <a:pt x="2317168" y="2368097"/>
                </a:cubicBezTo>
                <a:cubicBezTo>
                  <a:pt x="2309720" y="2375232"/>
                  <a:pt x="2303481" y="2383537"/>
                  <a:pt x="2298689" y="2392672"/>
                </a:cubicBezTo>
                <a:cubicBezTo>
                  <a:pt x="2309662" y="2383919"/>
                  <a:pt x="2319978" y="2374374"/>
                  <a:pt x="2329551" y="2364097"/>
                </a:cubicBezTo>
                <a:lnTo>
                  <a:pt x="2342028" y="2350953"/>
                </a:lnTo>
                <a:cubicBezTo>
                  <a:pt x="2346029" y="2346476"/>
                  <a:pt x="2349934" y="2341713"/>
                  <a:pt x="2354411" y="2336951"/>
                </a:cubicBezTo>
                <a:cubicBezTo>
                  <a:pt x="2365079" y="2325330"/>
                  <a:pt x="2373080" y="2316472"/>
                  <a:pt x="2378604" y="2310186"/>
                </a:cubicBezTo>
                <a:cubicBezTo>
                  <a:pt x="2381824" y="2306728"/>
                  <a:pt x="2384605" y="2302889"/>
                  <a:pt x="2386891" y="2298755"/>
                </a:cubicBezTo>
                <a:close/>
                <a:moveTo>
                  <a:pt x="2561865" y="2296374"/>
                </a:moveTo>
                <a:cubicBezTo>
                  <a:pt x="2558722" y="2302851"/>
                  <a:pt x="2570533" y="2290088"/>
                  <a:pt x="2567961" y="2296374"/>
                </a:cubicBezTo>
                <a:cubicBezTo>
                  <a:pt x="2570533" y="2290183"/>
                  <a:pt x="2558436" y="2302946"/>
                  <a:pt x="2561865" y="2296374"/>
                </a:cubicBezTo>
                <a:close/>
                <a:moveTo>
                  <a:pt x="2447564" y="2281611"/>
                </a:moveTo>
                <a:cubicBezTo>
                  <a:pt x="2444040" y="2291326"/>
                  <a:pt x="2430134" y="2307328"/>
                  <a:pt x="2414513" y="2325330"/>
                </a:cubicBezTo>
                <a:cubicBezTo>
                  <a:pt x="2430134" y="2307328"/>
                  <a:pt x="2444040" y="2291136"/>
                  <a:pt x="2447564" y="2281611"/>
                </a:cubicBezTo>
                <a:close/>
                <a:moveTo>
                  <a:pt x="2461757" y="2272181"/>
                </a:moveTo>
                <a:lnTo>
                  <a:pt x="2461940" y="2272394"/>
                </a:lnTo>
                <a:lnTo>
                  <a:pt x="2464615" y="2275515"/>
                </a:lnTo>
                <a:lnTo>
                  <a:pt x="2451375" y="2292470"/>
                </a:lnTo>
                <a:lnTo>
                  <a:pt x="2437278" y="2308662"/>
                </a:lnTo>
                <a:cubicBezTo>
                  <a:pt x="2436135" y="2308186"/>
                  <a:pt x="2436230" y="2306376"/>
                  <a:pt x="2439754" y="2301233"/>
                </a:cubicBezTo>
                <a:cubicBezTo>
                  <a:pt x="2441564" y="2298566"/>
                  <a:pt x="2444136" y="2295137"/>
                  <a:pt x="2447851" y="2290469"/>
                </a:cubicBezTo>
                <a:cubicBezTo>
                  <a:pt x="2451375" y="2285707"/>
                  <a:pt x="2455947" y="2279706"/>
                  <a:pt x="2461757" y="2272181"/>
                </a:cubicBezTo>
                <a:close/>
                <a:moveTo>
                  <a:pt x="2452232" y="2266656"/>
                </a:moveTo>
                <a:cubicBezTo>
                  <a:pt x="2452613" y="2269609"/>
                  <a:pt x="2462043" y="2260560"/>
                  <a:pt x="2447564" y="2281611"/>
                </a:cubicBezTo>
                <a:cubicBezTo>
                  <a:pt x="2441373" y="2287897"/>
                  <a:pt x="2435563" y="2292088"/>
                  <a:pt x="2435563" y="2291136"/>
                </a:cubicBezTo>
                <a:cubicBezTo>
                  <a:pt x="2440345" y="2282477"/>
                  <a:pt x="2445926" y="2274276"/>
                  <a:pt x="2452232" y="2266656"/>
                </a:cubicBezTo>
                <a:close/>
                <a:moveTo>
                  <a:pt x="2478021" y="2265309"/>
                </a:moveTo>
                <a:lnTo>
                  <a:pt x="2470616" y="2274467"/>
                </a:lnTo>
                <a:lnTo>
                  <a:pt x="2470835" y="2274103"/>
                </a:lnTo>
                <a:close/>
                <a:moveTo>
                  <a:pt x="474995" y="2261860"/>
                </a:moveTo>
                <a:lnTo>
                  <a:pt x="473053" y="2262692"/>
                </a:lnTo>
                <a:lnTo>
                  <a:pt x="472995" y="2262717"/>
                </a:lnTo>
                <a:lnTo>
                  <a:pt x="472995" y="2262622"/>
                </a:lnTo>
                <a:lnTo>
                  <a:pt x="473004" y="2262618"/>
                </a:lnTo>
                <a:close/>
                <a:moveTo>
                  <a:pt x="2478521" y="2261322"/>
                </a:moveTo>
                <a:lnTo>
                  <a:pt x="2470835" y="2274103"/>
                </a:lnTo>
                <a:lnTo>
                  <a:pt x="2470616" y="2274371"/>
                </a:lnTo>
                <a:close/>
                <a:moveTo>
                  <a:pt x="403976" y="2250369"/>
                </a:moveTo>
                <a:cubicBezTo>
                  <a:pt x="416073" y="2268276"/>
                  <a:pt x="428932" y="2285611"/>
                  <a:pt x="441314" y="2303232"/>
                </a:cubicBezTo>
                <a:cubicBezTo>
                  <a:pt x="452935" y="2317044"/>
                  <a:pt x="406834" y="2249702"/>
                  <a:pt x="444934" y="2300756"/>
                </a:cubicBezTo>
                <a:cubicBezTo>
                  <a:pt x="449030" y="2304280"/>
                  <a:pt x="453983" y="2307233"/>
                  <a:pt x="458555" y="2310281"/>
                </a:cubicBezTo>
                <a:lnTo>
                  <a:pt x="478176" y="2333046"/>
                </a:lnTo>
                <a:lnTo>
                  <a:pt x="568664" y="2433820"/>
                </a:lnTo>
                <a:cubicBezTo>
                  <a:pt x="573493" y="2439240"/>
                  <a:pt x="578646" y="2444355"/>
                  <a:pt x="584094" y="2449155"/>
                </a:cubicBezTo>
                <a:lnTo>
                  <a:pt x="585359" y="2450406"/>
                </a:lnTo>
                <a:lnTo>
                  <a:pt x="614610" y="2479349"/>
                </a:lnTo>
                <a:cubicBezTo>
                  <a:pt x="623695" y="2488494"/>
                  <a:pt x="632005" y="2496828"/>
                  <a:pt x="640482" y="2504686"/>
                </a:cubicBezTo>
                <a:cubicBezTo>
                  <a:pt x="648864" y="2512687"/>
                  <a:pt x="656675" y="2520879"/>
                  <a:pt x="665628" y="2528975"/>
                </a:cubicBezTo>
                <a:cubicBezTo>
                  <a:pt x="674582" y="2537071"/>
                  <a:pt x="684107" y="2544501"/>
                  <a:pt x="695537" y="2554312"/>
                </a:cubicBezTo>
                <a:cubicBezTo>
                  <a:pt x="706967" y="2564122"/>
                  <a:pt x="714110" y="2572123"/>
                  <a:pt x="725159" y="2580886"/>
                </a:cubicBezTo>
                <a:cubicBezTo>
                  <a:pt x="730684" y="2585363"/>
                  <a:pt x="736970" y="2590220"/>
                  <a:pt x="745067" y="2596031"/>
                </a:cubicBezTo>
                <a:lnTo>
                  <a:pt x="758402" y="2605556"/>
                </a:lnTo>
                <a:lnTo>
                  <a:pt x="775346" y="2616027"/>
                </a:lnTo>
                <a:lnTo>
                  <a:pt x="775356" y="2616033"/>
                </a:lnTo>
                <a:lnTo>
                  <a:pt x="795263" y="2630988"/>
                </a:lnTo>
                <a:cubicBezTo>
                  <a:pt x="778404" y="2622034"/>
                  <a:pt x="797454" y="2634988"/>
                  <a:pt x="796787" y="2635655"/>
                </a:cubicBezTo>
                <a:cubicBezTo>
                  <a:pt x="757830" y="2612700"/>
                  <a:pt x="755925" y="2614604"/>
                  <a:pt x="775547" y="2629940"/>
                </a:cubicBezTo>
                <a:cubicBezTo>
                  <a:pt x="780690" y="2634226"/>
                  <a:pt x="783548" y="2637369"/>
                  <a:pt x="790215" y="2642608"/>
                </a:cubicBezTo>
                <a:cubicBezTo>
                  <a:pt x="802617" y="2652238"/>
                  <a:pt x="816028" y="2660477"/>
                  <a:pt x="830220" y="2667183"/>
                </a:cubicBezTo>
                <a:lnTo>
                  <a:pt x="868320" y="2689757"/>
                </a:lnTo>
                <a:cubicBezTo>
                  <a:pt x="877693" y="2696062"/>
                  <a:pt x="887456" y="2701758"/>
                  <a:pt x="897562" y="2706807"/>
                </a:cubicBezTo>
                <a:cubicBezTo>
                  <a:pt x="906973" y="2714122"/>
                  <a:pt x="917279" y="2720208"/>
                  <a:pt x="928232" y="2724904"/>
                </a:cubicBezTo>
                <a:cubicBezTo>
                  <a:pt x="965761" y="2742716"/>
                  <a:pt x="970238" y="2747478"/>
                  <a:pt x="963475" y="2747002"/>
                </a:cubicBezTo>
                <a:cubicBezTo>
                  <a:pt x="955083" y="2744821"/>
                  <a:pt x="946997" y="2741620"/>
                  <a:pt x="939377" y="2737477"/>
                </a:cubicBezTo>
                <a:lnTo>
                  <a:pt x="922613" y="2729571"/>
                </a:lnTo>
                <a:lnTo>
                  <a:pt x="906420" y="2721094"/>
                </a:lnTo>
                <a:lnTo>
                  <a:pt x="862796" y="2699282"/>
                </a:lnTo>
                <a:lnTo>
                  <a:pt x="822981" y="2677565"/>
                </a:lnTo>
                <a:lnTo>
                  <a:pt x="803931" y="2667469"/>
                </a:lnTo>
                <a:lnTo>
                  <a:pt x="786215" y="2657181"/>
                </a:lnTo>
                <a:cubicBezTo>
                  <a:pt x="774594" y="2650418"/>
                  <a:pt x="763355" y="2644132"/>
                  <a:pt x="752591" y="2638131"/>
                </a:cubicBezTo>
                <a:cubicBezTo>
                  <a:pt x="751067" y="2638894"/>
                  <a:pt x="761450" y="2648704"/>
                  <a:pt x="762116" y="2650228"/>
                </a:cubicBezTo>
                <a:cubicBezTo>
                  <a:pt x="762783" y="2651752"/>
                  <a:pt x="761354" y="2651847"/>
                  <a:pt x="755354" y="2648895"/>
                </a:cubicBezTo>
                <a:cubicBezTo>
                  <a:pt x="752210" y="2647370"/>
                  <a:pt x="748115" y="2645275"/>
                  <a:pt x="742685" y="2641846"/>
                </a:cubicBezTo>
                <a:cubicBezTo>
                  <a:pt x="737256" y="2638417"/>
                  <a:pt x="730398" y="2633940"/>
                  <a:pt x="721826" y="2628130"/>
                </a:cubicBezTo>
                <a:cubicBezTo>
                  <a:pt x="715834" y="2625615"/>
                  <a:pt x="710043" y="2622653"/>
                  <a:pt x="704490" y="2619272"/>
                </a:cubicBezTo>
                <a:cubicBezTo>
                  <a:pt x="697156" y="2614890"/>
                  <a:pt x="688107" y="2609747"/>
                  <a:pt x="679154" y="2603270"/>
                </a:cubicBezTo>
                <a:lnTo>
                  <a:pt x="650579" y="2583267"/>
                </a:lnTo>
                <a:cubicBezTo>
                  <a:pt x="640958" y="2576504"/>
                  <a:pt x="631433" y="2569933"/>
                  <a:pt x="623337" y="2563455"/>
                </a:cubicBezTo>
                <a:cubicBezTo>
                  <a:pt x="597048" y="2543072"/>
                  <a:pt x="584285" y="2534119"/>
                  <a:pt x="585237" y="2538595"/>
                </a:cubicBezTo>
                <a:cubicBezTo>
                  <a:pt x="571045" y="2526403"/>
                  <a:pt x="560091" y="2515069"/>
                  <a:pt x="550090" y="2504877"/>
                </a:cubicBezTo>
                <a:cubicBezTo>
                  <a:pt x="540089" y="2494685"/>
                  <a:pt x="531135" y="2485351"/>
                  <a:pt x="522563" y="2475159"/>
                </a:cubicBezTo>
                <a:lnTo>
                  <a:pt x="530343" y="2479380"/>
                </a:lnTo>
                <a:lnTo>
                  <a:pt x="520895" y="2464491"/>
                </a:lnTo>
                <a:lnTo>
                  <a:pt x="520912" y="2464482"/>
                </a:lnTo>
                <a:lnTo>
                  <a:pt x="530346" y="2479382"/>
                </a:lnTo>
                <a:lnTo>
                  <a:pt x="531516" y="2480017"/>
                </a:lnTo>
                <a:cubicBezTo>
                  <a:pt x="539612" y="2487637"/>
                  <a:pt x="549328" y="2496685"/>
                  <a:pt x="559615" y="2505544"/>
                </a:cubicBezTo>
                <a:cubicBezTo>
                  <a:pt x="569902" y="2514402"/>
                  <a:pt x="580094" y="2524879"/>
                  <a:pt x="590666" y="2533452"/>
                </a:cubicBezTo>
                <a:cubicBezTo>
                  <a:pt x="606192" y="2547463"/>
                  <a:pt x="622823" y="2560207"/>
                  <a:pt x="640387" y="2571552"/>
                </a:cubicBezTo>
                <a:cubicBezTo>
                  <a:pt x="651417" y="2577533"/>
                  <a:pt x="661961" y="2584382"/>
                  <a:pt x="671915" y="2592030"/>
                </a:cubicBezTo>
                <a:cubicBezTo>
                  <a:pt x="678677" y="2596888"/>
                  <a:pt x="686012" y="2602793"/>
                  <a:pt x="694298" y="2608604"/>
                </a:cubicBezTo>
                <a:lnTo>
                  <a:pt x="721064" y="2627654"/>
                </a:lnTo>
                <a:cubicBezTo>
                  <a:pt x="707633" y="2614128"/>
                  <a:pt x="709062" y="2611271"/>
                  <a:pt x="727350" y="2620224"/>
                </a:cubicBezTo>
                <a:lnTo>
                  <a:pt x="716015" y="2609366"/>
                </a:lnTo>
                <a:cubicBezTo>
                  <a:pt x="708014" y="2602603"/>
                  <a:pt x="703347" y="2598031"/>
                  <a:pt x="696965" y="2591840"/>
                </a:cubicBezTo>
                <a:cubicBezTo>
                  <a:pt x="687488" y="2582410"/>
                  <a:pt x="677506" y="2573505"/>
                  <a:pt x="667057" y="2565170"/>
                </a:cubicBezTo>
                <a:cubicBezTo>
                  <a:pt x="633491" y="2537604"/>
                  <a:pt x="602296" y="2507277"/>
                  <a:pt x="573807" y="2474492"/>
                </a:cubicBezTo>
                <a:cubicBezTo>
                  <a:pt x="568664" y="2468491"/>
                  <a:pt x="563520" y="2462871"/>
                  <a:pt x="559139" y="2457347"/>
                </a:cubicBezTo>
                <a:lnTo>
                  <a:pt x="546947" y="2441154"/>
                </a:lnTo>
                <a:cubicBezTo>
                  <a:pt x="539327" y="2430963"/>
                  <a:pt x="532469" y="2421438"/>
                  <a:pt x="525801" y="2411913"/>
                </a:cubicBezTo>
                <a:cubicBezTo>
                  <a:pt x="514476" y="2395863"/>
                  <a:pt x="502332" y="2380413"/>
                  <a:pt x="489416" y="2365621"/>
                </a:cubicBezTo>
                <a:cubicBezTo>
                  <a:pt x="477805" y="2354734"/>
                  <a:pt x="467251" y="2342780"/>
                  <a:pt x="457888" y="2329902"/>
                </a:cubicBezTo>
                <a:cubicBezTo>
                  <a:pt x="464298" y="2341190"/>
                  <a:pt x="471356" y="2352105"/>
                  <a:pt x="479033" y="2362573"/>
                </a:cubicBezTo>
                <a:lnTo>
                  <a:pt x="511418" y="2403912"/>
                </a:lnTo>
                <a:cubicBezTo>
                  <a:pt x="535326" y="2432868"/>
                  <a:pt x="541232" y="2441631"/>
                  <a:pt x="535326" y="2440964"/>
                </a:cubicBezTo>
                <a:cubicBezTo>
                  <a:pt x="515705" y="2418199"/>
                  <a:pt x="492654" y="2389434"/>
                  <a:pt x="470461" y="2361621"/>
                </a:cubicBezTo>
                <a:lnTo>
                  <a:pt x="440076" y="2319996"/>
                </a:lnTo>
                <a:cubicBezTo>
                  <a:pt x="430551" y="2306947"/>
                  <a:pt x="423122" y="2293993"/>
                  <a:pt x="416549" y="2283230"/>
                </a:cubicBezTo>
                <a:cubicBezTo>
                  <a:pt x="404738" y="2262180"/>
                  <a:pt x="403119" y="2254941"/>
                  <a:pt x="403976" y="2250369"/>
                </a:cubicBezTo>
                <a:close/>
                <a:moveTo>
                  <a:pt x="2498143" y="2244749"/>
                </a:moveTo>
                <a:cubicBezTo>
                  <a:pt x="2496714" y="2244391"/>
                  <a:pt x="2494643" y="2245373"/>
                  <a:pt x="2484173" y="2257781"/>
                </a:cubicBezTo>
                <a:lnTo>
                  <a:pt x="2478021" y="2265309"/>
                </a:lnTo>
                <a:lnTo>
                  <a:pt x="2484173" y="2257701"/>
                </a:lnTo>
                <a:cubicBezTo>
                  <a:pt x="2494643" y="2245213"/>
                  <a:pt x="2496714" y="2244391"/>
                  <a:pt x="2498143" y="2244749"/>
                </a:cubicBezTo>
                <a:close/>
                <a:moveTo>
                  <a:pt x="324062" y="2240177"/>
                </a:moveTo>
                <a:lnTo>
                  <a:pt x="325490" y="2242559"/>
                </a:lnTo>
                <a:lnTo>
                  <a:pt x="326538" y="2245416"/>
                </a:lnTo>
                <a:lnTo>
                  <a:pt x="325490" y="2242654"/>
                </a:lnTo>
                <a:close/>
                <a:moveTo>
                  <a:pt x="223096" y="2229509"/>
                </a:moveTo>
                <a:cubicBezTo>
                  <a:pt x="227763" y="2235510"/>
                  <a:pt x="232621" y="2241416"/>
                  <a:pt x="232621" y="2240082"/>
                </a:cubicBezTo>
                <a:cubicBezTo>
                  <a:pt x="232144" y="2241034"/>
                  <a:pt x="227763" y="2235510"/>
                  <a:pt x="223096" y="2229509"/>
                </a:cubicBezTo>
                <a:close/>
                <a:moveTo>
                  <a:pt x="425979" y="2220651"/>
                </a:moveTo>
                <a:cubicBezTo>
                  <a:pt x="432170" y="2227604"/>
                  <a:pt x="446362" y="2245130"/>
                  <a:pt x="446172" y="2241320"/>
                </a:cubicBezTo>
                <a:cubicBezTo>
                  <a:pt x="446172" y="2245130"/>
                  <a:pt x="432170" y="2227604"/>
                  <a:pt x="425979" y="2220651"/>
                </a:cubicBezTo>
                <a:close/>
                <a:moveTo>
                  <a:pt x="464994" y="2205567"/>
                </a:moveTo>
                <a:lnTo>
                  <a:pt x="467852" y="2210425"/>
                </a:lnTo>
                <a:lnTo>
                  <a:pt x="467852" y="2210520"/>
                </a:lnTo>
                <a:close/>
                <a:moveTo>
                  <a:pt x="2458519" y="2198933"/>
                </a:moveTo>
                <a:cubicBezTo>
                  <a:pt x="2456233" y="2200077"/>
                  <a:pt x="2453185" y="2203124"/>
                  <a:pt x="2442898" y="2217412"/>
                </a:cubicBezTo>
                <a:cubicBezTo>
                  <a:pt x="2430230" y="2233986"/>
                  <a:pt x="2434421" y="2230937"/>
                  <a:pt x="2434421" y="2232938"/>
                </a:cubicBezTo>
                <a:cubicBezTo>
                  <a:pt x="2438897" y="2226842"/>
                  <a:pt x="2444136" y="2220746"/>
                  <a:pt x="2448422" y="2214936"/>
                </a:cubicBezTo>
                <a:lnTo>
                  <a:pt x="2448613" y="2215316"/>
                </a:lnTo>
                <a:cubicBezTo>
                  <a:pt x="2452204" y="2210030"/>
                  <a:pt x="2455509" y="2204563"/>
                  <a:pt x="2458519" y="2198933"/>
                </a:cubicBezTo>
                <a:close/>
                <a:moveTo>
                  <a:pt x="182103" y="2192886"/>
                </a:moveTo>
                <a:cubicBezTo>
                  <a:pt x="181520" y="2192552"/>
                  <a:pt x="181377" y="2193124"/>
                  <a:pt x="181377" y="2193981"/>
                </a:cubicBezTo>
                <a:cubicBezTo>
                  <a:pt x="181377" y="2193410"/>
                  <a:pt x="181948" y="2191695"/>
                  <a:pt x="185472" y="2197219"/>
                </a:cubicBezTo>
                <a:cubicBezTo>
                  <a:pt x="183710" y="2194457"/>
                  <a:pt x="182686" y="2193219"/>
                  <a:pt x="182103" y="2192886"/>
                </a:cubicBezTo>
                <a:close/>
                <a:moveTo>
                  <a:pt x="365876" y="2179979"/>
                </a:moveTo>
                <a:lnTo>
                  <a:pt x="376829" y="2199029"/>
                </a:lnTo>
                <a:cubicBezTo>
                  <a:pt x="380163" y="2204363"/>
                  <a:pt x="382830" y="2208840"/>
                  <a:pt x="384735" y="2212460"/>
                </a:cubicBezTo>
                <a:cubicBezTo>
                  <a:pt x="388736" y="2219508"/>
                  <a:pt x="390069" y="2223128"/>
                  <a:pt x="388736" y="2223604"/>
                </a:cubicBezTo>
                <a:cubicBezTo>
                  <a:pt x="382354" y="2212364"/>
                  <a:pt x="376353" y="2203601"/>
                  <a:pt x="372829" y="2196267"/>
                </a:cubicBezTo>
                <a:cubicBezTo>
                  <a:pt x="370086" y="2191028"/>
                  <a:pt x="367762" y="2185580"/>
                  <a:pt x="365876" y="2179979"/>
                </a:cubicBezTo>
                <a:close/>
                <a:moveTo>
                  <a:pt x="2798180" y="2152642"/>
                </a:moveTo>
                <a:cubicBezTo>
                  <a:pt x="2788179" y="2172835"/>
                  <a:pt x="2778083" y="2192742"/>
                  <a:pt x="2771225" y="2203410"/>
                </a:cubicBezTo>
                <a:cubicBezTo>
                  <a:pt x="2778083" y="2192742"/>
                  <a:pt x="2788084" y="2172835"/>
                  <a:pt x="2798180" y="2152642"/>
                </a:cubicBezTo>
                <a:close/>
                <a:moveTo>
                  <a:pt x="358542" y="2149499"/>
                </a:moveTo>
                <a:lnTo>
                  <a:pt x="371115" y="2171216"/>
                </a:lnTo>
                <a:cubicBezTo>
                  <a:pt x="375896" y="2181769"/>
                  <a:pt x="381506" y="2191933"/>
                  <a:pt x="387879" y="2201600"/>
                </a:cubicBezTo>
                <a:cubicBezTo>
                  <a:pt x="381516" y="2191904"/>
                  <a:pt x="375877" y="2181750"/>
                  <a:pt x="371019" y="2171216"/>
                </a:cubicBezTo>
                <a:close/>
                <a:moveTo>
                  <a:pt x="2566818" y="2101397"/>
                </a:moveTo>
                <a:cubicBezTo>
                  <a:pt x="2560808" y="2108027"/>
                  <a:pt x="2555417" y="2115209"/>
                  <a:pt x="2550721" y="2122829"/>
                </a:cubicBezTo>
                <a:cubicBezTo>
                  <a:pt x="2547292" y="2127972"/>
                  <a:pt x="2543768" y="2134259"/>
                  <a:pt x="2539291" y="2140926"/>
                </a:cubicBezTo>
                <a:cubicBezTo>
                  <a:pt x="2534814" y="2147594"/>
                  <a:pt x="2529957" y="2154928"/>
                  <a:pt x="2524432" y="2163596"/>
                </a:cubicBezTo>
                <a:cubicBezTo>
                  <a:pt x="2518908" y="2172263"/>
                  <a:pt x="2513954" y="2179883"/>
                  <a:pt x="2509954" y="2185503"/>
                </a:cubicBezTo>
                <a:cubicBezTo>
                  <a:pt x="2507582" y="2189199"/>
                  <a:pt x="2504544" y="2192428"/>
                  <a:pt x="2501001" y="2195028"/>
                </a:cubicBezTo>
                <a:cubicBezTo>
                  <a:pt x="2473378" y="2237224"/>
                  <a:pt x="2490428" y="2215983"/>
                  <a:pt x="2508811" y="2191790"/>
                </a:cubicBezTo>
                <a:cubicBezTo>
                  <a:pt x="2518622" y="2177883"/>
                  <a:pt x="2528337" y="2162834"/>
                  <a:pt x="2538529" y="2147784"/>
                </a:cubicBezTo>
                <a:lnTo>
                  <a:pt x="2538720" y="2148165"/>
                </a:lnTo>
                <a:cubicBezTo>
                  <a:pt x="2548626" y="2133020"/>
                  <a:pt x="2557484" y="2117209"/>
                  <a:pt x="2566818" y="2101397"/>
                </a:cubicBezTo>
                <a:close/>
                <a:moveTo>
                  <a:pt x="232717" y="2093111"/>
                </a:moveTo>
                <a:cubicBezTo>
                  <a:pt x="243004" y="2118829"/>
                  <a:pt x="249195" y="2133688"/>
                  <a:pt x="252433" y="2143689"/>
                </a:cubicBezTo>
                <a:cubicBezTo>
                  <a:pt x="249195" y="2134164"/>
                  <a:pt x="242908" y="2118829"/>
                  <a:pt x="232717" y="2093111"/>
                </a:cubicBezTo>
                <a:close/>
                <a:moveTo>
                  <a:pt x="320251" y="2085205"/>
                </a:moveTo>
                <a:cubicBezTo>
                  <a:pt x="330728" y="2105113"/>
                  <a:pt x="341682" y="2127020"/>
                  <a:pt x="349778" y="2143213"/>
                </a:cubicBezTo>
                <a:cubicBezTo>
                  <a:pt x="358351" y="2159119"/>
                  <a:pt x="363399" y="2169978"/>
                  <a:pt x="360065" y="2169311"/>
                </a:cubicBezTo>
                <a:lnTo>
                  <a:pt x="345206" y="2142260"/>
                </a:lnTo>
                <a:lnTo>
                  <a:pt x="331585" y="2114447"/>
                </a:lnTo>
                <a:close/>
                <a:moveTo>
                  <a:pt x="413216" y="2044533"/>
                </a:moveTo>
                <a:cubicBezTo>
                  <a:pt x="426074" y="2071489"/>
                  <a:pt x="432837" y="2089301"/>
                  <a:pt x="437695" y="2101016"/>
                </a:cubicBezTo>
                <a:cubicBezTo>
                  <a:pt x="432837" y="2089301"/>
                  <a:pt x="425979" y="2071489"/>
                  <a:pt x="413216" y="2044533"/>
                </a:cubicBezTo>
                <a:close/>
                <a:moveTo>
                  <a:pt x="365495" y="1982335"/>
                </a:moveTo>
                <a:lnTo>
                  <a:pt x="365590" y="1982431"/>
                </a:lnTo>
                <a:lnTo>
                  <a:pt x="367400" y="1987669"/>
                </a:lnTo>
                <a:close/>
                <a:moveTo>
                  <a:pt x="371496" y="1964714"/>
                </a:moveTo>
                <a:cubicBezTo>
                  <a:pt x="374801" y="1974925"/>
                  <a:pt x="378687" y="1984946"/>
                  <a:pt x="383116" y="1994718"/>
                </a:cubicBezTo>
                <a:cubicBezTo>
                  <a:pt x="378697" y="1984965"/>
                  <a:pt x="374820" y="1974982"/>
                  <a:pt x="371496" y="1964810"/>
                </a:cubicBezTo>
                <a:close/>
                <a:moveTo>
                  <a:pt x="2697596" y="1920994"/>
                </a:moveTo>
                <a:cubicBezTo>
                  <a:pt x="2694929" y="1920994"/>
                  <a:pt x="2690643" y="1932329"/>
                  <a:pt x="2684928" y="1947665"/>
                </a:cubicBezTo>
                <a:cubicBezTo>
                  <a:pt x="2690643" y="1932329"/>
                  <a:pt x="2694929" y="1920613"/>
                  <a:pt x="2697596" y="1920994"/>
                </a:cubicBezTo>
                <a:close/>
                <a:moveTo>
                  <a:pt x="2748364" y="1872702"/>
                </a:moveTo>
                <a:cubicBezTo>
                  <a:pt x="2746554" y="1874512"/>
                  <a:pt x="2746650" y="1868892"/>
                  <a:pt x="2740554" y="1889657"/>
                </a:cubicBezTo>
                <a:cubicBezTo>
                  <a:pt x="2746173" y="1868892"/>
                  <a:pt x="2746078" y="1874512"/>
                  <a:pt x="2748364" y="1872702"/>
                </a:cubicBezTo>
                <a:close/>
                <a:moveTo>
                  <a:pt x="222620" y="1858606"/>
                </a:moveTo>
                <a:cubicBezTo>
                  <a:pt x="229240" y="1869979"/>
                  <a:pt x="234298" y="1882180"/>
                  <a:pt x="237670" y="1894896"/>
                </a:cubicBezTo>
                <a:cubicBezTo>
                  <a:pt x="240623" y="1904516"/>
                  <a:pt x="244718" y="1915184"/>
                  <a:pt x="248814" y="1926614"/>
                </a:cubicBezTo>
                <a:cubicBezTo>
                  <a:pt x="252910" y="1938044"/>
                  <a:pt x="257196" y="1949951"/>
                  <a:pt x="261578" y="1961952"/>
                </a:cubicBezTo>
                <a:cubicBezTo>
                  <a:pt x="268340" y="1980145"/>
                  <a:pt x="276437" y="2001100"/>
                  <a:pt x="283676" y="2016721"/>
                </a:cubicBezTo>
                <a:cubicBezTo>
                  <a:pt x="288533" y="2030151"/>
                  <a:pt x="296153" y="2042343"/>
                  <a:pt x="300821" y="2055964"/>
                </a:cubicBezTo>
                <a:cubicBezTo>
                  <a:pt x="305488" y="2069585"/>
                  <a:pt x="307774" y="2080062"/>
                  <a:pt x="313584" y="2094540"/>
                </a:cubicBezTo>
                <a:cubicBezTo>
                  <a:pt x="316537" y="2101398"/>
                  <a:pt x="320156" y="2110066"/>
                  <a:pt x="325109" y="2120448"/>
                </a:cubicBezTo>
                <a:cubicBezTo>
                  <a:pt x="327586" y="2125687"/>
                  <a:pt x="330348" y="2131307"/>
                  <a:pt x="333491" y="2137688"/>
                </a:cubicBezTo>
                <a:cubicBezTo>
                  <a:pt x="336863" y="2144775"/>
                  <a:pt x="340616" y="2151671"/>
                  <a:pt x="344731" y="2158358"/>
                </a:cubicBezTo>
                <a:cubicBezTo>
                  <a:pt x="354256" y="2177122"/>
                  <a:pt x="360923" y="2192838"/>
                  <a:pt x="369782" y="2209793"/>
                </a:cubicBezTo>
                <a:cubicBezTo>
                  <a:pt x="374354" y="2218270"/>
                  <a:pt x="379021" y="2227033"/>
                  <a:pt x="384926" y="2236939"/>
                </a:cubicBezTo>
                <a:cubicBezTo>
                  <a:pt x="390832" y="2246845"/>
                  <a:pt x="396833" y="2258179"/>
                  <a:pt x="405500" y="2270371"/>
                </a:cubicBezTo>
                <a:cubicBezTo>
                  <a:pt x="400357" y="2268562"/>
                  <a:pt x="433313" y="2317235"/>
                  <a:pt x="427503" y="2314568"/>
                </a:cubicBezTo>
                <a:lnTo>
                  <a:pt x="417121" y="2301613"/>
                </a:lnTo>
                <a:cubicBezTo>
                  <a:pt x="361466" y="2225604"/>
                  <a:pt x="316594" y="2142260"/>
                  <a:pt x="283771" y="2053963"/>
                </a:cubicBezTo>
                <a:cubicBezTo>
                  <a:pt x="277961" y="2036437"/>
                  <a:pt x="270150" y="2011101"/>
                  <a:pt x="259958" y="1982526"/>
                </a:cubicBezTo>
                <a:cubicBezTo>
                  <a:pt x="258625" y="1979002"/>
                  <a:pt x="257196" y="1975287"/>
                  <a:pt x="256053" y="1971572"/>
                </a:cubicBezTo>
                <a:cubicBezTo>
                  <a:pt x="254910" y="1967858"/>
                  <a:pt x="253672" y="1963952"/>
                  <a:pt x="252434" y="1960142"/>
                </a:cubicBezTo>
                <a:cubicBezTo>
                  <a:pt x="250052" y="1952332"/>
                  <a:pt x="247576" y="1944331"/>
                  <a:pt x="245004" y="1936235"/>
                </a:cubicBezTo>
                <a:lnTo>
                  <a:pt x="237194" y="1911851"/>
                </a:lnTo>
                <a:cubicBezTo>
                  <a:pt x="234717" y="1903373"/>
                  <a:pt x="232622" y="1894801"/>
                  <a:pt x="230240" y="1886133"/>
                </a:cubicBezTo>
                <a:close/>
                <a:moveTo>
                  <a:pt x="274208" y="1820281"/>
                </a:moveTo>
                <a:lnTo>
                  <a:pt x="275256" y="1825901"/>
                </a:lnTo>
                <a:lnTo>
                  <a:pt x="275256" y="1825996"/>
                </a:lnTo>
                <a:close/>
                <a:moveTo>
                  <a:pt x="52884" y="1773167"/>
                </a:moveTo>
                <a:cubicBezTo>
                  <a:pt x="55266" y="1786501"/>
                  <a:pt x="57742" y="1800408"/>
                  <a:pt x="60028" y="1812981"/>
                </a:cubicBezTo>
                <a:cubicBezTo>
                  <a:pt x="62419" y="1823020"/>
                  <a:pt x="64171" y="1833203"/>
                  <a:pt x="65267" y="1843461"/>
                </a:cubicBezTo>
                <a:cubicBezTo>
                  <a:pt x="65743" y="1851462"/>
                  <a:pt x="67553" y="1862511"/>
                  <a:pt x="69362" y="1875751"/>
                </a:cubicBezTo>
                <a:cubicBezTo>
                  <a:pt x="71172" y="1888991"/>
                  <a:pt x="75173" y="1903945"/>
                  <a:pt x="78887" y="1920233"/>
                </a:cubicBezTo>
                <a:cubicBezTo>
                  <a:pt x="85745" y="1952808"/>
                  <a:pt x="97937" y="1988908"/>
                  <a:pt x="107462" y="2022055"/>
                </a:cubicBezTo>
                <a:cubicBezTo>
                  <a:pt x="101166" y="2014730"/>
                  <a:pt x="96175" y="2006386"/>
                  <a:pt x="92699" y="1997385"/>
                </a:cubicBezTo>
                <a:cubicBezTo>
                  <a:pt x="96213" y="2006405"/>
                  <a:pt x="101205" y="2014768"/>
                  <a:pt x="107462" y="2022150"/>
                </a:cubicBezTo>
                <a:cubicBezTo>
                  <a:pt x="107920" y="2023731"/>
                  <a:pt x="108453" y="2025293"/>
                  <a:pt x="109082" y="2026817"/>
                </a:cubicBezTo>
                <a:lnTo>
                  <a:pt x="110796" y="2030913"/>
                </a:lnTo>
                <a:cubicBezTo>
                  <a:pt x="114130" y="2030342"/>
                  <a:pt x="111749" y="2015197"/>
                  <a:pt x="143657" y="2095588"/>
                </a:cubicBezTo>
                <a:lnTo>
                  <a:pt x="156612" y="2121115"/>
                </a:lnTo>
                <a:cubicBezTo>
                  <a:pt x="188720" y="2195848"/>
                  <a:pt x="226982" y="2267790"/>
                  <a:pt x="271007" y="2336189"/>
                </a:cubicBezTo>
                <a:cubicBezTo>
                  <a:pt x="263482" y="2325426"/>
                  <a:pt x="256624" y="2313425"/>
                  <a:pt x="245956" y="2299613"/>
                </a:cubicBezTo>
                <a:cubicBezTo>
                  <a:pt x="235288" y="2285802"/>
                  <a:pt x="226430" y="2271800"/>
                  <a:pt x="217381" y="2257227"/>
                </a:cubicBezTo>
                <a:cubicBezTo>
                  <a:pt x="208332" y="2242654"/>
                  <a:pt x="197855" y="2227795"/>
                  <a:pt x="188330" y="2208745"/>
                </a:cubicBezTo>
                <a:cubicBezTo>
                  <a:pt x="186139" y="2204935"/>
                  <a:pt x="183853" y="2200744"/>
                  <a:pt x="181377" y="2195981"/>
                </a:cubicBezTo>
                <a:cubicBezTo>
                  <a:pt x="170423" y="2176931"/>
                  <a:pt x="163946" y="2169311"/>
                  <a:pt x="170423" y="2186456"/>
                </a:cubicBezTo>
                <a:cubicBezTo>
                  <a:pt x="195474" y="2236653"/>
                  <a:pt x="203855" y="2251988"/>
                  <a:pt x="204332" y="2256179"/>
                </a:cubicBezTo>
                <a:cubicBezTo>
                  <a:pt x="204808" y="2260370"/>
                  <a:pt x="197950" y="2253226"/>
                  <a:pt x="197950" y="2256179"/>
                </a:cubicBezTo>
                <a:lnTo>
                  <a:pt x="191854" y="2246654"/>
                </a:lnTo>
                <a:cubicBezTo>
                  <a:pt x="188711" y="2246464"/>
                  <a:pt x="181091" y="2240368"/>
                  <a:pt x="170899" y="2226080"/>
                </a:cubicBezTo>
                <a:lnTo>
                  <a:pt x="173280" y="2233415"/>
                </a:lnTo>
                <a:lnTo>
                  <a:pt x="159945" y="2216460"/>
                </a:lnTo>
                <a:lnTo>
                  <a:pt x="152992" y="2208078"/>
                </a:lnTo>
                <a:lnTo>
                  <a:pt x="140133" y="2189981"/>
                </a:lnTo>
                <a:cubicBezTo>
                  <a:pt x="142324" y="2198172"/>
                  <a:pt x="135371" y="2188933"/>
                  <a:pt x="128894" y="2178551"/>
                </a:cubicBezTo>
                <a:cubicBezTo>
                  <a:pt x="122417" y="2168168"/>
                  <a:pt x="115749" y="2156929"/>
                  <a:pt x="116321" y="2162358"/>
                </a:cubicBezTo>
                <a:cubicBezTo>
                  <a:pt x="108415" y="2146394"/>
                  <a:pt x="101357" y="2130021"/>
                  <a:pt x="95175" y="2113304"/>
                </a:cubicBezTo>
                <a:cubicBezTo>
                  <a:pt x="93623" y="2108123"/>
                  <a:pt x="92594" y="2102789"/>
                  <a:pt x="92127" y="2097398"/>
                </a:cubicBezTo>
                <a:lnTo>
                  <a:pt x="78125" y="2061774"/>
                </a:lnTo>
                <a:lnTo>
                  <a:pt x="72506" y="2044629"/>
                </a:lnTo>
                <a:cubicBezTo>
                  <a:pt x="69077" y="2033390"/>
                  <a:pt x="65171" y="2020531"/>
                  <a:pt x="60790" y="2005576"/>
                </a:cubicBezTo>
                <a:cubicBezTo>
                  <a:pt x="56408" y="1990622"/>
                  <a:pt x="50598" y="1974906"/>
                  <a:pt x="45836" y="1957951"/>
                </a:cubicBezTo>
                <a:lnTo>
                  <a:pt x="46788" y="1957951"/>
                </a:lnTo>
                <a:cubicBezTo>
                  <a:pt x="49455" y="1963476"/>
                  <a:pt x="52122" y="1968905"/>
                  <a:pt x="55170" y="1974239"/>
                </a:cubicBezTo>
                <a:cubicBezTo>
                  <a:pt x="59933" y="1983859"/>
                  <a:pt x="69648" y="2009482"/>
                  <a:pt x="70886" y="2007291"/>
                </a:cubicBezTo>
                <a:cubicBezTo>
                  <a:pt x="78259" y="2030018"/>
                  <a:pt x="86974" y="2052278"/>
                  <a:pt x="96985" y="2073966"/>
                </a:cubicBezTo>
                <a:cubicBezTo>
                  <a:pt x="101576" y="2085043"/>
                  <a:pt x="107253" y="2095635"/>
                  <a:pt x="113940" y="2105589"/>
                </a:cubicBezTo>
                <a:lnTo>
                  <a:pt x="118226" y="2104636"/>
                </a:lnTo>
                <a:lnTo>
                  <a:pt x="139466" y="2149118"/>
                </a:lnTo>
                <a:lnTo>
                  <a:pt x="148991" y="2167216"/>
                </a:lnTo>
                <a:lnTo>
                  <a:pt x="159755" y="2184932"/>
                </a:lnTo>
                <a:lnTo>
                  <a:pt x="166517" y="2197601"/>
                </a:lnTo>
                <a:cubicBezTo>
                  <a:pt x="164898" y="2192076"/>
                  <a:pt x="176042" y="2208268"/>
                  <a:pt x="152992" y="2166454"/>
                </a:cubicBezTo>
                <a:lnTo>
                  <a:pt x="138704" y="2135783"/>
                </a:lnTo>
                <a:cubicBezTo>
                  <a:pt x="132789" y="2124058"/>
                  <a:pt x="128075" y="2111780"/>
                  <a:pt x="124607" y="2099112"/>
                </a:cubicBezTo>
                <a:lnTo>
                  <a:pt x="119369" y="2083015"/>
                </a:lnTo>
                <a:cubicBezTo>
                  <a:pt x="111844" y="2062736"/>
                  <a:pt x="103195" y="2042895"/>
                  <a:pt x="93461" y="2023579"/>
                </a:cubicBezTo>
                <a:cubicBezTo>
                  <a:pt x="90317" y="2013101"/>
                  <a:pt x="85841" y="1998814"/>
                  <a:pt x="80792" y="1984526"/>
                </a:cubicBezTo>
                <a:cubicBezTo>
                  <a:pt x="77554" y="1973382"/>
                  <a:pt x="73839" y="1962524"/>
                  <a:pt x="71267" y="1951284"/>
                </a:cubicBezTo>
                <a:lnTo>
                  <a:pt x="61742" y="1917566"/>
                </a:lnTo>
                <a:cubicBezTo>
                  <a:pt x="61943" y="1916756"/>
                  <a:pt x="61943" y="1915899"/>
                  <a:pt x="61742" y="1915089"/>
                </a:cubicBezTo>
                <a:cubicBezTo>
                  <a:pt x="51646" y="1878418"/>
                  <a:pt x="53456" y="1874036"/>
                  <a:pt x="57552" y="1886514"/>
                </a:cubicBezTo>
                <a:cubicBezTo>
                  <a:pt x="67172" y="1910422"/>
                  <a:pt x="69172" y="1909184"/>
                  <a:pt x="66505" y="1893753"/>
                </a:cubicBezTo>
                <a:cubicBezTo>
                  <a:pt x="63838" y="1878323"/>
                  <a:pt x="58695" y="1847938"/>
                  <a:pt x="52027" y="1813648"/>
                </a:cubicBezTo>
                <a:cubicBezTo>
                  <a:pt x="50598" y="1804599"/>
                  <a:pt x="50503" y="1799265"/>
                  <a:pt x="49741" y="1792217"/>
                </a:cubicBezTo>
                <a:cubicBezTo>
                  <a:pt x="60504" y="1836984"/>
                  <a:pt x="49360" y="1766594"/>
                  <a:pt x="52884" y="1773167"/>
                </a:cubicBezTo>
                <a:close/>
                <a:moveTo>
                  <a:pt x="330729" y="1767641"/>
                </a:moveTo>
                <a:cubicBezTo>
                  <a:pt x="330062" y="1771547"/>
                  <a:pt x="335492" y="1801360"/>
                  <a:pt x="331777" y="1793359"/>
                </a:cubicBezTo>
                <a:cubicBezTo>
                  <a:pt x="335396" y="1801265"/>
                  <a:pt x="329967" y="1771547"/>
                  <a:pt x="330729" y="1767641"/>
                </a:cubicBezTo>
                <a:close/>
                <a:moveTo>
                  <a:pt x="316597" y="1764868"/>
                </a:moveTo>
                <a:cubicBezTo>
                  <a:pt x="317251" y="1765094"/>
                  <a:pt x="319490" y="1772404"/>
                  <a:pt x="323490" y="1787168"/>
                </a:cubicBezTo>
                <a:cubicBezTo>
                  <a:pt x="326062" y="1796598"/>
                  <a:pt x="328634" y="1804408"/>
                  <a:pt x="330824" y="1810695"/>
                </a:cubicBezTo>
                <a:cubicBezTo>
                  <a:pt x="336254" y="1825935"/>
                  <a:pt x="336539" y="1813552"/>
                  <a:pt x="345017" y="1841651"/>
                </a:cubicBezTo>
                <a:cubicBezTo>
                  <a:pt x="348169" y="1849261"/>
                  <a:pt x="349855" y="1857415"/>
                  <a:pt x="349970" y="1865654"/>
                </a:cubicBezTo>
                <a:cubicBezTo>
                  <a:pt x="349846" y="1868235"/>
                  <a:pt x="350036" y="1870826"/>
                  <a:pt x="350541" y="1873369"/>
                </a:cubicBezTo>
                <a:cubicBezTo>
                  <a:pt x="352075" y="1879885"/>
                  <a:pt x="353989" y="1886314"/>
                  <a:pt x="356256" y="1892610"/>
                </a:cubicBezTo>
                <a:lnTo>
                  <a:pt x="364543" y="1923185"/>
                </a:lnTo>
                <a:lnTo>
                  <a:pt x="362162" y="1923185"/>
                </a:lnTo>
                <a:cubicBezTo>
                  <a:pt x="360304" y="1922899"/>
                  <a:pt x="351696" y="1897807"/>
                  <a:pt x="346865" y="1886765"/>
                </a:cubicBezTo>
                <a:lnTo>
                  <a:pt x="344079" y="1882459"/>
                </a:lnTo>
                <a:lnTo>
                  <a:pt x="353791" y="1911446"/>
                </a:lnTo>
                <a:cubicBezTo>
                  <a:pt x="356946" y="1921113"/>
                  <a:pt x="359589" y="1929757"/>
                  <a:pt x="360732" y="1935187"/>
                </a:cubicBezTo>
                <a:cubicBezTo>
                  <a:pt x="359589" y="1929757"/>
                  <a:pt x="356851" y="1921113"/>
                  <a:pt x="353648" y="1911446"/>
                </a:cubicBezTo>
                <a:lnTo>
                  <a:pt x="344070" y="1882445"/>
                </a:lnTo>
                <a:lnTo>
                  <a:pt x="343683" y="1881847"/>
                </a:lnTo>
                <a:cubicBezTo>
                  <a:pt x="341588" y="1876798"/>
                  <a:pt x="339968" y="1871560"/>
                  <a:pt x="338159" y="1866416"/>
                </a:cubicBezTo>
                <a:cubicBezTo>
                  <a:pt x="335844" y="1857672"/>
                  <a:pt x="332815" y="1849138"/>
                  <a:pt x="329110" y="1840889"/>
                </a:cubicBezTo>
                <a:cubicBezTo>
                  <a:pt x="326729" y="1831745"/>
                  <a:pt x="323776" y="1823173"/>
                  <a:pt x="321871" y="1813648"/>
                </a:cubicBezTo>
                <a:cubicBezTo>
                  <a:pt x="321547" y="1804075"/>
                  <a:pt x="320661" y="1794540"/>
                  <a:pt x="319204" y="1785073"/>
                </a:cubicBezTo>
                <a:cubicBezTo>
                  <a:pt x="316871" y="1771499"/>
                  <a:pt x="315942" y="1764641"/>
                  <a:pt x="316597" y="1764868"/>
                </a:cubicBezTo>
                <a:close/>
                <a:moveTo>
                  <a:pt x="2752841" y="1746687"/>
                </a:moveTo>
                <a:cubicBezTo>
                  <a:pt x="2749983" y="1756212"/>
                  <a:pt x="2747030" y="1770690"/>
                  <a:pt x="2741887" y="1792121"/>
                </a:cubicBezTo>
                <a:cubicBezTo>
                  <a:pt x="2747030" y="1770690"/>
                  <a:pt x="2749983" y="1755831"/>
                  <a:pt x="2752841" y="1746687"/>
                </a:cubicBezTo>
                <a:close/>
                <a:moveTo>
                  <a:pt x="2732458" y="1745448"/>
                </a:moveTo>
                <a:cubicBezTo>
                  <a:pt x="2729296" y="1752944"/>
                  <a:pt x="2727114" y="1760822"/>
                  <a:pt x="2725981" y="1768880"/>
                </a:cubicBezTo>
                <a:cubicBezTo>
                  <a:pt x="2723600" y="1779357"/>
                  <a:pt x="2721409" y="1791644"/>
                  <a:pt x="2719123" y="1802979"/>
                </a:cubicBezTo>
                <a:cubicBezTo>
                  <a:pt x="2722723" y="1795559"/>
                  <a:pt x="2725257" y="1787673"/>
                  <a:pt x="2726648" y="1779548"/>
                </a:cubicBezTo>
                <a:cubicBezTo>
                  <a:pt x="2727791" y="1774309"/>
                  <a:pt x="2729124" y="1768689"/>
                  <a:pt x="2729982" y="1762879"/>
                </a:cubicBezTo>
                <a:lnTo>
                  <a:pt x="2730172" y="1763260"/>
                </a:lnTo>
                <a:cubicBezTo>
                  <a:pt x="2731029" y="1757450"/>
                  <a:pt x="2731887" y="1751449"/>
                  <a:pt x="2732458" y="1745448"/>
                </a:cubicBezTo>
                <a:close/>
                <a:moveTo>
                  <a:pt x="238432" y="1740781"/>
                </a:moveTo>
                <a:cubicBezTo>
                  <a:pt x="240527" y="1751544"/>
                  <a:pt x="242432" y="1760974"/>
                  <a:pt x="244718" y="1769928"/>
                </a:cubicBezTo>
                <a:cubicBezTo>
                  <a:pt x="247004" y="1778881"/>
                  <a:pt x="249767" y="1787263"/>
                  <a:pt x="252243" y="1796026"/>
                </a:cubicBezTo>
                <a:cubicBezTo>
                  <a:pt x="257482" y="1813552"/>
                  <a:pt x="261863" y="1832602"/>
                  <a:pt x="269483" y="1858891"/>
                </a:cubicBezTo>
                <a:cubicBezTo>
                  <a:pt x="268150" y="1858510"/>
                  <a:pt x="267578" y="1861939"/>
                  <a:pt x="265102" y="1856796"/>
                </a:cubicBezTo>
                <a:cubicBezTo>
                  <a:pt x="262625" y="1851652"/>
                  <a:pt x="261387" y="1852129"/>
                  <a:pt x="259577" y="1849652"/>
                </a:cubicBezTo>
                <a:cubicBezTo>
                  <a:pt x="255186" y="1842013"/>
                  <a:pt x="252281" y="1833612"/>
                  <a:pt x="251005" y="1824887"/>
                </a:cubicBezTo>
                <a:cubicBezTo>
                  <a:pt x="246338" y="1804884"/>
                  <a:pt x="242147" y="1786025"/>
                  <a:pt x="239861" y="1770975"/>
                </a:cubicBezTo>
                <a:cubicBezTo>
                  <a:pt x="238127" y="1761012"/>
                  <a:pt x="237641" y="1750868"/>
                  <a:pt x="238432" y="1740781"/>
                </a:cubicBezTo>
                <a:close/>
                <a:moveTo>
                  <a:pt x="2758813" y="1736566"/>
                </a:moveTo>
                <a:lnTo>
                  <a:pt x="2758593" y="1736746"/>
                </a:lnTo>
                <a:lnTo>
                  <a:pt x="2758580" y="1736628"/>
                </a:lnTo>
                <a:close/>
                <a:moveTo>
                  <a:pt x="2761286" y="1734539"/>
                </a:moveTo>
                <a:lnTo>
                  <a:pt x="2760497" y="1736113"/>
                </a:lnTo>
                <a:lnTo>
                  <a:pt x="2758813" y="1736566"/>
                </a:lnTo>
                <a:close/>
                <a:moveTo>
                  <a:pt x="381776" y="1732274"/>
                </a:moveTo>
                <a:cubicBezTo>
                  <a:pt x="379557" y="1730720"/>
                  <a:pt x="380593" y="1748615"/>
                  <a:pt x="381307" y="1757831"/>
                </a:cubicBezTo>
                <a:cubicBezTo>
                  <a:pt x="382383" y="1771556"/>
                  <a:pt x="384936" y="1785129"/>
                  <a:pt x="388927" y="1798312"/>
                </a:cubicBezTo>
                <a:cubicBezTo>
                  <a:pt x="396642" y="1821267"/>
                  <a:pt x="404929" y="1841841"/>
                  <a:pt x="401595" y="1820219"/>
                </a:cubicBezTo>
                <a:cubicBezTo>
                  <a:pt x="401490" y="1819619"/>
                  <a:pt x="401490" y="1819010"/>
                  <a:pt x="401595" y="1818410"/>
                </a:cubicBezTo>
                <a:lnTo>
                  <a:pt x="399500" y="1807265"/>
                </a:lnTo>
                <a:cubicBezTo>
                  <a:pt x="396547" y="1796693"/>
                  <a:pt x="395785" y="1786120"/>
                  <a:pt x="393689" y="1775452"/>
                </a:cubicBezTo>
                <a:cubicBezTo>
                  <a:pt x="391680" y="1763898"/>
                  <a:pt x="388841" y="1752506"/>
                  <a:pt x="385212" y="1741352"/>
                </a:cubicBezTo>
                <a:cubicBezTo>
                  <a:pt x="383617" y="1735470"/>
                  <a:pt x="382515" y="1732792"/>
                  <a:pt x="381776" y="1732274"/>
                </a:cubicBezTo>
                <a:close/>
                <a:moveTo>
                  <a:pt x="2757825" y="1729723"/>
                </a:moveTo>
                <a:lnTo>
                  <a:pt x="2758580" y="1736628"/>
                </a:lnTo>
                <a:lnTo>
                  <a:pt x="2758391" y="1736679"/>
                </a:lnTo>
                <a:close/>
                <a:moveTo>
                  <a:pt x="92068" y="1724670"/>
                </a:moveTo>
                <a:lnTo>
                  <a:pt x="92358" y="1725277"/>
                </a:lnTo>
                <a:lnTo>
                  <a:pt x="92330" y="1725518"/>
                </a:lnTo>
                <a:close/>
                <a:moveTo>
                  <a:pt x="319357" y="1723602"/>
                </a:moveTo>
                <a:lnTo>
                  <a:pt x="320309" y="1726555"/>
                </a:lnTo>
                <a:lnTo>
                  <a:pt x="320309" y="1726650"/>
                </a:lnTo>
                <a:close/>
                <a:moveTo>
                  <a:pt x="2766843" y="1723445"/>
                </a:moveTo>
                <a:cubicBezTo>
                  <a:pt x="2765200" y="1727088"/>
                  <a:pt x="2763517" y="1731134"/>
                  <a:pt x="2762055" y="1733908"/>
                </a:cubicBezTo>
                <a:lnTo>
                  <a:pt x="2761286" y="1734539"/>
                </a:lnTo>
                <a:close/>
                <a:moveTo>
                  <a:pt x="93747" y="1713444"/>
                </a:moveTo>
                <a:cubicBezTo>
                  <a:pt x="93699" y="1721255"/>
                  <a:pt x="93413" y="1725756"/>
                  <a:pt x="92473" y="1725518"/>
                </a:cubicBezTo>
                <a:lnTo>
                  <a:pt x="92358" y="1725277"/>
                </a:lnTo>
                <a:close/>
                <a:moveTo>
                  <a:pt x="87270" y="1709158"/>
                </a:moveTo>
                <a:lnTo>
                  <a:pt x="92068" y="1724670"/>
                </a:lnTo>
                <a:lnTo>
                  <a:pt x="90519" y="1721428"/>
                </a:lnTo>
                <a:cubicBezTo>
                  <a:pt x="89669" y="1718761"/>
                  <a:pt x="88603" y="1714730"/>
                  <a:pt x="87270" y="1709158"/>
                </a:cubicBezTo>
                <a:close/>
                <a:moveTo>
                  <a:pt x="2776177" y="1701347"/>
                </a:moveTo>
                <a:lnTo>
                  <a:pt x="2771319" y="1719540"/>
                </a:lnTo>
                <a:cubicBezTo>
                  <a:pt x="2767795" y="1742781"/>
                  <a:pt x="2765890" y="1762498"/>
                  <a:pt x="2763890" y="1777928"/>
                </a:cubicBezTo>
                <a:cubicBezTo>
                  <a:pt x="2765890" y="1762498"/>
                  <a:pt x="2767795" y="1742781"/>
                  <a:pt x="2771319" y="1719445"/>
                </a:cubicBezTo>
                <a:cubicBezTo>
                  <a:pt x="2773510" y="1710872"/>
                  <a:pt x="2775034" y="1705538"/>
                  <a:pt x="2776177" y="1701347"/>
                </a:cubicBezTo>
                <a:close/>
                <a:moveTo>
                  <a:pt x="49837" y="1699443"/>
                </a:moveTo>
                <a:cubicBezTo>
                  <a:pt x="52504" y="1717255"/>
                  <a:pt x="55933" y="1736495"/>
                  <a:pt x="59362" y="1755355"/>
                </a:cubicBezTo>
                <a:cubicBezTo>
                  <a:pt x="62791" y="1774214"/>
                  <a:pt x="65553" y="1791169"/>
                  <a:pt x="69458" y="1807361"/>
                </a:cubicBezTo>
                <a:cubicBezTo>
                  <a:pt x="73363" y="1823554"/>
                  <a:pt x="77364" y="1837842"/>
                  <a:pt x="81269" y="1852129"/>
                </a:cubicBezTo>
                <a:cubicBezTo>
                  <a:pt x="88508" y="1880704"/>
                  <a:pt x="98033" y="1906707"/>
                  <a:pt x="107558" y="1936044"/>
                </a:cubicBezTo>
                <a:cubicBezTo>
                  <a:pt x="110349" y="1947731"/>
                  <a:pt x="113816" y="1959238"/>
                  <a:pt x="117941" y="1970525"/>
                </a:cubicBezTo>
                <a:cubicBezTo>
                  <a:pt x="121465" y="1980431"/>
                  <a:pt x="124799" y="1989098"/>
                  <a:pt x="128132" y="1997480"/>
                </a:cubicBezTo>
                <a:cubicBezTo>
                  <a:pt x="134419" y="2014435"/>
                  <a:pt x="141943" y="2029675"/>
                  <a:pt x="150230" y="2051106"/>
                </a:cubicBezTo>
                <a:lnTo>
                  <a:pt x="161089" y="2081586"/>
                </a:lnTo>
                <a:lnTo>
                  <a:pt x="161089" y="2081871"/>
                </a:lnTo>
                <a:lnTo>
                  <a:pt x="161089" y="2083777"/>
                </a:lnTo>
                <a:cubicBezTo>
                  <a:pt x="140610" y="2041581"/>
                  <a:pt x="170138" y="2129211"/>
                  <a:pt x="135086" y="2048820"/>
                </a:cubicBezTo>
                <a:cubicBezTo>
                  <a:pt x="146811" y="2080453"/>
                  <a:pt x="160460" y="2111342"/>
                  <a:pt x="175948" y="2141308"/>
                </a:cubicBezTo>
                <a:cubicBezTo>
                  <a:pt x="179186" y="2148261"/>
                  <a:pt x="182901" y="2155310"/>
                  <a:pt x="186806" y="2162549"/>
                </a:cubicBezTo>
                <a:lnTo>
                  <a:pt x="198617" y="2184647"/>
                </a:lnTo>
                <a:cubicBezTo>
                  <a:pt x="206523" y="2199506"/>
                  <a:pt x="214333" y="2214936"/>
                  <a:pt x="223192" y="2229224"/>
                </a:cubicBezTo>
                <a:lnTo>
                  <a:pt x="219096" y="2228747"/>
                </a:lnTo>
                <a:cubicBezTo>
                  <a:pt x="214524" y="2222651"/>
                  <a:pt x="209380" y="2216365"/>
                  <a:pt x="204999" y="2209697"/>
                </a:cubicBezTo>
                <a:lnTo>
                  <a:pt x="173471" y="2153214"/>
                </a:lnTo>
                <a:lnTo>
                  <a:pt x="157088" y="2120925"/>
                </a:lnTo>
                <a:cubicBezTo>
                  <a:pt x="100395" y="1986612"/>
                  <a:pt x="64239" y="1844518"/>
                  <a:pt x="49837" y="1699443"/>
                </a:cubicBezTo>
                <a:close/>
                <a:moveTo>
                  <a:pt x="91651" y="1668677"/>
                </a:moveTo>
                <a:lnTo>
                  <a:pt x="92603" y="1679060"/>
                </a:lnTo>
                <a:cubicBezTo>
                  <a:pt x="93556" y="1687060"/>
                  <a:pt x="94508" y="1694585"/>
                  <a:pt x="95461" y="1701919"/>
                </a:cubicBezTo>
                <a:cubicBezTo>
                  <a:pt x="94508" y="1694585"/>
                  <a:pt x="93556" y="1687060"/>
                  <a:pt x="92603" y="1679155"/>
                </a:cubicBezTo>
                <a:cubicBezTo>
                  <a:pt x="92603" y="1675821"/>
                  <a:pt x="92603" y="1672202"/>
                  <a:pt x="91651" y="1668677"/>
                </a:cubicBezTo>
                <a:close/>
                <a:moveTo>
                  <a:pt x="122038" y="1658734"/>
                </a:moveTo>
                <a:lnTo>
                  <a:pt x="123881" y="1688728"/>
                </a:lnTo>
                <a:cubicBezTo>
                  <a:pt x="124226" y="1698372"/>
                  <a:pt x="124845" y="1708254"/>
                  <a:pt x="127465" y="1721732"/>
                </a:cubicBezTo>
                <a:cubicBezTo>
                  <a:pt x="124845" y="1708301"/>
                  <a:pt x="124226" y="1698443"/>
                  <a:pt x="123881" y="1688799"/>
                </a:cubicBezTo>
                <a:close/>
                <a:moveTo>
                  <a:pt x="121999" y="1658213"/>
                </a:moveTo>
                <a:lnTo>
                  <a:pt x="121999" y="1658213"/>
                </a:lnTo>
                <a:lnTo>
                  <a:pt x="122038" y="1658734"/>
                </a:lnTo>
                <a:close/>
                <a:moveTo>
                  <a:pt x="16403" y="1654865"/>
                </a:moveTo>
                <a:cubicBezTo>
                  <a:pt x="23138" y="1693394"/>
                  <a:pt x="27529" y="1732294"/>
                  <a:pt x="29548" y="1771356"/>
                </a:cubicBezTo>
                <a:cubicBezTo>
                  <a:pt x="29215" y="1780633"/>
                  <a:pt x="29376" y="1789911"/>
                  <a:pt x="30024" y="1799169"/>
                </a:cubicBezTo>
                <a:cubicBezTo>
                  <a:pt x="30500" y="1805170"/>
                  <a:pt x="30596" y="1812028"/>
                  <a:pt x="31834" y="1820219"/>
                </a:cubicBezTo>
                <a:cubicBezTo>
                  <a:pt x="33072" y="1828411"/>
                  <a:pt x="34691" y="1837745"/>
                  <a:pt x="36692" y="1848794"/>
                </a:cubicBezTo>
                <a:cubicBezTo>
                  <a:pt x="35930" y="1850890"/>
                  <a:pt x="34310" y="1847747"/>
                  <a:pt x="31834" y="1839269"/>
                </a:cubicBezTo>
                <a:cubicBezTo>
                  <a:pt x="27757" y="1825649"/>
                  <a:pt x="24576" y="1811780"/>
                  <a:pt x="22309" y="1797740"/>
                </a:cubicBezTo>
                <a:lnTo>
                  <a:pt x="19451" y="1761927"/>
                </a:lnTo>
                <a:lnTo>
                  <a:pt x="18118" y="1744115"/>
                </a:lnTo>
                <a:cubicBezTo>
                  <a:pt x="17451" y="1738114"/>
                  <a:pt x="17451" y="1732113"/>
                  <a:pt x="17451" y="1726208"/>
                </a:cubicBezTo>
                <a:lnTo>
                  <a:pt x="16403" y="1690489"/>
                </a:lnTo>
                <a:cubicBezTo>
                  <a:pt x="16403" y="1678583"/>
                  <a:pt x="15927" y="1666772"/>
                  <a:pt x="16403" y="1654865"/>
                </a:cubicBezTo>
                <a:close/>
                <a:moveTo>
                  <a:pt x="2757509" y="1614575"/>
                </a:moveTo>
                <a:cubicBezTo>
                  <a:pt x="2755985" y="1613813"/>
                  <a:pt x="2754461" y="1614575"/>
                  <a:pt x="2751984" y="1643150"/>
                </a:cubicBezTo>
                <a:lnTo>
                  <a:pt x="2752175" y="1643531"/>
                </a:lnTo>
                <a:cubicBezTo>
                  <a:pt x="2753889" y="1644007"/>
                  <a:pt x="2755604" y="1634196"/>
                  <a:pt x="2757509" y="1614575"/>
                </a:cubicBezTo>
                <a:close/>
                <a:moveTo>
                  <a:pt x="311679" y="1604479"/>
                </a:moveTo>
                <a:cubicBezTo>
                  <a:pt x="310870" y="1606336"/>
                  <a:pt x="310084" y="1606764"/>
                  <a:pt x="309274" y="1605586"/>
                </a:cubicBezTo>
                <a:lnTo>
                  <a:pt x="309250" y="1605505"/>
                </a:lnTo>
                <a:close/>
                <a:moveTo>
                  <a:pt x="306726" y="1597049"/>
                </a:moveTo>
                <a:lnTo>
                  <a:pt x="309250" y="1605505"/>
                </a:lnTo>
                <a:lnTo>
                  <a:pt x="309060" y="1605586"/>
                </a:lnTo>
                <a:cubicBezTo>
                  <a:pt x="308250" y="1604407"/>
                  <a:pt x="307488" y="1601621"/>
                  <a:pt x="306726" y="1597049"/>
                </a:cubicBezTo>
                <a:close/>
                <a:moveTo>
                  <a:pt x="220583" y="1591014"/>
                </a:moveTo>
                <a:lnTo>
                  <a:pt x="222869" y="1620922"/>
                </a:lnTo>
                <a:lnTo>
                  <a:pt x="220583" y="1591109"/>
                </a:lnTo>
                <a:close/>
                <a:moveTo>
                  <a:pt x="239098" y="1560282"/>
                </a:moveTo>
                <a:cubicBezTo>
                  <a:pt x="239098" y="1571331"/>
                  <a:pt x="238622" y="1571807"/>
                  <a:pt x="237384" y="1564759"/>
                </a:cubicBezTo>
                <a:cubicBezTo>
                  <a:pt x="238622" y="1571427"/>
                  <a:pt x="239098" y="1570950"/>
                  <a:pt x="239098" y="1560282"/>
                </a:cubicBezTo>
                <a:close/>
                <a:moveTo>
                  <a:pt x="134037" y="1556473"/>
                </a:moveTo>
                <a:cubicBezTo>
                  <a:pt x="134609" y="1569998"/>
                  <a:pt x="134704" y="1583809"/>
                  <a:pt x="136133" y="1597430"/>
                </a:cubicBezTo>
                <a:cubicBezTo>
                  <a:pt x="137752" y="1615147"/>
                  <a:pt x="138895" y="1633054"/>
                  <a:pt x="140609" y="1651151"/>
                </a:cubicBezTo>
                <a:cubicBezTo>
                  <a:pt x="138895" y="1633054"/>
                  <a:pt x="137752" y="1615147"/>
                  <a:pt x="136133" y="1597525"/>
                </a:cubicBezTo>
                <a:cubicBezTo>
                  <a:pt x="134704" y="1583714"/>
                  <a:pt x="134609" y="1569903"/>
                  <a:pt x="134037" y="1556473"/>
                </a:cubicBezTo>
                <a:close/>
                <a:moveTo>
                  <a:pt x="295390" y="1553329"/>
                </a:moveTo>
                <a:cubicBezTo>
                  <a:pt x="297124" y="1561349"/>
                  <a:pt x="298419" y="1569455"/>
                  <a:pt x="299296" y="1577618"/>
                </a:cubicBezTo>
                <a:cubicBezTo>
                  <a:pt x="300915" y="1588953"/>
                  <a:pt x="302439" y="1603717"/>
                  <a:pt x="303677" y="1625243"/>
                </a:cubicBezTo>
                <a:lnTo>
                  <a:pt x="298819" y="1629720"/>
                </a:lnTo>
                <a:lnTo>
                  <a:pt x="295771" y="1630958"/>
                </a:lnTo>
                <a:cubicBezTo>
                  <a:pt x="293962" y="1631911"/>
                  <a:pt x="292152" y="1628291"/>
                  <a:pt x="290342" y="1617242"/>
                </a:cubicBezTo>
                <a:cubicBezTo>
                  <a:pt x="289485" y="1611718"/>
                  <a:pt x="288533" y="1604193"/>
                  <a:pt x="287675" y="1594668"/>
                </a:cubicBezTo>
                <a:cubicBezTo>
                  <a:pt x="287199" y="1589906"/>
                  <a:pt x="286246" y="1584571"/>
                  <a:pt x="286246" y="1578571"/>
                </a:cubicBezTo>
                <a:cubicBezTo>
                  <a:pt x="286246" y="1572570"/>
                  <a:pt x="286246" y="1565998"/>
                  <a:pt x="286246" y="1558759"/>
                </a:cubicBezTo>
                <a:cubicBezTo>
                  <a:pt x="286437" y="1557520"/>
                  <a:pt x="286913" y="1556377"/>
                  <a:pt x="286913" y="1555234"/>
                </a:cubicBezTo>
                <a:lnTo>
                  <a:pt x="287060" y="1555201"/>
                </a:lnTo>
                <a:close/>
                <a:moveTo>
                  <a:pt x="170259" y="1545179"/>
                </a:moveTo>
                <a:lnTo>
                  <a:pt x="171974" y="1566926"/>
                </a:lnTo>
                <a:cubicBezTo>
                  <a:pt x="173608" y="1581446"/>
                  <a:pt x="174947" y="1575498"/>
                  <a:pt x="176233" y="1568855"/>
                </a:cubicBezTo>
                <a:cubicBezTo>
                  <a:pt x="174947" y="1575570"/>
                  <a:pt x="173608" y="1581482"/>
                  <a:pt x="171974" y="1566940"/>
                </a:cubicBezTo>
                <a:close/>
                <a:moveTo>
                  <a:pt x="175757" y="1512468"/>
                </a:moveTo>
                <a:cubicBezTo>
                  <a:pt x="177090" y="1521897"/>
                  <a:pt x="178043" y="1537709"/>
                  <a:pt x="178043" y="1553806"/>
                </a:cubicBezTo>
                <a:cubicBezTo>
                  <a:pt x="177662" y="1537709"/>
                  <a:pt x="177090" y="1521993"/>
                  <a:pt x="175757" y="1512468"/>
                </a:cubicBezTo>
                <a:close/>
                <a:moveTo>
                  <a:pt x="238527" y="1512276"/>
                </a:moveTo>
                <a:lnTo>
                  <a:pt x="238533" y="1512658"/>
                </a:lnTo>
                <a:lnTo>
                  <a:pt x="239026" y="1541733"/>
                </a:lnTo>
                <a:cubicBezTo>
                  <a:pt x="239098" y="1549591"/>
                  <a:pt x="239098" y="1555567"/>
                  <a:pt x="239098" y="1559901"/>
                </a:cubicBezTo>
                <a:cubicBezTo>
                  <a:pt x="239098" y="1555567"/>
                  <a:pt x="239050" y="1549638"/>
                  <a:pt x="238955" y="1541804"/>
                </a:cubicBezTo>
                <a:lnTo>
                  <a:pt x="238532" y="1512658"/>
                </a:lnTo>
                <a:close/>
                <a:moveTo>
                  <a:pt x="316442" y="1503323"/>
                </a:moveTo>
                <a:cubicBezTo>
                  <a:pt x="318632" y="1512848"/>
                  <a:pt x="321585" y="1504371"/>
                  <a:pt x="323681" y="1550948"/>
                </a:cubicBezTo>
                <a:cubicBezTo>
                  <a:pt x="321204" y="1504371"/>
                  <a:pt x="318632" y="1513039"/>
                  <a:pt x="316442" y="1503323"/>
                </a:cubicBezTo>
                <a:close/>
                <a:moveTo>
                  <a:pt x="112701" y="1497608"/>
                </a:moveTo>
                <a:cubicBezTo>
                  <a:pt x="114321" y="1495703"/>
                  <a:pt x="115083" y="1504752"/>
                  <a:pt x="116607" y="1514086"/>
                </a:cubicBezTo>
                <a:cubicBezTo>
                  <a:pt x="118130" y="1523421"/>
                  <a:pt x="119750" y="1533041"/>
                  <a:pt x="121274" y="1532470"/>
                </a:cubicBezTo>
                <a:cubicBezTo>
                  <a:pt x="122036" y="1542852"/>
                  <a:pt x="123655" y="1562474"/>
                  <a:pt x="123655" y="1561902"/>
                </a:cubicBezTo>
                <a:cubicBezTo>
                  <a:pt x="129084" y="1555616"/>
                  <a:pt x="133847" y="1629529"/>
                  <a:pt x="144229" y="1682012"/>
                </a:cubicBezTo>
                <a:cubicBezTo>
                  <a:pt x="146515" y="1696871"/>
                  <a:pt x="148515" y="1715350"/>
                  <a:pt x="151087" y="1724875"/>
                </a:cubicBezTo>
                <a:cubicBezTo>
                  <a:pt x="154516" y="1744982"/>
                  <a:pt x="156707" y="1765270"/>
                  <a:pt x="157659" y="1785644"/>
                </a:cubicBezTo>
                <a:cubicBezTo>
                  <a:pt x="158231" y="1797932"/>
                  <a:pt x="158326" y="1805742"/>
                  <a:pt x="159945" y="1820410"/>
                </a:cubicBezTo>
                <a:cubicBezTo>
                  <a:pt x="157945" y="1814124"/>
                  <a:pt x="155659" y="1801646"/>
                  <a:pt x="154135" y="1802408"/>
                </a:cubicBezTo>
                <a:cubicBezTo>
                  <a:pt x="152611" y="1803170"/>
                  <a:pt x="150134" y="1799075"/>
                  <a:pt x="147467" y="1791359"/>
                </a:cubicBezTo>
                <a:cubicBezTo>
                  <a:pt x="144991" y="1783834"/>
                  <a:pt x="142133" y="1772024"/>
                  <a:pt x="138895" y="1758022"/>
                </a:cubicBezTo>
                <a:cubicBezTo>
                  <a:pt x="135418" y="1744258"/>
                  <a:pt x="132489" y="1728042"/>
                  <a:pt x="129763" y="1710754"/>
                </a:cubicBezTo>
                <a:lnTo>
                  <a:pt x="121999" y="1658213"/>
                </a:lnTo>
                <a:lnTo>
                  <a:pt x="121999" y="1658212"/>
                </a:lnTo>
                <a:lnTo>
                  <a:pt x="121999" y="1658212"/>
                </a:lnTo>
                <a:lnTo>
                  <a:pt x="121999" y="1658212"/>
                </a:lnTo>
                <a:lnTo>
                  <a:pt x="121999" y="1658212"/>
                </a:lnTo>
                <a:lnTo>
                  <a:pt x="121999" y="1658211"/>
                </a:lnTo>
                <a:lnTo>
                  <a:pt x="121999" y="1658211"/>
                </a:lnTo>
                <a:lnTo>
                  <a:pt x="121999" y="1658211"/>
                </a:lnTo>
                <a:lnTo>
                  <a:pt x="121999" y="1658211"/>
                </a:lnTo>
                <a:lnTo>
                  <a:pt x="121999" y="1658210"/>
                </a:lnTo>
                <a:lnTo>
                  <a:pt x="121999" y="1658210"/>
                </a:lnTo>
                <a:lnTo>
                  <a:pt x="121999" y="1658210"/>
                </a:lnTo>
                <a:lnTo>
                  <a:pt x="121999" y="1658210"/>
                </a:lnTo>
                <a:lnTo>
                  <a:pt x="121999" y="1658209"/>
                </a:lnTo>
                <a:lnTo>
                  <a:pt x="121999" y="1658209"/>
                </a:lnTo>
                <a:lnTo>
                  <a:pt x="121999" y="1658209"/>
                </a:lnTo>
                <a:lnTo>
                  <a:pt x="121999" y="1658209"/>
                </a:lnTo>
                <a:lnTo>
                  <a:pt x="121999" y="1658208"/>
                </a:lnTo>
                <a:lnTo>
                  <a:pt x="121999" y="1658208"/>
                </a:lnTo>
                <a:lnTo>
                  <a:pt x="121999" y="1658208"/>
                </a:lnTo>
                <a:lnTo>
                  <a:pt x="121999" y="1658208"/>
                </a:lnTo>
                <a:lnTo>
                  <a:pt x="121999" y="1658207"/>
                </a:lnTo>
                <a:lnTo>
                  <a:pt x="121999" y="1658207"/>
                </a:lnTo>
                <a:lnTo>
                  <a:pt x="121999" y="1658207"/>
                </a:lnTo>
                <a:lnTo>
                  <a:pt x="121999" y="1658207"/>
                </a:lnTo>
                <a:lnTo>
                  <a:pt x="121999" y="1658206"/>
                </a:lnTo>
                <a:lnTo>
                  <a:pt x="121999" y="1658206"/>
                </a:lnTo>
                <a:lnTo>
                  <a:pt x="121999" y="1658206"/>
                </a:lnTo>
                <a:lnTo>
                  <a:pt x="121999" y="1658206"/>
                </a:lnTo>
                <a:lnTo>
                  <a:pt x="121999" y="1658205"/>
                </a:lnTo>
                <a:lnTo>
                  <a:pt x="121999" y="1658205"/>
                </a:lnTo>
                <a:lnTo>
                  <a:pt x="121999" y="1658205"/>
                </a:lnTo>
                <a:lnTo>
                  <a:pt x="121999" y="1658205"/>
                </a:lnTo>
                <a:lnTo>
                  <a:pt x="121999" y="1658204"/>
                </a:lnTo>
                <a:lnTo>
                  <a:pt x="121999" y="1658204"/>
                </a:lnTo>
                <a:lnTo>
                  <a:pt x="121999" y="1658204"/>
                </a:lnTo>
                <a:lnTo>
                  <a:pt x="121999" y="1658204"/>
                </a:lnTo>
                <a:lnTo>
                  <a:pt x="121999" y="1658203"/>
                </a:lnTo>
                <a:lnTo>
                  <a:pt x="121999" y="1658203"/>
                </a:lnTo>
                <a:lnTo>
                  <a:pt x="121999" y="1658203"/>
                </a:lnTo>
                <a:lnTo>
                  <a:pt x="121999" y="1658203"/>
                </a:lnTo>
                <a:lnTo>
                  <a:pt x="121999" y="1658202"/>
                </a:lnTo>
                <a:lnTo>
                  <a:pt x="121999" y="1658202"/>
                </a:lnTo>
                <a:lnTo>
                  <a:pt x="121999" y="1658202"/>
                </a:lnTo>
                <a:lnTo>
                  <a:pt x="121999" y="1658202"/>
                </a:lnTo>
                <a:lnTo>
                  <a:pt x="121999" y="1658201"/>
                </a:lnTo>
                <a:lnTo>
                  <a:pt x="121999" y="1658201"/>
                </a:lnTo>
                <a:lnTo>
                  <a:pt x="121999" y="1658201"/>
                </a:lnTo>
                <a:lnTo>
                  <a:pt x="121999" y="1658201"/>
                </a:lnTo>
                <a:lnTo>
                  <a:pt x="121999" y="1658200"/>
                </a:lnTo>
                <a:lnTo>
                  <a:pt x="121999" y="1658200"/>
                </a:lnTo>
                <a:lnTo>
                  <a:pt x="121999" y="1658200"/>
                </a:lnTo>
                <a:lnTo>
                  <a:pt x="121999" y="1658200"/>
                </a:lnTo>
                <a:lnTo>
                  <a:pt x="121999" y="1658199"/>
                </a:lnTo>
                <a:lnTo>
                  <a:pt x="121999" y="1658199"/>
                </a:lnTo>
                <a:lnTo>
                  <a:pt x="121999" y="1658199"/>
                </a:lnTo>
                <a:lnTo>
                  <a:pt x="121999" y="1658199"/>
                </a:lnTo>
                <a:lnTo>
                  <a:pt x="121999" y="1658198"/>
                </a:lnTo>
                <a:lnTo>
                  <a:pt x="121999" y="1658198"/>
                </a:lnTo>
                <a:lnTo>
                  <a:pt x="121999" y="1658198"/>
                </a:lnTo>
                <a:lnTo>
                  <a:pt x="121999" y="1658198"/>
                </a:lnTo>
                <a:lnTo>
                  <a:pt x="121999" y="1658197"/>
                </a:lnTo>
                <a:lnTo>
                  <a:pt x="121999" y="1658197"/>
                </a:lnTo>
                <a:lnTo>
                  <a:pt x="121999" y="1658197"/>
                </a:lnTo>
                <a:lnTo>
                  <a:pt x="121999" y="1658197"/>
                </a:lnTo>
                <a:lnTo>
                  <a:pt x="121999" y="1658196"/>
                </a:lnTo>
                <a:lnTo>
                  <a:pt x="121999" y="1658196"/>
                </a:lnTo>
                <a:lnTo>
                  <a:pt x="121999" y="1658196"/>
                </a:lnTo>
                <a:lnTo>
                  <a:pt x="121999" y="1658196"/>
                </a:lnTo>
                <a:lnTo>
                  <a:pt x="121999" y="1658195"/>
                </a:lnTo>
                <a:lnTo>
                  <a:pt x="121999" y="1658195"/>
                </a:lnTo>
                <a:lnTo>
                  <a:pt x="121999" y="1658195"/>
                </a:lnTo>
                <a:lnTo>
                  <a:pt x="121999" y="1658195"/>
                </a:lnTo>
                <a:lnTo>
                  <a:pt x="121999" y="1658194"/>
                </a:lnTo>
                <a:lnTo>
                  <a:pt x="121999" y="1658194"/>
                </a:lnTo>
                <a:lnTo>
                  <a:pt x="121999" y="1658194"/>
                </a:lnTo>
                <a:lnTo>
                  <a:pt x="121999" y="1658194"/>
                </a:lnTo>
                <a:lnTo>
                  <a:pt x="121999" y="1658193"/>
                </a:lnTo>
                <a:lnTo>
                  <a:pt x="121999" y="1658193"/>
                </a:lnTo>
                <a:lnTo>
                  <a:pt x="121999" y="1658193"/>
                </a:lnTo>
                <a:lnTo>
                  <a:pt x="121999" y="1658193"/>
                </a:lnTo>
                <a:lnTo>
                  <a:pt x="121999" y="1658192"/>
                </a:lnTo>
                <a:lnTo>
                  <a:pt x="121999" y="1658192"/>
                </a:lnTo>
                <a:lnTo>
                  <a:pt x="121999" y="1658192"/>
                </a:lnTo>
                <a:lnTo>
                  <a:pt x="121999" y="1658192"/>
                </a:lnTo>
                <a:lnTo>
                  <a:pt x="121999" y="1658191"/>
                </a:lnTo>
                <a:lnTo>
                  <a:pt x="121999" y="1658191"/>
                </a:lnTo>
                <a:lnTo>
                  <a:pt x="121999" y="1658191"/>
                </a:lnTo>
                <a:lnTo>
                  <a:pt x="121999" y="1658191"/>
                </a:lnTo>
                <a:lnTo>
                  <a:pt x="121999" y="1658190"/>
                </a:lnTo>
                <a:lnTo>
                  <a:pt x="121999" y="1658190"/>
                </a:lnTo>
                <a:lnTo>
                  <a:pt x="121999" y="1658190"/>
                </a:lnTo>
                <a:lnTo>
                  <a:pt x="121999" y="1658190"/>
                </a:lnTo>
                <a:lnTo>
                  <a:pt x="121999" y="1658189"/>
                </a:lnTo>
                <a:lnTo>
                  <a:pt x="121999" y="1658189"/>
                </a:lnTo>
                <a:lnTo>
                  <a:pt x="121999" y="1658189"/>
                </a:lnTo>
                <a:lnTo>
                  <a:pt x="121999" y="1658189"/>
                </a:lnTo>
                <a:lnTo>
                  <a:pt x="121999" y="1658188"/>
                </a:lnTo>
                <a:lnTo>
                  <a:pt x="121999" y="1658188"/>
                </a:lnTo>
                <a:lnTo>
                  <a:pt x="121999" y="1658188"/>
                </a:lnTo>
                <a:lnTo>
                  <a:pt x="121999" y="1658188"/>
                </a:lnTo>
                <a:lnTo>
                  <a:pt x="121999" y="1658187"/>
                </a:lnTo>
                <a:lnTo>
                  <a:pt x="121999" y="1658187"/>
                </a:lnTo>
                <a:lnTo>
                  <a:pt x="121999" y="1658187"/>
                </a:lnTo>
                <a:lnTo>
                  <a:pt x="121999" y="1658187"/>
                </a:lnTo>
                <a:lnTo>
                  <a:pt x="121999" y="1658186"/>
                </a:lnTo>
                <a:lnTo>
                  <a:pt x="121999" y="1658186"/>
                </a:lnTo>
                <a:lnTo>
                  <a:pt x="121999" y="1658186"/>
                </a:lnTo>
                <a:lnTo>
                  <a:pt x="121999" y="1658186"/>
                </a:lnTo>
                <a:lnTo>
                  <a:pt x="121999" y="1658185"/>
                </a:lnTo>
                <a:lnTo>
                  <a:pt x="121999" y="1658185"/>
                </a:lnTo>
                <a:lnTo>
                  <a:pt x="121999" y="1658185"/>
                </a:lnTo>
                <a:lnTo>
                  <a:pt x="121999" y="1658185"/>
                </a:lnTo>
                <a:lnTo>
                  <a:pt x="121999" y="1658184"/>
                </a:lnTo>
                <a:lnTo>
                  <a:pt x="121999" y="1658184"/>
                </a:lnTo>
                <a:lnTo>
                  <a:pt x="121999" y="1658184"/>
                </a:lnTo>
                <a:lnTo>
                  <a:pt x="121999" y="1658184"/>
                </a:lnTo>
                <a:lnTo>
                  <a:pt x="121999" y="1658183"/>
                </a:lnTo>
                <a:lnTo>
                  <a:pt x="121999" y="1658183"/>
                </a:lnTo>
                <a:lnTo>
                  <a:pt x="121999" y="1658183"/>
                </a:lnTo>
                <a:lnTo>
                  <a:pt x="121999" y="1658183"/>
                </a:lnTo>
                <a:lnTo>
                  <a:pt x="121999" y="1658182"/>
                </a:lnTo>
                <a:lnTo>
                  <a:pt x="121999" y="1658182"/>
                </a:lnTo>
                <a:lnTo>
                  <a:pt x="121999" y="1658182"/>
                </a:lnTo>
                <a:lnTo>
                  <a:pt x="121999" y="1658182"/>
                </a:lnTo>
                <a:lnTo>
                  <a:pt x="121999" y="1658181"/>
                </a:lnTo>
                <a:lnTo>
                  <a:pt x="121999" y="1658181"/>
                </a:lnTo>
                <a:lnTo>
                  <a:pt x="121999" y="1658181"/>
                </a:lnTo>
                <a:lnTo>
                  <a:pt x="121999" y="1658181"/>
                </a:lnTo>
                <a:lnTo>
                  <a:pt x="121999" y="1658180"/>
                </a:lnTo>
                <a:lnTo>
                  <a:pt x="121999" y="1658180"/>
                </a:lnTo>
                <a:lnTo>
                  <a:pt x="121999" y="1658180"/>
                </a:lnTo>
                <a:lnTo>
                  <a:pt x="121999" y="1658180"/>
                </a:lnTo>
                <a:lnTo>
                  <a:pt x="121999" y="1658179"/>
                </a:lnTo>
                <a:lnTo>
                  <a:pt x="121999" y="1658179"/>
                </a:lnTo>
                <a:lnTo>
                  <a:pt x="121999" y="1658179"/>
                </a:lnTo>
                <a:lnTo>
                  <a:pt x="121999" y="1658179"/>
                </a:lnTo>
                <a:lnTo>
                  <a:pt x="121999" y="1658178"/>
                </a:lnTo>
                <a:lnTo>
                  <a:pt x="121999" y="1658178"/>
                </a:lnTo>
                <a:lnTo>
                  <a:pt x="121999" y="1658178"/>
                </a:lnTo>
                <a:lnTo>
                  <a:pt x="121999" y="1658178"/>
                </a:lnTo>
                <a:lnTo>
                  <a:pt x="121999" y="1658177"/>
                </a:lnTo>
                <a:lnTo>
                  <a:pt x="121999" y="1658177"/>
                </a:lnTo>
                <a:lnTo>
                  <a:pt x="121999" y="1658177"/>
                </a:lnTo>
                <a:lnTo>
                  <a:pt x="121999" y="1658177"/>
                </a:lnTo>
                <a:lnTo>
                  <a:pt x="121999" y="1658176"/>
                </a:lnTo>
                <a:lnTo>
                  <a:pt x="121999" y="1658176"/>
                </a:lnTo>
                <a:lnTo>
                  <a:pt x="121999" y="1658176"/>
                </a:lnTo>
                <a:lnTo>
                  <a:pt x="121999" y="1658176"/>
                </a:lnTo>
                <a:lnTo>
                  <a:pt x="121999" y="1658175"/>
                </a:lnTo>
                <a:lnTo>
                  <a:pt x="121999" y="1658175"/>
                </a:lnTo>
                <a:lnTo>
                  <a:pt x="121999" y="1658175"/>
                </a:lnTo>
                <a:lnTo>
                  <a:pt x="121999" y="1658175"/>
                </a:lnTo>
                <a:lnTo>
                  <a:pt x="121999" y="1658174"/>
                </a:lnTo>
                <a:lnTo>
                  <a:pt x="121999" y="1658174"/>
                </a:lnTo>
                <a:lnTo>
                  <a:pt x="121999" y="1658174"/>
                </a:lnTo>
                <a:lnTo>
                  <a:pt x="121999" y="1658174"/>
                </a:lnTo>
                <a:lnTo>
                  <a:pt x="121999" y="1658173"/>
                </a:lnTo>
                <a:lnTo>
                  <a:pt x="121999" y="1658173"/>
                </a:lnTo>
                <a:lnTo>
                  <a:pt x="121999" y="1658173"/>
                </a:lnTo>
                <a:lnTo>
                  <a:pt x="121999" y="1658173"/>
                </a:lnTo>
                <a:lnTo>
                  <a:pt x="121999" y="1658172"/>
                </a:lnTo>
                <a:lnTo>
                  <a:pt x="121999" y="1658172"/>
                </a:lnTo>
                <a:lnTo>
                  <a:pt x="121999" y="1658172"/>
                </a:lnTo>
                <a:lnTo>
                  <a:pt x="121999" y="1658172"/>
                </a:lnTo>
                <a:lnTo>
                  <a:pt x="121999" y="1658171"/>
                </a:lnTo>
                <a:lnTo>
                  <a:pt x="121999" y="1658171"/>
                </a:lnTo>
                <a:lnTo>
                  <a:pt x="121999" y="1658171"/>
                </a:lnTo>
                <a:lnTo>
                  <a:pt x="121999" y="1658171"/>
                </a:lnTo>
                <a:lnTo>
                  <a:pt x="121999" y="1658170"/>
                </a:lnTo>
                <a:lnTo>
                  <a:pt x="121999" y="1658170"/>
                </a:lnTo>
                <a:lnTo>
                  <a:pt x="121999" y="1658170"/>
                </a:lnTo>
                <a:lnTo>
                  <a:pt x="121999" y="1658170"/>
                </a:lnTo>
                <a:lnTo>
                  <a:pt x="121999" y="1658169"/>
                </a:lnTo>
                <a:lnTo>
                  <a:pt x="121999" y="1658169"/>
                </a:lnTo>
                <a:lnTo>
                  <a:pt x="121999" y="1658169"/>
                </a:lnTo>
                <a:lnTo>
                  <a:pt x="121999" y="1658169"/>
                </a:lnTo>
                <a:lnTo>
                  <a:pt x="121999" y="1658168"/>
                </a:lnTo>
                <a:lnTo>
                  <a:pt x="121999" y="1658168"/>
                </a:lnTo>
                <a:lnTo>
                  <a:pt x="121999" y="1658168"/>
                </a:lnTo>
                <a:lnTo>
                  <a:pt x="121999" y="1658168"/>
                </a:lnTo>
                <a:lnTo>
                  <a:pt x="121999" y="1658167"/>
                </a:lnTo>
                <a:lnTo>
                  <a:pt x="121999" y="1658167"/>
                </a:lnTo>
                <a:lnTo>
                  <a:pt x="121999" y="1658167"/>
                </a:lnTo>
                <a:lnTo>
                  <a:pt x="121999" y="1658167"/>
                </a:lnTo>
                <a:lnTo>
                  <a:pt x="121999" y="1658166"/>
                </a:lnTo>
                <a:lnTo>
                  <a:pt x="121999" y="1658166"/>
                </a:lnTo>
                <a:lnTo>
                  <a:pt x="121999" y="1658166"/>
                </a:lnTo>
                <a:lnTo>
                  <a:pt x="121999" y="1658166"/>
                </a:lnTo>
                <a:lnTo>
                  <a:pt x="121999" y="1658165"/>
                </a:lnTo>
                <a:lnTo>
                  <a:pt x="121999" y="1658165"/>
                </a:lnTo>
                <a:lnTo>
                  <a:pt x="121999" y="1658165"/>
                </a:lnTo>
                <a:lnTo>
                  <a:pt x="121999" y="1658165"/>
                </a:lnTo>
                <a:lnTo>
                  <a:pt x="121999" y="1658164"/>
                </a:lnTo>
                <a:lnTo>
                  <a:pt x="121999" y="1658164"/>
                </a:lnTo>
                <a:lnTo>
                  <a:pt x="121999" y="1658164"/>
                </a:lnTo>
                <a:lnTo>
                  <a:pt x="121999" y="1658164"/>
                </a:lnTo>
                <a:lnTo>
                  <a:pt x="121999" y="1658163"/>
                </a:lnTo>
                <a:lnTo>
                  <a:pt x="121999" y="1658163"/>
                </a:lnTo>
                <a:lnTo>
                  <a:pt x="121999" y="1658163"/>
                </a:lnTo>
                <a:lnTo>
                  <a:pt x="121999" y="1658163"/>
                </a:lnTo>
                <a:lnTo>
                  <a:pt x="121999" y="1658162"/>
                </a:lnTo>
                <a:lnTo>
                  <a:pt x="121999" y="1658162"/>
                </a:lnTo>
                <a:lnTo>
                  <a:pt x="121999" y="1658162"/>
                </a:lnTo>
                <a:lnTo>
                  <a:pt x="121999" y="1658162"/>
                </a:lnTo>
                <a:lnTo>
                  <a:pt x="121999" y="1658161"/>
                </a:lnTo>
                <a:lnTo>
                  <a:pt x="121999" y="1658161"/>
                </a:lnTo>
                <a:lnTo>
                  <a:pt x="121999" y="1658161"/>
                </a:lnTo>
                <a:lnTo>
                  <a:pt x="121999" y="1658161"/>
                </a:lnTo>
                <a:lnTo>
                  <a:pt x="121999" y="1658160"/>
                </a:lnTo>
                <a:lnTo>
                  <a:pt x="121999" y="1658160"/>
                </a:lnTo>
                <a:lnTo>
                  <a:pt x="121999" y="1658160"/>
                </a:lnTo>
                <a:lnTo>
                  <a:pt x="121999" y="1658160"/>
                </a:lnTo>
                <a:lnTo>
                  <a:pt x="121999" y="1658159"/>
                </a:lnTo>
                <a:lnTo>
                  <a:pt x="121999" y="1658159"/>
                </a:lnTo>
                <a:lnTo>
                  <a:pt x="121999" y="1658159"/>
                </a:lnTo>
                <a:lnTo>
                  <a:pt x="121999" y="1658159"/>
                </a:lnTo>
                <a:lnTo>
                  <a:pt x="121999" y="1658158"/>
                </a:lnTo>
                <a:lnTo>
                  <a:pt x="121999" y="1658158"/>
                </a:lnTo>
                <a:lnTo>
                  <a:pt x="121999" y="1658158"/>
                </a:lnTo>
                <a:lnTo>
                  <a:pt x="121999" y="1658158"/>
                </a:lnTo>
                <a:lnTo>
                  <a:pt x="121999" y="1658157"/>
                </a:lnTo>
                <a:lnTo>
                  <a:pt x="121999" y="1658157"/>
                </a:lnTo>
                <a:lnTo>
                  <a:pt x="121999" y="1658157"/>
                </a:lnTo>
                <a:lnTo>
                  <a:pt x="121999" y="1658157"/>
                </a:lnTo>
                <a:lnTo>
                  <a:pt x="121999" y="1658156"/>
                </a:lnTo>
                <a:lnTo>
                  <a:pt x="121999" y="1658156"/>
                </a:lnTo>
                <a:lnTo>
                  <a:pt x="121999" y="1658156"/>
                </a:lnTo>
                <a:lnTo>
                  <a:pt x="121999" y="1658156"/>
                </a:lnTo>
                <a:lnTo>
                  <a:pt x="121999" y="1658155"/>
                </a:lnTo>
                <a:lnTo>
                  <a:pt x="121999" y="1658155"/>
                </a:lnTo>
                <a:lnTo>
                  <a:pt x="121999" y="1658155"/>
                </a:lnTo>
                <a:lnTo>
                  <a:pt x="121999" y="1658155"/>
                </a:lnTo>
                <a:lnTo>
                  <a:pt x="121999" y="1658154"/>
                </a:lnTo>
                <a:lnTo>
                  <a:pt x="121999" y="1658154"/>
                </a:lnTo>
                <a:lnTo>
                  <a:pt x="121999" y="1658154"/>
                </a:lnTo>
                <a:lnTo>
                  <a:pt x="121999" y="1658154"/>
                </a:lnTo>
                <a:lnTo>
                  <a:pt x="121999" y="1658153"/>
                </a:lnTo>
                <a:lnTo>
                  <a:pt x="121999" y="1658153"/>
                </a:lnTo>
                <a:lnTo>
                  <a:pt x="121999" y="1658153"/>
                </a:lnTo>
                <a:lnTo>
                  <a:pt x="121999" y="1658153"/>
                </a:lnTo>
                <a:lnTo>
                  <a:pt x="121999" y="1658152"/>
                </a:lnTo>
                <a:lnTo>
                  <a:pt x="121999" y="1658152"/>
                </a:lnTo>
                <a:lnTo>
                  <a:pt x="121999" y="1658152"/>
                </a:lnTo>
                <a:lnTo>
                  <a:pt x="121999" y="1658152"/>
                </a:lnTo>
                <a:lnTo>
                  <a:pt x="121999" y="1658151"/>
                </a:lnTo>
                <a:lnTo>
                  <a:pt x="121999" y="1658151"/>
                </a:lnTo>
                <a:lnTo>
                  <a:pt x="121999" y="1658151"/>
                </a:lnTo>
                <a:lnTo>
                  <a:pt x="121999" y="1658151"/>
                </a:lnTo>
                <a:lnTo>
                  <a:pt x="121999" y="1658150"/>
                </a:lnTo>
                <a:lnTo>
                  <a:pt x="121999" y="1658150"/>
                </a:lnTo>
                <a:lnTo>
                  <a:pt x="121999" y="1658150"/>
                </a:lnTo>
                <a:lnTo>
                  <a:pt x="121999" y="1658150"/>
                </a:lnTo>
                <a:lnTo>
                  <a:pt x="121999" y="1658149"/>
                </a:lnTo>
                <a:lnTo>
                  <a:pt x="121999" y="1658149"/>
                </a:lnTo>
                <a:lnTo>
                  <a:pt x="121999" y="1658149"/>
                </a:lnTo>
                <a:lnTo>
                  <a:pt x="121999" y="1658149"/>
                </a:lnTo>
                <a:lnTo>
                  <a:pt x="121999" y="1658148"/>
                </a:lnTo>
                <a:lnTo>
                  <a:pt x="121999" y="1658148"/>
                </a:lnTo>
                <a:lnTo>
                  <a:pt x="121999" y="1658148"/>
                </a:lnTo>
                <a:lnTo>
                  <a:pt x="121999" y="1658148"/>
                </a:lnTo>
                <a:lnTo>
                  <a:pt x="121999" y="1658147"/>
                </a:lnTo>
                <a:lnTo>
                  <a:pt x="121999" y="1658147"/>
                </a:lnTo>
                <a:lnTo>
                  <a:pt x="121999" y="1658147"/>
                </a:lnTo>
                <a:lnTo>
                  <a:pt x="121999" y="1658147"/>
                </a:lnTo>
                <a:lnTo>
                  <a:pt x="121999" y="1658146"/>
                </a:lnTo>
                <a:lnTo>
                  <a:pt x="121999" y="1658146"/>
                </a:lnTo>
                <a:lnTo>
                  <a:pt x="121999" y="1658146"/>
                </a:lnTo>
                <a:lnTo>
                  <a:pt x="121999" y="1658146"/>
                </a:lnTo>
                <a:lnTo>
                  <a:pt x="121999" y="1658145"/>
                </a:lnTo>
                <a:lnTo>
                  <a:pt x="121999" y="1658145"/>
                </a:lnTo>
                <a:lnTo>
                  <a:pt x="121999" y="1658145"/>
                </a:lnTo>
                <a:lnTo>
                  <a:pt x="121999" y="1658145"/>
                </a:lnTo>
                <a:lnTo>
                  <a:pt x="121999" y="1658144"/>
                </a:lnTo>
                <a:lnTo>
                  <a:pt x="121999" y="1658144"/>
                </a:lnTo>
                <a:lnTo>
                  <a:pt x="121999" y="1658144"/>
                </a:lnTo>
                <a:lnTo>
                  <a:pt x="121999" y="1658144"/>
                </a:lnTo>
                <a:lnTo>
                  <a:pt x="121999" y="1658143"/>
                </a:lnTo>
                <a:lnTo>
                  <a:pt x="121999" y="1658143"/>
                </a:lnTo>
                <a:lnTo>
                  <a:pt x="121999" y="1658143"/>
                </a:lnTo>
                <a:lnTo>
                  <a:pt x="121999" y="1658143"/>
                </a:lnTo>
                <a:lnTo>
                  <a:pt x="121999" y="1658142"/>
                </a:lnTo>
                <a:lnTo>
                  <a:pt x="121999" y="1658142"/>
                </a:lnTo>
                <a:lnTo>
                  <a:pt x="121999" y="1658142"/>
                </a:lnTo>
                <a:lnTo>
                  <a:pt x="121999" y="1658142"/>
                </a:lnTo>
                <a:lnTo>
                  <a:pt x="121999" y="1658141"/>
                </a:lnTo>
                <a:lnTo>
                  <a:pt x="121999" y="1658141"/>
                </a:lnTo>
                <a:lnTo>
                  <a:pt x="121999" y="1658141"/>
                </a:lnTo>
                <a:lnTo>
                  <a:pt x="121999" y="1658141"/>
                </a:lnTo>
                <a:lnTo>
                  <a:pt x="121999" y="1658140"/>
                </a:lnTo>
                <a:lnTo>
                  <a:pt x="121999" y="1658140"/>
                </a:lnTo>
                <a:lnTo>
                  <a:pt x="121999" y="1658140"/>
                </a:lnTo>
                <a:lnTo>
                  <a:pt x="121999" y="1658140"/>
                </a:lnTo>
                <a:lnTo>
                  <a:pt x="121999" y="1658139"/>
                </a:lnTo>
                <a:lnTo>
                  <a:pt x="121999" y="1658139"/>
                </a:lnTo>
                <a:lnTo>
                  <a:pt x="121999" y="1658139"/>
                </a:lnTo>
                <a:lnTo>
                  <a:pt x="121999" y="1658139"/>
                </a:lnTo>
                <a:lnTo>
                  <a:pt x="121999" y="1658138"/>
                </a:lnTo>
                <a:lnTo>
                  <a:pt x="121999" y="1658138"/>
                </a:lnTo>
                <a:lnTo>
                  <a:pt x="121999" y="1658138"/>
                </a:lnTo>
                <a:lnTo>
                  <a:pt x="121999" y="1658138"/>
                </a:lnTo>
                <a:lnTo>
                  <a:pt x="121999" y="1658137"/>
                </a:lnTo>
                <a:lnTo>
                  <a:pt x="121999" y="1658137"/>
                </a:lnTo>
                <a:lnTo>
                  <a:pt x="121999" y="1658137"/>
                </a:lnTo>
                <a:lnTo>
                  <a:pt x="121999" y="1658137"/>
                </a:lnTo>
                <a:lnTo>
                  <a:pt x="121999" y="1658136"/>
                </a:lnTo>
                <a:lnTo>
                  <a:pt x="121999" y="1658136"/>
                </a:lnTo>
                <a:lnTo>
                  <a:pt x="121999" y="1658136"/>
                </a:lnTo>
                <a:lnTo>
                  <a:pt x="121999" y="1658136"/>
                </a:lnTo>
                <a:lnTo>
                  <a:pt x="121999" y="1658135"/>
                </a:lnTo>
                <a:lnTo>
                  <a:pt x="121999" y="1658135"/>
                </a:lnTo>
                <a:lnTo>
                  <a:pt x="121999" y="1658135"/>
                </a:lnTo>
                <a:lnTo>
                  <a:pt x="121999" y="1658135"/>
                </a:lnTo>
                <a:lnTo>
                  <a:pt x="121999" y="1658134"/>
                </a:lnTo>
                <a:lnTo>
                  <a:pt x="121999" y="1658134"/>
                </a:lnTo>
                <a:lnTo>
                  <a:pt x="121999" y="1658134"/>
                </a:lnTo>
                <a:lnTo>
                  <a:pt x="121999" y="1658134"/>
                </a:lnTo>
                <a:lnTo>
                  <a:pt x="121999" y="1658133"/>
                </a:lnTo>
                <a:lnTo>
                  <a:pt x="121999" y="1658133"/>
                </a:lnTo>
                <a:lnTo>
                  <a:pt x="121999" y="1658133"/>
                </a:lnTo>
                <a:lnTo>
                  <a:pt x="121999" y="1658133"/>
                </a:lnTo>
                <a:lnTo>
                  <a:pt x="121999" y="1658132"/>
                </a:lnTo>
                <a:lnTo>
                  <a:pt x="121999" y="1658132"/>
                </a:lnTo>
                <a:lnTo>
                  <a:pt x="121999" y="1658132"/>
                </a:lnTo>
                <a:lnTo>
                  <a:pt x="121999" y="1658132"/>
                </a:lnTo>
                <a:lnTo>
                  <a:pt x="121999" y="1658131"/>
                </a:lnTo>
                <a:lnTo>
                  <a:pt x="121999" y="1658131"/>
                </a:lnTo>
                <a:lnTo>
                  <a:pt x="121999" y="1658131"/>
                </a:lnTo>
                <a:lnTo>
                  <a:pt x="121999" y="1658131"/>
                </a:lnTo>
                <a:lnTo>
                  <a:pt x="121999" y="1658130"/>
                </a:lnTo>
                <a:lnTo>
                  <a:pt x="121999" y="1658130"/>
                </a:lnTo>
                <a:lnTo>
                  <a:pt x="121999" y="1658130"/>
                </a:lnTo>
                <a:lnTo>
                  <a:pt x="121999" y="1658130"/>
                </a:lnTo>
                <a:lnTo>
                  <a:pt x="121999" y="1658129"/>
                </a:lnTo>
                <a:lnTo>
                  <a:pt x="121999" y="1658129"/>
                </a:lnTo>
                <a:lnTo>
                  <a:pt x="121999" y="1658129"/>
                </a:lnTo>
                <a:lnTo>
                  <a:pt x="121999" y="1658129"/>
                </a:lnTo>
                <a:lnTo>
                  <a:pt x="121999" y="1658128"/>
                </a:lnTo>
                <a:lnTo>
                  <a:pt x="121999" y="1658128"/>
                </a:lnTo>
                <a:lnTo>
                  <a:pt x="121999" y="1658128"/>
                </a:lnTo>
                <a:lnTo>
                  <a:pt x="121999" y="1658128"/>
                </a:lnTo>
                <a:lnTo>
                  <a:pt x="121999" y="1658127"/>
                </a:lnTo>
                <a:lnTo>
                  <a:pt x="121999" y="1658127"/>
                </a:lnTo>
                <a:lnTo>
                  <a:pt x="121999" y="1658127"/>
                </a:lnTo>
                <a:lnTo>
                  <a:pt x="121999" y="1658127"/>
                </a:lnTo>
                <a:lnTo>
                  <a:pt x="121999" y="1658126"/>
                </a:lnTo>
                <a:lnTo>
                  <a:pt x="121999" y="1658126"/>
                </a:lnTo>
                <a:lnTo>
                  <a:pt x="121999" y="1658126"/>
                </a:lnTo>
                <a:lnTo>
                  <a:pt x="121999" y="1658126"/>
                </a:lnTo>
                <a:lnTo>
                  <a:pt x="121999" y="1658125"/>
                </a:lnTo>
                <a:lnTo>
                  <a:pt x="121999" y="1658125"/>
                </a:lnTo>
                <a:lnTo>
                  <a:pt x="121999" y="1658125"/>
                </a:lnTo>
                <a:lnTo>
                  <a:pt x="121999" y="1658125"/>
                </a:lnTo>
                <a:lnTo>
                  <a:pt x="121999" y="1658124"/>
                </a:lnTo>
                <a:lnTo>
                  <a:pt x="121999" y="1658124"/>
                </a:lnTo>
                <a:lnTo>
                  <a:pt x="121999" y="1658124"/>
                </a:lnTo>
                <a:lnTo>
                  <a:pt x="121999" y="1658124"/>
                </a:lnTo>
                <a:lnTo>
                  <a:pt x="121999" y="1658123"/>
                </a:lnTo>
                <a:lnTo>
                  <a:pt x="121999" y="1658123"/>
                </a:lnTo>
                <a:lnTo>
                  <a:pt x="121999" y="1658123"/>
                </a:lnTo>
                <a:lnTo>
                  <a:pt x="121999" y="1658123"/>
                </a:lnTo>
                <a:lnTo>
                  <a:pt x="121999" y="1658122"/>
                </a:lnTo>
                <a:lnTo>
                  <a:pt x="121999" y="1658122"/>
                </a:lnTo>
                <a:lnTo>
                  <a:pt x="121999" y="1658122"/>
                </a:lnTo>
                <a:lnTo>
                  <a:pt x="121999" y="1658122"/>
                </a:lnTo>
                <a:lnTo>
                  <a:pt x="121999" y="1658121"/>
                </a:lnTo>
                <a:lnTo>
                  <a:pt x="121999" y="1658121"/>
                </a:lnTo>
                <a:lnTo>
                  <a:pt x="121999" y="1658121"/>
                </a:lnTo>
                <a:lnTo>
                  <a:pt x="121999" y="1658121"/>
                </a:lnTo>
                <a:lnTo>
                  <a:pt x="121999" y="1658120"/>
                </a:lnTo>
                <a:lnTo>
                  <a:pt x="121999" y="1658120"/>
                </a:lnTo>
                <a:lnTo>
                  <a:pt x="121999" y="1658120"/>
                </a:lnTo>
                <a:lnTo>
                  <a:pt x="121999" y="1658120"/>
                </a:lnTo>
                <a:lnTo>
                  <a:pt x="121999" y="1658119"/>
                </a:lnTo>
                <a:lnTo>
                  <a:pt x="121999" y="1658119"/>
                </a:lnTo>
                <a:lnTo>
                  <a:pt x="121999" y="1658119"/>
                </a:lnTo>
                <a:lnTo>
                  <a:pt x="121999" y="1658119"/>
                </a:lnTo>
                <a:lnTo>
                  <a:pt x="121999" y="1658118"/>
                </a:lnTo>
                <a:lnTo>
                  <a:pt x="121999" y="1658118"/>
                </a:lnTo>
                <a:lnTo>
                  <a:pt x="121999" y="1658118"/>
                </a:lnTo>
                <a:lnTo>
                  <a:pt x="121999" y="1658118"/>
                </a:lnTo>
                <a:lnTo>
                  <a:pt x="121999" y="1658117"/>
                </a:lnTo>
                <a:lnTo>
                  <a:pt x="121999" y="1658117"/>
                </a:lnTo>
                <a:lnTo>
                  <a:pt x="121999" y="1658117"/>
                </a:lnTo>
                <a:lnTo>
                  <a:pt x="121999" y="1658117"/>
                </a:lnTo>
                <a:lnTo>
                  <a:pt x="121999" y="1658116"/>
                </a:lnTo>
                <a:lnTo>
                  <a:pt x="121999" y="1658116"/>
                </a:lnTo>
                <a:lnTo>
                  <a:pt x="121999" y="1658116"/>
                </a:lnTo>
                <a:lnTo>
                  <a:pt x="121999" y="1658116"/>
                </a:lnTo>
                <a:lnTo>
                  <a:pt x="121999" y="1658115"/>
                </a:lnTo>
                <a:lnTo>
                  <a:pt x="121999" y="1658115"/>
                </a:lnTo>
                <a:lnTo>
                  <a:pt x="121999" y="1658115"/>
                </a:lnTo>
                <a:lnTo>
                  <a:pt x="121999" y="1658115"/>
                </a:lnTo>
                <a:lnTo>
                  <a:pt x="121999" y="1658114"/>
                </a:lnTo>
                <a:lnTo>
                  <a:pt x="121999" y="1658114"/>
                </a:lnTo>
                <a:lnTo>
                  <a:pt x="121999" y="1658114"/>
                </a:lnTo>
                <a:lnTo>
                  <a:pt x="121999" y="1658114"/>
                </a:lnTo>
                <a:lnTo>
                  <a:pt x="121999" y="1658113"/>
                </a:lnTo>
                <a:lnTo>
                  <a:pt x="121999" y="1658113"/>
                </a:lnTo>
                <a:lnTo>
                  <a:pt x="121999" y="1658113"/>
                </a:lnTo>
                <a:lnTo>
                  <a:pt x="121999" y="1658113"/>
                </a:lnTo>
                <a:lnTo>
                  <a:pt x="121999" y="1658112"/>
                </a:lnTo>
                <a:lnTo>
                  <a:pt x="121999" y="1658112"/>
                </a:lnTo>
                <a:lnTo>
                  <a:pt x="121999" y="1658112"/>
                </a:lnTo>
                <a:lnTo>
                  <a:pt x="121999" y="1658112"/>
                </a:lnTo>
                <a:lnTo>
                  <a:pt x="121999" y="1658111"/>
                </a:lnTo>
                <a:lnTo>
                  <a:pt x="121999" y="1658111"/>
                </a:lnTo>
                <a:lnTo>
                  <a:pt x="121999" y="1658111"/>
                </a:lnTo>
                <a:lnTo>
                  <a:pt x="121999" y="1658111"/>
                </a:lnTo>
                <a:lnTo>
                  <a:pt x="121999" y="1658110"/>
                </a:lnTo>
                <a:lnTo>
                  <a:pt x="121999" y="1658110"/>
                </a:lnTo>
                <a:lnTo>
                  <a:pt x="121999" y="1658110"/>
                </a:lnTo>
                <a:lnTo>
                  <a:pt x="121999" y="1658110"/>
                </a:lnTo>
                <a:lnTo>
                  <a:pt x="121999" y="1658109"/>
                </a:lnTo>
                <a:lnTo>
                  <a:pt x="121999" y="1658109"/>
                </a:lnTo>
                <a:lnTo>
                  <a:pt x="121999" y="1658109"/>
                </a:lnTo>
                <a:lnTo>
                  <a:pt x="121999" y="1658109"/>
                </a:lnTo>
                <a:lnTo>
                  <a:pt x="121999" y="1658108"/>
                </a:lnTo>
                <a:lnTo>
                  <a:pt x="121999" y="1658108"/>
                </a:lnTo>
                <a:lnTo>
                  <a:pt x="121999" y="1658108"/>
                </a:lnTo>
                <a:lnTo>
                  <a:pt x="121999" y="1658107"/>
                </a:lnTo>
                <a:lnTo>
                  <a:pt x="121999" y="1658107"/>
                </a:lnTo>
                <a:lnTo>
                  <a:pt x="121999" y="1658106"/>
                </a:lnTo>
                <a:lnTo>
                  <a:pt x="121999" y="1658104"/>
                </a:lnTo>
                <a:lnTo>
                  <a:pt x="121845" y="1657057"/>
                </a:lnTo>
                <a:lnTo>
                  <a:pt x="113749" y="1592573"/>
                </a:lnTo>
                <a:lnTo>
                  <a:pt x="113748" y="1592542"/>
                </a:lnTo>
                <a:lnTo>
                  <a:pt x="111844" y="1545995"/>
                </a:lnTo>
                <a:cubicBezTo>
                  <a:pt x="111844" y="1530469"/>
                  <a:pt x="110892" y="1514944"/>
                  <a:pt x="111844" y="1499418"/>
                </a:cubicBezTo>
                <a:cubicBezTo>
                  <a:pt x="112130" y="1499799"/>
                  <a:pt x="111082" y="1499513"/>
                  <a:pt x="112701" y="1497608"/>
                </a:cubicBezTo>
                <a:close/>
                <a:moveTo>
                  <a:pt x="243956" y="1491893"/>
                </a:moveTo>
                <a:cubicBezTo>
                  <a:pt x="242622" y="1505704"/>
                  <a:pt x="241098" y="1512658"/>
                  <a:pt x="239574" y="1512658"/>
                </a:cubicBezTo>
                <a:cubicBezTo>
                  <a:pt x="241098" y="1512467"/>
                  <a:pt x="242622" y="1505704"/>
                  <a:pt x="243956" y="1491893"/>
                </a:cubicBezTo>
                <a:close/>
                <a:moveTo>
                  <a:pt x="2839995" y="1484939"/>
                </a:moveTo>
                <a:cubicBezTo>
                  <a:pt x="2839957" y="1494284"/>
                  <a:pt x="2840624" y="1503608"/>
                  <a:pt x="2841995" y="1512848"/>
                </a:cubicBezTo>
                <a:lnTo>
                  <a:pt x="2842186" y="1513229"/>
                </a:lnTo>
                <a:cubicBezTo>
                  <a:pt x="2843710" y="1516086"/>
                  <a:pt x="2843615" y="1501513"/>
                  <a:pt x="2843234" y="1485511"/>
                </a:cubicBezTo>
                <a:close/>
                <a:moveTo>
                  <a:pt x="149754" y="1479034"/>
                </a:moveTo>
                <a:cubicBezTo>
                  <a:pt x="148992" y="1482748"/>
                  <a:pt x="148015" y="1490321"/>
                  <a:pt x="147194" y="1491809"/>
                </a:cubicBezTo>
                <a:lnTo>
                  <a:pt x="147047" y="1491320"/>
                </a:lnTo>
                <a:lnTo>
                  <a:pt x="148335" y="1486096"/>
                </a:lnTo>
                <a:cubicBezTo>
                  <a:pt x="148813" y="1483588"/>
                  <a:pt x="149301" y="1480820"/>
                  <a:pt x="149754" y="1479034"/>
                </a:cubicBezTo>
                <a:close/>
                <a:moveTo>
                  <a:pt x="145563" y="1468080"/>
                </a:moveTo>
                <a:cubicBezTo>
                  <a:pt x="145634" y="1478391"/>
                  <a:pt x="145836" y="1484695"/>
                  <a:pt x="146124" y="1488236"/>
                </a:cubicBezTo>
                <a:lnTo>
                  <a:pt x="147047" y="1491320"/>
                </a:lnTo>
                <a:lnTo>
                  <a:pt x="146980" y="1491595"/>
                </a:lnTo>
                <a:cubicBezTo>
                  <a:pt x="146158" y="1493083"/>
                  <a:pt x="145563" y="1488559"/>
                  <a:pt x="145563" y="1468080"/>
                </a:cubicBezTo>
                <a:close/>
                <a:moveTo>
                  <a:pt x="299010" y="1460937"/>
                </a:moveTo>
                <a:cubicBezTo>
                  <a:pt x="299010" y="1478654"/>
                  <a:pt x="298248" y="1496465"/>
                  <a:pt x="299010" y="1508562"/>
                </a:cubicBezTo>
                <a:cubicBezTo>
                  <a:pt x="298248" y="1496465"/>
                  <a:pt x="298724" y="1479035"/>
                  <a:pt x="299010" y="1460937"/>
                </a:cubicBezTo>
                <a:close/>
                <a:moveTo>
                  <a:pt x="183853" y="1459413"/>
                </a:moveTo>
                <a:cubicBezTo>
                  <a:pt x="181758" y="1486464"/>
                  <a:pt x="179567" y="1514944"/>
                  <a:pt x="177852" y="1483416"/>
                </a:cubicBezTo>
                <a:cubicBezTo>
                  <a:pt x="179567" y="1514849"/>
                  <a:pt x="181758" y="1486464"/>
                  <a:pt x="183853" y="1459413"/>
                </a:cubicBezTo>
                <a:close/>
                <a:moveTo>
                  <a:pt x="171756" y="1450460"/>
                </a:moveTo>
                <a:lnTo>
                  <a:pt x="178329" y="1450460"/>
                </a:lnTo>
                <a:lnTo>
                  <a:pt x="177852" y="1483416"/>
                </a:lnTo>
                <a:lnTo>
                  <a:pt x="175757" y="1512468"/>
                </a:lnTo>
                <a:lnTo>
                  <a:pt x="169851" y="1528565"/>
                </a:lnTo>
                <a:lnTo>
                  <a:pt x="169470" y="1545043"/>
                </a:lnTo>
                <a:lnTo>
                  <a:pt x="169470" y="1528755"/>
                </a:lnTo>
                <a:cubicBezTo>
                  <a:pt x="168994" y="1515706"/>
                  <a:pt x="169756" y="1502657"/>
                  <a:pt x="170232" y="1489607"/>
                </a:cubicBezTo>
                <a:close/>
                <a:moveTo>
                  <a:pt x="73268" y="1428647"/>
                </a:moveTo>
                <a:cubicBezTo>
                  <a:pt x="74315" y="1428742"/>
                  <a:pt x="75268" y="1429980"/>
                  <a:pt x="75268" y="1445221"/>
                </a:cubicBezTo>
                <a:cubicBezTo>
                  <a:pt x="75173" y="1429980"/>
                  <a:pt x="74315" y="1428647"/>
                  <a:pt x="73268" y="1428647"/>
                </a:cubicBezTo>
                <a:close/>
                <a:moveTo>
                  <a:pt x="80697" y="1425027"/>
                </a:moveTo>
                <a:cubicBezTo>
                  <a:pt x="78221" y="1440934"/>
                  <a:pt x="76982" y="1452269"/>
                  <a:pt x="75268" y="1445221"/>
                </a:cubicBezTo>
                <a:cubicBezTo>
                  <a:pt x="76982" y="1452269"/>
                  <a:pt x="78221" y="1440839"/>
                  <a:pt x="80697" y="1425027"/>
                </a:cubicBezTo>
                <a:close/>
                <a:moveTo>
                  <a:pt x="2845163" y="1411263"/>
                </a:moveTo>
                <a:cubicBezTo>
                  <a:pt x="2844139" y="1408739"/>
                  <a:pt x="2843710" y="1411692"/>
                  <a:pt x="2843710" y="1418169"/>
                </a:cubicBezTo>
                <a:cubicBezTo>
                  <a:pt x="2843520" y="1425027"/>
                  <a:pt x="2844282" y="1435028"/>
                  <a:pt x="2844282" y="1446744"/>
                </a:cubicBezTo>
                <a:cubicBezTo>
                  <a:pt x="2844282" y="1458460"/>
                  <a:pt x="2844282" y="1471700"/>
                  <a:pt x="2844282" y="1484844"/>
                </a:cubicBezTo>
                <a:cubicBezTo>
                  <a:pt x="2846472" y="1490559"/>
                  <a:pt x="2846472" y="1440172"/>
                  <a:pt x="2850092" y="1472652"/>
                </a:cubicBezTo>
                <a:lnTo>
                  <a:pt x="2850282" y="1473033"/>
                </a:lnTo>
                <a:cubicBezTo>
                  <a:pt x="2851997" y="1489606"/>
                  <a:pt x="2851235" y="1452459"/>
                  <a:pt x="2850187" y="1437219"/>
                </a:cubicBezTo>
                <a:cubicBezTo>
                  <a:pt x="2847806" y="1421788"/>
                  <a:pt x="2846187" y="1413787"/>
                  <a:pt x="2845163" y="1411263"/>
                </a:cubicBezTo>
                <a:close/>
                <a:moveTo>
                  <a:pt x="292724" y="1398358"/>
                </a:moveTo>
                <a:cubicBezTo>
                  <a:pt x="294438" y="1395881"/>
                  <a:pt x="295200" y="1399882"/>
                  <a:pt x="295200" y="1407883"/>
                </a:cubicBezTo>
                <a:cubicBezTo>
                  <a:pt x="295200" y="1399977"/>
                  <a:pt x="294438" y="1395881"/>
                  <a:pt x="292724" y="1398358"/>
                </a:cubicBezTo>
                <a:close/>
                <a:moveTo>
                  <a:pt x="52599" y="1381212"/>
                </a:moveTo>
                <a:lnTo>
                  <a:pt x="46351" y="1493112"/>
                </a:lnTo>
                <a:lnTo>
                  <a:pt x="45932" y="1480748"/>
                </a:lnTo>
                <a:cubicBezTo>
                  <a:pt x="46694" y="1466270"/>
                  <a:pt x="47456" y="1452840"/>
                  <a:pt x="48122" y="1440362"/>
                </a:cubicBezTo>
                <a:cubicBezTo>
                  <a:pt x="48789" y="1427885"/>
                  <a:pt x="50123" y="1415883"/>
                  <a:pt x="50980" y="1404644"/>
                </a:cubicBezTo>
                <a:cubicBezTo>
                  <a:pt x="51647" y="1396547"/>
                  <a:pt x="52123" y="1388832"/>
                  <a:pt x="52599" y="1381212"/>
                </a:cubicBezTo>
                <a:close/>
                <a:moveTo>
                  <a:pt x="155088" y="1368163"/>
                </a:moveTo>
                <a:cubicBezTo>
                  <a:pt x="153754" y="1367687"/>
                  <a:pt x="151944" y="1371878"/>
                  <a:pt x="149944" y="1379879"/>
                </a:cubicBezTo>
                <a:cubicBezTo>
                  <a:pt x="151563" y="1372925"/>
                  <a:pt x="153754" y="1367687"/>
                  <a:pt x="155088" y="1368163"/>
                </a:cubicBezTo>
                <a:close/>
                <a:moveTo>
                  <a:pt x="22690" y="1355400"/>
                </a:moveTo>
                <a:cubicBezTo>
                  <a:pt x="20461" y="1373478"/>
                  <a:pt x="19185" y="1391671"/>
                  <a:pt x="18880" y="1409883"/>
                </a:cubicBezTo>
                <a:lnTo>
                  <a:pt x="19071" y="1409883"/>
                </a:lnTo>
                <a:cubicBezTo>
                  <a:pt x="19357" y="1391671"/>
                  <a:pt x="20566" y="1373488"/>
                  <a:pt x="22690" y="1355400"/>
                </a:cubicBezTo>
                <a:close/>
                <a:moveTo>
                  <a:pt x="370448" y="1268246"/>
                </a:moveTo>
                <a:cubicBezTo>
                  <a:pt x="363781" y="1288058"/>
                  <a:pt x="364067" y="1277199"/>
                  <a:pt x="361590" y="1277771"/>
                </a:cubicBezTo>
                <a:cubicBezTo>
                  <a:pt x="355780" y="1310822"/>
                  <a:pt x="348541" y="1350446"/>
                  <a:pt x="355780" y="1334159"/>
                </a:cubicBezTo>
                <a:lnTo>
                  <a:pt x="366162" y="1296059"/>
                </a:lnTo>
                <a:cubicBezTo>
                  <a:pt x="367305" y="1286724"/>
                  <a:pt x="368829" y="1277294"/>
                  <a:pt x="370448" y="1268246"/>
                </a:cubicBezTo>
                <a:close/>
                <a:moveTo>
                  <a:pt x="208390" y="1265354"/>
                </a:moveTo>
                <a:lnTo>
                  <a:pt x="201246" y="1311550"/>
                </a:lnTo>
                <a:lnTo>
                  <a:pt x="194198" y="1358318"/>
                </a:lnTo>
                <a:lnTo>
                  <a:pt x="201246" y="1311455"/>
                </a:lnTo>
                <a:close/>
                <a:moveTo>
                  <a:pt x="2815706" y="1237290"/>
                </a:moveTo>
                <a:cubicBezTo>
                  <a:pt x="2815754" y="1242338"/>
                  <a:pt x="2814920" y="1243243"/>
                  <a:pt x="2813432" y="1241100"/>
                </a:cubicBezTo>
                <a:lnTo>
                  <a:pt x="2813357" y="1240925"/>
                </a:lnTo>
                <a:close/>
                <a:moveTo>
                  <a:pt x="290057" y="1231384"/>
                </a:moveTo>
                <a:lnTo>
                  <a:pt x="289581" y="1233194"/>
                </a:lnTo>
                <a:lnTo>
                  <a:pt x="292152" y="1252244"/>
                </a:lnTo>
                <a:cubicBezTo>
                  <a:pt x="289504" y="1262683"/>
                  <a:pt x="288028" y="1273389"/>
                  <a:pt x="287771" y="1284153"/>
                </a:cubicBezTo>
                <a:cubicBezTo>
                  <a:pt x="286923" y="1296649"/>
                  <a:pt x="285142" y="1309070"/>
                  <a:pt x="282437" y="1321300"/>
                </a:cubicBezTo>
                <a:cubicBezTo>
                  <a:pt x="278627" y="1327301"/>
                  <a:pt x="275674" y="1333873"/>
                  <a:pt x="272245" y="1340350"/>
                </a:cubicBezTo>
                <a:lnTo>
                  <a:pt x="270435" y="1353780"/>
                </a:lnTo>
                <a:lnTo>
                  <a:pt x="268479" y="1353780"/>
                </a:lnTo>
                <a:lnTo>
                  <a:pt x="268245" y="1353780"/>
                </a:lnTo>
                <a:lnTo>
                  <a:pt x="269959" y="1339683"/>
                </a:lnTo>
                <a:cubicBezTo>
                  <a:pt x="267292" y="1327301"/>
                  <a:pt x="275865" y="1292249"/>
                  <a:pt x="280532" y="1264436"/>
                </a:cubicBezTo>
                <a:lnTo>
                  <a:pt x="289793" y="1232298"/>
                </a:lnTo>
                <a:close/>
                <a:moveTo>
                  <a:pt x="2807229" y="1226622"/>
                </a:moveTo>
                <a:lnTo>
                  <a:pt x="2813357" y="1240925"/>
                </a:lnTo>
                <a:lnTo>
                  <a:pt x="2813289" y="1241029"/>
                </a:lnTo>
                <a:cubicBezTo>
                  <a:pt x="2811801" y="1238862"/>
                  <a:pt x="2809705" y="1233670"/>
                  <a:pt x="2807229" y="1226622"/>
                </a:cubicBezTo>
                <a:close/>
                <a:moveTo>
                  <a:pt x="330729" y="1225669"/>
                </a:moveTo>
                <a:cubicBezTo>
                  <a:pt x="325919" y="1240776"/>
                  <a:pt x="321947" y="1256130"/>
                  <a:pt x="318822" y="1271675"/>
                </a:cubicBezTo>
                <a:lnTo>
                  <a:pt x="318537" y="1271675"/>
                </a:lnTo>
                <a:cubicBezTo>
                  <a:pt x="321756" y="1256130"/>
                  <a:pt x="325823" y="1240766"/>
                  <a:pt x="330729" y="1225669"/>
                </a:cubicBezTo>
                <a:close/>
                <a:moveTo>
                  <a:pt x="245310" y="1222949"/>
                </a:moveTo>
                <a:lnTo>
                  <a:pt x="246051" y="1226526"/>
                </a:lnTo>
                <a:cubicBezTo>
                  <a:pt x="245432" y="1226526"/>
                  <a:pt x="245206" y="1225252"/>
                  <a:pt x="245307" y="1222973"/>
                </a:cubicBezTo>
                <a:close/>
                <a:moveTo>
                  <a:pt x="245341" y="1222711"/>
                </a:moveTo>
                <a:lnTo>
                  <a:pt x="245310" y="1222949"/>
                </a:lnTo>
                <a:lnTo>
                  <a:pt x="245307" y="1222933"/>
                </a:lnTo>
                <a:close/>
                <a:moveTo>
                  <a:pt x="247262" y="1210050"/>
                </a:moveTo>
                <a:lnTo>
                  <a:pt x="245341" y="1222711"/>
                </a:lnTo>
                <a:lnTo>
                  <a:pt x="246527" y="1213394"/>
                </a:lnTo>
                <a:close/>
                <a:moveTo>
                  <a:pt x="407124" y="1207807"/>
                </a:moveTo>
                <a:cubicBezTo>
                  <a:pt x="404869" y="1210441"/>
                  <a:pt x="399333" y="1225264"/>
                  <a:pt x="396261" y="1232908"/>
                </a:cubicBezTo>
                <a:lnTo>
                  <a:pt x="389880" y="1260245"/>
                </a:lnTo>
                <a:cubicBezTo>
                  <a:pt x="393118" y="1256911"/>
                  <a:pt x="393785" y="1264817"/>
                  <a:pt x="402643" y="1231098"/>
                </a:cubicBezTo>
                <a:cubicBezTo>
                  <a:pt x="405015" y="1224212"/>
                  <a:pt x="406796" y="1217134"/>
                  <a:pt x="407977" y="1209953"/>
                </a:cubicBezTo>
                <a:lnTo>
                  <a:pt x="408072" y="1209953"/>
                </a:lnTo>
                <a:cubicBezTo>
                  <a:pt x="408263" y="1207405"/>
                  <a:pt x="407876" y="1206929"/>
                  <a:pt x="407124" y="1207807"/>
                </a:cubicBezTo>
                <a:close/>
                <a:moveTo>
                  <a:pt x="253290" y="1182616"/>
                </a:moveTo>
                <a:lnTo>
                  <a:pt x="247262" y="1210050"/>
                </a:lnTo>
                <a:lnTo>
                  <a:pt x="247752" y="1206823"/>
                </a:lnTo>
                <a:cubicBezTo>
                  <a:pt x="249156" y="1199806"/>
                  <a:pt x="251076" y="1191439"/>
                  <a:pt x="253290" y="1182616"/>
                </a:cubicBezTo>
                <a:close/>
                <a:moveTo>
                  <a:pt x="282532" y="1150993"/>
                </a:moveTo>
                <a:cubicBezTo>
                  <a:pt x="279675" y="1157947"/>
                  <a:pt x="276913" y="1166519"/>
                  <a:pt x="273865" y="1176997"/>
                </a:cubicBezTo>
                <a:cubicBezTo>
                  <a:pt x="272340" y="1182235"/>
                  <a:pt x="270340" y="1188046"/>
                  <a:pt x="269102" y="1194523"/>
                </a:cubicBezTo>
                <a:cubicBezTo>
                  <a:pt x="267864" y="1200999"/>
                  <a:pt x="266530" y="1208239"/>
                  <a:pt x="265006" y="1216335"/>
                </a:cubicBezTo>
                <a:cubicBezTo>
                  <a:pt x="271388" y="1191093"/>
                  <a:pt x="277389" y="1177949"/>
                  <a:pt x="283104" y="1153660"/>
                </a:cubicBezTo>
                <a:lnTo>
                  <a:pt x="282151" y="1153946"/>
                </a:lnTo>
                <a:cubicBezTo>
                  <a:pt x="283104" y="1150708"/>
                  <a:pt x="282532" y="1148707"/>
                  <a:pt x="282532" y="1150993"/>
                </a:cubicBezTo>
                <a:close/>
                <a:moveTo>
                  <a:pt x="2845329" y="1133562"/>
                </a:moveTo>
                <a:cubicBezTo>
                  <a:pt x="2845329" y="1136134"/>
                  <a:pt x="2850187" y="1157470"/>
                  <a:pt x="2849901" y="1160708"/>
                </a:cubicBezTo>
                <a:cubicBezTo>
                  <a:pt x="2850091" y="1157375"/>
                  <a:pt x="2845329" y="1136229"/>
                  <a:pt x="2845329" y="1133562"/>
                </a:cubicBezTo>
                <a:close/>
                <a:moveTo>
                  <a:pt x="173281" y="1090414"/>
                </a:moveTo>
                <a:cubicBezTo>
                  <a:pt x="164518" y="1124609"/>
                  <a:pt x="161565" y="1142230"/>
                  <a:pt x="162898" y="1142230"/>
                </a:cubicBezTo>
                <a:cubicBezTo>
                  <a:pt x="161565" y="1141944"/>
                  <a:pt x="164518" y="1124609"/>
                  <a:pt x="173281" y="1090414"/>
                </a:cubicBezTo>
                <a:close/>
                <a:moveTo>
                  <a:pt x="351397" y="1086509"/>
                </a:moveTo>
                <a:cubicBezTo>
                  <a:pt x="348730" y="1100711"/>
                  <a:pt x="344968" y="1114694"/>
                  <a:pt x="340158" y="1128324"/>
                </a:cubicBezTo>
                <a:cubicBezTo>
                  <a:pt x="333967" y="1146136"/>
                  <a:pt x="328442" y="1166805"/>
                  <a:pt x="323584" y="1184902"/>
                </a:cubicBezTo>
                <a:lnTo>
                  <a:pt x="317298" y="1190713"/>
                </a:lnTo>
                <a:cubicBezTo>
                  <a:pt x="315964" y="1189284"/>
                  <a:pt x="314345" y="1192713"/>
                  <a:pt x="312155" y="1200047"/>
                </a:cubicBezTo>
                <a:cubicBezTo>
                  <a:pt x="309964" y="1207382"/>
                  <a:pt x="308535" y="1217859"/>
                  <a:pt x="306535" y="1228622"/>
                </a:cubicBezTo>
                <a:cubicBezTo>
                  <a:pt x="296914" y="1267199"/>
                  <a:pt x="291771" y="1300060"/>
                  <a:pt x="294152" y="1263769"/>
                </a:cubicBezTo>
                <a:cubicBezTo>
                  <a:pt x="295962" y="1250053"/>
                  <a:pt x="293771" y="1252244"/>
                  <a:pt x="292438" y="1251006"/>
                </a:cubicBezTo>
                <a:cubicBezTo>
                  <a:pt x="294343" y="1241386"/>
                  <a:pt x="296248" y="1231575"/>
                  <a:pt x="298438" y="1221383"/>
                </a:cubicBezTo>
                <a:cubicBezTo>
                  <a:pt x="300467" y="1210734"/>
                  <a:pt x="303106" y="1200209"/>
                  <a:pt x="306344" y="1189856"/>
                </a:cubicBezTo>
                <a:lnTo>
                  <a:pt x="306365" y="1189860"/>
                </a:lnTo>
                <a:lnTo>
                  <a:pt x="308343" y="1190231"/>
                </a:lnTo>
                <a:cubicBezTo>
                  <a:pt x="311142" y="1187069"/>
                  <a:pt x="316179" y="1173996"/>
                  <a:pt x="321965" y="1157280"/>
                </a:cubicBezTo>
                <a:cubicBezTo>
                  <a:pt x="325871" y="1145945"/>
                  <a:pt x="330633" y="1133563"/>
                  <a:pt x="335396" y="1121466"/>
                </a:cubicBezTo>
                <a:cubicBezTo>
                  <a:pt x="340158" y="1109369"/>
                  <a:pt x="344635" y="1097939"/>
                  <a:pt x="348730" y="1088414"/>
                </a:cubicBezTo>
                <a:close/>
                <a:moveTo>
                  <a:pt x="311180" y="1082306"/>
                </a:moveTo>
                <a:cubicBezTo>
                  <a:pt x="314007" y="1078270"/>
                  <a:pt x="305916" y="1103273"/>
                  <a:pt x="299487" y="1123561"/>
                </a:cubicBezTo>
                <a:lnTo>
                  <a:pt x="294820" y="1137277"/>
                </a:lnTo>
                <a:cubicBezTo>
                  <a:pt x="293677" y="1141564"/>
                  <a:pt x="292629" y="1145564"/>
                  <a:pt x="291676" y="1148993"/>
                </a:cubicBezTo>
                <a:cubicBezTo>
                  <a:pt x="290057" y="1155851"/>
                  <a:pt x="289200" y="1160423"/>
                  <a:pt x="290057" y="1160994"/>
                </a:cubicBezTo>
                <a:lnTo>
                  <a:pt x="295963" y="1143564"/>
                </a:lnTo>
                <a:cubicBezTo>
                  <a:pt x="306821" y="1126990"/>
                  <a:pt x="314441" y="1124514"/>
                  <a:pt x="332824" y="1085652"/>
                </a:cubicBezTo>
                <a:lnTo>
                  <a:pt x="332824" y="1095177"/>
                </a:lnTo>
                <a:cubicBezTo>
                  <a:pt x="328728" y="1108893"/>
                  <a:pt x="325014" y="1121561"/>
                  <a:pt x="321204" y="1134610"/>
                </a:cubicBezTo>
                <a:cubicBezTo>
                  <a:pt x="318632" y="1140992"/>
                  <a:pt x="317775" y="1148993"/>
                  <a:pt x="315965" y="1156041"/>
                </a:cubicBezTo>
                <a:cubicBezTo>
                  <a:pt x="314155" y="1163090"/>
                  <a:pt x="312155" y="1170615"/>
                  <a:pt x="309869" y="1178711"/>
                </a:cubicBezTo>
                <a:lnTo>
                  <a:pt x="308814" y="1178884"/>
                </a:lnTo>
                <a:lnTo>
                  <a:pt x="304630" y="1179568"/>
                </a:lnTo>
                <a:cubicBezTo>
                  <a:pt x="301106" y="1191570"/>
                  <a:pt x="297296" y="1203571"/>
                  <a:pt x="294629" y="1215954"/>
                </a:cubicBezTo>
                <a:lnTo>
                  <a:pt x="292915" y="1211001"/>
                </a:lnTo>
                <a:lnTo>
                  <a:pt x="284628" y="1237957"/>
                </a:lnTo>
                <a:cubicBezTo>
                  <a:pt x="276722" y="1266246"/>
                  <a:pt x="275770" y="1259578"/>
                  <a:pt x="272817" y="1264912"/>
                </a:cubicBezTo>
                <a:lnTo>
                  <a:pt x="267769" y="1292344"/>
                </a:lnTo>
                <a:lnTo>
                  <a:pt x="259101" y="1322539"/>
                </a:lnTo>
                <a:cubicBezTo>
                  <a:pt x="257958" y="1316919"/>
                  <a:pt x="254815" y="1331206"/>
                  <a:pt x="251481" y="1347875"/>
                </a:cubicBezTo>
                <a:lnTo>
                  <a:pt x="249928" y="1353419"/>
                </a:lnTo>
                <a:lnTo>
                  <a:pt x="241956" y="1381879"/>
                </a:lnTo>
                <a:cubicBezTo>
                  <a:pt x="239098" y="1397596"/>
                  <a:pt x="236717" y="1416455"/>
                  <a:pt x="233955" y="1434076"/>
                </a:cubicBezTo>
                <a:lnTo>
                  <a:pt x="231574" y="1440077"/>
                </a:lnTo>
                <a:lnTo>
                  <a:pt x="227668" y="1392452"/>
                </a:lnTo>
                <a:cubicBezTo>
                  <a:pt x="228240" y="1379022"/>
                  <a:pt x="228621" y="1372068"/>
                  <a:pt x="228240" y="1369497"/>
                </a:cubicBezTo>
                <a:cubicBezTo>
                  <a:pt x="227859" y="1366925"/>
                  <a:pt x="226621" y="1370164"/>
                  <a:pt x="224620" y="1379022"/>
                </a:cubicBezTo>
                <a:cubicBezTo>
                  <a:pt x="223001" y="1377593"/>
                  <a:pt x="221858" y="1374069"/>
                  <a:pt x="225573" y="1342636"/>
                </a:cubicBezTo>
                <a:cubicBezTo>
                  <a:pt x="226811" y="1333778"/>
                  <a:pt x="227954" y="1325015"/>
                  <a:pt x="229192" y="1316157"/>
                </a:cubicBezTo>
                <a:lnTo>
                  <a:pt x="243194" y="1285867"/>
                </a:lnTo>
                <a:cubicBezTo>
                  <a:pt x="244337" y="1285296"/>
                  <a:pt x="244528" y="1293297"/>
                  <a:pt x="248052" y="1274247"/>
                </a:cubicBezTo>
                <a:cubicBezTo>
                  <a:pt x="251957" y="1253006"/>
                  <a:pt x="248623" y="1260626"/>
                  <a:pt x="248623" y="1256816"/>
                </a:cubicBezTo>
                <a:lnTo>
                  <a:pt x="258148" y="1212525"/>
                </a:lnTo>
                <a:cubicBezTo>
                  <a:pt x="259768" y="1205095"/>
                  <a:pt x="261196" y="1197571"/>
                  <a:pt x="263292" y="1190332"/>
                </a:cubicBezTo>
                <a:cubicBezTo>
                  <a:pt x="265387" y="1183092"/>
                  <a:pt x="267578" y="1175758"/>
                  <a:pt x="269959" y="1168424"/>
                </a:cubicBezTo>
                <a:cubicBezTo>
                  <a:pt x="273960" y="1156804"/>
                  <a:pt x="278627" y="1140421"/>
                  <a:pt x="283485" y="1128229"/>
                </a:cubicBezTo>
                <a:cubicBezTo>
                  <a:pt x="288343" y="1116037"/>
                  <a:pt x="292248" y="1107464"/>
                  <a:pt x="293010" y="1110322"/>
                </a:cubicBezTo>
                <a:cubicBezTo>
                  <a:pt x="294724" y="1112893"/>
                  <a:pt x="294724" y="1120894"/>
                  <a:pt x="304249" y="1097272"/>
                </a:cubicBezTo>
                <a:cubicBezTo>
                  <a:pt x="308083" y="1088223"/>
                  <a:pt x="310238" y="1083651"/>
                  <a:pt x="311180" y="1082306"/>
                </a:cubicBezTo>
                <a:close/>
                <a:moveTo>
                  <a:pt x="92699" y="1081080"/>
                </a:moveTo>
                <a:lnTo>
                  <a:pt x="93122" y="1081258"/>
                </a:lnTo>
                <a:lnTo>
                  <a:pt x="93121" y="1081259"/>
                </a:lnTo>
                <a:close/>
                <a:moveTo>
                  <a:pt x="2778654" y="1080698"/>
                </a:moveTo>
                <a:cubicBezTo>
                  <a:pt x="2779607" y="1087366"/>
                  <a:pt x="2777797" y="1087366"/>
                  <a:pt x="2778654" y="1094414"/>
                </a:cubicBezTo>
                <a:cubicBezTo>
                  <a:pt x="2777702" y="1087366"/>
                  <a:pt x="2779511" y="1087366"/>
                  <a:pt x="2778654" y="1080698"/>
                </a:cubicBezTo>
                <a:close/>
                <a:moveTo>
                  <a:pt x="267102" y="1071173"/>
                </a:moveTo>
                <a:cubicBezTo>
                  <a:pt x="270054" y="1069173"/>
                  <a:pt x="267006" y="1080794"/>
                  <a:pt x="262149" y="1096700"/>
                </a:cubicBezTo>
                <a:lnTo>
                  <a:pt x="253862" y="1122418"/>
                </a:lnTo>
                <a:cubicBezTo>
                  <a:pt x="251290" y="1131372"/>
                  <a:pt x="248909" y="1140230"/>
                  <a:pt x="246908" y="1147755"/>
                </a:cubicBezTo>
                <a:cubicBezTo>
                  <a:pt x="242527" y="1164995"/>
                  <a:pt x="237574" y="1180425"/>
                  <a:pt x="236050" y="1191379"/>
                </a:cubicBezTo>
                <a:cubicBezTo>
                  <a:pt x="234526" y="1202333"/>
                  <a:pt x="234050" y="1208429"/>
                  <a:pt x="236050" y="1206524"/>
                </a:cubicBezTo>
                <a:cubicBezTo>
                  <a:pt x="220334" y="1267960"/>
                  <a:pt x="225953" y="1235861"/>
                  <a:pt x="231002" y="1206143"/>
                </a:cubicBezTo>
                <a:cubicBezTo>
                  <a:pt x="234812" y="1182521"/>
                  <a:pt x="241860" y="1158899"/>
                  <a:pt x="243479" y="1145469"/>
                </a:cubicBezTo>
                <a:cubicBezTo>
                  <a:pt x="249556" y="1120170"/>
                  <a:pt x="257453" y="1095339"/>
                  <a:pt x="267102" y="1071173"/>
                </a:cubicBezTo>
                <a:close/>
                <a:moveTo>
                  <a:pt x="291485" y="1043646"/>
                </a:moveTo>
                <a:cubicBezTo>
                  <a:pt x="288342" y="1052219"/>
                  <a:pt x="284818" y="1060601"/>
                  <a:pt x="281960" y="1069173"/>
                </a:cubicBezTo>
                <a:lnTo>
                  <a:pt x="273578" y="1094796"/>
                </a:lnTo>
                <a:lnTo>
                  <a:pt x="281960" y="1069078"/>
                </a:lnTo>
                <a:cubicBezTo>
                  <a:pt x="284818" y="1060505"/>
                  <a:pt x="288342" y="1052123"/>
                  <a:pt x="291485" y="1043646"/>
                </a:cubicBezTo>
                <a:close/>
                <a:moveTo>
                  <a:pt x="200617" y="1027835"/>
                </a:moveTo>
                <a:cubicBezTo>
                  <a:pt x="202522" y="1028501"/>
                  <a:pt x="201474" y="1029073"/>
                  <a:pt x="201474" y="1030883"/>
                </a:cubicBezTo>
                <a:cubicBezTo>
                  <a:pt x="201474" y="1029168"/>
                  <a:pt x="201188" y="1028120"/>
                  <a:pt x="200617" y="1027930"/>
                </a:cubicBezTo>
                <a:cubicBezTo>
                  <a:pt x="198902" y="1027263"/>
                  <a:pt x="194711" y="1032406"/>
                  <a:pt x="189187" y="1043551"/>
                </a:cubicBezTo>
                <a:cubicBezTo>
                  <a:pt x="194711" y="1032311"/>
                  <a:pt x="198712" y="1027168"/>
                  <a:pt x="200617" y="1027835"/>
                </a:cubicBezTo>
                <a:close/>
                <a:moveTo>
                  <a:pt x="292687" y="1011513"/>
                </a:moveTo>
                <a:lnTo>
                  <a:pt x="292782" y="1011513"/>
                </a:lnTo>
                <a:lnTo>
                  <a:pt x="292687" y="1011608"/>
                </a:lnTo>
                <a:lnTo>
                  <a:pt x="288115" y="1019514"/>
                </a:lnTo>
                <a:close/>
                <a:moveTo>
                  <a:pt x="265006" y="1000879"/>
                </a:moveTo>
                <a:cubicBezTo>
                  <a:pt x="261672" y="1016500"/>
                  <a:pt x="254028" y="1041670"/>
                  <a:pt x="245944" y="1070078"/>
                </a:cubicBezTo>
                <a:lnTo>
                  <a:pt x="224494" y="1157667"/>
                </a:lnTo>
                <a:lnTo>
                  <a:pt x="224239" y="1158709"/>
                </a:lnTo>
                <a:cubicBezTo>
                  <a:pt x="217571" y="1181474"/>
                  <a:pt x="213762" y="1203571"/>
                  <a:pt x="210142" y="1222050"/>
                </a:cubicBezTo>
                <a:cubicBezTo>
                  <a:pt x="208523" y="1231385"/>
                  <a:pt x="207094" y="1239767"/>
                  <a:pt x="206046" y="1247101"/>
                </a:cubicBezTo>
                <a:cubicBezTo>
                  <a:pt x="204999" y="1254435"/>
                  <a:pt x="204999" y="1260721"/>
                  <a:pt x="204999" y="1265579"/>
                </a:cubicBezTo>
                <a:lnTo>
                  <a:pt x="196998" y="1311013"/>
                </a:lnTo>
                <a:cubicBezTo>
                  <a:pt x="196750" y="1319500"/>
                  <a:pt x="195140" y="1327892"/>
                  <a:pt x="192235" y="1335874"/>
                </a:cubicBezTo>
                <a:cubicBezTo>
                  <a:pt x="188711" y="1332731"/>
                  <a:pt x="180329" y="1380451"/>
                  <a:pt x="176804" y="1402549"/>
                </a:cubicBezTo>
                <a:cubicBezTo>
                  <a:pt x="174680" y="1412607"/>
                  <a:pt x="171852" y="1422513"/>
                  <a:pt x="168327" y="1432171"/>
                </a:cubicBezTo>
                <a:cubicBezTo>
                  <a:pt x="163869" y="1448031"/>
                  <a:pt x="161374" y="1464376"/>
                  <a:pt x="160898" y="1480844"/>
                </a:cubicBezTo>
                <a:cubicBezTo>
                  <a:pt x="161945" y="1483607"/>
                  <a:pt x="164041" y="1479892"/>
                  <a:pt x="164041" y="1489417"/>
                </a:cubicBezTo>
                <a:cubicBezTo>
                  <a:pt x="162222" y="1504343"/>
                  <a:pt x="162612" y="1519459"/>
                  <a:pt x="165184" y="1534279"/>
                </a:cubicBezTo>
                <a:cubicBezTo>
                  <a:pt x="167365" y="1537689"/>
                  <a:pt x="168499" y="1541662"/>
                  <a:pt x="168423" y="1545710"/>
                </a:cubicBezTo>
                <a:lnTo>
                  <a:pt x="168423" y="1546263"/>
                </a:lnTo>
                <a:lnTo>
                  <a:pt x="168423" y="1569236"/>
                </a:lnTo>
                <a:cubicBezTo>
                  <a:pt x="168423" y="1577047"/>
                  <a:pt x="168423" y="1584762"/>
                  <a:pt x="168994" y="1592477"/>
                </a:cubicBezTo>
                <a:cubicBezTo>
                  <a:pt x="168613" y="1592287"/>
                  <a:pt x="168041" y="1592477"/>
                  <a:pt x="168041" y="1593049"/>
                </a:cubicBezTo>
                <a:lnTo>
                  <a:pt x="167870" y="1594480"/>
                </a:lnTo>
                <a:lnTo>
                  <a:pt x="167068" y="1601190"/>
                </a:lnTo>
                <a:cubicBezTo>
                  <a:pt x="165862" y="1605378"/>
                  <a:pt x="164041" y="1598502"/>
                  <a:pt x="162327" y="1587715"/>
                </a:cubicBezTo>
                <a:cubicBezTo>
                  <a:pt x="160041" y="1573332"/>
                  <a:pt x="158516" y="1553234"/>
                  <a:pt x="156612" y="1544757"/>
                </a:cubicBezTo>
                <a:cubicBezTo>
                  <a:pt x="158764" y="1523840"/>
                  <a:pt x="159812" y="1502828"/>
                  <a:pt x="159755" y="1481797"/>
                </a:cubicBezTo>
                <a:cubicBezTo>
                  <a:pt x="158002" y="1476291"/>
                  <a:pt x="157316" y="1470510"/>
                  <a:pt x="157754" y="1464747"/>
                </a:cubicBezTo>
                <a:cubicBezTo>
                  <a:pt x="157754" y="1459889"/>
                  <a:pt x="157659" y="1453984"/>
                  <a:pt x="157754" y="1447411"/>
                </a:cubicBezTo>
                <a:cubicBezTo>
                  <a:pt x="157850" y="1440839"/>
                  <a:pt x="158612" y="1433410"/>
                  <a:pt x="159088" y="1425218"/>
                </a:cubicBezTo>
                <a:cubicBezTo>
                  <a:pt x="161279" y="1403311"/>
                  <a:pt x="161469" y="1389119"/>
                  <a:pt x="161279" y="1380451"/>
                </a:cubicBezTo>
                <a:cubicBezTo>
                  <a:pt x="161088" y="1371783"/>
                  <a:pt x="160803" y="1368926"/>
                  <a:pt x="159278" y="1369497"/>
                </a:cubicBezTo>
                <a:lnTo>
                  <a:pt x="166994" y="1306060"/>
                </a:lnTo>
                <a:lnTo>
                  <a:pt x="178233" y="1243195"/>
                </a:lnTo>
                <a:cubicBezTo>
                  <a:pt x="193664" y="1193570"/>
                  <a:pt x="213857" y="1121942"/>
                  <a:pt x="242432" y="1047647"/>
                </a:cubicBezTo>
                <a:cubicBezTo>
                  <a:pt x="255671" y="1015834"/>
                  <a:pt x="262815" y="999451"/>
                  <a:pt x="265006" y="1000879"/>
                </a:cubicBezTo>
                <a:close/>
                <a:moveTo>
                  <a:pt x="2687594" y="987068"/>
                </a:moveTo>
                <a:lnTo>
                  <a:pt x="2687307" y="987206"/>
                </a:lnTo>
                <a:lnTo>
                  <a:pt x="2685487" y="988080"/>
                </a:lnTo>
                <a:cubicBezTo>
                  <a:pt x="2685546" y="990259"/>
                  <a:pt x="2686308" y="994164"/>
                  <a:pt x="2687594" y="999451"/>
                </a:cubicBezTo>
                <a:lnTo>
                  <a:pt x="2690547" y="1005832"/>
                </a:lnTo>
                <a:lnTo>
                  <a:pt x="2687594" y="999546"/>
                </a:lnTo>
                <a:cubicBezTo>
                  <a:pt x="2686118" y="994212"/>
                  <a:pt x="2685261" y="990283"/>
                  <a:pt x="2685201" y="988092"/>
                </a:cubicBezTo>
                <a:lnTo>
                  <a:pt x="2687299" y="987194"/>
                </a:lnTo>
                <a:close/>
                <a:moveTo>
                  <a:pt x="2740554" y="974209"/>
                </a:moveTo>
                <a:cubicBezTo>
                  <a:pt x="2736649" y="971161"/>
                  <a:pt x="2741316" y="985925"/>
                  <a:pt x="2742078" y="993259"/>
                </a:cubicBezTo>
                <a:cubicBezTo>
                  <a:pt x="2740554" y="986211"/>
                  <a:pt x="2736173" y="971447"/>
                  <a:pt x="2740554" y="974209"/>
                </a:cubicBezTo>
                <a:close/>
                <a:moveTo>
                  <a:pt x="151945" y="973828"/>
                </a:moveTo>
                <a:cubicBezTo>
                  <a:pt x="152002" y="974295"/>
                  <a:pt x="152202" y="974723"/>
                  <a:pt x="152516" y="975066"/>
                </a:cubicBezTo>
                <a:cubicBezTo>
                  <a:pt x="152392" y="974800"/>
                  <a:pt x="152335" y="974505"/>
                  <a:pt x="152326" y="974209"/>
                </a:cubicBezTo>
                <a:close/>
                <a:moveTo>
                  <a:pt x="166137" y="957731"/>
                </a:moveTo>
                <a:cubicBezTo>
                  <a:pt x="162232" y="967542"/>
                  <a:pt x="161089" y="970875"/>
                  <a:pt x="160041" y="970399"/>
                </a:cubicBezTo>
                <a:lnTo>
                  <a:pt x="160422" y="970399"/>
                </a:lnTo>
                <a:cubicBezTo>
                  <a:pt x="160898" y="970685"/>
                  <a:pt x="162613" y="967637"/>
                  <a:pt x="166137" y="957731"/>
                </a:cubicBezTo>
                <a:close/>
                <a:moveTo>
                  <a:pt x="2656925" y="950682"/>
                </a:moveTo>
                <a:cubicBezTo>
                  <a:pt x="2665974" y="971447"/>
                  <a:pt x="2675499" y="995831"/>
                  <a:pt x="2682833" y="1014881"/>
                </a:cubicBezTo>
                <a:cubicBezTo>
                  <a:pt x="2675499" y="996116"/>
                  <a:pt x="2665974" y="971352"/>
                  <a:pt x="2656925" y="950682"/>
                </a:cubicBezTo>
                <a:close/>
                <a:moveTo>
                  <a:pt x="2765758" y="947315"/>
                </a:moveTo>
                <a:lnTo>
                  <a:pt x="2775855" y="959221"/>
                </a:lnTo>
                <a:lnTo>
                  <a:pt x="2775855" y="959317"/>
                </a:lnTo>
                <a:close/>
                <a:moveTo>
                  <a:pt x="344255" y="901247"/>
                </a:moveTo>
                <a:lnTo>
                  <a:pt x="340921" y="917535"/>
                </a:lnTo>
                <a:cubicBezTo>
                  <a:pt x="338187" y="928508"/>
                  <a:pt x="334253" y="939138"/>
                  <a:pt x="329205" y="949253"/>
                </a:cubicBezTo>
                <a:cubicBezTo>
                  <a:pt x="323204" y="964970"/>
                  <a:pt x="315203" y="984686"/>
                  <a:pt x="307012" y="1003736"/>
                </a:cubicBezTo>
                <a:cubicBezTo>
                  <a:pt x="301392" y="1016976"/>
                  <a:pt x="296344" y="1030406"/>
                  <a:pt x="290915" y="1043741"/>
                </a:cubicBezTo>
                <a:lnTo>
                  <a:pt x="281390" y="1060315"/>
                </a:lnTo>
                <a:cubicBezTo>
                  <a:pt x="286085" y="1038922"/>
                  <a:pt x="293715" y="1018281"/>
                  <a:pt x="304059" y="998974"/>
                </a:cubicBezTo>
                <a:cubicBezTo>
                  <a:pt x="311460" y="985239"/>
                  <a:pt x="317823" y="970980"/>
                  <a:pt x="323109" y="956302"/>
                </a:cubicBezTo>
                <a:cubicBezTo>
                  <a:pt x="327395" y="942014"/>
                  <a:pt x="317108" y="965065"/>
                  <a:pt x="310060" y="980114"/>
                </a:cubicBezTo>
                <a:cubicBezTo>
                  <a:pt x="298154" y="1004594"/>
                  <a:pt x="293296" y="1014690"/>
                  <a:pt x="292153" y="1011547"/>
                </a:cubicBezTo>
                <a:cubicBezTo>
                  <a:pt x="296153" y="1002498"/>
                  <a:pt x="300725" y="993735"/>
                  <a:pt x="304821" y="984210"/>
                </a:cubicBezTo>
                <a:cubicBezTo>
                  <a:pt x="308917" y="974685"/>
                  <a:pt x="313394" y="965160"/>
                  <a:pt x="316823" y="955635"/>
                </a:cubicBezTo>
                <a:cubicBezTo>
                  <a:pt x="320252" y="946110"/>
                  <a:pt x="324824" y="936871"/>
                  <a:pt x="329777" y="927727"/>
                </a:cubicBezTo>
                <a:cubicBezTo>
                  <a:pt x="334730" y="918583"/>
                  <a:pt x="339111" y="909725"/>
                  <a:pt x="344255" y="901247"/>
                </a:cubicBezTo>
                <a:close/>
                <a:moveTo>
                  <a:pt x="170423" y="889437"/>
                </a:moveTo>
                <a:cubicBezTo>
                  <a:pt x="166089" y="898057"/>
                  <a:pt x="162493" y="904891"/>
                  <a:pt x="159397" y="910630"/>
                </a:cubicBezTo>
                <a:lnTo>
                  <a:pt x="153398" y="921560"/>
                </a:lnTo>
                <a:lnTo>
                  <a:pt x="151373" y="925156"/>
                </a:lnTo>
                <a:lnTo>
                  <a:pt x="143944" y="937348"/>
                </a:lnTo>
                <a:lnTo>
                  <a:pt x="151373" y="925251"/>
                </a:lnTo>
                <a:lnTo>
                  <a:pt x="153398" y="921560"/>
                </a:lnTo>
                <a:lnTo>
                  <a:pt x="159683" y="910404"/>
                </a:lnTo>
                <a:cubicBezTo>
                  <a:pt x="162779" y="904606"/>
                  <a:pt x="166279" y="897771"/>
                  <a:pt x="170423" y="889437"/>
                </a:cubicBezTo>
                <a:close/>
                <a:moveTo>
                  <a:pt x="469317" y="886579"/>
                </a:moveTo>
                <a:lnTo>
                  <a:pt x="441980" y="936395"/>
                </a:lnTo>
                <a:cubicBezTo>
                  <a:pt x="436161" y="950673"/>
                  <a:pt x="429579" y="964637"/>
                  <a:pt x="422264" y="978210"/>
                </a:cubicBezTo>
                <a:cubicBezTo>
                  <a:pt x="429588" y="964541"/>
                  <a:pt x="436170" y="950492"/>
                  <a:pt x="441980" y="936109"/>
                </a:cubicBezTo>
                <a:close/>
                <a:moveTo>
                  <a:pt x="438896" y="868543"/>
                </a:moveTo>
                <a:lnTo>
                  <a:pt x="432514" y="882068"/>
                </a:lnTo>
                <a:lnTo>
                  <a:pt x="423275" y="898070"/>
                </a:lnTo>
                <a:lnTo>
                  <a:pt x="432419" y="882068"/>
                </a:lnTo>
                <a:close/>
                <a:moveTo>
                  <a:pt x="438742" y="868196"/>
                </a:moveTo>
                <a:cubicBezTo>
                  <a:pt x="437694" y="867720"/>
                  <a:pt x="426740" y="884769"/>
                  <a:pt x="423883" y="887246"/>
                </a:cubicBezTo>
                <a:cubicBezTo>
                  <a:pt x="426740" y="884674"/>
                  <a:pt x="437694" y="867625"/>
                  <a:pt x="438742" y="868196"/>
                </a:cubicBezTo>
                <a:close/>
                <a:moveTo>
                  <a:pt x="315203" y="866386"/>
                </a:moveTo>
                <a:cubicBezTo>
                  <a:pt x="308249" y="876769"/>
                  <a:pt x="297962" y="898009"/>
                  <a:pt x="287390" y="918393"/>
                </a:cubicBezTo>
                <a:cubicBezTo>
                  <a:pt x="297962" y="897819"/>
                  <a:pt x="308249" y="876769"/>
                  <a:pt x="315203" y="866386"/>
                </a:cubicBezTo>
                <a:close/>
                <a:moveTo>
                  <a:pt x="2614443" y="863147"/>
                </a:moveTo>
                <a:lnTo>
                  <a:pt x="2615396" y="866862"/>
                </a:lnTo>
                <a:cubicBezTo>
                  <a:pt x="2617587" y="870672"/>
                  <a:pt x="2619682" y="874387"/>
                  <a:pt x="2621682" y="878102"/>
                </a:cubicBezTo>
                <a:cubicBezTo>
                  <a:pt x="2627112" y="887817"/>
                  <a:pt x="2632922" y="896961"/>
                  <a:pt x="2636637" y="904676"/>
                </a:cubicBezTo>
                <a:cubicBezTo>
                  <a:pt x="2639447" y="909896"/>
                  <a:pt x="2641618" y="915421"/>
                  <a:pt x="2643113" y="921155"/>
                </a:cubicBezTo>
                <a:cubicBezTo>
                  <a:pt x="2638542" y="914201"/>
                  <a:pt x="2634065" y="905914"/>
                  <a:pt x="2628540" y="897056"/>
                </a:cubicBezTo>
                <a:cubicBezTo>
                  <a:pt x="2623016" y="888198"/>
                  <a:pt x="2617110" y="878292"/>
                  <a:pt x="2610729" y="867529"/>
                </a:cubicBezTo>
                <a:cubicBezTo>
                  <a:pt x="2604442" y="862100"/>
                  <a:pt x="2626064" y="902200"/>
                  <a:pt x="2621873" y="900200"/>
                </a:cubicBezTo>
                <a:cubicBezTo>
                  <a:pt x="2618920" y="897914"/>
                  <a:pt x="2618920" y="900390"/>
                  <a:pt x="2609395" y="884579"/>
                </a:cubicBezTo>
                <a:lnTo>
                  <a:pt x="2607204" y="887150"/>
                </a:lnTo>
                <a:cubicBezTo>
                  <a:pt x="2612062" y="895723"/>
                  <a:pt x="2617110" y="904105"/>
                  <a:pt x="2621587" y="912868"/>
                </a:cubicBezTo>
                <a:lnTo>
                  <a:pt x="2634827" y="939157"/>
                </a:lnTo>
                <a:cubicBezTo>
                  <a:pt x="2640542" y="949539"/>
                  <a:pt x="2644828" y="957254"/>
                  <a:pt x="2647876" y="962969"/>
                </a:cubicBezTo>
                <a:cubicBezTo>
                  <a:pt x="2649943" y="966979"/>
                  <a:pt x="2651762" y="971113"/>
                  <a:pt x="2653305" y="975352"/>
                </a:cubicBezTo>
                <a:cubicBezTo>
                  <a:pt x="2655020" y="980400"/>
                  <a:pt x="2653305" y="979924"/>
                  <a:pt x="2649876" y="979067"/>
                </a:cubicBezTo>
                <a:lnTo>
                  <a:pt x="2649876" y="983734"/>
                </a:lnTo>
                <a:cubicBezTo>
                  <a:pt x="2653496" y="993830"/>
                  <a:pt x="2657782" y="1004689"/>
                  <a:pt x="2663021" y="1015928"/>
                </a:cubicBezTo>
                <a:cubicBezTo>
                  <a:pt x="2668260" y="1027168"/>
                  <a:pt x="2672546" y="1039455"/>
                  <a:pt x="2677785" y="1051647"/>
                </a:cubicBezTo>
                <a:lnTo>
                  <a:pt x="2682357" y="1064696"/>
                </a:lnTo>
                <a:lnTo>
                  <a:pt x="2677785" y="1067078"/>
                </a:lnTo>
                <a:lnTo>
                  <a:pt x="2666831" y="1038979"/>
                </a:lnTo>
                <a:lnTo>
                  <a:pt x="2661306" y="1024977"/>
                </a:lnTo>
                <a:lnTo>
                  <a:pt x="2655115" y="1011166"/>
                </a:lnTo>
                <a:cubicBezTo>
                  <a:pt x="2651972" y="1007737"/>
                  <a:pt x="2642828" y="990116"/>
                  <a:pt x="2636065" y="977638"/>
                </a:cubicBezTo>
                <a:cubicBezTo>
                  <a:pt x="2633970" y="973314"/>
                  <a:pt x="2631417" y="969227"/>
                  <a:pt x="2628445" y="965446"/>
                </a:cubicBezTo>
                <a:cubicBezTo>
                  <a:pt x="2627112" y="964112"/>
                  <a:pt x="2627874" y="966494"/>
                  <a:pt x="2631207" y="974971"/>
                </a:cubicBezTo>
                <a:cubicBezTo>
                  <a:pt x="2641494" y="1003355"/>
                  <a:pt x="2657115" y="1024405"/>
                  <a:pt x="2669307" y="1054600"/>
                </a:cubicBezTo>
                <a:cubicBezTo>
                  <a:pt x="2698644" y="1136896"/>
                  <a:pt x="2712551" y="1159280"/>
                  <a:pt x="2730458" y="1228527"/>
                </a:cubicBezTo>
                <a:cubicBezTo>
                  <a:pt x="2737506" y="1253101"/>
                  <a:pt x="2746650" y="1302250"/>
                  <a:pt x="2748365" y="1298059"/>
                </a:cubicBezTo>
                <a:lnTo>
                  <a:pt x="2748555" y="1298059"/>
                </a:lnTo>
                <a:cubicBezTo>
                  <a:pt x="2748384" y="1287419"/>
                  <a:pt x="2747136" y="1276828"/>
                  <a:pt x="2744841" y="1266436"/>
                </a:cubicBezTo>
                <a:cubicBezTo>
                  <a:pt x="2742269" y="1250339"/>
                  <a:pt x="2737316" y="1231574"/>
                  <a:pt x="2734744" y="1217668"/>
                </a:cubicBezTo>
                <a:lnTo>
                  <a:pt x="2733887" y="1204523"/>
                </a:lnTo>
                <a:cubicBezTo>
                  <a:pt x="2737602" y="1215191"/>
                  <a:pt x="2738078" y="1214239"/>
                  <a:pt x="2737030" y="1207571"/>
                </a:cubicBezTo>
                <a:cubicBezTo>
                  <a:pt x="2736459" y="1204238"/>
                  <a:pt x="2735792" y="1199475"/>
                  <a:pt x="2734363" y="1194046"/>
                </a:cubicBezTo>
                <a:cubicBezTo>
                  <a:pt x="2732934" y="1188617"/>
                  <a:pt x="2731315" y="1182616"/>
                  <a:pt x="2729791" y="1176615"/>
                </a:cubicBezTo>
                <a:cubicBezTo>
                  <a:pt x="2728743" y="1164042"/>
                  <a:pt x="2739507" y="1189760"/>
                  <a:pt x="2728172" y="1143659"/>
                </a:cubicBezTo>
                <a:lnTo>
                  <a:pt x="2728579" y="1141825"/>
                </a:lnTo>
                <a:lnTo>
                  <a:pt x="2717301" y="1105988"/>
                </a:lnTo>
                <a:cubicBezTo>
                  <a:pt x="2713646" y="1094677"/>
                  <a:pt x="2710312" y="1084271"/>
                  <a:pt x="2707883" y="1075365"/>
                </a:cubicBezTo>
                <a:cubicBezTo>
                  <a:pt x="2710312" y="1084223"/>
                  <a:pt x="2713646" y="1094606"/>
                  <a:pt x="2717301" y="1105917"/>
                </a:cubicBezTo>
                <a:lnTo>
                  <a:pt x="2728579" y="1141824"/>
                </a:lnTo>
                <a:lnTo>
                  <a:pt x="2728743" y="1141087"/>
                </a:lnTo>
                <a:cubicBezTo>
                  <a:pt x="2728219" y="1131419"/>
                  <a:pt x="2726619" y="1121827"/>
                  <a:pt x="2723981" y="1112512"/>
                </a:cubicBezTo>
                <a:cubicBezTo>
                  <a:pt x="2722362" y="1105939"/>
                  <a:pt x="2720171" y="1098034"/>
                  <a:pt x="2717313" y="1088509"/>
                </a:cubicBezTo>
                <a:lnTo>
                  <a:pt x="2712551" y="1072888"/>
                </a:lnTo>
                <a:cubicBezTo>
                  <a:pt x="2710551" y="1067268"/>
                  <a:pt x="2708169" y="1061267"/>
                  <a:pt x="2705597" y="1054600"/>
                </a:cubicBezTo>
                <a:lnTo>
                  <a:pt x="2707026" y="1045742"/>
                </a:lnTo>
                <a:cubicBezTo>
                  <a:pt x="2723600" y="1077460"/>
                  <a:pt x="2725314" y="1074221"/>
                  <a:pt x="2701502" y="1010023"/>
                </a:cubicBezTo>
                <a:lnTo>
                  <a:pt x="2676642" y="952873"/>
                </a:lnTo>
                <a:lnTo>
                  <a:pt x="2655782" y="912487"/>
                </a:lnTo>
                <a:lnTo>
                  <a:pt x="2649114" y="897818"/>
                </a:lnTo>
                <a:cubicBezTo>
                  <a:pt x="2647590" y="894961"/>
                  <a:pt x="2645780" y="892008"/>
                  <a:pt x="2643971" y="888960"/>
                </a:cubicBezTo>
                <a:cubicBezTo>
                  <a:pt x="2632350" y="877149"/>
                  <a:pt x="2654829" y="926679"/>
                  <a:pt x="2614443" y="863147"/>
                </a:cubicBezTo>
                <a:close/>
                <a:moveTo>
                  <a:pt x="421311" y="861147"/>
                </a:moveTo>
                <a:cubicBezTo>
                  <a:pt x="403309" y="898295"/>
                  <a:pt x="380544" y="941253"/>
                  <a:pt x="356732" y="995831"/>
                </a:cubicBezTo>
                <a:cubicBezTo>
                  <a:pt x="380544" y="941253"/>
                  <a:pt x="403309" y="898009"/>
                  <a:pt x="421311" y="861147"/>
                </a:cubicBezTo>
                <a:close/>
                <a:moveTo>
                  <a:pt x="178805" y="854671"/>
                </a:moveTo>
                <a:cubicBezTo>
                  <a:pt x="178710" y="851432"/>
                  <a:pt x="173662" y="858100"/>
                  <a:pt x="167089" y="868101"/>
                </a:cubicBezTo>
                <a:cubicBezTo>
                  <a:pt x="159279" y="885722"/>
                  <a:pt x="153088" y="897819"/>
                  <a:pt x="147468" y="909344"/>
                </a:cubicBezTo>
                <a:cubicBezTo>
                  <a:pt x="141848" y="920869"/>
                  <a:pt x="135752" y="931156"/>
                  <a:pt x="130037" y="945730"/>
                </a:cubicBezTo>
                <a:cubicBezTo>
                  <a:pt x="130228" y="948873"/>
                  <a:pt x="132323" y="947920"/>
                  <a:pt x="122036" y="975162"/>
                </a:cubicBezTo>
                <a:cubicBezTo>
                  <a:pt x="117083" y="986744"/>
                  <a:pt x="113225" y="998765"/>
                  <a:pt x="110511" y="1011071"/>
                </a:cubicBezTo>
                <a:lnTo>
                  <a:pt x="111394" y="1016370"/>
                </a:lnTo>
                <a:lnTo>
                  <a:pt x="111273" y="1016691"/>
                </a:lnTo>
                <a:cubicBezTo>
                  <a:pt x="107844" y="1028692"/>
                  <a:pt x="104224" y="1040599"/>
                  <a:pt x="100700" y="1052505"/>
                </a:cubicBezTo>
                <a:cubicBezTo>
                  <a:pt x="97938" y="1062030"/>
                  <a:pt x="95176" y="1071555"/>
                  <a:pt x="92699" y="1081080"/>
                </a:cubicBezTo>
                <a:lnTo>
                  <a:pt x="85198" y="1108558"/>
                </a:lnTo>
                <a:lnTo>
                  <a:pt x="82888" y="1116513"/>
                </a:lnTo>
                <a:cubicBezTo>
                  <a:pt x="77078" y="1127181"/>
                  <a:pt x="80221" y="1110322"/>
                  <a:pt x="83555" y="1089843"/>
                </a:cubicBezTo>
                <a:cubicBezTo>
                  <a:pt x="86889" y="1069364"/>
                  <a:pt x="93461" y="1046504"/>
                  <a:pt x="91366" y="1044694"/>
                </a:cubicBezTo>
                <a:cubicBezTo>
                  <a:pt x="86155" y="1058801"/>
                  <a:pt x="81707" y="1073174"/>
                  <a:pt x="78031" y="1087747"/>
                </a:cubicBezTo>
                <a:cubicBezTo>
                  <a:pt x="74316" y="1101273"/>
                  <a:pt x="70601" y="1115465"/>
                  <a:pt x="66886" y="1129848"/>
                </a:cubicBezTo>
                <a:cubicBezTo>
                  <a:pt x="65267" y="1134039"/>
                  <a:pt x="63838" y="1139087"/>
                  <a:pt x="62505" y="1143564"/>
                </a:cubicBezTo>
                <a:cubicBezTo>
                  <a:pt x="60314" y="1151374"/>
                  <a:pt x="58314" y="1158994"/>
                  <a:pt x="56218" y="1166043"/>
                </a:cubicBezTo>
                <a:cubicBezTo>
                  <a:pt x="53075" y="1177187"/>
                  <a:pt x="50122" y="1187093"/>
                  <a:pt x="47551" y="1195189"/>
                </a:cubicBezTo>
                <a:cubicBezTo>
                  <a:pt x="45750" y="1201238"/>
                  <a:pt x="43617" y="1207181"/>
                  <a:pt x="41169" y="1213001"/>
                </a:cubicBezTo>
                <a:lnTo>
                  <a:pt x="40359" y="1214620"/>
                </a:lnTo>
                <a:lnTo>
                  <a:pt x="37930" y="1214620"/>
                </a:lnTo>
                <a:lnTo>
                  <a:pt x="41121" y="1196782"/>
                </a:lnTo>
                <a:lnTo>
                  <a:pt x="44360" y="1179426"/>
                </a:lnTo>
                <a:cubicBezTo>
                  <a:pt x="46789" y="1167091"/>
                  <a:pt x="49170" y="1155184"/>
                  <a:pt x="50694" y="1146517"/>
                </a:cubicBezTo>
                <a:lnTo>
                  <a:pt x="50503" y="1146517"/>
                </a:lnTo>
                <a:cubicBezTo>
                  <a:pt x="48979" y="1155184"/>
                  <a:pt x="46622" y="1167019"/>
                  <a:pt x="44252" y="1179283"/>
                </a:cubicBezTo>
                <a:lnTo>
                  <a:pt x="41121" y="1196782"/>
                </a:lnTo>
                <a:lnTo>
                  <a:pt x="37740" y="1214906"/>
                </a:lnTo>
                <a:cubicBezTo>
                  <a:pt x="38311" y="1216716"/>
                  <a:pt x="39169" y="1216525"/>
                  <a:pt x="40216" y="1214906"/>
                </a:cubicBezTo>
                <a:lnTo>
                  <a:pt x="40359" y="1214620"/>
                </a:lnTo>
                <a:lnTo>
                  <a:pt x="40407" y="1214620"/>
                </a:lnTo>
                <a:lnTo>
                  <a:pt x="41359" y="1212715"/>
                </a:lnTo>
                <a:cubicBezTo>
                  <a:pt x="43807" y="1206895"/>
                  <a:pt x="45941" y="1200952"/>
                  <a:pt x="47741" y="1194904"/>
                </a:cubicBezTo>
                <a:cubicBezTo>
                  <a:pt x="50313" y="1186807"/>
                  <a:pt x="53266" y="1176901"/>
                  <a:pt x="56409" y="1165757"/>
                </a:cubicBezTo>
                <a:cubicBezTo>
                  <a:pt x="58504" y="1158709"/>
                  <a:pt x="60505" y="1151089"/>
                  <a:pt x="62695" y="1143278"/>
                </a:cubicBezTo>
                <a:cubicBezTo>
                  <a:pt x="64029" y="1139087"/>
                  <a:pt x="65458" y="1134229"/>
                  <a:pt x="67077" y="1129562"/>
                </a:cubicBezTo>
                <a:cubicBezTo>
                  <a:pt x="68125" y="1136230"/>
                  <a:pt x="69077" y="1142897"/>
                  <a:pt x="70601" y="1149565"/>
                </a:cubicBezTo>
                <a:lnTo>
                  <a:pt x="72792" y="1149565"/>
                </a:lnTo>
                <a:cubicBezTo>
                  <a:pt x="75840" y="1138420"/>
                  <a:pt x="79650" y="1127371"/>
                  <a:pt x="83079" y="1116322"/>
                </a:cubicBezTo>
                <a:lnTo>
                  <a:pt x="85198" y="1108558"/>
                </a:lnTo>
                <a:lnTo>
                  <a:pt x="92985" y="1081747"/>
                </a:lnTo>
                <a:lnTo>
                  <a:pt x="93121" y="1081259"/>
                </a:lnTo>
                <a:lnTo>
                  <a:pt x="95917" y="1082446"/>
                </a:lnTo>
                <a:cubicBezTo>
                  <a:pt x="97212" y="1090367"/>
                  <a:pt x="94032" y="1113584"/>
                  <a:pt x="98033" y="1112798"/>
                </a:cubicBezTo>
                <a:cubicBezTo>
                  <a:pt x="94176" y="1113584"/>
                  <a:pt x="97283" y="1090367"/>
                  <a:pt x="95944" y="1082446"/>
                </a:cubicBezTo>
                <a:lnTo>
                  <a:pt x="93122" y="1081258"/>
                </a:lnTo>
                <a:lnTo>
                  <a:pt x="100986" y="1053172"/>
                </a:lnTo>
                <a:cubicBezTo>
                  <a:pt x="104510" y="1041265"/>
                  <a:pt x="108130" y="1029359"/>
                  <a:pt x="111559" y="1017358"/>
                </a:cubicBezTo>
                <a:lnTo>
                  <a:pt x="111394" y="1016370"/>
                </a:lnTo>
                <a:lnTo>
                  <a:pt x="123751" y="983734"/>
                </a:lnTo>
                <a:lnTo>
                  <a:pt x="137181" y="951730"/>
                </a:lnTo>
                <a:cubicBezTo>
                  <a:pt x="142991" y="935062"/>
                  <a:pt x="150230" y="919059"/>
                  <a:pt x="157183" y="902867"/>
                </a:cubicBezTo>
                <a:cubicBezTo>
                  <a:pt x="164137" y="886675"/>
                  <a:pt x="170804" y="870291"/>
                  <a:pt x="178805" y="854671"/>
                </a:cubicBezTo>
                <a:close/>
                <a:moveTo>
                  <a:pt x="2667116" y="846955"/>
                </a:moveTo>
                <a:cubicBezTo>
                  <a:pt x="2669592" y="852004"/>
                  <a:pt x="2672926" y="858385"/>
                  <a:pt x="2677307" y="866386"/>
                </a:cubicBezTo>
                <a:cubicBezTo>
                  <a:pt x="2679975" y="870482"/>
                  <a:pt x="2682356" y="875435"/>
                  <a:pt x="2684737" y="880007"/>
                </a:cubicBezTo>
                <a:cubicBezTo>
                  <a:pt x="2682356" y="875435"/>
                  <a:pt x="2679975" y="870863"/>
                  <a:pt x="2677307" y="866481"/>
                </a:cubicBezTo>
                <a:cubicBezTo>
                  <a:pt x="2672926" y="858385"/>
                  <a:pt x="2669592" y="852004"/>
                  <a:pt x="2667116" y="846955"/>
                </a:cubicBezTo>
                <a:close/>
                <a:moveTo>
                  <a:pt x="161660" y="845717"/>
                </a:moveTo>
                <a:cubicBezTo>
                  <a:pt x="159765" y="852966"/>
                  <a:pt x="156955" y="859947"/>
                  <a:pt x="153278" y="866482"/>
                </a:cubicBezTo>
                <a:lnTo>
                  <a:pt x="153754" y="866482"/>
                </a:lnTo>
                <a:cubicBezTo>
                  <a:pt x="157260" y="859928"/>
                  <a:pt x="159917" y="852947"/>
                  <a:pt x="161660" y="845717"/>
                </a:cubicBezTo>
                <a:close/>
                <a:moveTo>
                  <a:pt x="398223" y="844064"/>
                </a:moveTo>
                <a:lnTo>
                  <a:pt x="368029" y="896356"/>
                </a:lnTo>
                <a:lnTo>
                  <a:pt x="368029" y="896261"/>
                </a:lnTo>
                <a:close/>
                <a:moveTo>
                  <a:pt x="261101" y="802760"/>
                </a:moveTo>
                <a:cubicBezTo>
                  <a:pt x="256100" y="808475"/>
                  <a:pt x="254624" y="808141"/>
                  <a:pt x="255469" y="803855"/>
                </a:cubicBezTo>
                <a:lnTo>
                  <a:pt x="255487" y="803806"/>
                </a:lnTo>
                <a:lnTo>
                  <a:pt x="256093" y="806951"/>
                </a:lnTo>
                <a:cubicBezTo>
                  <a:pt x="256981" y="806879"/>
                  <a:pt x="258601" y="805570"/>
                  <a:pt x="261101" y="802760"/>
                </a:cubicBezTo>
                <a:close/>
                <a:moveTo>
                  <a:pt x="299868" y="785424"/>
                </a:moveTo>
                <a:cubicBezTo>
                  <a:pt x="296058" y="791520"/>
                  <a:pt x="290343" y="801521"/>
                  <a:pt x="287962" y="804474"/>
                </a:cubicBezTo>
                <a:cubicBezTo>
                  <a:pt x="289962" y="801521"/>
                  <a:pt x="296058" y="791520"/>
                  <a:pt x="299868" y="785424"/>
                </a:cubicBezTo>
                <a:close/>
                <a:moveTo>
                  <a:pt x="263768" y="781233"/>
                </a:moveTo>
                <a:lnTo>
                  <a:pt x="255487" y="803806"/>
                </a:lnTo>
                <a:lnTo>
                  <a:pt x="255469" y="803712"/>
                </a:lnTo>
                <a:cubicBezTo>
                  <a:pt x="256315" y="799426"/>
                  <a:pt x="259482" y="791234"/>
                  <a:pt x="263768" y="781233"/>
                </a:cubicBezTo>
                <a:close/>
                <a:moveTo>
                  <a:pt x="2654829" y="770946"/>
                </a:moveTo>
                <a:lnTo>
                  <a:pt x="2671212" y="795997"/>
                </a:lnTo>
                <a:cubicBezTo>
                  <a:pt x="2678279" y="806484"/>
                  <a:pt x="2684280" y="817657"/>
                  <a:pt x="2689119" y="829335"/>
                </a:cubicBezTo>
                <a:cubicBezTo>
                  <a:pt x="2684242" y="817647"/>
                  <a:pt x="2678212" y="806484"/>
                  <a:pt x="2671116" y="795997"/>
                </a:cubicBezTo>
                <a:close/>
                <a:moveTo>
                  <a:pt x="504751" y="769898"/>
                </a:moveTo>
                <a:cubicBezTo>
                  <a:pt x="495131" y="783710"/>
                  <a:pt x="486082" y="796568"/>
                  <a:pt x="482558" y="802760"/>
                </a:cubicBezTo>
                <a:cubicBezTo>
                  <a:pt x="486082" y="796187"/>
                  <a:pt x="495131" y="783710"/>
                  <a:pt x="504751" y="769898"/>
                </a:cubicBezTo>
                <a:close/>
                <a:moveTo>
                  <a:pt x="163375" y="709414"/>
                </a:moveTo>
                <a:cubicBezTo>
                  <a:pt x="159279" y="717796"/>
                  <a:pt x="150421" y="733798"/>
                  <a:pt x="140229" y="751705"/>
                </a:cubicBezTo>
                <a:cubicBezTo>
                  <a:pt x="140086" y="754039"/>
                  <a:pt x="141824" y="752515"/>
                  <a:pt x="145253" y="747598"/>
                </a:cubicBezTo>
                <a:lnTo>
                  <a:pt x="145322" y="747486"/>
                </a:lnTo>
                <a:lnTo>
                  <a:pt x="145360" y="747455"/>
                </a:lnTo>
                <a:cubicBezTo>
                  <a:pt x="148754" y="742537"/>
                  <a:pt x="153802" y="734274"/>
                  <a:pt x="160422" y="723130"/>
                </a:cubicBezTo>
                <a:lnTo>
                  <a:pt x="145322" y="747486"/>
                </a:lnTo>
                <a:lnTo>
                  <a:pt x="140229" y="751705"/>
                </a:lnTo>
                <a:cubicBezTo>
                  <a:pt x="150421" y="733798"/>
                  <a:pt x="159469" y="717796"/>
                  <a:pt x="163375" y="709414"/>
                </a:cubicBezTo>
                <a:close/>
                <a:moveTo>
                  <a:pt x="341587" y="703223"/>
                </a:moveTo>
                <a:cubicBezTo>
                  <a:pt x="339778" y="705510"/>
                  <a:pt x="338254" y="707510"/>
                  <a:pt x="337111" y="708843"/>
                </a:cubicBezTo>
                <a:lnTo>
                  <a:pt x="337210" y="708625"/>
                </a:lnTo>
                <a:close/>
                <a:moveTo>
                  <a:pt x="182806" y="683316"/>
                </a:moveTo>
                <a:cubicBezTo>
                  <a:pt x="178148" y="690526"/>
                  <a:pt x="173862" y="697965"/>
                  <a:pt x="169947" y="705604"/>
                </a:cubicBezTo>
                <a:lnTo>
                  <a:pt x="170328" y="705604"/>
                </a:lnTo>
                <a:cubicBezTo>
                  <a:pt x="174119" y="697975"/>
                  <a:pt x="178281" y="690536"/>
                  <a:pt x="182806" y="683316"/>
                </a:cubicBezTo>
                <a:close/>
                <a:moveTo>
                  <a:pt x="351493" y="677315"/>
                </a:moveTo>
                <a:lnTo>
                  <a:pt x="337210" y="708625"/>
                </a:lnTo>
                <a:lnTo>
                  <a:pt x="337111" y="708748"/>
                </a:lnTo>
                <a:close/>
                <a:moveTo>
                  <a:pt x="364733" y="671886"/>
                </a:moveTo>
                <a:cubicBezTo>
                  <a:pt x="357208" y="681792"/>
                  <a:pt x="347492" y="695317"/>
                  <a:pt x="341111" y="703699"/>
                </a:cubicBezTo>
                <a:cubicBezTo>
                  <a:pt x="347492" y="695317"/>
                  <a:pt x="357208" y="681411"/>
                  <a:pt x="364733" y="671886"/>
                </a:cubicBezTo>
                <a:close/>
                <a:moveTo>
                  <a:pt x="370353" y="668933"/>
                </a:moveTo>
                <a:lnTo>
                  <a:pt x="370548" y="669085"/>
                </a:lnTo>
                <a:lnTo>
                  <a:pt x="372012" y="670223"/>
                </a:lnTo>
                <a:lnTo>
                  <a:pt x="371972" y="670266"/>
                </a:lnTo>
                <a:lnTo>
                  <a:pt x="370545" y="669091"/>
                </a:lnTo>
                <a:close/>
                <a:moveTo>
                  <a:pt x="383438" y="659503"/>
                </a:moveTo>
                <a:cubicBezTo>
                  <a:pt x="384450" y="659646"/>
                  <a:pt x="383736" y="662075"/>
                  <a:pt x="384545" y="662456"/>
                </a:cubicBezTo>
                <a:cubicBezTo>
                  <a:pt x="382926" y="661694"/>
                  <a:pt x="387402" y="652931"/>
                  <a:pt x="372067" y="670266"/>
                </a:cubicBezTo>
                <a:lnTo>
                  <a:pt x="372012" y="670223"/>
                </a:lnTo>
                <a:lnTo>
                  <a:pt x="380218" y="661545"/>
                </a:lnTo>
                <a:cubicBezTo>
                  <a:pt x="381994" y="659931"/>
                  <a:pt x="382932" y="659431"/>
                  <a:pt x="383438" y="659503"/>
                </a:cubicBezTo>
                <a:close/>
                <a:moveTo>
                  <a:pt x="2724004" y="659027"/>
                </a:moveTo>
                <a:cubicBezTo>
                  <a:pt x="2722599" y="657979"/>
                  <a:pt x="2721837" y="658027"/>
                  <a:pt x="2721885" y="659408"/>
                </a:cubicBezTo>
                <a:cubicBezTo>
                  <a:pt x="2721885" y="656646"/>
                  <a:pt x="2724932" y="659408"/>
                  <a:pt x="2729981" y="665219"/>
                </a:cubicBezTo>
                <a:cubicBezTo>
                  <a:pt x="2727457" y="662218"/>
                  <a:pt x="2725409" y="660075"/>
                  <a:pt x="2724004" y="659027"/>
                </a:cubicBezTo>
                <a:close/>
                <a:moveTo>
                  <a:pt x="2707406" y="648931"/>
                </a:moveTo>
                <a:lnTo>
                  <a:pt x="2738199" y="692933"/>
                </a:lnTo>
                <a:lnTo>
                  <a:pt x="2733731" y="692746"/>
                </a:lnTo>
                <a:cubicBezTo>
                  <a:pt x="2733011" y="692758"/>
                  <a:pt x="2732597" y="693234"/>
                  <a:pt x="2732923" y="694838"/>
                </a:cubicBezTo>
                <a:lnTo>
                  <a:pt x="2732924" y="694839"/>
                </a:lnTo>
                <a:lnTo>
                  <a:pt x="2732923" y="694840"/>
                </a:lnTo>
                <a:cubicBezTo>
                  <a:pt x="2733249" y="696443"/>
                  <a:pt x="2734315" y="699175"/>
                  <a:pt x="2736553" y="703700"/>
                </a:cubicBezTo>
                <a:lnTo>
                  <a:pt x="2732924" y="694839"/>
                </a:lnTo>
                <a:lnTo>
                  <a:pt x="2733731" y="692758"/>
                </a:lnTo>
                <a:cubicBezTo>
                  <a:pt x="2735172" y="692746"/>
                  <a:pt x="2737839" y="694603"/>
                  <a:pt x="2738268" y="693032"/>
                </a:cubicBezTo>
                <a:lnTo>
                  <a:pt x="2738199" y="692933"/>
                </a:lnTo>
                <a:lnTo>
                  <a:pt x="2738268" y="692936"/>
                </a:lnTo>
                <a:cubicBezTo>
                  <a:pt x="2728743" y="677887"/>
                  <a:pt x="2717598" y="663599"/>
                  <a:pt x="2707406" y="648931"/>
                </a:cubicBezTo>
                <a:close/>
                <a:moveTo>
                  <a:pt x="606154" y="641562"/>
                </a:moveTo>
                <a:lnTo>
                  <a:pt x="606154" y="641657"/>
                </a:lnTo>
                <a:lnTo>
                  <a:pt x="593772" y="651563"/>
                </a:lnTo>
                <a:close/>
                <a:moveTo>
                  <a:pt x="2576629" y="632167"/>
                </a:moveTo>
                <a:lnTo>
                  <a:pt x="2590345" y="649121"/>
                </a:lnTo>
                <a:cubicBezTo>
                  <a:pt x="2590535" y="648931"/>
                  <a:pt x="2591107" y="649121"/>
                  <a:pt x="2591869" y="649693"/>
                </a:cubicBezTo>
                <a:cubicBezTo>
                  <a:pt x="2591107" y="649217"/>
                  <a:pt x="2590345" y="649217"/>
                  <a:pt x="2590345" y="649217"/>
                </a:cubicBezTo>
                <a:close/>
                <a:moveTo>
                  <a:pt x="2667878" y="612831"/>
                </a:moveTo>
                <a:cubicBezTo>
                  <a:pt x="2669973" y="616451"/>
                  <a:pt x="2673117" y="621213"/>
                  <a:pt x="2676450" y="626261"/>
                </a:cubicBezTo>
                <a:cubicBezTo>
                  <a:pt x="2673878" y="621213"/>
                  <a:pt x="2670354" y="616451"/>
                  <a:pt x="2668259" y="612831"/>
                </a:cubicBezTo>
                <a:close/>
                <a:moveTo>
                  <a:pt x="2686928" y="605211"/>
                </a:moveTo>
                <a:cubicBezTo>
                  <a:pt x="2687976" y="604163"/>
                  <a:pt x="2699882" y="614736"/>
                  <a:pt x="2719408" y="639787"/>
                </a:cubicBezTo>
                <a:cubicBezTo>
                  <a:pt x="2700358" y="614736"/>
                  <a:pt x="2687976" y="604163"/>
                  <a:pt x="2686928" y="605211"/>
                </a:cubicBezTo>
                <a:close/>
                <a:moveTo>
                  <a:pt x="2544053" y="604544"/>
                </a:moveTo>
                <a:lnTo>
                  <a:pt x="2558436" y="616355"/>
                </a:lnTo>
                <a:lnTo>
                  <a:pt x="2544137" y="604690"/>
                </a:lnTo>
                <a:close/>
                <a:moveTo>
                  <a:pt x="2543958" y="604544"/>
                </a:moveTo>
                <a:lnTo>
                  <a:pt x="2544137" y="604690"/>
                </a:lnTo>
                <a:lnTo>
                  <a:pt x="2548339" y="611974"/>
                </a:lnTo>
                <a:cubicBezTo>
                  <a:pt x="2547196" y="609974"/>
                  <a:pt x="2545767" y="607497"/>
                  <a:pt x="2543958" y="604544"/>
                </a:cubicBezTo>
                <a:close/>
                <a:moveTo>
                  <a:pt x="477128" y="593781"/>
                </a:moveTo>
                <a:cubicBezTo>
                  <a:pt x="483510" y="588447"/>
                  <a:pt x="473604" y="602830"/>
                  <a:pt x="472461" y="606449"/>
                </a:cubicBezTo>
                <a:cubicBezTo>
                  <a:pt x="473604" y="602734"/>
                  <a:pt x="483129" y="588447"/>
                  <a:pt x="477128" y="593781"/>
                </a:cubicBezTo>
                <a:close/>
                <a:moveTo>
                  <a:pt x="228621" y="587113"/>
                </a:moveTo>
                <a:cubicBezTo>
                  <a:pt x="225182" y="592304"/>
                  <a:pt x="222344" y="597867"/>
                  <a:pt x="220144" y="603687"/>
                </a:cubicBezTo>
                <a:cubicBezTo>
                  <a:pt x="222353" y="597934"/>
                  <a:pt x="225201" y="592438"/>
                  <a:pt x="228621" y="587304"/>
                </a:cubicBezTo>
                <a:close/>
                <a:moveTo>
                  <a:pt x="476938" y="564634"/>
                </a:moveTo>
                <a:lnTo>
                  <a:pt x="477100" y="564851"/>
                </a:lnTo>
                <a:lnTo>
                  <a:pt x="453316" y="588446"/>
                </a:lnTo>
                <a:cubicBezTo>
                  <a:pt x="460841" y="579969"/>
                  <a:pt x="468461" y="571682"/>
                  <a:pt x="476938" y="564634"/>
                </a:cubicBezTo>
                <a:close/>
                <a:moveTo>
                  <a:pt x="441594" y="564446"/>
                </a:moveTo>
                <a:cubicBezTo>
                  <a:pt x="442648" y="563759"/>
                  <a:pt x="442862" y="564134"/>
                  <a:pt x="441981" y="565872"/>
                </a:cubicBezTo>
                <a:cubicBezTo>
                  <a:pt x="431399" y="581369"/>
                  <a:pt x="419578" y="595990"/>
                  <a:pt x="406643" y="609592"/>
                </a:cubicBezTo>
                <a:cubicBezTo>
                  <a:pt x="395309" y="623784"/>
                  <a:pt x="386355" y="634357"/>
                  <a:pt x="377592" y="644454"/>
                </a:cubicBezTo>
                <a:lnTo>
                  <a:pt x="364543" y="659884"/>
                </a:lnTo>
                <a:cubicBezTo>
                  <a:pt x="360161" y="664932"/>
                  <a:pt x="355875" y="670743"/>
                  <a:pt x="351017" y="677886"/>
                </a:cubicBezTo>
                <a:cubicBezTo>
                  <a:pt x="353589" y="671314"/>
                  <a:pt x="296725" y="745990"/>
                  <a:pt x="356447" y="661027"/>
                </a:cubicBezTo>
                <a:cubicBezTo>
                  <a:pt x="365972" y="649121"/>
                  <a:pt x="374544" y="640072"/>
                  <a:pt x="383783" y="629309"/>
                </a:cubicBezTo>
                <a:cubicBezTo>
                  <a:pt x="393023" y="618546"/>
                  <a:pt x="402548" y="606544"/>
                  <a:pt x="416359" y="591209"/>
                </a:cubicBezTo>
                <a:cubicBezTo>
                  <a:pt x="427718" y="578136"/>
                  <a:pt x="438433" y="566509"/>
                  <a:pt x="441594" y="564446"/>
                </a:cubicBezTo>
                <a:close/>
                <a:moveTo>
                  <a:pt x="2479759" y="561967"/>
                </a:moveTo>
                <a:cubicBezTo>
                  <a:pt x="2486998" y="568540"/>
                  <a:pt x="2494808" y="575779"/>
                  <a:pt x="2500333" y="580446"/>
                </a:cubicBezTo>
                <a:cubicBezTo>
                  <a:pt x="2532937" y="610869"/>
                  <a:pt x="2562883" y="644006"/>
                  <a:pt x="2589868" y="679506"/>
                </a:cubicBezTo>
                <a:cubicBezTo>
                  <a:pt x="2562883" y="643977"/>
                  <a:pt x="2532899" y="610840"/>
                  <a:pt x="2500237" y="580446"/>
                </a:cubicBezTo>
                <a:cubicBezTo>
                  <a:pt x="2494808" y="575779"/>
                  <a:pt x="2486998" y="568540"/>
                  <a:pt x="2479759" y="561967"/>
                </a:cubicBezTo>
                <a:close/>
                <a:moveTo>
                  <a:pt x="2295546" y="550727"/>
                </a:moveTo>
                <a:lnTo>
                  <a:pt x="2294689" y="551394"/>
                </a:lnTo>
                <a:lnTo>
                  <a:pt x="2292879" y="554156"/>
                </a:lnTo>
                <a:cubicBezTo>
                  <a:pt x="2307834" y="566729"/>
                  <a:pt x="2322407" y="579683"/>
                  <a:pt x="2337266" y="592352"/>
                </a:cubicBezTo>
                <a:cubicBezTo>
                  <a:pt x="2338218" y="591780"/>
                  <a:pt x="2337837" y="589113"/>
                  <a:pt x="2350315" y="600067"/>
                </a:cubicBezTo>
                <a:cubicBezTo>
                  <a:pt x="2350887" y="599495"/>
                  <a:pt x="2351363" y="598924"/>
                  <a:pt x="2349077" y="595876"/>
                </a:cubicBezTo>
                <a:cubicBezTo>
                  <a:pt x="2343476" y="589323"/>
                  <a:pt x="2337256" y="583332"/>
                  <a:pt x="2330503" y="577969"/>
                </a:cubicBezTo>
                <a:cubicBezTo>
                  <a:pt x="2318787" y="568920"/>
                  <a:pt x="2307357" y="559586"/>
                  <a:pt x="2295546" y="550727"/>
                </a:cubicBezTo>
                <a:close/>
                <a:moveTo>
                  <a:pt x="310917" y="547204"/>
                </a:moveTo>
                <a:cubicBezTo>
                  <a:pt x="305583" y="554109"/>
                  <a:pt x="301678" y="559419"/>
                  <a:pt x="299201" y="563122"/>
                </a:cubicBezTo>
                <a:lnTo>
                  <a:pt x="299166" y="563193"/>
                </a:lnTo>
                <a:lnTo>
                  <a:pt x="299034" y="563372"/>
                </a:lnTo>
                <a:lnTo>
                  <a:pt x="296011" y="569397"/>
                </a:lnTo>
                <a:lnTo>
                  <a:pt x="295677" y="569397"/>
                </a:lnTo>
                <a:lnTo>
                  <a:pt x="269769" y="602734"/>
                </a:lnTo>
                <a:lnTo>
                  <a:pt x="295867" y="569683"/>
                </a:lnTo>
                <a:lnTo>
                  <a:pt x="296011" y="569397"/>
                </a:lnTo>
                <a:lnTo>
                  <a:pt x="296058" y="569397"/>
                </a:lnTo>
                <a:lnTo>
                  <a:pt x="299166" y="563193"/>
                </a:lnTo>
                <a:close/>
                <a:moveTo>
                  <a:pt x="269483" y="526915"/>
                </a:moveTo>
                <a:cubicBezTo>
                  <a:pt x="266149" y="532630"/>
                  <a:pt x="264340" y="536631"/>
                  <a:pt x="260625" y="542727"/>
                </a:cubicBezTo>
                <a:lnTo>
                  <a:pt x="260625" y="542848"/>
                </a:lnTo>
                <a:lnTo>
                  <a:pt x="244432" y="563491"/>
                </a:lnTo>
                <a:cubicBezTo>
                  <a:pt x="249004" y="557776"/>
                  <a:pt x="254529" y="550823"/>
                  <a:pt x="260625" y="542917"/>
                </a:cubicBezTo>
                <a:lnTo>
                  <a:pt x="260625" y="542848"/>
                </a:lnTo>
                <a:lnTo>
                  <a:pt x="260720" y="542727"/>
                </a:lnTo>
                <a:cubicBezTo>
                  <a:pt x="264340" y="536440"/>
                  <a:pt x="266149" y="532630"/>
                  <a:pt x="269483" y="526915"/>
                </a:cubicBezTo>
                <a:close/>
                <a:moveTo>
                  <a:pt x="293105" y="526534"/>
                </a:moveTo>
                <a:cubicBezTo>
                  <a:pt x="293105" y="530821"/>
                  <a:pt x="289390" y="538917"/>
                  <a:pt x="255005" y="585018"/>
                </a:cubicBezTo>
                <a:cubicBezTo>
                  <a:pt x="254624" y="587018"/>
                  <a:pt x="257386" y="584923"/>
                  <a:pt x="255767" y="588828"/>
                </a:cubicBezTo>
                <a:cubicBezTo>
                  <a:pt x="257386" y="585018"/>
                  <a:pt x="255005" y="587018"/>
                  <a:pt x="255005" y="585018"/>
                </a:cubicBezTo>
                <a:cubicBezTo>
                  <a:pt x="289581" y="538917"/>
                  <a:pt x="293105" y="530725"/>
                  <a:pt x="293105" y="526534"/>
                </a:cubicBezTo>
                <a:close/>
                <a:moveTo>
                  <a:pt x="755258" y="521010"/>
                </a:moveTo>
                <a:lnTo>
                  <a:pt x="741066" y="531583"/>
                </a:lnTo>
                <a:cubicBezTo>
                  <a:pt x="726016" y="543870"/>
                  <a:pt x="722587" y="547490"/>
                  <a:pt x="721921" y="549204"/>
                </a:cubicBezTo>
                <a:cubicBezTo>
                  <a:pt x="722587" y="547490"/>
                  <a:pt x="726016" y="543870"/>
                  <a:pt x="740971" y="531583"/>
                </a:cubicBezTo>
                <a:close/>
                <a:moveTo>
                  <a:pt x="298058" y="515581"/>
                </a:moveTo>
                <a:cubicBezTo>
                  <a:pt x="296153" y="517771"/>
                  <a:pt x="294724" y="519962"/>
                  <a:pt x="293105" y="522153"/>
                </a:cubicBezTo>
                <a:lnTo>
                  <a:pt x="293105" y="522534"/>
                </a:lnTo>
                <a:cubicBezTo>
                  <a:pt x="295105" y="519962"/>
                  <a:pt x="296534" y="517771"/>
                  <a:pt x="298439" y="515581"/>
                </a:cubicBezTo>
                <a:close/>
                <a:moveTo>
                  <a:pt x="2258589" y="505007"/>
                </a:moveTo>
                <a:lnTo>
                  <a:pt x="2264780" y="511961"/>
                </a:lnTo>
                <a:cubicBezTo>
                  <a:pt x="2262684" y="509770"/>
                  <a:pt x="2260684" y="507389"/>
                  <a:pt x="2258589" y="505103"/>
                </a:cubicBezTo>
                <a:close/>
                <a:moveTo>
                  <a:pt x="525420" y="496530"/>
                </a:moveTo>
                <a:cubicBezTo>
                  <a:pt x="505037" y="516723"/>
                  <a:pt x="487320" y="538916"/>
                  <a:pt x="468270" y="560157"/>
                </a:cubicBezTo>
                <a:cubicBezTo>
                  <a:pt x="462746" y="565491"/>
                  <a:pt x="458078" y="571206"/>
                  <a:pt x="453221" y="576921"/>
                </a:cubicBezTo>
                <a:cubicBezTo>
                  <a:pt x="458078" y="571302"/>
                  <a:pt x="462936" y="565491"/>
                  <a:pt x="468175" y="560157"/>
                </a:cubicBezTo>
                <a:cubicBezTo>
                  <a:pt x="487034" y="538916"/>
                  <a:pt x="505037" y="517009"/>
                  <a:pt x="525420" y="496530"/>
                </a:cubicBezTo>
                <a:close/>
                <a:moveTo>
                  <a:pt x="658007" y="494911"/>
                </a:moveTo>
                <a:cubicBezTo>
                  <a:pt x="658769" y="495769"/>
                  <a:pt x="660389" y="495959"/>
                  <a:pt x="654293" y="502341"/>
                </a:cubicBezTo>
                <a:cubicBezTo>
                  <a:pt x="660389" y="495959"/>
                  <a:pt x="658674" y="495578"/>
                  <a:pt x="658007" y="494911"/>
                </a:cubicBezTo>
                <a:close/>
                <a:moveTo>
                  <a:pt x="299963" y="487196"/>
                </a:moveTo>
                <a:cubicBezTo>
                  <a:pt x="295201" y="492625"/>
                  <a:pt x="291200" y="497388"/>
                  <a:pt x="287676" y="501483"/>
                </a:cubicBezTo>
                <a:lnTo>
                  <a:pt x="285676" y="504055"/>
                </a:lnTo>
                <a:lnTo>
                  <a:pt x="287771" y="501483"/>
                </a:lnTo>
                <a:cubicBezTo>
                  <a:pt x="291200" y="497388"/>
                  <a:pt x="295296" y="492530"/>
                  <a:pt x="299963" y="487196"/>
                </a:cubicBezTo>
                <a:close/>
                <a:moveTo>
                  <a:pt x="698532" y="481048"/>
                </a:moveTo>
                <a:lnTo>
                  <a:pt x="688012" y="488530"/>
                </a:lnTo>
                <a:lnTo>
                  <a:pt x="672581" y="499388"/>
                </a:lnTo>
                <a:lnTo>
                  <a:pt x="668962" y="502150"/>
                </a:lnTo>
                <a:lnTo>
                  <a:pt x="672581" y="499293"/>
                </a:lnTo>
                <a:lnTo>
                  <a:pt x="688012" y="488434"/>
                </a:lnTo>
                <a:close/>
                <a:moveTo>
                  <a:pt x="2096760" y="474051"/>
                </a:moveTo>
                <a:cubicBezTo>
                  <a:pt x="2090283" y="472146"/>
                  <a:pt x="2107999" y="483100"/>
                  <a:pt x="2115810" y="488624"/>
                </a:cubicBezTo>
                <a:cubicBezTo>
                  <a:pt x="2126001" y="495482"/>
                  <a:pt x="2137717" y="504531"/>
                  <a:pt x="2151338" y="513389"/>
                </a:cubicBezTo>
                <a:lnTo>
                  <a:pt x="2172388" y="527201"/>
                </a:lnTo>
                <a:lnTo>
                  <a:pt x="2194486" y="542345"/>
                </a:lnTo>
                <a:lnTo>
                  <a:pt x="2192962" y="537583"/>
                </a:lnTo>
                <a:cubicBezTo>
                  <a:pt x="2185913" y="532344"/>
                  <a:pt x="2180008" y="527201"/>
                  <a:pt x="2174864" y="523676"/>
                </a:cubicBezTo>
                <a:cubicBezTo>
                  <a:pt x="2169721" y="520152"/>
                  <a:pt x="2165530" y="516913"/>
                  <a:pt x="2162387" y="514151"/>
                </a:cubicBezTo>
                <a:lnTo>
                  <a:pt x="2139622" y="498149"/>
                </a:lnTo>
                <a:lnTo>
                  <a:pt x="2128002" y="490720"/>
                </a:lnTo>
                <a:lnTo>
                  <a:pt x="2115810" y="483576"/>
                </a:lnTo>
                <a:cubicBezTo>
                  <a:pt x="2109733" y="479880"/>
                  <a:pt x="2103360" y="476689"/>
                  <a:pt x="2096760" y="474051"/>
                </a:cubicBezTo>
                <a:close/>
                <a:moveTo>
                  <a:pt x="732779" y="467480"/>
                </a:moveTo>
                <a:cubicBezTo>
                  <a:pt x="712301" y="490244"/>
                  <a:pt x="674010" y="520915"/>
                  <a:pt x="622766" y="567968"/>
                </a:cubicBezTo>
                <a:cubicBezTo>
                  <a:pt x="673629" y="520915"/>
                  <a:pt x="712301" y="490244"/>
                  <a:pt x="732779" y="467480"/>
                </a:cubicBezTo>
                <a:close/>
                <a:moveTo>
                  <a:pt x="719505" y="466205"/>
                </a:moveTo>
                <a:lnTo>
                  <a:pt x="719349" y="466431"/>
                </a:lnTo>
                <a:lnTo>
                  <a:pt x="698532" y="481048"/>
                </a:lnTo>
                <a:lnTo>
                  <a:pt x="719349" y="466241"/>
                </a:lnTo>
                <a:close/>
                <a:moveTo>
                  <a:pt x="581331" y="459764"/>
                </a:moveTo>
                <a:cubicBezTo>
                  <a:pt x="581331" y="457478"/>
                  <a:pt x="570854" y="464622"/>
                  <a:pt x="557805" y="475861"/>
                </a:cubicBezTo>
                <a:cubicBezTo>
                  <a:pt x="570854" y="464622"/>
                  <a:pt x="580951" y="457573"/>
                  <a:pt x="581331" y="459764"/>
                </a:cubicBezTo>
                <a:close/>
                <a:moveTo>
                  <a:pt x="587904" y="440809"/>
                </a:moveTo>
                <a:lnTo>
                  <a:pt x="557233" y="465479"/>
                </a:lnTo>
                <a:lnTo>
                  <a:pt x="543708" y="477195"/>
                </a:lnTo>
                <a:lnTo>
                  <a:pt x="557138" y="465193"/>
                </a:lnTo>
                <a:close/>
                <a:moveTo>
                  <a:pt x="612419" y="440666"/>
                </a:moveTo>
                <a:cubicBezTo>
                  <a:pt x="610597" y="443523"/>
                  <a:pt x="601668" y="452477"/>
                  <a:pt x="586094" y="467384"/>
                </a:cubicBezTo>
                <a:cubicBezTo>
                  <a:pt x="570378" y="481862"/>
                  <a:pt x="555805" y="497006"/>
                  <a:pt x="540470" y="511961"/>
                </a:cubicBezTo>
                <a:cubicBezTo>
                  <a:pt x="532945" y="519581"/>
                  <a:pt x="524849" y="526820"/>
                  <a:pt x="517324" y="534821"/>
                </a:cubicBezTo>
                <a:cubicBezTo>
                  <a:pt x="509799" y="542822"/>
                  <a:pt x="502084" y="551013"/>
                  <a:pt x="494083" y="559300"/>
                </a:cubicBezTo>
                <a:lnTo>
                  <a:pt x="481700" y="571016"/>
                </a:lnTo>
                <a:lnTo>
                  <a:pt x="477100" y="564851"/>
                </a:lnTo>
                <a:lnTo>
                  <a:pt x="477319" y="564634"/>
                </a:lnTo>
                <a:lnTo>
                  <a:pt x="515419" y="524534"/>
                </a:lnTo>
                <a:lnTo>
                  <a:pt x="555233" y="486434"/>
                </a:lnTo>
                <a:lnTo>
                  <a:pt x="564758" y="476909"/>
                </a:lnTo>
                <a:lnTo>
                  <a:pt x="575236" y="468146"/>
                </a:lnTo>
                <a:lnTo>
                  <a:pt x="596096" y="450524"/>
                </a:lnTo>
                <a:cubicBezTo>
                  <a:pt x="608955" y="441047"/>
                  <a:pt x="614241" y="437808"/>
                  <a:pt x="612419" y="440666"/>
                </a:cubicBezTo>
                <a:close/>
                <a:moveTo>
                  <a:pt x="477414" y="422521"/>
                </a:moveTo>
                <a:lnTo>
                  <a:pt x="477223" y="422616"/>
                </a:lnTo>
                <a:cubicBezTo>
                  <a:pt x="468908" y="430437"/>
                  <a:pt x="460021" y="437628"/>
                  <a:pt x="450649" y="444143"/>
                </a:cubicBezTo>
                <a:cubicBezTo>
                  <a:pt x="460097" y="437609"/>
                  <a:pt x="469041" y="430379"/>
                  <a:pt x="477414" y="422521"/>
                </a:cubicBezTo>
                <a:close/>
                <a:moveTo>
                  <a:pt x="2338123" y="421759"/>
                </a:moveTo>
                <a:lnTo>
                  <a:pt x="2359554" y="438714"/>
                </a:lnTo>
                <a:lnTo>
                  <a:pt x="2377080" y="452811"/>
                </a:lnTo>
                <a:lnTo>
                  <a:pt x="2359649" y="439000"/>
                </a:lnTo>
                <a:close/>
                <a:moveTo>
                  <a:pt x="381878" y="402709"/>
                </a:moveTo>
                <a:cubicBezTo>
                  <a:pt x="365305" y="420902"/>
                  <a:pt x="348350" y="438618"/>
                  <a:pt x="332253" y="456907"/>
                </a:cubicBezTo>
                <a:lnTo>
                  <a:pt x="330062" y="460050"/>
                </a:lnTo>
                <a:lnTo>
                  <a:pt x="332443" y="456716"/>
                </a:lnTo>
                <a:cubicBezTo>
                  <a:pt x="348541" y="438333"/>
                  <a:pt x="365400" y="420712"/>
                  <a:pt x="381878" y="402709"/>
                </a:cubicBezTo>
                <a:close/>
                <a:moveTo>
                  <a:pt x="664116" y="399817"/>
                </a:moveTo>
                <a:lnTo>
                  <a:pt x="653162" y="407519"/>
                </a:lnTo>
                <a:cubicBezTo>
                  <a:pt x="649125" y="410020"/>
                  <a:pt x="647387" y="410615"/>
                  <a:pt x="646292" y="410615"/>
                </a:cubicBezTo>
                <a:cubicBezTo>
                  <a:pt x="647387" y="410520"/>
                  <a:pt x="649125" y="409925"/>
                  <a:pt x="653138" y="407472"/>
                </a:cubicBezTo>
                <a:close/>
                <a:moveTo>
                  <a:pt x="711316" y="387725"/>
                </a:moveTo>
                <a:cubicBezTo>
                  <a:pt x="711253" y="388332"/>
                  <a:pt x="709634" y="390112"/>
                  <a:pt x="705919" y="393470"/>
                </a:cubicBezTo>
                <a:cubicBezTo>
                  <a:pt x="698204" y="400614"/>
                  <a:pt x="699918" y="400995"/>
                  <a:pt x="717254" y="389946"/>
                </a:cubicBezTo>
                <a:lnTo>
                  <a:pt x="719063" y="396614"/>
                </a:lnTo>
                <a:cubicBezTo>
                  <a:pt x="703823" y="407948"/>
                  <a:pt x="688393" y="418902"/>
                  <a:pt x="673629" y="431285"/>
                </a:cubicBezTo>
                <a:lnTo>
                  <a:pt x="650864" y="448715"/>
                </a:lnTo>
                <a:cubicBezTo>
                  <a:pt x="643149" y="455097"/>
                  <a:pt x="635243" y="461193"/>
                  <a:pt x="627623" y="467765"/>
                </a:cubicBezTo>
                <a:cubicBezTo>
                  <a:pt x="620003" y="471861"/>
                  <a:pt x="594095" y="493388"/>
                  <a:pt x="582856" y="501103"/>
                </a:cubicBezTo>
                <a:cubicBezTo>
                  <a:pt x="566758" y="512533"/>
                  <a:pt x="560091" y="516534"/>
                  <a:pt x="565425" y="510056"/>
                </a:cubicBezTo>
                <a:cubicBezTo>
                  <a:pt x="570902" y="503827"/>
                  <a:pt x="576684" y="497884"/>
                  <a:pt x="582761" y="492245"/>
                </a:cubicBezTo>
                <a:cubicBezTo>
                  <a:pt x="592095" y="483863"/>
                  <a:pt x="604954" y="472719"/>
                  <a:pt x="621527" y="458431"/>
                </a:cubicBezTo>
                <a:cubicBezTo>
                  <a:pt x="612469" y="463575"/>
                  <a:pt x="604030" y="469747"/>
                  <a:pt x="596381" y="476814"/>
                </a:cubicBezTo>
                <a:lnTo>
                  <a:pt x="578950" y="490816"/>
                </a:lnTo>
                <a:cubicBezTo>
                  <a:pt x="575302" y="494226"/>
                  <a:pt x="571454" y="497407"/>
                  <a:pt x="567425" y="500341"/>
                </a:cubicBezTo>
                <a:cubicBezTo>
                  <a:pt x="575903" y="491006"/>
                  <a:pt x="585428" y="482625"/>
                  <a:pt x="594953" y="474147"/>
                </a:cubicBezTo>
                <a:cubicBezTo>
                  <a:pt x="604478" y="465670"/>
                  <a:pt x="614003" y="457288"/>
                  <a:pt x="623528" y="449001"/>
                </a:cubicBezTo>
                <a:cubicBezTo>
                  <a:pt x="643340" y="433094"/>
                  <a:pt x="663628" y="417664"/>
                  <a:pt x="684392" y="402995"/>
                </a:cubicBezTo>
                <a:cubicBezTo>
                  <a:pt x="697680" y="394637"/>
                  <a:pt x="711503" y="385904"/>
                  <a:pt x="711316" y="387725"/>
                </a:cubicBezTo>
                <a:close/>
                <a:moveTo>
                  <a:pt x="2088177" y="387465"/>
                </a:moveTo>
                <a:lnTo>
                  <a:pt x="2089696" y="388036"/>
                </a:lnTo>
                <a:cubicBezTo>
                  <a:pt x="2094580" y="390238"/>
                  <a:pt x="2100902" y="393256"/>
                  <a:pt x="2107332" y="396328"/>
                </a:cubicBezTo>
                <a:close/>
                <a:moveTo>
                  <a:pt x="517609" y="386326"/>
                </a:moveTo>
                <a:cubicBezTo>
                  <a:pt x="498369" y="400804"/>
                  <a:pt x="486367" y="410710"/>
                  <a:pt x="480176" y="414901"/>
                </a:cubicBezTo>
                <a:cubicBezTo>
                  <a:pt x="486367" y="410901"/>
                  <a:pt x="498559" y="400995"/>
                  <a:pt x="517609" y="386326"/>
                </a:cubicBezTo>
                <a:close/>
                <a:moveTo>
                  <a:pt x="519229" y="385183"/>
                </a:moveTo>
                <a:cubicBezTo>
                  <a:pt x="514485" y="391346"/>
                  <a:pt x="509018" y="396908"/>
                  <a:pt x="502941" y="401757"/>
                </a:cubicBezTo>
                <a:lnTo>
                  <a:pt x="503036" y="401757"/>
                </a:lnTo>
                <a:cubicBezTo>
                  <a:pt x="509085" y="396908"/>
                  <a:pt x="514523" y="391336"/>
                  <a:pt x="519229" y="385183"/>
                </a:cubicBezTo>
                <a:close/>
                <a:moveTo>
                  <a:pt x="2080914" y="384732"/>
                </a:moveTo>
                <a:lnTo>
                  <a:pt x="2085305" y="386136"/>
                </a:lnTo>
                <a:lnTo>
                  <a:pt x="2088177" y="387465"/>
                </a:lnTo>
                <a:close/>
                <a:moveTo>
                  <a:pt x="2080690" y="384648"/>
                </a:moveTo>
                <a:lnTo>
                  <a:pt x="2080914" y="384732"/>
                </a:lnTo>
                <a:lnTo>
                  <a:pt x="2080709" y="384666"/>
                </a:lnTo>
                <a:close/>
                <a:moveTo>
                  <a:pt x="2080650" y="384648"/>
                </a:moveTo>
                <a:lnTo>
                  <a:pt x="2080709" y="384666"/>
                </a:lnTo>
                <a:lnTo>
                  <a:pt x="2083424" y="387374"/>
                </a:lnTo>
                <a:cubicBezTo>
                  <a:pt x="2080995" y="385612"/>
                  <a:pt x="2080204" y="384779"/>
                  <a:pt x="2080650" y="384648"/>
                </a:cubicBezTo>
                <a:close/>
                <a:moveTo>
                  <a:pt x="2053825" y="380802"/>
                </a:moveTo>
                <a:cubicBezTo>
                  <a:pt x="2054540" y="380492"/>
                  <a:pt x="2056135" y="380706"/>
                  <a:pt x="2061231" y="382802"/>
                </a:cubicBezTo>
                <a:cubicBezTo>
                  <a:pt x="2051134" y="378611"/>
                  <a:pt x="2054944" y="382231"/>
                  <a:pt x="2051706" y="381945"/>
                </a:cubicBezTo>
                <a:cubicBezTo>
                  <a:pt x="2053278" y="381945"/>
                  <a:pt x="2053111" y="381111"/>
                  <a:pt x="2053825" y="380802"/>
                </a:cubicBezTo>
                <a:close/>
                <a:moveTo>
                  <a:pt x="687440" y="380516"/>
                </a:moveTo>
                <a:lnTo>
                  <a:pt x="673628" y="393184"/>
                </a:lnTo>
                <a:lnTo>
                  <a:pt x="664116" y="399817"/>
                </a:lnTo>
                <a:lnTo>
                  <a:pt x="673819" y="392994"/>
                </a:lnTo>
                <a:close/>
                <a:moveTo>
                  <a:pt x="2030465" y="378611"/>
                </a:moveTo>
                <a:cubicBezTo>
                  <a:pt x="2031322" y="379516"/>
                  <a:pt x="2031417" y="380016"/>
                  <a:pt x="2028940" y="379266"/>
                </a:cubicBezTo>
                <a:lnTo>
                  <a:pt x="2028850" y="379229"/>
                </a:lnTo>
                <a:close/>
                <a:moveTo>
                  <a:pt x="2020824" y="375988"/>
                </a:moveTo>
                <a:lnTo>
                  <a:pt x="2028850" y="379229"/>
                </a:lnTo>
                <a:lnTo>
                  <a:pt x="2028786" y="379254"/>
                </a:lnTo>
                <a:close/>
                <a:moveTo>
                  <a:pt x="2026905" y="372515"/>
                </a:moveTo>
                <a:cubicBezTo>
                  <a:pt x="2030155" y="373301"/>
                  <a:pt x="2037228" y="375944"/>
                  <a:pt x="2051230" y="381945"/>
                </a:cubicBezTo>
                <a:cubicBezTo>
                  <a:pt x="2044229" y="378944"/>
                  <a:pt x="2038943" y="376783"/>
                  <a:pt x="2034996" y="375274"/>
                </a:cubicBezTo>
                <a:lnTo>
                  <a:pt x="2026882" y="372543"/>
                </a:lnTo>
                <a:close/>
                <a:moveTo>
                  <a:pt x="2026798" y="372515"/>
                </a:moveTo>
                <a:lnTo>
                  <a:pt x="2026882" y="372543"/>
                </a:lnTo>
                <a:lnTo>
                  <a:pt x="2025512" y="374230"/>
                </a:lnTo>
                <a:cubicBezTo>
                  <a:pt x="2024083" y="372801"/>
                  <a:pt x="2023512" y="371729"/>
                  <a:pt x="2026798" y="372515"/>
                </a:cubicBezTo>
                <a:close/>
                <a:moveTo>
                  <a:pt x="929312" y="366260"/>
                </a:moveTo>
                <a:lnTo>
                  <a:pt x="923755" y="369086"/>
                </a:lnTo>
                <a:cubicBezTo>
                  <a:pt x="913087" y="374325"/>
                  <a:pt x="903277" y="378611"/>
                  <a:pt x="893847" y="383088"/>
                </a:cubicBezTo>
                <a:cubicBezTo>
                  <a:pt x="903372" y="378897"/>
                  <a:pt x="912897" y="374325"/>
                  <a:pt x="923660" y="369086"/>
                </a:cubicBezTo>
                <a:close/>
                <a:moveTo>
                  <a:pt x="2258113" y="358799"/>
                </a:moveTo>
                <a:lnTo>
                  <a:pt x="2258229" y="358918"/>
                </a:lnTo>
                <a:lnTo>
                  <a:pt x="2261542" y="362311"/>
                </a:lnTo>
                <a:cubicBezTo>
                  <a:pt x="2263566" y="364085"/>
                  <a:pt x="2266209" y="366276"/>
                  <a:pt x="2268686" y="368324"/>
                </a:cubicBezTo>
                <a:cubicBezTo>
                  <a:pt x="2266209" y="366466"/>
                  <a:pt x="2263471" y="364276"/>
                  <a:pt x="2261399" y="362454"/>
                </a:cubicBezTo>
                <a:lnTo>
                  <a:pt x="2258215" y="358913"/>
                </a:lnTo>
                <a:close/>
                <a:moveTo>
                  <a:pt x="712396" y="358704"/>
                </a:moveTo>
                <a:cubicBezTo>
                  <a:pt x="699442" y="368134"/>
                  <a:pt x="685916" y="378040"/>
                  <a:pt x="680868" y="382421"/>
                </a:cubicBezTo>
                <a:cubicBezTo>
                  <a:pt x="685916" y="377754"/>
                  <a:pt x="699442" y="368229"/>
                  <a:pt x="712396" y="358704"/>
                </a:cubicBezTo>
                <a:close/>
                <a:moveTo>
                  <a:pt x="1982935" y="358513"/>
                </a:moveTo>
                <a:cubicBezTo>
                  <a:pt x="1987221" y="360799"/>
                  <a:pt x="1992269" y="362895"/>
                  <a:pt x="1996746" y="365467"/>
                </a:cubicBezTo>
                <a:lnTo>
                  <a:pt x="2011891" y="372325"/>
                </a:lnTo>
                <a:lnTo>
                  <a:pt x="2020824" y="375988"/>
                </a:lnTo>
                <a:lnTo>
                  <a:pt x="2011986" y="372420"/>
                </a:lnTo>
                <a:lnTo>
                  <a:pt x="1996651" y="365467"/>
                </a:lnTo>
                <a:cubicBezTo>
                  <a:pt x="1992460" y="362895"/>
                  <a:pt x="1987602" y="360799"/>
                  <a:pt x="1982935" y="358513"/>
                </a:cubicBezTo>
                <a:close/>
                <a:moveTo>
                  <a:pt x="947282" y="357084"/>
                </a:moveTo>
                <a:lnTo>
                  <a:pt x="940424" y="360704"/>
                </a:lnTo>
                <a:lnTo>
                  <a:pt x="929312" y="366260"/>
                </a:lnTo>
                <a:lnTo>
                  <a:pt x="940424" y="360609"/>
                </a:lnTo>
                <a:close/>
                <a:moveTo>
                  <a:pt x="485605" y="356227"/>
                </a:moveTo>
                <a:cubicBezTo>
                  <a:pt x="472080" y="370896"/>
                  <a:pt x="461698" y="382992"/>
                  <a:pt x="468937" y="380421"/>
                </a:cubicBezTo>
                <a:cubicBezTo>
                  <a:pt x="461698" y="382992"/>
                  <a:pt x="472175" y="370800"/>
                  <a:pt x="485605" y="356227"/>
                </a:cubicBezTo>
                <a:close/>
                <a:moveTo>
                  <a:pt x="959379" y="351464"/>
                </a:moveTo>
                <a:lnTo>
                  <a:pt x="949854" y="356036"/>
                </a:lnTo>
                <a:lnTo>
                  <a:pt x="949854" y="355941"/>
                </a:lnTo>
                <a:close/>
                <a:moveTo>
                  <a:pt x="923266" y="348088"/>
                </a:moveTo>
                <a:lnTo>
                  <a:pt x="927089" y="350512"/>
                </a:lnTo>
                <a:lnTo>
                  <a:pt x="927058" y="350587"/>
                </a:lnTo>
                <a:lnTo>
                  <a:pt x="923184" y="348131"/>
                </a:lnTo>
                <a:close/>
                <a:moveTo>
                  <a:pt x="2236835" y="342858"/>
                </a:moveTo>
                <a:lnTo>
                  <a:pt x="2264230" y="361246"/>
                </a:lnTo>
                <a:lnTo>
                  <a:pt x="2264648" y="361527"/>
                </a:lnTo>
                <a:lnTo>
                  <a:pt x="2264553" y="361527"/>
                </a:lnTo>
                <a:lnTo>
                  <a:pt x="2264009" y="361160"/>
                </a:lnTo>
                <a:close/>
                <a:moveTo>
                  <a:pt x="1645903" y="340953"/>
                </a:moveTo>
                <a:lnTo>
                  <a:pt x="1645998" y="340953"/>
                </a:lnTo>
                <a:lnTo>
                  <a:pt x="1646475" y="344287"/>
                </a:lnTo>
                <a:close/>
                <a:moveTo>
                  <a:pt x="1606222" y="337653"/>
                </a:moveTo>
                <a:cubicBezTo>
                  <a:pt x="1606412" y="338701"/>
                  <a:pt x="1609556" y="339844"/>
                  <a:pt x="1621462" y="341368"/>
                </a:cubicBezTo>
                <a:cubicBezTo>
                  <a:pt x="1609556" y="339844"/>
                  <a:pt x="1606222" y="338701"/>
                  <a:pt x="1606222" y="337653"/>
                </a:cubicBezTo>
                <a:close/>
                <a:moveTo>
                  <a:pt x="1134543" y="335272"/>
                </a:moveTo>
                <a:cubicBezTo>
                  <a:pt x="1134638" y="336891"/>
                  <a:pt x="1112826" y="345559"/>
                  <a:pt x="1109207" y="348131"/>
                </a:cubicBezTo>
                <a:cubicBezTo>
                  <a:pt x="1112826" y="345273"/>
                  <a:pt x="1134638" y="336891"/>
                  <a:pt x="1134543" y="335272"/>
                </a:cubicBezTo>
                <a:close/>
                <a:moveTo>
                  <a:pt x="1384670" y="327176"/>
                </a:moveTo>
                <a:cubicBezTo>
                  <a:pt x="1369240" y="328604"/>
                  <a:pt x="1351714" y="330700"/>
                  <a:pt x="1332664" y="333748"/>
                </a:cubicBezTo>
                <a:cubicBezTo>
                  <a:pt x="1296755" y="340606"/>
                  <a:pt x="1337236" y="336986"/>
                  <a:pt x="1327139" y="340606"/>
                </a:cubicBezTo>
                <a:lnTo>
                  <a:pt x="1367716" y="335462"/>
                </a:lnTo>
                <a:cubicBezTo>
                  <a:pt x="1377108" y="333310"/>
                  <a:pt x="1386671" y="332005"/>
                  <a:pt x="1396291" y="331557"/>
                </a:cubicBezTo>
                <a:lnTo>
                  <a:pt x="1395910" y="331176"/>
                </a:lnTo>
                <a:cubicBezTo>
                  <a:pt x="1405749" y="330652"/>
                  <a:pt x="1415532" y="329309"/>
                  <a:pt x="1425152" y="327176"/>
                </a:cubicBezTo>
                <a:cubicBezTo>
                  <a:pt x="1413245" y="327176"/>
                  <a:pt x="1400101" y="325747"/>
                  <a:pt x="1384670" y="327176"/>
                </a:cubicBezTo>
                <a:close/>
                <a:moveTo>
                  <a:pt x="749734" y="323842"/>
                </a:moveTo>
                <a:cubicBezTo>
                  <a:pt x="726969" y="333748"/>
                  <a:pt x="696203" y="358037"/>
                  <a:pt x="669438" y="377658"/>
                </a:cubicBezTo>
                <a:cubicBezTo>
                  <a:pt x="696203" y="358037"/>
                  <a:pt x="726588" y="333748"/>
                  <a:pt x="749734" y="323842"/>
                </a:cubicBezTo>
                <a:close/>
                <a:moveTo>
                  <a:pt x="602096" y="322699"/>
                </a:moveTo>
                <a:cubicBezTo>
                  <a:pt x="594886" y="328995"/>
                  <a:pt x="587104" y="334615"/>
                  <a:pt x="578855" y="339463"/>
                </a:cubicBezTo>
                <a:cubicBezTo>
                  <a:pt x="587094" y="334634"/>
                  <a:pt x="594876" y="329052"/>
                  <a:pt x="602096" y="322794"/>
                </a:cubicBezTo>
                <a:cubicBezTo>
                  <a:pt x="600572" y="325652"/>
                  <a:pt x="608097" y="321651"/>
                  <a:pt x="602858" y="327462"/>
                </a:cubicBezTo>
                <a:lnTo>
                  <a:pt x="602953" y="327462"/>
                </a:lnTo>
                <a:cubicBezTo>
                  <a:pt x="608192" y="321651"/>
                  <a:pt x="600667" y="325652"/>
                  <a:pt x="602096" y="322699"/>
                </a:cubicBezTo>
                <a:close/>
                <a:moveTo>
                  <a:pt x="1019196" y="318222"/>
                </a:moveTo>
                <a:lnTo>
                  <a:pt x="1019196" y="318478"/>
                </a:lnTo>
                <a:lnTo>
                  <a:pt x="1019196" y="323080"/>
                </a:lnTo>
                <a:lnTo>
                  <a:pt x="1006623" y="328129"/>
                </a:lnTo>
                <a:lnTo>
                  <a:pt x="994336" y="333748"/>
                </a:lnTo>
                <a:cubicBezTo>
                  <a:pt x="987592" y="336796"/>
                  <a:pt x="981010" y="340197"/>
                  <a:pt x="974619" y="343940"/>
                </a:cubicBezTo>
                <a:lnTo>
                  <a:pt x="959188" y="351179"/>
                </a:lnTo>
                <a:lnTo>
                  <a:pt x="950902" y="352989"/>
                </a:lnTo>
                <a:cubicBezTo>
                  <a:pt x="949473" y="351846"/>
                  <a:pt x="946139" y="352036"/>
                  <a:pt x="923375" y="363180"/>
                </a:cubicBezTo>
                <a:lnTo>
                  <a:pt x="919850" y="364038"/>
                </a:lnTo>
                <a:cubicBezTo>
                  <a:pt x="935424" y="353893"/>
                  <a:pt x="927583" y="355268"/>
                  <a:pt x="925784" y="353657"/>
                </a:cubicBezTo>
                <a:lnTo>
                  <a:pt x="927058" y="350587"/>
                </a:lnTo>
                <a:lnTo>
                  <a:pt x="927089" y="350607"/>
                </a:lnTo>
                <a:cubicBezTo>
                  <a:pt x="934042" y="347464"/>
                  <a:pt x="938996" y="345273"/>
                  <a:pt x="943567" y="343559"/>
                </a:cubicBezTo>
                <a:lnTo>
                  <a:pt x="957188" y="339177"/>
                </a:lnTo>
                <a:cubicBezTo>
                  <a:pt x="972228" y="334024"/>
                  <a:pt x="986935" y="327919"/>
                  <a:pt x="1001194" y="320889"/>
                </a:cubicBezTo>
                <a:cubicBezTo>
                  <a:pt x="979667" y="332891"/>
                  <a:pt x="1007099" y="321175"/>
                  <a:pt x="1019196" y="318222"/>
                </a:cubicBezTo>
                <a:close/>
                <a:moveTo>
                  <a:pt x="1065162" y="317988"/>
                </a:moveTo>
                <a:lnTo>
                  <a:pt x="1065190" y="318056"/>
                </a:lnTo>
                <a:cubicBezTo>
                  <a:pt x="1064821" y="318914"/>
                  <a:pt x="1062678" y="320271"/>
                  <a:pt x="1055391" y="323176"/>
                </a:cubicBezTo>
                <a:cubicBezTo>
                  <a:pt x="1059034" y="321628"/>
                  <a:pt x="1061404" y="320515"/>
                  <a:pt x="1062911" y="319688"/>
                </a:cubicBezTo>
                <a:close/>
                <a:moveTo>
                  <a:pt x="1064344" y="315937"/>
                </a:moveTo>
                <a:cubicBezTo>
                  <a:pt x="1064249" y="316842"/>
                  <a:pt x="1065654" y="317104"/>
                  <a:pt x="1065261" y="317914"/>
                </a:cubicBezTo>
                <a:lnTo>
                  <a:pt x="1065162" y="317988"/>
                </a:lnTo>
                <a:close/>
                <a:moveTo>
                  <a:pt x="1873056" y="312051"/>
                </a:moveTo>
                <a:lnTo>
                  <a:pt x="1886328" y="315472"/>
                </a:lnTo>
                <a:cubicBezTo>
                  <a:pt x="1893471" y="317389"/>
                  <a:pt x="1899067" y="318889"/>
                  <a:pt x="1903687" y="319842"/>
                </a:cubicBezTo>
                <a:cubicBezTo>
                  <a:pt x="1898925" y="318889"/>
                  <a:pt x="1893329" y="317389"/>
                  <a:pt x="1886232" y="315472"/>
                </a:cubicBezTo>
                <a:close/>
                <a:moveTo>
                  <a:pt x="593905" y="308698"/>
                </a:moveTo>
                <a:lnTo>
                  <a:pt x="593714" y="308793"/>
                </a:lnTo>
                <a:cubicBezTo>
                  <a:pt x="582951" y="316984"/>
                  <a:pt x="572854" y="325462"/>
                  <a:pt x="565330" y="332319"/>
                </a:cubicBezTo>
                <a:cubicBezTo>
                  <a:pt x="564758" y="334224"/>
                  <a:pt x="577807" y="326700"/>
                  <a:pt x="577807" y="327081"/>
                </a:cubicBezTo>
                <a:cubicBezTo>
                  <a:pt x="577903" y="325366"/>
                  <a:pt x="565330" y="334224"/>
                  <a:pt x="565330" y="332319"/>
                </a:cubicBezTo>
                <a:cubicBezTo>
                  <a:pt x="573045" y="325366"/>
                  <a:pt x="583141" y="317175"/>
                  <a:pt x="593905" y="308698"/>
                </a:cubicBezTo>
                <a:close/>
                <a:moveTo>
                  <a:pt x="1855967" y="307745"/>
                </a:moveTo>
                <a:lnTo>
                  <a:pt x="1859777" y="308603"/>
                </a:lnTo>
                <a:lnTo>
                  <a:pt x="1873056" y="312051"/>
                </a:lnTo>
                <a:lnTo>
                  <a:pt x="1859681" y="308603"/>
                </a:lnTo>
                <a:close/>
                <a:moveTo>
                  <a:pt x="1989173" y="306159"/>
                </a:moveTo>
                <a:lnTo>
                  <a:pt x="2001902" y="310151"/>
                </a:lnTo>
                <a:cubicBezTo>
                  <a:pt x="2009700" y="312437"/>
                  <a:pt x="2016606" y="314365"/>
                  <a:pt x="2027417" y="318890"/>
                </a:cubicBezTo>
                <a:cubicBezTo>
                  <a:pt x="2016606" y="314365"/>
                  <a:pt x="2009677" y="312437"/>
                  <a:pt x="2001878" y="310151"/>
                </a:cubicBezTo>
                <a:close/>
                <a:moveTo>
                  <a:pt x="828410" y="302601"/>
                </a:moveTo>
                <a:cubicBezTo>
                  <a:pt x="820123" y="307459"/>
                  <a:pt x="811837" y="312126"/>
                  <a:pt x="803550" y="316984"/>
                </a:cubicBezTo>
                <a:lnTo>
                  <a:pt x="803455" y="316984"/>
                </a:lnTo>
                <a:cubicBezTo>
                  <a:pt x="811837" y="312317"/>
                  <a:pt x="820123" y="307459"/>
                  <a:pt x="828410" y="302601"/>
                </a:cubicBezTo>
                <a:close/>
                <a:moveTo>
                  <a:pt x="786405" y="301649"/>
                </a:moveTo>
                <a:cubicBezTo>
                  <a:pt x="778690" y="305840"/>
                  <a:pt x="770974" y="310222"/>
                  <a:pt x="763450" y="315175"/>
                </a:cubicBezTo>
                <a:lnTo>
                  <a:pt x="749734" y="323842"/>
                </a:lnTo>
                <a:lnTo>
                  <a:pt x="763354" y="315175"/>
                </a:lnTo>
                <a:cubicBezTo>
                  <a:pt x="770974" y="310222"/>
                  <a:pt x="778404" y="305840"/>
                  <a:pt x="786405" y="301649"/>
                </a:cubicBezTo>
                <a:close/>
                <a:moveTo>
                  <a:pt x="1091300" y="301363"/>
                </a:moveTo>
                <a:cubicBezTo>
                  <a:pt x="1081108" y="305554"/>
                  <a:pt x="1077774" y="307745"/>
                  <a:pt x="1076727" y="309269"/>
                </a:cubicBezTo>
                <a:cubicBezTo>
                  <a:pt x="1077774" y="307459"/>
                  <a:pt x="1081108" y="305554"/>
                  <a:pt x="1091300" y="301363"/>
                </a:cubicBezTo>
                <a:close/>
                <a:moveTo>
                  <a:pt x="1967791" y="300697"/>
                </a:moveTo>
                <a:lnTo>
                  <a:pt x="1972516" y="301373"/>
                </a:lnTo>
                <a:lnTo>
                  <a:pt x="1972518" y="301375"/>
                </a:lnTo>
                <a:cubicBezTo>
                  <a:pt x="1972196" y="301697"/>
                  <a:pt x="1970839" y="301554"/>
                  <a:pt x="1967791" y="300697"/>
                </a:cubicBezTo>
                <a:close/>
                <a:moveTo>
                  <a:pt x="2176007" y="299648"/>
                </a:moveTo>
                <a:cubicBezTo>
                  <a:pt x="2193533" y="309173"/>
                  <a:pt x="2211440" y="319937"/>
                  <a:pt x="2224298" y="328223"/>
                </a:cubicBezTo>
                <a:cubicBezTo>
                  <a:pt x="2211440" y="319937"/>
                  <a:pt x="2193628" y="309554"/>
                  <a:pt x="2176007" y="299648"/>
                </a:cubicBezTo>
                <a:close/>
                <a:moveTo>
                  <a:pt x="1971125" y="299268"/>
                </a:moveTo>
                <a:cubicBezTo>
                  <a:pt x="1978269" y="302245"/>
                  <a:pt x="1984007" y="304394"/>
                  <a:pt x="1988935" y="306085"/>
                </a:cubicBezTo>
                <a:lnTo>
                  <a:pt x="1971158" y="299317"/>
                </a:lnTo>
                <a:close/>
                <a:moveTo>
                  <a:pt x="1971029" y="299268"/>
                </a:moveTo>
                <a:lnTo>
                  <a:pt x="1971158" y="299317"/>
                </a:lnTo>
                <a:lnTo>
                  <a:pt x="1972530" y="301375"/>
                </a:lnTo>
                <a:lnTo>
                  <a:pt x="1972516" y="301373"/>
                </a:lnTo>
                <a:close/>
                <a:moveTo>
                  <a:pt x="961760" y="298410"/>
                </a:moveTo>
                <a:lnTo>
                  <a:pt x="966428" y="314127"/>
                </a:lnTo>
                <a:cubicBezTo>
                  <a:pt x="951854" y="321651"/>
                  <a:pt x="955855" y="320604"/>
                  <a:pt x="966428" y="316984"/>
                </a:cubicBezTo>
                <a:cubicBezTo>
                  <a:pt x="988335" y="309364"/>
                  <a:pt x="994431" y="308793"/>
                  <a:pt x="986525" y="314317"/>
                </a:cubicBezTo>
                <a:cubicBezTo>
                  <a:pt x="979410" y="318822"/>
                  <a:pt x="972066" y="322956"/>
                  <a:pt x="964522" y="326700"/>
                </a:cubicBezTo>
                <a:lnTo>
                  <a:pt x="923266" y="348088"/>
                </a:lnTo>
                <a:lnTo>
                  <a:pt x="923184" y="348036"/>
                </a:lnTo>
                <a:lnTo>
                  <a:pt x="913659" y="352703"/>
                </a:lnTo>
                <a:lnTo>
                  <a:pt x="887275" y="367372"/>
                </a:lnTo>
                <a:lnTo>
                  <a:pt x="861462" y="383278"/>
                </a:lnTo>
                <a:lnTo>
                  <a:pt x="863081" y="386040"/>
                </a:lnTo>
                <a:lnTo>
                  <a:pt x="848032" y="397851"/>
                </a:lnTo>
                <a:cubicBezTo>
                  <a:pt x="842983" y="401090"/>
                  <a:pt x="837554" y="404043"/>
                  <a:pt x="832506" y="407376"/>
                </a:cubicBezTo>
                <a:lnTo>
                  <a:pt x="817838" y="416901"/>
                </a:lnTo>
                <a:cubicBezTo>
                  <a:pt x="811189" y="421512"/>
                  <a:pt x="804026" y="425350"/>
                  <a:pt x="796501" y="428331"/>
                </a:cubicBezTo>
                <a:lnTo>
                  <a:pt x="793454" y="425283"/>
                </a:lnTo>
                <a:lnTo>
                  <a:pt x="778118" y="434808"/>
                </a:lnTo>
                <a:lnTo>
                  <a:pt x="763259" y="445286"/>
                </a:lnTo>
                <a:lnTo>
                  <a:pt x="733541" y="466241"/>
                </a:lnTo>
                <a:cubicBezTo>
                  <a:pt x="717397" y="475742"/>
                  <a:pt x="725201" y="467080"/>
                  <a:pt x="724326" y="465089"/>
                </a:cubicBezTo>
                <a:lnTo>
                  <a:pt x="719505" y="466205"/>
                </a:lnTo>
                <a:lnTo>
                  <a:pt x="733827" y="445476"/>
                </a:lnTo>
                <a:cubicBezTo>
                  <a:pt x="750782" y="431094"/>
                  <a:pt x="750686" y="428903"/>
                  <a:pt x="726874" y="444048"/>
                </a:cubicBezTo>
                <a:cubicBezTo>
                  <a:pt x="714301" y="451763"/>
                  <a:pt x="707633" y="456240"/>
                  <a:pt x="701156" y="460050"/>
                </a:cubicBezTo>
                <a:cubicBezTo>
                  <a:pt x="694679" y="463860"/>
                  <a:pt x="689155" y="466813"/>
                  <a:pt x="680773" y="472242"/>
                </a:cubicBezTo>
                <a:cubicBezTo>
                  <a:pt x="666295" y="480243"/>
                  <a:pt x="664866" y="478814"/>
                  <a:pt x="710491" y="443667"/>
                </a:cubicBezTo>
                <a:lnTo>
                  <a:pt x="750686" y="415092"/>
                </a:lnTo>
                <a:lnTo>
                  <a:pt x="760211" y="407853"/>
                </a:lnTo>
                <a:lnTo>
                  <a:pt x="770593" y="401185"/>
                </a:lnTo>
                <a:lnTo>
                  <a:pt x="789804" y="388760"/>
                </a:lnTo>
                <a:lnTo>
                  <a:pt x="791358" y="387755"/>
                </a:lnTo>
                <a:lnTo>
                  <a:pt x="810979" y="375182"/>
                </a:lnTo>
                <a:cubicBezTo>
                  <a:pt x="817457" y="370896"/>
                  <a:pt x="824410" y="367276"/>
                  <a:pt x="831077" y="363276"/>
                </a:cubicBezTo>
                <a:lnTo>
                  <a:pt x="870701" y="340797"/>
                </a:lnTo>
                <a:cubicBezTo>
                  <a:pt x="885846" y="333367"/>
                  <a:pt x="903658" y="323842"/>
                  <a:pt x="920041" y="315365"/>
                </a:cubicBezTo>
                <a:cubicBezTo>
                  <a:pt x="933366" y="308374"/>
                  <a:pt x="947339" y="302687"/>
                  <a:pt x="961760" y="298410"/>
                </a:cubicBezTo>
                <a:close/>
                <a:moveTo>
                  <a:pt x="628195" y="298125"/>
                </a:moveTo>
                <a:cubicBezTo>
                  <a:pt x="620956" y="303459"/>
                  <a:pt x="613431" y="308507"/>
                  <a:pt x="606287" y="313936"/>
                </a:cubicBezTo>
                <a:lnTo>
                  <a:pt x="606382" y="313936"/>
                </a:lnTo>
                <a:cubicBezTo>
                  <a:pt x="613526" y="308507"/>
                  <a:pt x="621051" y="303459"/>
                  <a:pt x="628195" y="298125"/>
                </a:cubicBezTo>
                <a:close/>
                <a:moveTo>
                  <a:pt x="1500590" y="294886"/>
                </a:moveTo>
                <a:lnTo>
                  <a:pt x="1464871" y="295457"/>
                </a:lnTo>
                <a:cubicBezTo>
                  <a:pt x="1440963" y="295076"/>
                  <a:pt x="1417532" y="297553"/>
                  <a:pt x="1393338" y="299267"/>
                </a:cubicBezTo>
                <a:lnTo>
                  <a:pt x="1428485" y="298696"/>
                </a:lnTo>
                <a:cubicBezTo>
                  <a:pt x="1440677" y="298124"/>
                  <a:pt x="1454108" y="298124"/>
                  <a:pt x="1470586" y="298124"/>
                </a:cubicBezTo>
                <a:cubicBezTo>
                  <a:pt x="1505067" y="297362"/>
                  <a:pt x="1510019" y="299172"/>
                  <a:pt x="1508019" y="301363"/>
                </a:cubicBezTo>
                <a:cubicBezTo>
                  <a:pt x="1487941" y="301496"/>
                  <a:pt x="1467881" y="302649"/>
                  <a:pt x="1447917" y="304792"/>
                </a:cubicBezTo>
                <a:cubicBezTo>
                  <a:pt x="1436010" y="305649"/>
                  <a:pt x="1424104" y="306983"/>
                  <a:pt x="1412198" y="308411"/>
                </a:cubicBezTo>
                <a:cubicBezTo>
                  <a:pt x="1400292" y="309840"/>
                  <a:pt x="1388385" y="310602"/>
                  <a:pt x="1376574" y="312507"/>
                </a:cubicBezTo>
                <a:lnTo>
                  <a:pt x="1376574" y="314984"/>
                </a:lnTo>
                <a:cubicBezTo>
                  <a:pt x="1378003" y="316127"/>
                  <a:pt x="1376003" y="316984"/>
                  <a:pt x="1389243" y="316984"/>
                </a:cubicBezTo>
                <a:cubicBezTo>
                  <a:pt x="1399996" y="318174"/>
                  <a:pt x="1410826" y="318460"/>
                  <a:pt x="1421627" y="317841"/>
                </a:cubicBezTo>
                <a:lnTo>
                  <a:pt x="1446297" y="317841"/>
                </a:lnTo>
                <a:lnTo>
                  <a:pt x="1473253" y="318603"/>
                </a:lnTo>
                <a:lnTo>
                  <a:pt x="1502685" y="318603"/>
                </a:lnTo>
                <a:cubicBezTo>
                  <a:pt x="1512972" y="318794"/>
                  <a:pt x="1523831" y="319651"/>
                  <a:pt x="1535166" y="320127"/>
                </a:cubicBezTo>
                <a:cubicBezTo>
                  <a:pt x="1566027" y="320984"/>
                  <a:pt x="1598602" y="326509"/>
                  <a:pt x="1565550" y="327556"/>
                </a:cubicBezTo>
                <a:lnTo>
                  <a:pt x="1561550" y="332891"/>
                </a:lnTo>
                <a:lnTo>
                  <a:pt x="1565169" y="332891"/>
                </a:lnTo>
                <a:lnTo>
                  <a:pt x="1565271" y="333016"/>
                </a:lnTo>
                <a:lnTo>
                  <a:pt x="1567253" y="335462"/>
                </a:lnTo>
                <a:cubicBezTo>
                  <a:pt x="1566027" y="336295"/>
                  <a:pt x="1563646" y="337129"/>
                  <a:pt x="1562407" y="338034"/>
                </a:cubicBezTo>
                <a:cubicBezTo>
                  <a:pt x="1559930" y="339844"/>
                  <a:pt x="1563169" y="341177"/>
                  <a:pt x="1590982" y="344797"/>
                </a:cubicBezTo>
                <a:cubicBezTo>
                  <a:pt x="1616985" y="345559"/>
                  <a:pt x="1617652" y="343463"/>
                  <a:pt x="1621367" y="341749"/>
                </a:cubicBezTo>
                <a:cubicBezTo>
                  <a:pt x="1629749" y="342130"/>
                  <a:pt x="1637940" y="343559"/>
                  <a:pt x="1646227" y="344416"/>
                </a:cubicBezTo>
                <a:lnTo>
                  <a:pt x="1660610" y="346416"/>
                </a:lnTo>
                <a:cubicBezTo>
                  <a:pt x="1669849" y="347559"/>
                  <a:pt x="1678707" y="348512"/>
                  <a:pt x="1688232" y="349845"/>
                </a:cubicBezTo>
                <a:lnTo>
                  <a:pt x="1702615" y="353560"/>
                </a:lnTo>
                <a:cubicBezTo>
                  <a:pt x="1703282" y="353941"/>
                  <a:pt x="1703282" y="354512"/>
                  <a:pt x="1703282" y="354512"/>
                </a:cubicBezTo>
                <a:cubicBezTo>
                  <a:pt x="1734619" y="360704"/>
                  <a:pt x="1724903" y="360132"/>
                  <a:pt x="1714902" y="360132"/>
                </a:cubicBezTo>
                <a:lnTo>
                  <a:pt x="1712616" y="362989"/>
                </a:lnTo>
                <a:cubicBezTo>
                  <a:pt x="1719379" y="364895"/>
                  <a:pt x="1712616" y="365752"/>
                  <a:pt x="1712616" y="366323"/>
                </a:cubicBezTo>
                <a:cubicBezTo>
                  <a:pt x="1712616" y="366895"/>
                  <a:pt x="1714235" y="367657"/>
                  <a:pt x="1720141" y="368895"/>
                </a:cubicBezTo>
                <a:cubicBezTo>
                  <a:pt x="1722999" y="369562"/>
                  <a:pt x="1727094" y="370229"/>
                  <a:pt x="1732524" y="371181"/>
                </a:cubicBezTo>
                <a:lnTo>
                  <a:pt x="1742049" y="372610"/>
                </a:lnTo>
                <a:lnTo>
                  <a:pt x="1753288" y="374991"/>
                </a:lnTo>
                <a:cubicBezTo>
                  <a:pt x="1763099" y="375944"/>
                  <a:pt x="1775481" y="377753"/>
                  <a:pt x="1789483" y="380135"/>
                </a:cubicBezTo>
                <a:cubicBezTo>
                  <a:pt x="1796932" y="381249"/>
                  <a:pt x="1804304" y="382773"/>
                  <a:pt x="1811581" y="384706"/>
                </a:cubicBezTo>
                <a:lnTo>
                  <a:pt x="1834632" y="390422"/>
                </a:lnTo>
                <a:cubicBezTo>
                  <a:pt x="1817772" y="382135"/>
                  <a:pt x="1801008" y="372896"/>
                  <a:pt x="1783482" y="365752"/>
                </a:cubicBezTo>
                <a:cubicBezTo>
                  <a:pt x="1769195" y="362799"/>
                  <a:pt x="1752335" y="358894"/>
                  <a:pt x="1737381" y="356227"/>
                </a:cubicBezTo>
                <a:cubicBezTo>
                  <a:pt x="1725866" y="354750"/>
                  <a:pt x="1714578" y="351864"/>
                  <a:pt x="1703758" y="347654"/>
                </a:cubicBezTo>
                <a:lnTo>
                  <a:pt x="1737381" y="350607"/>
                </a:lnTo>
                <a:cubicBezTo>
                  <a:pt x="1763385" y="354227"/>
                  <a:pt x="1770528" y="354131"/>
                  <a:pt x="1785959" y="355465"/>
                </a:cubicBezTo>
                <a:lnTo>
                  <a:pt x="1772910" y="348035"/>
                </a:lnTo>
                <a:cubicBezTo>
                  <a:pt x="1752717" y="338701"/>
                  <a:pt x="1720998" y="329938"/>
                  <a:pt x="1720998" y="325366"/>
                </a:cubicBezTo>
                <a:cubicBezTo>
                  <a:pt x="1759955" y="329652"/>
                  <a:pt x="1753764" y="325366"/>
                  <a:pt x="1767480" y="325366"/>
                </a:cubicBezTo>
                <a:cubicBezTo>
                  <a:pt x="1746840" y="318651"/>
                  <a:pt x="1725732" y="313460"/>
                  <a:pt x="1704329" y="309840"/>
                </a:cubicBezTo>
                <a:cubicBezTo>
                  <a:pt x="1692519" y="306983"/>
                  <a:pt x="1679469" y="305459"/>
                  <a:pt x="1666229" y="303839"/>
                </a:cubicBezTo>
                <a:cubicBezTo>
                  <a:pt x="1652990" y="302220"/>
                  <a:pt x="1639750" y="300029"/>
                  <a:pt x="1626605" y="298696"/>
                </a:cubicBezTo>
                <a:cubicBezTo>
                  <a:pt x="1606984" y="300982"/>
                  <a:pt x="1565360" y="294029"/>
                  <a:pt x="1536785" y="295362"/>
                </a:cubicBezTo>
                <a:cubicBezTo>
                  <a:pt x="1524593" y="295362"/>
                  <a:pt x="1512591" y="294886"/>
                  <a:pt x="1500590" y="294886"/>
                </a:cubicBezTo>
                <a:close/>
                <a:moveTo>
                  <a:pt x="1924833" y="292600"/>
                </a:moveTo>
                <a:lnTo>
                  <a:pt x="1925433" y="292981"/>
                </a:lnTo>
                <a:lnTo>
                  <a:pt x="1932393" y="297398"/>
                </a:lnTo>
                <a:cubicBezTo>
                  <a:pt x="1935763" y="299244"/>
                  <a:pt x="1939216" y="301077"/>
                  <a:pt x="1940454" y="302125"/>
                </a:cubicBezTo>
                <a:cubicBezTo>
                  <a:pt x="1939121" y="301077"/>
                  <a:pt x="1935620" y="299244"/>
                  <a:pt x="1932250" y="297398"/>
                </a:cubicBezTo>
                <a:lnTo>
                  <a:pt x="1925422" y="292981"/>
                </a:lnTo>
                <a:close/>
                <a:moveTo>
                  <a:pt x="754496" y="289171"/>
                </a:moveTo>
                <a:cubicBezTo>
                  <a:pt x="697251" y="324223"/>
                  <a:pt x="641720" y="364609"/>
                  <a:pt x="599429" y="394518"/>
                </a:cubicBezTo>
                <a:lnTo>
                  <a:pt x="599715" y="394518"/>
                </a:lnTo>
                <a:cubicBezTo>
                  <a:pt x="642101" y="364705"/>
                  <a:pt x="697537" y="324318"/>
                  <a:pt x="754496" y="289171"/>
                </a:cubicBezTo>
                <a:close/>
                <a:moveTo>
                  <a:pt x="2192771" y="281551"/>
                </a:moveTo>
                <a:lnTo>
                  <a:pt x="2208117" y="286912"/>
                </a:lnTo>
                <a:lnTo>
                  <a:pt x="2208583" y="287171"/>
                </a:lnTo>
                <a:cubicBezTo>
                  <a:pt x="2202954" y="286523"/>
                  <a:pt x="2197543" y="284599"/>
                  <a:pt x="2192771" y="281551"/>
                </a:cubicBezTo>
                <a:close/>
                <a:moveTo>
                  <a:pt x="1133496" y="272026"/>
                </a:moveTo>
                <a:cubicBezTo>
                  <a:pt x="1131210" y="274026"/>
                  <a:pt x="1134734" y="274312"/>
                  <a:pt x="1139306" y="274408"/>
                </a:cubicBezTo>
                <a:cubicBezTo>
                  <a:pt x="1134734" y="274312"/>
                  <a:pt x="1130829" y="274026"/>
                  <a:pt x="1133496" y="272026"/>
                </a:cubicBezTo>
                <a:close/>
                <a:moveTo>
                  <a:pt x="1762336" y="265169"/>
                </a:moveTo>
                <a:cubicBezTo>
                  <a:pt x="1762812" y="266312"/>
                  <a:pt x="1769479" y="269836"/>
                  <a:pt x="1772432" y="272027"/>
                </a:cubicBezTo>
                <a:cubicBezTo>
                  <a:pt x="1769479" y="269836"/>
                  <a:pt x="1761955" y="266597"/>
                  <a:pt x="1762336" y="265169"/>
                </a:cubicBezTo>
                <a:close/>
                <a:moveTo>
                  <a:pt x="906908" y="265071"/>
                </a:moveTo>
                <a:lnTo>
                  <a:pt x="906943" y="265109"/>
                </a:lnTo>
                <a:cubicBezTo>
                  <a:pt x="906396" y="266359"/>
                  <a:pt x="903419" y="268740"/>
                  <a:pt x="894418" y="274122"/>
                </a:cubicBezTo>
                <a:cubicBezTo>
                  <a:pt x="898919" y="271431"/>
                  <a:pt x="901913" y="269478"/>
                  <a:pt x="903851" y="268039"/>
                </a:cubicBezTo>
                <a:close/>
                <a:moveTo>
                  <a:pt x="1706265" y="264823"/>
                </a:moveTo>
                <a:cubicBezTo>
                  <a:pt x="1712234" y="264734"/>
                  <a:pt x="1738523" y="270003"/>
                  <a:pt x="1756240" y="273075"/>
                </a:cubicBezTo>
                <a:cubicBezTo>
                  <a:pt x="1771481" y="276408"/>
                  <a:pt x="1786530" y="280695"/>
                  <a:pt x="1801675" y="284409"/>
                </a:cubicBezTo>
                <a:cubicBezTo>
                  <a:pt x="1801580" y="286028"/>
                  <a:pt x="1811295" y="290601"/>
                  <a:pt x="1774052" y="282028"/>
                </a:cubicBezTo>
                <a:cubicBezTo>
                  <a:pt x="1760717" y="278694"/>
                  <a:pt x="1746144" y="276313"/>
                  <a:pt x="1734047" y="273646"/>
                </a:cubicBezTo>
                <a:cubicBezTo>
                  <a:pt x="1725265" y="272046"/>
                  <a:pt x="1716607" y="269817"/>
                  <a:pt x="1708139" y="266978"/>
                </a:cubicBezTo>
                <a:cubicBezTo>
                  <a:pt x="1704543" y="265478"/>
                  <a:pt x="1704275" y="264853"/>
                  <a:pt x="1706265" y="264823"/>
                </a:cubicBezTo>
                <a:close/>
                <a:moveTo>
                  <a:pt x="904895" y="262882"/>
                </a:moveTo>
                <a:cubicBezTo>
                  <a:pt x="905610" y="263644"/>
                  <a:pt x="907491" y="263763"/>
                  <a:pt x="906943" y="265037"/>
                </a:cubicBezTo>
                <a:lnTo>
                  <a:pt x="906908" y="265071"/>
                </a:lnTo>
                <a:close/>
                <a:moveTo>
                  <a:pt x="1904831" y="262311"/>
                </a:moveTo>
                <a:cubicBezTo>
                  <a:pt x="1912451" y="262883"/>
                  <a:pt x="1929691" y="266788"/>
                  <a:pt x="1936073" y="266883"/>
                </a:cubicBezTo>
                <a:cubicBezTo>
                  <a:pt x="1929691" y="266883"/>
                  <a:pt x="1912451" y="262883"/>
                  <a:pt x="1904831" y="262311"/>
                </a:cubicBezTo>
                <a:close/>
                <a:moveTo>
                  <a:pt x="1522331" y="261667"/>
                </a:moveTo>
                <a:cubicBezTo>
                  <a:pt x="1496232" y="261644"/>
                  <a:pt x="1469682" y="262834"/>
                  <a:pt x="1443726" y="264025"/>
                </a:cubicBezTo>
                <a:cubicBezTo>
                  <a:pt x="1464576" y="265682"/>
                  <a:pt x="1485492" y="266187"/>
                  <a:pt x="1506400" y="265549"/>
                </a:cubicBezTo>
                <a:lnTo>
                  <a:pt x="1543738" y="266596"/>
                </a:lnTo>
                <a:cubicBezTo>
                  <a:pt x="1556502" y="267073"/>
                  <a:pt x="1569360" y="266787"/>
                  <a:pt x="1581838" y="268121"/>
                </a:cubicBezTo>
                <a:lnTo>
                  <a:pt x="1626129" y="269359"/>
                </a:lnTo>
                <a:lnTo>
                  <a:pt x="1598602" y="266978"/>
                </a:lnTo>
                <a:lnTo>
                  <a:pt x="1598221" y="266596"/>
                </a:lnTo>
                <a:cubicBezTo>
                  <a:pt x="1574075" y="262929"/>
                  <a:pt x="1548429" y="261691"/>
                  <a:pt x="1522331" y="261667"/>
                </a:cubicBezTo>
                <a:close/>
                <a:moveTo>
                  <a:pt x="806598" y="258215"/>
                </a:moveTo>
                <a:lnTo>
                  <a:pt x="788897" y="265629"/>
                </a:lnTo>
                <a:lnTo>
                  <a:pt x="788405" y="265835"/>
                </a:lnTo>
                <a:lnTo>
                  <a:pt x="788691" y="265835"/>
                </a:lnTo>
                <a:cubicBezTo>
                  <a:pt x="794873" y="263825"/>
                  <a:pt x="800864" y="261273"/>
                  <a:pt x="806598" y="258215"/>
                </a:cubicBezTo>
                <a:close/>
                <a:moveTo>
                  <a:pt x="889180" y="255644"/>
                </a:moveTo>
                <a:cubicBezTo>
                  <a:pt x="896705" y="253643"/>
                  <a:pt x="860605" y="273741"/>
                  <a:pt x="870130" y="270884"/>
                </a:cubicBezTo>
                <a:cubicBezTo>
                  <a:pt x="860605" y="273741"/>
                  <a:pt x="896609" y="253643"/>
                  <a:pt x="889180" y="255644"/>
                </a:cubicBezTo>
                <a:close/>
                <a:moveTo>
                  <a:pt x="2150480" y="254690"/>
                </a:moveTo>
                <a:cubicBezTo>
                  <a:pt x="2158100" y="259834"/>
                  <a:pt x="2176293" y="268597"/>
                  <a:pt x="2208583" y="287075"/>
                </a:cubicBezTo>
                <a:lnTo>
                  <a:pt x="2208117" y="286912"/>
                </a:lnTo>
                <a:lnTo>
                  <a:pt x="2170280" y="265894"/>
                </a:lnTo>
                <a:cubicBezTo>
                  <a:pt x="2160743" y="260739"/>
                  <a:pt x="2154290" y="257262"/>
                  <a:pt x="2150480" y="254690"/>
                </a:cubicBezTo>
                <a:close/>
                <a:moveTo>
                  <a:pt x="1005765" y="252310"/>
                </a:moveTo>
                <a:cubicBezTo>
                  <a:pt x="1013100" y="251072"/>
                  <a:pt x="1009290" y="253929"/>
                  <a:pt x="999765" y="258501"/>
                </a:cubicBezTo>
                <a:cubicBezTo>
                  <a:pt x="995193" y="260787"/>
                  <a:pt x="989573" y="263454"/>
                  <a:pt x="983096" y="266312"/>
                </a:cubicBezTo>
                <a:cubicBezTo>
                  <a:pt x="976619" y="269169"/>
                  <a:pt x="970142" y="272694"/>
                  <a:pt x="964046" y="275837"/>
                </a:cubicBezTo>
                <a:lnTo>
                  <a:pt x="921660" y="296030"/>
                </a:lnTo>
                <a:lnTo>
                  <a:pt x="880893" y="318032"/>
                </a:lnTo>
                <a:cubicBezTo>
                  <a:pt x="874130" y="321747"/>
                  <a:pt x="867272" y="325271"/>
                  <a:pt x="860700" y="329177"/>
                </a:cubicBezTo>
                <a:lnTo>
                  <a:pt x="841078" y="341083"/>
                </a:lnTo>
                <a:cubicBezTo>
                  <a:pt x="828124" y="349179"/>
                  <a:pt x="814789" y="356704"/>
                  <a:pt x="802026" y="365277"/>
                </a:cubicBezTo>
                <a:cubicBezTo>
                  <a:pt x="749629" y="399795"/>
                  <a:pt x="699260" y="437295"/>
                  <a:pt x="651150" y="477576"/>
                </a:cubicBezTo>
                <a:cubicBezTo>
                  <a:pt x="680010" y="456907"/>
                  <a:pt x="706014" y="435476"/>
                  <a:pt x="733636" y="416426"/>
                </a:cubicBezTo>
                <a:lnTo>
                  <a:pt x="745352" y="408425"/>
                </a:lnTo>
                <a:lnTo>
                  <a:pt x="748781" y="409663"/>
                </a:lnTo>
                <a:cubicBezTo>
                  <a:pt x="728207" y="425094"/>
                  <a:pt x="707061" y="439667"/>
                  <a:pt x="687440" y="456336"/>
                </a:cubicBezTo>
                <a:cubicBezTo>
                  <a:pt x="658865" y="478148"/>
                  <a:pt x="603525" y="526820"/>
                  <a:pt x="611240" y="523582"/>
                </a:cubicBezTo>
                <a:cubicBezTo>
                  <a:pt x="618955" y="520344"/>
                  <a:pt x="613812" y="526439"/>
                  <a:pt x="604668" y="536917"/>
                </a:cubicBezTo>
                <a:cubicBezTo>
                  <a:pt x="595524" y="547395"/>
                  <a:pt x="581808" y="561777"/>
                  <a:pt x="571140" y="573588"/>
                </a:cubicBezTo>
                <a:cubicBezTo>
                  <a:pt x="561901" y="584447"/>
                  <a:pt x="554661" y="593781"/>
                  <a:pt x="558757" y="591781"/>
                </a:cubicBezTo>
                <a:cubicBezTo>
                  <a:pt x="565425" y="588733"/>
                  <a:pt x="560472" y="596544"/>
                  <a:pt x="548565" y="610831"/>
                </a:cubicBezTo>
                <a:cubicBezTo>
                  <a:pt x="542851" y="617689"/>
                  <a:pt x="534659" y="626357"/>
                  <a:pt x="526563" y="636739"/>
                </a:cubicBezTo>
                <a:lnTo>
                  <a:pt x="498655" y="670267"/>
                </a:lnTo>
                <a:cubicBezTo>
                  <a:pt x="491320" y="678649"/>
                  <a:pt x="484748" y="687888"/>
                  <a:pt x="477795" y="696746"/>
                </a:cubicBezTo>
                <a:lnTo>
                  <a:pt x="456840" y="723702"/>
                </a:lnTo>
                <a:cubicBezTo>
                  <a:pt x="443409" y="742086"/>
                  <a:pt x="430455" y="761040"/>
                  <a:pt x="417311" y="779614"/>
                </a:cubicBezTo>
                <a:cubicBezTo>
                  <a:pt x="409796" y="787977"/>
                  <a:pt x="403185" y="797102"/>
                  <a:pt x="397594" y="806855"/>
                </a:cubicBezTo>
                <a:cubicBezTo>
                  <a:pt x="387622" y="819933"/>
                  <a:pt x="378763" y="833821"/>
                  <a:pt x="371115" y="848385"/>
                </a:cubicBezTo>
                <a:cubicBezTo>
                  <a:pt x="363495" y="859719"/>
                  <a:pt x="360828" y="861910"/>
                  <a:pt x="359304" y="861910"/>
                </a:cubicBezTo>
                <a:lnTo>
                  <a:pt x="345207" y="885818"/>
                </a:lnTo>
                <a:lnTo>
                  <a:pt x="318156" y="942206"/>
                </a:lnTo>
                <a:cubicBezTo>
                  <a:pt x="309107" y="960779"/>
                  <a:pt x="299392" y="980877"/>
                  <a:pt x="292248" y="1000213"/>
                </a:cubicBezTo>
                <a:cubicBezTo>
                  <a:pt x="285104" y="1019549"/>
                  <a:pt x="278246" y="1038599"/>
                  <a:pt x="272531" y="1050410"/>
                </a:cubicBezTo>
                <a:cubicBezTo>
                  <a:pt x="266816" y="1062221"/>
                  <a:pt x="262720" y="1074413"/>
                  <a:pt x="258434" y="1086224"/>
                </a:cubicBezTo>
                <a:cubicBezTo>
                  <a:pt x="254148" y="1098035"/>
                  <a:pt x="249099" y="1109655"/>
                  <a:pt x="246147" y="1121562"/>
                </a:cubicBezTo>
                <a:cubicBezTo>
                  <a:pt x="243194" y="1133468"/>
                  <a:pt x="239860" y="1145279"/>
                  <a:pt x="236622" y="1157376"/>
                </a:cubicBezTo>
                <a:cubicBezTo>
                  <a:pt x="233383" y="1169472"/>
                  <a:pt x="229573" y="1181474"/>
                  <a:pt x="227097" y="1194047"/>
                </a:cubicBezTo>
                <a:cubicBezTo>
                  <a:pt x="226220" y="1196409"/>
                  <a:pt x="225525" y="1198828"/>
                  <a:pt x="225001" y="1201286"/>
                </a:cubicBezTo>
                <a:lnTo>
                  <a:pt x="222906" y="1204048"/>
                </a:lnTo>
                <a:cubicBezTo>
                  <a:pt x="222410" y="1198704"/>
                  <a:pt x="222896" y="1193313"/>
                  <a:pt x="224334" y="1188141"/>
                </a:cubicBezTo>
                <a:cubicBezTo>
                  <a:pt x="225763" y="1179378"/>
                  <a:pt x="229002" y="1168425"/>
                  <a:pt x="231764" y="1157566"/>
                </a:cubicBezTo>
                <a:cubicBezTo>
                  <a:pt x="241860" y="1117466"/>
                  <a:pt x="248718" y="1093558"/>
                  <a:pt x="251385" y="1077175"/>
                </a:cubicBezTo>
                <a:cubicBezTo>
                  <a:pt x="256624" y="1058887"/>
                  <a:pt x="263387" y="1041170"/>
                  <a:pt x="269864" y="1023454"/>
                </a:cubicBezTo>
                <a:cubicBezTo>
                  <a:pt x="267673" y="1023073"/>
                  <a:pt x="268054" y="1015834"/>
                  <a:pt x="276341" y="991164"/>
                </a:cubicBezTo>
                <a:cubicBezTo>
                  <a:pt x="289962" y="959922"/>
                  <a:pt x="301963" y="935253"/>
                  <a:pt x="317203" y="907535"/>
                </a:cubicBezTo>
                <a:lnTo>
                  <a:pt x="330729" y="888485"/>
                </a:lnTo>
                <a:cubicBezTo>
                  <a:pt x="334082" y="881465"/>
                  <a:pt x="337806" y="874635"/>
                  <a:pt x="341873" y="868006"/>
                </a:cubicBezTo>
                <a:cubicBezTo>
                  <a:pt x="345778" y="862101"/>
                  <a:pt x="348921" y="857338"/>
                  <a:pt x="351398" y="854195"/>
                </a:cubicBezTo>
                <a:lnTo>
                  <a:pt x="366067" y="825620"/>
                </a:lnTo>
                <a:cubicBezTo>
                  <a:pt x="371305" y="816095"/>
                  <a:pt x="376925" y="806760"/>
                  <a:pt x="383116" y="797045"/>
                </a:cubicBezTo>
                <a:cubicBezTo>
                  <a:pt x="389307" y="787329"/>
                  <a:pt x="395403" y="777328"/>
                  <a:pt x="402166" y="767041"/>
                </a:cubicBezTo>
                <a:lnTo>
                  <a:pt x="424377" y="736676"/>
                </a:lnTo>
                <a:lnTo>
                  <a:pt x="419633" y="737239"/>
                </a:lnTo>
                <a:cubicBezTo>
                  <a:pt x="415549" y="741299"/>
                  <a:pt x="409358" y="748705"/>
                  <a:pt x="402071" y="757897"/>
                </a:cubicBezTo>
                <a:cubicBezTo>
                  <a:pt x="409262" y="748705"/>
                  <a:pt x="415477" y="741275"/>
                  <a:pt x="419597" y="737204"/>
                </a:cubicBezTo>
                <a:lnTo>
                  <a:pt x="424378" y="736675"/>
                </a:lnTo>
                <a:lnTo>
                  <a:pt x="424740" y="736180"/>
                </a:lnTo>
                <a:cubicBezTo>
                  <a:pt x="431999" y="728465"/>
                  <a:pt x="438390" y="719959"/>
                  <a:pt x="443790" y="710844"/>
                </a:cubicBezTo>
                <a:cubicBezTo>
                  <a:pt x="449220" y="702843"/>
                  <a:pt x="454744" y="694651"/>
                  <a:pt x="461507" y="685697"/>
                </a:cubicBezTo>
                <a:cubicBezTo>
                  <a:pt x="468270" y="676744"/>
                  <a:pt x="475318" y="666647"/>
                  <a:pt x="484843" y="656075"/>
                </a:cubicBezTo>
                <a:lnTo>
                  <a:pt x="485510" y="651788"/>
                </a:lnTo>
                <a:cubicBezTo>
                  <a:pt x="480843" y="654360"/>
                  <a:pt x="483891" y="646740"/>
                  <a:pt x="466460" y="664933"/>
                </a:cubicBezTo>
                <a:lnTo>
                  <a:pt x="447886" y="688174"/>
                </a:lnTo>
                <a:cubicBezTo>
                  <a:pt x="447696" y="687793"/>
                  <a:pt x="446648" y="688650"/>
                  <a:pt x="444552" y="690841"/>
                </a:cubicBezTo>
                <a:lnTo>
                  <a:pt x="445029" y="683412"/>
                </a:lnTo>
                <a:lnTo>
                  <a:pt x="462745" y="659218"/>
                </a:lnTo>
                <a:lnTo>
                  <a:pt x="458078" y="663219"/>
                </a:lnTo>
                <a:cubicBezTo>
                  <a:pt x="462269" y="655789"/>
                  <a:pt x="467031" y="648740"/>
                  <a:pt x="471794" y="641597"/>
                </a:cubicBezTo>
                <a:lnTo>
                  <a:pt x="479605" y="631500"/>
                </a:lnTo>
                <a:cubicBezTo>
                  <a:pt x="489606" y="619594"/>
                  <a:pt x="498940" y="607116"/>
                  <a:pt x="509418" y="595686"/>
                </a:cubicBezTo>
                <a:lnTo>
                  <a:pt x="547994" y="554538"/>
                </a:lnTo>
                <a:lnTo>
                  <a:pt x="588475" y="515200"/>
                </a:lnTo>
                <a:lnTo>
                  <a:pt x="624623" y="483100"/>
                </a:lnTo>
                <a:lnTo>
                  <a:pt x="625051" y="482720"/>
                </a:lnTo>
                <a:cubicBezTo>
                  <a:pt x="640863" y="468909"/>
                  <a:pt x="657817" y="456431"/>
                  <a:pt x="674486" y="443667"/>
                </a:cubicBezTo>
                <a:cubicBezTo>
                  <a:pt x="695536" y="427665"/>
                  <a:pt x="718206" y="414521"/>
                  <a:pt x="740018" y="399567"/>
                </a:cubicBezTo>
                <a:cubicBezTo>
                  <a:pt x="750781" y="391946"/>
                  <a:pt x="762211" y="385184"/>
                  <a:pt x="773355" y="377564"/>
                </a:cubicBezTo>
                <a:cubicBezTo>
                  <a:pt x="784500" y="369944"/>
                  <a:pt x="795358" y="361657"/>
                  <a:pt x="806312" y="352989"/>
                </a:cubicBezTo>
                <a:lnTo>
                  <a:pt x="806979" y="350322"/>
                </a:lnTo>
                <a:cubicBezTo>
                  <a:pt x="816294" y="345569"/>
                  <a:pt x="825048" y="339788"/>
                  <a:pt x="833077" y="333082"/>
                </a:cubicBezTo>
                <a:lnTo>
                  <a:pt x="832220" y="333082"/>
                </a:lnTo>
                <a:cubicBezTo>
                  <a:pt x="841078" y="327653"/>
                  <a:pt x="850603" y="322223"/>
                  <a:pt x="860128" y="317080"/>
                </a:cubicBezTo>
                <a:lnTo>
                  <a:pt x="888703" y="302793"/>
                </a:lnTo>
                <a:lnTo>
                  <a:pt x="917278" y="288695"/>
                </a:lnTo>
                <a:lnTo>
                  <a:pt x="945853" y="276218"/>
                </a:lnTo>
                <a:lnTo>
                  <a:pt x="946326" y="276015"/>
                </a:lnTo>
                <a:lnTo>
                  <a:pt x="949435" y="271611"/>
                </a:lnTo>
                <a:lnTo>
                  <a:pt x="949530" y="271516"/>
                </a:lnTo>
                <a:lnTo>
                  <a:pt x="946330" y="276014"/>
                </a:lnTo>
                <a:lnTo>
                  <a:pt x="975190" y="263645"/>
                </a:lnTo>
                <a:cubicBezTo>
                  <a:pt x="985096" y="259835"/>
                  <a:pt x="995097" y="256120"/>
                  <a:pt x="1005765" y="252310"/>
                </a:cubicBezTo>
                <a:close/>
                <a:moveTo>
                  <a:pt x="882226" y="252023"/>
                </a:moveTo>
                <a:lnTo>
                  <a:pt x="830696" y="277836"/>
                </a:lnTo>
                <a:lnTo>
                  <a:pt x="797454" y="295838"/>
                </a:lnTo>
                <a:lnTo>
                  <a:pt x="830315" y="277836"/>
                </a:lnTo>
                <a:close/>
                <a:moveTo>
                  <a:pt x="1771957" y="251357"/>
                </a:moveTo>
                <a:cubicBezTo>
                  <a:pt x="1779672" y="253834"/>
                  <a:pt x="1788149" y="256596"/>
                  <a:pt x="1794912" y="258977"/>
                </a:cubicBezTo>
                <a:lnTo>
                  <a:pt x="1798532" y="259835"/>
                </a:lnTo>
                <a:lnTo>
                  <a:pt x="1794817" y="258977"/>
                </a:lnTo>
                <a:cubicBezTo>
                  <a:pt x="1788149" y="256596"/>
                  <a:pt x="1779672" y="253834"/>
                  <a:pt x="1771957" y="251357"/>
                </a:cubicBezTo>
                <a:close/>
                <a:moveTo>
                  <a:pt x="976334" y="244880"/>
                </a:moveTo>
                <a:cubicBezTo>
                  <a:pt x="982334" y="244309"/>
                  <a:pt x="945854" y="262311"/>
                  <a:pt x="927566" y="272788"/>
                </a:cubicBezTo>
                <a:cubicBezTo>
                  <a:pt x="945854" y="262406"/>
                  <a:pt x="982334" y="244213"/>
                  <a:pt x="976334" y="244880"/>
                </a:cubicBezTo>
                <a:close/>
                <a:moveTo>
                  <a:pt x="1009195" y="244499"/>
                </a:moveTo>
                <a:cubicBezTo>
                  <a:pt x="1001098" y="249452"/>
                  <a:pt x="974047" y="259739"/>
                  <a:pt x="949854" y="271265"/>
                </a:cubicBezTo>
                <a:cubicBezTo>
                  <a:pt x="973571" y="259834"/>
                  <a:pt x="1000622" y="249452"/>
                  <a:pt x="1009195" y="244499"/>
                </a:cubicBezTo>
                <a:close/>
                <a:moveTo>
                  <a:pt x="2093521" y="230402"/>
                </a:moveTo>
                <a:lnTo>
                  <a:pt x="2091711" y="232021"/>
                </a:lnTo>
                <a:cubicBezTo>
                  <a:pt x="2100760" y="237356"/>
                  <a:pt x="2109904" y="241737"/>
                  <a:pt x="2118857" y="246881"/>
                </a:cubicBezTo>
                <a:cubicBezTo>
                  <a:pt x="2109904" y="241546"/>
                  <a:pt x="2101141" y="236975"/>
                  <a:pt x="2091616" y="232021"/>
                </a:cubicBezTo>
                <a:close/>
                <a:moveTo>
                  <a:pt x="2093996" y="222401"/>
                </a:moveTo>
                <a:cubicBezTo>
                  <a:pt x="2103902" y="226973"/>
                  <a:pt x="2114189" y="231259"/>
                  <a:pt x="2123714" y="236022"/>
                </a:cubicBezTo>
                <a:lnTo>
                  <a:pt x="2152766" y="250881"/>
                </a:lnTo>
                <a:lnTo>
                  <a:pt x="2123619" y="236022"/>
                </a:lnTo>
                <a:cubicBezTo>
                  <a:pt x="2113903" y="231259"/>
                  <a:pt x="2103521" y="226973"/>
                  <a:pt x="2093996" y="222401"/>
                </a:cubicBezTo>
                <a:close/>
                <a:moveTo>
                  <a:pt x="1113398" y="219829"/>
                </a:moveTo>
                <a:cubicBezTo>
                  <a:pt x="1114350" y="221163"/>
                  <a:pt x="1113588" y="222973"/>
                  <a:pt x="1119208" y="222973"/>
                </a:cubicBezTo>
                <a:cubicBezTo>
                  <a:pt x="1113588" y="223068"/>
                  <a:pt x="1114350" y="221163"/>
                  <a:pt x="1113398" y="219829"/>
                </a:cubicBezTo>
                <a:close/>
                <a:moveTo>
                  <a:pt x="1568979" y="218306"/>
                </a:moveTo>
                <a:cubicBezTo>
                  <a:pt x="1572408" y="219639"/>
                  <a:pt x="1575742" y="221735"/>
                  <a:pt x="1599554" y="221544"/>
                </a:cubicBezTo>
                <a:cubicBezTo>
                  <a:pt x="1589429" y="219877"/>
                  <a:pt x="1579228" y="218791"/>
                  <a:pt x="1568979" y="218306"/>
                </a:cubicBezTo>
                <a:close/>
                <a:moveTo>
                  <a:pt x="1270084" y="211923"/>
                </a:moveTo>
                <a:cubicBezTo>
                  <a:pt x="1257225" y="213923"/>
                  <a:pt x="1244843" y="215733"/>
                  <a:pt x="1231508" y="218305"/>
                </a:cubicBezTo>
                <a:lnTo>
                  <a:pt x="1231413" y="218305"/>
                </a:lnTo>
                <a:cubicBezTo>
                  <a:pt x="1244843" y="215733"/>
                  <a:pt x="1257225" y="213923"/>
                  <a:pt x="1270084" y="211923"/>
                </a:cubicBezTo>
                <a:close/>
                <a:moveTo>
                  <a:pt x="2076852" y="202779"/>
                </a:moveTo>
                <a:cubicBezTo>
                  <a:pt x="2092473" y="206970"/>
                  <a:pt x="2106189" y="210304"/>
                  <a:pt x="2119809" y="213543"/>
                </a:cubicBezTo>
                <a:cubicBezTo>
                  <a:pt x="2131906" y="218210"/>
                  <a:pt x="2140574" y="222401"/>
                  <a:pt x="2148384" y="225449"/>
                </a:cubicBezTo>
                <a:lnTo>
                  <a:pt x="2169911" y="233831"/>
                </a:lnTo>
                <a:cubicBezTo>
                  <a:pt x="2177055" y="236593"/>
                  <a:pt x="2184770" y="239260"/>
                  <a:pt x="2194295" y="243927"/>
                </a:cubicBezTo>
                <a:cubicBezTo>
                  <a:pt x="2203820" y="248595"/>
                  <a:pt x="2215345" y="254595"/>
                  <a:pt x="2230395" y="262977"/>
                </a:cubicBezTo>
                <a:lnTo>
                  <a:pt x="2255541" y="276788"/>
                </a:lnTo>
                <a:cubicBezTo>
                  <a:pt x="2263446" y="281170"/>
                  <a:pt x="2270971" y="286218"/>
                  <a:pt x="2278020" y="290695"/>
                </a:cubicBezTo>
                <a:cubicBezTo>
                  <a:pt x="2290631" y="298448"/>
                  <a:pt x="2302718" y="307002"/>
                  <a:pt x="2314215" y="316317"/>
                </a:cubicBezTo>
                <a:cubicBezTo>
                  <a:pt x="2325054" y="325528"/>
                  <a:pt x="2336408" y="334120"/>
                  <a:pt x="2348219" y="342035"/>
                </a:cubicBezTo>
                <a:lnTo>
                  <a:pt x="2367269" y="355560"/>
                </a:lnTo>
                <a:cubicBezTo>
                  <a:pt x="2372984" y="359656"/>
                  <a:pt x="2377556" y="363656"/>
                  <a:pt x="2381747" y="366990"/>
                </a:cubicBezTo>
                <a:cubicBezTo>
                  <a:pt x="2390510" y="373753"/>
                  <a:pt x="2395939" y="378896"/>
                  <a:pt x="2400035" y="382706"/>
                </a:cubicBezTo>
                <a:cubicBezTo>
                  <a:pt x="2408226" y="390517"/>
                  <a:pt x="2409560" y="393470"/>
                  <a:pt x="2410036" y="395946"/>
                </a:cubicBezTo>
                <a:cubicBezTo>
                  <a:pt x="2412646" y="400194"/>
                  <a:pt x="2415856" y="404043"/>
                  <a:pt x="2419561" y="407376"/>
                </a:cubicBezTo>
                <a:cubicBezTo>
                  <a:pt x="2356696" y="357160"/>
                  <a:pt x="2289792" y="312202"/>
                  <a:pt x="2219536" y="272979"/>
                </a:cubicBezTo>
                <a:lnTo>
                  <a:pt x="2219727" y="272979"/>
                </a:lnTo>
                <a:cubicBezTo>
                  <a:pt x="2173426" y="246975"/>
                  <a:pt x="2125734" y="223534"/>
                  <a:pt x="2076852" y="202779"/>
                </a:cubicBezTo>
                <a:close/>
                <a:moveTo>
                  <a:pt x="1632130" y="194969"/>
                </a:moveTo>
                <a:cubicBezTo>
                  <a:pt x="1642893" y="195350"/>
                  <a:pt x="1652418" y="196684"/>
                  <a:pt x="1661943" y="197446"/>
                </a:cubicBezTo>
                <a:lnTo>
                  <a:pt x="1688994" y="199636"/>
                </a:lnTo>
                <a:cubicBezTo>
                  <a:pt x="1706615" y="200684"/>
                  <a:pt x="1723284" y="202970"/>
                  <a:pt x="1741477" y="205447"/>
                </a:cubicBezTo>
                <a:cubicBezTo>
                  <a:pt x="1754431" y="207828"/>
                  <a:pt x="1766147" y="210019"/>
                  <a:pt x="1775672" y="212591"/>
                </a:cubicBezTo>
                <a:cubicBezTo>
                  <a:pt x="1785197" y="215162"/>
                  <a:pt x="1793293" y="217448"/>
                  <a:pt x="1800532" y="219734"/>
                </a:cubicBezTo>
                <a:cubicBezTo>
                  <a:pt x="1815105" y="224211"/>
                  <a:pt x="1826059" y="228116"/>
                  <a:pt x="1837584" y="232117"/>
                </a:cubicBezTo>
                <a:cubicBezTo>
                  <a:pt x="1842347" y="233545"/>
                  <a:pt x="1846538" y="234974"/>
                  <a:pt x="1850157" y="236212"/>
                </a:cubicBezTo>
                <a:cubicBezTo>
                  <a:pt x="1892448" y="248976"/>
                  <a:pt x="1885781" y="249548"/>
                  <a:pt x="1873398" y="248119"/>
                </a:cubicBezTo>
                <a:cubicBezTo>
                  <a:pt x="1866921" y="247357"/>
                  <a:pt x="1859777" y="246500"/>
                  <a:pt x="1851300" y="245071"/>
                </a:cubicBezTo>
                <a:cubicBezTo>
                  <a:pt x="1842823" y="243642"/>
                  <a:pt x="1833107" y="241737"/>
                  <a:pt x="1821296" y="239927"/>
                </a:cubicBezTo>
                <a:cubicBezTo>
                  <a:pt x="1797865" y="236117"/>
                  <a:pt x="1781006" y="232879"/>
                  <a:pt x="1769290" y="232498"/>
                </a:cubicBezTo>
                <a:cubicBezTo>
                  <a:pt x="1757574" y="232117"/>
                  <a:pt x="1752049" y="232974"/>
                  <a:pt x="1753192" y="235355"/>
                </a:cubicBezTo>
                <a:cubicBezTo>
                  <a:pt x="1716140" y="228878"/>
                  <a:pt x="1704043" y="228402"/>
                  <a:pt x="1704043" y="230783"/>
                </a:cubicBezTo>
                <a:cubicBezTo>
                  <a:pt x="1668134" y="226878"/>
                  <a:pt x="1671944" y="229735"/>
                  <a:pt x="1662991" y="230307"/>
                </a:cubicBezTo>
                <a:cubicBezTo>
                  <a:pt x="1659466" y="230593"/>
                  <a:pt x="1658323" y="231260"/>
                  <a:pt x="1654514" y="231260"/>
                </a:cubicBezTo>
                <a:cubicBezTo>
                  <a:pt x="1652608" y="231260"/>
                  <a:pt x="1650037" y="231641"/>
                  <a:pt x="1646131" y="231260"/>
                </a:cubicBezTo>
                <a:cubicBezTo>
                  <a:pt x="1642226" y="230878"/>
                  <a:pt x="1636988" y="229926"/>
                  <a:pt x="1629844" y="229926"/>
                </a:cubicBezTo>
                <a:lnTo>
                  <a:pt x="1601840" y="228116"/>
                </a:lnTo>
                <a:lnTo>
                  <a:pt x="1601704" y="228105"/>
                </a:lnTo>
                <a:lnTo>
                  <a:pt x="1575635" y="225937"/>
                </a:lnTo>
                <a:cubicBezTo>
                  <a:pt x="1570717" y="225759"/>
                  <a:pt x="1569027" y="226021"/>
                  <a:pt x="1568789" y="226402"/>
                </a:cubicBezTo>
                <a:cubicBezTo>
                  <a:pt x="1568312" y="227164"/>
                  <a:pt x="1573360" y="228307"/>
                  <a:pt x="1569550" y="228783"/>
                </a:cubicBezTo>
                <a:cubicBezTo>
                  <a:pt x="1579933" y="228783"/>
                  <a:pt x="1590220" y="228783"/>
                  <a:pt x="1600602" y="228783"/>
                </a:cubicBezTo>
                <a:cubicBezTo>
                  <a:pt x="1597459" y="230307"/>
                  <a:pt x="1607555" y="233069"/>
                  <a:pt x="1569455" y="230878"/>
                </a:cubicBezTo>
                <a:cubicBezTo>
                  <a:pt x="1538785" y="231545"/>
                  <a:pt x="1508209" y="230783"/>
                  <a:pt x="1477730" y="233355"/>
                </a:cubicBezTo>
                <a:cubicBezTo>
                  <a:pt x="1462775" y="233460"/>
                  <a:pt x="1447830" y="234346"/>
                  <a:pt x="1432962" y="236022"/>
                </a:cubicBezTo>
                <a:cubicBezTo>
                  <a:pt x="1397148" y="239356"/>
                  <a:pt x="1378955" y="236403"/>
                  <a:pt x="1341903" y="242404"/>
                </a:cubicBezTo>
                <a:lnTo>
                  <a:pt x="1315995" y="244023"/>
                </a:lnTo>
                <a:cubicBezTo>
                  <a:pt x="1306470" y="244594"/>
                  <a:pt x="1296945" y="246309"/>
                  <a:pt x="1287420" y="247643"/>
                </a:cubicBezTo>
                <a:cubicBezTo>
                  <a:pt x="1265360" y="250510"/>
                  <a:pt x="1243481" y="254615"/>
                  <a:pt x="1221888" y="259930"/>
                </a:cubicBezTo>
                <a:lnTo>
                  <a:pt x="1209410" y="268693"/>
                </a:lnTo>
                <a:lnTo>
                  <a:pt x="1209982" y="270693"/>
                </a:lnTo>
                <a:lnTo>
                  <a:pt x="1209029" y="274217"/>
                </a:lnTo>
                <a:lnTo>
                  <a:pt x="1190646" y="278789"/>
                </a:lnTo>
                <a:cubicBezTo>
                  <a:pt x="1184550" y="280313"/>
                  <a:pt x="1178549" y="282313"/>
                  <a:pt x="1172548" y="284123"/>
                </a:cubicBezTo>
                <a:lnTo>
                  <a:pt x="1136353" y="294982"/>
                </a:lnTo>
                <a:cubicBezTo>
                  <a:pt x="1125685" y="296220"/>
                  <a:pt x="1115494" y="298696"/>
                  <a:pt x="1104921" y="300602"/>
                </a:cubicBezTo>
                <a:lnTo>
                  <a:pt x="1104254" y="297173"/>
                </a:lnTo>
                <a:cubicBezTo>
                  <a:pt x="1124066" y="287838"/>
                  <a:pt x="1144735" y="280599"/>
                  <a:pt x="1152641" y="275646"/>
                </a:cubicBezTo>
                <a:lnTo>
                  <a:pt x="1179311" y="268026"/>
                </a:lnTo>
                <a:cubicBezTo>
                  <a:pt x="1188265" y="265454"/>
                  <a:pt x="1197409" y="263740"/>
                  <a:pt x="1206362" y="261549"/>
                </a:cubicBezTo>
                <a:cubicBezTo>
                  <a:pt x="1201695" y="260882"/>
                  <a:pt x="1206839" y="258406"/>
                  <a:pt x="1217697" y="254882"/>
                </a:cubicBezTo>
                <a:cubicBezTo>
                  <a:pt x="1232851" y="249881"/>
                  <a:pt x="1248310" y="245871"/>
                  <a:pt x="1263989" y="242880"/>
                </a:cubicBezTo>
                <a:cubicBezTo>
                  <a:pt x="1279800" y="239642"/>
                  <a:pt x="1293802" y="236594"/>
                  <a:pt x="1304565" y="233927"/>
                </a:cubicBezTo>
                <a:cubicBezTo>
                  <a:pt x="1311747" y="232802"/>
                  <a:pt x="1318786" y="230850"/>
                  <a:pt x="1325520" y="228116"/>
                </a:cubicBezTo>
                <a:cubicBezTo>
                  <a:pt x="1317995" y="229259"/>
                  <a:pt x="1310375" y="229735"/>
                  <a:pt x="1302946" y="231355"/>
                </a:cubicBezTo>
                <a:cubicBezTo>
                  <a:pt x="1288658" y="233545"/>
                  <a:pt x="1271418" y="237736"/>
                  <a:pt x="1256083" y="240880"/>
                </a:cubicBezTo>
                <a:lnTo>
                  <a:pt x="1235032" y="245071"/>
                </a:lnTo>
                <a:cubicBezTo>
                  <a:pt x="1230156" y="246166"/>
                  <a:pt x="1225146" y="246490"/>
                  <a:pt x="1220173" y="246023"/>
                </a:cubicBezTo>
                <a:cubicBezTo>
                  <a:pt x="1215030" y="245261"/>
                  <a:pt x="1217221" y="242975"/>
                  <a:pt x="1228841" y="239070"/>
                </a:cubicBezTo>
                <a:cubicBezTo>
                  <a:pt x="1250101" y="232812"/>
                  <a:pt x="1271780" y="228069"/>
                  <a:pt x="1293706" y="224878"/>
                </a:cubicBezTo>
                <a:cubicBezTo>
                  <a:pt x="1298755" y="224020"/>
                  <a:pt x="1303803" y="222973"/>
                  <a:pt x="1308851" y="222211"/>
                </a:cubicBezTo>
                <a:lnTo>
                  <a:pt x="1323805" y="221353"/>
                </a:lnTo>
                <a:lnTo>
                  <a:pt x="1323865" y="221391"/>
                </a:lnTo>
                <a:lnTo>
                  <a:pt x="1325615" y="222496"/>
                </a:lnTo>
                <a:lnTo>
                  <a:pt x="1326377" y="224211"/>
                </a:lnTo>
                <a:lnTo>
                  <a:pt x="1337998" y="226211"/>
                </a:lnTo>
                <a:lnTo>
                  <a:pt x="1354381" y="224020"/>
                </a:lnTo>
                <a:lnTo>
                  <a:pt x="1355047" y="220782"/>
                </a:lnTo>
                <a:cubicBezTo>
                  <a:pt x="1374764" y="217734"/>
                  <a:pt x="1394767" y="216877"/>
                  <a:pt x="1414674" y="215067"/>
                </a:cubicBezTo>
                <a:lnTo>
                  <a:pt x="1400767" y="219544"/>
                </a:lnTo>
                <a:cubicBezTo>
                  <a:pt x="1412578" y="219163"/>
                  <a:pt x="1425056" y="218496"/>
                  <a:pt x="1437820" y="217734"/>
                </a:cubicBezTo>
                <a:lnTo>
                  <a:pt x="1477253" y="216877"/>
                </a:lnTo>
                <a:cubicBezTo>
                  <a:pt x="1503037" y="215962"/>
                  <a:pt x="1528860" y="216410"/>
                  <a:pt x="1554596" y="218210"/>
                </a:cubicBezTo>
                <a:lnTo>
                  <a:pt x="1538404" y="213638"/>
                </a:lnTo>
                <a:cubicBezTo>
                  <a:pt x="1544090" y="214153"/>
                  <a:pt x="1549834" y="213505"/>
                  <a:pt x="1555263" y="211733"/>
                </a:cubicBezTo>
                <a:lnTo>
                  <a:pt x="1538975" y="204970"/>
                </a:lnTo>
                <a:cubicBezTo>
                  <a:pt x="1553453" y="205542"/>
                  <a:pt x="1564978" y="205542"/>
                  <a:pt x="1573456" y="205542"/>
                </a:cubicBezTo>
                <a:cubicBezTo>
                  <a:pt x="1581933" y="205542"/>
                  <a:pt x="1588219" y="205542"/>
                  <a:pt x="1592506" y="205542"/>
                </a:cubicBezTo>
                <a:cubicBezTo>
                  <a:pt x="1601173" y="205161"/>
                  <a:pt x="1602412" y="203923"/>
                  <a:pt x="1601173" y="202208"/>
                </a:cubicBezTo>
                <a:lnTo>
                  <a:pt x="1633939" y="203446"/>
                </a:lnTo>
                <a:cubicBezTo>
                  <a:pt x="1653942" y="205637"/>
                  <a:pt x="1666229" y="206971"/>
                  <a:pt x="1676992" y="207637"/>
                </a:cubicBezTo>
                <a:cubicBezTo>
                  <a:pt x="1687756" y="208304"/>
                  <a:pt x="1696709" y="208304"/>
                  <a:pt x="1709758" y="209733"/>
                </a:cubicBezTo>
                <a:cubicBezTo>
                  <a:pt x="1713854" y="206780"/>
                  <a:pt x="1683565" y="203066"/>
                  <a:pt x="1650703" y="199065"/>
                </a:cubicBezTo>
                <a:cubicBezTo>
                  <a:pt x="1644607" y="197446"/>
                  <a:pt x="1638416" y="196112"/>
                  <a:pt x="1632130" y="194969"/>
                </a:cubicBezTo>
                <a:close/>
                <a:moveTo>
                  <a:pt x="1555834" y="191255"/>
                </a:moveTo>
                <a:lnTo>
                  <a:pt x="1555929" y="191255"/>
                </a:lnTo>
                <a:cubicBezTo>
                  <a:pt x="1546862" y="193407"/>
                  <a:pt x="1537518" y="194217"/>
                  <a:pt x="1528212" y="193636"/>
                </a:cubicBezTo>
                <a:cubicBezTo>
                  <a:pt x="1537489" y="194217"/>
                  <a:pt x="1546795" y="193417"/>
                  <a:pt x="1555834" y="191255"/>
                </a:cubicBezTo>
                <a:close/>
                <a:moveTo>
                  <a:pt x="1730257" y="189939"/>
                </a:moveTo>
                <a:lnTo>
                  <a:pt x="1721236" y="190195"/>
                </a:lnTo>
                <a:lnTo>
                  <a:pt x="1721229" y="190194"/>
                </a:lnTo>
                <a:close/>
                <a:moveTo>
                  <a:pt x="751067" y="188397"/>
                </a:moveTo>
                <a:cubicBezTo>
                  <a:pt x="758687" y="185348"/>
                  <a:pt x="746590" y="193445"/>
                  <a:pt x="728778" y="204398"/>
                </a:cubicBezTo>
                <a:cubicBezTo>
                  <a:pt x="719920" y="209637"/>
                  <a:pt x="709728" y="216305"/>
                  <a:pt x="700203" y="222877"/>
                </a:cubicBezTo>
                <a:lnTo>
                  <a:pt x="673629" y="240784"/>
                </a:lnTo>
                <a:lnTo>
                  <a:pt x="654579" y="253738"/>
                </a:lnTo>
                <a:lnTo>
                  <a:pt x="636767" y="267454"/>
                </a:lnTo>
                <a:lnTo>
                  <a:pt x="629052" y="268025"/>
                </a:lnTo>
                <a:lnTo>
                  <a:pt x="643244" y="254881"/>
                </a:lnTo>
                <a:cubicBezTo>
                  <a:pt x="652197" y="248118"/>
                  <a:pt x="662865" y="241356"/>
                  <a:pt x="673629" y="234212"/>
                </a:cubicBezTo>
                <a:lnTo>
                  <a:pt x="705823" y="213447"/>
                </a:lnTo>
                <a:cubicBezTo>
                  <a:pt x="720235" y="203941"/>
                  <a:pt x="735360" y="195559"/>
                  <a:pt x="751067" y="188397"/>
                </a:cubicBezTo>
                <a:close/>
                <a:moveTo>
                  <a:pt x="1696995" y="187254"/>
                </a:moveTo>
                <a:lnTo>
                  <a:pt x="1721229" y="190194"/>
                </a:lnTo>
                <a:lnTo>
                  <a:pt x="1721200" y="190195"/>
                </a:lnTo>
                <a:cubicBezTo>
                  <a:pt x="1715354" y="189635"/>
                  <a:pt x="1707091" y="188540"/>
                  <a:pt x="1696995" y="187254"/>
                </a:cubicBezTo>
                <a:close/>
                <a:moveTo>
                  <a:pt x="2000366" y="184491"/>
                </a:moveTo>
                <a:lnTo>
                  <a:pt x="2005795" y="186587"/>
                </a:lnTo>
                <a:lnTo>
                  <a:pt x="2030179" y="196112"/>
                </a:lnTo>
                <a:lnTo>
                  <a:pt x="2005700" y="186587"/>
                </a:lnTo>
                <a:close/>
                <a:moveTo>
                  <a:pt x="1578504" y="183634"/>
                </a:moveTo>
                <a:cubicBezTo>
                  <a:pt x="1598030" y="186206"/>
                  <a:pt x="1616604" y="189254"/>
                  <a:pt x="1616604" y="191350"/>
                </a:cubicBezTo>
                <a:cubicBezTo>
                  <a:pt x="1616604" y="189444"/>
                  <a:pt x="1598125" y="186397"/>
                  <a:pt x="1578504" y="183634"/>
                </a:cubicBezTo>
                <a:close/>
                <a:moveTo>
                  <a:pt x="1255701" y="181824"/>
                </a:moveTo>
                <a:cubicBezTo>
                  <a:pt x="1169376" y="193930"/>
                  <a:pt x="1085080" y="217638"/>
                  <a:pt x="1005099" y="252309"/>
                </a:cubicBezTo>
                <a:cubicBezTo>
                  <a:pt x="1085071" y="217619"/>
                  <a:pt x="1169367" y="193911"/>
                  <a:pt x="1255701" y="181824"/>
                </a:cubicBezTo>
                <a:close/>
                <a:moveTo>
                  <a:pt x="1586791" y="178490"/>
                </a:moveTo>
                <a:lnTo>
                  <a:pt x="1585934" y="179348"/>
                </a:lnTo>
                <a:cubicBezTo>
                  <a:pt x="1580695" y="180491"/>
                  <a:pt x="1575456" y="181348"/>
                  <a:pt x="1570313" y="182777"/>
                </a:cubicBezTo>
                <a:cubicBezTo>
                  <a:pt x="1575456" y="181348"/>
                  <a:pt x="1580695" y="180491"/>
                  <a:pt x="1585838" y="179348"/>
                </a:cubicBezTo>
                <a:close/>
                <a:moveTo>
                  <a:pt x="1980078" y="177444"/>
                </a:moveTo>
                <a:lnTo>
                  <a:pt x="1980429" y="177541"/>
                </a:lnTo>
                <a:lnTo>
                  <a:pt x="1983698" y="178777"/>
                </a:lnTo>
                <a:close/>
                <a:moveTo>
                  <a:pt x="1088157" y="174109"/>
                </a:moveTo>
                <a:cubicBezTo>
                  <a:pt x="1083575" y="176938"/>
                  <a:pt x="1078689" y="179243"/>
                  <a:pt x="1073584" y="180967"/>
                </a:cubicBezTo>
                <a:lnTo>
                  <a:pt x="1041580" y="193826"/>
                </a:lnTo>
                <a:lnTo>
                  <a:pt x="1073584" y="180872"/>
                </a:lnTo>
                <a:cubicBezTo>
                  <a:pt x="1078689" y="179205"/>
                  <a:pt x="1083585" y="176929"/>
                  <a:pt x="1088157" y="174109"/>
                </a:cubicBezTo>
                <a:close/>
                <a:moveTo>
                  <a:pt x="1930358" y="163537"/>
                </a:moveTo>
                <a:lnTo>
                  <a:pt x="1937120" y="163537"/>
                </a:lnTo>
                <a:cubicBezTo>
                  <a:pt x="1939025" y="165156"/>
                  <a:pt x="1935882" y="164680"/>
                  <a:pt x="1930358" y="163537"/>
                </a:cubicBezTo>
                <a:close/>
                <a:moveTo>
                  <a:pt x="866224" y="159155"/>
                </a:moveTo>
                <a:cubicBezTo>
                  <a:pt x="842983" y="170490"/>
                  <a:pt x="819361" y="183063"/>
                  <a:pt x="795358" y="195255"/>
                </a:cubicBezTo>
                <a:cubicBezTo>
                  <a:pt x="795358" y="194540"/>
                  <a:pt x="794382" y="194302"/>
                  <a:pt x="791810" y="195040"/>
                </a:cubicBezTo>
                <a:lnTo>
                  <a:pt x="791789" y="195049"/>
                </a:lnTo>
                <a:lnTo>
                  <a:pt x="791632" y="195040"/>
                </a:lnTo>
                <a:cubicBezTo>
                  <a:pt x="789120" y="195778"/>
                  <a:pt x="785072" y="197493"/>
                  <a:pt x="778690" y="200684"/>
                </a:cubicBezTo>
                <a:lnTo>
                  <a:pt x="791789" y="195049"/>
                </a:lnTo>
                <a:lnTo>
                  <a:pt x="795358" y="195255"/>
                </a:lnTo>
                <a:lnTo>
                  <a:pt x="795454" y="195255"/>
                </a:lnTo>
                <a:cubicBezTo>
                  <a:pt x="819457" y="183063"/>
                  <a:pt x="843460" y="170490"/>
                  <a:pt x="866224" y="159155"/>
                </a:cubicBezTo>
                <a:close/>
                <a:moveTo>
                  <a:pt x="1872254" y="150868"/>
                </a:moveTo>
                <a:cubicBezTo>
                  <a:pt x="1867492" y="150868"/>
                  <a:pt x="1870730" y="153250"/>
                  <a:pt x="1870254" y="154488"/>
                </a:cubicBezTo>
                <a:cubicBezTo>
                  <a:pt x="1871588" y="155535"/>
                  <a:pt x="1870730" y="156107"/>
                  <a:pt x="1873683" y="157631"/>
                </a:cubicBezTo>
                <a:cubicBezTo>
                  <a:pt x="1870730" y="156107"/>
                  <a:pt x="1871588" y="155535"/>
                  <a:pt x="1870159" y="154488"/>
                </a:cubicBezTo>
                <a:cubicBezTo>
                  <a:pt x="1870730" y="153250"/>
                  <a:pt x="1867492" y="150868"/>
                  <a:pt x="1872254" y="150868"/>
                </a:cubicBezTo>
                <a:close/>
                <a:moveTo>
                  <a:pt x="1693185" y="140676"/>
                </a:moveTo>
                <a:cubicBezTo>
                  <a:pt x="1700805" y="142962"/>
                  <a:pt x="1724237" y="146105"/>
                  <a:pt x="1750335" y="151249"/>
                </a:cubicBezTo>
                <a:cubicBezTo>
                  <a:pt x="1724046" y="146105"/>
                  <a:pt x="1700615" y="142962"/>
                  <a:pt x="1693185" y="140676"/>
                </a:cubicBezTo>
                <a:close/>
                <a:moveTo>
                  <a:pt x="1750488" y="123879"/>
                </a:moveTo>
                <a:lnTo>
                  <a:pt x="1757060" y="125308"/>
                </a:lnTo>
                <a:lnTo>
                  <a:pt x="1756774" y="125308"/>
                </a:lnTo>
                <a:close/>
                <a:moveTo>
                  <a:pt x="1570599" y="122864"/>
                </a:moveTo>
                <a:lnTo>
                  <a:pt x="1573551" y="130675"/>
                </a:lnTo>
                <a:lnTo>
                  <a:pt x="1523259" y="132580"/>
                </a:lnTo>
                <a:cubicBezTo>
                  <a:pt x="1436963" y="137438"/>
                  <a:pt x="1435534" y="145724"/>
                  <a:pt x="1402863" y="154202"/>
                </a:cubicBezTo>
                <a:cubicBezTo>
                  <a:pt x="1394862" y="156678"/>
                  <a:pt x="1422009" y="155059"/>
                  <a:pt x="1438296" y="154202"/>
                </a:cubicBezTo>
                <a:cubicBezTo>
                  <a:pt x="1461252" y="153725"/>
                  <a:pt x="1484588" y="152487"/>
                  <a:pt x="1507829" y="151820"/>
                </a:cubicBezTo>
                <a:cubicBezTo>
                  <a:pt x="1519640" y="153344"/>
                  <a:pt x="1538023" y="153630"/>
                  <a:pt x="1555454" y="154106"/>
                </a:cubicBezTo>
                <a:cubicBezTo>
                  <a:pt x="1565550" y="150296"/>
                  <a:pt x="1619081" y="156773"/>
                  <a:pt x="1639274" y="156297"/>
                </a:cubicBezTo>
                <a:cubicBezTo>
                  <a:pt x="1628111" y="153592"/>
                  <a:pt x="1616738" y="151906"/>
                  <a:pt x="1605269" y="151249"/>
                </a:cubicBezTo>
                <a:lnTo>
                  <a:pt x="1580790" y="148963"/>
                </a:lnTo>
                <a:cubicBezTo>
                  <a:pt x="1572503" y="148201"/>
                  <a:pt x="1564312" y="148201"/>
                  <a:pt x="1557073" y="147629"/>
                </a:cubicBezTo>
                <a:cubicBezTo>
                  <a:pt x="1523640" y="144486"/>
                  <a:pt x="1514306" y="142200"/>
                  <a:pt x="1563169" y="141343"/>
                </a:cubicBezTo>
                <a:lnTo>
                  <a:pt x="1578504" y="141343"/>
                </a:lnTo>
                <a:lnTo>
                  <a:pt x="1592125" y="141343"/>
                </a:lnTo>
                <a:cubicBezTo>
                  <a:pt x="1597049" y="141657"/>
                  <a:pt x="1602003" y="141209"/>
                  <a:pt x="1606794" y="140009"/>
                </a:cubicBezTo>
                <a:cubicBezTo>
                  <a:pt x="1622986" y="141438"/>
                  <a:pt x="1639274" y="142105"/>
                  <a:pt x="1655466" y="144200"/>
                </a:cubicBezTo>
                <a:lnTo>
                  <a:pt x="1686518" y="148010"/>
                </a:lnTo>
                <a:cubicBezTo>
                  <a:pt x="1697186" y="148582"/>
                  <a:pt x="1707854" y="149058"/>
                  <a:pt x="1718522" y="149915"/>
                </a:cubicBezTo>
                <a:cubicBezTo>
                  <a:pt x="1740810" y="153725"/>
                  <a:pt x="1751193" y="154963"/>
                  <a:pt x="1750335" y="153249"/>
                </a:cubicBezTo>
                <a:lnTo>
                  <a:pt x="1750335" y="151249"/>
                </a:lnTo>
                <a:cubicBezTo>
                  <a:pt x="1783482" y="156106"/>
                  <a:pt x="1815582" y="166298"/>
                  <a:pt x="1848443" y="172109"/>
                </a:cubicBezTo>
                <a:lnTo>
                  <a:pt x="1848538" y="169632"/>
                </a:lnTo>
                <a:lnTo>
                  <a:pt x="1832536" y="163631"/>
                </a:lnTo>
                <a:cubicBezTo>
                  <a:pt x="1808724" y="158012"/>
                  <a:pt x="1786054" y="153059"/>
                  <a:pt x="1762432" y="149344"/>
                </a:cubicBezTo>
                <a:cubicBezTo>
                  <a:pt x="1738810" y="145629"/>
                  <a:pt x="1715855" y="141247"/>
                  <a:pt x="1691185" y="138200"/>
                </a:cubicBezTo>
                <a:lnTo>
                  <a:pt x="1688613" y="134771"/>
                </a:lnTo>
                <a:cubicBezTo>
                  <a:pt x="1686708" y="133246"/>
                  <a:pt x="1679184" y="131437"/>
                  <a:pt x="1657562" y="128865"/>
                </a:cubicBezTo>
                <a:lnTo>
                  <a:pt x="1654895" y="129341"/>
                </a:lnTo>
                <a:lnTo>
                  <a:pt x="1612889" y="125341"/>
                </a:lnTo>
                <a:cubicBezTo>
                  <a:pt x="1598859" y="123655"/>
                  <a:pt x="1584734" y="122826"/>
                  <a:pt x="1570599" y="122864"/>
                </a:cubicBezTo>
                <a:close/>
                <a:moveTo>
                  <a:pt x="1274846" y="113911"/>
                </a:moveTo>
                <a:cubicBezTo>
                  <a:pt x="1265321" y="115531"/>
                  <a:pt x="1253987" y="117721"/>
                  <a:pt x="1250177" y="117721"/>
                </a:cubicBezTo>
                <a:cubicBezTo>
                  <a:pt x="1253987" y="117531"/>
                  <a:pt x="1265321" y="115531"/>
                  <a:pt x="1274846" y="113911"/>
                </a:cubicBezTo>
                <a:close/>
                <a:moveTo>
                  <a:pt x="1386152" y="109651"/>
                </a:moveTo>
                <a:lnTo>
                  <a:pt x="1386515" y="109696"/>
                </a:lnTo>
                <a:cubicBezTo>
                  <a:pt x="1387217" y="110292"/>
                  <a:pt x="1385241" y="111149"/>
                  <a:pt x="1379431" y="112387"/>
                </a:cubicBezTo>
                <a:lnTo>
                  <a:pt x="1379335" y="112387"/>
                </a:lnTo>
                <a:close/>
                <a:moveTo>
                  <a:pt x="1361714" y="108672"/>
                </a:moveTo>
                <a:cubicBezTo>
                  <a:pt x="1352428" y="108958"/>
                  <a:pt x="1342069" y="109482"/>
                  <a:pt x="1334164" y="109672"/>
                </a:cubicBezTo>
                <a:lnTo>
                  <a:pt x="1333969" y="109672"/>
                </a:lnTo>
                <a:close/>
                <a:moveTo>
                  <a:pt x="1321328" y="108672"/>
                </a:moveTo>
                <a:cubicBezTo>
                  <a:pt x="1321066" y="109196"/>
                  <a:pt x="1322299" y="109494"/>
                  <a:pt x="1324585" y="109637"/>
                </a:cubicBezTo>
                <a:lnTo>
                  <a:pt x="1333969" y="109672"/>
                </a:lnTo>
                <a:lnTo>
                  <a:pt x="1333949" y="109672"/>
                </a:lnTo>
                <a:cubicBezTo>
                  <a:pt x="1326043" y="109863"/>
                  <a:pt x="1320662" y="109720"/>
                  <a:pt x="1321328" y="108672"/>
                </a:cubicBezTo>
                <a:close/>
                <a:moveTo>
                  <a:pt x="1377526" y="108577"/>
                </a:moveTo>
                <a:cubicBezTo>
                  <a:pt x="1382289" y="108577"/>
                  <a:pt x="1385670" y="108910"/>
                  <a:pt x="1386396" y="109554"/>
                </a:cubicBezTo>
                <a:lnTo>
                  <a:pt x="1386152" y="109651"/>
                </a:lnTo>
                <a:close/>
                <a:moveTo>
                  <a:pt x="1489731" y="108005"/>
                </a:moveTo>
                <a:cubicBezTo>
                  <a:pt x="1496970" y="110672"/>
                  <a:pt x="1538404" y="112768"/>
                  <a:pt x="1579743" y="113911"/>
                </a:cubicBezTo>
                <a:cubicBezTo>
                  <a:pt x="1601555" y="115435"/>
                  <a:pt x="1626034" y="117245"/>
                  <a:pt x="1646418" y="118388"/>
                </a:cubicBezTo>
                <a:cubicBezTo>
                  <a:pt x="1660486" y="120359"/>
                  <a:pt x="1674716" y="120902"/>
                  <a:pt x="1688899" y="120007"/>
                </a:cubicBezTo>
                <a:cubicBezTo>
                  <a:pt x="1716712" y="122293"/>
                  <a:pt x="1744239" y="126960"/>
                  <a:pt x="1771767" y="131246"/>
                </a:cubicBezTo>
                <a:lnTo>
                  <a:pt x="1787959" y="134009"/>
                </a:lnTo>
                <a:lnTo>
                  <a:pt x="1837584" y="146486"/>
                </a:lnTo>
                <a:cubicBezTo>
                  <a:pt x="1845395" y="148296"/>
                  <a:pt x="1853396" y="150011"/>
                  <a:pt x="1861206" y="152106"/>
                </a:cubicBezTo>
                <a:cubicBezTo>
                  <a:pt x="1853396" y="150011"/>
                  <a:pt x="1845395" y="148296"/>
                  <a:pt x="1837489" y="146486"/>
                </a:cubicBezTo>
                <a:cubicBezTo>
                  <a:pt x="1838346" y="148105"/>
                  <a:pt x="1842823" y="150868"/>
                  <a:pt x="1811010" y="143914"/>
                </a:cubicBezTo>
                <a:cubicBezTo>
                  <a:pt x="1804723" y="143534"/>
                  <a:pt x="1797675" y="142581"/>
                  <a:pt x="1788721" y="141724"/>
                </a:cubicBezTo>
                <a:cubicBezTo>
                  <a:pt x="1779768" y="140867"/>
                  <a:pt x="1768814" y="139914"/>
                  <a:pt x="1754717" y="138009"/>
                </a:cubicBezTo>
                <a:cubicBezTo>
                  <a:pt x="1758051" y="139724"/>
                  <a:pt x="1734428" y="136676"/>
                  <a:pt x="1753478" y="141152"/>
                </a:cubicBezTo>
                <a:lnTo>
                  <a:pt x="1786054" y="145820"/>
                </a:lnTo>
                <a:lnTo>
                  <a:pt x="1818249" y="152011"/>
                </a:lnTo>
                <a:cubicBezTo>
                  <a:pt x="1836994" y="155726"/>
                  <a:pt x="1855501" y="160526"/>
                  <a:pt x="1873684" y="166394"/>
                </a:cubicBezTo>
                <a:cubicBezTo>
                  <a:pt x="1891877" y="172585"/>
                  <a:pt x="1909974" y="177062"/>
                  <a:pt x="1929024" y="182110"/>
                </a:cubicBezTo>
                <a:cubicBezTo>
                  <a:pt x="1955504" y="191254"/>
                  <a:pt x="1974839" y="196778"/>
                  <a:pt x="1990651" y="201731"/>
                </a:cubicBezTo>
                <a:cubicBezTo>
                  <a:pt x="2006462" y="206684"/>
                  <a:pt x="2017988" y="209828"/>
                  <a:pt x="2028751" y="212590"/>
                </a:cubicBezTo>
                <a:cubicBezTo>
                  <a:pt x="2050849" y="220781"/>
                  <a:pt x="2066089" y="227163"/>
                  <a:pt x="2079424" y="232211"/>
                </a:cubicBezTo>
                <a:cubicBezTo>
                  <a:pt x="2092759" y="237260"/>
                  <a:pt x="2104379" y="241260"/>
                  <a:pt x="2118095" y="246785"/>
                </a:cubicBezTo>
                <a:cubicBezTo>
                  <a:pt x="2132945" y="254014"/>
                  <a:pt x="2147299" y="262215"/>
                  <a:pt x="2161053" y="271359"/>
                </a:cubicBezTo>
                <a:cubicBezTo>
                  <a:pt x="2165816" y="274883"/>
                  <a:pt x="2170483" y="277931"/>
                  <a:pt x="2175341" y="280884"/>
                </a:cubicBezTo>
                <a:cubicBezTo>
                  <a:pt x="2180103" y="283932"/>
                  <a:pt x="2184961" y="286789"/>
                  <a:pt x="2189914" y="289456"/>
                </a:cubicBezTo>
                <a:cubicBezTo>
                  <a:pt x="2199725" y="294791"/>
                  <a:pt x="2209917" y="299553"/>
                  <a:pt x="2219918" y="304316"/>
                </a:cubicBezTo>
                <a:lnTo>
                  <a:pt x="2233158" y="311745"/>
                </a:lnTo>
                <a:lnTo>
                  <a:pt x="2243635" y="318317"/>
                </a:lnTo>
                <a:cubicBezTo>
                  <a:pt x="2249731" y="322604"/>
                  <a:pt x="2254303" y="325747"/>
                  <a:pt x="2257161" y="327842"/>
                </a:cubicBezTo>
                <a:cubicBezTo>
                  <a:pt x="2262971" y="332224"/>
                  <a:pt x="2262113" y="332795"/>
                  <a:pt x="2254303" y="329366"/>
                </a:cubicBezTo>
                <a:lnTo>
                  <a:pt x="2231443" y="319175"/>
                </a:lnTo>
                <a:lnTo>
                  <a:pt x="2207440" y="309650"/>
                </a:lnTo>
                <a:lnTo>
                  <a:pt x="2161401" y="291524"/>
                </a:lnTo>
                <a:lnTo>
                  <a:pt x="2159053" y="290600"/>
                </a:lnTo>
                <a:cubicBezTo>
                  <a:pt x="2128383" y="275836"/>
                  <a:pt x="2134860" y="282408"/>
                  <a:pt x="2118286" y="275836"/>
                </a:cubicBezTo>
                <a:cubicBezTo>
                  <a:pt x="2112380" y="272883"/>
                  <a:pt x="2107332" y="270311"/>
                  <a:pt x="2102855" y="268406"/>
                </a:cubicBezTo>
                <a:cubicBezTo>
                  <a:pt x="2099274" y="266882"/>
                  <a:pt x="2095617" y="265549"/>
                  <a:pt x="2091902" y="264406"/>
                </a:cubicBezTo>
                <a:lnTo>
                  <a:pt x="2047420" y="245356"/>
                </a:lnTo>
                <a:cubicBezTo>
                  <a:pt x="2024655" y="235355"/>
                  <a:pt x="2005796" y="228782"/>
                  <a:pt x="1988936" y="222781"/>
                </a:cubicBezTo>
                <a:cubicBezTo>
                  <a:pt x="1980459" y="219638"/>
                  <a:pt x="1972268" y="217352"/>
                  <a:pt x="1964171" y="215162"/>
                </a:cubicBezTo>
                <a:lnTo>
                  <a:pt x="1939978" y="208304"/>
                </a:lnTo>
                <a:cubicBezTo>
                  <a:pt x="1929948" y="205408"/>
                  <a:pt x="1920347" y="201207"/>
                  <a:pt x="1911403" y="195826"/>
                </a:cubicBezTo>
                <a:cubicBezTo>
                  <a:pt x="1901078" y="190187"/>
                  <a:pt x="1889972" y="186110"/>
                  <a:pt x="1878446" y="183729"/>
                </a:cubicBezTo>
                <a:cubicBezTo>
                  <a:pt x="1872351" y="184967"/>
                  <a:pt x="1841394" y="179252"/>
                  <a:pt x="1876160" y="192111"/>
                </a:cubicBezTo>
                <a:lnTo>
                  <a:pt x="1875399" y="195254"/>
                </a:lnTo>
                <a:cubicBezTo>
                  <a:pt x="1888543" y="199921"/>
                  <a:pt x="1901973" y="203541"/>
                  <a:pt x="1915213" y="207922"/>
                </a:cubicBezTo>
                <a:cubicBezTo>
                  <a:pt x="1928453" y="212304"/>
                  <a:pt x="1941883" y="216400"/>
                  <a:pt x="1955409" y="220210"/>
                </a:cubicBezTo>
                <a:lnTo>
                  <a:pt x="1955668" y="220289"/>
                </a:lnTo>
                <a:lnTo>
                  <a:pt x="2001128" y="234212"/>
                </a:lnTo>
                <a:cubicBezTo>
                  <a:pt x="2016359" y="238460"/>
                  <a:pt x="2031370" y="243479"/>
                  <a:pt x="2046086" y="249261"/>
                </a:cubicBezTo>
                <a:lnTo>
                  <a:pt x="2046488" y="249485"/>
                </a:lnTo>
                <a:lnTo>
                  <a:pt x="2056519" y="255079"/>
                </a:lnTo>
                <a:cubicBezTo>
                  <a:pt x="2062761" y="259048"/>
                  <a:pt x="2058207" y="258262"/>
                  <a:pt x="2058850" y="259834"/>
                </a:cubicBezTo>
                <a:cubicBezTo>
                  <a:pt x="2036276" y="252500"/>
                  <a:pt x="2024560" y="250023"/>
                  <a:pt x="2026084" y="251356"/>
                </a:cubicBezTo>
                <a:cubicBezTo>
                  <a:pt x="2029951" y="253585"/>
                  <a:pt x="2033999" y="255500"/>
                  <a:pt x="2038181" y="257071"/>
                </a:cubicBezTo>
                <a:lnTo>
                  <a:pt x="2070280" y="272121"/>
                </a:lnTo>
                <a:cubicBezTo>
                  <a:pt x="2085996" y="276788"/>
                  <a:pt x="2101808" y="281455"/>
                  <a:pt x="2117143" y="287266"/>
                </a:cubicBezTo>
                <a:lnTo>
                  <a:pt x="2146194" y="300887"/>
                </a:lnTo>
                <a:cubicBezTo>
                  <a:pt x="2151528" y="302792"/>
                  <a:pt x="2156862" y="304601"/>
                  <a:pt x="2162101" y="306697"/>
                </a:cubicBezTo>
                <a:lnTo>
                  <a:pt x="2177532" y="313079"/>
                </a:lnTo>
                <a:lnTo>
                  <a:pt x="2205059" y="328890"/>
                </a:lnTo>
                <a:lnTo>
                  <a:pt x="2218489" y="336605"/>
                </a:lnTo>
                <a:lnTo>
                  <a:pt x="2232967" y="346130"/>
                </a:lnTo>
                <a:lnTo>
                  <a:pt x="2232395" y="346988"/>
                </a:lnTo>
                <a:lnTo>
                  <a:pt x="2246969" y="358703"/>
                </a:lnTo>
                <a:lnTo>
                  <a:pt x="2257256" y="365561"/>
                </a:lnTo>
                <a:lnTo>
                  <a:pt x="2272305" y="374038"/>
                </a:lnTo>
                <a:lnTo>
                  <a:pt x="2270781" y="374038"/>
                </a:lnTo>
                <a:cubicBezTo>
                  <a:pt x="2259542" y="369467"/>
                  <a:pt x="2266590" y="375658"/>
                  <a:pt x="2273162" y="382992"/>
                </a:cubicBezTo>
                <a:cubicBezTo>
                  <a:pt x="2279735" y="390326"/>
                  <a:pt x="2287641" y="398137"/>
                  <a:pt x="2279735" y="394994"/>
                </a:cubicBezTo>
                <a:cubicBezTo>
                  <a:pt x="2268591" y="388707"/>
                  <a:pt x="2249064" y="378134"/>
                  <a:pt x="2249541" y="380135"/>
                </a:cubicBezTo>
                <a:cubicBezTo>
                  <a:pt x="2250017" y="382135"/>
                  <a:pt x="2243159" y="378706"/>
                  <a:pt x="2232777" y="372610"/>
                </a:cubicBezTo>
                <a:cubicBezTo>
                  <a:pt x="2222394" y="366514"/>
                  <a:pt x="2209154" y="357275"/>
                  <a:pt x="2195629" y="350036"/>
                </a:cubicBezTo>
                <a:cubicBezTo>
                  <a:pt x="2192676" y="349559"/>
                  <a:pt x="2191057" y="349655"/>
                  <a:pt x="2193629" y="352321"/>
                </a:cubicBezTo>
                <a:cubicBezTo>
                  <a:pt x="2196201" y="354988"/>
                  <a:pt x="2203535" y="360037"/>
                  <a:pt x="2217632" y="369562"/>
                </a:cubicBezTo>
                <a:cubicBezTo>
                  <a:pt x="2225157" y="376991"/>
                  <a:pt x="2233177" y="383897"/>
                  <a:pt x="2241635" y="390231"/>
                </a:cubicBezTo>
                <a:cubicBezTo>
                  <a:pt x="2253351" y="398518"/>
                  <a:pt x="2269067" y="410996"/>
                  <a:pt x="2293355" y="428331"/>
                </a:cubicBezTo>
                <a:cubicBezTo>
                  <a:pt x="2297832" y="431855"/>
                  <a:pt x="2302309" y="435475"/>
                  <a:pt x="2307357" y="439475"/>
                </a:cubicBezTo>
                <a:cubicBezTo>
                  <a:pt x="2312405" y="443476"/>
                  <a:pt x="2316311" y="446524"/>
                  <a:pt x="2323454" y="451477"/>
                </a:cubicBezTo>
                <a:cubicBezTo>
                  <a:pt x="2330598" y="456430"/>
                  <a:pt x="2324597" y="450810"/>
                  <a:pt x="2317644" y="444905"/>
                </a:cubicBezTo>
                <a:lnTo>
                  <a:pt x="2320121" y="444143"/>
                </a:lnTo>
                <a:cubicBezTo>
                  <a:pt x="2330598" y="451858"/>
                  <a:pt x="2333837" y="453382"/>
                  <a:pt x="2334599" y="452810"/>
                </a:cubicBezTo>
                <a:lnTo>
                  <a:pt x="2359650" y="472432"/>
                </a:lnTo>
                <a:cubicBezTo>
                  <a:pt x="2366888" y="478813"/>
                  <a:pt x="2373746" y="485576"/>
                  <a:pt x="2380795" y="492149"/>
                </a:cubicBezTo>
                <a:cubicBezTo>
                  <a:pt x="2381100" y="492949"/>
                  <a:pt x="2381481" y="493711"/>
                  <a:pt x="2381938" y="494435"/>
                </a:cubicBezTo>
                <a:cubicBezTo>
                  <a:pt x="2378795" y="495482"/>
                  <a:pt x="2380890" y="500530"/>
                  <a:pt x="2412132" y="529105"/>
                </a:cubicBezTo>
                <a:cubicBezTo>
                  <a:pt x="2459757" y="572730"/>
                  <a:pt x="2505668" y="625594"/>
                  <a:pt x="2545482" y="667980"/>
                </a:cubicBezTo>
                <a:cubicBezTo>
                  <a:pt x="2555769" y="680934"/>
                  <a:pt x="2564723" y="692745"/>
                  <a:pt x="2573295" y="704270"/>
                </a:cubicBezTo>
                <a:cubicBezTo>
                  <a:pt x="2577582" y="709890"/>
                  <a:pt x="2581582" y="715700"/>
                  <a:pt x="2585392" y="721606"/>
                </a:cubicBezTo>
                <a:lnTo>
                  <a:pt x="2597012" y="739227"/>
                </a:lnTo>
                <a:cubicBezTo>
                  <a:pt x="2614062" y="763611"/>
                  <a:pt x="2628445" y="788947"/>
                  <a:pt x="2643304" y="813903"/>
                </a:cubicBezTo>
                <a:cubicBezTo>
                  <a:pt x="2650829" y="826095"/>
                  <a:pt x="2657211" y="839049"/>
                  <a:pt x="2663973" y="852003"/>
                </a:cubicBezTo>
                <a:cubicBezTo>
                  <a:pt x="2670736" y="864957"/>
                  <a:pt x="2677975" y="877625"/>
                  <a:pt x="2684071" y="891151"/>
                </a:cubicBezTo>
                <a:lnTo>
                  <a:pt x="2703121" y="931727"/>
                </a:lnTo>
                <a:cubicBezTo>
                  <a:pt x="2709503" y="945634"/>
                  <a:pt x="2715122" y="959826"/>
                  <a:pt x="2721504" y="974209"/>
                </a:cubicBezTo>
                <a:lnTo>
                  <a:pt x="2732077" y="996307"/>
                </a:lnTo>
                <a:cubicBezTo>
                  <a:pt x="2734935" y="1003831"/>
                  <a:pt x="2737697" y="1011356"/>
                  <a:pt x="2740745" y="1019072"/>
                </a:cubicBezTo>
                <a:cubicBezTo>
                  <a:pt x="2743793" y="1026787"/>
                  <a:pt x="2746650" y="1034597"/>
                  <a:pt x="2749794" y="1042408"/>
                </a:cubicBezTo>
                <a:cubicBezTo>
                  <a:pt x="2752937" y="1050218"/>
                  <a:pt x="2756080" y="1058124"/>
                  <a:pt x="2758747" y="1066411"/>
                </a:cubicBezTo>
                <a:cubicBezTo>
                  <a:pt x="2758433" y="1066992"/>
                  <a:pt x="2758261" y="1067649"/>
                  <a:pt x="2758271" y="1068316"/>
                </a:cubicBezTo>
                <a:cubicBezTo>
                  <a:pt x="2759662" y="1077536"/>
                  <a:pt x="2761957" y="1086594"/>
                  <a:pt x="2765129" y="1095367"/>
                </a:cubicBezTo>
                <a:cubicBezTo>
                  <a:pt x="2768272" y="1105939"/>
                  <a:pt x="2773701" y="1117655"/>
                  <a:pt x="2777797" y="1130419"/>
                </a:cubicBezTo>
                <a:lnTo>
                  <a:pt x="2786084" y="1158994"/>
                </a:lnTo>
                <a:cubicBezTo>
                  <a:pt x="2788846" y="1169471"/>
                  <a:pt x="2792275" y="1179758"/>
                  <a:pt x="2794370" y="1190331"/>
                </a:cubicBezTo>
                <a:cubicBezTo>
                  <a:pt x="2796371" y="1202618"/>
                  <a:pt x="2798752" y="1215858"/>
                  <a:pt x="2801324" y="1229574"/>
                </a:cubicBezTo>
                <a:cubicBezTo>
                  <a:pt x="2802562" y="1236527"/>
                  <a:pt x="2804181" y="1243481"/>
                  <a:pt x="2805134" y="1250720"/>
                </a:cubicBezTo>
                <a:lnTo>
                  <a:pt x="2808277" y="1272532"/>
                </a:lnTo>
                <a:cubicBezTo>
                  <a:pt x="2810277" y="1287296"/>
                  <a:pt x="2813135" y="1302345"/>
                  <a:pt x="2814563" y="1317109"/>
                </a:cubicBezTo>
                <a:cubicBezTo>
                  <a:pt x="2815992" y="1331873"/>
                  <a:pt x="2817326" y="1346636"/>
                  <a:pt x="2818659" y="1361019"/>
                </a:cubicBezTo>
                <a:cubicBezTo>
                  <a:pt x="2820526" y="1366401"/>
                  <a:pt x="2821869" y="1371954"/>
                  <a:pt x="2822660" y="1377593"/>
                </a:cubicBezTo>
                <a:cubicBezTo>
                  <a:pt x="2823612" y="1384641"/>
                  <a:pt x="2824279" y="1392833"/>
                  <a:pt x="2824946" y="1401500"/>
                </a:cubicBezTo>
                <a:cubicBezTo>
                  <a:pt x="2825994" y="1418836"/>
                  <a:pt x="2827708" y="1438077"/>
                  <a:pt x="2828375" y="1453697"/>
                </a:cubicBezTo>
                <a:cubicBezTo>
                  <a:pt x="2832375" y="1454555"/>
                  <a:pt x="2836185" y="1447506"/>
                  <a:pt x="2840567" y="1469985"/>
                </a:cubicBezTo>
                <a:cubicBezTo>
                  <a:pt x="2840376" y="1461031"/>
                  <a:pt x="2840376" y="1453031"/>
                  <a:pt x="2839710" y="1445696"/>
                </a:cubicBezTo>
                <a:cubicBezTo>
                  <a:pt x="2839043" y="1438362"/>
                  <a:pt x="2838281" y="1431695"/>
                  <a:pt x="2837519" y="1425503"/>
                </a:cubicBezTo>
                <a:cubicBezTo>
                  <a:pt x="2835900" y="1413026"/>
                  <a:pt x="2834280" y="1402358"/>
                  <a:pt x="2832756" y="1391499"/>
                </a:cubicBezTo>
                <a:cubicBezTo>
                  <a:pt x="2834852" y="1390452"/>
                  <a:pt x="2837614" y="1382260"/>
                  <a:pt x="2837614" y="1370258"/>
                </a:cubicBezTo>
                <a:cubicBezTo>
                  <a:pt x="2837614" y="1358257"/>
                  <a:pt x="2837614" y="1342255"/>
                  <a:pt x="2837614" y="1325396"/>
                </a:cubicBezTo>
                <a:cubicBezTo>
                  <a:pt x="2839710" y="1324729"/>
                  <a:pt x="2844091" y="1363019"/>
                  <a:pt x="2847139" y="1375306"/>
                </a:cubicBezTo>
                <a:cubicBezTo>
                  <a:pt x="2840053" y="1290963"/>
                  <a:pt x="2825651" y="1207400"/>
                  <a:pt x="2804086" y="1125561"/>
                </a:cubicBezTo>
                <a:lnTo>
                  <a:pt x="2802086" y="1111369"/>
                </a:lnTo>
                <a:cubicBezTo>
                  <a:pt x="2803895" y="1102034"/>
                  <a:pt x="2807515" y="1096224"/>
                  <a:pt x="2817040" y="1112797"/>
                </a:cubicBezTo>
                <a:lnTo>
                  <a:pt x="2822850" y="1121561"/>
                </a:lnTo>
                <a:cubicBezTo>
                  <a:pt x="2827765" y="1140420"/>
                  <a:pt x="2834728" y="1158698"/>
                  <a:pt x="2843615" y="1176044"/>
                </a:cubicBezTo>
                <a:lnTo>
                  <a:pt x="2850473" y="1191665"/>
                </a:lnTo>
                <a:lnTo>
                  <a:pt x="2852115" y="1195194"/>
                </a:lnTo>
                <a:lnTo>
                  <a:pt x="2852378" y="1195760"/>
                </a:lnTo>
                <a:cubicBezTo>
                  <a:pt x="2857521" y="1218430"/>
                  <a:pt x="2861236" y="1225669"/>
                  <a:pt x="2864855" y="1241480"/>
                </a:cubicBezTo>
                <a:cubicBezTo>
                  <a:pt x="2866284" y="1240337"/>
                  <a:pt x="2867522" y="1238147"/>
                  <a:pt x="2873809" y="1273485"/>
                </a:cubicBezTo>
                <a:lnTo>
                  <a:pt x="2873809" y="1274342"/>
                </a:lnTo>
                <a:cubicBezTo>
                  <a:pt x="2874571" y="1262150"/>
                  <a:pt x="2871237" y="1228431"/>
                  <a:pt x="2879714" y="1257006"/>
                </a:cubicBezTo>
                <a:lnTo>
                  <a:pt x="2877810" y="1239766"/>
                </a:lnTo>
                <a:cubicBezTo>
                  <a:pt x="2876762" y="1233765"/>
                  <a:pt x="2875428" y="1227764"/>
                  <a:pt x="2873904" y="1221859"/>
                </a:cubicBezTo>
                <a:lnTo>
                  <a:pt x="2872190" y="1208143"/>
                </a:lnTo>
                <a:lnTo>
                  <a:pt x="2864760" y="1175853"/>
                </a:lnTo>
                <a:cubicBezTo>
                  <a:pt x="2859331" y="1152517"/>
                  <a:pt x="2852187" y="1126799"/>
                  <a:pt x="2845044" y="1103749"/>
                </a:cubicBezTo>
                <a:cubicBezTo>
                  <a:pt x="2837900" y="1080698"/>
                  <a:pt x="2831423" y="1060124"/>
                  <a:pt x="2828851" y="1046122"/>
                </a:cubicBezTo>
                <a:lnTo>
                  <a:pt x="2835804" y="1046122"/>
                </a:lnTo>
                <a:cubicBezTo>
                  <a:pt x="2834042" y="1030378"/>
                  <a:pt x="2830299" y="1014919"/>
                  <a:pt x="2824660" y="1000117"/>
                </a:cubicBezTo>
                <a:cubicBezTo>
                  <a:pt x="2821421" y="991449"/>
                  <a:pt x="2818088" y="980400"/>
                  <a:pt x="2810754" y="966208"/>
                </a:cubicBezTo>
                <a:cubicBezTo>
                  <a:pt x="2803419" y="952016"/>
                  <a:pt x="2794275" y="933632"/>
                  <a:pt x="2782179" y="909058"/>
                </a:cubicBezTo>
                <a:cubicBezTo>
                  <a:pt x="2777130" y="898961"/>
                  <a:pt x="2770177" y="886388"/>
                  <a:pt x="2764271" y="874958"/>
                </a:cubicBezTo>
                <a:lnTo>
                  <a:pt x="2755509" y="860480"/>
                </a:lnTo>
                <a:cubicBezTo>
                  <a:pt x="2750651" y="851717"/>
                  <a:pt x="2746364" y="842859"/>
                  <a:pt x="2741126" y="834477"/>
                </a:cubicBezTo>
                <a:lnTo>
                  <a:pt x="2714170" y="792853"/>
                </a:lnTo>
                <a:cubicBezTo>
                  <a:pt x="2704645" y="778946"/>
                  <a:pt x="2695120" y="765802"/>
                  <a:pt x="2685595" y="752276"/>
                </a:cubicBezTo>
                <a:cubicBezTo>
                  <a:pt x="2679242" y="745704"/>
                  <a:pt x="2673679" y="738417"/>
                  <a:pt x="2669021" y="730559"/>
                </a:cubicBezTo>
                <a:cubicBezTo>
                  <a:pt x="2663821" y="722720"/>
                  <a:pt x="2657820" y="715443"/>
                  <a:pt x="2651114" y="708842"/>
                </a:cubicBezTo>
                <a:cubicBezTo>
                  <a:pt x="2663307" y="731226"/>
                  <a:pt x="2645304" y="712176"/>
                  <a:pt x="2653782" y="729512"/>
                </a:cubicBezTo>
                <a:lnTo>
                  <a:pt x="2650829" y="728845"/>
                </a:lnTo>
                <a:lnTo>
                  <a:pt x="2643186" y="718447"/>
                </a:lnTo>
                <a:lnTo>
                  <a:pt x="2622825" y="690745"/>
                </a:lnTo>
                <a:cubicBezTo>
                  <a:pt x="2613300" y="677981"/>
                  <a:pt x="2602823" y="665504"/>
                  <a:pt x="2592536" y="651788"/>
                </a:cubicBezTo>
                <a:cubicBezTo>
                  <a:pt x="2614062" y="674076"/>
                  <a:pt x="2606061" y="658836"/>
                  <a:pt x="2601013" y="647216"/>
                </a:cubicBezTo>
                <a:cubicBezTo>
                  <a:pt x="2593964" y="638643"/>
                  <a:pt x="2587487" y="629594"/>
                  <a:pt x="2580153" y="621308"/>
                </a:cubicBezTo>
                <a:lnTo>
                  <a:pt x="2558341" y="596066"/>
                </a:lnTo>
                <a:cubicBezTo>
                  <a:pt x="2554150" y="589780"/>
                  <a:pt x="2548911" y="582350"/>
                  <a:pt x="2542244" y="574826"/>
                </a:cubicBezTo>
                <a:cubicBezTo>
                  <a:pt x="2535576" y="567301"/>
                  <a:pt x="2528052" y="559300"/>
                  <a:pt x="2520146" y="551013"/>
                </a:cubicBezTo>
                <a:lnTo>
                  <a:pt x="2496143" y="525962"/>
                </a:lnTo>
                <a:cubicBezTo>
                  <a:pt x="2487761" y="518056"/>
                  <a:pt x="2479569" y="510151"/>
                  <a:pt x="2472045" y="502721"/>
                </a:cubicBezTo>
                <a:lnTo>
                  <a:pt x="2480331" y="483671"/>
                </a:lnTo>
                <a:lnTo>
                  <a:pt x="2482427" y="482624"/>
                </a:lnTo>
                <a:cubicBezTo>
                  <a:pt x="2484237" y="481957"/>
                  <a:pt x="2488713" y="483862"/>
                  <a:pt x="2486904" y="479956"/>
                </a:cubicBezTo>
                <a:cubicBezTo>
                  <a:pt x="2484465" y="475832"/>
                  <a:pt x="2481522" y="472022"/>
                  <a:pt x="2478141" y="468622"/>
                </a:cubicBezTo>
                <a:cubicBezTo>
                  <a:pt x="2475569" y="465669"/>
                  <a:pt x="2472235" y="462145"/>
                  <a:pt x="2468044" y="457763"/>
                </a:cubicBezTo>
                <a:lnTo>
                  <a:pt x="2452328" y="443095"/>
                </a:lnTo>
                <a:cubicBezTo>
                  <a:pt x="2442203" y="431255"/>
                  <a:pt x="2431459" y="419968"/>
                  <a:pt x="2420133" y="409281"/>
                </a:cubicBezTo>
                <a:cubicBezTo>
                  <a:pt x="2520794" y="489739"/>
                  <a:pt x="2610452" y="583055"/>
                  <a:pt x="2686833" y="686839"/>
                </a:cubicBezTo>
                <a:lnTo>
                  <a:pt x="2686262" y="686839"/>
                </a:lnTo>
                <a:cubicBezTo>
                  <a:pt x="2692739" y="695793"/>
                  <a:pt x="2699406" y="704175"/>
                  <a:pt x="2705312" y="713700"/>
                </a:cubicBezTo>
                <a:lnTo>
                  <a:pt x="2710025" y="718834"/>
                </a:lnTo>
                <a:lnTo>
                  <a:pt x="2686547" y="685983"/>
                </a:lnTo>
                <a:lnTo>
                  <a:pt x="2694452" y="681411"/>
                </a:lnTo>
                <a:cubicBezTo>
                  <a:pt x="2700834" y="686745"/>
                  <a:pt x="2698834" y="680744"/>
                  <a:pt x="2693310" y="669981"/>
                </a:cubicBezTo>
                <a:cubicBezTo>
                  <a:pt x="2690547" y="664361"/>
                  <a:pt x="2686832" y="657789"/>
                  <a:pt x="2682927" y="650931"/>
                </a:cubicBezTo>
                <a:cubicBezTo>
                  <a:pt x="2681022" y="647407"/>
                  <a:pt x="2678927" y="643883"/>
                  <a:pt x="2676927" y="640358"/>
                </a:cubicBezTo>
                <a:lnTo>
                  <a:pt x="2670640" y="630357"/>
                </a:lnTo>
                <a:cubicBezTo>
                  <a:pt x="2659305" y="613212"/>
                  <a:pt x="2649876" y="598162"/>
                  <a:pt x="2636921" y="582732"/>
                </a:cubicBezTo>
                <a:cubicBezTo>
                  <a:pt x="2623968" y="567302"/>
                  <a:pt x="2608727" y="550347"/>
                  <a:pt x="2587201" y="528535"/>
                </a:cubicBezTo>
                <a:cubicBezTo>
                  <a:pt x="2577200" y="518915"/>
                  <a:pt x="2563674" y="505008"/>
                  <a:pt x="2549101" y="489482"/>
                </a:cubicBezTo>
                <a:cubicBezTo>
                  <a:pt x="2541957" y="481577"/>
                  <a:pt x="2533956" y="473861"/>
                  <a:pt x="2526051" y="465956"/>
                </a:cubicBezTo>
                <a:lnTo>
                  <a:pt x="2502619" y="442143"/>
                </a:lnTo>
                <a:lnTo>
                  <a:pt x="2491475" y="430523"/>
                </a:lnTo>
                <a:lnTo>
                  <a:pt x="2480616" y="420045"/>
                </a:lnTo>
                <a:cubicBezTo>
                  <a:pt x="2473377" y="412901"/>
                  <a:pt x="2466995" y="406519"/>
                  <a:pt x="2461566" y="400995"/>
                </a:cubicBezTo>
                <a:cubicBezTo>
                  <a:pt x="2454327" y="394480"/>
                  <a:pt x="2447927" y="387088"/>
                  <a:pt x="2442516" y="378992"/>
                </a:cubicBezTo>
                <a:cubicBezTo>
                  <a:pt x="2437754" y="365943"/>
                  <a:pt x="2438230" y="354703"/>
                  <a:pt x="2493285" y="393375"/>
                </a:cubicBezTo>
                <a:cubicBezTo>
                  <a:pt x="2499285" y="404329"/>
                  <a:pt x="2505095" y="414902"/>
                  <a:pt x="2510715" y="426522"/>
                </a:cubicBezTo>
                <a:cubicBezTo>
                  <a:pt x="2512811" y="430618"/>
                  <a:pt x="2514716" y="434904"/>
                  <a:pt x="2534528" y="454621"/>
                </a:cubicBezTo>
                <a:cubicBezTo>
                  <a:pt x="2547863" y="467956"/>
                  <a:pt x="2553387" y="472433"/>
                  <a:pt x="2557388" y="475671"/>
                </a:cubicBezTo>
                <a:cubicBezTo>
                  <a:pt x="2562750" y="479567"/>
                  <a:pt x="2567779" y="483900"/>
                  <a:pt x="2572437" y="488625"/>
                </a:cubicBezTo>
                <a:lnTo>
                  <a:pt x="2580819" y="480243"/>
                </a:lnTo>
                <a:cubicBezTo>
                  <a:pt x="2562436" y="458717"/>
                  <a:pt x="2573485" y="467479"/>
                  <a:pt x="2573485" y="464717"/>
                </a:cubicBezTo>
                <a:cubicBezTo>
                  <a:pt x="2583201" y="475099"/>
                  <a:pt x="2590517" y="483011"/>
                  <a:pt x="2595878" y="488913"/>
                </a:cubicBezTo>
                <a:lnTo>
                  <a:pt x="2601516" y="495336"/>
                </a:lnTo>
                <a:lnTo>
                  <a:pt x="2606513" y="501055"/>
                </a:lnTo>
                <a:lnTo>
                  <a:pt x="2608057" y="503859"/>
                </a:lnTo>
                <a:lnTo>
                  <a:pt x="2603298" y="500245"/>
                </a:lnTo>
                <a:cubicBezTo>
                  <a:pt x="2605655" y="502245"/>
                  <a:pt x="2607400" y="503620"/>
                  <a:pt x="2608084" y="503909"/>
                </a:cubicBezTo>
                <a:lnTo>
                  <a:pt x="2608057" y="503859"/>
                </a:lnTo>
                <a:lnTo>
                  <a:pt x="2608123" y="503909"/>
                </a:lnTo>
                <a:cubicBezTo>
                  <a:pt x="2608811" y="504198"/>
                  <a:pt x="2608430" y="503400"/>
                  <a:pt x="2606537" y="501055"/>
                </a:cubicBezTo>
                <a:lnTo>
                  <a:pt x="2601516" y="495336"/>
                </a:lnTo>
                <a:lnTo>
                  <a:pt x="2595904" y="488913"/>
                </a:lnTo>
                <a:cubicBezTo>
                  <a:pt x="2590564" y="483011"/>
                  <a:pt x="2583272" y="475099"/>
                  <a:pt x="2573580" y="464717"/>
                </a:cubicBezTo>
                <a:lnTo>
                  <a:pt x="2574914" y="461574"/>
                </a:lnTo>
                <a:cubicBezTo>
                  <a:pt x="2567008" y="453002"/>
                  <a:pt x="2558436" y="445096"/>
                  <a:pt x="2550053" y="437000"/>
                </a:cubicBezTo>
                <a:lnTo>
                  <a:pt x="2524907" y="413568"/>
                </a:lnTo>
                <a:cubicBezTo>
                  <a:pt x="2530337" y="417283"/>
                  <a:pt x="2538719" y="424141"/>
                  <a:pt x="2547958" y="432618"/>
                </a:cubicBezTo>
                <a:cubicBezTo>
                  <a:pt x="2557197" y="441095"/>
                  <a:pt x="2568056" y="450620"/>
                  <a:pt x="2577581" y="460145"/>
                </a:cubicBezTo>
                <a:cubicBezTo>
                  <a:pt x="2592821" y="474718"/>
                  <a:pt x="2607203" y="487863"/>
                  <a:pt x="2623491" y="504341"/>
                </a:cubicBezTo>
                <a:cubicBezTo>
                  <a:pt x="2638350" y="520438"/>
                  <a:pt x="2661020" y="546251"/>
                  <a:pt x="2659496" y="547585"/>
                </a:cubicBezTo>
                <a:cubicBezTo>
                  <a:pt x="2657972" y="548918"/>
                  <a:pt x="2660639" y="553967"/>
                  <a:pt x="2665592" y="561015"/>
                </a:cubicBezTo>
                <a:cubicBezTo>
                  <a:pt x="2670545" y="568063"/>
                  <a:pt x="2678069" y="577684"/>
                  <a:pt x="2686832" y="589590"/>
                </a:cubicBezTo>
                <a:cubicBezTo>
                  <a:pt x="2695595" y="601496"/>
                  <a:pt x="2706549" y="613974"/>
                  <a:pt x="2716074" y="627690"/>
                </a:cubicBezTo>
                <a:lnTo>
                  <a:pt x="2745221" y="667885"/>
                </a:lnTo>
                <a:cubicBezTo>
                  <a:pt x="2751888" y="676934"/>
                  <a:pt x="2757794" y="686935"/>
                  <a:pt x="2764271" y="696460"/>
                </a:cubicBezTo>
                <a:cubicBezTo>
                  <a:pt x="2776844" y="714558"/>
                  <a:pt x="2792369" y="736942"/>
                  <a:pt x="2801037" y="750562"/>
                </a:cubicBezTo>
                <a:cubicBezTo>
                  <a:pt x="2808562" y="761611"/>
                  <a:pt x="2815134" y="772184"/>
                  <a:pt x="2821135" y="782185"/>
                </a:cubicBezTo>
                <a:cubicBezTo>
                  <a:pt x="2824088" y="787234"/>
                  <a:pt x="2826945" y="791996"/>
                  <a:pt x="2829612" y="796759"/>
                </a:cubicBezTo>
                <a:lnTo>
                  <a:pt x="2836565" y="810951"/>
                </a:lnTo>
                <a:cubicBezTo>
                  <a:pt x="2845424" y="829429"/>
                  <a:pt x="2852472" y="846003"/>
                  <a:pt x="2859426" y="861243"/>
                </a:cubicBezTo>
                <a:cubicBezTo>
                  <a:pt x="2873522" y="896962"/>
                  <a:pt x="2867807" y="889913"/>
                  <a:pt x="2851425" y="860005"/>
                </a:cubicBezTo>
                <a:lnTo>
                  <a:pt x="2829612" y="823334"/>
                </a:lnTo>
                <a:lnTo>
                  <a:pt x="2817706" y="802760"/>
                </a:lnTo>
                <a:lnTo>
                  <a:pt x="2803609" y="777709"/>
                </a:lnTo>
                <a:lnTo>
                  <a:pt x="2794084" y="761707"/>
                </a:lnTo>
                <a:lnTo>
                  <a:pt x="2793608" y="760945"/>
                </a:lnTo>
                <a:lnTo>
                  <a:pt x="2793608" y="761611"/>
                </a:lnTo>
                <a:lnTo>
                  <a:pt x="2782273" y="749991"/>
                </a:lnTo>
                <a:lnTo>
                  <a:pt x="2801323" y="787138"/>
                </a:lnTo>
                <a:lnTo>
                  <a:pt x="2810848" y="806188"/>
                </a:lnTo>
                <a:lnTo>
                  <a:pt x="2819325" y="825238"/>
                </a:lnTo>
                <a:cubicBezTo>
                  <a:pt x="2835327" y="853690"/>
                  <a:pt x="2847472" y="884160"/>
                  <a:pt x="2855425" y="915821"/>
                </a:cubicBezTo>
                <a:cubicBezTo>
                  <a:pt x="2860473" y="933443"/>
                  <a:pt x="2846090" y="899915"/>
                  <a:pt x="2835708" y="876293"/>
                </a:cubicBezTo>
                <a:cubicBezTo>
                  <a:pt x="2828717" y="860424"/>
                  <a:pt x="2820763" y="844993"/>
                  <a:pt x="2811896" y="830096"/>
                </a:cubicBezTo>
                <a:cubicBezTo>
                  <a:pt x="2808848" y="825810"/>
                  <a:pt x="2809419" y="829239"/>
                  <a:pt x="2810372" y="832954"/>
                </a:cubicBezTo>
                <a:cubicBezTo>
                  <a:pt x="2816582" y="848089"/>
                  <a:pt x="2823802" y="862796"/>
                  <a:pt x="2831994" y="876959"/>
                </a:cubicBezTo>
                <a:cubicBezTo>
                  <a:pt x="2846919" y="906944"/>
                  <a:pt x="2860016" y="937795"/>
                  <a:pt x="2871236" y="969352"/>
                </a:cubicBezTo>
                <a:cubicBezTo>
                  <a:pt x="2875904" y="982877"/>
                  <a:pt x="2880571" y="995069"/>
                  <a:pt x="2884190" y="1007452"/>
                </a:cubicBezTo>
                <a:cubicBezTo>
                  <a:pt x="2887810" y="1019834"/>
                  <a:pt x="2891048" y="1031931"/>
                  <a:pt x="2894478" y="1044123"/>
                </a:cubicBezTo>
                <a:cubicBezTo>
                  <a:pt x="2889048" y="1033741"/>
                  <a:pt x="2882952" y="1014977"/>
                  <a:pt x="2872856" y="991259"/>
                </a:cubicBezTo>
                <a:lnTo>
                  <a:pt x="2861426" y="960875"/>
                </a:lnTo>
                <a:cubicBezTo>
                  <a:pt x="2857711" y="950778"/>
                  <a:pt x="2853806" y="940396"/>
                  <a:pt x="2849329" y="930871"/>
                </a:cubicBezTo>
                <a:cubicBezTo>
                  <a:pt x="2838852" y="907058"/>
                  <a:pt x="2833898" y="897438"/>
                  <a:pt x="2833898" y="901629"/>
                </a:cubicBezTo>
                <a:cubicBezTo>
                  <a:pt x="2828650" y="893514"/>
                  <a:pt x="2824154" y="884941"/>
                  <a:pt x="2820468" y="876007"/>
                </a:cubicBezTo>
                <a:cubicBezTo>
                  <a:pt x="2808753" y="852004"/>
                  <a:pt x="2809800" y="850670"/>
                  <a:pt x="2810943" y="849718"/>
                </a:cubicBezTo>
                <a:lnTo>
                  <a:pt x="2803514" y="834573"/>
                </a:lnTo>
                <a:lnTo>
                  <a:pt x="2793989" y="817047"/>
                </a:lnTo>
                <a:cubicBezTo>
                  <a:pt x="2790941" y="811523"/>
                  <a:pt x="2787797" y="806760"/>
                  <a:pt x="2784940" y="801998"/>
                </a:cubicBezTo>
                <a:cubicBezTo>
                  <a:pt x="2779035" y="792663"/>
                  <a:pt x="2774081" y="784471"/>
                  <a:pt x="2769510" y="777423"/>
                </a:cubicBezTo>
                <a:cubicBezTo>
                  <a:pt x="2762813" y="766450"/>
                  <a:pt x="2755327" y="755982"/>
                  <a:pt x="2747126" y="746086"/>
                </a:cubicBezTo>
                <a:cubicBezTo>
                  <a:pt x="2739753" y="737008"/>
                  <a:pt x="2731352" y="728827"/>
                  <a:pt x="2722075" y="721702"/>
                </a:cubicBezTo>
                <a:cubicBezTo>
                  <a:pt x="2720265" y="721464"/>
                  <a:pt x="2719503" y="722893"/>
                  <a:pt x="2718086" y="723333"/>
                </a:cubicBezTo>
                <a:lnTo>
                  <a:pt x="2710251" y="719079"/>
                </a:lnTo>
                <a:lnTo>
                  <a:pt x="2710646" y="719510"/>
                </a:lnTo>
                <a:cubicBezTo>
                  <a:pt x="3113991" y="1301631"/>
                  <a:pt x="3042925" y="2088977"/>
                  <a:pt x="2541863" y="2589459"/>
                </a:cubicBezTo>
                <a:lnTo>
                  <a:pt x="2539524" y="2590331"/>
                </a:lnTo>
                <a:lnTo>
                  <a:pt x="2538743" y="2591959"/>
                </a:lnTo>
                <a:cubicBezTo>
                  <a:pt x="2537672" y="2593721"/>
                  <a:pt x="2536624" y="2595460"/>
                  <a:pt x="2536910" y="2595936"/>
                </a:cubicBezTo>
                <a:lnTo>
                  <a:pt x="2546435" y="2589839"/>
                </a:lnTo>
                <a:cubicBezTo>
                  <a:pt x="2534147" y="2601460"/>
                  <a:pt x="2522146" y="2613366"/>
                  <a:pt x="2509573" y="2624796"/>
                </a:cubicBezTo>
                <a:cubicBezTo>
                  <a:pt x="2509145" y="2626416"/>
                  <a:pt x="2505882" y="2630226"/>
                  <a:pt x="2499893" y="2636131"/>
                </a:cubicBezTo>
                <a:lnTo>
                  <a:pt x="2473964" y="2659939"/>
                </a:lnTo>
                <a:lnTo>
                  <a:pt x="2475461" y="2657265"/>
                </a:lnTo>
                <a:lnTo>
                  <a:pt x="2476938" y="2654716"/>
                </a:lnTo>
                <a:cubicBezTo>
                  <a:pt x="2480331" y="2651109"/>
                  <a:pt x="2486046" y="2645703"/>
                  <a:pt x="2493952" y="2638607"/>
                </a:cubicBezTo>
                <a:cubicBezTo>
                  <a:pt x="2486046" y="2645703"/>
                  <a:pt x="2480308" y="2651085"/>
                  <a:pt x="2476903" y="2654693"/>
                </a:cubicBezTo>
                <a:lnTo>
                  <a:pt x="2475461" y="2657265"/>
                </a:lnTo>
                <a:lnTo>
                  <a:pt x="2473854" y="2660039"/>
                </a:lnTo>
                <a:lnTo>
                  <a:pt x="2473964" y="2659939"/>
                </a:lnTo>
                <a:lnTo>
                  <a:pt x="2473854" y="2660134"/>
                </a:lnTo>
                <a:lnTo>
                  <a:pt x="2469473" y="2665659"/>
                </a:lnTo>
                <a:lnTo>
                  <a:pt x="2473854" y="2664516"/>
                </a:lnTo>
                <a:lnTo>
                  <a:pt x="2509478" y="2632321"/>
                </a:lnTo>
                <a:cubicBezTo>
                  <a:pt x="2521575" y="2621843"/>
                  <a:pt x="2532719" y="2610223"/>
                  <a:pt x="2544339" y="2599174"/>
                </a:cubicBezTo>
                <a:cubicBezTo>
                  <a:pt x="2567961" y="2577552"/>
                  <a:pt x="2589774" y="2553454"/>
                  <a:pt x="2612348" y="2529927"/>
                </a:cubicBezTo>
                <a:cubicBezTo>
                  <a:pt x="2610347" y="2529641"/>
                  <a:pt x="2615205" y="2523069"/>
                  <a:pt x="2622730" y="2512116"/>
                </a:cubicBezTo>
                <a:lnTo>
                  <a:pt x="2665593" y="2462681"/>
                </a:lnTo>
                <a:cubicBezTo>
                  <a:pt x="2678994" y="2446555"/>
                  <a:pt x="2691691" y="2431534"/>
                  <a:pt x="2703693" y="2417627"/>
                </a:cubicBezTo>
                <a:cubicBezTo>
                  <a:pt x="2706074" y="2416418"/>
                  <a:pt x="2708160" y="2414694"/>
                  <a:pt x="2709788" y="2412579"/>
                </a:cubicBezTo>
                <a:cubicBezTo>
                  <a:pt x="2712836" y="2409150"/>
                  <a:pt x="2717504" y="2402197"/>
                  <a:pt x="2725314" y="2390100"/>
                </a:cubicBezTo>
                <a:cubicBezTo>
                  <a:pt x="2747412" y="2358668"/>
                  <a:pt x="2737983" y="2377813"/>
                  <a:pt x="2756175" y="2352000"/>
                </a:cubicBezTo>
                <a:cubicBezTo>
                  <a:pt x="2757794" y="2353524"/>
                  <a:pt x="2762938" y="2348952"/>
                  <a:pt x="2787132" y="2312376"/>
                </a:cubicBezTo>
                <a:cubicBezTo>
                  <a:pt x="2794552" y="2299908"/>
                  <a:pt x="2802829" y="2287973"/>
                  <a:pt x="2811896" y="2276657"/>
                </a:cubicBezTo>
                <a:lnTo>
                  <a:pt x="2813039" y="2279134"/>
                </a:lnTo>
                <a:cubicBezTo>
                  <a:pt x="2808601" y="2289230"/>
                  <a:pt x="2805372" y="2299813"/>
                  <a:pt x="2803419" y="2310662"/>
                </a:cubicBezTo>
                <a:cubicBezTo>
                  <a:pt x="2803038" y="2316758"/>
                  <a:pt x="2804943" y="2319044"/>
                  <a:pt x="2807610" y="2320187"/>
                </a:cubicBezTo>
                <a:cubicBezTo>
                  <a:pt x="2791703" y="2344285"/>
                  <a:pt x="2776463" y="2368860"/>
                  <a:pt x="2759033" y="2391910"/>
                </a:cubicBezTo>
                <a:lnTo>
                  <a:pt x="2745031" y="2405912"/>
                </a:lnTo>
                <a:cubicBezTo>
                  <a:pt x="2736173" y="2418580"/>
                  <a:pt x="2726934" y="2430581"/>
                  <a:pt x="2719313" y="2440964"/>
                </a:cubicBezTo>
                <a:cubicBezTo>
                  <a:pt x="2711693" y="2451346"/>
                  <a:pt x="2704931" y="2460204"/>
                  <a:pt x="2700263" y="2466777"/>
                </a:cubicBezTo>
                <a:cubicBezTo>
                  <a:pt x="2691024" y="2479730"/>
                  <a:pt x="2690072" y="2483064"/>
                  <a:pt x="2704645" y="2468681"/>
                </a:cubicBezTo>
                <a:cubicBezTo>
                  <a:pt x="2706360" y="2469158"/>
                  <a:pt x="2703693" y="2475158"/>
                  <a:pt x="2697311" y="2485350"/>
                </a:cubicBezTo>
                <a:cubicBezTo>
                  <a:pt x="2687938" y="2499409"/>
                  <a:pt x="2677861" y="2512982"/>
                  <a:pt x="2667117" y="2526022"/>
                </a:cubicBezTo>
                <a:cubicBezTo>
                  <a:pt x="2660354" y="2534308"/>
                  <a:pt x="2653210" y="2543357"/>
                  <a:pt x="2645018" y="2552882"/>
                </a:cubicBezTo>
                <a:lnTo>
                  <a:pt x="2618253" y="2581933"/>
                </a:lnTo>
                <a:cubicBezTo>
                  <a:pt x="2599775" y="2602508"/>
                  <a:pt x="2577772" y="2622891"/>
                  <a:pt x="2555198" y="2643751"/>
                </a:cubicBezTo>
                <a:cubicBezTo>
                  <a:pt x="2544149" y="2654609"/>
                  <a:pt x="2531100" y="2665944"/>
                  <a:pt x="2519193" y="2676327"/>
                </a:cubicBezTo>
                <a:cubicBezTo>
                  <a:pt x="2509240" y="2685222"/>
                  <a:pt x="2498848" y="2693624"/>
                  <a:pt x="2488046" y="2701473"/>
                </a:cubicBezTo>
                <a:cubicBezTo>
                  <a:pt x="2480331" y="2706425"/>
                  <a:pt x="2480712" y="2705378"/>
                  <a:pt x="2485094" y="2700520"/>
                </a:cubicBezTo>
                <a:cubicBezTo>
                  <a:pt x="2489475" y="2695662"/>
                  <a:pt x="2497952" y="2687757"/>
                  <a:pt x="2507477" y="2678232"/>
                </a:cubicBezTo>
                <a:cubicBezTo>
                  <a:pt x="2531100" y="2655181"/>
                  <a:pt x="2516336" y="2665944"/>
                  <a:pt x="2490428" y="2686804"/>
                </a:cubicBezTo>
                <a:lnTo>
                  <a:pt x="2486618" y="2680232"/>
                </a:lnTo>
                <a:cubicBezTo>
                  <a:pt x="2475654" y="2689719"/>
                  <a:pt x="2464177" y="2698586"/>
                  <a:pt x="2452233" y="2706807"/>
                </a:cubicBezTo>
                <a:cubicBezTo>
                  <a:pt x="2444517" y="2712141"/>
                  <a:pt x="2440517" y="2714522"/>
                  <a:pt x="2446136" y="2708140"/>
                </a:cubicBezTo>
                <a:cubicBezTo>
                  <a:pt x="2451756" y="2701758"/>
                  <a:pt x="2446899" y="2703854"/>
                  <a:pt x="2437374" y="2710045"/>
                </a:cubicBezTo>
                <a:cubicBezTo>
                  <a:pt x="2438431" y="2709026"/>
                  <a:pt x="2439383" y="2707911"/>
                  <a:pt x="2440231" y="2706711"/>
                </a:cubicBezTo>
                <a:cubicBezTo>
                  <a:pt x="2429230" y="2712807"/>
                  <a:pt x="2418666" y="2719646"/>
                  <a:pt x="2408608" y="2727190"/>
                </a:cubicBezTo>
                <a:cubicBezTo>
                  <a:pt x="2385653" y="2743382"/>
                  <a:pt x="2366031" y="2759003"/>
                  <a:pt x="2345171" y="2773672"/>
                </a:cubicBezTo>
                <a:lnTo>
                  <a:pt x="2312786" y="2795389"/>
                </a:lnTo>
                <a:cubicBezTo>
                  <a:pt x="2301642" y="2802818"/>
                  <a:pt x="2290022" y="2810533"/>
                  <a:pt x="2276877" y="2817582"/>
                </a:cubicBezTo>
                <a:cubicBezTo>
                  <a:pt x="2263752" y="2827202"/>
                  <a:pt x="2250074" y="2836042"/>
                  <a:pt x="2235920" y="2844062"/>
                </a:cubicBezTo>
                <a:cubicBezTo>
                  <a:pt x="2218013" y="2854158"/>
                  <a:pt x="2197725" y="2864255"/>
                  <a:pt x="2183246" y="2872637"/>
                </a:cubicBezTo>
                <a:cubicBezTo>
                  <a:pt x="2175912" y="2876447"/>
                  <a:pt x="2170483" y="2879495"/>
                  <a:pt x="2165911" y="2882162"/>
                </a:cubicBezTo>
                <a:lnTo>
                  <a:pt x="2153528" y="2889020"/>
                </a:lnTo>
                <a:cubicBezTo>
                  <a:pt x="2142784" y="2895116"/>
                  <a:pt x="2131726" y="2900612"/>
                  <a:pt x="2120382" y="2905498"/>
                </a:cubicBezTo>
                <a:lnTo>
                  <a:pt x="2117905" y="2904736"/>
                </a:lnTo>
                <a:cubicBezTo>
                  <a:pt x="2136955" y="2894544"/>
                  <a:pt x="2128097" y="2895973"/>
                  <a:pt x="2136955" y="2889877"/>
                </a:cubicBezTo>
                <a:cubicBezTo>
                  <a:pt x="2128001" y="2895973"/>
                  <a:pt x="2136479" y="2894544"/>
                  <a:pt x="2117905" y="2904736"/>
                </a:cubicBezTo>
                <a:lnTo>
                  <a:pt x="2097998" y="2913023"/>
                </a:lnTo>
                <a:lnTo>
                  <a:pt x="2077614" y="2920452"/>
                </a:lnTo>
                <a:lnTo>
                  <a:pt x="2037038" y="2935025"/>
                </a:lnTo>
                <a:lnTo>
                  <a:pt x="2037514" y="2935025"/>
                </a:lnTo>
                <a:cubicBezTo>
                  <a:pt x="2034847" y="2936073"/>
                  <a:pt x="2030751" y="2938169"/>
                  <a:pt x="2029513" y="2938169"/>
                </a:cubicBezTo>
                <a:cubicBezTo>
                  <a:pt x="1956637" y="2959591"/>
                  <a:pt x="1882723" y="2977335"/>
                  <a:pt x="1808057" y="2991318"/>
                </a:cubicBezTo>
                <a:lnTo>
                  <a:pt x="1789483" y="2994366"/>
                </a:lnTo>
                <a:lnTo>
                  <a:pt x="1755383" y="3000557"/>
                </a:lnTo>
                <a:cubicBezTo>
                  <a:pt x="1743953" y="3002748"/>
                  <a:pt x="1732619" y="3004844"/>
                  <a:pt x="1721093" y="3006177"/>
                </a:cubicBezTo>
                <a:cubicBezTo>
                  <a:pt x="1702120" y="3010473"/>
                  <a:pt x="1682860" y="3013397"/>
                  <a:pt x="1663467" y="3014940"/>
                </a:cubicBezTo>
                <a:cubicBezTo>
                  <a:pt x="1642036" y="3016464"/>
                  <a:pt x="1619843" y="3017035"/>
                  <a:pt x="1601269" y="3019322"/>
                </a:cubicBezTo>
                <a:cubicBezTo>
                  <a:pt x="1595744" y="3020465"/>
                  <a:pt x="1589363" y="3021798"/>
                  <a:pt x="1582219" y="3022465"/>
                </a:cubicBezTo>
                <a:cubicBezTo>
                  <a:pt x="1575075" y="3023132"/>
                  <a:pt x="1567265" y="3024084"/>
                  <a:pt x="1558787" y="3024084"/>
                </a:cubicBezTo>
                <a:cubicBezTo>
                  <a:pt x="1541833" y="3024656"/>
                  <a:pt x="1521926" y="3025323"/>
                  <a:pt x="1498685" y="3024084"/>
                </a:cubicBezTo>
                <a:lnTo>
                  <a:pt x="1434200" y="3019798"/>
                </a:lnTo>
                <a:cubicBezTo>
                  <a:pt x="1413436" y="3017893"/>
                  <a:pt x="1394576" y="3015036"/>
                  <a:pt x="1381622" y="3012654"/>
                </a:cubicBezTo>
                <a:lnTo>
                  <a:pt x="1334789" y="3005936"/>
                </a:lnTo>
                <a:lnTo>
                  <a:pt x="1335521" y="3007034"/>
                </a:lnTo>
                <a:cubicBezTo>
                  <a:pt x="897791" y="2955342"/>
                  <a:pt x="506618" y="2709254"/>
                  <a:pt x="270531" y="2337046"/>
                </a:cubicBezTo>
                <a:lnTo>
                  <a:pt x="271674" y="2338570"/>
                </a:lnTo>
                <a:cubicBezTo>
                  <a:pt x="279485" y="2349714"/>
                  <a:pt x="287200" y="2358572"/>
                  <a:pt x="292915" y="2365716"/>
                </a:cubicBezTo>
                <a:cubicBezTo>
                  <a:pt x="304821" y="2379623"/>
                  <a:pt x="310917" y="2385909"/>
                  <a:pt x="309965" y="2379623"/>
                </a:cubicBezTo>
                <a:cubicBezTo>
                  <a:pt x="309012" y="2373336"/>
                  <a:pt x="328824" y="2400006"/>
                  <a:pt x="337587" y="2407340"/>
                </a:cubicBezTo>
                <a:lnTo>
                  <a:pt x="358256" y="2433534"/>
                </a:lnTo>
                <a:cubicBezTo>
                  <a:pt x="365114" y="2442297"/>
                  <a:pt x="371877" y="2451155"/>
                  <a:pt x="379307" y="2459442"/>
                </a:cubicBezTo>
                <a:lnTo>
                  <a:pt x="413216" y="2497542"/>
                </a:lnTo>
                <a:cubicBezTo>
                  <a:pt x="421026" y="2504686"/>
                  <a:pt x="429694" y="2511067"/>
                  <a:pt x="437885" y="2517735"/>
                </a:cubicBezTo>
                <a:cubicBezTo>
                  <a:pt x="445591" y="2523069"/>
                  <a:pt x="452678" y="2529232"/>
                  <a:pt x="459031" y="2536118"/>
                </a:cubicBezTo>
                <a:cubicBezTo>
                  <a:pt x="463889" y="2540785"/>
                  <a:pt x="469127" y="2546691"/>
                  <a:pt x="475509" y="2552692"/>
                </a:cubicBezTo>
                <a:lnTo>
                  <a:pt x="496369" y="2573171"/>
                </a:lnTo>
                <a:cubicBezTo>
                  <a:pt x="521134" y="2598698"/>
                  <a:pt x="551709" y="2624511"/>
                  <a:pt x="553519" y="2621462"/>
                </a:cubicBezTo>
                <a:lnTo>
                  <a:pt x="533897" y="2602412"/>
                </a:lnTo>
                <a:cubicBezTo>
                  <a:pt x="533421" y="2599841"/>
                  <a:pt x="533802" y="2598031"/>
                  <a:pt x="528182" y="2591364"/>
                </a:cubicBezTo>
                <a:cubicBezTo>
                  <a:pt x="515657" y="2576495"/>
                  <a:pt x="502265" y="2562370"/>
                  <a:pt x="488082" y="2549073"/>
                </a:cubicBezTo>
                <a:cubicBezTo>
                  <a:pt x="482367" y="2543072"/>
                  <a:pt x="477033" y="2536976"/>
                  <a:pt x="471794" y="2530880"/>
                </a:cubicBezTo>
                <a:lnTo>
                  <a:pt x="456078" y="2513068"/>
                </a:lnTo>
                <a:cubicBezTo>
                  <a:pt x="445696" y="2501352"/>
                  <a:pt x="434742" y="2490684"/>
                  <a:pt x="425217" y="2479254"/>
                </a:cubicBezTo>
                <a:cubicBezTo>
                  <a:pt x="405405" y="2456870"/>
                  <a:pt x="385593" y="2436582"/>
                  <a:pt x="367305" y="2415722"/>
                </a:cubicBezTo>
                <a:cubicBezTo>
                  <a:pt x="337778" y="2380194"/>
                  <a:pt x="327014" y="2370479"/>
                  <a:pt x="296153" y="2327330"/>
                </a:cubicBezTo>
                <a:lnTo>
                  <a:pt x="273960" y="2284087"/>
                </a:lnTo>
                <a:cubicBezTo>
                  <a:pt x="274817" y="2283039"/>
                  <a:pt x="276913" y="2283611"/>
                  <a:pt x="275960" y="2279801"/>
                </a:cubicBezTo>
                <a:cubicBezTo>
                  <a:pt x="271722" y="2269104"/>
                  <a:pt x="266664" y="2258750"/>
                  <a:pt x="260816" y="2248845"/>
                </a:cubicBezTo>
                <a:cubicBezTo>
                  <a:pt x="250338" y="2228270"/>
                  <a:pt x="239956" y="2212173"/>
                  <a:pt x="231288" y="2197124"/>
                </a:cubicBezTo>
                <a:lnTo>
                  <a:pt x="206237" y="2153785"/>
                </a:lnTo>
                <a:cubicBezTo>
                  <a:pt x="200332" y="2143784"/>
                  <a:pt x="195188" y="2133306"/>
                  <a:pt x="189950" y="2122733"/>
                </a:cubicBezTo>
                <a:cubicBezTo>
                  <a:pt x="184711" y="2112161"/>
                  <a:pt x="179377" y="2101683"/>
                  <a:pt x="174138" y="2091110"/>
                </a:cubicBezTo>
                <a:lnTo>
                  <a:pt x="170519" y="2083490"/>
                </a:lnTo>
                <a:cubicBezTo>
                  <a:pt x="167661" y="2077680"/>
                  <a:pt x="165470" y="2071584"/>
                  <a:pt x="162994" y="2065679"/>
                </a:cubicBezTo>
                <a:lnTo>
                  <a:pt x="150326" y="2034056"/>
                </a:lnTo>
                <a:lnTo>
                  <a:pt x="142896" y="2018244"/>
                </a:lnTo>
                <a:cubicBezTo>
                  <a:pt x="133495" y="1991450"/>
                  <a:pt x="124703" y="1966047"/>
                  <a:pt x="116512" y="1942044"/>
                </a:cubicBezTo>
                <a:lnTo>
                  <a:pt x="95271" y="1873083"/>
                </a:lnTo>
                <a:cubicBezTo>
                  <a:pt x="89461" y="1851080"/>
                  <a:pt x="82889" y="1829935"/>
                  <a:pt x="78126" y="1810599"/>
                </a:cubicBezTo>
                <a:cubicBezTo>
                  <a:pt x="73364" y="1791263"/>
                  <a:pt x="68506" y="1773547"/>
                  <a:pt x="64315" y="1754021"/>
                </a:cubicBezTo>
                <a:cubicBezTo>
                  <a:pt x="60124" y="1734494"/>
                  <a:pt x="57838" y="1714587"/>
                  <a:pt x="54790" y="1694870"/>
                </a:cubicBezTo>
                <a:lnTo>
                  <a:pt x="50504" y="1665152"/>
                </a:lnTo>
                <a:cubicBezTo>
                  <a:pt x="49265" y="1655151"/>
                  <a:pt x="48503" y="1645245"/>
                  <a:pt x="47456" y="1635244"/>
                </a:cubicBezTo>
                <a:cubicBezTo>
                  <a:pt x="46427" y="1632443"/>
                  <a:pt x="45570" y="1629576"/>
                  <a:pt x="44884" y="1626671"/>
                </a:cubicBezTo>
                <a:cubicBezTo>
                  <a:pt x="43674" y="1601782"/>
                  <a:pt x="43074" y="1576827"/>
                  <a:pt x="43074" y="1551805"/>
                </a:cubicBezTo>
                <a:lnTo>
                  <a:pt x="46351" y="1493112"/>
                </a:lnTo>
                <a:lnTo>
                  <a:pt x="47075" y="1514467"/>
                </a:lnTo>
                <a:cubicBezTo>
                  <a:pt x="48694" y="1564664"/>
                  <a:pt x="51170" y="1588762"/>
                  <a:pt x="54218" y="1583714"/>
                </a:cubicBezTo>
                <a:lnTo>
                  <a:pt x="61331" y="1629476"/>
                </a:lnTo>
                <a:lnTo>
                  <a:pt x="59896" y="1599968"/>
                </a:lnTo>
                <a:lnTo>
                  <a:pt x="59896" y="1599873"/>
                </a:lnTo>
                <a:lnTo>
                  <a:pt x="61332" y="1629483"/>
                </a:lnTo>
                <a:lnTo>
                  <a:pt x="62124" y="1634577"/>
                </a:lnTo>
                <a:cubicBezTo>
                  <a:pt x="62886" y="1644674"/>
                  <a:pt x="63172" y="1654103"/>
                  <a:pt x="64410" y="1662581"/>
                </a:cubicBezTo>
                <a:cubicBezTo>
                  <a:pt x="65648" y="1671058"/>
                  <a:pt x="66791" y="1678773"/>
                  <a:pt x="67934" y="1685536"/>
                </a:cubicBezTo>
                <a:cubicBezTo>
                  <a:pt x="69277" y="1695413"/>
                  <a:pt x="71449" y="1705167"/>
                  <a:pt x="74411" y="1714682"/>
                </a:cubicBezTo>
                <a:cubicBezTo>
                  <a:pt x="78698" y="1728018"/>
                  <a:pt x="86222" y="1756497"/>
                  <a:pt x="95747" y="1796788"/>
                </a:cubicBezTo>
                <a:cubicBezTo>
                  <a:pt x="96795" y="1798312"/>
                  <a:pt x="97367" y="1796978"/>
                  <a:pt x="98319" y="1797836"/>
                </a:cubicBezTo>
                <a:cubicBezTo>
                  <a:pt x="100643" y="1802312"/>
                  <a:pt x="102339" y="1807085"/>
                  <a:pt x="103367" y="1812028"/>
                </a:cubicBezTo>
                <a:cubicBezTo>
                  <a:pt x="103520" y="1808189"/>
                  <a:pt x="104129" y="1804389"/>
                  <a:pt x="105177" y="1800693"/>
                </a:cubicBezTo>
                <a:cubicBezTo>
                  <a:pt x="108606" y="1795550"/>
                  <a:pt x="110702" y="1792025"/>
                  <a:pt x="117179" y="1811075"/>
                </a:cubicBezTo>
                <a:cubicBezTo>
                  <a:pt x="120512" y="1820696"/>
                  <a:pt x="124418" y="1836126"/>
                  <a:pt x="130037" y="1860034"/>
                </a:cubicBezTo>
                <a:cubicBezTo>
                  <a:pt x="132609" y="1872131"/>
                  <a:pt x="136895" y="1885942"/>
                  <a:pt x="141277" y="1902325"/>
                </a:cubicBezTo>
                <a:cubicBezTo>
                  <a:pt x="145659" y="1918708"/>
                  <a:pt x="150326" y="1937663"/>
                  <a:pt x="157279" y="1958903"/>
                </a:cubicBezTo>
                <a:cubicBezTo>
                  <a:pt x="168137" y="1995384"/>
                  <a:pt x="182292" y="2030807"/>
                  <a:pt x="199570" y="2064726"/>
                </a:cubicBezTo>
                <a:cubicBezTo>
                  <a:pt x="189759" y="2038056"/>
                  <a:pt x="181949" y="2018054"/>
                  <a:pt x="177091" y="2003480"/>
                </a:cubicBezTo>
                <a:cubicBezTo>
                  <a:pt x="172233" y="1988907"/>
                  <a:pt x="169852" y="1979668"/>
                  <a:pt x="168804" y="1974905"/>
                </a:cubicBezTo>
                <a:cubicBezTo>
                  <a:pt x="166804" y="1965380"/>
                  <a:pt x="171376" y="1973477"/>
                  <a:pt x="180329" y="1989479"/>
                </a:cubicBezTo>
                <a:cubicBezTo>
                  <a:pt x="184616" y="1999194"/>
                  <a:pt x="191188" y="2013291"/>
                  <a:pt x="197760" y="2029198"/>
                </a:cubicBezTo>
                <a:cubicBezTo>
                  <a:pt x="204332" y="2045105"/>
                  <a:pt x="210905" y="2062535"/>
                  <a:pt x="218429" y="2077490"/>
                </a:cubicBezTo>
                <a:cubicBezTo>
                  <a:pt x="229574" y="2103017"/>
                  <a:pt x="239575" y="2126448"/>
                  <a:pt x="245385" y="2131592"/>
                </a:cubicBezTo>
                <a:lnTo>
                  <a:pt x="255672" y="2152547"/>
                </a:lnTo>
                <a:lnTo>
                  <a:pt x="254434" y="2151023"/>
                </a:lnTo>
                <a:cubicBezTo>
                  <a:pt x="254929" y="2155623"/>
                  <a:pt x="255920" y="2160157"/>
                  <a:pt x="257387" y="2164548"/>
                </a:cubicBezTo>
                <a:cubicBezTo>
                  <a:pt x="260435" y="2173597"/>
                  <a:pt x="252624" y="2164072"/>
                  <a:pt x="267674" y="2192647"/>
                </a:cubicBezTo>
                <a:cubicBezTo>
                  <a:pt x="277113" y="2210687"/>
                  <a:pt x="288343" y="2227727"/>
                  <a:pt x="301202" y="2243511"/>
                </a:cubicBezTo>
                <a:lnTo>
                  <a:pt x="301262" y="2243595"/>
                </a:lnTo>
                <a:lnTo>
                  <a:pt x="358352" y="2323902"/>
                </a:lnTo>
                <a:cubicBezTo>
                  <a:pt x="377973" y="2350286"/>
                  <a:pt x="400262" y="2377622"/>
                  <a:pt x="427789" y="2413246"/>
                </a:cubicBezTo>
                <a:cubicBezTo>
                  <a:pt x="429503" y="2417151"/>
                  <a:pt x="426360" y="2415818"/>
                  <a:pt x="419978" y="2410388"/>
                </a:cubicBezTo>
                <a:cubicBezTo>
                  <a:pt x="413597" y="2404959"/>
                  <a:pt x="405215" y="2395529"/>
                  <a:pt x="394547" y="2383814"/>
                </a:cubicBezTo>
                <a:cubicBezTo>
                  <a:pt x="368067" y="2354381"/>
                  <a:pt x="379878" y="2372003"/>
                  <a:pt x="409977" y="2410103"/>
                </a:cubicBezTo>
                <a:cubicBezTo>
                  <a:pt x="417788" y="2422104"/>
                  <a:pt x="426265" y="2433629"/>
                  <a:pt x="434456" y="2445536"/>
                </a:cubicBezTo>
                <a:cubicBezTo>
                  <a:pt x="434552" y="2447536"/>
                  <a:pt x="434742" y="2449536"/>
                  <a:pt x="447315" y="2465062"/>
                </a:cubicBezTo>
                <a:cubicBezTo>
                  <a:pt x="448934" y="2474301"/>
                  <a:pt x="501608" y="2528498"/>
                  <a:pt x="526563" y="2553645"/>
                </a:cubicBezTo>
                <a:lnTo>
                  <a:pt x="543327" y="2570789"/>
                </a:lnTo>
                <a:cubicBezTo>
                  <a:pt x="548947" y="2576314"/>
                  <a:pt x="554757" y="2581648"/>
                  <a:pt x="560567" y="2587077"/>
                </a:cubicBezTo>
                <a:cubicBezTo>
                  <a:pt x="572093" y="2597935"/>
                  <a:pt x="583713" y="2608889"/>
                  <a:pt x="596001" y="2619939"/>
                </a:cubicBezTo>
                <a:cubicBezTo>
                  <a:pt x="623861" y="2643999"/>
                  <a:pt x="653227" y="2666268"/>
                  <a:pt x="683916" y="2686614"/>
                </a:cubicBezTo>
                <a:cubicBezTo>
                  <a:pt x="692774" y="2692709"/>
                  <a:pt x="701252" y="2698901"/>
                  <a:pt x="709919" y="2704235"/>
                </a:cubicBezTo>
                <a:lnTo>
                  <a:pt x="735256" y="2719761"/>
                </a:lnTo>
                <a:cubicBezTo>
                  <a:pt x="751639" y="2729666"/>
                  <a:pt x="767165" y="2738239"/>
                  <a:pt x="782881" y="2746716"/>
                </a:cubicBezTo>
                <a:cubicBezTo>
                  <a:pt x="798597" y="2755193"/>
                  <a:pt x="814313" y="2764147"/>
                  <a:pt x="830506" y="2772339"/>
                </a:cubicBezTo>
                <a:lnTo>
                  <a:pt x="879464" y="2795770"/>
                </a:lnTo>
                <a:cubicBezTo>
                  <a:pt x="898134" y="2804628"/>
                  <a:pt x="922232" y="2813868"/>
                  <a:pt x="932614" y="2820630"/>
                </a:cubicBezTo>
                <a:cubicBezTo>
                  <a:pt x="939996" y="2825383"/>
                  <a:pt x="947692" y="2829622"/>
                  <a:pt x="955664" y="2833298"/>
                </a:cubicBezTo>
                <a:cubicBezTo>
                  <a:pt x="964904" y="2837489"/>
                  <a:pt x="975095" y="2842252"/>
                  <a:pt x="986335" y="2846348"/>
                </a:cubicBezTo>
                <a:cubicBezTo>
                  <a:pt x="997575" y="2850443"/>
                  <a:pt x="1009195" y="2855968"/>
                  <a:pt x="1021577" y="2859968"/>
                </a:cubicBezTo>
                <a:lnTo>
                  <a:pt x="1058725" y="2872541"/>
                </a:lnTo>
                <a:lnTo>
                  <a:pt x="1079585" y="2880352"/>
                </a:lnTo>
                <a:cubicBezTo>
                  <a:pt x="1086919" y="2882733"/>
                  <a:pt x="1094444" y="2885019"/>
                  <a:pt x="1102064" y="2887305"/>
                </a:cubicBezTo>
                <a:lnTo>
                  <a:pt x="1149689" y="2901116"/>
                </a:lnTo>
                <a:lnTo>
                  <a:pt x="1197314" y="2912642"/>
                </a:lnTo>
                <a:cubicBezTo>
                  <a:pt x="1205124" y="2914452"/>
                  <a:pt x="1212839" y="2916547"/>
                  <a:pt x="1220364" y="2918166"/>
                </a:cubicBezTo>
                <a:lnTo>
                  <a:pt x="1242367" y="2922834"/>
                </a:lnTo>
                <a:cubicBezTo>
                  <a:pt x="1257893" y="2925976"/>
                  <a:pt x="1273800" y="2929406"/>
                  <a:pt x="1289992" y="2932359"/>
                </a:cubicBezTo>
                <a:cubicBezTo>
                  <a:pt x="1306251" y="2934711"/>
                  <a:pt x="1322634" y="2936997"/>
                  <a:pt x="1339141" y="2939216"/>
                </a:cubicBezTo>
                <a:cubicBezTo>
                  <a:pt x="1347428" y="2940169"/>
                  <a:pt x="1355714" y="2941502"/>
                  <a:pt x="1364096" y="2942074"/>
                </a:cubicBezTo>
                <a:lnTo>
                  <a:pt x="1389338" y="2943883"/>
                </a:lnTo>
                <a:lnTo>
                  <a:pt x="1440457" y="2946645"/>
                </a:lnTo>
                <a:lnTo>
                  <a:pt x="1440487" y="2946646"/>
                </a:lnTo>
                <a:lnTo>
                  <a:pt x="1500018" y="2949503"/>
                </a:lnTo>
                <a:cubicBezTo>
                  <a:pt x="1504876" y="2950932"/>
                  <a:pt x="1509638" y="2951980"/>
                  <a:pt x="1514401" y="2953028"/>
                </a:cubicBezTo>
                <a:cubicBezTo>
                  <a:pt x="1538023" y="2953408"/>
                  <a:pt x="1562312" y="2953218"/>
                  <a:pt x="1586505" y="2951599"/>
                </a:cubicBezTo>
                <a:lnTo>
                  <a:pt x="1658991" y="2945312"/>
                </a:lnTo>
                <a:lnTo>
                  <a:pt x="1676808" y="2942024"/>
                </a:lnTo>
                <a:lnTo>
                  <a:pt x="1677564" y="2941884"/>
                </a:lnTo>
                <a:cubicBezTo>
                  <a:pt x="1701853" y="2938836"/>
                  <a:pt x="1727285" y="2936359"/>
                  <a:pt x="1750907" y="2931596"/>
                </a:cubicBezTo>
                <a:cubicBezTo>
                  <a:pt x="1772652" y="2928225"/>
                  <a:pt x="1794141" y="2923319"/>
                  <a:pt x="1815201" y="2916928"/>
                </a:cubicBezTo>
                <a:cubicBezTo>
                  <a:pt x="1847300" y="2909594"/>
                  <a:pt x="1874065" y="2901402"/>
                  <a:pt x="1867874" y="2901402"/>
                </a:cubicBezTo>
                <a:cubicBezTo>
                  <a:pt x="1856444" y="2902478"/>
                  <a:pt x="1845109" y="2904393"/>
                  <a:pt x="1833965" y="2907117"/>
                </a:cubicBezTo>
                <a:lnTo>
                  <a:pt x="1807961" y="2912737"/>
                </a:lnTo>
                <a:lnTo>
                  <a:pt x="1794436" y="2915785"/>
                </a:lnTo>
                <a:lnTo>
                  <a:pt x="1781196" y="2918071"/>
                </a:lnTo>
                <a:lnTo>
                  <a:pt x="1771671" y="2918071"/>
                </a:lnTo>
                <a:cubicBezTo>
                  <a:pt x="1792817" y="2908165"/>
                  <a:pt x="1800246" y="2905974"/>
                  <a:pt x="1863492" y="2894639"/>
                </a:cubicBezTo>
                <a:lnTo>
                  <a:pt x="1899497" y="2886067"/>
                </a:lnTo>
                <a:cubicBezTo>
                  <a:pt x="1911784" y="2883495"/>
                  <a:pt x="1924833" y="2881019"/>
                  <a:pt x="1936263" y="2878351"/>
                </a:cubicBezTo>
                <a:cubicBezTo>
                  <a:pt x="1952932" y="2874351"/>
                  <a:pt x="1923500" y="2887876"/>
                  <a:pt x="1978840" y="2868826"/>
                </a:cubicBezTo>
                <a:cubicBezTo>
                  <a:pt x="1986460" y="2866064"/>
                  <a:pt x="1994937" y="2863398"/>
                  <a:pt x="2003319" y="2860159"/>
                </a:cubicBezTo>
                <a:lnTo>
                  <a:pt x="2028560" y="2850062"/>
                </a:lnTo>
                <a:cubicBezTo>
                  <a:pt x="2042467" y="2844690"/>
                  <a:pt x="2056040" y="2838528"/>
                  <a:pt x="2069232" y="2831584"/>
                </a:cubicBezTo>
                <a:lnTo>
                  <a:pt x="2099998" y="2816820"/>
                </a:lnTo>
                <a:cubicBezTo>
                  <a:pt x="2120601" y="2807314"/>
                  <a:pt x="2140498" y="2796332"/>
                  <a:pt x="2159529" y="2783959"/>
                </a:cubicBezTo>
                <a:lnTo>
                  <a:pt x="2162863" y="2784054"/>
                </a:lnTo>
                <a:lnTo>
                  <a:pt x="2172388" y="2781768"/>
                </a:lnTo>
                <a:cubicBezTo>
                  <a:pt x="2172102" y="2783007"/>
                  <a:pt x="2171340" y="2784150"/>
                  <a:pt x="2175055" y="2783007"/>
                </a:cubicBezTo>
                <a:cubicBezTo>
                  <a:pt x="2185037" y="2779111"/>
                  <a:pt x="2194610" y="2774225"/>
                  <a:pt x="2203630" y="2768433"/>
                </a:cubicBezTo>
                <a:cubicBezTo>
                  <a:pt x="2220775" y="2758337"/>
                  <a:pt x="2236682" y="2750431"/>
                  <a:pt x="2251255" y="2741573"/>
                </a:cubicBezTo>
                <a:cubicBezTo>
                  <a:pt x="2265828" y="2732714"/>
                  <a:pt x="2280116" y="2724047"/>
                  <a:pt x="2295261" y="2714522"/>
                </a:cubicBezTo>
                <a:lnTo>
                  <a:pt x="2309358" y="2705568"/>
                </a:lnTo>
                <a:lnTo>
                  <a:pt x="2322978" y="2696043"/>
                </a:lnTo>
                <a:cubicBezTo>
                  <a:pt x="2338218" y="2684709"/>
                  <a:pt x="2352696" y="2674421"/>
                  <a:pt x="2365174" y="2666802"/>
                </a:cubicBezTo>
                <a:cubicBezTo>
                  <a:pt x="2369746" y="2663277"/>
                  <a:pt x="2374604" y="2659372"/>
                  <a:pt x="2379271" y="2655657"/>
                </a:cubicBezTo>
                <a:cubicBezTo>
                  <a:pt x="2397750" y="2642322"/>
                  <a:pt x="2408703" y="2635559"/>
                  <a:pt x="2421562" y="2627082"/>
                </a:cubicBezTo>
                <a:cubicBezTo>
                  <a:pt x="2439650" y="2614052"/>
                  <a:pt x="2456986" y="2599993"/>
                  <a:pt x="2473473" y="2584982"/>
                </a:cubicBezTo>
                <a:cubicBezTo>
                  <a:pt x="2486132" y="2574828"/>
                  <a:pt x="2498248" y="2564017"/>
                  <a:pt x="2509763" y="2552597"/>
                </a:cubicBezTo>
                <a:lnTo>
                  <a:pt x="2525480" y="2538786"/>
                </a:lnTo>
                <a:cubicBezTo>
                  <a:pt x="2539958" y="2525736"/>
                  <a:pt x="2553102" y="2513544"/>
                  <a:pt x="2573105" y="2493256"/>
                </a:cubicBezTo>
                <a:cubicBezTo>
                  <a:pt x="2574724" y="2492494"/>
                  <a:pt x="2574914" y="2493637"/>
                  <a:pt x="2577010" y="2492494"/>
                </a:cubicBezTo>
                <a:cubicBezTo>
                  <a:pt x="2582497" y="2488751"/>
                  <a:pt x="2587402" y="2484226"/>
                  <a:pt x="2591583" y="2479064"/>
                </a:cubicBezTo>
                <a:cubicBezTo>
                  <a:pt x="2589678" y="2487636"/>
                  <a:pt x="2625778" y="2451727"/>
                  <a:pt x="2625778" y="2457347"/>
                </a:cubicBezTo>
                <a:lnTo>
                  <a:pt x="2638351" y="2443631"/>
                </a:lnTo>
                <a:lnTo>
                  <a:pt x="2649495" y="2430677"/>
                </a:lnTo>
                <a:cubicBezTo>
                  <a:pt x="2657020" y="2421914"/>
                  <a:pt x="2665212" y="2412674"/>
                  <a:pt x="2674737" y="2399720"/>
                </a:cubicBezTo>
                <a:cubicBezTo>
                  <a:pt x="2680166" y="2394005"/>
                  <a:pt x="2685500" y="2387528"/>
                  <a:pt x="2690738" y="2380670"/>
                </a:cubicBezTo>
                <a:lnTo>
                  <a:pt x="2707312" y="2359525"/>
                </a:lnTo>
                <a:lnTo>
                  <a:pt x="2724552" y="2337141"/>
                </a:lnTo>
                <a:cubicBezTo>
                  <a:pt x="2730172" y="2329331"/>
                  <a:pt x="2735601" y="2321330"/>
                  <a:pt x="2741221" y="2313233"/>
                </a:cubicBezTo>
                <a:cubicBezTo>
                  <a:pt x="2764081" y="2281134"/>
                  <a:pt x="2784941" y="2246273"/>
                  <a:pt x="2804658" y="2214459"/>
                </a:cubicBezTo>
                <a:cubicBezTo>
                  <a:pt x="2815707" y="2195219"/>
                  <a:pt x="2828279" y="2175121"/>
                  <a:pt x="2838852" y="2152261"/>
                </a:cubicBezTo>
                <a:cubicBezTo>
                  <a:pt x="2849425" y="2129401"/>
                  <a:pt x="2861045" y="2105493"/>
                  <a:pt x="2871428" y="2079490"/>
                </a:cubicBezTo>
                <a:cubicBezTo>
                  <a:pt x="2875171" y="2069260"/>
                  <a:pt x="2877143" y="2058468"/>
                  <a:pt x="2877238" y="2047581"/>
                </a:cubicBezTo>
                <a:cubicBezTo>
                  <a:pt x="2868285" y="2061202"/>
                  <a:pt x="2866665" y="2058440"/>
                  <a:pt x="2867713" y="2047010"/>
                </a:cubicBezTo>
                <a:cubicBezTo>
                  <a:pt x="2868761" y="2035580"/>
                  <a:pt x="2874000" y="2016530"/>
                  <a:pt x="2877238" y="1997480"/>
                </a:cubicBezTo>
                <a:cubicBezTo>
                  <a:pt x="2881905" y="1972429"/>
                  <a:pt x="2883429" y="1961856"/>
                  <a:pt x="2878476" y="1969952"/>
                </a:cubicBezTo>
                <a:cubicBezTo>
                  <a:pt x="2873523" y="1978049"/>
                  <a:pt x="2863808" y="2005671"/>
                  <a:pt x="2841138" y="2055106"/>
                </a:cubicBezTo>
                <a:lnTo>
                  <a:pt x="2841138" y="2055963"/>
                </a:lnTo>
                <a:cubicBezTo>
                  <a:pt x="2837709" y="2061583"/>
                  <a:pt x="2832947" y="2073203"/>
                  <a:pt x="2825136" y="2090158"/>
                </a:cubicBezTo>
                <a:lnTo>
                  <a:pt x="2807705" y="2119876"/>
                </a:lnTo>
                <a:lnTo>
                  <a:pt x="2805134" y="2117495"/>
                </a:lnTo>
                <a:lnTo>
                  <a:pt x="2812468" y="2096540"/>
                </a:lnTo>
                <a:lnTo>
                  <a:pt x="2821993" y="2073965"/>
                </a:lnTo>
                <a:cubicBezTo>
                  <a:pt x="2824946" y="2066441"/>
                  <a:pt x="2827327" y="2058725"/>
                  <a:pt x="2829994" y="2051105"/>
                </a:cubicBezTo>
                <a:cubicBezTo>
                  <a:pt x="2834471" y="2041237"/>
                  <a:pt x="2837671" y="2030827"/>
                  <a:pt x="2839519" y="2020149"/>
                </a:cubicBezTo>
                <a:cubicBezTo>
                  <a:pt x="2843815" y="2009748"/>
                  <a:pt x="2847006" y="1998927"/>
                  <a:pt x="2849044" y="1987860"/>
                </a:cubicBezTo>
                <a:cubicBezTo>
                  <a:pt x="2851206" y="1977020"/>
                  <a:pt x="2854073" y="1966323"/>
                  <a:pt x="2857617" y="1955855"/>
                </a:cubicBezTo>
                <a:cubicBezTo>
                  <a:pt x="2857236" y="1951855"/>
                  <a:pt x="2854759" y="1955665"/>
                  <a:pt x="2850473" y="1966047"/>
                </a:cubicBezTo>
                <a:cubicBezTo>
                  <a:pt x="2848282" y="1971286"/>
                  <a:pt x="2845710" y="1978144"/>
                  <a:pt x="2842662" y="1986431"/>
                </a:cubicBezTo>
                <a:lnTo>
                  <a:pt x="2837804" y="2000052"/>
                </a:lnTo>
                <a:cubicBezTo>
                  <a:pt x="2835900" y="2004909"/>
                  <a:pt x="2833804" y="2010053"/>
                  <a:pt x="2831709" y="2015577"/>
                </a:cubicBezTo>
                <a:lnTo>
                  <a:pt x="2826752" y="2023789"/>
                </a:lnTo>
                <a:lnTo>
                  <a:pt x="2819231" y="2036246"/>
                </a:lnTo>
                <a:cubicBezTo>
                  <a:pt x="2813706" y="2046629"/>
                  <a:pt x="2807705" y="2060726"/>
                  <a:pt x="2799038" y="2076728"/>
                </a:cubicBezTo>
                <a:lnTo>
                  <a:pt x="2777987" y="2118447"/>
                </a:lnTo>
                <a:cubicBezTo>
                  <a:pt x="2770844" y="2132258"/>
                  <a:pt x="2762747" y="2145784"/>
                  <a:pt x="2755032" y="2160167"/>
                </a:cubicBezTo>
                <a:lnTo>
                  <a:pt x="2743221" y="2182169"/>
                </a:lnTo>
                <a:cubicBezTo>
                  <a:pt x="2739030" y="2189599"/>
                  <a:pt x="2734649" y="2197124"/>
                  <a:pt x="2730172" y="2204934"/>
                </a:cubicBezTo>
                <a:lnTo>
                  <a:pt x="2716742" y="2229318"/>
                </a:lnTo>
                <a:cubicBezTo>
                  <a:pt x="2714456" y="2233509"/>
                  <a:pt x="2712170" y="2237795"/>
                  <a:pt x="2709884" y="2242177"/>
                </a:cubicBezTo>
                <a:lnTo>
                  <a:pt x="2702264" y="2255226"/>
                </a:lnTo>
                <a:lnTo>
                  <a:pt x="2685214" y="2282753"/>
                </a:lnTo>
                <a:cubicBezTo>
                  <a:pt x="2682795" y="2288011"/>
                  <a:pt x="2679585" y="2292860"/>
                  <a:pt x="2675689" y="2297136"/>
                </a:cubicBezTo>
                <a:cubicBezTo>
                  <a:pt x="2673212" y="2301232"/>
                  <a:pt x="2670260" y="2305042"/>
                  <a:pt x="2667497" y="2308852"/>
                </a:cubicBezTo>
                <a:cubicBezTo>
                  <a:pt x="2654353" y="2326949"/>
                  <a:pt x="2641970" y="2345523"/>
                  <a:pt x="2628254" y="2363145"/>
                </a:cubicBezTo>
                <a:cubicBezTo>
                  <a:pt x="2625111" y="2364287"/>
                  <a:pt x="2629397" y="2357811"/>
                  <a:pt x="2636255" y="2347714"/>
                </a:cubicBezTo>
                <a:cubicBezTo>
                  <a:pt x="2643113" y="2337618"/>
                  <a:pt x="2653496" y="2323044"/>
                  <a:pt x="2663021" y="2309043"/>
                </a:cubicBezTo>
                <a:cubicBezTo>
                  <a:pt x="2666069" y="2303232"/>
                  <a:pt x="2669498" y="2297517"/>
                  <a:pt x="2672546" y="2291516"/>
                </a:cubicBezTo>
                <a:cubicBezTo>
                  <a:pt x="2669593" y="2292183"/>
                  <a:pt x="2672355" y="2285611"/>
                  <a:pt x="2648638" y="2317710"/>
                </a:cubicBezTo>
                <a:lnTo>
                  <a:pt x="2650162" y="2316186"/>
                </a:lnTo>
                <a:lnTo>
                  <a:pt x="2635303" y="2337618"/>
                </a:lnTo>
                <a:cubicBezTo>
                  <a:pt x="2630445" y="2344761"/>
                  <a:pt x="2625492" y="2351905"/>
                  <a:pt x="2620063" y="2358668"/>
                </a:cubicBezTo>
                <a:lnTo>
                  <a:pt x="2601870" y="2382004"/>
                </a:lnTo>
                <a:cubicBezTo>
                  <a:pt x="2595298" y="2390100"/>
                  <a:pt x="2589012" y="2398482"/>
                  <a:pt x="2582154" y="2406388"/>
                </a:cubicBezTo>
                <a:cubicBezTo>
                  <a:pt x="2581772" y="2407245"/>
                  <a:pt x="2580915" y="2408007"/>
                  <a:pt x="2580915" y="2408864"/>
                </a:cubicBezTo>
                <a:cubicBezTo>
                  <a:pt x="2568819" y="2422485"/>
                  <a:pt x="2555674" y="2438487"/>
                  <a:pt x="2542815" y="2453537"/>
                </a:cubicBezTo>
                <a:cubicBezTo>
                  <a:pt x="2531147" y="2466681"/>
                  <a:pt x="2518603" y="2479026"/>
                  <a:pt x="2505287" y="2490494"/>
                </a:cubicBezTo>
                <a:lnTo>
                  <a:pt x="2502130" y="2492624"/>
                </a:lnTo>
                <a:lnTo>
                  <a:pt x="2486237" y="2503352"/>
                </a:lnTo>
                <a:cubicBezTo>
                  <a:pt x="2487761" y="2501542"/>
                  <a:pt x="2487761" y="2500495"/>
                  <a:pt x="2487761" y="2500495"/>
                </a:cubicBezTo>
                <a:cubicBezTo>
                  <a:pt x="2499858" y="2488779"/>
                  <a:pt x="2511192" y="2476682"/>
                  <a:pt x="2522527" y="2464776"/>
                </a:cubicBezTo>
                <a:cubicBezTo>
                  <a:pt x="2528147" y="2458775"/>
                  <a:pt x="2533957" y="2453061"/>
                  <a:pt x="2539291" y="2446869"/>
                </a:cubicBezTo>
                <a:lnTo>
                  <a:pt x="2555103" y="2427819"/>
                </a:lnTo>
                <a:lnTo>
                  <a:pt x="2570819" y="2409245"/>
                </a:lnTo>
                <a:cubicBezTo>
                  <a:pt x="2576058" y="2402959"/>
                  <a:pt x="2581296" y="2396768"/>
                  <a:pt x="2586059" y="2390195"/>
                </a:cubicBezTo>
                <a:lnTo>
                  <a:pt x="2616062" y="2351524"/>
                </a:lnTo>
                <a:cubicBezTo>
                  <a:pt x="2625397" y="2339141"/>
                  <a:pt x="2633779" y="2326187"/>
                  <a:pt x="2642542" y="2313424"/>
                </a:cubicBezTo>
                <a:cubicBezTo>
                  <a:pt x="2651305" y="2300661"/>
                  <a:pt x="2659496" y="2287230"/>
                  <a:pt x="2668069" y="2274562"/>
                </a:cubicBezTo>
                <a:cubicBezTo>
                  <a:pt x="2676642" y="2261894"/>
                  <a:pt x="2684452" y="2250178"/>
                  <a:pt x="2691501" y="2238843"/>
                </a:cubicBezTo>
                <a:cubicBezTo>
                  <a:pt x="2698549" y="2227508"/>
                  <a:pt x="2704169" y="2216269"/>
                  <a:pt x="2710074" y="2205696"/>
                </a:cubicBezTo>
                <a:lnTo>
                  <a:pt x="2726648" y="2174073"/>
                </a:lnTo>
                <a:cubicBezTo>
                  <a:pt x="2731791" y="2163310"/>
                  <a:pt x="2736839" y="2152547"/>
                  <a:pt x="2742078" y="2141402"/>
                </a:cubicBezTo>
                <a:lnTo>
                  <a:pt x="2748174" y="2126924"/>
                </a:lnTo>
                <a:cubicBezTo>
                  <a:pt x="2741030" y="2136259"/>
                  <a:pt x="2742459" y="2127972"/>
                  <a:pt x="2721980" y="2166072"/>
                </a:cubicBezTo>
                <a:cubicBezTo>
                  <a:pt x="2708836" y="2185789"/>
                  <a:pt x="2695120" y="2206744"/>
                  <a:pt x="2680261" y="2229128"/>
                </a:cubicBezTo>
                <a:lnTo>
                  <a:pt x="2655115" y="2264751"/>
                </a:lnTo>
                <a:cubicBezTo>
                  <a:pt x="2650734" y="2271228"/>
                  <a:pt x="2646638" y="2277610"/>
                  <a:pt x="2641875" y="2283801"/>
                </a:cubicBezTo>
                <a:lnTo>
                  <a:pt x="2627588" y="2302851"/>
                </a:lnTo>
                <a:cubicBezTo>
                  <a:pt x="2620425" y="2309443"/>
                  <a:pt x="2614034" y="2316824"/>
                  <a:pt x="2608538" y="2324854"/>
                </a:cubicBezTo>
                <a:cubicBezTo>
                  <a:pt x="2599965" y="2336474"/>
                  <a:pt x="2589012" y="2348762"/>
                  <a:pt x="2582154" y="2356477"/>
                </a:cubicBezTo>
                <a:lnTo>
                  <a:pt x="2581201" y="2354762"/>
                </a:lnTo>
                <a:cubicBezTo>
                  <a:pt x="2570438" y="2368288"/>
                  <a:pt x="2563199" y="2377527"/>
                  <a:pt x="2556436" y="2384195"/>
                </a:cubicBezTo>
                <a:cubicBezTo>
                  <a:pt x="2549673" y="2390862"/>
                  <a:pt x="2544435" y="2395625"/>
                  <a:pt x="2538815" y="2400863"/>
                </a:cubicBezTo>
                <a:cubicBezTo>
                  <a:pt x="2538243" y="2398863"/>
                  <a:pt x="2543196" y="2391624"/>
                  <a:pt x="2551769" y="2379813"/>
                </a:cubicBezTo>
                <a:cubicBezTo>
                  <a:pt x="2560341" y="2368002"/>
                  <a:pt x="2572438" y="2351429"/>
                  <a:pt x="2588059" y="2331426"/>
                </a:cubicBezTo>
                <a:cubicBezTo>
                  <a:pt x="2642466" y="2258741"/>
                  <a:pt x="2689348" y="2180712"/>
                  <a:pt x="2727981" y="2098540"/>
                </a:cubicBezTo>
                <a:cubicBezTo>
                  <a:pt x="2733696" y="2085110"/>
                  <a:pt x="2739316" y="2072060"/>
                  <a:pt x="2744745" y="2059583"/>
                </a:cubicBezTo>
                <a:cubicBezTo>
                  <a:pt x="2747222" y="2053487"/>
                  <a:pt x="2750079" y="2047391"/>
                  <a:pt x="2752175" y="2041580"/>
                </a:cubicBezTo>
                <a:cubicBezTo>
                  <a:pt x="2754270" y="2035770"/>
                  <a:pt x="2756175" y="2029960"/>
                  <a:pt x="2757985" y="2024531"/>
                </a:cubicBezTo>
                <a:cubicBezTo>
                  <a:pt x="2764843" y="2007195"/>
                  <a:pt x="2771796" y="1990907"/>
                  <a:pt x="2777035" y="1974429"/>
                </a:cubicBezTo>
                <a:cubicBezTo>
                  <a:pt x="2782274" y="1957951"/>
                  <a:pt x="2787417" y="1941663"/>
                  <a:pt x="2792561" y="1925090"/>
                </a:cubicBezTo>
                <a:cubicBezTo>
                  <a:pt x="2794580" y="1917241"/>
                  <a:pt x="2796171" y="1909297"/>
                  <a:pt x="2797323" y="1901277"/>
                </a:cubicBezTo>
                <a:cubicBezTo>
                  <a:pt x="2797990" y="1896515"/>
                  <a:pt x="2798085" y="1895277"/>
                  <a:pt x="2796847" y="1897848"/>
                </a:cubicBezTo>
                <a:cubicBezTo>
                  <a:pt x="2795609" y="1900420"/>
                  <a:pt x="2793799" y="1907087"/>
                  <a:pt x="2790179" y="1917851"/>
                </a:cubicBezTo>
                <a:lnTo>
                  <a:pt x="2774178" y="1963380"/>
                </a:lnTo>
                <a:lnTo>
                  <a:pt x="2772558" y="1968619"/>
                </a:lnTo>
                <a:lnTo>
                  <a:pt x="2770653" y="1974143"/>
                </a:lnTo>
                <a:cubicBezTo>
                  <a:pt x="2766005" y="1991012"/>
                  <a:pt x="2760185" y="2007528"/>
                  <a:pt x="2753222" y="2023578"/>
                </a:cubicBezTo>
                <a:cubicBezTo>
                  <a:pt x="2747888" y="2039104"/>
                  <a:pt x="2741030" y="2053106"/>
                  <a:pt x="2734649" y="2067679"/>
                </a:cubicBezTo>
                <a:lnTo>
                  <a:pt x="2734649" y="2066536"/>
                </a:lnTo>
                <a:cubicBezTo>
                  <a:pt x="2729029" y="2078728"/>
                  <a:pt x="2723981" y="2091110"/>
                  <a:pt x="2717980" y="2103112"/>
                </a:cubicBezTo>
                <a:lnTo>
                  <a:pt x="2699883" y="2138926"/>
                </a:lnTo>
                <a:cubicBezTo>
                  <a:pt x="2697606" y="2145432"/>
                  <a:pt x="2694939" y="2151794"/>
                  <a:pt x="2691882" y="2157976"/>
                </a:cubicBezTo>
                <a:cubicBezTo>
                  <a:pt x="2688643" y="2163977"/>
                  <a:pt x="2685214" y="2169787"/>
                  <a:pt x="2681785" y="2175406"/>
                </a:cubicBezTo>
                <a:cubicBezTo>
                  <a:pt x="2674737" y="2186646"/>
                  <a:pt x="2667307" y="2197505"/>
                  <a:pt x="2660449" y="2208935"/>
                </a:cubicBezTo>
                <a:lnTo>
                  <a:pt x="2659254" y="2210096"/>
                </a:lnTo>
                <a:lnTo>
                  <a:pt x="2652043" y="2217102"/>
                </a:lnTo>
                <a:cubicBezTo>
                  <a:pt x="2647804" y="2222127"/>
                  <a:pt x="2642923" y="2228175"/>
                  <a:pt x="2639780" y="2231414"/>
                </a:cubicBezTo>
                <a:lnTo>
                  <a:pt x="2632064" y="2243225"/>
                </a:lnTo>
                <a:lnTo>
                  <a:pt x="2617587" y="2263608"/>
                </a:lnTo>
                <a:lnTo>
                  <a:pt x="2602251" y="2283325"/>
                </a:lnTo>
                <a:cubicBezTo>
                  <a:pt x="2602346" y="2288564"/>
                  <a:pt x="2576343" y="2332569"/>
                  <a:pt x="2627112" y="2263322"/>
                </a:cubicBezTo>
                <a:lnTo>
                  <a:pt x="2628921" y="2264275"/>
                </a:lnTo>
                <a:cubicBezTo>
                  <a:pt x="2620254" y="2277515"/>
                  <a:pt x="2611681" y="2289707"/>
                  <a:pt x="2603870" y="2300089"/>
                </a:cubicBezTo>
                <a:cubicBezTo>
                  <a:pt x="2596060" y="2310471"/>
                  <a:pt x="2589202" y="2320472"/>
                  <a:pt x="2581963" y="2328664"/>
                </a:cubicBezTo>
                <a:cubicBezTo>
                  <a:pt x="2571000" y="2342189"/>
                  <a:pt x="2559094" y="2354915"/>
                  <a:pt x="2546339" y="2366764"/>
                </a:cubicBezTo>
                <a:cubicBezTo>
                  <a:pt x="2539386" y="2372670"/>
                  <a:pt x="2522908" y="2389814"/>
                  <a:pt x="2508239" y="2404864"/>
                </a:cubicBezTo>
                <a:cubicBezTo>
                  <a:pt x="2504620" y="2408674"/>
                  <a:pt x="2501477" y="2412389"/>
                  <a:pt x="2497762" y="2415532"/>
                </a:cubicBezTo>
                <a:cubicBezTo>
                  <a:pt x="2494047" y="2418675"/>
                  <a:pt x="2490904" y="2421437"/>
                  <a:pt x="2488237" y="2423628"/>
                </a:cubicBezTo>
                <a:cubicBezTo>
                  <a:pt x="2482808" y="2428105"/>
                  <a:pt x="2479379" y="2430296"/>
                  <a:pt x="2479379" y="2428677"/>
                </a:cubicBezTo>
                <a:lnTo>
                  <a:pt x="2468806" y="2439630"/>
                </a:lnTo>
                <a:lnTo>
                  <a:pt x="2456804" y="2450774"/>
                </a:lnTo>
                <a:cubicBezTo>
                  <a:pt x="2440326" y="2462776"/>
                  <a:pt x="2488809" y="2407817"/>
                  <a:pt x="2461186" y="2431724"/>
                </a:cubicBezTo>
                <a:lnTo>
                  <a:pt x="2459757" y="2428867"/>
                </a:lnTo>
                <a:cubicBezTo>
                  <a:pt x="2468425" y="2419342"/>
                  <a:pt x="2477379" y="2409817"/>
                  <a:pt x="2485951" y="2400292"/>
                </a:cubicBezTo>
                <a:lnTo>
                  <a:pt x="2510811" y="2370669"/>
                </a:lnTo>
                <a:cubicBezTo>
                  <a:pt x="2516145" y="2364192"/>
                  <a:pt x="2521765" y="2358001"/>
                  <a:pt x="2526909" y="2351619"/>
                </a:cubicBezTo>
                <a:lnTo>
                  <a:pt x="2541863" y="2332569"/>
                </a:lnTo>
                <a:cubicBezTo>
                  <a:pt x="2551483" y="2319806"/>
                  <a:pt x="2561008" y="2307899"/>
                  <a:pt x="2567961" y="2296374"/>
                </a:cubicBezTo>
                <a:cubicBezTo>
                  <a:pt x="2582630" y="2274848"/>
                  <a:pt x="2598822" y="2253893"/>
                  <a:pt x="2612253" y="2231509"/>
                </a:cubicBezTo>
                <a:lnTo>
                  <a:pt x="2632541" y="2198552"/>
                </a:lnTo>
                <a:cubicBezTo>
                  <a:pt x="2638827" y="2187503"/>
                  <a:pt x="2644637" y="2176454"/>
                  <a:pt x="2650353" y="2165786"/>
                </a:cubicBezTo>
                <a:lnTo>
                  <a:pt x="2648162" y="2167215"/>
                </a:lnTo>
                <a:cubicBezTo>
                  <a:pt x="2651705" y="2160795"/>
                  <a:pt x="2654887" y="2154185"/>
                  <a:pt x="2657687" y="2147403"/>
                </a:cubicBezTo>
                <a:cubicBezTo>
                  <a:pt x="2659782" y="2141783"/>
                  <a:pt x="2662545" y="2136068"/>
                  <a:pt x="2669307" y="2122733"/>
                </a:cubicBezTo>
                <a:cubicBezTo>
                  <a:pt x="2675594" y="2110922"/>
                  <a:pt x="2681785" y="2099206"/>
                  <a:pt x="2687500" y="2087491"/>
                </a:cubicBezTo>
                <a:cubicBezTo>
                  <a:pt x="2693215" y="2075775"/>
                  <a:pt x="2698359" y="2063869"/>
                  <a:pt x="2703312" y="2051963"/>
                </a:cubicBezTo>
                <a:cubicBezTo>
                  <a:pt x="2708264" y="2040056"/>
                  <a:pt x="2713599" y="2028436"/>
                  <a:pt x="2718456" y="2016244"/>
                </a:cubicBezTo>
                <a:cubicBezTo>
                  <a:pt x="2723314" y="2004052"/>
                  <a:pt x="2727886" y="1991955"/>
                  <a:pt x="2732839" y="1979573"/>
                </a:cubicBezTo>
                <a:cubicBezTo>
                  <a:pt x="2738268" y="1965476"/>
                  <a:pt x="2743031" y="1950902"/>
                  <a:pt x="2747793" y="1936424"/>
                </a:cubicBezTo>
                <a:cubicBezTo>
                  <a:pt x="2751699" y="1924613"/>
                  <a:pt x="2755889" y="1912802"/>
                  <a:pt x="2759604" y="1900896"/>
                </a:cubicBezTo>
                <a:lnTo>
                  <a:pt x="2768272" y="1862796"/>
                </a:lnTo>
                <a:cubicBezTo>
                  <a:pt x="2769796" y="1856414"/>
                  <a:pt x="2771511" y="1849175"/>
                  <a:pt x="2773225" y="1841651"/>
                </a:cubicBezTo>
                <a:cubicBezTo>
                  <a:pt x="2774939" y="1834126"/>
                  <a:pt x="2776273" y="1826411"/>
                  <a:pt x="2777607" y="1819648"/>
                </a:cubicBezTo>
                <a:cubicBezTo>
                  <a:pt x="2779988" y="1806408"/>
                  <a:pt x="2781417" y="1795835"/>
                  <a:pt x="2779512" y="1796883"/>
                </a:cubicBezTo>
                <a:lnTo>
                  <a:pt x="2778940" y="1799645"/>
                </a:lnTo>
                <a:cubicBezTo>
                  <a:pt x="2773416" y="1824125"/>
                  <a:pt x="2767605" y="1847175"/>
                  <a:pt x="2766558" y="1841365"/>
                </a:cubicBezTo>
                <a:cubicBezTo>
                  <a:pt x="2768310" y="1825953"/>
                  <a:pt x="2771491" y="1810742"/>
                  <a:pt x="2776083" y="1795931"/>
                </a:cubicBezTo>
                <a:cubicBezTo>
                  <a:pt x="2781226" y="1776119"/>
                  <a:pt x="2784084" y="1758116"/>
                  <a:pt x="2786465" y="1742495"/>
                </a:cubicBezTo>
                <a:cubicBezTo>
                  <a:pt x="2788846" y="1726874"/>
                  <a:pt x="2791227" y="1713920"/>
                  <a:pt x="2791799" y="1703538"/>
                </a:cubicBezTo>
                <a:cubicBezTo>
                  <a:pt x="2793037" y="1682774"/>
                  <a:pt x="2792180" y="1673153"/>
                  <a:pt x="2788465" y="1677154"/>
                </a:cubicBezTo>
                <a:lnTo>
                  <a:pt x="2788465" y="1663152"/>
                </a:lnTo>
                <a:cubicBezTo>
                  <a:pt x="2790084" y="1635815"/>
                  <a:pt x="2788084" y="1643531"/>
                  <a:pt x="2783321" y="1678583"/>
                </a:cubicBezTo>
                <a:cubicBezTo>
                  <a:pt x="2780464" y="1693346"/>
                  <a:pt x="2779512" y="1691918"/>
                  <a:pt x="2778369" y="1690584"/>
                </a:cubicBezTo>
                <a:cubicBezTo>
                  <a:pt x="2779226" y="1677440"/>
                  <a:pt x="2780083" y="1664295"/>
                  <a:pt x="2781036" y="1651151"/>
                </a:cubicBezTo>
                <a:cubicBezTo>
                  <a:pt x="2781988" y="1638006"/>
                  <a:pt x="2781988" y="1624671"/>
                  <a:pt x="2781988" y="1611622"/>
                </a:cubicBezTo>
                <a:cubicBezTo>
                  <a:pt x="2781988" y="1598573"/>
                  <a:pt x="2782560" y="1585619"/>
                  <a:pt x="2781988" y="1572760"/>
                </a:cubicBezTo>
                <a:cubicBezTo>
                  <a:pt x="2781417" y="1559901"/>
                  <a:pt x="2780940" y="1547233"/>
                  <a:pt x="2780369" y="1534660"/>
                </a:cubicBezTo>
                <a:cubicBezTo>
                  <a:pt x="2779702" y="1519039"/>
                  <a:pt x="2777226" y="1496560"/>
                  <a:pt x="2776178" y="1525135"/>
                </a:cubicBezTo>
                <a:cubicBezTo>
                  <a:pt x="2772844" y="1624576"/>
                  <a:pt x="2772558" y="1564378"/>
                  <a:pt x="2771225" y="1536946"/>
                </a:cubicBezTo>
                <a:cubicBezTo>
                  <a:pt x="2770463" y="1522944"/>
                  <a:pt x="2768462" y="1514848"/>
                  <a:pt x="2767510" y="1529040"/>
                </a:cubicBezTo>
                <a:cubicBezTo>
                  <a:pt x="2765986" y="1549233"/>
                  <a:pt x="2764271" y="1559520"/>
                  <a:pt x="2762652" y="1570188"/>
                </a:cubicBezTo>
                <a:cubicBezTo>
                  <a:pt x="2761033" y="1580856"/>
                  <a:pt x="2758366" y="1591619"/>
                  <a:pt x="2756080" y="1612955"/>
                </a:cubicBezTo>
                <a:cubicBezTo>
                  <a:pt x="2766558" y="1575427"/>
                  <a:pt x="2769320" y="1640673"/>
                  <a:pt x="2757795" y="1729351"/>
                </a:cubicBezTo>
                <a:lnTo>
                  <a:pt x="2757825" y="1729723"/>
                </a:lnTo>
                <a:lnTo>
                  <a:pt x="2757795" y="1729446"/>
                </a:lnTo>
                <a:cubicBezTo>
                  <a:pt x="2756652" y="1733542"/>
                  <a:pt x="2755509" y="1737733"/>
                  <a:pt x="2754270" y="1741924"/>
                </a:cubicBezTo>
                <a:lnTo>
                  <a:pt x="2752461" y="1741162"/>
                </a:lnTo>
                <a:cubicBezTo>
                  <a:pt x="2753889" y="1727731"/>
                  <a:pt x="2755699" y="1715921"/>
                  <a:pt x="2756270" y="1705634"/>
                </a:cubicBezTo>
                <a:cubicBezTo>
                  <a:pt x="2756842" y="1695347"/>
                  <a:pt x="2757318" y="1686774"/>
                  <a:pt x="2757318" y="1679821"/>
                </a:cubicBezTo>
                <a:cubicBezTo>
                  <a:pt x="2758176" y="1672487"/>
                  <a:pt x="2757918" y="1665076"/>
                  <a:pt x="2756556" y="1657818"/>
                </a:cubicBezTo>
                <a:cubicBezTo>
                  <a:pt x="2755699" y="1657056"/>
                  <a:pt x="2754080" y="1662771"/>
                  <a:pt x="2751794" y="1674773"/>
                </a:cubicBezTo>
                <a:cubicBezTo>
                  <a:pt x="2750651" y="1680869"/>
                  <a:pt x="2749127" y="1688489"/>
                  <a:pt x="2747698" y="1697728"/>
                </a:cubicBezTo>
                <a:cubicBezTo>
                  <a:pt x="2746269" y="1706967"/>
                  <a:pt x="2743602" y="1717635"/>
                  <a:pt x="2741126" y="1729922"/>
                </a:cubicBezTo>
                <a:cubicBezTo>
                  <a:pt x="2739030" y="1737733"/>
                  <a:pt x="2736744" y="1747353"/>
                  <a:pt x="2735125" y="1757640"/>
                </a:cubicBezTo>
                <a:cubicBezTo>
                  <a:pt x="2733506" y="1767927"/>
                  <a:pt x="2730553" y="1778595"/>
                  <a:pt x="2728267" y="1788787"/>
                </a:cubicBezTo>
                <a:cubicBezTo>
                  <a:pt x="2725029" y="1801931"/>
                  <a:pt x="2722171" y="1815266"/>
                  <a:pt x="2718742" y="1828411"/>
                </a:cubicBezTo>
                <a:cubicBezTo>
                  <a:pt x="2717028" y="1833459"/>
                  <a:pt x="2715027" y="1837936"/>
                  <a:pt x="2713408" y="1843651"/>
                </a:cubicBezTo>
                <a:cubicBezTo>
                  <a:pt x="2709788" y="1849556"/>
                  <a:pt x="2713122" y="1832411"/>
                  <a:pt x="2711979" y="1830030"/>
                </a:cubicBezTo>
                <a:cubicBezTo>
                  <a:pt x="2707455" y="1845823"/>
                  <a:pt x="2701854" y="1861291"/>
                  <a:pt x="2695215" y="1876322"/>
                </a:cubicBezTo>
                <a:lnTo>
                  <a:pt x="2690834" y="1872416"/>
                </a:lnTo>
                <a:cubicBezTo>
                  <a:pt x="2680166" y="1900610"/>
                  <a:pt x="2672451" y="1924137"/>
                  <a:pt x="2665212" y="1945092"/>
                </a:cubicBezTo>
                <a:cubicBezTo>
                  <a:pt x="2672451" y="1924137"/>
                  <a:pt x="2680166" y="1900896"/>
                  <a:pt x="2690834" y="1872321"/>
                </a:cubicBezTo>
                <a:lnTo>
                  <a:pt x="2692669" y="1861834"/>
                </a:lnTo>
                <a:lnTo>
                  <a:pt x="2694168" y="1853271"/>
                </a:lnTo>
                <a:lnTo>
                  <a:pt x="2697596" y="1836888"/>
                </a:lnTo>
                <a:cubicBezTo>
                  <a:pt x="2698930" y="1832411"/>
                  <a:pt x="2700454" y="1827839"/>
                  <a:pt x="2701787" y="1822315"/>
                </a:cubicBezTo>
                <a:cubicBezTo>
                  <a:pt x="2703121" y="1816790"/>
                  <a:pt x="2704169" y="1811933"/>
                  <a:pt x="2705217" y="1807265"/>
                </a:cubicBezTo>
                <a:cubicBezTo>
                  <a:pt x="2706950" y="1801246"/>
                  <a:pt x="2707941" y="1795045"/>
                  <a:pt x="2708169" y="1788787"/>
                </a:cubicBezTo>
                <a:cubicBezTo>
                  <a:pt x="2705788" y="1782977"/>
                  <a:pt x="2701597" y="1784881"/>
                  <a:pt x="2697692" y="1784881"/>
                </a:cubicBezTo>
                <a:cubicBezTo>
                  <a:pt x="2695454" y="1790549"/>
                  <a:pt x="2693644" y="1796378"/>
                  <a:pt x="2692262" y="1802312"/>
                </a:cubicBezTo>
                <a:cubicBezTo>
                  <a:pt x="2691405" y="1805837"/>
                  <a:pt x="2690453" y="1809742"/>
                  <a:pt x="2689214" y="1815362"/>
                </a:cubicBezTo>
                <a:cubicBezTo>
                  <a:pt x="2687976" y="1820981"/>
                  <a:pt x="2686071" y="1827363"/>
                  <a:pt x="2684357" y="1834412"/>
                </a:cubicBezTo>
                <a:cubicBezTo>
                  <a:pt x="2680547" y="1848509"/>
                  <a:pt x="2677213" y="1865273"/>
                  <a:pt x="2672451" y="1881370"/>
                </a:cubicBezTo>
                <a:cubicBezTo>
                  <a:pt x="2667688" y="1897467"/>
                  <a:pt x="2663211" y="1913088"/>
                  <a:pt x="2659878" y="1925471"/>
                </a:cubicBezTo>
                <a:cubicBezTo>
                  <a:pt x="2658258" y="1931567"/>
                  <a:pt x="2656544" y="1936996"/>
                  <a:pt x="2655305" y="1941092"/>
                </a:cubicBezTo>
                <a:cubicBezTo>
                  <a:pt x="2654067" y="1945187"/>
                  <a:pt x="2652924" y="1948140"/>
                  <a:pt x="2652924" y="1949474"/>
                </a:cubicBezTo>
                <a:lnTo>
                  <a:pt x="2638256" y="1988050"/>
                </a:lnTo>
                <a:cubicBezTo>
                  <a:pt x="2630350" y="2004433"/>
                  <a:pt x="2622349" y="2020149"/>
                  <a:pt x="2615015" y="2034722"/>
                </a:cubicBezTo>
                <a:cubicBezTo>
                  <a:pt x="2611491" y="2042056"/>
                  <a:pt x="2607490" y="2049010"/>
                  <a:pt x="2603680" y="2055296"/>
                </a:cubicBezTo>
                <a:cubicBezTo>
                  <a:pt x="2599870" y="2061583"/>
                  <a:pt x="2596346" y="2067679"/>
                  <a:pt x="2592821" y="2073394"/>
                </a:cubicBezTo>
                <a:cubicBezTo>
                  <a:pt x="2579582" y="2096159"/>
                  <a:pt x="2567676" y="2110732"/>
                  <a:pt x="2562151" y="2113780"/>
                </a:cubicBezTo>
                <a:cubicBezTo>
                  <a:pt x="2558532" y="2122638"/>
                  <a:pt x="2554531" y="2132639"/>
                  <a:pt x="2549007" y="2142831"/>
                </a:cubicBezTo>
                <a:cubicBezTo>
                  <a:pt x="2543482" y="2153023"/>
                  <a:pt x="2537005" y="2163786"/>
                  <a:pt x="2529957" y="2175216"/>
                </a:cubicBezTo>
                <a:cubicBezTo>
                  <a:pt x="2526432" y="2180931"/>
                  <a:pt x="2522813" y="2186837"/>
                  <a:pt x="2518908" y="2192742"/>
                </a:cubicBezTo>
                <a:cubicBezTo>
                  <a:pt x="2515002" y="2198648"/>
                  <a:pt x="2510526" y="2204553"/>
                  <a:pt x="2506144" y="2210554"/>
                </a:cubicBezTo>
                <a:cubicBezTo>
                  <a:pt x="2496619" y="2222555"/>
                  <a:pt x="2488046" y="2235510"/>
                  <a:pt x="2477569" y="2247987"/>
                </a:cubicBezTo>
                <a:cubicBezTo>
                  <a:pt x="2492619" y="2225603"/>
                  <a:pt x="2497762" y="2214364"/>
                  <a:pt x="2494809" y="2215316"/>
                </a:cubicBezTo>
                <a:cubicBezTo>
                  <a:pt x="2490590" y="2218079"/>
                  <a:pt x="2486837" y="2221489"/>
                  <a:pt x="2483665" y="2225413"/>
                </a:cubicBezTo>
                <a:lnTo>
                  <a:pt x="2473283" y="2236938"/>
                </a:lnTo>
                <a:cubicBezTo>
                  <a:pt x="2468996" y="2241605"/>
                  <a:pt x="2464234" y="2246654"/>
                  <a:pt x="2458900" y="2252273"/>
                </a:cubicBezTo>
                <a:cubicBezTo>
                  <a:pt x="2458138" y="2251512"/>
                  <a:pt x="2458519" y="2249225"/>
                  <a:pt x="2456424" y="2250273"/>
                </a:cubicBezTo>
                <a:cubicBezTo>
                  <a:pt x="2448042" y="2254178"/>
                  <a:pt x="2462615" y="2234747"/>
                  <a:pt x="2494524" y="2189885"/>
                </a:cubicBezTo>
                <a:lnTo>
                  <a:pt x="2494524" y="2189408"/>
                </a:lnTo>
                <a:cubicBezTo>
                  <a:pt x="2493095" y="2189885"/>
                  <a:pt x="2493476" y="2186837"/>
                  <a:pt x="2484522" y="2198933"/>
                </a:cubicBezTo>
                <a:cubicBezTo>
                  <a:pt x="2447279" y="2250749"/>
                  <a:pt x="2413847" y="2285325"/>
                  <a:pt x="2396416" y="2297136"/>
                </a:cubicBezTo>
                <a:cubicBezTo>
                  <a:pt x="2387462" y="2303994"/>
                  <a:pt x="2360030" y="2335141"/>
                  <a:pt x="2340980" y="2355429"/>
                </a:cubicBezTo>
                <a:cubicBezTo>
                  <a:pt x="2322026" y="2380480"/>
                  <a:pt x="2368603" y="2345047"/>
                  <a:pt x="2320978" y="2396672"/>
                </a:cubicBezTo>
                <a:cubicBezTo>
                  <a:pt x="2315930" y="2401911"/>
                  <a:pt x="2309929" y="2407055"/>
                  <a:pt x="2304309" y="2412103"/>
                </a:cubicBezTo>
                <a:cubicBezTo>
                  <a:pt x="2298689" y="2417151"/>
                  <a:pt x="2293641" y="2421819"/>
                  <a:pt x="2290117" y="2425628"/>
                </a:cubicBezTo>
                <a:cubicBezTo>
                  <a:pt x="2268019" y="2445060"/>
                  <a:pt x="2268019" y="2446679"/>
                  <a:pt x="2270495" y="2446679"/>
                </a:cubicBezTo>
                <a:lnTo>
                  <a:pt x="2275258" y="2449822"/>
                </a:lnTo>
                <a:lnTo>
                  <a:pt x="2280020" y="2449822"/>
                </a:lnTo>
                <a:cubicBezTo>
                  <a:pt x="2266666" y="2461976"/>
                  <a:pt x="2252570" y="2473301"/>
                  <a:pt x="2237825" y="2483731"/>
                </a:cubicBezTo>
                <a:cubicBezTo>
                  <a:pt x="2224490" y="2493256"/>
                  <a:pt x="2210774" y="2501066"/>
                  <a:pt x="2196391" y="2511544"/>
                </a:cubicBezTo>
                <a:cubicBezTo>
                  <a:pt x="2191438" y="2514211"/>
                  <a:pt x="2186771" y="2516973"/>
                  <a:pt x="2181913" y="2519450"/>
                </a:cubicBezTo>
                <a:lnTo>
                  <a:pt x="2167054" y="2526689"/>
                </a:lnTo>
                <a:cubicBezTo>
                  <a:pt x="2167721" y="2524689"/>
                  <a:pt x="2165149" y="2524783"/>
                  <a:pt x="2169816" y="2520498"/>
                </a:cubicBezTo>
                <a:cubicBezTo>
                  <a:pt x="2180294" y="2510877"/>
                  <a:pt x="2175245" y="2511830"/>
                  <a:pt x="2163720" y="2517259"/>
                </a:cubicBezTo>
                <a:cubicBezTo>
                  <a:pt x="2157910" y="2519926"/>
                  <a:pt x="2150576" y="2523927"/>
                  <a:pt x="2142575" y="2528022"/>
                </a:cubicBezTo>
                <a:cubicBezTo>
                  <a:pt x="2134574" y="2532118"/>
                  <a:pt x="2126287" y="2537071"/>
                  <a:pt x="2118000" y="2540595"/>
                </a:cubicBezTo>
                <a:cubicBezTo>
                  <a:pt x="2103532" y="2546901"/>
                  <a:pt x="2089920" y="2555026"/>
                  <a:pt x="2077519" y="2564789"/>
                </a:cubicBezTo>
                <a:cubicBezTo>
                  <a:pt x="2065803" y="2573971"/>
                  <a:pt x="2052811" y="2581381"/>
                  <a:pt x="2038943" y="2586791"/>
                </a:cubicBezTo>
                <a:cubicBezTo>
                  <a:pt x="2019035" y="2596031"/>
                  <a:pt x="2024751" y="2590982"/>
                  <a:pt x="2038085" y="2582600"/>
                </a:cubicBezTo>
                <a:cubicBezTo>
                  <a:pt x="2047706" y="2576504"/>
                  <a:pt x="2071899" y="2563550"/>
                  <a:pt x="2052849" y="2571266"/>
                </a:cubicBezTo>
                <a:cubicBezTo>
                  <a:pt x="2036466" y="2577838"/>
                  <a:pt x="2024560" y="2586029"/>
                  <a:pt x="2010844" y="2593268"/>
                </a:cubicBezTo>
                <a:cubicBezTo>
                  <a:pt x="1997128" y="2600507"/>
                  <a:pt x="1985793" y="2606317"/>
                  <a:pt x="1976268" y="2611080"/>
                </a:cubicBezTo>
                <a:cubicBezTo>
                  <a:pt x="1968410" y="2614986"/>
                  <a:pt x="1960333" y="2618414"/>
                  <a:pt x="1952075" y="2621367"/>
                </a:cubicBezTo>
                <a:cubicBezTo>
                  <a:pt x="1941635" y="2625406"/>
                  <a:pt x="1930662" y="2627911"/>
                  <a:pt x="1919499" y="2628797"/>
                </a:cubicBezTo>
                <a:cubicBezTo>
                  <a:pt x="1902011" y="2631426"/>
                  <a:pt x="1884952" y="2636331"/>
                  <a:pt x="1868731" y="2643370"/>
                </a:cubicBezTo>
                <a:cubicBezTo>
                  <a:pt x="1854539" y="2648895"/>
                  <a:pt x="1845395" y="2651752"/>
                  <a:pt x="1841775" y="2653466"/>
                </a:cubicBezTo>
                <a:cubicBezTo>
                  <a:pt x="1838156" y="2655181"/>
                  <a:pt x="1839680" y="2655848"/>
                  <a:pt x="1846252" y="2655181"/>
                </a:cubicBezTo>
                <a:cubicBezTo>
                  <a:pt x="1851491" y="2654609"/>
                  <a:pt x="1855777" y="2654609"/>
                  <a:pt x="1861016" y="2653657"/>
                </a:cubicBezTo>
                <a:cubicBezTo>
                  <a:pt x="1866254" y="2652704"/>
                  <a:pt x="1872351" y="2651371"/>
                  <a:pt x="1880542" y="2649085"/>
                </a:cubicBezTo>
                <a:cubicBezTo>
                  <a:pt x="1892286" y="2645580"/>
                  <a:pt x="1904250" y="2642846"/>
                  <a:pt x="1916356" y="2640893"/>
                </a:cubicBezTo>
                <a:cubicBezTo>
                  <a:pt x="1923214" y="2639750"/>
                  <a:pt x="1926357" y="2639274"/>
                  <a:pt x="1926929" y="2641465"/>
                </a:cubicBezTo>
                <a:lnTo>
                  <a:pt x="1930916" y="2642177"/>
                </a:lnTo>
                <a:lnTo>
                  <a:pt x="1933465" y="2642632"/>
                </a:lnTo>
                <a:cubicBezTo>
                  <a:pt x="1935548" y="2643084"/>
                  <a:pt x="1935548" y="2644370"/>
                  <a:pt x="1927500" y="2648799"/>
                </a:cubicBezTo>
                <a:cubicBezTo>
                  <a:pt x="1918737" y="2652323"/>
                  <a:pt x="1909212" y="2654991"/>
                  <a:pt x="1899687" y="2658324"/>
                </a:cubicBezTo>
                <a:cubicBezTo>
                  <a:pt x="1902830" y="2654514"/>
                  <a:pt x="1887971" y="2657372"/>
                  <a:pt x="1871112" y="2661086"/>
                </a:cubicBezTo>
                <a:cubicBezTo>
                  <a:pt x="1857568" y="2664410"/>
                  <a:pt x="1843709" y="2666268"/>
                  <a:pt x="1829774" y="2666611"/>
                </a:cubicBezTo>
                <a:cubicBezTo>
                  <a:pt x="1822001" y="2667688"/>
                  <a:pt x="1814343" y="2669507"/>
                  <a:pt x="1806914" y="2672040"/>
                </a:cubicBezTo>
                <a:cubicBezTo>
                  <a:pt x="1798675" y="2673859"/>
                  <a:pt x="1790559" y="2676212"/>
                  <a:pt x="1782625" y="2679089"/>
                </a:cubicBezTo>
                <a:cubicBezTo>
                  <a:pt x="1774814" y="2683566"/>
                  <a:pt x="1747097" y="2692805"/>
                  <a:pt x="1778148" y="2688614"/>
                </a:cubicBezTo>
                <a:cubicBezTo>
                  <a:pt x="1777862" y="2690804"/>
                  <a:pt x="1780053" y="2692614"/>
                  <a:pt x="1810343" y="2686518"/>
                </a:cubicBezTo>
                <a:lnTo>
                  <a:pt x="1819868" y="2689566"/>
                </a:lnTo>
                <a:cubicBezTo>
                  <a:pt x="1812438" y="2692042"/>
                  <a:pt x="1806914" y="2693662"/>
                  <a:pt x="1802913" y="2694805"/>
                </a:cubicBezTo>
                <a:cubicBezTo>
                  <a:pt x="1800351" y="2695500"/>
                  <a:pt x="1797836" y="2696357"/>
                  <a:pt x="1795388" y="2697376"/>
                </a:cubicBezTo>
                <a:cubicBezTo>
                  <a:pt x="1793007" y="2698615"/>
                  <a:pt x="1795198" y="2698615"/>
                  <a:pt x="1798722" y="2698615"/>
                </a:cubicBezTo>
                <a:cubicBezTo>
                  <a:pt x="1805771" y="2698425"/>
                  <a:pt x="1817772" y="2697091"/>
                  <a:pt x="1807485" y="2700615"/>
                </a:cubicBezTo>
                <a:cubicBezTo>
                  <a:pt x="1793579" y="2703854"/>
                  <a:pt x="1780434" y="2706997"/>
                  <a:pt x="1768623" y="2710140"/>
                </a:cubicBezTo>
                <a:lnTo>
                  <a:pt x="1751764" y="2714807"/>
                </a:lnTo>
                <a:cubicBezTo>
                  <a:pt x="1746620" y="2716046"/>
                  <a:pt x="1741572" y="2717284"/>
                  <a:pt x="1737095" y="2718522"/>
                </a:cubicBezTo>
                <a:cubicBezTo>
                  <a:pt x="1719093" y="2721475"/>
                  <a:pt x="1703758" y="2724523"/>
                  <a:pt x="1689470" y="2725761"/>
                </a:cubicBezTo>
                <a:cubicBezTo>
                  <a:pt x="1675183" y="2727000"/>
                  <a:pt x="1662134" y="2727857"/>
                  <a:pt x="1649466" y="2728714"/>
                </a:cubicBezTo>
                <a:lnTo>
                  <a:pt x="1630416" y="2730048"/>
                </a:lnTo>
                <a:lnTo>
                  <a:pt x="1611366" y="2730048"/>
                </a:lnTo>
                <a:cubicBezTo>
                  <a:pt x="1598126" y="2730333"/>
                  <a:pt x="1585458" y="2731952"/>
                  <a:pt x="1568408" y="2731667"/>
                </a:cubicBezTo>
                <a:cubicBezTo>
                  <a:pt x="1551358" y="2731381"/>
                  <a:pt x="1542119" y="2730142"/>
                  <a:pt x="1530308" y="2729286"/>
                </a:cubicBezTo>
                <a:cubicBezTo>
                  <a:pt x="1524402" y="2728809"/>
                  <a:pt x="1517925" y="2728428"/>
                  <a:pt x="1509448" y="2728333"/>
                </a:cubicBezTo>
                <a:cubicBezTo>
                  <a:pt x="1500971" y="2728238"/>
                  <a:pt x="1490684" y="2727380"/>
                  <a:pt x="1477063" y="2727380"/>
                </a:cubicBezTo>
                <a:lnTo>
                  <a:pt x="1448488" y="2726142"/>
                </a:lnTo>
                <a:cubicBezTo>
                  <a:pt x="1438963" y="2725951"/>
                  <a:pt x="1429438" y="2724714"/>
                  <a:pt x="1419913" y="2724047"/>
                </a:cubicBezTo>
                <a:cubicBezTo>
                  <a:pt x="1400672" y="2722427"/>
                  <a:pt x="1381146" y="2721760"/>
                  <a:pt x="1362096" y="2718903"/>
                </a:cubicBezTo>
                <a:cubicBezTo>
                  <a:pt x="1350000" y="2716046"/>
                  <a:pt x="1334664" y="2713664"/>
                  <a:pt x="1318186" y="2711092"/>
                </a:cubicBezTo>
                <a:lnTo>
                  <a:pt x="1267037" y="2701567"/>
                </a:lnTo>
                <a:cubicBezTo>
                  <a:pt x="1264275" y="2698901"/>
                  <a:pt x="1250939" y="2694234"/>
                  <a:pt x="1277895" y="2696996"/>
                </a:cubicBezTo>
                <a:lnTo>
                  <a:pt x="1277895" y="2692900"/>
                </a:lnTo>
                <a:cubicBezTo>
                  <a:pt x="1264655" y="2690709"/>
                  <a:pt x="1251606" y="2687280"/>
                  <a:pt x="1238557" y="2684137"/>
                </a:cubicBezTo>
                <a:lnTo>
                  <a:pt x="1211220" y="2678041"/>
                </a:lnTo>
                <a:cubicBezTo>
                  <a:pt x="1197219" y="2674707"/>
                  <a:pt x="1183598" y="2670135"/>
                  <a:pt x="1169786" y="2666230"/>
                </a:cubicBezTo>
                <a:lnTo>
                  <a:pt x="1149212" y="2661277"/>
                </a:lnTo>
                <a:cubicBezTo>
                  <a:pt x="1142450" y="2659372"/>
                  <a:pt x="1135687" y="2657181"/>
                  <a:pt x="1128924" y="2655276"/>
                </a:cubicBezTo>
                <a:cubicBezTo>
                  <a:pt x="1107112" y="2650037"/>
                  <a:pt x="1094729" y="2648514"/>
                  <a:pt x="1096444" y="2651943"/>
                </a:cubicBezTo>
                <a:cubicBezTo>
                  <a:pt x="1091967" y="2651657"/>
                  <a:pt x="1087491" y="2651466"/>
                  <a:pt x="1083204" y="2650895"/>
                </a:cubicBezTo>
                <a:lnTo>
                  <a:pt x="1071203" y="2646227"/>
                </a:lnTo>
                <a:cubicBezTo>
                  <a:pt x="1071679" y="2647942"/>
                  <a:pt x="1061487" y="2644703"/>
                  <a:pt x="1044914" y="2638417"/>
                </a:cubicBezTo>
                <a:lnTo>
                  <a:pt x="1030341" y="2633750"/>
                </a:lnTo>
                <a:lnTo>
                  <a:pt x="1016148" y="2628320"/>
                </a:lnTo>
                <a:cubicBezTo>
                  <a:pt x="1014529" y="2635941"/>
                  <a:pt x="1013195" y="2639370"/>
                  <a:pt x="1116827" y="2675945"/>
                </a:cubicBezTo>
                <a:cubicBezTo>
                  <a:pt x="1126924" y="2679089"/>
                  <a:pt x="1136449" y="2683660"/>
                  <a:pt x="1145974" y="2686708"/>
                </a:cubicBezTo>
                <a:cubicBezTo>
                  <a:pt x="1140259" y="2686614"/>
                  <a:pt x="1134735" y="2686042"/>
                  <a:pt x="1129210" y="2685470"/>
                </a:cubicBezTo>
                <a:cubicBezTo>
                  <a:pt x="1133687" y="2687375"/>
                  <a:pt x="1138068" y="2689566"/>
                  <a:pt x="1142640" y="2691186"/>
                </a:cubicBezTo>
                <a:lnTo>
                  <a:pt x="1149212" y="2695091"/>
                </a:lnTo>
                <a:cubicBezTo>
                  <a:pt x="1133601" y="2692300"/>
                  <a:pt x="1118294" y="2688023"/>
                  <a:pt x="1103493" y="2682327"/>
                </a:cubicBezTo>
                <a:cubicBezTo>
                  <a:pt x="1098730" y="2681661"/>
                  <a:pt x="1087681" y="2678612"/>
                  <a:pt x="1078156" y="2675850"/>
                </a:cubicBezTo>
                <a:cubicBezTo>
                  <a:pt x="1072336" y="2673288"/>
                  <a:pt x="1066116" y="2671745"/>
                  <a:pt x="1059773" y="2671278"/>
                </a:cubicBezTo>
                <a:lnTo>
                  <a:pt x="1076156" y="2678136"/>
                </a:lnTo>
                <a:cubicBezTo>
                  <a:pt x="1089014" y="2682613"/>
                  <a:pt x="1102064" y="2686708"/>
                  <a:pt x="1114922" y="2690995"/>
                </a:cubicBezTo>
                <a:cubicBezTo>
                  <a:pt x="1122352" y="2695377"/>
                  <a:pt x="1118161" y="2695853"/>
                  <a:pt x="1113970" y="2696329"/>
                </a:cubicBezTo>
                <a:cubicBezTo>
                  <a:pt x="1115542" y="2696939"/>
                  <a:pt x="1117018" y="2697767"/>
                  <a:pt x="1118352" y="2698805"/>
                </a:cubicBezTo>
                <a:cubicBezTo>
                  <a:pt x="1112160" y="2698139"/>
                  <a:pt x="1118352" y="2701949"/>
                  <a:pt x="1093110" y="2693948"/>
                </a:cubicBezTo>
                <a:cubicBezTo>
                  <a:pt x="1086252" y="2692328"/>
                  <a:pt x="1079299" y="2690900"/>
                  <a:pt x="1072441" y="2689090"/>
                </a:cubicBezTo>
                <a:cubicBezTo>
                  <a:pt x="1060249" y="2685947"/>
                  <a:pt x="1055010" y="2685566"/>
                  <a:pt x="1060725" y="2689090"/>
                </a:cubicBezTo>
                <a:cubicBezTo>
                  <a:pt x="1066297" y="2692272"/>
                  <a:pt x="1072127" y="2694986"/>
                  <a:pt x="1078156" y="2697186"/>
                </a:cubicBezTo>
                <a:cubicBezTo>
                  <a:pt x="1086919" y="2700901"/>
                  <a:pt x="1099492" y="2704902"/>
                  <a:pt x="1115494" y="2710426"/>
                </a:cubicBezTo>
                <a:cubicBezTo>
                  <a:pt x="1123590" y="2713188"/>
                  <a:pt x="1131020" y="2716522"/>
                  <a:pt x="1139021" y="2718903"/>
                </a:cubicBezTo>
                <a:cubicBezTo>
                  <a:pt x="1153965" y="2722789"/>
                  <a:pt x="1168634" y="2727657"/>
                  <a:pt x="1182931" y="2733477"/>
                </a:cubicBezTo>
                <a:lnTo>
                  <a:pt x="1179788" y="2737096"/>
                </a:lnTo>
                <a:cubicBezTo>
                  <a:pt x="1188455" y="2740239"/>
                  <a:pt x="1197980" y="2742335"/>
                  <a:pt x="1207505" y="2744716"/>
                </a:cubicBezTo>
                <a:cubicBezTo>
                  <a:pt x="1217030" y="2747097"/>
                  <a:pt x="1226936" y="2749478"/>
                  <a:pt x="1237604" y="2751764"/>
                </a:cubicBezTo>
                <a:cubicBezTo>
                  <a:pt x="1247006" y="2754412"/>
                  <a:pt x="1256550" y="2756536"/>
                  <a:pt x="1266179" y="2758146"/>
                </a:cubicBezTo>
                <a:lnTo>
                  <a:pt x="1294183" y="2763290"/>
                </a:lnTo>
                <a:cubicBezTo>
                  <a:pt x="1311700" y="2766357"/>
                  <a:pt x="1329387" y="2768395"/>
                  <a:pt x="1347142" y="2769385"/>
                </a:cubicBezTo>
                <a:cubicBezTo>
                  <a:pt x="1355714" y="2769957"/>
                  <a:pt x="1364287" y="2770719"/>
                  <a:pt x="1372764" y="2771481"/>
                </a:cubicBezTo>
                <a:cubicBezTo>
                  <a:pt x="1381242" y="2772243"/>
                  <a:pt x="1390004" y="2772433"/>
                  <a:pt x="1398863" y="2773100"/>
                </a:cubicBezTo>
                <a:lnTo>
                  <a:pt x="1426485" y="2775101"/>
                </a:lnTo>
                <a:lnTo>
                  <a:pt x="1441249" y="2776339"/>
                </a:lnTo>
                <a:lnTo>
                  <a:pt x="1456679" y="2776911"/>
                </a:lnTo>
                <a:cubicBezTo>
                  <a:pt x="1529155" y="2781749"/>
                  <a:pt x="1601926" y="2779063"/>
                  <a:pt x="1673850" y="2768909"/>
                </a:cubicBezTo>
                <a:lnTo>
                  <a:pt x="1698900" y="2766052"/>
                </a:lnTo>
                <a:lnTo>
                  <a:pt x="1723760" y="2761956"/>
                </a:lnTo>
                <a:lnTo>
                  <a:pt x="1748621" y="2757861"/>
                </a:lnTo>
                <a:lnTo>
                  <a:pt x="1761099" y="2755860"/>
                </a:lnTo>
                <a:lnTo>
                  <a:pt x="1773386" y="2753193"/>
                </a:lnTo>
                <a:cubicBezTo>
                  <a:pt x="1774910" y="2753765"/>
                  <a:pt x="1776053" y="2754241"/>
                  <a:pt x="1773386" y="2755479"/>
                </a:cubicBezTo>
                <a:cubicBezTo>
                  <a:pt x="1765775" y="2758241"/>
                  <a:pt x="1757889" y="2760194"/>
                  <a:pt x="1749859" y="2761289"/>
                </a:cubicBezTo>
                <a:cubicBezTo>
                  <a:pt x="1730237" y="2764909"/>
                  <a:pt x="1710997" y="2769100"/>
                  <a:pt x="1727952" y="2767481"/>
                </a:cubicBezTo>
                <a:cubicBezTo>
                  <a:pt x="1746620" y="2765100"/>
                  <a:pt x="1759098" y="2765100"/>
                  <a:pt x="1768052" y="2765100"/>
                </a:cubicBezTo>
                <a:cubicBezTo>
                  <a:pt x="1774424" y="2764766"/>
                  <a:pt x="1780815" y="2765157"/>
                  <a:pt x="1787102" y="2766243"/>
                </a:cubicBezTo>
                <a:cubicBezTo>
                  <a:pt x="1801656" y="2764404"/>
                  <a:pt x="1816067" y="2761604"/>
                  <a:pt x="1830250" y="2757861"/>
                </a:cubicBezTo>
                <a:lnTo>
                  <a:pt x="1850729" y="2755003"/>
                </a:lnTo>
                <a:cubicBezTo>
                  <a:pt x="1842347" y="2758527"/>
                  <a:pt x="1834060" y="2762337"/>
                  <a:pt x="1825583" y="2765576"/>
                </a:cubicBezTo>
                <a:cubicBezTo>
                  <a:pt x="1852538" y="2763195"/>
                  <a:pt x="1881209" y="2759575"/>
                  <a:pt x="1876256" y="2766528"/>
                </a:cubicBezTo>
                <a:cubicBezTo>
                  <a:pt x="1884095" y="2765404"/>
                  <a:pt x="1891858" y="2763785"/>
                  <a:pt x="1899497" y="2761670"/>
                </a:cubicBezTo>
                <a:cubicBezTo>
                  <a:pt x="1901526" y="2761385"/>
                  <a:pt x="1903526" y="2760975"/>
                  <a:pt x="1905497" y="2760432"/>
                </a:cubicBezTo>
                <a:cubicBezTo>
                  <a:pt x="1906878" y="2760480"/>
                  <a:pt x="1909962" y="2759998"/>
                  <a:pt x="1912971" y="2759545"/>
                </a:cubicBezTo>
                <a:lnTo>
                  <a:pt x="1915521" y="2759288"/>
                </a:lnTo>
                <a:lnTo>
                  <a:pt x="1919999" y="2758837"/>
                </a:lnTo>
                <a:cubicBezTo>
                  <a:pt x="1922166" y="2759171"/>
                  <a:pt x="1916927" y="2761861"/>
                  <a:pt x="1890067" y="2771386"/>
                </a:cubicBezTo>
                <a:lnTo>
                  <a:pt x="1852919" y="2780911"/>
                </a:lnTo>
                <a:lnTo>
                  <a:pt x="1834441" y="2785483"/>
                </a:lnTo>
                <a:lnTo>
                  <a:pt x="1815391" y="2789102"/>
                </a:lnTo>
                <a:cubicBezTo>
                  <a:pt x="1801199" y="2791483"/>
                  <a:pt x="1786340" y="2795103"/>
                  <a:pt x="1770528" y="2797389"/>
                </a:cubicBezTo>
                <a:cubicBezTo>
                  <a:pt x="1754717" y="2799675"/>
                  <a:pt x="1738143" y="2801866"/>
                  <a:pt x="1721475" y="2805009"/>
                </a:cubicBezTo>
                <a:cubicBezTo>
                  <a:pt x="1704806" y="2808152"/>
                  <a:pt x="1687375" y="2809581"/>
                  <a:pt x="1669944" y="2811772"/>
                </a:cubicBezTo>
                <a:lnTo>
                  <a:pt x="1643751" y="2815011"/>
                </a:lnTo>
                <a:cubicBezTo>
                  <a:pt x="1634987" y="2815963"/>
                  <a:pt x="1626129" y="2816344"/>
                  <a:pt x="1617366" y="2817010"/>
                </a:cubicBezTo>
                <a:cubicBezTo>
                  <a:pt x="1616604" y="2818820"/>
                  <a:pt x="1615937" y="2820249"/>
                  <a:pt x="1616604" y="2822345"/>
                </a:cubicBezTo>
                <a:cubicBezTo>
                  <a:pt x="1617271" y="2824440"/>
                  <a:pt x="1607175" y="2826631"/>
                  <a:pt x="1572122" y="2828727"/>
                </a:cubicBezTo>
                <a:lnTo>
                  <a:pt x="1569836" y="2831203"/>
                </a:lnTo>
                <a:lnTo>
                  <a:pt x="1572027" y="2828727"/>
                </a:lnTo>
                <a:cubicBezTo>
                  <a:pt x="1570789" y="2827964"/>
                  <a:pt x="1568789" y="2827107"/>
                  <a:pt x="1556025" y="2827107"/>
                </a:cubicBezTo>
                <a:cubicBezTo>
                  <a:pt x="1542595" y="2825107"/>
                  <a:pt x="1564693" y="2823011"/>
                  <a:pt x="1576123" y="2820535"/>
                </a:cubicBezTo>
                <a:cubicBezTo>
                  <a:pt x="1573551" y="2820440"/>
                  <a:pt x="1573646" y="2820058"/>
                  <a:pt x="1576123" y="2819582"/>
                </a:cubicBezTo>
                <a:cubicBezTo>
                  <a:pt x="1569170" y="2819582"/>
                  <a:pt x="1562121" y="2819582"/>
                  <a:pt x="1555168" y="2819582"/>
                </a:cubicBezTo>
                <a:cubicBezTo>
                  <a:pt x="1542976" y="2818154"/>
                  <a:pt x="1504876" y="2817963"/>
                  <a:pt x="1535546" y="2814725"/>
                </a:cubicBezTo>
                <a:cubicBezTo>
                  <a:pt x="1532784" y="2811867"/>
                  <a:pt x="1531451" y="2809867"/>
                  <a:pt x="1579838" y="2806819"/>
                </a:cubicBezTo>
                <a:cubicBezTo>
                  <a:pt x="1596316" y="2805200"/>
                  <a:pt x="1615176" y="2803104"/>
                  <a:pt x="1608413" y="2802057"/>
                </a:cubicBezTo>
                <a:cubicBezTo>
                  <a:pt x="1602269" y="2801532"/>
                  <a:pt x="1596078" y="2801532"/>
                  <a:pt x="1589934" y="2802057"/>
                </a:cubicBezTo>
                <a:cubicBezTo>
                  <a:pt x="1581457" y="2802342"/>
                  <a:pt x="1571075" y="2803295"/>
                  <a:pt x="1560407" y="2803295"/>
                </a:cubicBezTo>
                <a:lnTo>
                  <a:pt x="1504019" y="2804533"/>
                </a:lnTo>
                <a:lnTo>
                  <a:pt x="1447535" y="2803104"/>
                </a:lnTo>
                <a:cubicBezTo>
                  <a:pt x="1442202" y="2803104"/>
                  <a:pt x="1436868" y="2803104"/>
                  <a:pt x="1431534" y="2803104"/>
                </a:cubicBezTo>
                <a:lnTo>
                  <a:pt x="1415341" y="2800723"/>
                </a:lnTo>
                <a:lnTo>
                  <a:pt x="1416579" y="2799675"/>
                </a:lnTo>
                <a:cubicBezTo>
                  <a:pt x="1409435" y="2797199"/>
                  <a:pt x="1433438" y="2796246"/>
                  <a:pt x="1386385" y="2791960"/>
                </a:cubicBezTo>
                <a:cubicBezTo>
                  <a:pt x="1375812" y="2791483"/>
                  <a:pt x="1365430" y="2790055"/>
                  <a:pt x="1354952" y="2788721"/>
                </a:cubicBezTo>
                <a:lnTo>
                  <a:pt x="1316852" y="2784626"/>
                </a:lnTo>
                <a:cubicBezTo>
                  <a:pt x="1304279" y="2783197"/>
                  <a:pt x="1291135" y="2780816"/>
                  <a:pt x="1278752" y="2778434"/>
                </a:cubicBezTo>
                <a:cubicBezTo>
                  <a:pt x="1266370" y="2776053"/>
                  <a:pt x="1253321" y="2774243"/>
                  <a:pt x="1240652" y="2771386"/>
                </a:cubicBezTo>
                <a:lnTo>
                  <a:pt x="1202552" y="2762814"/>
                </a:lnTo>
                <a:cubicBezTo>
                  <a:pt x="1185884" y="2759194"/>
                  <a:pt x="1170168" y="2753860"/>
                  <a:pt x="1154261" y="2749002"/>
                </a:cubicBezTo>
                <a:cubicBezTo>
                  <a:pt x="1138354" y="2744145"/>
                  <a:pt x="1121971" y="2739573"/>
                  <a:pt x="1104921" y="2733477"/>
                </a:cubicBezTo>
                <a:lnTo>
                  <a:pt x="1076346" y="2719475"/>
                </a:lnTo>
                <a:cubicBezTo>
                  <a:pt x="1066726" y="2716046"/>
                  <a:pt x="1055105" y="2710902"/>
                  <a:pt x="1048628" y="2707759"/>
                </a:cubicBezTo>
                <a:cubicBezTo>
                  <a:pt x="1031388" y="2698996"/>
                  <a:pt x="1007671" y="2688518"/>
                  <a:pt x="987573" y="2681279"/>
                </a:cubicBezTo>
                <a:cubicBezTo>
                  <a:pt x="967476" y="2674041"/>
                  <a:pt x="992526" y="2687185"/>
                  <a:pt x="1013005" y="2696710"/>
                </a:cubicBezTo>
                <a:cubicBezTo>
                  <a:pt x="1051867" y="2713664"/>
                  <a:pt x="1047200" y="2714712"/>
                  <a:pt x="1044437" y="2716426"/>
                </a:cubicBezTo>
                <a:cubicBezTo>
                  <a:pt x="1033103" y="2713188"/>
                  <a:pt x="1021006" y="2709473"/>
                  <a:pt x="1009004" y="2705473"/>
                </a:cubicBezTo>
                <a:cubicBezTo>
                  <a:pt x="997003" y="2701473"/>
                  <a:pt x="984430" y="2695948"/>
                  <a:pt x="970905" y="2690328"/>
                </a:cubicBezTo>
                <a:cubicBezTo>
                  <a:pt x="956341" y="2684489"/>
                  <a:pt x="942091" y="2677879"/>
                  <a:pt x="928232" y="2670516"/>
                </a:cubicBezTo>
                <a:lnTo>
                  <a:pt x="905182" y="2658324"/>
                </a:lnTo>
                <a:cubicBezTo>
                  <a:pt x="897276" y="2653942"/>
                  <a:pt x="888989" y="2649657"/>
                  <a:pt x="880893" y="2644417"/>
                </a:cubicBezTo>
                <a:cubicBezTo>
                  <a:pt x="865272" y="2634607"/>
                  <a:pt x="851842" y="2628035"/>
                  <a:pt x="838602" y="2621176"/>
                </a:cubicBezTo>
                <a:cubicBezTo>
                  <a:pt x="809265" y="2602793"/>
                  <a:pt x="793930" y="2591554"/>
                  <a:pt x="805360" y="2595745"/>
                </a:cubicBezTo>
                <a:cubicBezTo>
                  <a:pt x="810980" y="2597841"/>
                  <a:pt x="822410" y="2603555"/>
                  <a:pt x="808408" y="2592983"/>
                </a:cubicBezTo>
                <a:cubicBezTo>
                  <a:pt x="802502" y="2588125"/>
                  <a:pt x="794501" y="2582982"/>
                  <a:pt x="785834" y="2576314"/>
                </a:cubicBezTo>
                <a:cubicBezTo>
                  <a:pt x="777166" y="2569646"/>
                  <a:pt x="767069" y="2562217"/>
                  <a:pt x="755830" y="2554311"/>
                </a:cubicBezTo>
                <a:cubicBezTo>
                  <a:pt x="748401" y="2547929"/>
                  <a:pt x="740590" y="2542119"/>
                  <a:pt x="733541" y="2535261"/>
                </a:cubicBezTo>
                <a:lnTo>
                  <a:pt x="725445" y="2524974"/>
                </a:lnTo>
                <a:lnTo>
                  <a:pt x="727374" y="2519012"/>
                </a:lnTo>
                <a:lnTo>
                  <a:pt x="727541" y="2518497"/>
                </a:lnTo>
                <a:cubicBezTo>
                  <a:pt x="735732" y="2523927"/>
                  <a:pt x="743543" y="2529832"/>
                  <a:pt x="752020" y="2534785"/>
                </a:cubicBezTo>
                <a:cubicBezTo>
                  <a:pt x="768308" y="2545548"/>
                  <a:pt x="783452" y="2556693"/>
                  <a:pt x="800502" y="2567265"/>
                </a:cubicBezTo>
                <a:cubicBezTo>
                  <a:pt x="817552" y="2577838"/>
                  <a:pt x="832887" y="2588030"/>
                  <a:pt x="849556" y="2596888"/>
                </a:cubicBezTo>
                <a:cubicBezTo>
                  <a:pt x="866225" y="2605746"/>
                  <a:pt x="883179" y="2615081"/>
                  <a:pt x="902229" y="2626510"/>
                </a:cubicBezTo>
                <a:cubicBezTo>
                  <a:pt x="895562" y="2619710"/>
                  <a:pt x="887923" y="2613928"/>
                  <a:pt x="879560" y="2609366"/>
                </a:cubicBezTo>
                <a:cubicBezTo>
                  <a:pt x="867272" y="2601936"/>
                  <a:pt x="850604" y="2592697"/>
                  <a:pt x="832887" y="2580791"/>
                </a:cubicBezTo>
                <a:lnTo>
                  <a:pt x="799550" y="2559455"/>
                </a:lnTo>
                <a:lnTo>
                  <a:pt x="767260" y="2536500"/>
                </a:lnTo>
                <a:cubicBezTo>
                  <a:pt x="760593" y="2531927"/>
                  <a:pt x="753830" y="2527355"/>
                  <a:pt x="747353" y="2522402"/>
                </a:cubicBezTo>
                <a:cubicBezTo>
                  <a:pt x="737228" y="2516116"/>
                  <a:pt x="727436" y="2509315"/>
                  <a:pt x="718016" y="2502019"/>
                </a:cubicBezTo>
                <a:cubicBezTo>
                  <a:pt x="712205" y="2497923"/>
                  <a:pt x="706014" y="2493066"/>
                  <a:pt x="700013" y="2488398"/>
                </a:cubicBezTo>
                <a:lnTo>
                  <a:pt x="682773" y="2473920"/>
                </a:lnTo>
                <a:cubicBezTo>
                  <a:pt x="682630" y="2474187"/>
                  <a:pt x="682392" y="2474387"/>
                  <a:pt x="682106" y="2474492"/>
                </a:cubicBezTo>
                <a:cubicBezTo>
                  <a:pt x="672201" y="2466872"/>
                  <a:pt x="661532" y="2458680"/>
                  <a:pt x="650864" y="2449155"/>
                </a:cubicBezTo>
                <a:cubicBezTo>
                  <a:pt x="640454" y="2439373"/>
                  <a:pt x="629719" y="2429029"/>
                  <a:pt x="618670" y="2418104"/>
                </a:cubicBezTo>
                <a:cubicBezTo>
                  <a:pt x="615051" y="2412674"/>
                  <a:pt x="611336" y="2407340"/>
                  <a:pt x="608002" y="2401721"/>
                </a:cubicBezTo>
                <a:lnTo>
                  <a:pt x="607240" y="2397530"/>
                </a:lnTo>
                <a:cubicBezTo>
                  <a:pt x="611812" y="2402102"/>
                  <a:pt x="616384" y="2406483"/>
                  <a:pt x="621337" y="2410674"/>
                </a:cubicBezTo>
                <a:lnTo>
                  <a:pt x="628576" y="2414579"/>
                </a:lnTo>
                <a:lnTo>
                  <a:pt x="645340" y="2426962"/>
                </a:lnTo>
                <a:lnTo>
                  <a:pt x="645479" y="2427101"/>
                </a:lnTo>
                <a:lnTo>
                  <a:pt x="654865" y="2436487"/>
                </a:lnTo>
                <a:cubicBezTo>
                  <a:pt x="670038" y="2445002"/>
                  <a:pt x="684735" y="2454346"/>
                  <a:pt x="698870" y="2464490"/>
                </a:cubicBezTo>
                <a:cubicBezTo>
                  <a:pt x="723445" y="2482207"/>
                  <a:pt x="781262" y="2524022"/>
                  <a:pt x="777642" y="2514497"/>
                </a:cubicBezTo>
                <a:cubicBezTo>
                  <a:pt x="777071" y="2512687"/>
                  <a:pt x="803455" y="2531356"/>
                  <a:pt x="818505" y="2541262"/>
                </a:cubicBezTo>
                <a:cubicBezTo>
                  <a:pt x="833554" y="2551168"/>
                  <a:pt x="848889" y="2560598"/>
                  <a:pt x="862129" y="2568503"/>
                </a:cubicBezTo>
                <a:cubicBezTo>
                  <a:pt x="873426" y="2574980"/>
                  <a:pt x="885094" y="2580772"/>
                  <a:pt x="897086" y="2585839"/>
                </a:cubicBezTo>
                <a:cubicBezTo>
                  <a:pt x="902429" y="2585105"/>
                  <a:pt x="907839" y="2585105"/>
                  <a:pt x="913183" y="2585839"/>
                </a:cubicBezTo>
                <a:cubicBezTo>
                  <a:pt x="921851" y="2587649"/>
                  <a:pt x="924137" y="2586125"/>
                  <a:pt x="890037" y="2564979"/>
                </a:cubicBezTo>
                <a:cubicBezTo>
                  <a:pt x="877083" y="2556883"/>
                  <a:pt x="862701" y="2546596"/>
                  <a:pt x="847080" y="2536404"/>
                </a:cubicBezTo>
                <a:cubicBezTo>
                  <a:pt x="839364" y="2531260"/>
                  <a:pt x="831173" y="2526308"/>
                  <a:pt x="823172" y="2520878"/>
                </a:cubicBezTo>
                <a:lnTo>
                  <a:pt x="799264" y="2504400"/>
                </a:lnTo>
                <a:cubicBezTo>
                  <a:pt x="777185" y="2490037"/>
                  <a:pt x="755887" y="2474530"/>
                  <a:pt x="735447" y="2457918"/>
                </a:cubicBezTo>
                <a:cubicBezTo>
                  <a:pt x="731446" y="2455442"/>
                  <a:pt x="727636" y="2452679"/>
                  <a:pt x="723731" y="2449822"/>
                </a:cubicBezTo>
                <a:lnTo>
                  <a:pt x="671438" y="2404959"/>
                </a:lnTo>
                <a:cubicBezTo>
                  <a:pt x="657627" y="2389719"/>
                  <a:pt x="643816" y="2376479"/>
                  <a:pt x="630386" y="2362287"/>
                </a:cubicBezTo>
                <a:cubicBezTo>
                  <a:pt x="616955" y="2348095"/>
                  <a:pt x="602477" y="2335141"/>
                  <a:pt x="588380" y="2319520"/>
                </a:cubicBezTo>
                <a:cubicBezTo>
                  <a:pt x="577712" y="2308090"/>
                  <a:pt x="567806" y="2299137"/>
                  <a:pt x="557901" y="2287992"/>
                </a:cubicBezTo>
                <a:cubicBezTo>
                  <a:pt x="552948" y="2282420"/>
                  <a:pt x="547756" y="2276443"/>
                  <a:pt x="542089" y="2269597"/>
                </a:cubicBezTo>
                <a:lnTo>
                  <a:pt x="523741" y="2246392"/>
                </a:lnTo>
                <a:lnTo>
                  <a:pt x="530087" y="2257798"/>
                </a:lnTo>
                <a:lnTo>
                  <a:pt x="547613" y="2281706"/>
                </a:lnTo>
                <a:lnTo>
                  <a:pt x="530087" y="2257894"/>
                </a:lnTo>
                <a:lnTo>
                  <a:pt x="523735" y="2246385"/>
                </a:lnTo>
                <a:lnTo>
                  <a:pt x="523420" y="2245987"/>
                </a:lnTo>
                <a:cubicBezTo>
                  <a:pt x="506827" y="2216774"/>
                  <a:pt x="488444" y="2188627"/>
                  <a:pt x="468365" y="2161691"/>
                </a:cubicBezTo>
                <a:lnTo>
                  <a:pt x="461031" y="2148451"/>
                </a:lnTo>
                <a:cubicBezTo>
                  <a:pt x="459031" y="2144355"/>
                  <a:pt x="457412" y="2140640"/>
                  <a:pt x="455983" y="2137402"/>
                </a:cubicBezTo>
                <a:cubicBezTo>
                  <a:pt x="453821" y="2132782"/>
                  <a:pt x="452001" y="2128010"/>
                  <a:pt x="450554" y="2123114"/>
                </a:cubicBezTo>
                <a:cubicBezTo>
                  <a:pt x="448744" y="2117018"/>
                  <a:pt x="451697" y="2117876"/>
                  <a:pt x="458269" y="2125686"/>
                </a:cubicBezTo>
                <a:cubicBezTo>
                  <a:pt x="462231" y="2130582"/>
                  <a:pt x="465860" y="2135735"/>
                  <a:pt x="469127" y="2141117"/>
                </a:cubicBezTo>
                <a:cubicBezTo>
                  <a:pt x="473604" y="2147308"/>
                  <a:pt x="478271" y="2154356"/>
                  <a:pt x="483129" y="2162072"/>
                </a:cubicBezTo>
                <a:lnTo>
                  <a:pt x="497798" y="2185884"/>
                </a:lnTo>
                <a:cubicBezTo>
                  <a:pt x="502846" y="2194076"/>
                  <a:pt x="508656" y="2201791"/>
                  <a:pt x="513705" y="2209316"/>
                </a:cubicBezTo>
                <a:cubicBezTo>
                  <a:pt x="520829" y="2221165"/>
                  <a:pt x="529125" y="2232271"/>
                  <a:pt x="538469" y="2242463"/>
                </a:cubicBezTo>
                <a:cubicBezTo>
                  <a:pt x="541136" y="2244368"/>
                  <a:pt x="539708" y="2242177"/>
                  <a:pt x="536564" y="2236843"/>
                </a:cubicBezTo>
                <a:cubicBezTo>
                  <a:pt x="533421" y="2231509"/>
                  <a:pt x="528754" y="2224651"/>
                  <a:pt x="522182" y="2215126"/>
                </a:cubicBezTo>
                <a:cubicBezTo>
                  <a:pt x="515609" y="2205601"/>
                  <a:pt x="508751" y="2196552"/>
                  <a:pt x="502465" y="2186551"/>
                </a:cubicBezTo>
                <a:cubicBezTo>
                  <a:pt x="496178" y="2176550"/>
                  <a:pt x="490082" y="2167025"/>
                  <a:pt x="483986" y="2157500"/>
                </a:cubicBezTo>
                <a:cubicBezTo>
                  <a:pt x="471223" y="2138735"/>
                  <a:pt x="460555" y="2119495"/>
                  <a:pt x="448839" y="2102255"/>
                </a:cubicBezTo>
                <a:cubicBezTo>
                  <a:pt x="441267" y="2090777"/>
                  <a:pt x="434333" y="2078880"/>
                  <a:pt x="428075" y="2066631"/>
                </a:cubicBezTo>
                <a:cubicBezTo>
                  <a:pt x="421217" y="2053868"/>
                  <a:pt x="413501" y="2039866"/>
                  <a:pt x="407310" y="2025293"/>
                </a:cubicBezTo>
                <a:lnTo>
                  <a:pt x="411406" y="2023293"/>
                </a:lnTo>
                <a:lnTo>
                  <a:pt x="419216" y="2035675"/>
                </a:lnTo>
                <a:cubicBezTo>
                  <a:pt x="430170" y="2056725"/>
                  <a:pt x="439695" y="2073108"/>
                  <a:pt x="440457" y="2070918"/>
                </a:cubicBezTo>
                <a:cubicBezTo>
                  <a:pt x="441219" y="2068727"/>
                  <a:pt x="438457" y="2059678"/>
                  <a:pt x="424836" y="2032818"/>
                </a:cubicBezTo>
                <a:lnTo>
                  <a:pt x="420740" y="2018530"/>
                </a:lnTo>
                <a:cubicBezTo>
                  <a:pt x="409596" y="1991574"/>
                  <a:pt x="415597" y="1998908"/>
                  <a:pt x="404453" y="1970333"/>
                </a:cubicBezTo>
                <a:cubicBezTo>
                  <a:pt x="401690" y="1961285"/>
                  <a:pt x="399214" y="1952998"/>
                  <a:pt x="396642" y="1944235"/>
                </a:cubicBezTo>
                <a:lnTo>
                  <a:pt x="392261" y="1930233"/>
                </a:lnTo>
                <a:cubicBezTo>
                  <a:pt x="391308" y="1927661"/>
                  <a:pt x="390451" y="1924994"/>
                  <a:pt x="389498" y="1922232"/>
                </a:cubicBezTo>
                <a:lnTo>
                  <a:pt x="386831" y="1912707"/>
                </a:lnTo>
                <a:cubicBezTo>
                  <a:pt x="381783" y="1896038"/>
                  <a:pt x="376354" y="1879465"/>
                  <a:pt x="371496" y="1862701"/>
                </a:cubicBezTo>
                <a:cubicBezTo>
                  <a:pt x="369753" y="1860443"/>
                  <a:pt x="368134" y="1858091"/>
                  <a:pt x="366638" y="1855652"/>
                </a:cubicBezTo>
                <a:cubicBezTo>
                  <a:pt x="368067" y="1858091"/>
                  <a:pt x="369696" y="1860415"/>
                  <a:pt x="371496" y="1862606"/>
                </a:cubicBezTo>
                <a:lnTo>
                  <a:pt x="374068" y="1861368"/>
                </a:lnTo>
                <a:lnTo>
                  <a:pt x="380831" y="1857367"/>
                </a:lnTo>
                <a:lnTo>
                  <a:pt x="381974" y="1853557"/>
                </a:lnTo>
                <a:cubicBezTo>
                  <a:pt x="381307" y="1850318"/>
                  <a:pt x="380069" y="1845365"/>
                  <a:pt x="380069" y="1844032"/>
                </a:cubicBezTo>
                <a:cubicBezTo>
                  <a:pt x="378354" y="1824315"/>
                  <a:pt x="362733" y="1752497"/>
                  <a:pt x="359304" y="1732589"/>
                </a:cubicBezTo>
                <a:cubicBezTo>
                  <a:pt x="349589" y="1688870"/>
                  <a:pt x="354065" y="1734685"/>
                  <a:pt x="354065" y="1750020"/>
                </a:cubicBezTo>
                <a:cubicBezTo>
                  <a:pt x="354256" y="1755830"/>
                  <a:pt x="353875" y="1758783"/>
                  <a:pt x="352637" y="1758116"/>
                </a:cubicBezTo>
                <a:cubicBezTo>
                  <a:pt x="349541" y="1754021"/>
                  <a:pt x="347541" y="1749201"/>
                  <a:pt x="346826" y="1744115"/>
                </a:cubicBezTo>
                <a:cubicBezTo>
                  <a:pt x="344264" y="1734037"/>
                  <a:pt x="342226" y="1723827"/>
                  <a:pt x="340730" y="1713539"/>
                </a:cubicBezTo>
                <a:cubicBezTo>
                  <a:pt x="339111" y="1702776"/>
                  <a:pt x="337492" y="1691822"/>
                  <a:pt x="336539" y="1681154"/>
                </a:cubicBezTo>
                <a:cubicBezTo>
                  <a:pt x="337206" y="1672772"/>
                  <a:pt x="337206" y="1664105"/>
                  <a:pt x="337206" y="1653722"/>
                </a:cubicBezTo>
                <a:cubicBezTo>
                  <a:pt x="337206" y="1648579"/>
                  <a:pt x="337206" y="1642959"/>
                  <a:pt x="337206" y="1636863"/>
                </a:cubicBezTo>
                <a:cubicBezTo>
                  <a:pt x="337206" y="1630767"/>
                  <a:pt x="337206" y="1624195"/>
                  <a:pt x="337206" y="1616956"/>
                </a:cubicBezTo>
                <a:cubicBezTo>
                  <a:pt x="338349" y="1613813"/>
                  <a:pt x="340159" y="1615337"/>
                  <a:pt x="340159" y="1600859"/>
                </a:cubicBezTo>
                <a:cubicBezTo>
                  <a:pt x="340883" y="1591505"/>
                  <a:pt x="340883" y="1582113"/>
                  <a:pt x="340159" y="1572760"/>
                </a:cubicBezTo>
                <a:cubicBezTo>
                  <a:pt x="341016" y="1560854"/>
                  <a:pt x="341778" y="1548471"/>
                  <a:pt x="342255" y="1534660"/>
                </a:cubicBezTo>
                <a:cubicBezTo>
                  <a:pt x="342445" y="1527706"/>
                  <a:pt x="342445" y="1520563"/>
                  <a:pt x="342921" y="1512848"/>
                </a:cubicBezTo>
                <a:cubicBezTo>
                  <a:pt x="343397" y="1505132"/>
                  <a:pt x="343397" y="1497703"/>
                  <a:pt x="344540" y="1488559"/>
                </a:cubicBezTo>
                <a:cubicBezTo>
                  <a:pt x="345684" y="1479415"/>
                  <a:pt x="346826" y="1470176"/>
                  <a:pt x="347874" y="1459412"/>
                </a:cubicBezTo>
                <a:cubicBezTo>
                  <a:pt x="348922" y="1448649"/>
                  <a:pt x="351017" y="1436457"/>
                  <a:pt x="352351" y="1421312"/>
                </a:cubicBezTo>
                <a:lnTo>
                  <a:pt x="353684" y="1418741"/>
                </a:lnTo>
                <a:lnTo>
                  <a:pt x="355209" y="1396166"/>
                </a:lnTo>
                <a:lnTo>
                  <a:pt x="357876" y="1373687"/>
                </a:lnTo>
                <a:lnTo>
                  <a:pt x="355304" y="1377497"/>
                </a:lnTo>
                <a:cubicBezTo>
                  <a:pt x="354065" y="1385308"/>
                  <a:pt x="352922" y="1388451"/>
                  <a:pt x="352922" y="1386260"/>
                </a:cubicBezTo>
                <a:lnTo>
                  <a:pt x="350255" y="1390547"/>
                </a:lnTo>
                <a:cubicBezTo>
                  <a:pt x="349017" y="1395595"/>
                  <a:pt x="348636" y="1400643"/>
                  <a:pt x="347874" y="1405691"/>
                </a:cubicBezTo>
                <a:lnTo>
                  <a:pt x="345302" y="1396166"/>
                </a:lnTo>
                <a:lnTo>
                  <a:pt x="345302" y="1396071"/>
                </a:lnTo>
                <a:cubicBezTo>
                  <a:pt x="343016" y="1416931"/>
                  <a:pt x="339683" y="1438648"/>
                  <a:pt x="338254" y="1453793"/>
                </a:cubicBezTo>
                <a:cubicBezTo>
                  <a:pt x="336825" y="1468937"/>
                  <a:pt x="335111" y="1477796"/>
                  <a:pt x="332825" y="1472843"/>
                </a:cubicBezTo>
                <a:cubicBezTo>
                  <a:pt x="331301" y="1471509"/>
                  <a:pt x="330443" y="1483130"/>
                  <a:pt x="329967" y="1502180"/>
                </a:cubicBezTo>
                <a:cubicBezTo>
                  <a:pt x="329967" y="1511895"/>
                  <a:pt x="330062" y="1521325"/>
                  <a:pt x="329967" y="1528088"/>
                </a:cubicBezTo>
                <a:cubicBezTo>
                  <a:pt x="329872" y="1534850"/>
                  <a:pt x="329491" y="1539137"/>
                  <a:pt x="328443" y="1538565"/>
                </a:cubicBezTo>
                <a:cubicBezTo>
                  <a:pt x="327872" y="1529326"/>
                  <a:pt x="327872" y="1519991"/>
                  <a:pt x="327872" y="1510943"/>
                </a:cubicBezTo>
                <a:cubicBezTo>
                  <a:pt x="329015" y="1481796"/>
                  <a:pt x="329015" y="1460651"/>
                  <a:pt x="329015" y="1448840"/>
                </a:cubicBezTo>
                <a:cubicBezTo>
                  <a:pt x="329015" y="1437029"/>
                  <a:pt x="327681" y="1434171"/>
                  <a:pt x="324633" y="1441601"/>
                </a:cubicBezTo>
                <a:cubicBezTo>
                  <a:pt x="322442" y="1446649"/>
                  <a:pt x="318918" y="1457222"/>
                  <a:pt x="321395" y="1414931"/>
                </a:cubicBezTo>
                <a:lnTo>
                  <a:pt x="315965" y="1414931"/>
                </a:lnTo>
                <a:cubicBezTo>
                  <a:pt x="314746" y="1428227"/>
                  <a:pt x="314394" y="1441591"/>
                  <a:pt x="314918" y="1454936"/>
                </a:cubicBezTo>
                <a:cubicBezTo>
                  <a:pt x="315737" y="1469175"/>
                  <a:pt x="315737" y="1483463"/>
                  <a:pt x="314918" y="1497703"/>
                </a:cubicBezTo>
                <a:cubicBezTo>
                  <a:pt x="313041" y="1501799"/>
                  <a:pt x="312041" y="1506247"/>
                  <a:pt x="311965" y="1510752"/>
                </a:cubicBezTo>
                <a:cubicBezTo>
                  <a:pt x="311803" y="1521144"/>
                  <a:pt x="312498" y="1531526"/>
                  <a:pt x="314060" y="1541804"/>
                </a:cubicBezTo>
                <a:cubicBezTo>
                  <a:pt x="314822" y="1556853"/>
                  <a:pt x="314632" y="1569045"/>
                  <a:pt x="314822" y="1579904"/>
                </a:cubicBezTo>
                <a:cubicBezTo>
                  <a:pt x="315013" y="1590762"/>
                  <a:pt x="315489" y="1600859"/>
                  <a:pt x="315489" y="1611336"/>
                </a:cubicBezTo>
                <a:lnTo>
                  <a:pt x="313489" y="1611336"/>
                </a:lnTo>
                <a:lnTo>
                  <a:pt x="312441" y="1598477"/>
                </a:lnTo>
                <a:cubicBezTo>
                  <a:pt x="310155" y="1569331"/>
                  <a:pt x="309965" y="1552757"/>
                  <a:pt x="308536" y="1540756"/>
                </a:cubicBezTo>
                <a:cubicBezTo>
                  <a:pt x="307107" y="1528754"/>
                  <a:pt x="305297" y="1521801"/>
                  <a:pt x="303678" y="1513038"/>
                </a:cubicBezTo>
                <a:cubicBezTo>
                  <a:pt x="303964" y="1499703"/>
                  <a:pt x="304631" y="1486368"/>
                  <a:pt x="304631" y="1473033"/>
                </a:cubicBezTo>
                <a:cubicBezTo>
                  <a:pt x="307269" y="1458793"/>
                  <a:pt x="308707" y="1444363"/>
                  <a:pt x="308917" y="1429885"/>
                </a:cubicBezTo>
                <a:cubicBezTo>
                  <a:pt x="307012" y="1427789"/>
                  <a:pt x="305678" y="1420074"/>
                  <a:pt x="307869" y="1387499"/>
                </a:cubicBezTo>
                <a:cubicBezTo>
                  <a:pt x="310917" y="1367306"/>
                  <a:pt x="311870" y="1348256"/>
                  <a:pt x="315108" y="1329206"/>
                </a:cubicBezTo>
                <a:cubicBezTo>
                  <a:pt x="318347" y="1310156"/>
                  <a:pt x="321490" y="1291106"/>
                  <a:pt x="324633" y="1272056"/>
                </a:cubicBezTo>
                <a:lnTo>
                  <a:pt x="334158" y="1231860"/>
                </a:lnTo>
                <a:lnTo>
                  <a:pt x="338063" y="1228907"/>
                </a:lnTo>
                <a:cubicBezTo>
                  <a:pt x="341873" y="1224812"/>
                  <a:pt x="344626" y="1219840"/>
                  <a:pt x="346064" y="1214429"/>
                </a:cubicBezTo>
                <a:cubicBezTo>
                  <a:pt x="352884" y="1196989"/>
                  <a:pt x="358742" y="1179177"/>
                  <a:pt x="363590" y="1161089"/>
                </a:cubicBezTo>
                <a:cubicBezTo>
                  <a:pt x="371020" y="1138896"/>
                  <a:pt x="377402" y="1126037"/>
                  <a:pt x="379211" y="1126609"/>
                </a:cubicBezTo>
                <a:cubicBezTo>
                  <a:pt x="374925" y="1144611"/>
                  <a:pt x="372734" y="1156517"/>
                  <a:pt x="361685" y="1193284"/>
                </a:cubicBezTo>
                <a:cubicBezTo>
                  <a:pt x="363876" y="1193951"/>
                  <a:pt x="367972" y="1186235"/>
                  <a:pt x="373401" y="1172424"/>
                </a:cubicBezTo>
                <a:lnTo>
                  <a:pt x="377687" y="1160994"/>
                </a:lnTo>
                <a:cubicBezTo>
                  <a:pt x="379402" y="1157184"/>
                  <a:pt x="381212" y="1152326"/>
                  <a:pt x="383212" y="1147659"/>
                </a:cubicBezTo>
                <a:cubicBezTo>
                  <a:pt x="387022" y="1138229"/>
                  <a:pt x="391118" y="1127561"/>
                  <a:pt x="395499" y="1115941"/>
                </a:cubicBezTo>
                <a:cubicBezTo>
                  <a:pt x="397499" y="1109178"/>
                  <a:pt x="399976" y="1102606"/>
                  <a:pt x="402548" y="1096034"/>
                </a:cubicBezTo>
                <a:lnTo>
                  <a:pt x="410072" y="1076317"/>
                </a:lnTo>
                <a:cubicBezTo>
                  <a:pt x="418359" y="1054790"/>
                  <a:pt x="427884" y="1034216"/>
                  <a:pt x="437409" y="1013356"/>
                </a:cubicBezTo>
                <a:cubicBezTo>
                  <a:pt x="463698" y="971637"/>
                  <a:pt x="499226" y="908201"/>
                  <a:pt x="549423" y="838287"/>
                </a:cubicBezTo>
                <a:lnTo>
                  <a:pt x="568473" y="815427"/>
                </a:lnTo>
                <a:cubicBezTo>
                  <a:pt x="556376" y="836192"/>
                  <a:pt x="557234" y="841335"/>
                  <a:pt x="570664" y="823809"/>
                </a:cubicBezTo>
                <a:cubicBezTo>
                  <a:pt x="596096" y="792662"/>
                  <a:pt x="580951" y="805521"/>
                  <a:pt x="592572" y="788662"/>
                </a:cubicBezTo>
                <a:lnTo>
                  <a:pt x="595429" y="784376"/>
                </a:lnTo>
                <a:lnTo>
                  <a:pt x="602954" y="774851"/>
                </a:lnTo>
                <a:cubicBezTo>
                  <a:pt x="614669" y="760563"/>
                  <a:pt x="626671" y="746561"/>
                  <a:pt x="639053" y="732845"/>
                </a:cubicBezTo>
                <a:cubicBezTo>
                  <a:pt x="651436" y="719129"/>
                  <a:pt x="664580" y="706080"/>
                  <a:pt x="677153" y="692650"/>
                </a:cubicBezTo>
                <a:cubicBezTo>
                  <a:pt x="690393" y="680934"/>
                  <a:pt x="705062" y="667694"/>
                  <a:pt x="721349" y="654550"/>
                </a:cubicBezTo>
                <a:cubicBezTo>
                  <a:pt x="737637" y="641405"/>
                  <a:pt x="754592" y="627594"/>
                  <a:pt x="771546" y="614450"/>
                </a:cubicBezTo>
                <a:cubicBezTo>
                  <a:pt x="781271" y="607839"/>
                  <a:pt x="790482" y="600476"/>
                  <a:pt x="799073" y="592447"/>
                </a:cubicBezTo>
                <a:cubicBezTo>
                  <a:pt x="803169" y="587970"/>
                  <a:pt x="791930" y="596162"/>
                  <a:pt x="787358" y="598733"/>
                </a:cubicBezTo>
                <a:cubicBezTo>
                  <a:pt x="769832" y="607877"/>
                  <a:pt x="730398" y="644549"/>
                  <a:pt x="716015" y="653502"/>
                </a:cubicBezTo>
                <a:cubicBezTo>
                  <a:pt x="703061" y="666551"/>
                  <a:pt x="689631" y="678743"/>
                  <a:pt x="676868" y="691602"/>
                </a:cubicBezTo>
                <a:lnTo>
                  <a:pt x="664485" y="701794"/>
                </a:lnTo>
                <a:lnTo>
                  <a:pt x="642578" y="723416"/>
                </a:lnTo>
                <a:cubicBezTo>
                  <a:pt x="635339" y="730655"/>
                  <a:pt x="628671" y="738465"/>
                  <a:pt x="621718" y="745990"/>
                </a:cubicBezTo>
                <a:lnTo>
                  <a:pt x="600858" y="768755"/>
                </a:lnTo>
                <a:lnTo>
                  <a:pt x="581141" y="792472"/>
                </a:lnTo>
                <a:cubicBezTo>
                  <a:pt x="574474" y="801616"/>
                  <a:pt x="568759" y="808093"/>
                  <a:pt x="564949" y="812760"/>
                </a:cubicBezTo>
                <a:cubicBezTo>
                  <a:pt x="562558" y="816132"/>
                  <a:pt x="559920" y="819313"/>
                  <a:pt x="557043" y="822285"/>
                </a:cubicBezTo>
                <a:cubicBezTo>
                  <a:pt x="553519" y="825714"/>
                  <a:pt x="552757" y="824762"/>
                  <a:pt x="550471" y="826190"/>
                </a:cubicBezTo>
                <a:cubicBezTo>
                  <a:pt x="553900" y="820666"/>
                  <a:pt x="557043" y="814951"/>
                  <a:pt x="560948" y="809331"/>
                </a:cubicBezTo>
                <a:cubicBezTo>
                  <a:pt x="564854" y="803711"/>
                  <a:pt x="569140" y="797996"/>
                  <a:pt x="573426" y="792091"/>
                </a:cubicBezTo>
                <a:lnTo>
                  <a:pt x="586856" y="773993"/>
                </a:lnTo>
                <a:cubicBezTo>
                  <a:pt x="591809" y="767802"/>
                  <a:pt x="596096" y="761516"/>
                  <a:pt x="601334" y="755515"/>
                </a:cubicBezTo>
                <a:cubicBezTo>
                  <a:pt x="611040" y="744914"/>
                  <a:pt x="619956" y="733607"/>
                  <a:pt x="628005" y="721701"/>
                </a:cubicBezTo>
                <a:cubicBezTo>
                  <a:pt x="640101" y="708080"/>
                  <a:pt x="653722" y="694460"/>
                  <a:pt x="663247" y="683030"/>
                </a:cubicBezTo>
                <a:lnTo>
                  <a:pt x="675725" y="668742"/>
                </a:lnTo>
                <a:cubicBezTo>
                  <a:pt x="678039" y="666513"/>
                  <a:pt x="679801" y="663770"/>
                  <a:pt x="680868" y="660741"/>
                </a:cubicBezTo>
                <a:cubicBezTo>
                  <a:pt x="696584" y="645311"/>
                  <a:pt x="704014" y="634833"/>
                  <a:pt x="714872" y="624070"/>
                </a:cubicBezTo>
                <a:cubicBezTo>
                  <a:pt x="720492" y="618641"/>
                  <a:pt x="726302" y="612735"/>
                  <a:pt x="733922" y="605687"/>
                </a:cubicBezTo>
                <a:cubicBezTo>
                  <a:pt x="737256" y="602162"/>
                  <a:pt x="741733" y="598162"/>
                  <a:pt x="746781" y="594066"/>
                </a:cubicBezTo>
                <a:cubicBezTo>
                  <a:pt x="751830" y="589970"/>
                  <a:pt x="757544" y="585779"/>
                  <a:pt x="764022" y="580922"/>
                </a:cubicBezTo>
                <a:lnTo>
                  <a:pt x="786024" y="563491"/>
                </a:lnTo>
                <a:cubicBezTo>
                  <a:pt x="785357" y="561681"/>
                  <a:pt x="779833" y="563967"/>
                  <a:pt x="770308" y="570635"/>
                </a:cubicBezTo>
                <a:cubicBezTo>
                  <a:pt x="755182" y="580779"/>
                  <a:pt x="740828" y="592009"/>
                  <a:pt x="727350" y="604258"/>
                </a:cubicBezTo>
                <a:lnTo>
                  <a:pt x="705633" y="621498"/>
                </a:lnTo>
                <a:cubicBezTo>
                  <a:pt x="690488" y="633309"/>
                  <a:pt x="676582" y="646072"/>
                  <a:pt x="661913" y="658264"/>
                </a:cubicBezTo>
                <a:lnTo>
                  <a:pt x="655627" y="661408"/>
                </a:lnTo>
                <a:lnTo>
                  <a:pt x="657818" y="656074"/>
                </a:lnTo>
                <a:cubicBezTo>
                  <a:pt x="671648" y="643520"/>
                  <a:pt x="684688" y="630128"/>
                  <a:pt x="696870" y="615974"/>
                </a:cubicBezTo>
                <a:cubicBezTo>
                  <a:pt x="698775" y="613116"/>
                  <a:pt x="695060" y="615116"/>
                  <a:pt x="689917" y="619307"/>
                </a:cubicBezTo>
                <a:lnTo>
                  <a:pt x="672486" y="633785"/>
                </a:lnTo>
                <a:cubicBezTo>
                  <a:pt x="661913" y="642548"/>
                  <a:pt x="649722" y="652073"/>
                  <a:pt x="641339" y="659027"/>
                </a:cubicBezTo>
                <a:cubicBezTo>
                  <a:pt x="632957" y="665980"/>
                  <a:pt x="627338" y="669885"/>
                  <a:pt x="628481" y="665980"/>
                </a:cubicBezTo>
                <a:lnTo>
                  <a:pt x="643340" y="650359"/>
                </a:lnTo>
                <a:lnTo>
                  <a:pt x="659437" y="636643"/>
                </a:lnTo>
                <a:cubicBezTo>
                  <a:pt x="670010" y="626832"/>
                  <a:pt x="680011" y="616640"/>
                  <a:pt x="690869" y="607115"/>
                </a:cubicBezTo>
                <a:lnTo>
                  <a:pt x="718397" y="583684"/>
                </a:lnTo>
                <a:cubicBezTo>
                  <a:pt x="719921" y="588922"/>
                  <a:pt x="768212" y="551680"/>
                  <a:pt x="800026" y="534059"/>
                </a:cubicBezTo>
                <a:lnTo>
                  <a:pt x="821457" y="512913"/>
                </a:lnTo>
                <a:cubicBezTo>
                  <a:pt x="840412" y="499578"/>
                  <a:pt x="843651" y="496816"/>
                  <a:pt x="844127" y="494530"/>
                </a:cubicBezTo>
                <a:cubicBezTo>
                  <a:pt x="854985" y="487100"/>
                  <a:pt x="864510" y="480719"/>
                  <a:pt x="874511" y="474813"/>
                </a:cubicBezTo>
                <a:cubicBezTo>
                  <a:pt x="884513" y="468908"/>
                  <a:pt x="894038" y="464526"/>
                  <a:pt x="903563" y="459383"/>
                </a:cubicBezTo>
                <a:cubicBezTo>
                  <a:pt x="907563" y="460145"/>
                  <a:pt x="919088" y="453668"/>
                  <a:pt x="933566" y="446238"/>
                </a:cubicBezTo>
                <a:cubicBezTo>
                  <a:pt x="948044" y="438809"/>
                  <a:pt x="965666" y="429093"/>
                  <a:pt x="981192" y="421092"/>
                </a:cubicBezTo>
                <a:lnTo>
                  <a:pt x="1006909" y="412043"/>
                </a:lnTo>
                <a:lnTo>
                  <a:pt x="1008147" y="413758"/>
                </a:lnTo>
                <a:cubicBezTo>
                  <a:pt x="991859" y="422997"/>
                  <a:pt x="1007100" y="416425"/>
                  <a:pt x="1023006" y="409472"/>
                </a:cubicBezTo>
                <a:cubicBezTo>
                  <a:pt x="1031007" y="405852"/>
                  <a:pt x="1038913" y="402233"/>
                  <a:pt x="1047200" y="399280"/>
                </a:cubicBezTo>
                <a:lnTo>
                  <a:pt x="1091491" y="384040"/>
                </a:lnTo>
                <a:lnTo>
                  <a:pt x="1136449" y="371086"/>
                </a:lnTo>
                <a:cubicBezTo>
                  <a:pt x="1151308" y="366323"/>
                  <a:pt x="1166643" y="363466"/>
                  <a:pt x="1181788" y="359751"/>
                </a:cubicBezTo>
                <a:lnTo>
                  <a:pt x="1204458" y="354322"/>
                </a:lnTo>
                <a:cubicBezTo>
                  <a:pt x="1211982" y="352703"/>
                  <a:pt x="1219697" y="351464"/>
                  <a:pt x="1227318" y="350036"/>
                </a:cubicBezTo>
                <a:lnTo>
                  <a:pt x="1254750" y="343749"/>
                </a:lnTo>
                <a:cubicBezTo>
                  <a:pt x="1255035" y="342416"/>
                  <a:pt x="1262560" y="339368"/>
                  <a:pt x="1280086" y="336415"/>
                </a:cubicBezTo>
                <a:lnTo>
                  <a:pt x="1279610" y="334414"/>
                </a:lnTo>
                <a:cubicBezTo>
                  <a:pt x="1257797" y="337367"/>
                  <a:pt x="1255226" y="337748"/>
                  <a:pt x="1262465" y="334414"/>
                </a:cubicBezTo>
                <a:cubicBezTo>
                  <a:pt x="1265894" y="332891"/>
                  <a:pt x="1267894" y="331938"/>
                  <a:pt x="1266751" y="331462"/>
                </a:cubicBezTo>
                <a:cubicBezTo>
                  <a:pt x="1261912" y="331024"/>
                  <a:pt x="1257045" y="331481"/>
                  <a:pt x="1252368" y="332795"/>
                </a:cubicBezTo>
                <a:lnTo>
                  <a:pt x="1254940" y="329843"/>
                </a:lnTo>
                <a:cubicBezTo>
                  <a:pt x="1227508" y="333557"/>
                  <a:pt x="1224651" y="330795"/>
                  <a:pt x="1219507" y="328890"/>
                </a:cubicBezTo>
                <a:cubicBezTo>
                  <a:pt x="1214363" y="326985"/>
                  <a:pt x="1214363" y="323842"/>
                  <a:pt x="1209982" y="321651"/>
                </a:cubicBezTo>
                <a:cubicBezTo>
                  <a:pt x="1206534" y="320251"/>
                  <a:pt x="1202848" y="319537"/>
                  <a:pt x="1199124" y="319555"/>
                </a:cubicBezTo>
                <a:cubicBezTo>
                  <a:pt x="1190980" y="319708"/>
                  <a:pt x="1182855" y="320498"/>
                  <a:pt x="1174835" y="321937"/>
                </a:cubicBezTo>
                <a:lnTo>
                  <a:pt x="1179693" y="316412"/>
                </a:lnTo>
                <a:cubicBezTo>
                  <a:pt x="1190360" y="311555"/>
                  <a:pt x="1189789" y="309745"/>
                  <a:pt x="1190932" y="307363"/>
                </a:cubicBezTo>
                <a:cubicBezTo>
                  <a:pt x="1192075" y="304982"/>
                  <a:pt x="1194837" y="302411"/>
                  <a:pt x="1212554" y="296696"/>
                </a:cubicBezTo>
                <a:cubicBezTo>
                  <a:pt x="1189408" y="300029"/>
                  <a:pt x="1191313" y="297267"/>
                  <a:pt x="1203029" y="292219"/>
                </a:cubicBezTo>
                <a:lnTo>
                  <a:pt x="1234842" y="284313"/>
                </a:lnTo>
                <a:cubicBezTo>
                  <a:pt x="1243805" y="281941"/>
                  <a:pt x="1252902" y="280094"/>
                  <a:pt x="1262084" y="278788"/>
                </a:cubicBezTo>
                <a:cubicBezTo>
                  <a:pt x="1274333" y="276550"/>
                  <a:pt x="1286773" y="275502"/>
                  <a:pt x="1299231" y="275645"/>
                </a:cubicBezTo>
                <a:lnTo>
                  <a:pt x="1301517" y="277836"/>
                </a:lnTo>
                <a:cubicBezTo>
                  <a:pt x="1316281" y="274693"/>
                  <a:pt x="1331140" y="273264"/>
                  <a:pt x="1345999" y="271169"/>
                </a:cubicBezTo>
                <a:lnTo>
                  <a:pt x="1360953" y="268311"/>
                </a:lnTo>
                <a:cubicBezTo>
                  <a:pt x="1367907" y="267454"/>
                  <a:pt x="1374860" y="266311"/>
                  <a:pt x="1381908" y="265835"/>
                </a:cubicBezTo>
                <a:lnTo>
                  <a:pt x="1402959" y="264215"/>
                </a:lnTo>
                <a:lnTo>
                  <a:pt x="1429628" y="261453"/>
                </a:lnTo>
                <a:cubicBezTo>
                  <a:pt x="1437629" y="260405"/>
                  <a:pt x="1444773" y="259262"/>
                  <a:pt x="1451345" y="259262"/>
                </a:cubicBezTo>
                <a:cubicBezTo>
                  <a:pt x="1464300" y="258214"/>
                  <a:pt x="1474491" y="256976"/>
                  <a:pt x="1482587" y="255738"/>
                </a:cubicBezTo>
                <a:cubicBezTo>
                  <a:pt x="1492998" y="254328"/>
                  <a:pt x="1503247" y="251871"/>
                  <a:pt x="1513163" y="248404"/>
                </a:cubicBezTo>
                <a:cubicBezTo>
                  <a:pt x="1529927" y="245537"/>
                  <a:pt x="1546967" y="244670"/>
                  <a:pt x="1563931" y="245832"/>
                </a:cubicBezTo>
                <a:cubicBezTo>
                  <a:pt x="1585553" y="246404"/>
                  <a:pt x="1610603" y="249261"/>
                  <a:pt x="1614604" y="247070"/>
                </a:cubicBezTo>
                <a:cubicBezTo>
                  <a:pt x="1620605" y="246594"/>
                  <a:pt x="1627177" y="246594"/>
                  <a:pt x="1634511" y="246594"/>
                </a:cubicBezTo>
                <a:cubicBezTo>
                  <a:pt x="1641845" y="246594"/>
                  <a:pt x="1649751" y="247356"/>
                  <a:pt x="1658324" y="247928"/>
                </a:cubicBezTo>
                <a:lnTo>
                  <a:pt x="1686422" y="250309"/>
                </a:lnTo>
                <a:lnTo>
                  <a:pt x="1702044" y="251928"/>
                </a:lnTo>
                <a:lnTo>
                  <a:pt x="1718808" y="254595"/>
                </a:lnTo>
                <a:cubicBezTo>
                  <a:pt x="1745287" y="259643"/>
                  <a:pt x="1748240" y="261548"/>
                  <a:pt x="1748907" y="263263"/>
                </a:cubicBezTo>
                <a:lnTo>
                  <a:pt x="1717760" y="260024"/>
                </a:lnTo>
                <a:cubicBezTo>
                  <a:pt x="1708597" y="258815"/>
                  <a:pt x="1699377" y="258176"/>
                  <a:pt x="1690137" y="258119"/>
                </a:cubicBezTo>
                <a:cubicBezTo>
                  <a:pt x="1661086" y="257929"/>
                  <a:pt x="1617843" y="255738"/>
                  <a:pt x="1642512" y="263549"/>
                </a:cubicBezTo>
                <a:cubicBezTo>
                  <a:pt x="1664991" y="265930"/>
                  <a:pt x="1687756" y="267263"/>
                  <a:pt x="1703091" y="270311"/>
                </a:cubicBezTo>
                <a:cubicBezTo>
                  <a:pt x="1718427" y="273359"/>
                  <a:pt x="1727285" y="276026"/>
                  <a:pt x="1722141" y="278217"/>
                </a:cubicBezTo>
                <a:cubicBezTo>
                  <a:pt x="1719474" y="279360"/>
                  <a:pt x="1727570" y="281265"/>
                  <a:pt x="1738524" y="283265"/>
                </a:cubicBezTo>
                <a:lnTo>
                  <a:pt x="1756241" y="286313"/>
                </a:lnTo>
                <a:cubicBezTo>
                  <a:pt x="1762622" y="287361"/>
                  <a:pt x="1767766" y="288980"/>
                  <a:pt x="1772147" y="290028"/>
                </a:cubicBezTo>
                <a:lnTo>
                  <a:pt x="1781101" y="295267"/>
                </a:lnTo>
                <a:cubicBezTo>
                  <a:pt x="1796627" y="300601"/>
                  <a:pt x="1761956" y="293647"/>
                  <a:pt x="1772719" y="297838"/>
                </a:cubicBezTo>
                <a:lnTo>
                  <a:pt x="1806914" y="308221"/>
                </a:lnTo>
                <a:cubicBezTo>
                  <a:pt x="1810914" y="310983"/>
                  <a:pt x="1815010" y="313364"/>
                  <a:pt x="1819010" y="316317"/>
                </a:cubicBezTo>
                <a:lnTo>
                  <a:pt x="1821201" y="319365"/>
                </a:lnTo>
                <a:cubicBezTo>
                  <a:pt x="1810628" y="317746"/>
                  <a:pt x="1792245" y="314984"/>
                  <a:pt x="1775862" y="312126"/>
                </a:cubicBezTo>
                <a:cubicBezTo>
                  <a:pt x="1767576" y="310793"/>
                  <a:pt x="1759860" y="309459"/>
                  <a:pt x="1753669" y="308792"/>
                </a:cubicBezTo>
                <a:cubicBezTo>
                  <a:pt x="1749469" y="308192"/>
                  <a:pt x="1745201" y="308192"/>
                  <a:pt x="1741001" y="308792"/>
                </a:cubicBezTo>
                <a:lnTo>
                  <a:pt x="1741572" y="310697"/>
                </a:lnTo>
                <a:cubicBezTo>
                  <a:pt x="1752907" y="312221"/>
                  <a:pt x="1764146" y="314888"/>
                  <a:pt x="1775386" y="317270"/>
                </a:cubicBezTo>
                <a:lnTo>
                  <a:pt x="1808533" y="324413"/>
                </a:lnTo>
                <a:cubicBezTo>
                  <a:pt x="1818058" y="326413"/>
                  <a:pt x="1826059" y="328985"/>
                  <a:pt x="1833012" y="330700"/>
                </a:cubicBezTo>
                <a:cubicBezTo>
                  <a:pt x="1846919" y="334319"/>
                  <a:pt x="1856158" y="336605"/>
                  <a:pt x="1862159" y="337748"/>
                </a:cubicBezTo>
                <a:cubicBezTo>
                  <a:pt x="1874255" y="340034"/>
                  <a:pt x="1873779" y="338034"/>
                  <a:pt x="1872827" y="334129"/>
                </a:cubicBezTo>
                <a:cubicBezTo>
                  <a:pt x="1876056" y="334453"/>
                  <a:pt x="1879247" y="335091"/>
                  <a:pt x="1882352" y="336034"/>
                </a:cubicBezTo>
                <a:cubicBezTo>
                  <a:pt x="1935634" y="352017"/>
                  <a:pt x="1987355" y="372829"/>
                  <a:pt x="2036847" y="398232"/>
                </a:cubicBezTo>
                <a:cubicBezTo>
                  <a:pt x="2046029" y="404538"/>
                  <a:pt x="2055564" y="410291"/>
                  <a:pt x="2065422" y="415472"/>
                </a:cubicBezTo>
                <a:lnTo>
                  <a:pt x="2090283" y="432522"/>
                </a:lnTo>
                <a:cubicBezTo>
                  <a:pt x="2112952" y="445667"/>
                  <a:pt x="2129240" y="454144"/>
                  <a:pt x="2139812" y="459383"/>
                </a:cubicBezTo>
                <a:cubicBezTo>
                  <a:pt x="2150385" y="464621"/>
                  <a:pt x="2155243" y="466526"/>
                  <a:pt x="2156005" y="464621"/>
                </a:cubicBezTo>
                <a:cubicBezTo>
                  <a:pt x="2156767" y="462716"/>
                  <a:pt x="2158577" y="461573"/>
                  <a:pt x="2159910" y="460049"/>
                </a:cubicBezTo>
                <a:lnTo>
                  <a:pt x="2161720" y="460049"/>
                </a:lnTo>
                <a:lnTo>
                  <a:pt x="2184104" y="474146"/>
                </a:lnTo>
                <a:cubicBezTo>
                  <a:pt x="2193153" y="479861"/>
                  <a:pt x="2200677" y="484814"/>
                  <a:pt x="2206964" y="488815"/>
                </a:cubicBezTo>
                <a:cubicBezTo>
                  <a:pt x="2213250" y="492815"/>
                  <a:pt x="2218299" y="495768"/>
                  <a:pt x="2222299" y="497768"/>
                </a:cubicBezTo>
                <a:lnTo>
                  <a:pt x="2223347" y="495863"/>
                </a:lnTo>
                <a:cubicBezTo>
                  <a:pt x="2215060" y="490053"/>
                  <a:pt x="2206964" y="483481"/>
                  <a:pt x="2198296" y="478147"/>
                </a:cubicBezTo>
                <a:cubicBezTo>
                  <a:pt x="2189628" y="472813"/>
                  <a:pt x="2181342" y="467574"/>
                  <a:pt x="2173531" y="463288"/>
                </a:cubicBezTo>
                <a:lnTo>
                  <a:pt x="2164006" y="457097"/>
                </a:lnTo>
                <a:cubicBezTo>
                  <a:pt x="2163197" y="456106"/>
                  <a:pt x="2162301" y="455182"/>
                  <a:pt x="2161339" y="454334"/>
                </a:cubicBezTo>
                <a:cubicBezTo>
                  <a:pt x="2156291" y="447667"/>
                  <a:pt x="2177817" y="459287"/>
                  <a:pt x="2203059" y="473384"/>
                </a:cubicBezTo>
                <a:cubicBezTo>
                  <a:pt x="2214212" y="481747"/>
                  <a:pt x="2225995" y="489224"/>
                  <a:pt x="2238301" y="495768"/>
                </a:cubicBezTo>
                <a:cubicBezTo>
                  <a:pt x="2246397" y="501007"/>
                  <a:pt x="2254779" y="505769"/>
                  <a:pt x="2262590" y="511484"/>
                </a:cubicBezTo>
                <a:lnTo>
                  <a:pt x="2265733" y="513961"/>
                </a:lnTo>
                <a:lnTo>
                  <a:pt x="2299547" y="539964"/>
                </a:lnTo>
                <a:cubicBezTo>
                  <a:pt x="2310691" y="548822"/>
                  <a:pt x="2321264" y="558252"/>
                  <a:pt x="2332027" y="567015"/>
                </a:cubicBezTo>
                <a:cubicBezTo>
                  <a:pt x="2338028" y="572159"/>
                  <a:pt x="2345267" y="577778"/>
                  <a:pt x="2350125" y="581684"/>
                </a:cubicBezTo>
                <a:cubicBezTo>
                  <a:pt x="2354982" y="585589"/>
                  <a:pt x="2358030" y="588065"/>
                  <a:pt x="2356602" y="585589"/>
                </a:cubicBezTo>
                <a:cubicBezTo>
                  <a:pt x="2353363" y="579207"/>
                  <a:pt x="2335361" y="565110"/>
                  <a:pt x="2321454" y="553299"/>
                </a:cubicBezTo>
                <a:cubicBezTo>
                  <a:pt x="2304119" y="538250"/>
                  <a:pt x="2287926" y="528344"/>
                  <a:pt x="2267638" y="511865"/>
                </a:cubicBezTo>
                <a:cubicBezTo>
                  <a:pt x="2263828" y="509008"/>
                  <a:pt x="2260018" y="505960"/>
                  <a:pt x="2256018" y="503007"/>
                </a:cubicBezTo>
                <a:cubicBezTo>
                  <a:pt x="2237825" y="489577"/>
                  <a:pt x="2231062" y="483290"/>
                  <a:pt x="2231634" y="481671"/>
                </a:cubicBezTo>
                <a:lnTo>
                  <a:pt x="2250684" y="494530"/>
                </a:lnTo>
                <a:lnTo>
                  <a:pt x="2260209" y="500912"/>
                </a:lnTo>
                <a:lnTo>
                  <a:pt x="2269734" y="507865"/>
                </a:lnTo>
                <a:lnTo>
                  <a:pt x="2283640" y="517390"/>
                </a:lnTo>
                <a:cubicBezTo>
                  <a:pt x="2287917" y="519447"/>
                  <a:pt x="2291813" y="522219"/>
                  <a:pt x="2295165" y="525581"/>
                </a:cubicBezTo>
                <a:lnTo>
                  <a:pt x="2295165" y="524724"/>
                </a:lnTo>
                <a:lnTo>
                  <a:pt x="2309929" y="535583"/>
                </a:lnTo>
                <a:lnTo>
                  <a:pt x="2321645" y="545108"/>
                </a:lnTo>
                <a:cubicBezTo>
                  <a:pt x="2328884" y="550632"/>
                  <a:pt x="2334789" y="554918"/>
                  <a:pt x="2340123" y="558538"/>
                </a:cubicBezTo>
                <a:cubicBezTo>
                  <a:pt x="2350696" y="566063"/>
                  <a:pt x="2359364" y="570730"/>
                  <a:pt x="2369746" y="579207"/>
                </a:cubicBezTo>
                <a:cubicBezTo>
                  <a:pt x="2367936" y="573873"/>
                  <a:pt x="2380509" y="583493"/>
                  <a:pt x="2405084" y="605496"/>
                </a:cubicBezTo>
                <a:cubicBezTo>
                  <a:pt x="2413942" y="612926"/>
                  <a:pt x="2422134" y="621022"/>
                  <a:pt x="2430706" y="628737"/>
                </a:cubicBezTo>
                <a:cubicBezTo>
                  <a:pt x="2411561" y="604448"/>
                  <a:pt x="2404036" y="593590"/>
                  <a:pt x="2391177" y="577207"/>
                </a:cubicBezTo>
                <a:lnTo>
                  <a:pt x="2375652" y="561014"/>
                </a:lnTo>
                <a:lnTo>
                  <a:pt x="2391368" y="571492"/>
                </a:lnTo>
                <a:cubicBezTo>
                  <a:pt x="2394225" y="573873"/>
                  <a:pt x="2397178" y="576159"/>
                  <a:pt x="2400226" y="578540"/>
                </a:cubicBezTo>
                <a:cubicBezTo>
                  <a:pt x="2387853" y="564872"/>
                  <a:pt x="2374480" y="552137"/>
                  <a:pt x="2360221" y="540440"/>
                </a:cubicBezTo>
                <a:lnTo>
                  <a:pt x="2350696" y="529201"/>
                </a:lnTo>
                <a:cubicBezTo>
                  <a:pt x="2355078" y="532820"/>
                  <a:pt x="2360793" y="537202"/>
                  <a:pt x="2366888" y="542345"/>
                </a:cubicBezTo>
                <a:cubicBezTo>
                  <a:pt x="2372985" y="547489"/>
                  <a:pt x="2379462" y="552918"/>
                  <a:pt x="2385081" y="558443"/>
                </a:cubicBezTo>
                <a:cubicBezTo>
                  <a:pt x="2391558" y="565663"/>
                  <a:pt x="2399150" y="571806"/>
                  <a:pt x="2407560" y="576635"/>
                </a:cubicBezTo>
                <a:cubicBezTo>
                  <a:pt x="2410227" y="574730"/>
                  <a:pt x="2375556" y="543298"/>
                  <a:pt x="2358507" y="528248"/>
                </a:cubicBezTo>
                <a:lnTo>
                  <a:pt x="2354411" y="514342"/>
                </a:lnTo>
                <a:cubicBezTo>
                  <a:pt x="2337837" y="498911"/>
                  <a:pt x="2315644" y="483195"/>
                  <a:pt x="2302785" y="471765"/>
                </a:cubicBezTo>
                <a:cubicBezTo>
                  <a:pt x="2291832" y="461859"/>
                  <a:pt x="2277449" y="451667"/>
                  <a:pt x="2262495" y="440809"/>
                </a:cubicBezTo>
                <a:lnTo>
                  <a:pt x="2239730" y="424330"/>
                </a:lnTo>
                <a:lnTo>
                  <a:pt x="2216489" y="409091"/>
                </a:lnTo>
                <a:cubicBezTo>
                  <a:pt x="2186676" y="388707"/>
                  <a:pt x="2160101" y="372991"/>
                  <a:pt x="2154386" y="365180"/>
                </a:cubicBezTo>
                <a:cubicBezTo>
                  <a:pt x="2146670" y="360608"/>
                  <a:pt x="2138955" y="356036"/>
                  <a:pt x="2131145" y="351750"/>
                </a:cubicBezTo>
                <a:cubicBezTo>
                  <a:pt x="2138955" y="356036"/>
                  <a:pt x="2146670" y="360608"/>
                  <a:pt x="2154386" y="365085"/>
                </a:cubicBezTo>
                <a:cubicBezTo>
                  <a:pt x="2158958" y="366514"/>
                  <a:pt x="2155910" y="363847"/>
                  <a:pt x="2149433" y="359561"/>
                </a:cubicBezTo>
                <a:cubicBezTo>
                  <a:pt x="2142956" y="355274"/>
                  <a:pt x="2133335" y="349083"/>
                  <a:pt x="2124382" y="344321"/>
                </a:cubicBezTo>
                <a:cubicBezTo>
                  <a:pt x="2117048" y="339653"/>
                  <a:pt x="2112952" y="336320"/>
                  <a:pt x="2106094" y="331843"/>
                </a:cubicBezTo>
                <a:cubicBezTo>
                  <a:pt x="2102570" y="329557"/>
                  <a:pt x="2098474" y="327080"/>
                  <a:pt x="2093045" y="323937"/>
                </a:cubicBezTo>
                <a:cubicBezTo>
                  <a:pt x="2086015" y="319803"/>
                  <a:pt x="2078767" y="316050"/>
                  <a:pt x="2071328" y="312697"/>
                </a:cubicBezTo>
                <a:cubicBezTo>
                  <a:pt x="2073233" y="310983"/>
                  <a:pt x="2062374" y="304506"/>
                  <a:pt x="2045229" y="295648"/>
                </a:cubicBezTo>
                <a:cubicBezTo>
                  <a:pt x="2036561" y="291076"/>
                  <a:pt x="2026655" y="285932"/>
                  <a:pt x="2015511" y="281551"/>
                </a:cubicBezTo>
                <a:lnTo>
                  <a:pt x="1980840" y="267263"/>
                </a:lnTo>
                <a:cubicBezTo>
                  <a:pt x="1974173" y="264596"/>
                  <a:pt x="1967601" y="261739"/>
                  <a:pt x="1961028" y="259262"/>
                </a:cubicBezTo>
                <a:lnTo>
                  <a:pt x="1941407" y="252309"/>
                </a:lnTo>
                <a:lnTo>
                  <a:pt x="1903307" y="238688"/>
                </a:lnTo>
                <a:lnTo>
                  <a:pt x="1866540" y="226972"/>
                </a:lnTo>
                <a:cubicBezTo>
                  <a:pt x="1854539" y="223353"/>
                  <a:pt x="1843109" y="218971"/>
                  <a:pt x="1831488" y="215924"/>
                </a:cubicBezTo>
                <a:lnTo>
                  <a:pt x="1802151" y="207827"/>
                </a:lnTo>
                <a:cubicBezTo>
                  <a:pt x="1803104" y="206875"/>
                  <a:pt x="1808247" y="206113"/>
                  <a:pt x="1772910" y="198302"/>
                </a:cubicBezTo>
                <a:lnTo>
                  <a:pt x="1730257" y="189939"/>
                </a:lnTo>
                <a:lnTo>
                  <a:pt x="1729190" y="189730"/>
                </a:lnTo>
                <a:cubicBezTo>
                  <a:pt x="1718445" y="186034"/>
                  <a:pt x="1707273" y="183729"/>
                  <a:pt x="1695947" y="182872"/>
                </a:cubicBezTo>
                <a:lnTo>
                  <a:pt x="1682422" y="181062"/>
                </a:lnTo>
                <a:cubicBezTo>
                  <a:pt x="1676612" y="178014"/>
                  <a:pt x="1646036" y="171728"/>
                  <a:pt x="1695662" y="176300"/>
                </a:cubicBezTo>
                <a:cubicBezTo>
                  <a:pt x="1694233" y="173823"/>
                  <a:pt x="1705568" y="172394"/>
                  <a:pt x="1650037" y="165155"/>
                </a:cubicBezTo>
                <a:cubicBezTo>
                  <a:pt x="1635940" y="164108"/>
                  <a:pt x="1618128" y="163536"/>
                  <a:pt x="1601174" y="162488"/>
                </a:cubicBezTo>
                <a:lnTo>
                  <a:pt x="1576980" y="161345"/>
                </a:lnTo>
                <a:cubicBezTo>
                  <a:pt x="1569455" y="161250"/>
                  <a:pt x="1562693" y="162107"/>
                  <a:pt x="1557359" y="162107"/>
                </a:cubicBezTo>
                <a:cubicBezTo>
                  <a:pt x="1542881" y="163346"/>
                  <a:pt x="1525260" y="162488"/>
                  <a:pt x="1505733" y="163346"/>
                </a:cubicBezTo>
                <a:cubicBezTo>
                  <a:pt x="1486207" y="164203"/>
                  <a:pt x="1464585" y="164203"/>
                  <a:pt x="1442202" y="164203"/>
                </a:cubicBezTo>
                <a:cubicBezTo>
                  <a:pt x="1439535" y="162393"/>
                  <a:pt x="1446678" y="160679"/>
                  <a:pt x="1473920" y="159059"/>
                </a:cubicBezTo>
                <a:cubicBezTo>
                  <a:pt x="1488588" y="158202"/>
                  <a:pt x="1511829" y="156773"/>
                  <a:pt x="1491255" y="155916"/>
                </a:cubicBezTo>
                <a:cubicBezTo>
                  <a:pt x="1475206" y="155545"/>
                  <a:pt x="1459137" y="156116"/>
                  <a:pt x="1443154" y="157630"/>
                </a:cubicBezTo>
                <a:cubicBezTo>
                  <a:pt x="1432581" y="158393"/>
                  <a:pt x="1421246" y="160583"/>
                  <a:pt x="1410293" y="161917"/>
                </a:cubicBezTo>
                <a:lnTo>
                  <a:pt x="1382385" y="163917"/>
                </a:lnTo>
                <a:cubicBezTo>
                  <a:pt x="1373145" y="164488"/>
                  <a:pt x="1364096" y="165155"/>
                  <a:pt x="1354571" y="166489"/>
                </a:cubicBezTo>
                <a:lnTo>
                  <a:pt x="1299136" y="173252"/>
                </a:lnTo>
                <a:lnTo>
                  <a:pt x="1281801" y="169156"/>
                </a:lnTo>
                <a:cubicBezTo>
                  <a:pt x="1263608" y="172585"/>
                  <a:pt x="1245129" y="174680"/>
                  <a:pt x="1226841" y="178681"/>
                </a:cubicBezTo>
                <a:cubicBezTo>
                  <a:pt x="1208553" y="182681"/>
                  <a:pt x="1190265" y="186777"/>
                  <a:pt x="1171215" y="191254"/>
                </a:cubicBezTo>
                <a:cubicBezTo>
                  <a:pt x="1151003" y="200446"/>
                  <a:pt x="1129820" y="207313"/>
                  <a:pt x="1108064" y="211733"/>
                </a:cubicBezTo>
                <a:cubicBezTo>
                  <a:pt x="1084633" y="217733"/>
                  <a:pt x="1028054" y="237164"/>
                  <a:pt x="1062440" y="221258"/>
                </a:cubicBezTo>
                <a:cubicBezTo>
                  <a:pt x="1075584" y="217543"/>
                  <a:pt x="1088157" y="212971"/>
                  <a:pt x="1101207" y="209256"/>
                </a:cubicBezTo>
                <a:cubicBezTo>
                  <a:pt x="1114256" y="205541"/>
                  <a:pt x="1127019" y="201636"/>
                  <a:pt x="1139783" y="197350"/>
                </a:cubicBezTo>
                <a:cubicBezTo>
                  <a:pt x="1138830" y="196397"/>
                  <a:pt x="1141021" y="194492"/>
                  <a:pt x="1124067" y="198493"/>
                </a:cubicBezTo>
                <a:cubicBezTo>
                  <a:pt x="1116113" y="197654"/>
                  <a:pt x="1108074" y="198464"/>
                  <a:pt x="1100444" y="200874"/>
                </a:cubicBezTo>
                <a:cubicBezTo>
                  <a:pt x="1087491" y="203541"/>
                  <a:pt x="1071488" y="208208"/>
                  <a:pt x="1057772" y="211542"/>
                </a:cubicBezTo>
                <a:cubicBezTo>
                  <a:pt x="1031198" y="220400"/>
                  <a:pt x="1015101" y="226401"/>
                  <a:pt x="1002051" y="230592"/>
                </a:cubicBezTo>
                <a:cubicBezTo>
                  <a:pt x="989002" y="234783"/>
                  <a:pt x="979191" y="237164"/>
                  <a:pt x="966142" y="241355"/>
                </a:cubicBezTo>
                <a:lnTo>
                  <a:pt x="965475" y="238117"/>
                </a:lnTo>
                <a:cubicBezTo>
                  <a:pt x="996336" y="225925"/>
                  <a:pt x="1003099" y="221829"/>
                  <a:pt x="1007861" y="218305"/>
                </a:cubicBezTo>
                <a:cubicBezTo>
                  <a:pt x="1010538" y="216228"/>
                  <a:pt x="1013329" y="214314"/>
                  <a:pt x="1016243" y="212590"/>
                </a:cubicBezTo>
                <a:cubicBezTo>
                  <a:pt x="1023416" y="208770"/>
                  <a:pt x="1030902" y="205579"/>
                  <a:pt x="1038627" y="203065"/>
                </a:cubicBezTo>
                <a:cubicBezTo>
                  <a:pt x="1071012" y="190016"/>
                  <a:pt x="1084538" y="181157"/>
                  <a:pt x="1118637" y="169632"/>
                </a:cubicBezTo>
                <a:cubicBezTo>
                  <a:pt x="1187970" y="144591"/>
                  <a:pt x="1260102" y="128122"/>
                  <a:pt x="1333426" y="120578"/>
                </a:cubicBezTo>
                <a:cubicBezTo>
                  <a:pt x="1390290" y="114101"/>
                  <a:pt x="1439725" y="110291"/>
                  <a:pt x="1489731" y="108005"/>
                </a:cubicBezTo>
                <a:close/>
                <a:moveTo>
                  <a:pt x="1730523" y="91718"/>
                </a:moveTo>
                <a:cubicBezTo>
                  <a:pt x="1730523" y="92956"/>
                  <a:pt x="1725475" y="93432"/>
                  <a:pt x="1730523" y="95528"/>
                </a:cubicBezTo>
                <a:cubicBezTo>
                  <a:pt x="1725760" y="93432"/>
                  <a:pt x="1730523" y="92956"/>
                  <a:pt x="1730523" y="91718"/>
                </a:cubicBezTo>
                <a:close/>
                <a:moveTo>
                  <a:pt x="1510971" y="91147"/>
                </a:moveTo>
                <a:cubicBezTo>
                  <a:pt x="1516572" y="90937"/>
                  <a:pt x="1522173" y="91166"/>
                  <a:pt x="1527735" y="91813"/>
                </a:cubicBezTo>
                <a:cubicBezTo>
                  <a:pt x="1536688" y="94195"/>
                  <a:pt x="1500779" y="92671"/>
                  <a:pt x="1480872" y="94290"/>
                </a:cubicBezTo>
                <a:lnTo>
                  <a:pt x="1486682" y="92385"/>
                </a:lnTo>
                <a:cubicBezTo>
                  <a:pt x="1493826" y="92099"/>
                  <a:pt x="1502970" y="91147"/>
                  <a:pt x="1510971" y="91147"/>
                </a:cubicBezTo>
                <a:close/>
                <a:moveTo>
                  <a:pt x="1007004" y="88384"/>
                </a:moveTo>
                <a:lnTo>
                  <a:pt x="998336" y="91813"/>
                </a:lnTo>
                <a:lnTo>
                  <a:pt x="994050" y="93528"/>
                </a:lnTo>
                <a:cubicBezTo>
                  <a:pt x="962332" y="106577"/>
                  <a:pt x="941662" y="117150"/>
                  <a:pt x="936900" y="122103"/>
                </a:cubicBezTo>
                <a:cubicBezTo>
                  <a:pt x="936233" y="122865"/>
                  <a:pt x="935947" y="123532"/>
                  <a:pt x="936138" y="123913"/>
                </a:cubicBezTo>
                <a:cubicBezTo>
                  <a:pt x="936233" y="123532"/>
                  <a:pt x="936519" y="122865"/>
                  <a:pt x="937186" y="122103"/>
                </a:cubicBezTo>
                <a:lnTo>
                  <a:pt x="937090" y="122103"/>
                </a:lnTo>
                <a:cubicBezTo>
                  <a:pt x="941377" y="117435"/>
                  <a:pt x="962046" y="106767"/>
                  <a:pt x="994240" y="93528"/>
                </a:cubicBezTo>
                <a:lnTo>
                  <a:pt x="998526" y="91813"/>
                </a:lnTo>
                <a:close/>
                <a:moveTo>
                  <a:pt x="1828440" y="34758"/>
                </a:moveTo>
                <a:cubicBezTo>
                  <a:pt x="1889686" y="49617"/>
                  <a:pt x="1924071" y="62857"/>
                  <a:pt x="1939597" y="71144"/>
                </a:cubicBezTo>
                <a:lnTo>
                  <a:pt x="1861111" y="47522"/>
                </a:lnTo>
                <a:cubicBezTo>
                  <a:pt x="1849852" y="44283"/>
                  <a:pt x="1838917" y="40007"/>
                  <a:pt x="1828440" y="34758"/>
                </a:cubicBezTo>
                <a:close/>
                <a:moveTo>
                  <a:pt x="1480575" y="5"/>
                </a:moveTo>
                <a:cubicBezTo>
                  <a:pt x="1493208" y="-55"/>
                  <a:pt x="1502066" y="326"/>
                  <a:pt x="1502018" y="1707"/>
                </a:cubicBezTo>
                <a:cubicBezTo>
                  <a:pt x="1501923" y="4469"/>
                  <a:pt x="1459822" y="4564"/>
                  <a:pt x="1434772" y="5231"/>
                </a:cubicBezTo>
                <a:cubicBezTo>
                  <a:pt x="1419056" y="5803"/>
                  <a:pt x="1400863" y="7898"/>
                  <a:pt x="1384670" y="8946"/>
                </a:cubicBezTo>
                <a:cubicBezTo>
                  <a:pt x="1372164" y="10032"/>
                  <a:pt x="1359591" y="10355"/>
                  <a:pt x="1347047" y="9898"/>
                </a:cubicBezTo>
                <a:lnTo>
                  <a:pt x="1276085" y="18852"/>
                </a:lnTo>
                <a:lnTo>
                  <a:pt x="1273759" y="19289"/>
                </a:lnTo>
                <a:lnTo>
                  <a:pt x="1276181" y="18757"/>
                </a:lnTo>
                <a:cubicBezTo>
                  <a:pt x="1196170" y="28282"/>
                  <a:pt x="1128067" y="48379"/>
                  <a:pt x="1057106" y="70477"/>
                </a:cubicBezTo>
                <a:lnTo>
                  <a:pt x="1057348" y="70476"/>
                </a:lnTo>
                <a:lnTo>
                  <a:pt x="1057010" y="70573"/>
                </a:lnTo>
                <a:lnTo>
                  <a:pt x="1062435" y="70573"/>
                </a:lnTo>
                <a:lnTo>
                  <a:pt x="1059010" y="73144"/>
                </a:lnTo>
                <a:cubicBezTo>
                  <a:pt x="1061249" y="71953"/>
                  <a:pt x="1062654" y="71049"/>
                  <a:pt x="1062546" y="70573"/>
                </a:cubicBezTo>
                <a:lnTo>
                  <a:pt x="1062435" y="70573"/>
                </a:lnTo>
                <a:lnTo>
                  <a:pt x="1062594" y="70453"/>
                </a:lnTo>
                <a:lnTo>
                  <a:pt x="1057348" y="70476"/>
                </a:lnTo>
                <a:lnTo>
                  <a:pt x="1163333" y="40033"/>
                </a:lnTo>
                <a:lnTo>
                  <a:pt x="1273759" y="19289"/>
                </a:lnTo>
                <a:lnTo>
                  <a:pt x="1226746" y="29615"/>
                </a:lnTo>
                <a:cubicBezTo>
                  <a:pt x="1217125" y="31425"/>
                  <a:pt x="1206743" y="32758"/>
                  <a:pt x="1196266" y="35044"/>
                </a:cubicBezTo>
                <a:lnTo>
                  <a:pt x="1163785" y="41998"/>
                </a:lnTo>
                <a:lnTo>
                  <a:pt x="1192932" y="53808"/>
                </a:lnTo>
                <a:cubicBezTo>
                  <a:pt x="1179778" y="57180"/>
                  <a:pt x="1166414" y="59695"/>
                  <a:pt x="1152927" y="61333"/>
                </a:cubicBezTo>
                <a:cubicBezTo>
                  <a:pt x="1147402" y="62095"/>
                  <a:pt x="1141402" y="62857"/>
                  <a:pt x="1133877" y="64667"/>
                </a:cubicBezTo>
                <a:cubicBezTo>
                  <a:pt x="1126352" y="66477"/>
                  <a:pt x="1117303" y="69334"/>
                  <a:pt x="1105302" y="73335"/>
                </a:cubicBezTo>
                <a:cubicBezTo>
                  <a:pt x="1088538" y="78574"/>
                  <a:pt x="1071012" y="82479"/>
                  <a:pt x="1053962" y="87622"/>
                </a:cubicBezTo>
                <a:cubicBezTo>
                  <a:pt x="1037103" y="92680"/>
                  <a:pt x="1020501" y="98595"/>
                  <a:pt x="1004242" y="105339"/>
                </a:cubicBezTo>
                <a:cubicBezTo>
                  <a:pt x="1014910" y="102862"/>
                  <a:pt x="1017767" y="102481"/>
                  <a:pt x="1013195" y="104767"/>
                </a:cubicBezTo>
                <a:cubicBezTo>
                  <a:pt x="1008623" y="107053"/>
                  <a:pt x="996526" y="110863"/>
                  <a:pt x="977476" y="118579"/>
                </a:cubicBezTo>
                <a:lnTo>
                  <a:pt x="934328" y="135533"/>
                </a:lnTo>
                <a:cubicBezTo>
                  <a:pt x="919850" y="141057"/>
                  <a:pt x="906039" y="147916"/>
                  <a:pt x="891847" y="154107"/>
                </a:cubicBezTo>
                <a:lnTo>
                  <a:pt x="878131" y="160774"/>
                </a:lnTo>
                <a:lnTo>
                  <a:pt x="860414" y="171918"/>
                </a:lnTo>
                <a:lnTo>
                  <a:pt x="863367" y="171918"/>
                </a:lnTo>
                <a:lnTo>
                  <a:pt x="789643" y="213543"/>
                </a:lnTo>
                <a:cubicBezTo>
                  <a:pt x="777451" y="220687"/>
                  <a:pt x="765164" y="227640"/>
                  <a:pt x="752496" y="234402"/>
                </a:cubicBezTo>
                <a:lnTo>
                  <a:pt x="733446" y="244404"/>
                </a:lnTo>
                <a:cubicBezTo>
                  <a:pt x="727350" y="247928"/>
                  <a:pt x="720968" y="251357"/>
                  <a:pt x="714396" y="254691"/>
                </a:cubicBezTo>
                <a:cubicBezTo>
                  <a:pt x="710300" y="256977"/>
                  <a:pt x="701251" y="262311"/>
                  <a:pt x="691250" y="268502"/>
                </a:cubicBezTo>
                <a:lnTo>
                  <a:pt x="675820" y="278027"/>
                </a:lnTo>
                <a:cubicBezTo>
                  <a:pt x="670867" y="281075"/>
                  <a:pt x="665818" y="284599"/>
                  <a:pt x="661342" y="287552"/>
                </a:cubicBezTo>
                <a:cubicBezTo>
                  <a:pt x="638482" y="304125"/>
                  <a:pt x="615145" y="320127"/>
                  <a:pt x="593333" y="338225"/>
                </a:cubicBezTo>
                <a:cubicBezTo>
                  <a:pt x="584570" y="346321"/>
                  <a:pt x="573807" y="355180"/>
                  <a:pt x="561329" y="366800"/>
                </a:cubicBezTo>
                <a:cubicBezTo>
                  <a:pt x="548851" y="378421"/>
                  <a:pt x="533897" y="391851"/>
                  <a:pt x="515704" y="407662"/>
                </a:cubicBezTo>
                <a:cubicBezTo>
                  <a:pt x="486558" y="436237"/>
                  <a:pt x="453125" y="468717"/>
                  <a:pt x="421883" y="502912"/>
                </a:cubicBezTo>
                <a:lnTo>
                  <a:pt x="409977" y="515581"/>
                </a:lnTo>
                <a:cubicBezTo>
                  <a:pt x="406072" y="519867"/>
                  <a:pt x="402452" y="524248"/>
                  <a:pt x="398642" y="528630"/>
                </a:cubicBezTo>
                <a:lnTo>
                  <a:pt x="376639" y="554633"/>
                </a:lnTo>
                <a:cubicBezTo>
                  <a:pt x="361971" y="571492"/>
                  <a:pt x="349493" y="589209"/>
                  <a:pt x="337587" y="605592"/>
                </a:cubicBezTo>
                <a:cubicBezTo>
                  <a:pt x="322442" y="625690"/>
                  <a:pt x="300725" y="654550"/>
                  <a:pt x="282342" y="679791"/>
                </a:cubicBezTo>
                <a:cubicBezTo>
                  <a:pt x="266245" y="703223"/>
                  <a:pt x="251767" y="724940"/>
                  <a:pt x="240908" y="744371"/>
                </a:cubicBezTo>
                <a:cubicBezTo>
                  <a:pt x="230050" y="763802"/>
                  <a:pt x="221477" y="780471"/>
                  <a:pt x="215381" y="792949"/>
                </a:cubicBezTo>
                <a:cubicBezTo>
                  <a:pt x="212333" y="799235"/>
                  <a:pt x="209952" y="804474"/>
                  <a:pt x="208237" y="808665"/>
                </a:cubicBezTo>
                <a:cubicBezTo>
                  <a:pt x="207018" y="811570"/>
                  <a:pt x="206151" y="814608"/>
                  <a:pt x="205666" y="817714"/>
                </a:cubicBezTo>
                <a:cubicBezTo>
                  <a:pt x="205380" y="821428"/>
                  <a:pt x="207856" y="819618"/>
                  <a:pt x="213571" y="811903"/>
                </a:cubicBezTo>
                <a:cubicBezTo>
                  <a:pt x="226240" y="791520"/>
                  <a:pt x="238241" y="770374"/>
                  <a:pt x="250528" y="752753"/>
                </a:cubicBezTo>
                <a:cubicBezTo>
                  <a:pt x="262816" y="735132"/>
                  <a:pt x="273865" y="720368"/>
                  <a:pt x="281866" y="710843"/>
                </a:cubicBezTo>
                <a:cubicBezTo>
                  <a:pt x="285580" y="705318"/>
                  <a:pt x="289200" y="699984"/>
                  <a:pt x="292629" y="694746"/>
                </a:cubicBezTo>
                <a:lnTo>
                  <a:pt x="303106" y="681506"/>
                </a:lnTo>
                <a:cubicBezTo>
                  <a:pt x="309869" y="672552"/>
                  <a:pt x="316060" y="664742"/>
                  <a:pt x="321585" y="657884"/>
                </a:cubicBezTo>
                <a:cubicBezTo>
                  <a:pt x="327109" y="651026"/>
                  <a:pt x="331681" y="645121"/>
                  <a:pt x="336063" y="640644"/>
                </a:cubicBezTo>
                <a:cubicBezTo>
                  <a:pt x="340444" y="636167"/>
                  <a:pt x="343969" y="632833"/>
                  <a:pt x="346636" y="630547"/>
                </a:cubicBezTo>
                <a:cubicBezTo>
                  <a:pt x="351684" y="626166"/>
                  <a:pt x="353875" y="626356"/>
                  <a:pt x="351684" y="631500"/>
                </a:cubicBezTo>
                <a:cubicBezTo>
                  <a:pt x="349493" y="636643"/>
                  <a:pt x="342826" y="646740"/>
                  <a:pt x="333301" y="663123"/>
                </a:cubicBezTo>
                <a:cubicBezTo>
                  <a:pt x="316537" y="690174"/>
                  <a:pt x="322061" y="684744"/>
                  <a:pt x="345969" y="652741"/>
                </a:cubicBezTo>
                <a:cubicBezTo>
                  <a:pt x="360923" y="632452"/>
                  <a:pt x="375687" y="612069"/>
                  <a:pt x="392546" y="592447"/>
                </a:cubicBezTo>
                <a:cubicBezTo>
                  <a:pt x="409405" y="572826"/>
                  <a:pt x="425884" y="553776"/>
                  <a:pt x="443410" y="534726"/>
                </a:cubicBezTo>
                <a:cubicBezTo>
                  <a:pt x="466936" y="510818"/>
                  <a:pt x="479700" y="493197"/>
                  <a:pt x="501036" y="472718"/>
                </a:cubicBezTo>
                <a:cubicBezTo>
                  <a:pt x="508465" y="464146"/>
                  <a:pt x="519419" y="452716"/>
                  <a:pt x="531802" y="440428"/>
                </a:cubicBezTo>
                <a:lnTo>
                  <a:pt x="571807" y="404043"/>
                </a:lnTo>
                <a:lnTo>
                  <a:pt x="581332" y="394518"/>
                </a:lnTo>
                <a:lnTo>
                  <a:pt x="591809" y="384993"/>
                </a:lnTo>
                <a:lnTo>
                  <a:pt x="612669" y="366514"/>
                </a:lnTo>
                <a:lnTo>
                  <a:pt x="623051" y="352036"/>
                </a:lnTo>
                <a:cubicBezTo>
                  <a:pt x="621337" y="351560"/>
                  <a:pt x="623623" y="348512"/>
                  <a:pt x="628671" y="344035"/>
                </a:cubicBezTo>
                <a:cubicBezTo>
                  <a:pt x="633719" y="339558"/>
                  <a:pt x="641625" y="333939"/>
                  <a:pt x="650578" y="327557"/>
                </a:cubicBezTo>
                <a:cubicBezTo>
                  <a:pt x="668485" y="314413"/>
                  <a:pt x="690583" y="298982"/>
                  <a:pt x="705442" y="289457"/>
                </a:cubicBezTo>
                <a:cubicBezTo>
                  <a:pt x="755068" y="257643"/>
                  <a:pt x="827172" y="219163"/>
                  <a:pt x="859843" y="208209"/>
                </a:cubicBezTo>
                <a:lnTo>
                  <a:pt x="873654" y="201637"/>
                </a:lnTo>
                <a:lnTo>
                  <a:pt x="887751" y="195541"/>
                </a:lnTo>
                <a:lnTo>
                  <a:pt x="916326" y="183634"/>
                </a:lnTo>
                <a:lnTo>
                  <a:pt x="937281" y="174014"/>
                </a:lnTo>
                <a:cubicBezTo>
                  <a:pt x="943853" y="171442"/>
                  <a:pt x="949473" y="169442"/>
                  <a:pt x="954045" y="167823"/>
                </a:cubicBezTo>
                <a:cubicBezTo>
                  <a:pt x="959236" y="165489"/>
                  <a:pt x="964837" y="164194"/>
                  <a:pt x="970523" y="164013"/>
                </a:cubicBezTo>
                <a:lnTo>
                  <a:pt x="994526" y="154488"/>
                </a:lnTo>
                <a:lnTo>
                  <a:pt x="1006528" y="149821"/>
                </a:lnTo>
                <a:lnTo>
                  <a:pt x="1018720" y="145725"/>
                </a:lnTo>
                <a:cubicBezTo>
                  <a:pt x="1029540" y="140619"/>
                  <a:pt x="1040970" y="136905"/>
                  <a:pt x="1052724" y="134676"/>
                </a:cubicBezTo>
                <a:cubicBezTo>
                  <a:pt x="1060820" y="132390"/>
                  <a:pt x="1068821" y="129723"/>
                  <a:pt x="1076917" y="127627"/>
                </a:cubicBezTo>
                <a:lnTo>
                  <a:pt x="1101397" y="121531"/>
                </a:lnTo>
                <a:lnTo>
                  <a:pt x="1139497" y="111530"/>
                </a:lnTo>
                <a:cubicBezTo>
                  <a:pt x="1152165" y="108387"/>
                  <a:pt x="1164928" y="105910"/>
                  <a:pt x="1177597" y="103148"/>
                </a:cubicBezTo>
                <a:lnTo>
                  <a:pt x="1215697" y="95147"/>
                </a:lnTo>
                <a:lnTo>
                  <a:pt x="1253225" y="89241"/>
                </a:lnTo>
                <a:cubicBezTo>
                  <a:pt x="1266751" y="87241"/>
                  <a:pt x="1279895" y="84669"/>
                  <a:pt x="1292944" y="83146"/>
                </a:cubicBezTo>
                <a:lnTo>
                  <a:pt x="1331044" y="78383"/>
                </a:lnTo>
                <a:cubicBezTo>
                  <a:pt x="1356476" y="74573"/>
                  <a:pt x="1380289" y="72573"/>
                  <a:pt x="1404101" y="69715"/>
                </a:cubicBezTo>
                <a:cubicBezTo>
                  <a:pt x="1410673" y="68477"/>
                  <a:pt x="1418293" y="67429"/>
                  <a:pt x="1426675" y="66477"/>
                </a:cubicBezTo>
                <a:cubicBezTo>
                  <a:pt x="1435057" y="65524"/>
                  <a:pt x="1444011" y="65048"/>
                  <a:pt x="1453536" y="65048"/>
                </a:cubicBezTo>
                <a:cubicBezTo>
                  <a:pt x="1472586" y="64381"/>
                  <a:pt x="1492684" y="64381"/>
                  <a:pt x="1510686" y="64381"/>
                </a:cubicBezTo>
                <a:lnTo>
                  <a:pt x="1551643" y="65905"/>
                </a:lnTo>
                <a:cubicBezTo>
                  <a:pt x="1564978" y="66572"/>
                  <a:pt x="1579266" y="66572"/>
                  <a:pt x="1593553" y="67906"/>
                </a:cubicBezTo>
                <a:cubicBezTo>
                  <a:pt x="1605745" y="70191"/>
                  <a:pt x="1606222" y="71525"/>
                  <a:pt x="1615747" y="74478"/>
                </a:cubicBezTo>
                <a:cubicBezTo>
                  <a:pt x="1625272" y="77431"/>
                  <a:pt x="1644322" y="78288"/>
                  <a:pt x="1691947" y="84003"/>
                </a:cubicBezTo>
                <a:cubicBezTo>
                  <a:pt x="1693566" y="81336"/>
                  <a:pt x="1724427" y="84098"/>
                  <a:pt x="1760717" y="91623"/>
                </a:cubicBezTo>
                <a:lnTo>
                  <a:pt x="1781101" y="97242"/>
                </a:lnTo>
                <a:cubicBezTo>
                  <a:pt x="1797198" y="99909"/>
                  <a:pt x="1809199" y="102481"/>
                  <a:pt x="1819201" y="104196"/>
                </a:cubicBezTo>
                <a:cubicBezTo>
                  <a:pt x="1829202" y="105910"/>
                  <a:pt x="1838536" y="107149"/>
                  <a:pt x="1845490" y="108196"/>
                </a:cubicBezTo>
                <a:cubicBezTo>
                  <a:pt x="1852443" y="109244"/>
                  <a:pt x="1860349" y="110197"/>
                  <a:pt x="1868635" y="112482"/>
                </a:cubicBezTo>
                <a:cubicBezTo>
                  <a:pt x="1876922" y="114768"/>
                  <a:pt x="1885781" y="117435"/>
                  <a:pt x="1894829" y="120483"/>
                </a:cubicBezTo>
                <a:cubicBezTo>
                  <a:pt x="1909117" y="125246"/>
                  <a:pt x="1917975" y="129151"/>
                  <a:pt x="1906640" y="126675"/>
                </a:cubicBezTo>
                <a:cubicBezTo>
                  <a:pt x="1869874" y="118769"/>
                  <a:pt x="1891019" y="128199"/>
                  <a:pt x="1860349" y="122484"/>
                </a:cubicBezTo>
                <a:cubicBezTo>
                  <a:pt x="1826059" y="115054"/>
                  <a:pt x="1817867" y="114197"/>
                  <a:pt x="1842918" y="121817"/>
                </a:cubicBezTo>
                <a:lnTo>
                  <a:pt x="1841108" y="124674"/>
                </a:lnTo>
                <a:lnTo>
                  <a:pt x="1808533" y="117721"/>
                </a:lnTo>
                <a:cubicBezTo>
                  <a:pt x="1803008" y="116578"/>
                  <a:pt x="1797674" y="115340"/>
                  <a:pt x="1792150" y="114388"/>
                </a:cubicBezTo>
                <a:lnTo>
                  <a:pt x="1775767" y="111721"/>
                </a:lnTo>
                <a:cubicBezTo>
                  <a:pt x="1778339" y="110482"/>
                  <a:pt x="1777481" y="108768"/>
                  <a:pt x="1767194" y="105529"/>
                </a:cubicBezTo>
                <a:cubicBezTo>
                  <a:pt x="1777481" y="108768"/>
                  <a:pt x="1778339" y="110482"/>
                  <a:pt x="1775672" y="111721"/>
                </a:cubicBezTo>
                <a:cubicBezTo>
                  <a:pt x="1754050" y="107434"/>
                  <a:pt x="1735476" y="104100"/>
                  <a:pt x="1716426" y="102196"/>
                </a:cubicBezTo>
                <a:cubicBezTo>
                  <a:pt x="1697376" y="100290"/>
                  <a:pt x="1678135" y="98385"/>
                  <a:pt x="1655847" y="95242"/>
                </a:cubicBezTo>
                <a:lnTo>
                  <a:pt x="1628986" y="93528"/>
                </a:lnTo>
                <a:lnTo>
                  <a:pt x="1626742" y="93434"/>
                </a:lnTo>
                <a:lnTo>
                  <a:pt x="1628415" y="93528"/>
                </a:lnTo>
                <a:cubicBezTo>
                  <a:pt x="1782530" y="106158"/>
                  <a:pt x="1933653" y="143268"/>
                  <a:pt x="2076090" y="203447"/>
                </a:cubicBezTo>
                <a:lnTo>
                  <a:pt x="2062565" y="199637"/>
                </a:lnTo>
                <a:cubicBezTo>
                  <a:pt x="2051611" y="196779"/>
                  <a:pt x="2039609" y="193255"/>
                  <a:pt x="2025989" y="190112"/>
                </a:cubicBezTo>
                <a:lnTo>
                  <a:pt x="1980429" y="177541"/>
                </a:lnTo>
                <a:lnTo>
                  <a:pt x="1980173" y="177444"/>
                </a:lnTo>
                <a:lnTo>
                  <a:pt x="1937216" y="163537"/>
                </a:lnTo>
                <a:lnTo>
                  <a:pt x="1937120" y="163537"/>
                </a:lnTo>
                <a:cubicBezTo>
                  <a:pt x="1930548" y="161061"/>
                  <a:pt x="1923881" y="158775"/>
                  <a:pt x="1917213" y="156679"/>
                </a:cubicBezTo>
                <a:lnTo>
                  <a:pt x="1897020" y="150297"/>
                </a:lnTo>
                <a:cubicBezTo>
                  <a:pt x="1883494" y="146202"/>
                  <a:pt x="1870160" y="141630"/>
                  <a:pt x="1856539" y="137820"/>
                </a:cubicBezTo>
                <a:cubicBezTo>
                  <a:pt x="1846347" y="137258"/>
                  <a:pt x="1836222" y="135886"/>
                  <a:pt x="1826249" y="133724"/>
                </a:cubicBezTo>
                <a:cubicBezTo>
                  <a:pt x="1812343" y="131247"/>
                  <a:pt x="1795007" y="126485"/>
                  <a:pt x="1773671" y="122770"/>
                </a:cubicBezTo>
                <a:lnTo>
                  <a:pt x="1768194" y="121675"/>
                </a:lnTo>
                <a:lnTo>
                  <a:pt x="1726046" y="113245"/>
                </a:lnTo>
                <a:cubicBezTo>
                  <a:pt x="1710806" y="110578"/>
                  <a:pt x="1696043" y="108482"/>
                  <a:pt x="1681374" y="106101"/>
                </a:cubicBezTo>
                <a:cubicBezTo>
                  <a:pt x="1652227" y="100863"/>
                  <a:pt x="1623081" y="98291"/>
                  <a:pt x="1590791" y="95338"/>
                </a:cubicBezTo>
                <a:cubicBezTo>
                  <a:pt x="1585429" y="95147"/>
                  <a:pt x="1580123" y="94119"/>
                  <a:pt x="1575075" y="92290"/>
                </a:cubicBezTo>
                <a:lnTo>
                  <a:pt x="1574581" y="91247"/>
                </a:lnTo>
                <a:lnTo>
                  <a:pt x="1506305" y="88384"/>
                </a:lnTo>
                <a:cubicBezTo>
                  <a:pt x="1007575" y="87899"/>
                  <a:pt x="542946" y="341502"/>
                  <a:pt x="273579" y="761230"/>
                </a:cubicBezTo>
                <a:cubicBezTo>
                  <a:pt x="196588" y="880988"/>
                  <a:pt x="137543" y="1011366"/>
                  <a:pt x="98319" y="1148231"/>
                </a:cubicBezTo>
                <a:cubicBezTo>
                  <a:pt x="76554" y="1224536"/>
                  <a:pt x="61038" y="1302488"/>
                  <a:pt x="51932" y="1381308"/>
                </a:cubicBezTo>
                <a:cubicBezTo>
                  <a:pt x="52789" y="1368163"/>
                  <a:pt x="53551" y="1355781"/>
                  <a:pt x="54790" y="1344160"/>
                </a:cubicBezTo>
                <a:cubicBezTo>
                  <a:pt x="56409" y="1325777"/>
                  <a:pt x="56885" y="1308727"/>
                  <a:pt x="58790" y="1292154"/>
                </a:cubicBezTo>
                <a:cubicBezTo>
                  <a:pt x="60695" y="1275580"/>
                  <a:pt x="62981" y="1259388"/>
                  <a:pt x="64505" y="1242243"/>
                </a:cubicBezTo>
                <a:cubicBezTo>
                  <a:pt x="66029" y="1225098"/>
                  <a:pt x="75745" y="1184045"/>
                  <a:pt x="70601" y="1196523"/>
                </a:cubicBezTo>
                <a:cubicBezTo>
                  <a:pt x="67058" y="1205800"/>
                  <a:pt x="64315" y="1215354"/>
                  <a:pt x="62410" y="1225098"/>
                </a:cubicBezTo>
                <a:cubicBezTo>
                  <a:pt x="59647" y="1237861"/>
                  <a:pt x="56790" y="1254149"/>
                  <a:pt x="53932" y="1272723"/>
                </a:cubicBezTo>
                <a:cubicBezTo>
                  <a:pt x="51265" y="1287963"/>
                  <a:pt x="49265" y="1306156"/>
                  <a:pt x="47170" y="1323015"/>
                </a:cubicBezTo>
                <a:cubicBezTo>
                  <a:pt x="43264" y="1363210"/>
                  <a:pt x="39645" y="1403215"/>
                  <a:pt x="36311" y="1443411"/>
                </a:cubicBezTo>
                <a:cubicBezTo>
                  <a:pt x="35740" y="1464747"/>
                  <a:pt x="34692" y="1485797"/>
                  <a:pt x="34597" y="1506371"/>
                </a:cubicBezTo>
                <a:cubicBezTo>
                  <a:pt x="34501" y="1526945"/>
                  <a:pt x="35644" y="1546185"/>
                  <a:pt x="36311" y="1563521"/>
                </a:cubicBezTo>
                <a:cubicBezTo>
                  <a:pt x="36787" y="1572093"/>
                  <a:pt x="36978" y="1580380"/>
                  <a:pt x="37740" y="1587905"/>
                </a:cubicBezTo>
                <a:cubicBezTo>
                  <a:pt x="38502" y="1595430"/>
                  <a:pt x="39454" y="1602288"/>
                  <a:pt x="40407" y="1608479"/>
                </a:cubicBezTo>
                <a:cubicBezTo>
                  <a:pt x="41550" y="1615842"/>
                  <a:pt x="42760" y="1622128"/>
                  <a:pt x="44026" y="1627339"/>
                </a:cubicBezTo>
                <a:cubicBezTo>
                  <a:pt x="45265" y="1651723"/>
                  <a:pt x="47170" y="1675916"/>
                  <a:pt x="49551" y="1699919"/>
                </a:cubicBezTo>
                <a:cubicBezTo>
                  <a:pt x="46598" y="1681917"/>
                  <a:pt x="43550" y="1664581"/>
                  <a:pt x="41455" y="1646484"/>
                </a:cubicBezTo>
                <a:cubicBezTo>
                  <a:pt x="39359" y="1628386"/>
                  <a:pt x="36502" y="1610384"/>
                  <a:pt x="35168" y="1591239"/>
                </a:cubicBezTo>
                <a:cubicBezTo>
                  <a:pt x="33835" y="1572093"/>
                  <a:pt x="32977" y="1551996"/>
                  <a:pt x="32025" y="1530279"/>
                </a:cubicBezTo>
                <a:cubicBezTo>
                  <a:pt x="30596" y="1514086"/>
                  <a:pt x="30882" y="1501513"/>
                  <a:pt x="30596" y="1491702"/>
                </a:cubicBezTo>
                <a:cubicBezTo>
                  <a:pt x="30310" y="1481892"/>
                  <a:pt x="29358" y="1475129"/>
                  <a:pt x="29358" y="1470652"/>
                </a:cubicBezTo>
                <a:cubicBezTo>
                  <a:pt x="28405" y="1461604"/>
                  <a:pt x="27167" y="1461699"/>
                  <a:pt x="25738" y="1465985"/>
                </a:cubicBezTo>
                <a:cubicBezTo>
                  <a:pt x="23595" y="1472343"/>
                  <a:pt x="21184" y="1487862"/>
                  <a:pt x="19068" y="1495225"/>
                </a:cubicBezTo>
                <a:lnTo>
                  <a:pt x="17115" y="1499138"/>
                </a:lnTo>
                <a:lnTo>
                  <a:pt x="18404" y="1460365"/>
                </a:lnTo>
                <a:lnTo>
                  <a:pt x="18404" y="1459127"/>
                </a:lnTo>
                <a:cubicBezTo>
                  <a:pt x="18404" y="1470938"/>
                  <a:pt x="17928" y="1483987"/>
                  <a:pt x="17071" y="1499227"/>
                </a:cubicBezTo>
                <a:lnTo>
                  <a:pt x="17115" y="1499138"/>
                </a:lnTo>
                <a:lnTo>
                  <a:pt x="17071" y="1500466"/>
                </a:lnTo>
                <a:cubicBezTo>
                  <a:pt x="17156" y="1510010"/>
                  <a:pt x="16652" y="1519554"/>
                  <a:pt x="15547" y="1529041"/>
                </a:cubicBezTo>
                <a:cubicBezTo>
                  <a:pt x="13137" y="1518649"/>
                  <a:pt x="12499" y="1507924"/>
                  <a:pt x="13642" y="1497322"/>
                </a:cubicBezTo>
                <a:lnTo>
                  <a:pt x="11641" y="1495608"/>
                </a:lnTo>
                <a:lnTo>
                  <a:pt x="6688" y="1477415"/>
                </a:lnTo>
                <a:cubicBezTo>
                  <a:pt x="6688" y="1462270"/>
                  <a:pt x="6022" y="1458270"/>
                  <a:pt x="4974" y="1460175"/>
                </a:cubicBezTo>
                <a:lnTo>
                  <a:pt x="4974" y="1453698"/>
                </a:lnTo>
                <a:lnTo>
                  <a:pt x="211" y="1461889"/>
                </a:lnTo>
                <a:cubicBezTo>
                  <a:pt x="211" y="1452650"/>
                  <a:pt x="-265" y="1443887"/>
                  <a:pt x="211" y="1434362"/>
                </a:cubicBezTo>
                <a:lnTo>
                  <a:pt x="2497" y="1407406"/>
                </a:lnTo>
                <a:cubicBezTo>
                  <a:pt x="4212" y="1389404"/>
                  <a:pt x="5831" y="1371592"/>
                  <a:pt x="7450" y="1353400"/>
                </a:cubicBezTo>
                <a:cubicBezTo>
                  <a:pt x="4402" y="1354257"/>
                  <a:pt x="7927" y="1321776"/>
                  <a:pt x="12880" y="1283676"/>
                </a:cubicBezTo>
                <a:cubicBezTo>
                  <a:pt x="10975" y="1284439"/>
                  <a:pt x="10117" y="1279771"/>
                  <a:pt x="14499" y="1250053"/>
                </a:cubicBezTo>
                <a:lnTo>
                  <a:pt x="13261" y="1244815"/>
                </a:lnTo>
                <a:cubicBezTo>
                  <a:pt x="11737" y="1245767"/>
                  <a:pt x="13261" y="1233384"/>
                  <a:pt x="17166" y="1211096"/>
                </a:cubicBezTo>
                <a:cubicBezTo>
                  <a:pt x="23548" y="1181759"/>
                  <a:pt x="29929" y="1154613"/>
                  <a:pt x="33739" y="1144421"/>
                </a:cubicBezTo>
                <a:cubicBezTo>
                  <a:pt x="29929" y="1154517"/>
                  <a:pt x="23548" y="1181664"/>
                  <a:pt x="17166" y="1211096"/>
                </a:cubicBezTo>
                <a:cubicBezTo>
                  <a:pt x="16594" y="1206810"/>
                  <a:pt x="14118" y="1212430"/>
                  <a:pt x="12499" y="1212430"/>
                </a:cubicBezTo>
                <a:cubicBezTo>
                  <a:pt x="10879" y="1212430"/>
                  <a:pt x="10213" y="1207858"/>
                  <a:pt x="15166" y="1183855"/>
                </a:cubicBezTo>
                <a:cubicBezTo>
                  <a:pt x="25548" y="1131848"/>
                  <a:pt x="21166" y="1141087"/>
                  <a:pt x="19642" y="1137182"/>
                </a:cubicBezTo>
                <a:lnTo>
                  <a:pt x="16023" y="1138420"/>
                </a:lnTo>
                <a:cubicBezTo>
                  <a:pt x="16023" y="1136420"/>
                  <a:pt x="16023" y="1135087"/>
                  <a:pt x="16023" y="1135087"/>
                </a:cubicBezTo>
                <a:cubicBezTo>
                  <a:pt x="26405" y="1096796"/>
                  <a:pt x="28501" y="1080223"/>
                  <a:pt x="35930" y="1051648"/>
                </a:cubicBezTo>
                <a:cubicBezTo>
                  <a:pt x="45550" y="1026692"/>
                  <a:pt x="50218" y="1017739"/>
                  <a:pt x="58981" y="996688"/>
                </a:cubicBezTo>
                <a:cubicBezTo>
                  <a:pt x="50122" y="1017739"/>
                  <a:pt x="45455" y="1026692"/>
                  <a:pt x="35930" y="1051648"/>
                </a:cubicBezTo>
                <a:cubicBezTo>
                  <a:pt x="37035" y="1042827"/>
                  <a:pt x="38654" y="1034084"/>
                  <a:pt x="40788" y="1025454"/>
                </a:cubicBezTo>
                <a:cubicBezTo>
                  <a:pt x="45455" y="1002880"/>
                  <a:pt x="51494" y="980610"/>
                  <a:pt x="58885" y="958779"/>
                </a:cubicBezTo>
                <a:cubicBezTo>
                  <a:pt x="65248" y="941262"/>
                  <a:pt x="70344" y="923308"/>
                  <a:pt x="74125" y="905058"/>
                </a:cubicBezTo>
                <a:cubicBezTo>
                  <a:pt x="78316" y="894771"/>
                  <a:pt x="82507" y="884484"/>
                  <a:pt x="86794" y="874197"/>
                </a:cubicBezTo>
                <a:cubicBezTo>
                  <a:pt x="93842" y="856004"/>
                  <a:pt x="95080" y="848479"/>
                  <a:pt x="98605" y="836954"/>
                </a:cubicBezTo>
                <a:cubicBezTo>
                  <a:pt x="106720" y="815570"/>
                  <a:pt x="116264" y="794758"/>
                  <a:pt x="127180" y="774660"/>
                </a:cubicBezTo>
                <a:cubicBezTo>
                  <a:pt x="126894" y="769708"/>
                  <a:pt x="139943" y="744181"/>
                  <a:pt x="134038" y="749800"/>
                </a:cubicBezTo>
                <a:lnTo>
                  <a:pt x="142229" y="729226"/>
                </a:lnTo>
                <a:lnTo>
                  <a:pt x="140515" y="729893"/>
                </a:lnTo>
                <a:cubicBezTo>
                  <a:pt x="148897" y="715129"/>
                  <a:pt x="156421" y="700461"/>
                  <a:pt x="164327" y="687507"/>
                </a:cubicBezTo>
                <a:cubicBezTo>
                  <a:pt x="172233" y="674553"/>
                  <a:pt x="179281" y="662647"/>
                  <a:pt x="185187" y="652359"/>
                </a:cubicBezTo>
                <a:cubicBezTo>
                  <a:pt x="196712" y="631690"/>
                  <a:pt x="204523" y="618260"/>
                  <a:pt x="203475" y="615593"/>
                </a:cubicBezTo>
                <a:lnTo>
                  <a:pt x="213000" y="600353"/>
                </a:lnTo>
                <a:cubicBezTo>
                  <a:pt x="220810" y="588637"/>
                  <a:pt x="227383" y="578255"/>
                  <a:pt x="233288" y="568730"/>
                </a:cubicBezTo>
                <a:cubicBezTo>
                  <a:pt x="239194" y="559205"/>
                  <a:pt x="245480" y="549966"/>
                  <a:pt x="252338" y="540155"/>
                </a:cubicBezTo>
                <a:cubicBezTo>
                  <a:pt x="259196" y="530344"/>
                  <a:pt x="266626" y="519581"/>
                  <a:pt x="276246" y="507294"/>
                </a:cubicBezTo>
                <a:cubicBezTo>
                  <a:pt x="285866" y="495007"/>
                  <a:pt x="298058" y="481386"/>
                  <a:pt x="313012" y="464717"/>
                </a:cubicBezTo>
                <a:lnTo>
                  <a:pt x="326157" y="451096"/>
                </a:lnTo>
                <a:lnTo>
                  <a:pt x="326194" y="451152"/>
                </a:lnTo>
                <a:lnTo>
                  <a:pt x="326157" y="451191"/>
                </a:lnTo>
                <a:lnTo>
                  <a:pt x="328538" y="454716"/>
                </a:lnTo>
                <a:cubicBezTo>
                  <a:pt x="347588" y="434142"/>
                  <a:pt x="366638" y="415187"/>
                  <a:pt x="376163" y="407091"/>
                </a:cubicBezTo>
                <a:cubicBezTo>
                  <a:pt x="366638" y="415092"/>
                  <a:pt x="347588" y="434047"/>
                  <a:pt x="328538" y="454716"/>
                </a:cubicBezTo>
                <a:lnTo>
                  <a:pt x="326194" y="451152"/>
                </a:lnTo>
                <a:lnTo>
                  <a:pt x="364733" y="410139"/>
                </a:lnTo>
                <a:cubicBezTo>
                  <a:pt x="382869" y="392984"/>
                  <a:pt x="401947" y="376859"/>
                  <a:pt x="421883" y="361847"/>
                </a:cubicBezTo>
                <a:cubicBezTo>
                  <a:pt x="429979" y="355560"/>
                  <a:pt x="437599" y="349846"/>
                  <a:pt x="445029" y="344416"/>
                </a:cubicBezTo>
                <a:lnTo>
                  <a:pt x="467984" y="329367"/>
                </a:lnTo>
                <a:cubicBezTo>
                  <a:pt x="483415" y="318604"/>
                  <a:pt x="472366" y="330224"/>
                  <a:pt x="454363" y="348417"/>
                </a:cubicBezTo>
                <a:cubicBezTo>
                  <a:pt x="446629" y="356656"/>
                  <a:pt x="439714" y="365619"/>
                  <a:pt x="433694" y="375182"/>
                </a:cubicBezTo>
                <a:cubicBezTo>
                  <a:pt x="462555" y="352513"/>
                  <a:pt x="470080" y="352798"/>
                  <a:pt x="470080" y="357656"/>
                </a:cubicBezTo>
                <a:cubicBezTo>
                  <a:pt x="471242" y="356694"/>
                  <a:pt x="472518" y="355894"/>
                  <a:pt x="473890" y="355275"/>
                </a:cubicBezTo>
                <a:cubicBezTo>
                  <a:pt x="486815" y="344311"/>
                  <a:pt x="500369" y="334110"/>
                  <a:pt x="514466" y="324699"/>
                </a:cubicBezTo>
                <a:cubicBezTo>
                  <a:pt x="533707" y="308983"/>
                  <a:pt x="545232" y="301363"/>
                  <a:pt x="532087" y="313555"/>
                </a:cubicBezTo>
                <a:cubicBezTo>
                  <a:pt x="527077" y="317813"/>
                  <a:pt x="522515" y="322566"/>
                  <a:pt x="518467" y="327748"/>
                </a:cubicBezTo>
                <a:cubicBezTo>
                  <a:pt x="517228" y="329652"/>
                  <a:pt x="519038" y="328795"/>
                  <a:pt x="523229" y="325747"/>
                </a:cubicBezTo>
                <a:cubicBezTo>
                  <a:pt x="531706" y="319747"/>
                  <a:pt x="550566" y="305459"/>
                  <a:pt x="574950" y="286409"/>
                </a:cubicBezTo>
                <a:cubicBezTo>
                  <a:pt x="581617" y="280599"/>
                  <a:pt x="587618" y="275455"/>
                  <a:pt x="594000" y="270121"/>
                </a:cubicBezTo>
                <a:cubicBezTo>
                  <a:pt x="600382" y="264787"/>
                  <a:pt x="607144" y="259263"/>
                  <a:pt x="614955" y="253072"/>
                </a:cubicBezTo>
                <a:cubicBezTo>
                  <a:pt x="639625" y="233355"/>
                  <a:pt x="647530" y="229735"/>
                  <a:pt x="649912" y="230402"/>
                </a:cubicBezTo>
                <a:cubicBezTo>
                  <a:pt x="648102" y="233545"/>
                  <a:pt x="660484" y="226116"/>
                  <a:pt x="681630" y="212209"/>
                </a:cubicBezTo>
                <a:cubicBezTo>
                  <a:pt x="707443" y="200589"/>
                  <a:pt x="631052" y="250690"/>
                  <a:pt x="637243" y="252024"/>
                </a:cubicBezTo>
                <a:lnTo>
                  <a:pt x="597429" y="282408"/>
                </a:lnTo>
                <a:cubicBezTo>
                  <a:pt x="594476" y="286218"/>
                  <a:pt x="572473" y="304411"/>
                  <a:pt x="557614" y="317175"/>
                </a:cubicBezTo>
                <a:cubicBezTo>
                  <a:pt x="548089" y="326033"/>
                  <a:pt x="537993" y="334224"/>
                  <a:pt x="529039" y="343749"/>
                </a:cubicBezTo>
                <a:cubicBezTo>
                  <a:pt x="531135" y="342892"/>
                  <a:pt x="529420" y="345274"/>
                  <a:pt x="530659" y="345369"/>
                </a:cubicBezTo>
                <a:cubicBezTo>
                  <a:pt x="531897" y="345464"/>
                  <a:pt x="535421" y="342607"/>
                  <a:pt x="549042" y="332510"/>
                </a:cubicBezTo>
                <a:cubicBezTo>
                  <a:pt x="569616" y="316984"/>
                  <a:pt x="579617" y="307174"/>
                  <a:pt x="593619" y="295267"/>
                </a:cubicBezTo>
                <a:cubicBezTo>
                  <a:pt x="604287" y="286695"/>
                  <a:pt x="617146" y="277170"/>
                  <a:pt x="629147" y="268121"/>
                </a:cubicBezTo>
                <a:lnTo>
                  <a:pt x="636767" y="267549"/>
                </a:lnTo>
                <a:cubicBezTo>
                  <a:pt x="623813" y="279741"/>
                  <a:pt x="578284" y="314984"/>
                  <a:pt x="625909" y="284790"/>
                </a:cubicBezTo>
                <a:cubicBezTo>
                  <a:pt x="635624" y="279170"/>
                  <a:pt x="645721" y="272598"/>
                  <a:pt x="655912" y="265740"/>
                </a:cubicBezTo>
                <a:cubicBezTo>
                  <a:pt x="666104" y="258882"/>
                  <a:pt x="677058" y="252405"/>
                  <a:pt x="687916" y="245261"/>
                </a:cubicBezTo>
                <a:lnTo>
                  <a:pt x="720968" y="223734"/>
                </a:lnTo>
                <a:cubicBezTo>
                  <a:pt x="732303" y="216781"/>
                  <a:pt x="743923" y="210018"/>
                  <a:pt x="755353" y="203256"/>
                </a:cubicBezTo>
                <a:cubicBezTo>
                  <a:pt x="763926" y="196779"/>
                  <a:pt x="773641" y="189159"/>
                  <a:pt x="786405" y="181920"/>
                </a:cubicBezTo>
                <a:cubicBezTo>
                  <a:pt x="799168" y="174681"/>
                  <a:pt x="812694" y="167061"/>
                  <a:pt x="827743" y="159060"/>
                </a:cubicBezTo>
                <a:cubicBezTo>
                  <a:pt x="835363" y="155155"/>
                  <a:pt x="843079" y="150868"/>
                  <a:pt x="851270" y="146963"/>
                </a:cubicBezTo>
                <a:lnTo>
                  <a:pt x="876797" y="135438"/>
                </a:lnTo>
                <a:lnTo>
                  <a:pt x="903467" y="123722"/>
                </a:lnTo>
                <a:lnTo>
                  <a:pt x="917183" y="117816"/>
                </a:lnTo>
                <a:lnTo>
                  <a:pt x="931375" y="112482"/>
                </a:lnTo>
                <a:cubicBezTo>
                  <a:pt x="1021577" y="74659"/>
                  <a:pt x="1115189" y="45541"/>
                  <a:pt x="1210934" y="25519"/>
                </a:cubicBezTo>
                <a:cubicBezTo>
                  <a:pt x="1287134" y="9708"/>
                  <a:pt x="1374288" y="-865"/>
                  <a:pt x="1436486" y="945"/>
                </a:cubicBezTo>
                <a:cubicBezTo>
                  <a:pt x="1451536" y="564"/>
                  <a:pt x="1467943" y="64"/>
                  <a:pt x="1480575" y="5"/>
                </a:cubicBezTo>
                <a:close/>
              </a:path>
            </a:pathLst>
          </a:custGeom>
          <a:solidFill>
            <a:schemeClr val="accent1">
              <a:lumMod val="40000"/>
              <a:lumOff val="60000"/>
              <a:alpha val="2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任意多边形: 形状 6"/>
          <p:cNvSpPr/>
          <p:nvPr>
            <p:custDataLst>
              <p:tags r:id="rId7"/>
            </p:custDataLst>
          </p:nvPr>
        </p:nvSpPr>
        <p:spPr>
          <a:xfrm>
            <a:off x="4531354" y="2160171"/>
            <a:ext cx="3143885" cy="3103880"/>
          </a:xfrm>
          <a:custGeom>
            <a:avLst/>
            <a:gdLst>
              <a:gd name="connsiteX0" fmla="*/ 2168236 w 4126207"/>
              <a:gd name="connsiteY0" fmla="*/ 4028672 h 4072308"/>
              <a:gd name="connsiteX1" fmla="*/ 2156419 w 4126207"/>
              <a:gd name="connsiteY1" fmla="*/ 4030873 h 4072308"/>
              <a:gd name="connsiteX2" fmla="*/ 2140107 w 4126207"/>
              <a:gd name="connsiteY2" fmla="*/ 4034131 h 4072308"/>
              <a:gd name="connsiteX3" fmla="*/ 2136121 w 4126207"/>
              <a:gd name="connsiteY3" fmla="*/ 4036665 h 4072308"/>
              <a:gd name="connsiteX4" fmla="*/ 2141862 w 4126207"/>
              <a:gd name="connsiteY4" fmla="*/ 4033844 h 4072308"/>
              <a:gd name="connsiteX5" fmla="*/ 2161664 w 4126207"/>
              <a:gd name="connsiteY5" fmla="*/ 4030064 h 4072308"/>
              <a:gd name="connsiteX6" fmla="*/ 2181282 w 4126207"/>
              <a:gd name="connsiteY6" fmla="*/ 4024988 h 4072308"/>
              <a:gd name="connsiteX7" fmla="*/ 2174832 w 4126207"/>
              <a:gd name="connsiteY7" fmla="*/ 4027275 h 4072308"/>
              <a:gd name="connsiteX8" fmla="*/ 2178840 w 4126207"/>
              <a:gd name="connsiteY8" fmla="*/ 4026427 h 4072308"/>
              <a:gd name="connsiteX9" fmla="*/ 1832348 w 4126207"/>
              <a:gd name="connsiteY9" fmla="*/ 4002362 h 4072308"/>
              <a:gd name="connsiteX10" fmla="*/ 1823847 w 4126207"/>
              <a:gd name="connsiteY10" fmla="*/ 4002942 h 4072308"/>
              <a:gd name="connsiteX11" fmla="*/ 1821829 w 4126207"/>
              <a:gd name="connsiteY11" fmla="*/ 4004300 h 4072308"/>
              <a:gd name="connsiteX12" fmla="*/ 1824062 w 4126207"/>
              <a:gd name="connsiteY12" fmla="*/ 4003013 h 4072308"/>
              <a:gd name="connsiteX13" fmla="*/ 1848422 w 4126207"/>
              <a:gd name="connsiteY13" fmla="*/ 4002584 h 4072308"/>
              <a:gd name="connsiteX14" fmla="*/ 1851450 w 4126207"/>
              <a:gd name="connsiteY14" fmla="*/ 4002679 h 4072308"/>
              <a:gd name="connsiteX15" fmla="*/ 1848707 w 4126207"/>
              <a:gd name="connsiteY15" fmla="*/ 4002585 h 4072308"/>
              <a:gd name="connsiteX16" fmla="*/ 1832348 w 4126207"/>
              <a:gd name="connsiteY16" fmla="*/ 4002362 h 4072308"/>
              <a:gd name="connsiteX17" fmla="*/ 1764949 w 4126207"/>
              <a:gd name="connsiteY17" fmla="*/ 3969247 h 4072308"/>
              <a:gd name="connsiteX18" fmla="*/ 1764709 w 4126207"/>
              <a:gd name="connsiteY18" fmla="*/ 3969783 h 4072308"/>
              <a:gd name="connsiteX19" fmla="*/ 1797273 w 4126207"/>
              <a:gd name="connsiteY19" fmla="*/ 3976105 h 4072308"/>
              <a:gd name="connsiteX20" fmla="*/ 1823181 w 4126207"/>
              <a:gd name="connsiteY20" fmla="*/ 3979819 h 4072308"/>
              <a:gd name="connsiteX21" fmla="*/ 1850518 w 4126207"/>
              <a:gd name="connsiteY21" fmla="*/ 3982582 h 4072308"/>
              <a:gd name="connsiteX22" fmla="*/ 1893952 w 4126207"/>
              <a:gd name="connsiteY22" fmla="*/ 3987440 h 4072308"/>
              <a:gd name="connsiteX23" fmla="*/ 1949387 w 4126207"/>
              <a:gd name="connsiteY23" fmla="*/ 3986582 h 4072308"/>
              <a:gd name="connsiteX24" fmla="*/ 1956575 w 4126207"/>
              <a:gd name="connsiteY24" fmla="*/ 3986275 h 4072308"/>
              <a:gd name="connsiteX25" fmla="*/ 1949387 w 4126207"/>
              <a:gd name="connsiteY25" fmla="*/ 3986391 h 4072308"/>
              <a:gd name="connsiteX26" fmla="*/ 1893952 w 4126207"/>
              <a:gd name="connsiteY26" fmla="*/ 3987249 h 4072308"/>
              <a:gd name="connsiteX27" fmla="*/ 1850518 w 4126207"/>
              <a:gd name="connsiteY27" fmla="*/ 3982391 h 4072308"/>
              <a:gd name="connsiteX28" fmla="*/ 1823181 w 4126207"/>
              <a:gd name="connsiteY28" fmla="*/ 3979629 h 4072308"/>
              <a:gd name="connsiteX29" fmla="*/ 1797273 w 4126207"/>
              <a:gd name="connsiteY29" fmla="*/ 3975914 h 4072308"/>
              <a:gd name="connsiteX30" fmla="*/ 1776540 w 4126207"/>
              <a:gd name="connsiteY30" fmla="*/ 3972153 h 4072308"/>
              <a:gd name="connsiteX31" fmla="*/ 2113543 w 4126207"/>
              <a:gd name="connsiteY31" fmla="*/ 3923770 h 4072308"/>
              <a:gd name="connsiteX32" fmla="*/ 2102442 w 4126207"/>
              <a:gd name="connsiteY32" fmla="*/ 3925681 h 4072308"/>
              <a:gd name="connsiteX33" fmla="*/ 2074546 w 4126207"/>
              <a:gd name="connsiteY33" fmla="*/ 3928480 h 4072308"/>
              <a:gd name="connsiteX34" fmla="*/ 2072034 w 4126207"/>
              <a:gd name="connsiteY34" fmla="*/ 3929290 h 4072308"/>
              <a:gd name="connsiteX35" fmla="*/ 2072590 w 4126207"/>
              <a:gd name="connsiteY35" fmla="*/ 3929428 h 4072308"/>
              <a:gd name="connsiteX36" fmla="*/ 2074545 w 4126207"/>
              <a:gd name="connsiteY36" fmla="*/ 3928576 h 4072308"/>
              <a:gd name="connsiteX37" fmla="*/ 2113742 w 4126207"/>
              <a:gd name="connsiteY37" fmla="*/ 3923912 h 4072308"/>
              <a:gd name="connsiteX38" fmla="*/ 1948580 w 4126207"/>
              <a:gd name="connsiteY38" fmla="*/ 3915319 h 4072308"/>
              <a:gd name="connsiteX39" fmla="*/ 1977105 w 4126207"/>
              <a:gd name="connsiteY39" fmla="*/ 3917812 h 4072308"/>
              <a:gd name="connsiteX40" fmla="*/ 1949101 w 4126207"/>
              <a:gd name="connsiteY40" fmla="*/ 3921050 h 4072308"/>
              <a:gd name="connsiteX41" fmla="*/ 1922336 w 4126207"/>
              <a:gd name="connsiteY41" fmla="*/ 3921050 h 4072308"/>
              <a:gd name="connsiteX42" fmla="*/ 1903286 w 4126207"/>
              <a:gd name="connsiteY42" fmla="*/ 3920479 h 4072308"/>
              <a:gd name="connsiteX43" fmla="*/ 1884236 w 4126207"/>
              <a:gd name="connsiteY43" fmla="*/ 3921241 h 4072308"/>
              <a:gd name="connsiteX44" fmla="*/ 1885570 w 4126207"/>
              <a:gd name="connsiteY44" fmla="*/ 3927242 h 4072308"/>
              <a:gd name="connsiteX45" fmla="*/ 1862710 w 4126207"/>
              <a:gd name="connsiteY45" fmla="*/ 3932767 h 4072308"/>
              <a:gd name="connsiteX46" fmla="*/ 1822018 w 4126207"/>
              <a:gd name="connsiteY46" fmla="*/ 3931094 h 4072308"/>
              <a:gd name="connsiteX47" fmla="*/ 1822514 w 4126207"/>
              <a:gd name="connsiteY47" fmla="*/ 3931147 h 4072308"/>
              <a:gd name="connsiteX48" fmla="*/ 1864234 w 4126207"/>
              <a:gd name="connsiteY48" fmla="*/ 3932861 h 4072308"/>
              <a:gd name="connsiteX49" fmla="*/ 1887094 w 4126207"/>
              <a:gd name="connsiteY49" fmla="*/ 3927337 h 4072308"/>
              <a:gd name="connsiteX50" fmla="*/ 1885760 w 4126207"/>
              <a:gd name="connsiteY50" fmla="*/ 3921336 h 4072308"/>
              <a:gd name="connsiteX51" fmla="*/ 1904810 w 4126207"/>
              <a:gd name="connsiteY51" fmla="*/ 3920574 h 4072308"/>
              <a:gd name="connsiteX52" fmla="*/ 1923860 w 4126207"/>
              <a:gd name="connsiteY52" fmla="*/ 3921145 h 4072308"/>
              <a:gd name="connsiteX53" fmla="*/ 1950625 w 4126207"/>
              <a:gd name="connsiteY53" fmla="*/ 3921145 h 4072308"/>
              <a:gd name="connsiteX54" fmla="*/ 1978629 w 4126207"/>
              <a:gd name="connsiteY54" fmla="*/ 3917907 h 4072308"/>
              <a:gd name="connsiteX55" fmla="*/ 1949197 w 4126207"/>
              <a:gd name="connsiteY55" fmla="*/ 3915335 h 4072308"/>
              <a:gd name="connsiteX56" fmla="*/ 2579174 w 4126207"/>
              <a:gd name="connsiteY56" fmla="*/ 3908678 h 4072308"/>
              <a:gd name="connsiteX57" fmla="*/ 2575584 w 4126207"/>
              <a:gd name="connsiteY57" fmla="*/ 3911561 h 4072308"/>
              <a:gd name="connsiteX58" fmla="*/ 2546985 w 4126207"/>
              <a:gd name="connsiteY58" fmla="*/ 3923146 h 4072308"/>
              <a:gd name="connsiteX59" fmla="*/ 2525840 w 4126207"/>
              <a:gd name="connsiteY59" fmla="*/ 3930575 h 4072308"/>
              <a:gd name="connsiteX60" fmla="*/ 2502027 w 4126207"/>
              <a:gd name="connsiteY60" fmla="*/ 3937433 h 4072308"/>
              <a:gd name="connsiteX61" fmla="*/ 2454402 w 4126207"/>
              <a:gd name="connsiteY61" fmla="*/ 3950768 h 4072308"/>
              <a:gd name="connsiteX62" fmla="*/ 2429351 w 4126207"/>
              <a:gd name="connsiteY62" fmla="*/ 3957817 h 4072308"/>
              <a:gd name="connsiteX63" fmla="*/ 2409063 w 4126207"/>
              <a:gd name="connsiteY63" fmla="*/ 3963056 h 4072308"/>
              <a:gd name="connsiteX64" fmla="*/ 2379345 w 4126207"/>
              <a:gd name="connsiteY64" fmla="*/ 3971819 h 4072308"/>
              <a:gd name="connsiteX65" fmla="*/ 2334958 w 4126207"/>
              <a:gd name="connsiteY65" fmla="*/ 3986868 h 4072308"/>
              <a:gd name="connsiteX66" fmla="*/ 2331402 w 4126207"/>
              <a:gd name="connsiteY66" fmla="*/ 3988409 h 4072308"/>
              <a:gd name="connsiteX67" fmla="*/ 2333880 w 4126207"/>
              <a:gd name="connsiteY67" fmla="*/ 3988688 h 4072308"/>
              <a:gd name="connsiteX68" fmla="*/ 2336101 w 4126207"/>
              <a:gd name="connsiteY68" fmla="*/ 3987725 h 4072308"/>
              <a:gd name="connsiteX69" fmla="*/ 2380488 w 4126207"/>
              <a:gd name="connsiteY69" fmla="*/ 3972675 h 4072308"/>
              <a:gd name="connsiteX70" fmla="*/ 2410206 w 4126207"/>
              <a:gd name="connsiteY70" fmla="*/ 3963913 h 4072308"/>
              <a:gd name="connsiteX71" fmla="*/ 2430494 w 4126207"/>
              <a:gd name="connsiteY71" fmla="*/ 3958674 h 4072308"/>
              <a:gd name="connsiteX72" fmla="*/ 2455545 w 4126207"/>
              <a:gd name="connsiteY72" fmla="*/ 3951625 h 4072308"/>
              <a:gd name="connsiteX73" fmla="*/ 2503170 w 4126207"/>
              <a:gd name="connsiteY73" fmla="*/ 3938290 h 4072308"/>
              <a:gd name="connsiteX74" fmla="*/ 2526983 w 4126207"/>
              <a:gd name="connsiteY74" fmla="*/ 3931433 h 4072308"/>
              <a:gd name="connsiteX75" fmla="*/ 2548128 w 4126207"/>
              <a:gd name="connsiteY75" fmla="*/ 3924003 h 4072308"/>
              <a:gd name="connsiteX76" fmla="*/ 2580864 w 4126207"/>
              <a:gd name="connsiteY76" fmla="*/ 3909095 h 4072308"/>
              <a:gd name="connsiteX77" fmla="*/ 2215816 w 4126207"/>
              <a:gd name="connsiteY77" fmla="*/ 3907140 h 4072308"/>
              <a:gd name="connsiteX78" fmla="*/ 2225323 w 4126207"/>
              <a:gd name="connsiteY78" fmla="*/ 3907855 h 4072308"/>
              <a:gd name="connsiteX79" fmla="*/ 2225213 w 4126207"/>
              <a:gd name="connsiteY79" fmla="*/ 3907826 h 4072308"/>
              <a:gd name="connsiteX80" fmla="*/ 2624229 w 4126207"/>
              <a:gd name="connsiteY80" fmla="*/ 3906198 h 4072308"/>
              <a:gd name="connsiteX81" fmla="*/ 2623947 w 4126207"/>
              <a:gd name="connsiteY81" fmla="*/ 3906286 h 4072308"/>
              <a:gd name="connsiteX82" fmla="*/ 2524601 w 4126207"/>
              <a:gd name="connsiteY82" fmla="*/ 3941719 h 4072308"/>
              <a:gd name="connsiteX83" fmla="*/ 2524957 w 4126207"/>
              <a:gd name="connsiteY83" fmla="*/ 3941688 h 4072308"/>
              <a:gd name="connsiteX84" fmla="*/ 2623948 w 4126207"/>
              <a:gd name="connsiteY84" fmla="*/ 3906287 h 4072308"/>
              <a:gd name="connsiteX85" fmla="*/ 1951459 w 4126207"/>
              <a:gd name="connsiteY85" fmla="*/ 3901502 h 4072308"/>
              <a:gd name="connsiteX86" fmla="*/ 1959983 w 4126207"/>
              <a:gd name="connsiteY86" fmla="*/ 3903417 h 4072308"/>
              <a:gd name="connsiteX87" fmla="*/ 1986819 w 4126207"/>
              <a:gd name="connsiteY87" fmla="*/ 3904982 h 4072308"/>
              <a:gd name="connsiteX88" fmla="*/ 1986789 w 4126207"/>
              <a:gd name="connsiteY88" fmla="*/ 3904974 h 4072308"/>
              <a:gd name="connsiteX89" fmla="*/ 1960222 w 4126207"/>
              <a:gd name="connsiteY89" fmla="*/ 3903418 h 4072308"/>
              <a:gd name="connsiteX90" fmla="*/ 1951613 w 4126207"/>
              <a:gd name="connsiteY90" fmla="*/ 3901510 h 4072308"/>
              <a:gd name="connsiteX91" fmla="*/ 2368505 w 4126207"/>
              <a:gd name="connsiteY91" fmla="*/ 3900874 h 4072308"/>
              <a:gd name="connsiteX92" fmla="*/ 2364127 w 4126207"/>
              <a:gd name="connsiteY92" fmla="*/ 3904679 h 4072308"/>
              <a:gd name="connsiteX93" fmla="*/ 2357343 w 4126207"/>
              <a:gd name="connsiteY93" fmla="*/ 3909144 h 4072308"/>
              <a:gd name="connsiteX94" fmla="*/ 2324387 w 4126207"/>
              <a:gd name="connsiteY94" fmla="*/ 3920098 h 4072308"/>
              <a:gd name="connsiteX95" fmla="*/ 2292097 w 4126207"/>
              <a:gd name="connsiteY95" fmla="*/ 3929623 h 4072308"/>
              <a:gd name="connsiteX96" fmla="*/ 2214373 w 4126207"/>
              <a:gd name="connsiteY96" fmla="*/ 3941815 h 4072308"/>
              <a:gd name="connsiteX97" fmla="*/ 2166748 w 4126207"/>
              <a:gd name="connsiteY97" fmla="*/ 3950006 h 4072308"/>
              <a:gd name="connsiteX98" fmla="*/ 2133125 w 4126207"/>
              <a:gd name="connsiteY98" fmla="*/ 3957816 h 4072308"/>
              <a:gd name="connsiteX99" fmla="*/ 2097977 w 4126207"/>
              <a:gd name="connsiteY99" fmla="*/ 3964199 h 4072308"/>
              <a:gd name="connsiteX100" fmla="*/ 2090466 w 4126207"/>
              <a:gd name="connsiteY100" fmla="*/ 3965885 h 4072308"/>
              <a:gd name="connsiteX101" fmla="*/ 2090595 w 4126207"/>
              <a:gd name="connsiteY101" fmla="*/ 3965949 h 4072308"/>
              <a:gd name="connsiteX102" fmla="*/ 2097119 w 4126207"/>
              <a:gd name="connsiteY102" fmla="*/ 3964484 h 4072308"/>
              <a:gd name="connsiteX103" fmla="*/ 2132267 w 4126207"/>
              <a:gd name="connsiteY103" fmla="*/ 3958103 h 4072308"/>
              <a:gd name="connsiteX104" fmla="*/ 2165890 w 4126207"/>
              <a:gd name="connsiteY104" fmla="*/ 3950292 h 4072308"/>
              <a:gd name="connsiteX105" fmla="*/ 2213515 w 4126207"/>
              <a:gd name="connsiteY105" fmla="*/ 3942101 h 4072308"/>
              <a:gd name="connsiteX106" fmla="*/ 2291239 w 4126207"/>
              <a:gd name="connsiteY106" fmla="*/ 3929908 h 4072308"/>
              <a:gd name="connsiteX107" fmla="*/ 2328767 w 4126207"/>
              <a:gd name="connsiteY107" fmla="*/ 3927432 h 4072308"/>
              <a:gd name="connsiteX108" fmla="*/ 2335435 w 4126207"/>
              <a:gd name="connsiteY108" fmla="*/ 3929908 h 4072308"/>
              <a:gd name="connsiteX109" fmla="*/ 2417921 w 4126207"/>
              <a:gd name="connsiteY109" fmla="*/ 3924003 h 4072308"/>
              <a:gd name="connsiteX110" fmla="*/ 2418525 w 4126207"/>
              <a:gd name="connsiteY110" fmla="*/ 3923851 h 4072308"/>
              <a:gd name="connsiteX111" fmla="*/ 2386080 w 4126207"/>
              <a:gd name="connsiteY111" fmla="*/ 3928661 h 4072308"/>
              <a:gd name="connsiteX112" fmla="*/ 2336292 w 4126207"/>
              <a:gd name="connsiteY112" fmla="*/ 3929719 h 4072308"/>
              <a:gd name="connsiteX113" fmla="*/ 2329625 w 4126207"/>
              <a:gd name="connsiteY113" fmla="*/ 3927242 h 4072308"/>
              <a:gd name="connsiteX114" fmla="*/ 2292096 w 4126207"/>
              <a:gd name="connsiteY114" fmla="*/ 3929719 h 4072308"/>
              <a:gd name="connsiteX115" fmla="*/ 2324386 w 4126207"/>
              <a:gd name="connsiteY115" fmla="*/ 3920194 h 4072308"/>
              <a:gd name="connsiteX116" fmla="*/ 2357343 w 4126207"/>
              <a:gd name="connsiteY116" fmla="*/ 3909240 h 4072308"/>
              <a:gd name="connsiteX117" fmla="*/ 2368606 w 4126207"/>
              <a:gd name="connsiteY117" fmla="*/ 3900882 h 4072308"/>
              <a:gd name="connsiteX118" fmla="*/ 2221822 w 4126207"/>
              <a:gd name="connsiteY118" fmla="*/ 3899920 h 4072308"/>
              <a:gd name="connsiteX119" fmla="*/ 2213640 w 4126207"/>
              <a:gd name="connsiteY119" fmla="*/ 3901116 h 4072308"/>
              <a:gd name="connsiteX120" fmla="*/ 2188083 w 4126207"/>
              <a:gd name="connsiteY120" fmla="*/ 3904286 h 4072308"/>
              <a:gd name="connsiteX121" fmla="*/ 2188374 w 4126207"/>
              <a:gd name="connsiteY121" fmla="*/ 3904334 h 4072308"/>
              <a:gd name="connsiteX122" fmla="*/ 2212710 w 4126207"/>
              <a:gd name="connsiteY122" fmla="*/ 3901301 h 4072308"/>
              <a:gd name="connsiteX123" fmla="*/ 1890903 w 4126207"/>
              <a:gd name="connsiteY123" fmla="*/ 3894856 h 4072308"/>
              <a:gd name="connsiteX124" fmla="*/ 1891663 w 4126207"/>
              <a:gd name="connsiteY124" fmla="*/ 3894967 h 4072308"/>
              <a:gd name="connsiteX125" fmla="*/ 1891544 w 4126207"/>
              <a:gd name="connsiteY125" fmla="*/ 3894856 h 4072308"/>
              <a:gd name="connsiteX126" fmla="*/ 2669389 w 4126207"/>
              <a:gd name="connsiteY126" fmla="*/ 3892248 h 4072308"/>
              <a:gd name="connsiteX127" fmla="*/ 2661790 w 4126207"/>
              <a:gd name="connsiteY127" fmla="*/ 3894441 h 4072308"/>
              <a:gd name="connsiteX128" fmla="*/ 2656498 w 4126207"/>
              <a:gd name="connsiteY128" fmla="*/ 3896097 h 4072308"/>
              <a:gd name="connsiteX129" fmla="*/ 1852652 w 4126207"/>
              <a:gd name="connsiteY129" fmla="*/ 3891977 h 4072308"/>
              <a:gd name="connsiteX130" fmla="*/ 1852705 w 4126207"/>
              <a:gd name="connsiteY130" fmla="*/ 3891987 h 4072308"/>
              <a:gd name="connsiteX131" fmla="*/ 1891534 w 4126207"/>
              <a:gd name="connsiteY131" fmla="*/ 3894847 h 4072308"/>
              <a:gd name="connsiteX132" fmla="*/ 1891527 w 4126207"/>
              <a:gd name="connsiteY132" fmla="*/ 3894840 h 4072308"/>
              <a:gd name="connsiteX133" fmla="*/ 1831699 w 4126207"/>
              <a:gd name="connsiteY133" fmla="*/ 3888026 h 4072308"/>
              <a:gd name="connsiteX134" fmla="*/ 1831699 w 4126207"/>
              <a:gd name="connsiteY134" fmla="*/ 3888027 h 4072308"/>
              <a:gd name="connsiteX135" fmla="*/ 1831997 w 4126207"/>
              <a:gd name="connsiteY135" fmla="*/ 3888921 h 4072308"/>
              <a:gd name="connsiteX136" fmla="*/ 2692983 w 4126207"/>
              <a:gd name="connsiteY136" fmla="*/ 3885941 h 4072308"/>
              <a:gd name="connsiteX137" fmla="*/ 2679789 w 4126207"/>
              <a:gd name="connsiteY137" fmla="*/ 3889247 h 4072308"/>
              <a:gd name="connsiteX138" fmla="*/ 2675812 w 4126207"/>
              <a:gd name="connsiteY138" fmla="*/ 3890395 h 4072308"/>
              <a:gd name="connsiteX139" fmla="*/ 2692983 w 4126207"/>
              <a:gd name="connsiteY139" fmla="*/ 3885941 h 4072308"/>
              <a:gd name="connsiteX140" fmla="*/ 2697669 w 4126207"/>
              <a:gd name="connsiteY140" fmla="*/ 3886285 h 4072308"/>
              <a:gd name="connsiteX141" fmla="*/ 2697671 w 4126207"/>
              <a:gd name="connsiteY141" fmla="*/ 3886284 h 4072308"/>
              <a:gd name="connsiteX142" fmla="*/ 2692983 w 4126207"/>
              <a:gd name="connsiteY142" fmla="*/ 3885941 h 4072308"/>
              <a:gd name="connsiteX143" fmla="*/ 1800329 w 4126207"/>
              <a:gd name="connsiteY143" fmla="*/ 3884795 h 4072308"/>
              <a:gd name="connsiteX144" fmla="*/ 1801590 w 4126207"/>
              <a:gd name="connsiteY144" fmla="*/ 3885018 h 4072308"/>
              <a:gd name="connsiteX145" fmla="*/ 1810982 w 4126207"/>
              <a:gd name="connsiteY145" fmla="*/ 3886224 h 4072308"/>
              <a:gd name="connsiteX146" fmla="*/ 1833009 w 4126207"/>
              <a:gd name="connsiteY146" fmla="*/ 3880181 h 4072308"/>
              <a:gd name="connsiteX147" fmla="*/ 1834230 w 4126207"/>
              <a:gd name="connsiteY147" fmla="*/ 3880759 h 4072308"/>
              <a:gd name="connsiteX148" fmla="*/ 1831622 w 4126207"/>
              <a:gd name="connsiteY148" fmla="*/ 3883534 h 4072308"/>
              <a:gd name="connsiteX149" fmla="*/ 1832392 w 4126207"/>
              <a:gd name="connsiteY149" fmla="*/ 3886235 h 4072308"/>
              <a:gd name="connsiteX150" fmla="*/ 1832420 w 4126207"/>
              <a:gd name="connsiteY150" fmla="*/ 3886189 h 4072308"/>
              <a:gd name="connsiteX151" fmla="*/ 1832506 w 4126207"/>
              <a:gd name="connsiteY151" fmla="*/ 3886197 h 4072308"/>
              <a:gd name="connsiteX152" fmla="*/ 1831753 w 4126207"/>
              <a:gd name="connsiteY152" fmla="*/ 3883510 h 4072308"/>
              <a:gd name="connsiteX153" fmla="*/ 1834325 w 4126207"/>
              <a:gd name="connsiteY153" fmla="*/ 3880664 h 4072308"/>
              <a:gd name="connsiteX154" fmla="*/ 1833369 w 4126207"/>
              <a:gd name="connsiteY154" fmla="*/ 3880204 h 4072308"/>
              <a:gd name="connsiteX155" fmla="*/ 2591504 w 4126207"/>
              <a:gd name="connsiteY155" fmla="*/ 3874549 h 4072308"/>
              <a:gd name="connsiteX156" fmla="*/ 2591847 w 4126207"/>
              <a:gd name="connsiteY156" fmla="*/ 3875878 h 4072308"/>
              <a:gd name="connsiteX157" fmla="*/ 2584990 w 4126207"/>
              <a:gd name="connsiteY157" fmla="*/ 3882569 h 4072308"/>
              <a:gd name="connsiteX158" fmla="*/ 2563050 w 4126207"/>
              <a:gd name="connsiteY158" fmla="*/ 3904845 h 4072308"/>
              <a:gd name="connsiteX159" fmla="*/ 2564474 w 4126207"/>
              <a:gd name="connsiteY159" fmla="*/ 3905110 h 4072308"/>
              <a:gd name="connsiteX160" fmla="*/ 2567154 w 4126207"/>
              <a:gd name="connsiteY160" fmla="*/ 3899488 h 4072308"/>
              <a:gd name="connsiteX161" fmla="*/ 2586133 w 4126207"/>
              <a:gd name="connsiteY161" fmla="*/ 3883426 h 4072308"/>
              <a:gd name="connsiteX162" fmla="*/ 2592428 w 4126207"/>
              <a:gd name="connsiteY162" fmla="*/ 3874559 h 4072308"/>
              <a:gd name="connsiteX163" fmla="*/ 1316178 w 4126207"/>
              <a:gd name="connsiteY163" fmla="*/ 3871377 h 4072308"/>
              <a:gd name="connsiteX164" fmla="*/ 1362932 w 4126207"/>
              <a:gd name="connsiteY164" fmla="*/ 3889237 h 4072308"/>
              <a:gd name="connsiteX165" fmla="*/ 1386237 w 4126207"/>
              <a:gd name="connsiteY165" fmla="*/ 3899774 h 4072308"/>
              <a:gd name="connsiteX166" fmla="*/ 1387793 w 4126207"/>
              <a:gd name="connsiteY166" fmla="*/ 3900001 h 4072308"/>
              <a:gd name="connsiteX167" fmla="*/ 1362932 w 4126207"/>
              <a:gd name="connsiteY167" fmla="*/ 3888761 h 4072308"/>
              <a:gd name="connsiteX168" fmla="*/ 1316280 w 4126207"/>
              <a:gd name="connsiteY168" fmla="*/ 3871406 h 4072308"/>
              <a:gd name="connsiteX169" fmla="*/ 1494785 w 4126207"/>
              <a:gd name="connsiteY169" fmla="*/ 3869209 h 4072308"/>
              <a:gd name="connsiteX170" fmla="*/ 1502999 w 4126207"/>
              <a:gd name="connsiteY170" fmla="*/ 3874610 h 4072308"/>
              <a:gd name="connsiteX171" fmla="*/ 1503038 w 4126207"/>
              <a:gd name="connsiteY171" fmla="*/ 3874630 h 4072308"/>
              <a:gd name="connsiteX172" fmla="*/ 1490187 w 4126207"/>
              <a:gd name="connsiteY172" fmla="*/ 3866186 h 4072308"/>
              <a:gd name="connsiteX173" fmla="*/ 1490481 w 4126207"/>
              <a:gd name="connsiteY173" fmla="*/ 3866379 h 4072308"/>
              <a:gd name="connsiteX174" fmla="*/ 1525460 w 4126207"/>
              <a:gd name="connsiteY174" fmla="*/ 3875610 h 4072308"/>
              <a:gd name="connsiteX175" fmla="*/ 2585279 w 4126207"/>
              <a:gd name="connsiteY175" fmla="*/ 3861187 h 4072308"/>
              <a:gd name="connsiteX176" fmla="*/ 2582585 w 4126207"/>
              <a:gd name="connsiteY176" fmla="*/ 3864353 h 4072308"/>
              <a:gd name="connsiteX177" fmla="*/ 2575352 w 4126207"/>
              <a:gd name="connsiteY177" fmla="*/ 3873629 h 4072308"/>
              <a:gd name="connsiteX178" fmla="*/ 2576161 w 4126207"/>
              <a:gd name="connsiteY178" fmla="*/ 3873628 h 4072308"/>
              <a:gd name="connsiteX179" fmla="*/ 2575661 w 4126207"/>
              <a:gd name="connsiteY179" fmla="*/ 3872342 h 4072308"/>
              <a:gd name="connsiteX180" fmla="*/ 2586430 w 4126207"/>
              <a:gd name="connsiteY180" fmla="*/ 3862035 h 4072308"/>
              <a:gd name="connsiteX181" fmla="*/ 2479210 w 4126207"/>
              <a:gd name="connsiteY181" fmla="*/ 3850366 h 4072308"/>
              <a:gd name="connsiteX182" fmla="*/ 2441090 w 4126207"/>
              <a:gd name="connsiteY182" fmla="*/ 3855135 h 4072308"/>
              <a:gd name="connsiteX183" fmla="*/ 2422101 w 4126207"/>
              <a:gd name="connsiteY183" fmla="*/ 3857497 h 4072308"/>
              <a:gd name="connsiteX184" fmla="*/ 2422112 w 4126207"/>
              <a:gd name="connsiteY184" fmla="*/ 3857519 h 4072308"/>
              <a:gd name="connsiteX185" fmla="*/ 2463082 w 4126207"/>
              <a:gd name="connsiteY185" fmla="*/ 3852018 h 4072308"/>
              <a:gd name="connsiteX186" fmla="*/ 2479233 w 4126207"/>
              <a:gd name="connsiteY186" fmla="*/ 3850383 h 4072308"/>
              <a:gd name="connsiteX187" fmla="*/ 2428275 w 4126207"/>
              <a:gd name="connsiteY187" fmla="*/ 3850154 h 4072308"/>
              <a:gd name="connsiteX188" fmla="*/ 2383822 w 4126207"/>
              <a:gd name="connsiteY188" fmla="*/ 3857804 h 4072308"/>
              <a:gd name="connsiteX189" fmla="*/ 2355436 w 4126207"/>
              <a:gd name="connsiteY189" fmla="*/ 3862872 h 4072308"/>
              <a:gd name="connsiteX190" fmla="*/ 2346641 w 4126207"/>
              <a:gd name="connsiteY190" fmla="*/ 3864776 h 4072308"/>
              <a:gd name="connsiteX191" fmla="*/ 2345027 w 4126207"/>
              <a:gd name="connsiteY191" fmla="*/ 3865076 h 4072308"/>
              <a:gd name="connsiteX192" fmla="*/ 2344226 w 4126207"/>
              <a:gd name="connsiteY192" fmla="*/ 3865299 h 4072308"/>
              <a:gd name="connsiteX193" fmla="*/ 2336114 w 4126207"/>
              <a:gd name="connsiteY193" fmla="*/ 3867056 h 4072308"/>
              <a:gd name="connsiteX194" fmla="*/ 2324481 w 4126207"/>
              <a:gd name="connsiteY194" fmla="*/ 3872663 h 4072308"/>
              <a:gd name="connsiteX195" fmla="*/ 2265236 w 4126207"/>
              <a:gd name="connsiteY195" fmla="*/ 3879045 h 4072308"/>
              <a:gd name="connsiteX196" fmla="*/ 2254425 w 4126207"/>
              <a:gd name="connsiteY196" fmla="*/ 3876974 h 4072308"/>
              <a:gd name="connsiteX197" fmla="*/ 2241950 w 4126207"/>
              <a:gd name="connsiteY197" fmla="*/ 3877012 h 4072308"/>
              <a:gd name="connsiteX198" fmla="*/ 2239656 w 4126207"/>
              <a:gd name="connsiteY198" fmla="*/ 3877343 h 4072308"/>
              <a:gd name="connsiteX199" fmla="*/ 2254901 w 4126207"/>
              <a:gd name="connsiteY199" fmla="*/ 3877366 h 4072308"/>
              <a:gd name="connsiteX200" fmla="*/ 2264763 w 4126207"/>
              <a:gd name="connsiteY200" fmla="*/ 3879158 h 4072308"/>
              <a:gd name="connsiteX201" fmla="*/ 2265617 w 4126207"/>
              <a:gd name="connsiteY201" fmla="*/ 3879045 h 4072308"/>
              <a:gd name="connsiteX202" fmla="*/ 2324862 w 4126207"/>
              <a:gd name="connsiteY202" fmla="*/ 3872663 h 4072308"/>
              <a:gd name="connsiteX203" fmla="*/ 2324863 w 4126207"/>
              <a:gd name="connsiteY203" fmla="*/ 3872663 h 4072308"/>
              <a:gd name="connsiteX204" fmla="*/ 2326192 w 4126207"/>
              <a:gd name="connsiteY204" fmla="*/ 3870328 h 4072308"/>
              <a:gd name="connsiteX205" fmla="*/ 2344226 w 4126207"/>
              <a:gd name="connsiteY205" fmla="*/ 3865299 h 4072308"/>
              <a:gd name="connsiteX206" fmla="*/ 2346641 w 4126207"/>
              <a:gd name="connsiteY206" fmla="*/ 3864776 h 4072308"/>
              <a:gd name="connsiteX207" fmla="*/ 2384204 w 4126207"/>
              <a:gd name="connsiteY207" fmla="*/ 3857804 h 4072308"/>
              <a:gd name="connsiteX208" fmla="*/ 2425601 w 4126207"/>
              <a:gd name="connsiteY208" fmla="*/ 3850625 h 4072308"/>
              <a:gd name="connsiteX209" fmla="*/ 2431957 w 4126207"/>
              <a:gd name="connsiteY209" fmla="*/ 3850212 h 4072308"/>
              <a:gd name="connsiteX210" fmla="*/ 2432029 w 4126207"/>
              <a:gd name="connsiteY210" fmla="*/ 3850183 h 4072308"/>
              <a:gd name="connsiteX211" fmla="*/ 2428275 w 4126207"/>
              <a:gd name="connsiteY211" fmla="*/ 3850154 h 4072308"/>
              <a:gd name="connsiteX212" fmla="*/ 2539080 w 4126207"/>
              <a:gd name="connsiteY212" fmla="*/ 3837707 h 4072308"/>
              <a:gd name="connsiteX213" fmla="*/ 2539079 w 4126207"/>
              <a:gd name="connsiteY213" fmla="*/ 3837707 h 4072308"/>
              <a:gd name="connsiteX214" fmla="*/ 2510504 w 4126207"/>
              <a:gd name="connsiteY214" fmla="*/ 3845612 h 4072308"/>
              <a:gd name="connsiteX215" fmla="*/ 2482074 w 4126207"/>
              <a:gd name="connsiteY215" fmla="*/ 3852341 h 4072308"/>
              <a:gd name="connsiteX216" fmla="*/ 2482120 w 4126207"/>
              <a:gd name="connsiteY216" fmla="*/ 3852375 h 4072308"/>
              <a:gd name="connsiteX217" fmla="*/ 2423636 w 4126207"/>
              <a:gd name="connsiteY217" fmla="*/ 3863424 h 4072308"/>
              <a:gd name="connsiteX218" fmla="*/ 2356485 w 4126207"/>
              <a:gd name="connsiteY218" fmla="*/ 3875521 h 4072308"/>
              <a:gd name="connsiteX219" fmla="*/ 2314670 w 4126207"/>
              <a:gd name="connsiteY219" fmla="*/ 3882760 h 4072308"/>
              <a:gd name="connsiteX220" fmla="*/ 2273999 w 4126207"/>
              <a:gd name="connsiteY220" fmla="*/ 3887523 h 4072308"/>
              <a:gd name="connsiteX221" fmla="*/ 2197799 w 4126207"/>
              <a:gd name="connsiteY221" fmla="*/ 3893523 h 4072308"/>
              <a:gd name="connsiteX222" fmla="*/ 2128266 w 4126207"/>
              <a:gd name="connsiteY222" fmla="*/ 3897524 h 4072308"/>
              <a:gd name="connsiteX223" fmla="*/ 2068735 w 4126207"/>
              <a:gd name="connsiteY223" fmla="*/ 3902000 h 4072308"/>
              <a:gd name="connsiteX224" fmla="*/ 2051641 w 4126207"/>
              <a:gd name="connsiteY224" fmla="*/ 3900357 h 4072308"/>
              <a:gd name="connsiteX225" fmla="*/ 2050379 w 4126207"/>
              <a:gd name="connsiteY225" fmla="*/ 3899812 h 4072308"/>
              <a:gd name="connsiteX226" fmla="*/ 2051856 w 4126207"/>
              <a:gd name="connsiteY226" fmla="*/ 3900536 h 4072308"/>
              <a:gd name="connsiteX227" fmla="*/ 2068830 w 4126207"/>
              <a:gd name="connsiteY227" fmla="*/ 3902286 h 4072308"/>
              <a:gd name="connsiteX228" fmla="*/ 2107241 w 4126207"/>
              <a:gd name="connsiteY228" fmla="*/ 3908062 h 4072308"/>
              <a:gd name="connsiteX229" fmla="*/ 2108645 w 4126207"/>
              <a:gd name="connsiteY229" fmla="*/ 3908001 h 4072308"/>
              <a:gd name="connsiteX230" fmla="*/ 2068735 w 4126207"/>
              <a:gd name="connsiteY230" fmla="*/ 3902000 h 4072308"/>
              <a:gd name="connsiteX231" fmla="*/ 2128361 w 4126207"/>
              <a:gd name="connsiteY231" fmla="*/ 3897524 h 4072308"/>
              <a:gd name="connsiteX232" fmla="*/ 2197894 w 4126207"/>
              <a:gd name="connsiteY232" fmla="*/ 3893523 h 4072308"/>
              <a:gd name="connsiteX233" fmla="*/ 2274094 w 4126207"/>
              <a:gd name="connsiteY233" fmla="*/ 3887523 h 4072308"/>
              <a:gd name="connsiteX234" fmla="*/ 2314766 w 4126207"/>
              <a:gd name="connsiteY234" fmla="*/ 3882760 h 4072308"/>
              <a:gd name="connsiteX235" fmla="*/ 2356580 w 4126207"/>
              <a:gd name="connsiteY235" fmla="*/ 3875521 h 4072308"/>
              <a:gd name="connsiteX236" fmla="*/ 2423732 w 4126207"/>
              <a:gd name="connsiteY236" fmla="*/ 3863424 h 4072308"/>
              <a:gd name="connsiteX237" fmla="*/ 2482215 w 4126207"/>
              <a:gd name="connsiteY237" fmla="*/ 3852375 h 4072308"/>
              <a:gd name="connsiteX238" fmla="*/ 2510790 w 4126207"/>
              <a:gd name="connsiteY238" fmla="*/ 3845612 h 4072308"/>
              <a:gd name="connsiteX239" fmla="*/ 2539115 w 4126207"/>
              <a:gd name="connsiteY239" fmla="*/ 3837775 h 4072308"/>
              <a:gd name="connsiteX240" fmla="*/ 1355408 w 4126207"/>
              <a:gd name="connsiteY240" fmla="*/ 3821419 h 4072308"/>
              <a:gd name="connsiteX241" fmla="*/ 1381411 w 4126207"/>
              <a:gd name="connsiteY241" fmla="*/ 3827706 h 4072308"/>
              <a:gd name="connsiteX242" fmla="*/ 1413225 w 4126207"/>
              <a:gd name="connsiteY242" fmla="*/ 3841136 h 4072308"/>
              <a:gd name="connsiteX243" fmla="*/ 1488187 w 4126207"/>
              <a:gd name="connsiteY243" fmla="*/ 3808369 h 4072308"/>
              <a:gd name="connsiteX244" fmla="*/ 1542384 w 4126207"/>
              <a:gd name="connsiteY244" fmla="*/ 3826753 h 4072308"/>
              <a:gd name="connsiteX245" fmla="*/ 1486282 w 4126207"/>
              <a:gd name="connsiteY245" fmla="*/ 3809608 h 4072308"/>
              <a:gd name="connsiteX246" fmla="*/ 3075135 w 4126207"/>
              <a:gd name="connsiteY246" fmla="*/ 3800179 h 4072308"/>
              <a:gd name="connsiteX247" fmla="*/ 3048667 w 4126207"/>
              <a:gd name="connsiteY247" fmla="*/ 3813037 h 4072308"/>
              <a:gd name="connsiteX248" fmla="*/ 3021426 w 4126207"/>
              <a:gd name="connsiteY248" fmla="*/ 3827515 h 4072308"/>
              <a:gd name="connsiteX249" fmla="*/ 2998756 w 4126207"/>
              <a:gd name="connsiteY249" fmla="*/ 3838278 h 4072308"/>
              <a:gd name="connsiteX250" fmla="*/ 2968753 w 4126207"/>
              <a:gd name="connsiteY250" fmla="*/ 3850947 h 4072308"/>
              <a:gd name="connsiteX251" fmla="*/ 2961990 w 4126207"/>
              <a:gd name="connsiteY251" fmla="*/ 3846470 h 4072308"/>
              <a:gd name="connsiteX252" fmla="*/ 2957346 w 4126207"/>
              <a:gd name="connsiteY252" fmla="*/ 3845482 h 4072308"/>
              <a:gd name="connsiteX253" fmla="*/ 2944854 w 4126207"/>
              <a:gd name="connsiteY253" fmla="*/ 3848567 h 4072308"/>
              <a:gd name="connsiteX254" fmla="*/ 2944273 w 4126207"/>
              <a:gd name="connsiteY254" fmla="*/ 3848850 h 4072308"/>
              <a:gd name="connsiteX255" fmla="*/ 2944195 w 4126207"/>
              <a:gd name="connsiteY255" fmla="*/ 3848730 h 4072308"/>
              <a:gd name="connsiteX256" fmla="*/ 2943702 w 4126207"/>
              <a:gd name="connsiteY256" fmla="*/ 3848851 h 4072308"/>
              <a:gd name="connsiteX257" fmla="*/ 2944136 w 4126207"/>
              <a:gd name="connsiteY257" fmla="*/ 3848639 h 4072308"/>
              <a:gd name="connsiteX258" fmla="*/ 2941987 w 4126207"/>
              <a:gd name="connsiteY258" fmla="*/ 3845326 h 4072308"/>
              <a:gd name="connsiteX259" fmla="*/ 2959513 w 4126207"/>
              <a:gd name="connsiteY259" fmla="*/ 3834754 h 4072308"/>
              <a:gd name="connsiteX260" fmla="*/ 2958440 w 4126207"/>
              <a:gd name="connsiteY260" fmla="*/ 3832429 h 4072308"/>
              <a:gd name="connsiteX261" fmla="*/ 2957982 w 4126207"/>
              <a:gd name="connsiteY261" fmla="*/ 3832660 h 4072308"/>
              <a:gd name="connsiteX262" fmla="*/ 2958965 w 4126207"/>
              <a:gd name="connsiteY262" fmla="*/ 3834790 h 4072308"/>
              <a:gd name="connsiteX263" fmla="*/ 2959037 w 4126207"/>
              <a:gd name="connsiteY263" fmla="*/ 3834753 h 4072308"/>
              <a:gd name="connsiteX264" fmla="*/ 2958968 w 4126207"/>
              <a:gd name="connsiteY264" fmla="*/ 3834795 h 4072308"/>
              <a:gd name="connsiteX265" fmla="*/ 2959037 w 4126207"/>
              <a:gd name="connsiteY265" fmla="*/ 3834945 h 4072308"/>
              <a:gd name="connsiteX266" fmla="*/ 2956953 w 4126207"/>
              <a:gd name="connsiteY266" fmla="*/ 3836017 h 4072308"/>
              <a:gd name="connsiteX267" fmla="*/ 2941606 w 4126207"/>
              <a:gd name="connsiteY267" fmla="*/ 3845326 h 4072308"/>
              <a:gd name="connsiteX268" fmla="*/ 2939510 w 4126207"/>
              <a:gd name="connsiteY268" fmla="*/ 3844991 h 4072308"/>
              <a:gd name="connsiteX269" fmla="*/ 2939225 w 4126207"/>
              <a:gd name="connsiteY269" fmla="*/ 3845137 h 4072308"/>
              <a:gd name="connsiteX270" fmla="*/ 2893029 w 4126207"/>
              <a:gd name="connsiteY270" fmla="*/ 3864758 h 4072308"/>
              <a:gd name="connsiteX271" fmla="*/ 2841290 w 4126207"/>
              <a:gd name="connsiteY271" fmla="*/ 3885755 h 4072308"/>
              <a:gd name="connsiteX272" fmla="*/ 2836927 w 4126207"/>
              <a:gd name="connsiteY272" fmla="*/ 3887808 h 4072308"/>
              <a:gd name="connsiteX273" fmla="*/ 2892552 w 4126207"/>
              <a:gd name="connsiteY273" fmla="*/ 3865234 h 4072308"/>
              <a:gd name="connsiteX274" fmla="*/ 2938749 w 4126207"/>
              <a:gd name="connsiteY274" fmla="*/ 3845613 h 4072308"/>
              <a:gd name="connsiteX275" fmla="*/ 2941035 w 4126207"/>
              <a:gd name="connsiteY275" fmla="*/ 3845613 h 4072308"/>
              <a:gd name="connsiteX276" fmla="*/ 2943416 w 4126207"/>
              <a:gd name="connsiteY276" fmla="*/ 3849137 h 4072308"/>
              <a:gd name="connsiteX277" fmla="*/ 2961609 w 4126207"/>
              <a:gd name="connsiteY277" fmla="*/ 3846756 h 4072308"/>
              <a:gd name="connsiteX278" fmla="*/ 2968371 w 4126207"/>
              <a:gd name="connsiteY278" fmla="*/ 3851232 h 4072308"/>
              <a:gd name="connsiteX279" fmla="*/ 2998375 w 4126207"/>
              <a:gd name="connsiteY279" fmla="*/ 3838564 h 4072308"/>
              <a:gd name="connsiteX280" fmla="*/ 3020949 w 4126207"/>
              <a:gd name="connsiteY280" fmla="*/ 3827992 h 4072308"/>
              <a:gd name="connsiteX281" fmla="*/ 3048191 w 4126207"/>
              <a:gd name="connsiteY281" fmla="*/ 3813514 h 4072308"/>
              <a:gd name="connsiteX282" fmla="*/ 3068318 w 4126207"/>
              <a:gd name="connsiteY282" fmla="*/ 3802892 h 4072308"/>
              <a:gd name="connsiteX283" fmla="*/ 3075002 w 4126207"/>
              <a:gd name="connsiteY283" fmla="*/ 3800336 h 4072308"/>
              <a:gd name="connsiteX284" fmla="*/ 2828430 w 4126207"/>
              <a:gd name="connsiteY284" fmla="*/ 3776842 h 4072308"/>
              <a:gd name="connsiteX285" fmla="*/ 2822662 w 4126207"/>
              <a:gd name="connsiteY285" fmla="*/ 3781045 h 4072308"/>
              <a:gd name="connsiteX286" fmla="*/ 2822663 w 4126207"/>
              <a:gd name="connsiteY286" fmla="*/ 3781045 h 4072308"/>
              <a:gd name="connsiteX287" fmla="*/ 1395367 w 4126207"/>
              <a:gd name="connsiteY287" fmla="*/ 3770858 h 4072308"/>
              <a:gd name="connsiteX288" fmla="*/ 1395604 w 4126207"/>
              <a:gd name="connsiteY288" fmla="*/ 3770936 h 4072308"/>
              <a:gd name="connsiteX289" fmla="*/ 1395732 w 4126207"/>
              <a:gd name="connsiteY289" fmla="*/ 3770979 h 4072308"/>
              <a:gd name="connsiteX290" fmla="*/ 1400283 w 4126207"/>
              <a:gd name="connsiteY290" fmla="*/ 3771198 h 4072308"/>
              <a:gd name="connsiteX291" fmla="*/ 1417511 w 4126207"/>
              <a:gd name="connsiteY291" fmla="*/ 3776461 h 4072308"/>
              <a:gd name="connsiteX292" fmla="*/ 1431038 w 4126207"/>
              <a:gd name="connsiteY292" fmla="*/ 3782807 h 4072308"/>
              <a:gd name="connsiteX293" fmla="*/ 1431794 w 4126207"/>
              <a:gd name="connsiteY293" fmla="*/ 3783060 h 4072308"/>
              <a:gd name="connsiteX294" fmla="*/ 1417701 w 4126207"/>
              <a:gd name="connsiteY294" fmla="*/ 3776366 h 4072308"/>
              <a:gd name="connsiteX295" fmla="*/ 1400580 w 4126207"/>
              <a:gd name="connsiteY295" fmla="*/ 3771104 h 4072308"/>
              <a:gd name="connsiteX296" fmla="*/ 2731061 w 4126207"/>
              <a:gd name="connsiteY296" fmla="*/ 3768947 h 4072308"/>
              <a:gd name="connsiteX297" fmla="*/ 2717355 w 4126207"/>
              <a:gd name="connsiteY297" fmla="*/ 3775845 h 4072308"/>
              <a:gd name="connsiteX298" fmla="*/ 2696052 w 4126207"/>
              <a:gd name="connsiteY298" fmla="*/ 3785319 h 4072308"/>
              <a:gd name="connsiteX299" fmla="*/ 2611184 w 4126207"/>
              <a:gd name="connsiteY299" fmla="*/ 3813322 h 4072308"/>
              <a:gd name="connsiteX300" fmla="*/ 2570036 w 4126207"/>
              <a:gd name="connsiteY300" fmla="*/ 3822847 h 4072308"/>
              <a:gd name="connsiteX301" fmla="*/ 2525078 w 4126207"/>
              <a:gd name="connsiteY301" fmla="*/ 3833706 h 4072308"/>
              <a:gd name="connsiteX302" fmla="*/ 2501075 w 4126207"/>
              <a:gd name="connsiteY302" fmla="*/ 3839707 h 4072308"/>
              <a:gd name="connsiteX303" fmla="*/ 2475738 w 4126207"/>
              <a:gd name="connsiteY303" fmla="*/ 3845136 h 4072308"/>
              <a:gd name="connsiteX304" fmla="*/ 2422071 w 4126207"/>
              <a:gd name="connsiteY304" fmla="*/ 3857440 h 4072308"/>
              <a:gd name="connsiteX305" fmla="*/ 2422092 w 4126207"/>
              <a:gd name="connsiteY305" fmla="*/ 3857480 h 4072308"/>
              <a:gd name="connsiteX306" fmla="*/ 2475928 w 4126207"/>
              <a:gd name="connsiteY306" fmla="*/ 3845136 h 4072308"/>
              <a:gd name="connsiteX307" fmla="*/ 2501265 w 4126207"/>
              <a:gd name="connsiteY307" fmla="*/ 3839707 h 4072308"/>
              <a:gd name="connsiteX308" fmla="*/ 2525268 w 4126207"/>
              <a:gd name="connsiteY308" fmla="*/ 3833706 h 4072308"/>
              <a:gd name="connsiteX309" fmla="*/ 2570131 w 4126207"/>
              <a:gd name="connsiteY309" fmla="*/ 3822943 h 4072308"/>
              <a:gd name="connsiteX310" fmla="*/ 2611279 w 4126207"/>
              <a:gd name="connsiteY310" fmla="*/ 3813418 h 4072308"/>
              <a:gd name="connsiteX311" fmla="*/ 2696147 w 4126207"/>
              <a:gd name="connsiteY311" fmla="*/ 3785414 h 4072308"/>
              <a:gd name="connsiteX312" fmla="*/ 2717236 w 4126207"/>
              <a:gd name="connsiteY312" fmla="*/ 3775940 h 4072308"/>
              <a:gd name="connsiteX313" fmla="*/ 2737258 w 4126207"/>
              <a:gd name="connsiteY313" fmla="*/ 3764597 h 4072308"/>
              <a:gd name="connsiteX314" fmla="*/ 2736074 w 4126207"/>
              <a:gd name="connsiteY314" fmla="*/ 3765444 h 4072308"/>
              <a:gd name="connsiteX315" fmla="*/ 2737268 w 4126207"/>
              <a:gd name="connsiteY315" fmla="*/ 3764600 h 4072308"/>
              <a:gd name="connsiteX316" fmla="*/ 2807141 w 4126207"/>
              <a:gd name="connsiteY316" fmla="*/ 3753318 h 4072308"/>
              <a:gd name="connsiteX317" fmla="*/ 2806682 w 4126207"/>
              <a:gd name="connsiteY317" fmla="*/ 3753363 h 4072308"/>
              <a:gd name="connsiteX318" fmla="*/ 2807018 w 4126207"/>
              <a:gd name="connsiteY318" fmla="*/ 3755506 h 4072308"/>
              <a:gd name="connsiteX319" fmla="*/ 2770347 w 4126207"/>
              <a:gd name="connsiteY319" fmla="*/ 3771507 h 4072308"/>
              <a:gd name="connsiteX320" fmla="*/ 2682241 w 4126207"/>
              <a:gd name="connsiteY320" fmla="*/ 3800845 h 4072308"/>
              <a:gd name="connsiteX321" fmla="*/ 2636330 w 4126207"/>
              <a:gd name="connsiteY321" fmla="*/ 3814275 h 4072308"/>
              <a:gd name="connsiteX322" fmla="*/ 2579656 w 4126207"/>
              <a:gd name="connsiteY322" fmla="*/ 3831896 h 4072308"/>
              <a:gd name="connsiteX323" fmla="*/ 2578388 w 4126207"/>
              <a:gd name="connsiteY323" fmla="*/ 3832208 h 4072308"/>
              <a:gd name="connsiteX324" fmla="*/ 2574166 w 4126207"/>
              <a:gd name="connsiteY324" fmla="*/ 3838949 h 4072308"/>
              <a:gd name="connsiteX325" fmla="*/ 2551462 w 4126207"/>
              <a:gd name="connsiteY325" fmla="*/ 3863233 h 4072308"/>
              <a:gd name="connsiteX326" fmla="*/ 2550890 w 4126207"/>
              <a:gd name="connsiteY326" fmla="*/ 3864091 h 4072308"/>
              <a:gd name="connsiteX327" fmla="*/ 2553618 w 4126207"/>
              <a:gd name="connsiteY327" fmla="*/ 3863593 h 4072308"/>
              <a:gd name="connsiteX328" fmla="*/ 2566562 w 4126207"/>
              <a:gd name="connsiteY328" fmla="*/ 3857232 h 4072308"/>
              <a:gd name="connsiteX329" fmla="*/ 2579846 w 4126207"/>
              <a:gd name="connsiteY329" fmla="*/ 3832563 h 4072308"/>
              <a:gd name="connsiteX330" fmla="*/ 2636520 w 4126207"/>
              <a:gd name="connsiteY330" fmla="*/ 3814941 h 4072308"/>
              <a:gd name="connsiteX331" fmla="*/ 2682431 w 4126207"/>
              <a:gd name="connsiteY331" fmla="*/ 3801511 h 4072308"/>
              <a:gd name="connsiteX332" fmla="*/ 2770537 w 4126207"/>
              <a:gd name="connsiteY332" fmla="*/ 3772174 h 4072308"/>
              <a:gd name="connsiteX333" fmla="*/ 2807208 w 4126207"/>
              <a:gd name="connsiteY333" fmla="*/ 3756172 h 4072308"/>
              <a:gd name="connsiteX334" fmla="*/ 2806827 w 4126207"/>
              <a:gd name="connsiteY334" fmla="*/ 3755601 h 4072308"/>
              <a:gd name="connsiteX335" fmla="*/ 2807485 w 4126207"/>
              <a:gd name="connsiteY335" fmla="*/ 3755544 h 4072308"/>
              <a:gd name="connsiteX336" fmla="*/ 3082008 w 4126207"/>
              <a:gd name="connsiteY336" fmla="*/ 3749777 h 4072308"/>
              <a:gd name="connsiteX337" fmla="*/ 3019711 w 4126207"/>
              <a:gd name="connsiteY337" fmla="*/ 3784271 h 4072308"/>
              <a:gd name="connsiteX338" fmla="*/ 2988946 w 4126207"/>
              <a:gd name="connsiteY338" fmla="*/ 3799797 h 4072308"/>
              <a:gd name="connsiteX339" fmla="*/ 2958275 w 4126207"/>
              <a:gd name="connsiteY339" fmla="*/ 3814465 h 4072308"/>
              <a:gd name="connsiteX340" fmla="*/ 2829497 w 4126207"/>
              <a:gd name="connsiteY340" fmla="*/ 3871615 h 4072308"/>
              <a:gd name="connsiteX341" fmla="*/ 2798803 w 4126207"/>
              <a:gd name="connsiteY341" fmla="*/ 3882057 h 4072308"/>
              <a:gd name="connsiteX342" fmla="*/ 2793714 w 4126207"/>
              <a:gd name="connsiteY342" fmla="*/ 3881606 h 4072308"/>
              <a:gd name="connsiteX343" fmla="*/ 2793162 w 4126207"/>
              <a:gd name="connsiteY343" fmla="*/ 3881826 h 4072308"/>
              <a:gd name="connsiteX344" fmla="*/ 2798076 w 4126207"/>
              <a:gd name="connsiteY344" fmla="*/ 3882284 h 4072308"/>
              <a:gd name="connsiteX345" fmla="*/ 2829021 w 4126207"/>
              <a:gd name="connsiteY345" fmla="*/ 3872092 h 4072308"/>
              <a:gd name="connsiteX346" fmla="*/ 2957799 w 4126207"/>
              <a:gd name="connsiteY346" fmla="*/ 3814942 h 4072308"/>
              <a:gd name="connsiteX347" fmla="*/ 2988469 w 4126207"/>
              <a:gd name="connsiteY347" fmla="*/ 3800274 h 4072308"/>
              <a:gd name="connsiteX348" fmla="*/ 3019235 w 4126207"/>
              <a:gd name="connsiteY348" fmla="*/ 3784748 h 4072308"/>
              <a:gd name="connsiteX349" fmla="*/ 3082195 w 4126207"/>
              <a:gd name="connsiteY349" fmla="*/ 3749887 h 4072308"/>
              <a:gd name="connsiteX350" fmla="*/ 3082250 w 4126207"/>
              <a:gd name="connsiteY350" fmla="*/ 3749855 h 4072308"/>
              <a:gd name="connsiteX351" fmla="*/ 2799294 w 4126207"/>
              <a:gd name="connsiteY351" fmla="*/ 3748002 h 4072308"/>
              <a:gd name="connsiteX352" fmla="*/ 2798491 w 4126207"/>
              <a:gd name="connsiteY352" fmla="*/ 3748771 h 4072308"/>
              <a:gd name="connsiteX353" fmla="*/ 2798850 w 4126207"/>
              <a:gd name="connsiteY353" fmla="*/ 3748565 h 4072308"/>
              <a:gd name="connsiteX354" fmla="*/ 2802068 w 4126207"/>
              <a:gd name="connsiteY354" fmla="*/ 3741683 h 4072308"/>
              <a:gd name="connsiteX355" fmla="*/ 2801684 w 4126207"/>
              <a:gd name="connsiteY355" fmla="*/ 3741980 h 4072308"/>
              <a:gd name="connsiteX356" fmla="*/ 2801797 w 4126207"/>
              <a:gd name="connsiteY356" fmla="*/ 3744830 h 4072308"/>
              <a:gd name="connsiteX357" fmla="*/ 2802185 w 4126207"/>
              <a:gd name="connsiteY357" fmla="*/ 3744339 h 4072308"/>
              <a:gd name="connsiteX358" fmla="*/ 3078957 w 4126207"/>
              <a:gd name="connsiteY358" fmla="*/ 3728931 h 4072308"/>
              <a:gd name="connsiteX359" fmla="*/ 3066179 w 4126207"/>
              <a:gd name="connsiteY359" fmla="*/ 3733933 h 4072308"/>
              <a:gd name="connsiteX360" fmla="*/ 3061751 w 4126207"/>
              <a:gd name="connsiteY360" fmla="*/ 3734245 h 4072308"/>
              <a:gd name="connsiteX361" fmla="*/ 3061506 w 4126207"/>
              <a:gd name="connsiteY361" fmla="*/ 3734612 h 4072308"/>
              <a:gd name="connsiteX362" fmla="*/ 3078956 w 4126207"/>
              <a:gd name="connsiteY362" fmla="*/ 3729122 h 4072308"/>
              <a:gd name="connsiteX363" fmla="*/ 3079102 w 4126207"/>
              <a:gd name="connsiteY363" fmla="*/ 3729731 h 4072308"/>
              <a:gd name="connsiteX364" fmla="*/ 3079141 w 4126207"/>
              <a:gd name="connsiteY364" fmla="*/ 3729704 h 4072308"/>
              <a:gd name="connsiteX365" fmla="*/ 3078957 w 4126207"/>
              <a:gd name="connsiteY365" fmla="*/ 3728931 h 4072308"/>
              <a:gd name="connsiteX366" fmla="*/ 2810958 w 4126207"/>
              <a:gd name="connsiteY366" fmla="*/ 3719144 h 4072308"/>
              <a:gd name="connsiteX367" fmla="*/ 2804897 w 4126207"/>
              <a:gd name="connsiteY367" fmla="*/ 3723124 h 4072308"/>
              <a:gd name="connsiteX368" fmla="*/ 2787968 w 4126207"/>
              <a:gd name="connsiteY368" fmla="*/ 3731503 h 4072308"/>
              <a:gd name="connsiteX369" fmla="*/ 2746725 w 4126207"/>
              <a:gd name="connsiteY369" fmla="*/ 3750553 h 4072308"/>
              <a:gd name="connsiteX370" fmla="*/ 2727675 w 4126207"/>
              <a:gd name="connsiteY370" fmla="*/ 3760078 h 4072308"/>
              <a:gd name="connsiteX371" fmla="*/ 2725377 w 4126207"/>
              <a:gd name="connsiteY371" fmla="*/ 3763804 h 4072308"/>
              <a:gd name="connsiteX372" fmla="*/ 2725533 w 4126207"/>
              <a:gd name="connsiteY372" fmla="*/ 3763801 h 4072308"/>
              <a:gd name="connsiteX373" fmla="*/ 2727769 w 4126207"/>
              <a:gd name="connsiteY373" fmla="*/ 3760173 h 4072308"/>
              <a:gd name="connsiteX374" fmla="*/ 2746819 w 4126207"/>
              <a:gd name="connsiteY374" fmla="*/ 3750648 h 4072308"/>
              <a:gd name="connsiteX375" fmla="*/ 2788063 w 4126207"/>
              <a:gd name="connsiteY375" fmla="*/ 3731598 h 4072308"/>
              <a:gd name="connsiteX376" fmla="*/ 2811197 w 4126207"/>
              <a:gd name="connsiteY376" fmla="*/ 3719144 h 4072308"/>
              <a:gd name="connsiteX377" fmla="*/ 3221957 w 4126207"/>
              <a:gd name="connsiteY377" fmla="*/ 3688520 h 4072308"/>
              <a:gd name="connsiteX378" fmla="*/ 3216021 w 4126207"/>
              <a:gd name="connsiteY378" fmla="*/ 3691116 h 4072308"/>
              <a:gd name="connsiteX379" fmla="*/ 3058099 w 4126207"/>
              <a:gd name="connsiteY379" fmla="*/ 3783606 h 4072308"/>
              <a:gd name="connsiteX380" fmla="*/ 3022900 w 4126207"/>
              <a:gd name="connsiteY380" fmla="*/ 3800248 h 4072308"/>
              <a:gd name="connsiteX381" fmla="*/ 3017889 w 4126207"/>
              <a:gd name="connsiteY381" fmla="*/ 3803121 h 4072308"/>
              <a:gd name="connsiteX382" fmla="*/ 3058659 w 4126207"/>
              <a:gd name="connsiteY382" fmla="*/ 3783783 h 4072308"/>
              <a:gd name="connsiteX383" fmla="*/ 3216688 w 4126207"/>
              <a:gd name="connsiteY383" fmla="*/ 3691307 h 4072308"/>
              <a:gd name="connsiteX384" fmla="*/ 3220769 w 4126207"/>
              <a:gd name="connsiteY384" fmla="*/ 3689522 h 4072308"/>
              <a:gd name="connsiteX385" fmla="*/ 3221641 w 4126207"/>
              <a:gd name="connsiteY385" fmla="*/ 3688736 h 4072308"/>
              <a:gd name="connsiteX386" fmla="*/ 2934556 w 4126207"/>
              <a:gd name="connsiteY386" fmla="*/ 3687598 h 4072308"/>
              <a:gd name="connsiteX387" fmla="*/ 2925128 w 4126207"/>
              <a:gd name="connsiteY387" fmla="*/ 3690165 h 4072308"/>
              <a:gd name="connsiteX388" fmla="*/ 2921626 w 4126207"/>
              <a:gd name="connsiteY388" fmla="*/ 3690638 h 4072308"/>
              <a:gd name="connsiteX389" fmla="*/ 2921351 w 4126207"/>
              <a:gd name="connsiteY389" fmla="*/ 3690831 h 4072308"/>
              <a:gd name="connsiteX390" fmla="*/ 2925794 w 4126207"/>
              <a:gd name="connsiteY390" fmla="*/ 3690164 h 4072308"/>
              <a:gd name="connsiteX391" fmla="*/ 2935018 w 4126207"/>
              <a:gd name="connsiteY391" fmla="*/ 3687652 h 4072308"/>
              <a:gd name="connsiteX392" fmla="*/ 3164431 w 4126207"/>
              <a:gd name="connsiteY392" fmla="*/ 3687426 h 4072308"/>
              <a:gd name="connsiteX393" fmla="*/ 3082481 w 4126207"/>
              <a:gd name="connsiteY393" fmla="*/ 3736360 h 4072308"/>
              <a:gd name="connsiteX394" fmla="*/ 3045726 w 4126207"/>
              <a:gd name="connsiteY394" fmla="*/ 3755434 h 4072308"/>
              <a:gd name="connsiteX395" fmla="*/ 3037972 w 4126207"/>
              <a:gd name="connsiteY395" fmla="*/ 3756049 h 4072308"/>
              <a:gd name="connsiteX396" fmla="*/ 3037618 w 4126207"/>
              <a:gd name="connsiteY396" fmla="*/ 3756268 h 4072308"/>
              <a:gd name="connsiteX397" fmla="*/ 3082481 w 4126207"/>
              <a:gd name="connsiteY397" fmla="*/ 3736551 h 4072308"/>
              <a:gd name="connsiteX398" fmla="*/ 3157174 w 4126207"/>
              <a:gd name="connsiteY398" fmla="*/ 3690987 h 4072308"/>
              <a:gd name="connsiteX399" fmla="*/ 3164389 w 4126207"/>
              <a:gd name="connsiteY399" fmla="*/ 3687637 h 4072308"/>
              <a:gd name="connsiteX400" fmla="*/ 2966800 w 4126207"/>
              <a:gd name="connsiteY400" fmla="*/ 3681676 h 4072308"/>
              <a:gd name="connsiteX401" fmla="*/ 2960847 w 4126207"/>
              <a:gd name="connsiteY401" fmla="*/ 3683783 h 4072308"/>
              <a:gd name="connsiteX402" fmla="*/ 2932272 w 4126207"/>
              <a:gd name="connsiteY402" fmla="*/ 3698166 h 4072308"/>
              <a:gd name="connsiteX403" fmla="*/ 2898054 w 4126207"/>
              <a:gd name="connsiteY403" fmla="*/ 3715014 h 4072308"/>
              <a:gd name="connsiteX404" fmla="*/ 2881651 w 4126207"/>
              <a:gd name="connsiteY404" fmla="*/ 3721066 h 4072308"/>
              <a:gd name="connsiteX405" fmla="*/ 2880360 w 4126207"/>
              <a:gd name="connsiteY405" fmla="*/ 3721787 h 4072308"/>
              <a:gd name="connsiteX406" fmla="*/ 2844070 w 4126207"/>
              <a:gd name="connsiteY406" fmla="*/ 3739028 h 4072308"/>
              <a:gd name="connsiteX407" fmla="*/ 2807654 w 4126207"/>
              <a:gd name="connsiteY407" fmla="*/ 3755529 h 4072308"/>
              <a:gd name="connsiteX408" fmla="*/ 2808578 w 4126207"/>
              <a:gd name="connsiteY408" fmla="*/ 3755448 h 4072308"/>
              <a:gd name="connsiteX409" fmla="*/ 2843975 w 4126207"/>
              <a:gd name="connsiteY409" fmla="*/ 3739408 h 4072308"/>
              <a:gd name="connsiteX410" fmla="*/ 2880265 w 4126207"/>
              <a:gd name="connsiteY410" fmla="*/ 3722168 h 4072308"/>
              <a:gd name="connsiteX411" fmla="*/ 2932843 w 4126207"/>
              <a:gd name="connsiteY411" fmla="*/ 3698451 h 4072308"/>
              <a:gd name="connsiteX412" fmla="*/ 2961418 w 4126207"/>
              <a:gd name="connsiteY412" fmla="*/ 3684068 h 4072308"/>
              <a:gd name="connsiteX413" fmla="*/ 2966553 w 4126207"/>
              <a:gd name="connsiteY413" fmla="*/ 3682250 h 4072308"/>
              <a:gd name="connsiteX414" fmla="*/ 3287703 w 4126207"/>
              <a:gd name="connsiteY414" fmla="*/ 3669699 h 4072308"/>
              <a:gd name="connsiteX415" fmla="*/ 3284513 w 4126207"/>
              <a:gd name="connsiteY415" fmla="*/ 3672124 h 4072308"/>
              <a:gd name="connsiteX416" fmla="*/ 3287364 w 4126207"/>
              <a:gd name="connsiteY416" fmla="*/ 3669972 h 4072308"/>
              <a:gd name="connsiteX417" fmla="*/ 3176557 w 4126207"/>
              <a:gd name="connsiteY417" fmla="*/ 3661472 h 4072308"/>
              <a:gd name="connsiteX418" fmla="*/ 3176528 w 4126207"/>
              <a:gd name="connsiteY418" fmla="*/ 3661493 h 4072308"/>
              <a:gd name="connsiteX419" fmla="*/ 3176927 w 4126207"/>
              <a:gd name="connsiteY419" fmla="*/ 3662332 h 4072308"/>
              <a:gd name="connsiteX420" fmla="*/ 3177016 w 4126207"/>
              <a:gd name="connsiteY420" fmla="*/ 3662232 h 4072308"/>
              <a:gd name="connsiteX421" fmla="*/ 3041904 w 4126207"/>
              <a:gd name="connsiteY421" fmla="*/ 3655827 h 4072308"/>
              <a:gd name="connsiteX422" fmla="*/ 3040612 w 4126207"/>
              <a:gd name="connsiteY422" fmla="*/ 3656317 h 4072308"/>
              <a:gd name="connsiteX423" fmla="*/ 3037883 w 4126207"/>
              <a:gd name="connsiteY423" fmla="*/ 3659613 h 4072308"/>
              <a:gd name="connsiteX424" fmla="*/ 3028665 w 4126207"/>
              <a:gd name="connsiteY424" fmla="*/ 3667209 h 4072308"/>
              <a:gd name="connsiteX425" fmla="*/ 3017580 w 4126207"/>
              <a:gd name="connsiteY425" fmla="*/ 3677139 h 4072308"/>
              <a:gd name="connsiteX426" fmla="*/ 3018832 w 4126207"/>
              <a:gd name="connsiteY426" fmla="*/ 3676909 h 4072308"/>
              <a:gd name="connsiteX427" fmla="*/ 3029236 w 4126207"/>
              <a:gd name="connsiteY427" fmla="*/ 3667590 h 4072308"/>
              <a:gd name="connsiteX428" fmla="*/ 3041904 w 4126207"/>
              <a:gd name="connsiteY428" fmla="*/ 3655827 h 4072308"/>
              <a:gd name="connsiteX429" fmla="*/ 3307813 w 4126207"/>
              <a:gd name="connsiteY429" fmla="*/ 3639482 h 4072308"/>
              <a:gd name="connsiteX430" fmla="*/ 3300364 w 4126207"/>
              <a:gd name="connsiteY430" fmla="*/ 3644820 h 4072308"/>
              <a:gd name="connsiteX431" fmla="*/ 3272314 w 4126207"/>
              <a:gd name="connsiteY431" fmla="*/ 3664733 h 4072308"/>
              <a:gd name="connsiteX432" fmla="*/ 3215509 w 4126207"/>
              <a:gd name="connsiteY432" fmla="*/ 3700309 h 4072308"/>
              <a:gd name="connsiteX433" fmla="*/ 3208061 w 4126207"/>
              <a:gd name="connsiteY433" fmla="*/ 3702932 h 4072308"/>
              <a:gd name="connsiteX434" fmla="*/ 3207676 w 4126207"/>
              <a:gd name="connsiteY434" fmla="*/ 3703388 h 4072308"/>
              <a:gd name="connsiteX435" fmla="*/ 3273457 w 4126207"/>
              <a:gd name="connsiteY435" fmla="*/ 3664637 h 4072308"/>
              <a:gd name="connsiteX436" fmla="*/ 2932036 w 4126207"/>
              <a:gd name="connsiteY436" fmla="*/ 3628930 h 4072308"/>
              <a:gd name="connsiteX437" fmla="*/ 2931864 w 4126207"/>
              <a:gd name="connsiteY437" fmla="*/ 3629006 h 4072308"/>
              <a:gd name="connsiteX438" fmla="*/ 2931953 w 4126207"/>
              <a:gd name="connsiteY438" fmla="*/ 3629104 h 4072308"/>
              <a:gd name="connsiteX439" fmla="*/ 2931842 w 4126207"/>
              <a:gd name="connsiteY439" fmla="*/ 3629339 h 4072308"/>
              <a:gd name="connsiteX440" fmla="*/ 2919889 w 4126207"/>
              <a:gd name="connsiteY440" fmla="*/ 3638443 h 4072308"/>
              <a:gd name="connsiteX441" fmla="*/ 2910254 w 4126207"/>
              <a:gd name="connsiteY441" fmla="*/ 3645988 h 4072308"/>
              <a:gd name="connsiteX442" fmla="*/ 2912002 w 4126207"/>
              <a:gd name="connsiteY442" fmla="*/ 3645788 h 4072308"/>
              <a:gd name="connsiteX443" fmla="*/ 2920651 w 4126207"/>
              <a:gd name="connsiteY443" fmla="*/ 3639015 h 4072308"/>
              <a:gd name="connsiteX444" fmla="*/ 2930814 w 4126207"/>
              <a:gd name="connsiteY444" fmla="*/ 3631506 h 4072308"/>
              <a:gd name="connsiteX445" fmla="*/ 2931842 w 4126207"/>
              <a:gd name="connsiteY445" fmla="*/ 3629339 h 4072308"/>
              <a:gd name="connsiteX446" fmla="*/ 2932034 w 4126207"/>
              <a:gd name="connsiteY446" fmla="*/ 3629193 h 4072308"/>
              <a:gd name="connsiteX447" fmla="*/ 2931953 w 4126207"/>
              <a:gd name="connsiteY447" fmla="*/ 3629104 h 4072308"/>
              <a:gd name="connsiteX448" fmla="*/ 3301747 w 4126207"/>
              <a:gd name="connsiteY448" fmla="*/ 3628752 h 4072308"/>
              <a:gd name="connsiteX449" fmla="*/ 3267075 w 4126207"/>
              <a:gd name="connsiteY449" fmla="*/ 3657017 h 4072308"/>
              <a:gd name="connsiteX450" fmla="*/ 3224637 w 4126207"/>
              <a:gd name="connsiteY450" fmla="*/ 3686688 h 4072308"/>
              <a:gd name="connsiteX451" fmla="*/ 3266790 w 4126207"/>
              <a:gd name="connsiteY451" fmla="*/ 3657875 h 4072308"/>
              <a:gd name="connsiteX452" fmla="*/ 3301842 w 4126207"/>
              <a:gd name="connsiteY452" fmla="*/ 3629300 h 4072308"/>
              <a:gd name="connsiteX453" fmla="*/ 3325726 w 4126207"/>
              <a:gd name="connsiteY453" fmla="*/ 3626669 h 4072308"/>
              <a:gd name="connsiteX454" fmla="*/ 3325531 w 4126207"/>
              <a:gd name="connsiteY454" fmla="*/ 3626786 h 4072308"/>
              <a:gd name="connsiteX455" fmla="*/ 3319602 w 4126207"/>
              <a:gd name="connsiteY455" fmla="*/ 3631035 h 4072308"/>
              <a:gd name="connsiteX456" fmla="*/ 3033284 w 4126207"/>
              <a:gd name="connsiteY456" fmla="*/ 3623049 h 4072308"/>
              <a:gd name="connsiteX457" fmla="*/ 3021521 w 4126207"/>
              <a:gd name="connsiteY457" fmla="*/ 3628538 h 4072308"/>
              <a:gd name="connsiteX458" fmla="*/ 3016535 w 4126207"/>
              <a:gd name="connsiteY458" fmla="*/ 3629985 h 4072308"/>
              <a:gd name="connsiteX459" fmla="*/ 3016413 w 4126207"/>
              <a:gd name="connsiteY459" fmla="*/ 3630085 h 4072308"/>
              <a:gd name="connsiteX460" fmla="*/ 3022187 w 4126207"/>
              <a:gd name="connsiteY460" fmla="*/ 3628538 h 4072308"/>
              <a:gd name="connsiteX461" fmla="*/ 3034022 w 4126207"/>
              <a:gd name="connsiteY461" fmla="*/ 3623192 h 4072308"/>
              <a:gd name="connsiteX462" fmla="*/ 3034082 w 4126207"/>
              <a:gd name="connsiteY462" fmla="*/ 3623200 h 4072308"/>
              <a:gd name="connsiteX463" fmla="*/ 3248787 w 4126207"/>
              <a:gd name="connsiteY463" fmla="*/ 3612667 h 4072308"/>
              <a:gd name="connsiteX464" fmla="*/ 3248052 w 4126207"/>
              <a:gd name="connsiteY464" fmla="*/ 3613005 h 4072308"/>
              <a:gd name="connsiteX465" fmla="*/ 3238500 w 4126207"/>
              <a:gd name="connsiteY465" fmla="*/ 3622346 h 4072308"/>
              <a:gd name="connsiteX466" fmla="*/ 3213994 w 4126207"/>
              <a:gd name="connsiteY466" fmla="*/ 3641951 h 4072308"/>
              <a:gd name="connsiteX467" fmla="*/ 3214152 w 4126207"/>
              <a:gd name="connsiteY467" fmla="*/ 3642200 h 4072308"/>
              <a:gd name="connsiteX468" fmla="*/ 3222306 w 4126207"/>
              <a:gd name="connsiteY468" fmla="*/ 3635342 h 4072308"/>
              <a:gd name="connsiteX469" fmla="*/ 3238500 w 4126207"/>
              <a:gd name="connsiteY469" fmla="*/ 3622727 h 4072308"/>
              <a:gd name="connsiteX470" fmla="*/ 3248787 w 4126207"/>
              <a:gd name="connsiteY470" fmla="*/ 3612667 h 4072308"/>
              <a:gd name="connsiteX471" fmla="*/ 3358429 w 4126207"/>
              <a:gd name="connsiteY471" fmla="*/ 3608411 h 4072308"/>
              <a:gd name="connsiteX472" fmla="*/ 3332131 w 4126207"/>
              <a:gd name="connsiteY472" fmla="*/ 3628633 h 4072308"/>
              <a:gd name="connsiteX473" fmla="*/ 3286221 w 4126207"/>
              <a:gd name="connsiteY473" fmla="*/ 3666067 h 4072308"/>
              <a:gd name="connsiteX474" fmla="*/ 3252883 w 4126207"/>
              <a:gd name="connsiteY474" fmla="*/ 3695880 h 4072308"/>
              <a:gd name="connsiteX475" fmla="*/ 3235929 w 4126207"/>
              <a:gd name="connsiteY475" fmla="*/ 3709882 h 4072308"/>
              <a:gd name="connsiteX476" fmla="*/ 3208497 w 4126207"/>
              <a:gd name="connsiteY476" fmla="*/ 3735218 h 4072308"/>
              <a:gd name="connsiteX477" fmla="*/ 3144108 w 4126207"/>
              <a:gd name="connsiteY477" fmla="*/ 3778176 h 4072308"/>
              <a:gd name="connsiteX478" fmla="*/ 3123057 w 4126207"/>
              <a:gd name="connsiteY478" fmla="*/ 3790558 h 4072308"/>
              <a:gd name="connsiteX479" fmla="*/ 3104007 w 4126207"/>
              <a:gd name="connsiteY479" fmla="*/ 3800083 h 4072308"/>
              <a:gd name="connsiteX480" fmla="*/ 3073528 w 4126207"/>
              <a:gd name="connsiteY480" fmla="*/ 3813514 h 4072308"/>
              <a:gd name="connsiteX481" fmla="*/ 3058776 w 4126207"/>
              <a:gd name="connsiteY481" fmla="*/ 3817205 h 4072308"/>
              <a:gd name="connsiteX482" fmla="*/ 3064471 w 4126207"/>
              <a:gd name="connsiteY482" fmla="*/ 3809863 h 4072308"/>
              <a:gd name="connsiteX483" fmla="*/ 3064193 w 4126207"/>
              <a:gd name="connsiteY483" fmla="*/ 3810085 h 4072308"/>
              <a:gd name="connsiteX484" fmla="*/ 3073051 w 4126207"/>
              <a:gd name="connsiteY484" fmla="*/ 3813990 h 4072308"/>
              <a:gd name="connsiteX485" fmla="*/ 3103531 w 4126207"/>
              <a:gd name="connsiteY485" fmla="*/ 3800560 h 4072308"/>
              <a:gd name="connsiteX486" fmla="*/ 3122581 w 4126207"/>
              <a:gd name="connsiteY486" fmla="*/ 3791035 h 4072308"/>
              <a:gd name="connsiteX487" fmla="*/ 3143631 w 4126207"/>
              <a:gd name="connsiteY487" fmla="*/ 3778652 h 4072308"/>
              <a:gd name="connsiteX488" fmla="*/ 3208020 w 4126207"/>
              <a:gd name="connsiteY488" fmla="*/ 3735694 h 4072308"/>
              <a:gd name="connsiteX489" fmla="*/ 3235452 w 4126207"/>
              <a:gd name="connsiteY489" fmla="*/ 3710358 h 4072308"/>
              <a:gd name="connsiteX490" fmla="*/ 3252407 w 4126207"/>
              <a:gd name="connsiteY490" fmla="*/ 3696356 h 4072308"/>
              <a:gd name="connsiteX491" fmla="*/ 3254481 w 4126207"/>
              <a:gd name="connsiteY491" fmla="*/ 3694791 h 4072308"/>
              <a:gd name="connsiteX492" fmla="*/ 3286601 w 4126207"/>
              <a:gd name="connsiteY492" fmla="*/ 3666067 h 4072308"/>
              <a:gd name="connsiteX493" fmla="*/ 3332512 w 4126207"/>
              <a:gd name="connsiteY493" fmla="*/ 3628633 h 4072308"/>
              <a:gd name="connsiteX494" fmla="*/ 3314523 w 4126207"/>
              <a:gd name="connsiteY494" fmla="*/ 3600214 h 4072308"/>
              <a:gd name="connsiteX495" fmla="*/ 3304761 w 4126207"/>
              <a:gd name="connsiteY495" fmla="*/ 3605586 h 4072308"/>
              <a:gd name="connsiteX496" fmla="*/ 3302948 w 4126207"/>
              <a:gd name="connsiteY496" fmla="*/ 3605318 h 4072308"/>
              <a:gd name="connsiteX497" fmla="*/ 3301556 w 4126207"/>
              <a:gd name="connsiteY497" fmla="*/ 3606797 h 4072308"/>
              <a:gd name="connsiteX498" fmla="*/ 3305333 w 4126207"/>
              <a:gd name="connsiteY498" fmla="*/ 3605967 h 4072308"/>
              <a:gd name="connsiteX499" fmla="*/ 3311006 w 4126207"/>
              <a:gd name="connsiteY499" fmla="*/ 3602845 h 4072308"/>
              <a:gd name="connsiteX500" fmla="*/ 3253058 w 4126207"/>
              <a:gd name="connsiteY500" fmla="*/ 3590891 h 4072308"/>
              <a:gd name="connsiteX501" fmla="*/ 3208782 w 4126207"/>
              <a:gd name="connsiteY501" fmla="*/ 3627014 h 4072308"/>
              <a:gd name="connsiteX502" fmla="*/ 3161920 w 4126207"/>
              <a:gd name="connsiteY502" fmla="*/ 3660160 h 4072308"/>
              <a:gd name="connsiteX503" fmla="*/ 3113056 w 4126207"/>
              <a:gd name="connsiteY503" fmla="*/ 3690164 h 4072308"/>
              <a:gd name="connsiteX504" fmla="*/ 3063717 w 4126207"/>
              <a:gd name="connsiteY504" fmla="*/ 3719406 h 4072308"/>
              <a:gd name="connsiteX505" fmla="*/ 3020759 w 4126207"/>
              <a:gd name="connsiteY505" fmla="*/ 3741790 h 4072308"/>
              <a:gd name="connsiteX506" fmla="*/ 2972323 w 4126207"/>
              <a:gd name="connsiteY506" fmla="*/ 3765963 h 4072308"/>
              <a:gd name="connsiteX507" fmla="*/ 2969990 w 4126207"/>
              <a:gd name="connsiteY507" fmla="*/ 3767316 h 4072308"/>
              <a:gd name="connsiteX508" fmla="*/ 3020759 w 4126207"/>
              <a:gd name="connsiteY508" fmla="*/ 3741980 h 4072308"/>
              <a:gd name="connsiteX509" fmla="*/ 3063716 w 4126207"/>
              <a:gd name="connsiteY509" fmla="*/ 3719597 h 4072308"/>
              <a:gd name="connsiteX510" fmla="*/ 3072282 w 4126207"/>
              <a:gd name="connsiteY510" fmla="*/ 3716908 h 4072308"/>
              <a:gd name="connsiteX511" fmla="*/ 3073805 w 4126207"/>
              <a:gd name="connsiteY511" fmla="*/ 3718129 h 4072308"/>
              <a:gd name="connsiteX512" fmla="*/ 3074014 w 4126207"/>
              <a:gd name="connsiteY512" fmla="*/ 3717881 h 4072308"/>
              <a:gd name="connsiteX513" fmla="*/ 3063717 w 4126207"/>
              <a:gd name="connsiteY513" fmla="*/ 3719406 h 4072308"/>
              <a:gd name="connsiteX514" fmla="*/ 3113151 w 4126207"/>
              <a:gd name="connsiteY514" fmla="*/ 3690355 h 4072308"/>
              <a:gd name="connsiteX515" fmla="*/ 3162015 w 4126207"/>
              <a:gd name="connsiteY515" fmla="*/ 3660351 h 4072308"/>
              <a:gd name="connsiteX516" fmla="*/ 3208877 w 4126207"/>
              <a:gd name="connsiteY516" fmla="*/ 3627204 h 4072308"/>
              <a:gd name="connsiteX517" fmla="*/ 3253141 w 4126207"/>
              <a:gd name="connsiteY517" fmla="*/ 3591092 h 4072308"/>
              <a:gd name="connsiteX518" fmla="*/ 3441539 w 4126207"/>
              <a:gd name="connsiteY518" fmla="*/ 3552167 h 4072308"/>
              <a:gd name="connsiteX519" fmla="*/ 3366326 w 4126207"/>
              <a:gd name="connsiteY519" fmla="*/ 3607488 h 4072308"/>
              <a:gd name="connsiteX520" fmla="*/ 3365551 w 4126207"/>
              <a:gd name="connsiteY520" fmla="*/ 3608095 h 4072308"/>
              <a:gd name="connsiteX521" fmla="*/ 3441097 w 4126207"/>
              <a:gd name="connsiteY521" fmla="*/ 3552528 h 4072308"/>
              <a:gd name="connsiteX522" fmla="*/ 3338036 w 4126207"/>
              <a:gd name="connsiteY522" fmla="*/ 3531478 h 4072308"/>
              <a:gd name="connsiteX523" fmla="*/ 3298793 w 4126207"/>
              <a:gd name="connsiteY523" fmla="*/ 3560053 h 4072308"/>
              <a:gd name="connsiteX524" fmla="*/ 3261455 w 4126207"/>
              <a:gd name="connsiteY524" fmla="*/ 3589771 h 4072308"/>
              <a:gd name="connsiteX525" fmla="*/ 3241453 w 4126207"/>
              <a:gd name="connsiteY525" fmla="*/ 3605868 h 4072308"/>
              <a:gd name="connsiteX526" fmla="*/ 3221736 w 4126207"/>
              <a:gd name="connsiteY526" fmla="*/ 3620822 h 4072308"/>
              <a:gd name="connsiteX527" fmla="*/ 3176397 w 4126207"/>
              <a:gd name="connsiteY527" fmla="*/ 3660637 h 4072308"/>
              <a:gd name="connsiteX528" fmla="*/ 3150203 w 4126207"/>
              <a:gd name="connsiteY528" fmla="*/ 3680639 h 4072308"/>
              <a:gd name="connsiteX529" fmla="*/ 3150209 w 4126207"/>
              <a:gd name="connsiteY529" fmla="*/ 3680636 h 4072308"/>
              <a:gd name="connsiteX530" fmla="*/ 3156799 w 4126207"/>
              <a:gd name="connsiteY530" fmla="*/ 3674568 h 4072308"/>
              <a:gd name="connsiteX531" fmla="*/ 3176397 w 4126207"/>
              <a:gd name="connsiteY531" fmla="*/ 3660637 h 4072308"/>
              <a:gd name="connsiteX532" fmla="*/ 3176302 w 4126207"/>
              <a:gd name="connsiteY532" fmla="*/ 3661018 h 4072308"/>
              <a:gd name="connsiteX533" fmla="*/ 3176397 w 4126207"/>
              <a:gd name="connsiteY533" fmla="*/ 3661218 h 4072308"/>
              <a:gd name="connsiteX534" fmla="*/ 3176397 w 4126207"/>
              <a:gd name="connsiteY534" fmla="*/ 3661208 h 4072308"/>
              <a:gd name="connsiteX535" fmla="*/ 3176397 w 4126207"/>
              <a:gd name="connsiteY535" fmla="*/ 3661017 h 4072308"/>
              <a:gd name="connsiteX536" fmla="*/ 3221736 w 4126207"/>
              <a:gd name="connsiteY536" fmla="*/ 3621203 h 4072308"/>
              <a:gd name="connsiteX537" fmla="*/ 3241453 w 4126207"/>
              <a:gd name="connsiteY537" fmla="*/ 3606249 h 4072308"/>
              <a:gd name="connsiteX538" fmla="*/ 3261455 w 4126207"/>
              <a:gd name="connsiteY538" fmla="*/ 3590151 h 4072308"/>
              <a:gd name="connsiteX539" fmla="*/ 3298793 w 4126207"/>
              <a:gd name="connsiteY539" fmla="*/ 3560433 h 4072308"/>
              <a:gd name="connsiteX540" fmla="*/ 3338036 w 4126207"/>
              <a:gd name="connsiteY540" fmla="*/ 3531858 h 4072308"/>
              <a:gd name="connsiteX541" fmla="*/ 3341243 w 4126207"/>
              <a:gd name="connsiteY541" fmla="*/ 3532621 h 4072308"/>
              <a:gd name="connsiteX542" fmla="*/ 3341442 w 4126207"/>
              <a:gd name="connsiteY542" fmla="*/ 3532287 h 4072308"/>
              <a:gd name="connsiteX543" fmla="*/ 3338036 w 4126207"/>
              <a:gd name="connsiteY543" fmla="*/ 3531478 h 4072308"/>
              <a:gd name="connsiteX544" fmla="*/ 3448414 w 4126207"/>
              <a:gd name="connsiteY544" fmla="*/ 3530423 h 4072308"/>
              <a:gd name="connsiteX545" fmla="*/ 3436906 w 4126207"/>
              <a:gd name="connsiteY545" fmla="*/ 3542718 h 4072308"/>
              <a:gd name="connsiteX546" fmla="*/ 3437224 w 4126207"/>
              <a:gd name="connsiteY546" fmla="*/ 3542464 h 4072308"/>
              <a:gd name="connsiteX547" fmla="*/ 3448396 w 4126207"/>
              <a:gd name="connsiteY547" fmla="*/ 3530454 h 4072308"/>
              <a:gd name="connsiteX548" fmla="*/ 3119343 w 4126207"/>
              <a:gd name="connsiteY548" fmla="*/ 3513380 h 4072308"/>
              <a:gd name="connsiteX549" fmla="*/ 3094863 w 4126207"/>
              <a:gd name="connsiteY549" fmla="*/ 3521286 h 4072308"/>
              <a:gd name="connsiteX550" fmla="*/ 3071146 w 4126207"/>
              <a:gd name="connsiteY550" fmla="*/ 3534145 h 4072308"/>
              <a:gd name="connsiteX551" fmla="*/ 3051934 w 4126207"/>
              <a:gd name="connsiteY551" fmla="*/ 3544035 h 4072308"/>
              <a:gd name="connsiteX552" fmla="*/ 3047106 w 4126207"/>
              <a:gd name="connsiteY552" fmla="*/ 3547584 h 4072308"/>
              <a:gd name="connsiteX553" fmla="*/ 3072289 w 4126207"/>
              <a:gd name="connsiteY553" fmla="*/ 3534621 h 4072308"/>
              <a:gd name="connsiteX554" fmla="*/ 3096006 w 4126207"/>
              <a:gd name="connsiteY554" fmla="*/ 3521763 h 4072308"/>
              <a:gd name="connsiteX555" fmla="*/ 3112889 w 4126207"/>
              <a:gd name="connsiteY555" fmla="*/ 3514274 h 4072308"/>
              <a:gd name="connsiteX556" fmla="*/ 3118973 w 4126207"/>
              <a:gd name="connsiteY556" fmla="*/ 3513940 h 4072308"/>
              <a:gd name="connsiteX557" fmla="*/ 3386233 w 4126207"/>
              <a:gd name="connsiteY557" fmla="*/ 3504938 h 4072308"/>
              <a:gd name="connsiteX558" fmla="*/ 3365278 w 4126207"/>
              <a:gd name="connsiteY558" fmla="*/ 3521190 h 4072308"/>
              <a:gd name="connsiteX559" fmla="*/ 3339489 w 4126207"/>
              <a:gd name="connsiteY559" fmla="*/ 3541610 h 4072308"/>
              <a:gd name="connsiteX560" fmla="*/ 3336879 w 4126207"/>
              <a:gd name="connsiteY560" fmla="*/ 3540327 h 4072308"/>
              <a:gd name="connsiteX561" fmla="*/ 3336703 w 4126207"/>
              <a:gd name="connsiteY561" fmla="*/ 3540621 h 4072308"/>
              <a:gd name="connsiteX562" fmla="*/ 3365278 w 4126207"/>
              <a:gd name="connsiteY562" fmla="*/ 3521571 h 4072308"/>
              <a:gd name="connsiteX563" fmla="*/ 3379149 w 4126207"/>
              <a:gd name="connsiteY563" fmla="*/ 3510378 h 4072308"/>
              <a:gd name="connsiteX564" fmla="*/ 3386140 w 4126207"/>
              <a:gd name="connsiteY564" fmla="*/ 3505386 h 4072308"/>
              <a:gd name="connsiteX565" fmla="*/ 661322 w 4126207"/>
              <a:gd name="connsiteY565" fmla="*/ 3473090 h 4072308"/>
              <a:gd name="connsiteX566" fmla="*/ 661866 w 4126207"/>
              <a:gd name="connsiteY566" fmla="*/ 3473695 h 4072308"/>
              <a:gd name="connsiteX567" fmla="*/ 692468 w 4126207"/>
              <a:gd name="connsiteY567" fmla="*/ 3495473 h 4072308"/>
              <a:gd name="connsiteX568" fmla="*/ 711518 w 4126207"/>
              <a:gd name="connsiteY568" fmla="*/ 3508904 h 4072308"/>
              <a:gd name="connsiteX569" fmla="*/ 751046 w 4126207"/>
              <a:gd name="connsiteY569" fmla="*/ 3543003 h 4072308"/>
              <a:gd name="connsiteX570" fmla="*/ 791051 w 4126207"/>
              <a:gd name="connsiteY570" fmla="*/ 3575388 h 4072308"/>
              <a:gd name="connsiteX571" fmla="*/ 874871 w 4126207"/>
              <a:gd name="connsiteY571" fmla="*/ 3637777 h 4072308"/>
              <a:gd name="connsiteX572" fmla="*/ 927449 w 4126207"/>
              <a:gd name="connsiteY572" fmla="*/ 3671495 h 4072308"/>
              <a:gd name="connsiteX573" fmla="*/ 962311 w 4126207"/>
              <a:gd name="connsiteY573" fmla="*/ 3694260 h 4072308"/>
              <a:gd name="connsiteX574" fmla="*/ 997649 w 4126207"/>
              <a:gd name="connsiteY574" fmla="*/ 3716263 h 4072308"/>
              <a:gd name="connsiteX575" fmla="*/ 1069562 w 4126207"/>
              <a:gd name="connsiteY575" fmla="*/ 3758078 h 4072308"/>
              <a:gd name="connsiteX576" fmla="*/ 1070505 w 4126207"/>
              <a:gd name="connsiteY576" fmla="*/ 3758606 h 4072308"/>
              <a:gd name="connsiteX577" fmla="*/ 1157002 w 4126207"/>
              <a:gd name="connsiteY577" fmla="*/ 3802654 h 4072308"/>
              <a:gd name="connsiteX578" fmla="*/ 1236221 w 4126207"/>
              <a:gd name="connsiteY578" fmla="*/ 3841466 h 4072308"/>
              <a:gd name="connsiteX579" fmla="*/ 1237393 w 4126207"/>
              <a:gd name="connsiteY579" fmla="*/ 3841993 h 4072308"/>
              <a:gd name="connsiteX580" fmla="*/ 1296141 w 4126207"/>
              <a:gd name="connsiteY580" fmla="*/ 3863898 h 4072308"/>
              <a:gd name="connsiteX581" fmla="*/ 1237012 w 4126207"/>
              <a:gd name="connsiteY581" fmla="*/ 3841517 h 4072308"/>
              <a:gd name="connsiteX582" fmla="*/ 1156716 w 4126207"/>
              <a:gd name="connsiteY582" fmla="*/ 3802178 h 4072308"/>
              <a:gd name="connsiteX583" fmla="*/ 1069181 w 4126207"/>
              <a:gd name="connsiteY583" fmla="*/ 3757601 h 4072308"/>
              <a:gd name="connsiteX584" fmla="*/ 997267 w 4126207"/>
              <a:gd name="connsiteY584" fmla="*/ 3715787 h 4072308"/>
              <a:gd name="connsiteX585" fmla="*/ 961930 w 4126207"/>
              <a:gd name="connsiteY585" fmla="*/ 3693784 h 4072308"/>
              <a:gd name="connsiteX586" fmla="*/ 927068 w 4126207"/>
              <a:gd name="connsiteY586" fmla="*/ 3671019 h 4072308"/>
              <a:gd name="connsiteX587" fmla="*/ 926473 w 4126207"/>
              <a:gd name="connsiteY587" fmla="*/ 3670635 h 4072308"/>
              <a:gd name="connsiteX588" fmla="*/ 907435 w 4126207"/>
              <a:gd name="connsiteY588" fmla="*/ 3661340 h 4072308"/>
              <a:gd name="connsiteX589" fmla="*/ 874681 w 4126207"/>
              <a:gd name="connsiteY589" fmla="*/ 3637301 h 4072308"/>
              <a:gd name="connsiteX590" fmla="*/ 874751 w 4126207"/>
              <a:gd name="connsiteY590" fmla="*/ 3637188 h 4072308"/>
              <a:gd name="connsiteX591" fmla="*/ 791338 w 4126207"/>
              <a:gd name="connsiteY591" fmla="*/ 3575102 h 4072308"/>
              <a:gd name="connsiteX592" fmla="*/ 751333 w 4126207"/>
              <a:gd name="connsiteY592" fmla="*/ 3542717 h 4072308"/>
              <a:gd name="connsiteX593" fmla="*/ 711423 w 4126207"/>
              <a:gd name="connsiteY593" fmla="*/ 3508618 h 4072308"/>
              <a:gd name="connsiteX594" fmla="*/ 692373 w 4126207"/>
              <a:gd name="connsiteY594" fmla="*/ 3495188 h 4072308"/>
              <a:gd name="connsiteX595" fmla="*/ 661322 w 4126207"/>
              <a:gd name="connsiteY595" fmla="*/ 3473090 h 4072308"/>
              <a:gd name="connsiteX596" fmla="*/ 3372134 w 4126207"/>
              <a:gd name="connsiteY596" fmla="*/ 3472337 h 4072308"/>
              <a:gd name="connsiteX597" fmla="*/ 3367885 w 4126207"/>
              <a:gd name="connsiteY597" fmla="*/ 3477745 h 4072308"/>
              <a:gd name="connsiteX598" fmla="*/ 3366982 w 4126207"/>
              <a:gd name="connsiteY598" fmla="*/ 3482545 h 4072308"/>
              <a:gd name="connsiteX599" fmla="*/ 3366993 w 4126207"/>
              <a:gd name="connsiteY599" fmla="*/ 3482519 h 4072308"/>
              <a:gd name="connsiteX600" fmla="*/ 3368302 w 4126207"/>
              <a:gd name="connsiteY600" fmla="*/ 3477590 h 4072308"/>
              <a:gd name="connsiteX601" fmla="*/ 689515 w 4126207"/>
              <a:gd name="connsiteY601" fmla="*/ 3471756 h 4072308"/>
              <a:gd name="connsiteX602" fmla="*/ 689508 w 4126207"/>
              <a:gd name="connsiteY602" fmla="*/ 3471795 h 4072308"/>
              <a:gd name="connsiteX603" fmla="*/ 694706 w 4126207"/>
              <a:gd name="connsiteY603" fmla="*/ 3473601 h 4072308"/>
              <a:gd name="connsiteX604" fmla="*/ 713994 w 4126207"/>
              <a:gd name="connsiteY604" fmla="*/ 3487853 h 4072308"/>
              <a:gd name="connsiteX605" fmla="*/ 753618 w 4126207"/>
              <a:gd name="connsiteY605" fmla="*/ 3525287 h 4072308"/>
              <a:gd name="connsiteX606" fmla="*/ 801243 w 4126207"/>
              <a:gd name="connsiteY606" fmla="*/ 3567863 h 4072308"/>
              <a:gd name="connsiteX607" fmla="*/ 1109472 w 4126207"/>
              <a:gd name="connsiteY607" fmla="*/ 3759983 h 4072308"/>
              <a:gd name="connsiteX608" fmla="*/ 1153287 w 4126207"/>
              <a:gd name="connsiteY608" fmla="*/ 3781890 h 4072308"/>
              <a:gd name="connsiteX609" fmla="*/ 1195864 w 4126207"/>
              <a:gd name="connsiteY609" fmla="*/ 3800940 h 4072308"/>
              <a:gd name="connsiteX610" fmla="*/ 1277588 w 4126207"/>
              <a:gd name="connsiteY610" fmla="*/ 3840183 h 4072308"/>
              <a:gd name="connsiteX611" fmla="*/ 1472089 w 4126207"/>
              <a:gd name="connsiteY611" fmla="*/ 3910763 h 4072308"/>
              <a:gd name="connsiteX612" fmla="*/ 1490472 w 4126207"/>
              <a:gd name="connsiteY612" fmla="*/ 3917621 h 4072308"/>
              <a:gd name="connsiteX613" fmla="*/ 1528572 w 4126207"/>
              <a:gd name="connsiteY613" fmla="*/ 3930480 h 4072308"/>
              <a:gd name="connsiteX614" fmla="*/ 1529007 w 4126207"/>
              <a:gd name="connsiteY614" fmla="*/ 3930593 h 4072308"/>
              <a:gd name="connsiteX615" fmla="*/ 1491139 w 4126207"/>
              <a:gd name="connsiteY615" fmla="*/ 3917812 h 4072308"/>
              <a:gd name="connsiteX616" fmla="*/ 1472756 w 4126207"/>
              <a:gd name="connsiteY616" fmla="*/ 3910954 h 4072308"/>
              <a:gd name="connsiteX617" fmla="*/ 1278256 w 4126207"/>
              <a:gd name="connsiteY617" fmla="*/ 3840374 h 4072308"/>
              <a:gd name="connsiteX618" fmla="*/ 1196531 w 4126207"/>
              <a:gd name="connsiteY618" fmla="*/ 3801131 h 4072308"/>
              <a:gd name="connsiteX619" fmla="*/ 1153954 w 4126207"/>
              <a:gd name="connsiteY619" fmla="*/ 3782081 h 4072308"/>
              <a:gd name="connsiteX620" fmla="*/ 1110139 w 4126207"/>
              <a:gd name="connsiteY620" fmla="*/ 3760173 h 4072308"/>
              <a:gd name="connsiteX621" fmla="*/ 801910 w 4126207"/>
              <a:gd name="connsiteY621" fmla="*/ 3568054 h 4072308"/>
              <a:gd name="connsiteX622" fmla="*/ 754285 w 4126207"/>
              <a:gd name="connsiteY622" fmla="*/ 3525477 h 4072308"/>
              <a:gd name="connsiteX623" fmla="*/ 714661 w 4126207"/>
              <a:gd name="connsiteY623" fmla="*/ 3488044 h 4072308"/>
              <a:gd name="connsiteX624" fmla="*/ 689515 w 4126207"/>
              <a:gd name="connsiteY624" fmla="*/ 3471756 h 4072308"/>
              <a:gd name="connsiteX625" fmla="*/ 3223536 w 4126207"/>
              <a:gd name="connsiteY625" fmla="*/ 3466162 h 4072308"/>
              <a:gd name="connsiteX626" fmla="*/ 3200375 w 4126207"/>
              <a:gd name="connsiteY626" fmla="*/ 3480429 h 4072308"/>
              <a:gd name="connsiteX627" fmla="*/ 3131916 w 4126207"/>
              <a:gd name="connsiteY627" fmla="*/ 3523572 h 4072308"/>
              <a:gd name="connsiteX628" fmla="*/ 3078385 w 4126207"/>
              <a:gd name="connsiteY628" fmla="*/ 3560338 h 4072308"/>
              <a:gd name="connsiteX629" fmla="*/ 3040285 w 4126207"/>
              <a:gd name="connsiteY629" fmla="*/ 3585484 h 4072308"/>
              <a:gd name="connsiteX630" fmla="*/ 2991041 w 4126207"/>
              <a:gd name="connsiteY630" fmla="*/ 3617012 h 4072308"/>
              <a:gd name="connsiteX631" fmla="*/ 2942082 w 4126207"/>
              <a:gd name="connsiteY631" fmla="*/ 3643873 h 4072308"/>
              <a:gd name="connsiteX632" fmla="*/ 2887599 w 4126207"/>
              <a:gd name="connsiteY632" fmla="*/ 3669590 h 4072308"/>
              <a:gd name="connsiteX633" fmla="*/ 2828068 w 4126207"/>
              <a:gd name="connsiteY633" fmla="*/ 3700641 h 4072308"/>
              <a:gd name="connsiteX634" fmla="*/ 2794040 w 4126207"/>
              <a:gd name="connsiteY634" fmla="*/ 3719263 h 4072308"/>
              <a:gd name="connsiteX635" fmla="*/ 2794083 w 4126207"/>
              <a:gd name="connsiteY635" fmla="*/ 3719301 h 4072308"/>
              <a:gd name="connsiteX636" fmla="*/ 2803532 w 4126207"/>
              <a:gd name="connsiteY636" fmla="*/ 3713254 h 4072308"/>
              <a:gd name="connsiteX637" fmla="*/ 2828163 w 4126207"/>
              <a:gd name="connsiteY637" fmla="*/ 3700737 h 4072308"/>
              <a:gd name="connsiteX638" fmla="*/ 2887694 w 4126207"/>
              <a:gd name="connsiteY638" fmla="*/ 3669685 h 4072308"/>
              <a:gd name="connsiteX639" fmla="*/ 2942177 w 4126207"/>
              <a:gd name="connsiteY639" fmla="*/ 3643968 h 4072308"/>
              <a:gd name="connsiteX640" fmla="*/ 2991136 w 4126207"/>
              <a:gd name="connsiteY640" fmla="*/ 3617108 h 4072308"/>
              <a:gd name="connsiteX641" fmla="*/ 3040380 w 4126207"/>
              <a:gd name="connsiteY641" fmla="*/ 3585580 h 4072308"/>
              <a:gd name="connsiteX642" fmla="*/ 3078480 w 4126207"/>
              <a:gd name="connsiteY642" fmla="*/ 3560434 h 4072308"/>
              <a:gd name="connsiteX643" fmla="*/ 3132010 w 4126207"/>
              <a:gd name="connsiteY643" fmla="*/ 3523668 h 4072308"/>
              <a:gd name="connsiteX644" fmla="*/ 3200470 w 4126207"/>
              <a:gd name="connsiteY644" fmla="*/ 3480564 h 4072308"/>
              <a:gd name="connsiteX645" fmla="*/ 3221987 w 4126207"/>
              <a:gd name="connsiteY645" fmla="*/ 3467281 h 4072308"/>
              <a:gd name="connsiteX646" fmla="*/ 3539871 w 4126207"/>
              <a:gd name="connsiteY646" fmla="*/ 3461469 h 4072308"/>
              <a:gd name="connsiteX647" fmla="*/ 3539812 w 4126207"/>
              <a:gd name="connsiteY647" fmla="*/ 3461500 h 4072308"/>
              <a:gd name="connsiteX648" fmla="*/ 3533299 w 4126207"/>
              <a:gd name="connsiteY648" fmla="*/ 3470804 h 4072308"/>
              <a:gd name="connsiteX649" fmla="*/ 3511772 w 4126207"/>
              <a:gd name="connsiteY649" fmla="*/ 3494711 h 4072308"/>
              <a:gd name="connsiteX650" fmla="*/ 3511059 w 4126207"/>
              <a:gd name="connsiteY650" fmla="*/ 3495295 h 4072308"/>
              <a:gd name="connsiteX651" fmla="*/ 3530823 w 4126207"/>
              <a:gd name="connsiteY651" fmla="*/ 3483853 h 4072308"/>
              <a:gd name="connsiteX652" fmla="*/ 3505581 w 4126207"/>
              <a:gd name="connsiteY652" fmla="*/ 3523763 h 4072308"/>
              <a:gd name="connsiteX653" fmla="*/ 3502522 w 4126207"/>
              <a:gd name="connsiteY653" fmla="*/ 3529907 h 4072308"/>
              <a:gd name="connsiteX654" fmla="*/ 3482005 w 4126207"/>
              <a:gd name="connsiteY654" fmla="*/ 3551683 h 4072308"/>
              <a:gd name="connsiteX655" fmla="*/ 3482245 w 4126207"/>
              <a:gd name="connsiteY655" fmla="*/ 3551481 h 4072308"/>
              <a:gd name="connsiteX656" fmla="*/ 3506438 w 4126207"/>
              <a:gd name="connsiteY656" fmla="*/ 3522906 h 4072308"/>
              <a:gd name="connsiteX657" fmla="*/ 3511166 w 4126207"/>
              <a:gd name="connsiteY657" fmla="*/ 3510310 h 4072308"/>
              <a:gd name="connsiteX658" fmla="*/ 3531248 w 4126207"/>
              <a:gd name="connsiteY658" fmla="*/ 3483571 h 4072308"/>
              <a:gd name="connsiteX659" fmla="*/ 3511677 w 4126207"/>
              <a:gd name="connsiteY659" fmla="*/ 3494902 h 4072308"/>
              <a:gd name="connsiteX660" fmla="*/ 3533204 w 4126207"/>
              <a:gd name="connsiteY660" fmla="*/ 3470994 h 4072308"/>
              <a:gd name="connsiteX661" fmla="*/ 3539871 w 4126207"/>
              <a:gd name="connsiteY661" fmla="*/ 3461469 h 4072308"/>
              <a:gd name="connsiteX662" fmla="*/ 3498794 w 4126207"/>
              <a:gd name="connsiteY662" fmla="*/ 3459349 h 4072308"/>
              <a:gd name="connsiteX663" fmla="*/ 3498309 w 4126207"/>
              <a:gd name="connsiteY663" fmla="*/ 3459655 h 4072308"/>
              <a:gd name="connsiteX664" fmla="*/ 3497199 w 4126207"/>
              <a:gd name="connsiteY664" fmla="*/ 3462327 h 4072308"/>
              <a:gd name="connsiteX665" fmla="*/ 3473088 w 4126207"/>
              <a:gd name="connsiteY665" fmla="*/ 3489518 h 4072308"/>
              <a:gd name="connsiteX666" fmla="*/ 3472932 w 4126207"/>
              <a:gd name="connsiteY666" fmla="*/ 3490364 h 4072308"/>
              <a:gd name="connsiteX667" fmla="*/ 3471113 w 4126207"/>
              <a:gd name="connsiteY667" fmla="*/ 3492663 h 4072308"/>
              <a:gd name="connsiteX668" fmla="*/ 3472491 w 4126207"/>
              <a:gd name="connsiteY668" fmla="*/ 3492764 h 4072308"/>
              <a:gd name="connsiteX669" fmla="*/ 3472433 w 4126207"/>
              <a:gd name="connsiteY669" fmla="*/ 3493081 h 4072308"/>
              <a:gd name="connsiteX670" fmla="*/ 3472808 w 4126207"/>
              <a:gd name="connsiteY670" fmla="*/ 3492787 h 4072308"/>
              <a:gd name="connsiteX671" fmla="*/ 3472491 w 4126207"/>
              <a:gd name="connsiteY671" fmla="*/ 3492764 h 4072308"/>
              <a:gd name="connsiteX672" fmla="*/ 3472932 w 4126207"/>
              <a:gd name="connsiteY672" fmla="*/ 3490364 h 4072308"/>
              <a:gd name="connsiteX673" fmla="*/ 3478621 w 4126207"/>
              <a:gd name="connsiteY673" fmla="*/ 3483174 h 4072308"/>
              <a:gd name="connsiteX674" fmla="*/ 3497676 w 4126207"/>
              <a:gd name="connsiteY674" fmla="*/ 3462040 h 4072308"/>
              <a:gd name="connsiteX675" fmla="*/ 3498794 w 4126207"/>
              <a:gd name="connsiteY675" fmla="*/ 3459349 h 4072308"/>
              <a:gd name="connsiteX676" fmla="*/ 673629 w 4126207"/>
              <a:gd name="connsiteY676" fmla="*/ 3412055 h 4072308"/>
              <a:gd name="connsiteX677" fmla="*/ 673895 w 4126207"/>
              <a:gd name="connsiteY677" fmla="*/ 3412320 h 4072308"/>
              <a:gd name="connsiteX678" fmla="*/ 717995 w 4126207"/>
              <a:gd name="connsiteY678" fmla="*/ 3455468 h 4072308"/>
              <a:gd name="connsiteX679" fmla="*/ 752476 w 4126207"/>
              <a:gd name="connsiteY679" fmla="*/ 3485472 h 4072308"/>
              <a:gd name="connsiteX680" fmla="*/ 772955 w 4126207"/>
              <a:gd name="connsiteY680" fmla="*/ 3502617 h 4072308"/>
              <a:gd name="connsiteX681" fmla="*/ 793624 w 4126207"/>
              <a:gd name="connsiteY681" fmla="*/ 3518429 h 4072308"/>
              <a:gd name="connsiteX682" fmla="*/ 855917 w 4126207"/>
              <a:gd name="connsiteY682" fmla="*/ 3566815 h 4072308"/>
              <a:gd name="connsiteX683" fmla="*/ 917354 w 4126207"/>
              <a:gd name="connsiteY683" fmla="*/ 3612059 h 4072308"/>
              <a:gd name="connsiteX684" fmla="*/ 969795 w 4126207"/>
              <a:gd name="connsiteY684" fmla="*/ 3642509 h 4072308"/>
              <a:gd name="connsiteX685" fmla="*/ 969012 w 4126207"/>
              <a:gd name="connsiteY685" fmla="*/ 3641936 h 4072308"/>
              <a:gd name="connsiteX686" fmla="*/ 917067 w 4126207"/>
              <a:gd name="connsiteY686" fmla="*/ 3611774 h 4072308"/>
              <a:gd name="connsiteX687" fmla="*/ 855631 w 4126207"/>
              <a:gd name="connsiteY687" fmla="*/ 3566530 h 4072308"/>
              <a:gd name="connsiteX688" fmla="*/ 793337 w 4126207"/>
              <a:gd name="connsiteY688" fmla="*/ 3518143 h 4072308"/>
              <a:gd name="connsiteX689" fmla="*/ 772668 w 4126207"/>
              <a:gd name="connsiteY689" fmla="*/ 3502332 h 4072308"/>
              <a:gd name="connsiteX690" fmla="*/ 752189 w 4126207"/>
              <a:gd name="connsiteY690" fmla="*/ 3485186 h 4072308"/>
              <a:gd name="connsiteX691" fmla="*/ 717709 w 4126207"/>
              <a:gd name="connsiteY691" fmla="*/ 3455183 h 4072308"/>
              <a:gd name="connsiteX692" fmla="*/ 3339846 w 4126207"/>
              <a:gd name="connsiteY692" fmla="*/ 3406795 h 4072308"/>
              <a:gd name="connsiteX693" fmla="*/ 3338879 w 4126207"/>
              <a:gd name="connsiteY693" fmla="*/ 3407435 h 4072308"/>
              <a:gd name="connsiteX694" fmla="*/ 3336465 w 4126207"/>
              <a:gd name="connsiteY694" fmla="*/ 3413071 h 4072308"/>
              <a:gd name="connsiteX695" fmla="*/ 3308795 w 4126207"/>
              <a:gd name="connsiteY695" fmla="*/ 3441562 h 4072308"/>
              <a:gd name="connsiteX696" fmla="*/ 3257551 w 4126207"/>
              <a:gd name="connsiteY696" fmla="*/ 3489187 h 4072308"/>
              <a:gd name="connsiteX697" fmla="*/ 3213926 w 4126207"/>
              <a:gd name="connsiteY697" fmla="*/ 3518524 h 4072308"/>
              <a:gd name="connsiteX698" fmla="*/ 3162872 w 4126207"/>
              <a:gd name="connsiteY698" fmla="*/ 3553100 h 4072308"/>
              <a:gd name="connsiteX699" fmla="*/ 3141060 w 4126207"/>
              <a:gd name="connsiteY699" fmla="*/ 3574246 h 4072308"/>
              <a:gd name="connsiteX700" fmla="*/ 3106294 w 4126207"/>
              <a:gd name="connsiteY700" fmla="*/ 3604249 h 4072308"/>
              <a:gd name="connsiteX701" fmla="*/ 3037618 w 4126207"/>
              <a:gd name="connsiteY701" fmla="*/ 3648254 h 4072308"/>
              <a:gd name="connsiteX702" fmla="*/ 2980254 w 4126207"/>
              <a:gd name="connsiteY702" fmla="*/ 3680949 h 4072308"/>
              <a:gd name="connsiteX703" fmla="*/ 2965074 w 4126207"/>
              <a:gd name="connsiteY703" fmla="*/ 3687985 h 4072308"/>
              <a:gd name="connsiteX704" fmla="*/ 2964841 w 4126207"/>
              <a:gd name="connsiteY704" fmla="*/ 3688643 h 4072308"/>
              <a:gd name="connsiteX705" fmla="*/ 3038189 w 4126207"/>
              <a:gd name="connsiteY705" fmla="*/ 3648540 h 4072308"/>
              <a:gd name="connsiteX706" fmla="*/ 3106865 w 4126207"/>
              <a:gd name="connsiteY706" fmla="*/ 3604534 h 4072308"/>
              <a:gd name="connsiteX707" fmla="*/ 3141631 w 4126207"/>
              <a:gd name="connsiteY707" fmla="*/ 3574530 h 4072308"/>
              <a:gd name="connsiteX708" fmla="*/ 3163443 w 4126207"/>
              <a:gd name="connsiteY708" fmla="*/ 3553385 h 4072308"/>
              <a:gd name="connsiteX709" fmla="*/ 3214497 w 4126207"/>
              <a:gd name="connsiteY709" fmla="*/ 3518809 h 4072308"/>
              <a:gd name="connsiteX710" fmla="*/ 3258122 w 4126207"/>
              <a:gd name="connsiteY710" fmla="*/ 3489472 h 4072308"/>
              <a:gd name="connsiteX711" fmla="*/ 3309366 w 4126207"/>
              <a:gd name="connsiteY711" fmla="*/ 3441847 h 4072308"/>
              <a:gd name="connsiteX712" fmla="*/ 3339846 w 4126207"/>
              <a:gd name="connsiteY712" fmla="*/ 3406795 h 4072308"/>
              <a:gd name="connsiteX713" fmla="*/ 3499961 w 4126207"/>
              <a:gd name="connsiteY713" fmla="*/ 3399367 h 4072308"/>
              <a:gd name="connsiteX714" fmla="*/ 3499791 w 4126207"/>
              <a:gd name="connsiteY714" fmla="*/ 3399374 h 4072308"/>
              <a:gd name="connsiteX715" fmla="*/ 3448431 w 4126207"/>
              <a:gd name="connsiteY715" fmla="*/ 3459563 h 4072308"/>
              <a:gd name="connsiteX716" fmla="*/ 3411379 w 4126207"/>
              <a:gd name="connsiteY716" fmla="*/ 3497663 h 4072308"/>
              <a:gd name="connsiteX717" fmla="*/ 3373279 w 4126207"/>
              <a:gd name="connsiteY717" fmla="*/ 3533192 h 4072308"/>
              <a:gd name="connsiteX718" fmla="*/ 3332036 w 4126207"/>
              <a:gd name="connsiteY718" fmla="*/ 3568911 h 4072308"/>
              <a:gd name="connsiteX719" fmla="*/ 3284411 w 4126207"/>
              <a:gd name="connsiteY719" fmla="*/ 3604630 h 4072308"/>
              <a:gd name="connsiteX720" fmla="*/ 3205925 w 4126207"/>
              <a:gd name="connsiteY720" fmla="*/ 3664828 h 4072308"/>
              <a:gd name="connsiteX721" fmla="*/ 3170111 w 4126207"/>
              <a:gd name="connsiteY721" fmla="*/ 3691783 h 4072308"/>
              <a:gd name="connsiteX722" fmla="*/ 3125933 w 4126207"/>
              <a:gd name="connsiteY722" fmla="*/ 3719509 h 4072308"/>
              <a:gd name="connsiteX723" fmla="*/ 3124581 w 4126207"/>
              <a:gd name="connsiteY723" fmla="*/ 3720549 h 4072308"/>
              <a:gd name="connsiteX724" fmla="*/ 3170111 w 4126207"/>
              <a:gd name="connsiteY724" fmla="*/ 3691974 h 4072308"/>
              <a:gd name="connsiteX725" fmla="*/ 3205925 w 4126207"/>
              <a:gd name="connsiteY725" fmla="*/ 3665018 h 4072308"/>
              <a:gd name="connsiteX726" fmla="*/ 3284411 w 4126207"/>
              <a:gd name="connsiteY726" fmla="*/ 3604820 h 4072308"/>
              <a:gd name="connsiteX727" fmla="*/ 3332036 w 4126207"/>
              <a:gd name="connsiteY727" fmla="*/ 3569102 h 4072308"/>
              <a:gd name="connsiteX728" fmla="*/ 3373279 w 4126207"/>
              <a:gd name="connsiteY728" fmla="*/ 3533383 h 4072308"/>
              <a:gd name="connsiteX729" fmla="*/ 3411379 w 4126207"/>
              <a:gd name="connsiteY729" fmla="*/ 3497855 h 4072308"/>
              <a:gd name="connsiteX730" fmla="*/ 3448431 w 4126207"/>
              <a:gd name="connsiteY730" fmla="*/ 3459755 h 4072308"/>
              <a:gd name="connsiteX731" fmla="*/ 3499961 w 4126207"/>
              <a:gd name="connsiteY731" fmla="*/ 3399367 h 4072308"/>
              <a:gd name="connsiteX732" fmla="*/ 665207 w 4126207"/>
              <a:gd name="connsiteY732" fmla="*/ 3395899 h 4072308"/>
              <a:gd name="connsiteX733" fmla="*/ 680180 w 4126207"/>
              <a:gd name="connsiteY733" fmla="*/ 3410129 h 4072308"/>
              <a:gd name="connsiteX734" fmla="*/ 700754 w 4126207"/>
              <a:gd name="connsiteY734" fmla="*/ 3428513 h 4072308"/>
              <a:gd name="connsiteX735" fmla="*/ 730187 w 4126207"/>
              <a:gd name="connsiteY735" fmla="*/ 3453754 h 4072308"/>
              <a:gd name="connsiteX736" fmla="*/ 760381 w 4126207"/>
              <a:gd name="connsiteY736" fmla="*/ 3480043 h 4072308"/>
              <a:gd name="connsiteX737" fmla="*/ 730378 w 4126207"/>
              <a:gd name="connsiteY737" fmla="*/ 3453468 h 4072308"/>
              <a:gd name="connsiteX738" fmla="*/ 700945 w 4126207"/>
              <a:gd name="connsiteY738" fmla="*/ 3428227 h 4072308"/>
              <a:gd name="connsiteX739" fmla="*/ 680371 w 4126207"/>
              <a:gd name="connsiteY739" fmla="*/ 3409844 h 4072308"/>
              <a:gd name="connsiteX740" fmla="*/ 3337465 w 4126207"/>
              <a:gd name="connsiteY740" fmla="*/ 3380697 h 4072308"/>
              <a:gd name="connsiteX741" fmla="*/ 3295853 w 4126207"/>
              <a:gd name="connsiteY741" fmla="*/ 3413749 h 4072308"/>
              <a:gd name="connsiteX742" fmla="*/ 3257561 w 4126207"/>
              <a:gd name="connsiteY742" fmla="*/ 3442436 h 4072308"/>
              <a:gd name="connsiteX743" fmla="*/ 3296067 w 4126207"/>
              <a:gd name="connsiteY743" fmla="*/ 3413963 h 4072308"/>
              <a:gd name="connsiteX744" fmla="*/ 3337465 w 4126207"/>
              <a:gd name="connsiteY744" fmla="*/ 3380697 h 4072308"/>
              <a:gd name="connsiteX745" fmla="*/ 722281 w 4126207"/>
              <a:gd name="connsiteY745" fmla="*/ 3374315 h 4072308"/>
              <a:gd name="connsiteX746" fmla="*/ 799910 w 4126207"/>
              <a:gd name="connsiteY746" fmla="*/ 3436323 h 4072308"/>
              <a:gd name="connsiteX747" fmla="*/ 846106 w 4126207"/>
              <a:gd name="connsiteY747" fmla="*/ 3471470 h 4072308"/>
              <a:gd name="connsiteX748" fmla="*/ 889064 w 4126207"/>
              <a:gd name="connsiteY748" fmla="*/ 3505665 h 4072308"/>
              <a:gd name="connsiteX749" fmla="*/ 936689 w 4126207"/>
              <a:gd name="connsiteY749" fmla="*/ 3548147 h 4072308"/>
              <a:gd name="connsiteX750" fmla="*/ 722281 w 4126207"/>
              <a:gd name="connsiteY750" fmla="*/ 3374315 h 4072308"/>
              <a:gd name="connsiteX751" fmla="*/ 3374452 w 4126207"/>
              <a:gd name="connsiteY751" fmla="*/ 3353715 h 4072308"/>
              <a:gd name="connsiteX752" fmla="*/ 3368576 w 4126207"/>
              <a:gd name="connsiteY752" fmla="*/ 3356683 h 4072308"/>
              <a:gd name="connsiteX753" fmla="*/ 3366582 w 4126207"/>
              <a:gd name="connsiteY753" fmla="*/ 3358222 h 4072308"/>
              <a:gd name="connsiteX754" fmla="*/ 776192 w 4126207"/>
              <a:gd name="connsiteY754" fmla="*/ 3328500 h 4072308"/>
              <a:gd name="connsiteX755" fmla="*/ 783610 w 4126207"/>
              <a:gd name="connsiteY755" fmla="*/ 3338382 h 4072308"/>
              <a:gd name="connsiteX756" fmla="*/ 795434 w 4126207"/>
              <a:gd name="connsiteY756" fmla="*/ 3349247 h 4072308"/>
              <a:gd name="connsiteX757" fmla="*/ 795431 w 4126207"/>
              <a:gd name="connsiteY757" fmla="*/ 3349244 h 4072308"/>
              <a:gd name="connsiteX758" fmla="*/ 783611 w 4126207"/>
              <a:gd name="connsiteY758" fmla="*/ 3338382 h 4072308"/>
              <a:gd name="connsiteX759" fmla="*/ 776433 w 4126207"/>
              <a:gd name="connsiteY759" fmla="*/ 3330611 h 4072308"/>
              <a:gd name="connsiteX760" fmla="*/ 776193 w 4126207"/>
              <a:gd name="connsiteY760" fmla="*/ 3328501 h 4072308"/>
              <a:gd name="connsiteX761" fmla="*/ 3558293 w 4126207"/>
              <a:gd name="connsiteY761" fmla="*/ 3327459 h 4072308"/>
              <a:gd name="connsiteX762" fmla="*/ 3557979 w 4126207"/>
              <a:gd name="connsiteY762" fmla="*/ 3327665 h 4072308"/>
              <a:gd name="connsiteX763" fmla="*/ 3557996 w 4126207"/>
              <a:gd name="connsiteY763" fmla="*/ 3327621 h 4072308"/>
              <a:gd name="connsiteX764" fmla="*/ 3557346 w 4126207"/>
              <a:gd name="connsiteY764" fmla="*/ 3328080 h 4072308"/>
              <a:gd name="connsiteX765" fmla="*/ 3547072 w 4126207"/>
              <a:gd name="connsiteY765" fmla="*/ 3334813 h 4072308"/>
              <a:gd name="connsiteX766" fmla="*/ 3521021 w 4126207"/>
              <a:gd name="connsiteY766" fmla="*/ 3359146 h 4072308"/>
              <a:gd name="connsiteX767" fmla="*/ 3498420 w 4126207"/>
              <a:gd name="connsiteY767" fmla="*/ 3379883 h 4072308"/>
              <a:gd name="connsiteX768" fmla="*/ 3492818 w 4126207"/>
              <a:gd name="connsiteY768" fmla="*/ 3386031 h 4072308"/>
              <a:gd name="connsiteX769" fmla="*/ 3464243 w 4126207"/>
              <a:gd name="connsiteY769" fmla="*/ 3412987 h 4072308"/>
              <a:gd name="connsiteX770" fmla="*/ 3434620 w 4126207"/>
              <a:gd name="connsiteY770" fmla="*/ 3439466 h 4072308"/>
              <a:gd name="connsiteX771" fmla="*/ 3390424 w 4126207"/>
              <a:gd name="connsiteY771" fmla="*/ 3480328 h 4072308"/>
              <a:gd name="connsiteX772" fmla="*/ 3386614 w 4126207"/>
              <a:gd name="connsiteY772" fmla="*/ 3486948 h 4072308"/>
              <a:gd name="connsiteX773" fmla="*/ 3386802 w 4126207"/>
              <a:gd name="connsiteY773" fmla="*/ 3486814 h 4072308"/>
              <a:gd name="connsiteX774" fmla="*/ 3390424 w 4126207"/>
              <a:gd name="connsiteY774" fmla="*/ 3480519 h 4072308"/>
              <a:gd name="connsiteX775" fmla="*/ 3434620 w 4126207"/>
              <a:gd name="connsiteY775" fmla="*/ 3439657 h 4072308"/>
              <a:gd name="connsiteX776" fmla="*/ 3464243 w 4126207"/>
              <a:gd name="connsiteY776" fmla="*/ 3413177 h 4072308"/>
              <a:gd name="connsiteX777" fmla="*/ 3492818 w 4126207"/>
              <a:gd name="connsiteY777" fmla="*/ 3386222 h 4072308"/>
              <a:gd name="connsiteX778" fmla="*/ 3549684 w 4126207"/>
              <a:gd name="connsiteY778" fmla="*/ 3333491 h 4072308"/>
              <a:gd name="connsiteX779" fmla="*/ 3557346 w 4126207"/>
              <a:gd name="connsiteY779" fmla="*/ 3328080 h 4072308"/>
              <a:gd name="connsiteX780" fmla="*/ 3557979 w 4126207"/>
              <a:gd name="connsiteY780" fmla="*/ 3327665 h 4072308"/>
              <a:gd name="connsiteX781" fmla="*/ 3557125 w 4126207"/>
              <a:gd name="connsiteY781" fmla="*/ 3329888 h 4072308"/>
              <a:gd name="connsiteX782" fmla="*/ 3594104 w 4126207"/>
              <a:gd name="connsiteY782" fmla="*/ 3313296 h 4072308"/>
              <a:gd name="connsiteX783" fmla="*/ 3593013 w 4126207"/>
              <a:gd name="connsiteY783" fmla="*/ 3314171 h 4072308"/>
              <a:gd name="connsiteX784" fmla="*/ 3591623 w 4126207"/>
              <a:gd name="connsiteY784" fmla="*/ 3317621 h 4072308"/>
              <a:gd name="connsiteX785" fmla="*/ 3588830 w 4126207"/>
              <a:gd name="connsiteY785" fmla="*/ 3323452 h 4072308"/>
              <a:gd name="connsiteX786" fmla="*/ 3589889 w 4126207"/>
              <a:gd name="connsiteY786" fmla="*/ 3322817 h 4072308"/>
              <a:gd name="connsiteX787" fmla="*/ 3592195 w 4126207"/>
              <a:gd name="connsiteY787" fmla="*/ 3318016 h 4072308"/>
              <a:gd name="connsiteX788" fmla="*/ 3594104 w 4126207"/>
              <a:gd name="connsiteY788" fmla="*/ 3313296 h 4072308"/>
              <a:gd name="connsiteX789" fmla="*/ 3319085 w 4126207"/>
              <a:gd name="connsiteY789" fmla="*/ 3288927 h 4072308"/>
              <a:gd name="connsiteX790" fmla="*/ 3314141 w 4126207"/>
              <a:gd name="connsiteY790" fmla="*/ 3294397 h 4072308"/>
              <a:gd name="connsiteX791" fmla="*/ 3313163 w 4126207"/>
              <a:gd name="connsiteY791" fmla="*/ 3297751 h 4072308"/>
              <a:gd name="connsiteX792" fmla="*/ 3315908 w 4126207"/>
              <a:gd name="connsiteY792" fmla="*/ 3296263 h 4072308"/>
              <a:gd name="connsiteX793" fmla="*/ 3316808 w 4126207"/>
              <a:gd name="connsiteY793" fmla="*/ 3293186 h 4072308"/>
              <a:gd name="connsiteX794" fmla="*/ 3718820 w 4126207"/>
              <a:gd name="connsiteY794" fmla="*/ 3283860 h 4072308"/>
              <a:gd name="connsiteX795" fmla="*/ 3697320 w 4126207"/>
              <a:gd name="connsiteY795" fmla="*/ 3315356 h 4072308"/>
              <a:gd name="connsiteX796" fmla="*/ 3675507 w 4126207"/>
              <a:gd name="connsiteY796" fmla="*/ 3343360 h 4072308"/>
              <a:gd name="connsiteX797" fmla="*/ 3651409 w 4126207"/>
              <a:gd name="connsiteY797" fmla="*/ 3370601 h 4072308"/>
              <a:gd name="connsiteX798" fmla="*/ 3595783 w 4126207"/>
              <a:gd name="connsiteY798" fmla="*/ 3438610 h 4072308"/>
              <a:gd name="connsiteX799" fmla="*/ 3592902 w 4126207"/>
              <a:gd name="connsiteY799" fmla="*/ 3444646 h 4072308"/>
              <a:gd name="connsiteX800" fmla="*/ 3593224 w 4126207"/>
              <a:gd name="connsiteY800" fmla="*/ 3444398 h 4072308"/>
              <a:gd name="connsiteX801" fmla="*/ 3595688 w 4126207"/>
              <a:gd name="connsiteY801" fmla="*/ 3438990 h 4072308"/>
              <a:gd name="connsiteX802" fmla="*/ 3651314 w 4126207"/>
              <a:gd name="connsiteY802" fmla="*/ 3370981 h 4072308"/>
              <a:gd name="connsiteX803" fmla="*/ 3675412 w 4126207"/>
              <a:gd name="connsiteY803" fmla="*/ 3343740 h 4072308"/>
              <a:gd name="connsiteX804" fmla="*/ 3697224 w 4126207"/>
              <a:gd name="connsiteY804" fmla="*/ 3315737 h 4072308"/>
              <a:gd name="connsiteX805" fmla="*/ 3718941 w 4126207"/>
              <a:gd name="connsiteY805" fmla="*/ 3283923 h 4072308"/>
              <a:gd name="connsiteX806" fmla="*/ 698945 w 4126207"/>
              <a:gd name="connsiteY806" fmla="*/ 3283626 h 4072308"/>
              <a:gd name="connsiteX807" fmla="*/ 704470 w 4126207"/>
              <a:gd name="connsiteY807" fmla="*/ 3293067 h 4072308"/>
              <a:gd name="connsiteX808" fmla="*/ 737140 w 4126207"/>
              <a:gd name="connsiteY808" fmla="*/ 3331167 h 4072308"/>
              <a:gd name="connsiteX809" fmla="*/ 735691 w 4126207"/>
              <a:gd name="connsiteY809" fmla="*/ 3332762 h 4072308"/>
              <a:gd name="connsiteX810" fmla="*/ 765429 w 4126207"/>
              <a:gd name="connsiteY810" fmla="*/ 3361266 h 4072308"/>
              <a:gd name="connsiteX811" fmla="*/ 796195 w 4126207"/>
              <a:gd name="connsiteY811" fmla="*/ 3388412 h 4072308"/>
              <a:gd name="connsiteX812" fmla="*/ 849725 w 4126207"/>
              <a:gd name="connsiteY812" fmla="*/ 3437371 h 4072308"/>
              <a:gd name="connsiteX813" fmla="*/ 861603 w 4126207"/>
              <a:gd name="connsiteY813" fmla="*/ 3449843 h 4072308"/>
              <a:gd name="connsiteX814" fmla="*/ 862305 w 4126207"/>
              <a:gd name="connsiteY814" fmla="*/ 3450274 h 4072308"/>
              <a:gd name="connsiteX815" fmla="*/ 850673 w 4126207"/>
              <a:gd name="connsiteY815" fmla="*/ 3438061 h 4072308"/>
              <a:gd name="connsiteX816" fmla="*/ 850106 w 4126207"/>
              <a:gd name="connsiteY816" fmla="*/ 3437656 h 4072308"/>
              <a:gd name="connsiteX817" fmla="*/ 796576 w 4126207"/>
              <a:gd name="connsiteY817" fmla="*/ 3388698 h 4072308"/>
              <a:gd name="connsiteX818" fmla="*/ 765810 w 4126207"/>
              <a:gd name="connsiteY818" fmla="*/ 3361552 h 4072308"/>
              <a:gd name="connsiteX819" fmla="*/ 735997 w 4126207"/>
              <a:gd name="connsiteY819" fmla="*/ 3332977 h 4072308"/>
              <a:gd name="connsiteX820" fmla="*/ 737902 w 4126207"/>
              <a:gd name="connsiteY820" fmla="*/ 3330595 h 4072308"/>
              <a:gd name="connsiteX821" fmla="*/ 778288 w 4126207"/>
              <a:gd name="connsiteY821" fmla="*/ 3364980 h 4072308"/>
              <a:gd name="connsiteX822" fmla="*/ 821150 w 4126207"/>
              <a:gd name="connsiteY822" fmla="*/ 3399556 h 4072308"/>
              <a:gd name="connsiteX823" fmla="*/ 843058 w 4126207"/>
              <a:gd name="connsiteY823" fmla="*/ 3418035 h 4072308"/>
              <a:gd name="connsiteX824" fmla="*/ 866489 w 4126207"/>
              <a:gd name="connsiteY824" fmla="*/ 3437085 h 4072308"/>
              <a:gd name="connsiteX825" fmla="*/ 915620 w 4126207"/>
              <a:gd name="connsiteY825" fmla="*/ 3478138 h 4072308"/>
              <a:gd name="connsiteX826" fmla="*/ 915734 w 4126207"/>
              <a:gd name="connsiteY826" fmla="*/ 3478042 h 4072308"/>
              <a:gd name="connsiteX827" fmla="*/ 947833 w 4126207"/>
              <a:gd name="connsiteY827" fmla="*/ 3499188 h 4072308"/>
              <a:gd name="connsiteX828" fmla="*/ 947760 w 4126207"/>
              <a:gd name="connsiteY828" fmla="*/ 3499045 h 4072308"/>
              <a:gd name="connsiteX829" fmla="*/ 915733 w 4126207"/>
              <a:gd name="connsiteY829" fmla="*/ 3477948 h 4072308"/>
              <a:gd name="connsiteX830" fmla="*/ 866489 w 4126207"/>
              <a:gd name="connsiteY830" fmla="*/ 3436800 h 4072308"/>
              <a:gd name="connsiteX831" fmla="*/ 843058 w 4126207"/>
              <a:gd name="connsiteY831" fmla="*/ 3417750 h 4072308"/>
              <a:gd name="connsiteX832" fmla="*/ 821150 w 4126207"/>
              <a:gd name="connsiteY832" fmla="*/ 3399271 h 4072308"/>
              <a:gd name="connsiteX833" fmla="*/ 778288 w 4126207"/>
              <a:gd name="connsiteY833" fmla="*/ 3364695 h 4072308"/>
              <a:gd name="connsiteX834" fmla="*/ 737902 w 4126207"/>
              <a:gd name="connsiteY834" fmla="*/ 3330310 h 4072308"/>
              <a:gd name="connsiteX835" fmla="*/ 705231 w 4126207"/>
              <a:gd name="connsiteY835" fmla="*/ 3292210 h 4072308"/>
              <a:gd name="connsiteX836" fmla="*/ 700978 w 4126207"/>
              <a:gd name="connsiteY836" fmla="*/ 3284839 h 4072308"/>
              <a:gd name="connsiteX837" fmla="*/ 3348181 w 4126207"/>
              <a:gd name="connsiteY837" fmla="*/ 3275208 h 4072308"/>
              <a:gd name="connsiteX838" fmla="*/ 3346662 w 4126207"/>
              <a:gd name="connsiteY838" fmla="*/ 3276202 h 4072308"/>
              <a:gd name="connsiteX839" fmla="*/ 3347562 w 4126207"/>
              <a:gd name="connsiteY839" fmla="*/ 3279827 h 4072308"/>
              <a:gd name="connsiteX840" fmla="*/ 3335846 w 4126207"/>
              <a:gd name="connsiteY840" fmla="*/ 3298305 h 4072308"/>
              <a:gd name="connsiteX841" fmla="*/ 3321749 w 4126207"/>
              <a:gd name="connsiteY841" fmla="*/ 3317355 h 4072308"/>
              <a:gd name="connsiteX842" fmla="*/ 3321749 w 4126207"/>
              <a:gd name="connsiteY842" fmla="*/ 3330500 h 4072308"/>
              <a:gd name="connsiteX843" fmla="*/ 3322686 w 4126207"/>
              <a:gd name="connsiteY843" fmla="*/ 3330154 h 4072308"/>
              <a:gd name="connsiteX844" fmla="*/ 3320392 w 4126207"/>
              <a:gd name="connsiteY844" fmla="*/ 3327761 h 4072308"/>
              <a:gd name="connsiteX845" fmla="*/ 3323749 w 4126207"/>
              <a:gd name="connsiteY845" fmla="*/ 3318118 h 4072308"/>
              <a:gd name="connsiteX846" fmla="*/ 3337846 w 4126207"/>
              <a:gd name="connsiteY846" fmla="*/ 3299068 h 4072308"/>
              <a:gd name="connsiteX847" fmla="*/ 3349562 w 4126207"/>
              <a:gd name="connsiteY847" fmla="*/ 3280589 h 4072308"/>
              <a:gd name="connsiteX848" fmla="*/ 3348181 w 4126207"/>
              <a:gd name="connsiteY848" fmla="*/ 3275208 h 4072308"/>
              <a:gd name="connsiteX849" fmla="*/ 624313 w 4126207"/>
              <a:gd name="connsiteY849" fmla="*/ 3262952 h 4072308"/>
              <a:gd name="connsiteX850" fmla="*/ 627603 w 4126207"/>
              <a:gd name="connsiteY850" fmla="*/ 3269826 h 4072308"/>
              <a:gd name="connsiteX851" fmla="*/ 627159 w 4126207"/>
              <a:gd name="connsiteY851" fmla="*/ 3270302 h 4072308"/>
              <a:gd name="connsiteX852" fmla="*/ 627317 w 4126207"/>
              <a:gd name="connsiteY852" fmla="*/ 3270446 h 4072308"/>
              <a:gd name="connsiteX853" fmla="*/ 628269 w 4126207"/>
              <a:gd name="connsiteY853" fmla="*/ 3269541 h 4072308"/>
              <a:gd name="connsiteX854" fmla="*/ 625250 w 4126207"/>
              <a:gd name="connsiteY854" fmla="*/ 3263156 h 4072308"/>
              <a:gd name="connsiteX855" fmla="*/ 605565 w 4126207"/>
              <a:gd name="connsiteY855" fmla="*/ 3217427 h 4072308"/>
              <a:gd name="connsiteX856" fmla="*/ 604362 w 4126207"/>
              <a:gd name="connsiteY856" fmla="*/ 3225535 h 4072308"/>
              <a:gd name="connsiteX857" fmla="*/ 626555 w 4126207"/>
              <a:gd name="connsiteY857" fmla="*/ 3256205 h 4072308"/>
              <a:gd name="connsiteX858" fmla="*/ 663512 w 4126207"/>
              <a:gd name="connsiteY858" fmla="*/ 3292019 h 4072308"/>
              <a:gd name="connsiteX859" fmla="*/ 679228 w 4126207"/>
              <a:gd name="connsiteY859" fmla="*/ 3304592 h 4072308"/>
              <a:gd name="connsiteX860" fmla="*/ 691992 w 4126207"/>
              <a:gd name="connsiteY860" fmla="*/ 3317165 h 4072308"/>
              <a:gd name="connsiteX861" fmla="*/ 708280 w 4126207"/>
              <a:gd name="connsiteY861" fmla="*/ 3332691 h 4072308"/>
              <a:gd name="connsiteX862" fmla="*/ 719424 w 4126207"/>
              <a:gd name="connsiteY862" fmla="*/ 3346597 h 4072308"/>
              <a:gd name="connsiteX863" fmla="*/ 754190 w 4126207"/>
              <a:gd name="connsiteY863" fmla="*/ 3382125 h 4072308"/>
              <a:gd name="connsiteX864" fmla="*/ 765775 w 4126207"/>
              <a:gd name="connsiteY864" fmla="*/ 3393889 h 4072308"/>
              <a:gd name="connsiteX865" fmla="*/ 764972 w 4126207"/>
              <a:gd name="connsiteY865" fmla="*/ 3394875 h 4072308"/>
              <a:gd name="connsiteX866" fmla="*/ 765238 w 4126207"/>
              <a:gd name="connsiteY866" fmla="*/ 3395080 h 4072308"/>
              <a:gd name="connsiteX867" fmla="*/ 754856 w 4126207"/>
              <a:gd name="connsiteY867" fmla="*/ 3381840 h 4072308"/>
              <a:gd name="connsiteX868" fmla="*/ 720090 w 4126207"/>
              <a:gd name="connsiteY868" fmla="*/ 3346312 h 4072308"/>
              <a:gd name="connsiteX869" fmla="*/ 708946 w 4126207"/>
              <a:gd name="connsiteY869" fmla="*/ 3332406 h 4072308"/>
              <a:gd name="connsiteX870" fmla="*/ 781622 w 4126207"/>
              <a:gd name="connsiteY870" fmla="*/ 3397747 h 4072308"/>
              <a:gd name="connsiteX871" fmla="*/ 810863 w 4126207"/>
              <a:gd name="connsiteY871" fmla="*/ 3422893 h 4072308"/>
              <a:gd name="connsiteX872" fmla="*/ 840772 w 4126207"/>
              <a:gd name="connsiteY872" fmla="*/ 3447753 h 4072308"/>
              <a:gd name="connsiteX873" fmla="*/ 840990 w 4126207"/>
              <a:gd name="connsiteY873" fmla="*/ 3447991 h 4072308"/>
              <a:gd name="connsiteX874" fmla="*/ 901256 w 4126207"/>
              <a:gd name="connsiteY874" fmla="*/ 3493759 h 4072308"/>
              <a:gd name="connsiteX875" fmla="*/ 957549 w 4126207"/>
              <a:gd name="connsiteY875" fmla="*/ 3536241 h 4072308"/>
              <a:gd name="connsiteX876" fmla="*/ 971265 w 4126207"/>
              <a:gd name="connsiteY876" fmla="*/ 3545766 h 4072308"/>
              <a:gd name="connsiteX877" fmla="*/ 985552 w 4126207"/>
              <a:gd name="connsiteY877" fmla="*/ 3555291 h 4072308"/>
              <a:gd name="connsiteX878" fmla="*/ 1014127 w 4126207"/>
              <a:gd name="connsiteY878" fmla="*/ 3574341 h 4072308"/>
              <a:gd name="connsiteX879" fmla="*/ 1042702 w 4126207"/>
              <a:gd name="connsiteY879" fmla="*/ 3593391 h 4072308"/>
              <a:gd name="connsiteX880" fmla="*/ 1072039 w 4126207"/>
              <a:gd name="connsiteY880" fmla="*/ 3611203 h 4072308"/>
              <a:gd name="connsiteX881" fmla="*/ 1130904 w 4126207"/>
              <a:gd name="connsiteY881" fmla="*/ 3644540 h 4072308"/>
              <a:gd name="connsiteX882" fmla="*/ 1189863 w 4126207"/>
              <a:gd name="connsiteY882" fmla="*/ 3671591 h 4072308"/>
              <a:gd name="connsiteX883" fmla="*/ 1213104 w 4126207"/>
              <a:gd name="connsiteY883" fmla="*/ 3683592 h 4072308"/>
              <a:gd name="connsiteX884" fmla="*/ 1307569 w 4126207"/>
              <a:gd name="connsiteY884" fmla="*/ 3726062 h 4072308"/>
              <a:gd name="connsiteX885" fmla="*/ 1309455 w 4126207"/>
              <a:gd name="connsiteY885" fmla="*/ 3726598 h 4072308"/>
              <a:gd name="connsiteX886" fmla="*/ 1308142 w 4126207"/>
              <a:gd name="connsiteY886" fmla="*/ 3726002 h 4072308"/>
              <a:gd name="connsiteX887" fmla="*/ 1307854 w 4126207"/>
              <a:gd name="connsiteY887" fmla="*/ 3725919 h 4072308"/>
              <a:gd name="connsiteX888" fmla="*/ 1213390 w 4126207"/>
              <a:gd name="connsiteY888" fmla="*/ 3683593 h 4072308"/>
              <a:gd name="connsiteX889" fmla="*/ 1190149 w 4126207"/>
              <a:gd name="connsiteY889" fmla="*/ 3671591 h 4072308"/>
              <a:gd name="connsiteX890" fmla="*/ 1131189 w 4126207"/>
              <a:gd name="connsiteY890" fmla="*/ 3644540 h 4072308"/>
              <a:gd name="connsiteX891" fmla="*/ 1072325 w 4126207"/>
              <a:gd name="connsiteY891" fmla="*/ 3611203 h 4072308"/>
              <a:gd name="connsiteX892" fmla="*/ 1042988 w 4126207"/>
              <a:gd name="connsiteY892" fmla="*/ 3593391 h 4072308"/>
              <a:gd name="connsiteX893" fmla="*/ 1014413 w 4126207"/>
              <a:gd name="connsiteY893" fmla="*/ 3574341 h 4072308"/>
              <a:gd name="connsiteX894" fmla="*/ 985838 w 4126207"/>
              <a:gd name="connsiteY894" fmla="*/ 3555291 h 4072308"/>
              <a:gd name="connsiteX895" fmla="*/ 971550 w 4126207"/>
              <a:gd name="connsiteY895" fmla="*/ 3545766 h 4072308"/>
              <a:gd name="connsiteX896" fmla="*/ 957834 w 4126207"/>
              <a:gd name="connsiteY896" fmla="*/ 3536241 h 4072308"/>
              <a:gd name="connsiteX897" fmla="*/ 901541 w 4126207"/>
              <a:gd name="connsiteY897" fmla="*/ 3493759 h 4072308"/>
              <a:gd name="connsiteX898" fmla="*/ 840962 w 4126207"/>
              <a:gd name="connsiteY898" fmla="*/ 3447753 h 4072308"/>
              <a:gd name="connsiteX899" fmla="*/ 811054 w 4126207"/>
              <a:gd name="connsiteY899" fmla="*/ 3422893 h 4072308"/>
              <a:gd name="connsiteX900" fmla="*/ 782176 w 4126207"/>
              <a:gd name="connsiteY900" fmla="*/ 3397765 h 4072308"/>
              <a:gd name="connsiteX901" fmla="*/ 781526 w 4126207"/>
              <a:gd name="connsiteY901" fmla="*/ 3397461 h 4072308"/>
              <a:gd name="connsiteX902" fmla="*/ 708850 w 4126207"/>
              <a:gd name="connsiteY902" fmla="*/ 3332119 h 4072308"/>
              <a:gd name="connsiteX903" fmla="*/ 692563 w 4126207"/>
              <a:gd name="connsiteY903" fmla="*/ 3316594 h 4072308"/>
              <a:gd name="connsiteX904" fmla="*/ 679799 w 4126207"/>
              <a:gd name="connsiteY904" fmla="*/ 3304021 h 4072308"/>
              <a:gd name="connsiteX905" fmla="*/ 664083 w 4126207"/>
              <a:gd name="connsiteY905" fmla="*/ 3291448 h 4072308"/>
              <a:gd name="connsiteX906" fmla="*/ 627126 w 4126207"/>
              <a:gd name="connsiteY906" fmla="*/ 3255634 h 4072308"/>
              <a:gd name="connsiteX907" fmla="*/ 604933 w 4126207"/>
              <a:gd name="connsiteY907" fmla="*/ 3224963 h 4072308"/>
              <a:gd name="connsiteX908" fmla="*/ 606005 w 4126207"/>
              <a:gd name="connsiteY908" fmla="*/ 3217738 h 4072308"/>
              <a:gd name="connsiteX909" fmla="*/ 3734646 w 4126207"/>
              <a:gd name="connsiteY909" fmla="*/ 3210825 h 4072308"/>
              <a:gd name="connsiteX910" fmla="*/ 3677317 w 4126207"/>
              <a:gd name="connsiteY910" fmla="*/ 3277637 h 4072308"/>
              <a:gd name="connsiteX911" fmla="*/ 3640837 w 4126207"/>
              <a:gd name="connsiteY911" fmla="*/ 3323547 h 4072308"/>
              <a:gd name="connsiteX912" fmla="*/ 3606547 w 4126207"/>
              <a:gd name="connsiteY912" fmla="*/ 3361647 h 4072308"/>
              <a:gd name="connsiteX913" fmla="*/ 3573876 w 4126207"/>
              <a:gd name="connsiteY913" fmla="*/ 3396794 h 4072308"/>
              <a:gd name="connsiteX914" fmla="*/ 3540253 w 4126207"/>
              <a:gd name="connsiteY914" fmla="*/ 3431751 h 4072308"/>
              <a:gd name="connsiteX915" fmla="*/ 3539649 w 4126207"/>
              <a:gd name="connsiteY915" fmla="*/ 3432332 h 4072308"/>
              <a:gd name="connsiteX916" fmla="*/ 3535311 w 4126207"/>
              <a:gd name="connsiteY916" fmla="*/ 3442372 h 4072308"/>
              <a:gd name="connsiteX917" fmla="*/ 3515487 w 4126207"/>
              <a:gd name="connsiteY917" fmla="*/ 3464994 h 4072308"/>
              <a:gd name="connsiteX918" fmla="*/ 3450813 w 4126207"/>
              <a:gd name="connsiteY918" fmla="*/ 3525668 h 4072308"/>
              <a:gd name="connsiteX919" fmla="*/ 3438493 w 4126207"/>
              <a:gd name="connsiteY919" fmla="*/ 3535938 h 4072308"/>
              <a:gd name="connsiteX920" fmla="*/ 3451289 w 4126207"/>
              <a:gd name="connsiteY920" fmla="*/ 3525382 h 4072308"/>
              <a:gd name="connsiteX921" fmla="*/ 3450741 w 4126207"/>
              <a:gd name="connsiteY921" fmla="*/ 3526363 h 4072308"/>
              <a:gd name="connsiteX922" fmla="*/ 3451194 w 4126207"/>
              <a:gd name="connsiteY922" fmla="*/ 3525573 h 4072308"/>
              <a:gd name="connsiteX923" fmla="*/ 3515869 w 4126207"/>
              <a:gd name="connsiteY923" fmla="*/ 3464898 h 4072308"/>
              <a:gd name="connsiteX924" fmla="*/ 3540157 w 4126207"/>
              <a:gd name="connsiteY924" fmla="*/ 3431942 h 4072308"/>
              <a:gd name="connsiteX925" fmla="*/ 3574352 w 4126207"/>
              <a:gd name="connsiteY925" fmla="*/ 3397937 h 4072308"/>
              <a:gd name="connsiteX926" fmla="*/ 3607023 w 4126207"/>
              <a:gd name="connsiteY926" fmla="*/ 3362790 h 4072308"/>
              <a:gd name="connsiteX927" fmla="*/ 3641313 w 4126207"/>
              <a:gd name="connsiteY927" fmla="*/ 3324690 h 4072308"/>
              <a:gd name="connsiteX928" fmla="*/ 3677794 w 4126207"/>
              <a:gd name="connsiteY928" fmla="*/ 3278780 h 4072308"/>
              <a:gd name="connsiteX929" fmla="*/ 3722323 w 4126207"/>
              <a:gd name="connsiteY929" fmla="*/ 3224678 h 4072308"/>
              <a:gd name="connsiteX930" fmla="*/ 3735050 w 4126207"/>
              <a:gd name="connsiteY930" fmla="*/ 3212039 h 4072308"/>
              <a:gd name="connsiteX931" fmla="*/ 677082 w 4126207"/>
              <a:gd name="connsiteY931" fmla="*/ 3208917 h 4072308"/>
              <a:gd name="connsiteX932" fmla="*/ 685229 w 4126207"/>
              <a:gd name="connsiteY932" fmla="*/ 3219439 h 4072308"/>
              <a:gd name="connsiteX933" fmla="*/ 691549 w 4126207"/>
              <a:gd name="connsiteY933" fmla="*/ 3225946 h 4072308"/>
              <a:gd name="connsiteX934" fmla="*/ 678094 w 4126207"/>
              <a:gd name="connsiteY934" fmla="*/ 3209021 h 4072308"/>
              <a:gd name="connsiteX935" fmla="*/ 3430477 w 4126207"/>
              <a:gd name="connsiteY935" fmla="*/ 3200365 h 4072308"/>
              <a:gd name="connsiteX936" fmla="*/ 3414332 w 4126207"/>
              <a:gd name="connsiteY936" fmla="*/ 3215724 h 4072308"/>
              <a:gd name="connsiteX937" fmla="*/ 3378804 w 4126207"/>
              <a:gd name="connsiteY937" fmla="*/ 3255062 h 4072308"/>
              <a:gd name="connsiteX938" fmla="*/ 3365469 w 4126207"/>
              <a:gd name="connsiteY938" fmla="*/ 3276113 h 4072308"/>
              <a:gd name="connsiteX939" fmla="*/ 3370898 w 4126207"/>
              <a:gd name="connsiteY939" fmla="*/ 3279255 h 4072308"/>
              <a:gd name="connsiteX940" fmla="*/ 3325799 w 4126207"/>
              <a:gd name="connsiteY940" fmla="*/ 3329001 h 4072308"/>
              <a:gd name="connsiteX941" fmla="*/ 3325957 w 4126207"/>
              <a:gd name="connsiteY941" fmla="*/ 3328943 h 4072308"/>
              <a:gd name="connsiteX942" fmla="*/ 3371088 w 4126207"/>
              <a:gd name="connsiteY942" fmla="*/ 3279160 h 4072308"/>
              <a:gd name="connsiteX943" fmla="*/ 3365659 w 4126207"/>
              <a:gd name="connsiteY943" fmla="*/ 3276018 h 4072308"/>
              <a:gd name="connsiteX944" fmla="*/ 3378994 w 4126207"/>
              <a:gd name="connsiteY944" fmla="*/ 3254967 h 4072308"/>
              <a:gd name="connsiteX945" fmla="*/ 3414522 w 4126207"/>
              <a:gd name="connsiteY945" fmla="*/ 3215629 h 4072308"/>
              <a:gd name="connsiteX946" fmla="*/ 3425242 w 4126207"/>
              <a:gd name="connsiteY946" fmla="*/ 3204909 h 4072308"/>
              <a:gd name="connsiteX947" fmla="*/ 3430462 w 4126207"/>
              <a:gd name="connsiteY947" fmla="*/ 3200531 h 4072308"/>
              <a:gd name="connsiteX948" fmla="*/ 3698974 w 4126207"/>
              <a:gd name="connsiteY948" fmla="*/ 3156479 h 4072308"/>
              <a:gd name="connsiteX949" fmla="*/ 3698124 w 4126207"/>
              <a:gd name="connsiteY949" fmla="*/ 3157375 h 4072308"/>
              <a:gd name="connsiteX950" fmla="*/ 3697771 w 4126207"/>
              <a:gd name="connsiteY950" fmla="*/ 3158506 h 4072308"/>
              <a:gd name="connsiteX951" fmla="*/ 3690176 w 4126207"/>
              <a:gd name="connsiteY951" fmla="*/ 3170385 h 4072308"/>
              <a:gd name="connsiteX952" fmla="*/ 3664173 w 4126207"/>
              <a:gd name="connsiteY952" fmla="*/ 3204485 h 4072308"/>
              <a:gd name="connsiteX953" fmla="*/ 3611214 w 4126207"/>
              <a:gd name="connsiteY953" fmla="*/ 3272398 h 4072308"/>
              <a:gd name="connsiteX954" fmla="*/ 3564351 w 4126207"/>
              <a:gd name="connsiteY954" fmla="*/ 3329548 h 4072308"/>
              <a:gd name="connsiteX955" fmla="*/ 3552982 w 4126207"/>
              <a:gd name="connsiteY955" fmla="*/ 3341026 h 4072308"/>
              <a:gd name="connsiteX956" fmla="*/ 3552373 w 4126207"/>
              <a:gd name="connsiteY956" fmla="*/ 3342883 h 4072308"/>
              <a:gd name="connsiteX957" fmla="*/ 3564827 w 4126207"/>
              <a:gd name="connsiteY957" fmla="*/ 3330310 h 4072308"/>
              <a:gd name="connsiteX958" fmla="*/ 3611690 w 4126207"/>
              <a:gd name="connsiteY958" fmla="*/ 3273160 h 4072308"/>
              <a:gd name="connsiteX959" fmla="*/ 3664649 w 4126207"/>
              <a:gd name="connsiteY959" fmla="*/ 3205247 h 4072308"/>
              <a:gd name="connsiteX960" fmla="*/ 3690652 w 4126207"/>
              <a:gd name="connsiteY960" fmla="*/ 3171147 h 4072308"/>
              <a:gd name="connsiteX961" fmla="*/ 3698974 w 4126207"/>
              <a:gd name="connsiteY961" fmla="*/ 3156479 h 4072308"/>
              <a:gd name="connsiteX962" fmla="*/ 3652803 w 4126207"/>
              <a:gd name="connsiteY962" fmla="*/ 3146902 h 4072308"/>
              <a:gd name="connsiteX963" fmla="*/ 3641396 w 4126207"/>
              <a:gd name="connsiteY963" fmla="*/ 3163860 h 4072308"/>
              <a:gd name="connsiteX964" fmla="*/ 3633306 w 4126207"/>
              <a:gd name="connsiteY964" fmla="*/ 3174955 h 4072308"/>
              <a:gd name="connsiteX965" fmla="*/ 3641812 w 4126207"/>
              <a:gd name="connsiteY965" fmla="*/ 3163384 h 4072308"/>
              <a:gd name="connsiteX966" fmla="*/ 3485388 w 4126207"/>
              <a:gd name="connsiteY966" fmla="*/ 3146382 h 4072308"/>
              <a:gd name="connsiteX967" fmla="*/ 3483699 w 4126207"/>
              <a:gd name="connsiteY967" fmla="*/ 3147067 h 4072308"/>
              <a:gd name="connsiteX968" fmla="*/ 3485198 w 4126207"/>
              <a:gd name="connsiteY968" fmla="*/ 3146477 h 4072308"/>
              <a:gd name="connsiteX969" fmla="*/ 3466148 w 4126207"/>
              <a:gd name="connsiteY969" fmla="*/ 3173528 h 4072308"/>
              <a:gd name="connsiteX970" fmla="*/ 3430151 w 4126207"/>
              <a:gd name="connsiteY970" fmla="*/ 3211045 h 4072308"/>
              <a:gd name="connsiteX971" fmla="*/ 3430239 w 4126207"/>
              <a:gd name="connsiteY971" fmla="*/ 3211057 h 4072308"/>
              <a:gd name="connsiteX972" fmla="*/ 3466338 w 4126207"/>
              <a:gd name="connsiteY972" fmla="*/ 3173433 h 4072308"/>
              <a:gd name="connsiteX973" fmla="*/ 3485388 w 4126207"/>
              <a:gd name="connsiteY973" fmla="*/ 3146382 h 4072308"/>
              <a:gd name="connsiteX974" fmla="*/ 594552 w 4126207"/>
              <a:gd name="connsiteY974" fmla="*/ 3129606 h 4072308"/>
              <a:gd name="connsiteX975" fmla="*/ 595643 w 4126207"/>
              <a:gd name="connsiteY975" fmla="*/ 3131311 h 4072308"/>
              <a:gd name="connsiteX976" fmla="*/ 598932 w 4126207"/>
              <a:gd name="connsiteY976" fmla="*/ 3133904 h 4072308"/>
              <a:gd name="connsiteX977" fmla="*/ 625030 w 4126207"/>
              <a:gd name="connsiteY977" fmla="*/ 3161146 h 4072308"/>
              <a:gd name="connsiteX978" fmla="*/ 652367 w 4126207"/>
              <a:gd name="connsiteY978" fmla="*/ 3190257 h 4072308"/>
              <a:gd name="connsiteX979" fmla="*/ 651597 w 4126207"/>
              <a:gd name="connsiteY979" fmla="*/ 3188631 h 4072308"/>
              <a:gd name="connsiteX980" fmla="*/ 642313 w 4126207"/>
              <a:gd name="connsiteY980" fmla="*/ 3178992 h 4072308"/>
              <a:gd name="connsiteX981" fmla="*/ 625412 w 4126207"/>
              <a:gd name="connsiteY981" fmla="*/ 3160574 h 4072308"/>
              <a:gd name="connsiteX982" fmla="*/ 599314 w 4126207"/>
              <a:gd name="connsiteY982" fmla="*/ 3133332 h 4072308"/>
              <a:gd name="connsiteX983" fmla="*/ 594552 w 4126207"/>
              <a:gd name="connsiteY983" fmla="*/ 3129606 h 4072308"/>
              <a:gd name="connsiteX984" fmla="*/ 3456866 w 4126207"/>
              <a:gd name="connsiteY984" fmla="*/ 3119251 h 4072308"/>
              <a:gd name="connsiteX985" fmla="*/ 3445670 w 4126207"/>
              <a:gd name="connsiteY985" fmla="*/ 3132189 h 4072308"/>
              <a:gd name="connsiteX986" fmla="*/ 3432906 w 4126207"/>
              <a:gd name="connsiteY986" fmla="*/ 3140095 h 4072308"/>
              <a:gd name="connsiteX987" fmla="*/ 3433332 w 4126207"/>
              <a:gd name="connsiteY987" fmla="*/ 3137391 h 4072308"/>
              <a:gd name="connsiteX988" fmla="*/ 3433246 w 4126207"/>
              <a:gd name="connsiteY988" fmla="*/ 3137508 h 4072308"/>
              <a:gd name="connsiteX989" fmla="*/ 3432811 w 4126207"/>
              <a:gd name="connsiteY989" fmla="*/ 3140191 h 4072308"/>
              <a:gd name="connsiteX990" fmla="*/ 3445574 w 4126207"/>
              <a:gd name="connsiteY990" fmla="*/ 3132285 h 4072308"/>
              <a:gd name="connsiteX991" fmla="*/ 3436049 w 4126207"/>
              <a:gd name="connsiteY991" fmla="*/ 3145049 h 4072308"/>
              <a:gd name="connsiteX992" fmla="*/ 3425858 w 4126207"/>
              <a:gd name="connsiteY992" fmla="*/ 3157336 h 4072308"/>
              <a:gd name="connsiteX993" fmla="*/ 3405093 w 4126207"/>
              <a:gd name="connsiteY993" fmla="*/ 3181720 h 4072308"/>
              <a:gd name="connsiteX994" fmla="*/ 3380845 w 4126207"/>
              <a:gd name="connsiteY994" fmla="*/ 3208785 h 4072308"/>
              <a:gd name="connsiteX995" fmla="*/ 3379155 w 4126207"/>
              <a:gd name="connsiteY995" fmla="*/ 3211084 h 4072308"/>
              <a:gd name="connsiteX996" fmla="*/ 3405379 w 4126207"/>
              <a:gd name="connsiteY996" fmla="*/ 3181815 h 4072308"/>
              <a:gd name="connsiteX997" fmla="*/ 3426143 w 4126207"/>
              <a:gd name="connsiteY997" fmla="*/ 3157431 h 4072308"/>
              <a:gd name="connsiteX998" fmla="*/ 3436335 w 4126207"/>
              <a:gd name="connsiteY998" fmla="*/ 3145144 h 4072308"/>
              <a:gd name="connsiteX999" fmla="*/ 3445860 w 4126207"/>
              <a:gd name="connsiteY999" fmla="*/ 3132380 h 4072308"/>
              <a:gd name="connsiteX1000" fmla="*/ 3480682 w 4126207"/>
              <a:gd name="connsiteY1000" fmla="*/ 3111894 h 4072308"/>
              <a:gd name="connsiteX1001" fmla="*/ 3481666 w 4126207"/>
              <a:gd name="connsiteY1001" fmla="*/ 3112777 h 4072308"/>
              <a:gd name="connsiteX1002" fmla="*/ 3481732 w 4126207"/>
              <a:gd name="connsiteY1002" fmla="*/ 3112541 h 4072308"/>
              <a:gd name="connsiteX1003" fmla="*/ 3481192 w 4126207"/>
              <a:gd name="connsiteY1003" fmla="*/ 3099931 h 4072308"/>
              <a:gd name="connsiteX1004" fmla="*/ 3479322 w 4126207"/>
              <a:gd name="connsiteY1004" fmla="*/ 3106815 h 4072308"/>
              <a:gd name="connsiteX1005" fmla="*/ 3479578 w 4126207"/>
              <a:gd name="connsiteY1005" fmla="*/ 3111330 h 4072308"/>
              <a:gd name="connsiteX1006" fmla="*/ 3457611 w 4126207"/>
              <a:gd name="connsiteY1006" fmla="*/ 3142929 h 4072308"/>
              <a:gd name="connsiteX1007" fmla="*/ 3458266 w 4126207"/>
              <a:gd name="connsiteY1007" fmla="*/ 3142528 h 4072308"/>
              <a:gd name="connsiteX1008" fmla="*/ 3463414 w 4126207"/>
              <a:gd name="connsiteY1008" fmla="*/ 3134010 h 4072308"/>
              <a:gd name="connsiteX1009" fmla="*/ 3479966 w 4126207"/>
              <a:gd name="connsiteY1009" fmla="*/ 3111452 h 4072308"/>
              <a:gd name="connsiteX1010" fmla="*/ 3479768 w 4126207"/>
              <a:gd name="connsiteY1010" fmla="*/ 3111330 h 4072308"/>
              <a:gd name="connsiteX1011" fmla="*/ 3480008 w 4126207"/>
              <a:gd name="connsiteY1011" fmla="*/ 3110994 h 4072308"/>
              <a:gd name="connsiteX1012" fmla="*/ 3479442 w 4126207"/>
              <a:gd name="connsiteY1012" fmla="*/ 3106815 h 4072308"/>
              <a:gd name="connsiteX1013" fmla="*/ 3480148 w 4126207"/>
              <a:gd name="connsiteY1013" fmla="*/ 3095712 h 4072308"/>
              <a:gd name="connsiteX1014" fmla="*/ 3470728 w 4126207"/>
              <a:gd name="connsiteY1014" fmla="*/ 3102997 h 4072308"/>
              <a:gd name="connsiteX1015" fmla="*/ 3470727 w 4126207"/>
              <a:gd name="connsiteY1015" fmla="*/ 3102999 h 4072308"/>
              <a:gd name="connsiteX1016" fmla="*/ 3480152 w 4126207"/>
              <a:gd name="connsiteY1016" fmla="*/ 3095724 h 4072308"/>
              <a:gd name="connsiteX1017" fmla="*/ 3469351 w 4126207"/>
              <a:gd name="connsiteY1017" fmla="*/ 3080148 h 4072308"/>
              <a:gd name="connsiteX1018" fmla="*/ 3465367 w 4126207"/>
              <a:gd name="connsiteY1018" fmla="*/ 3083500 h 4072308"/>
              <a:gd name="connsiteX1019" fmla="*/ 3464715 w 4126207"/>
              <a:gd name="connsiteY1019" fmla="*/ 3084603 h 4072308"/>
              <a:gd name="connsiteX1020" fmla="*/ 3469797 w 4126207"/>
              <a:gd name="connsiteY1020" fmla="*/ 3080255 h 4072308"/>
              <a:gd name="connsiteX1021" fmla="*/ 326803 w 4126207"/>
              <a:gd name="connsiteY1021" fmla="*/ 3069610 h 4072308"/>
              <a:gd name="connsiteX1022" fmla="*/ 326700 w 4126207"/>
              <a:gd name="connsiteY1022" fmla="*/ 3069898 h 4072308"/>
              <a:gd name="connsiteX1023" fmla="*/ 353378 w 4126207"/>
              <a:gd name="connsiteY1023" fmla="*/ 3112187 h 4072308"/>
              <a:gd name="connsiteX1024" fmla="*/ 382525 w 4126207"/>
              <a:gd name="connsiteY1024" fmla="*/ 3153812 h 4072308"/>
              <a:gd name="connsiteX1025" fmla="*/ 411100 w 4126207"/>
              <a:gd name="connsiteY1025" fmla="*/ 3193626 h 4072308"/>
              <a:gd name="connsiteX1026" fmla="*/ 440341 w 4126207"/>
              <a:gd name="connsiteY1026" fmla="*/ 3228869 h 4072308"/>
              <a:gd name="connsiteX1027" fmla="*/ 468916 w 4126207"/>
              <a:gd name="connsiteY1027" fmla="*/ 3262492 h 4072308"/>
              <a:gd name="connsiteX1028" fmla="*/ 499015 w 4126207"/>
              <a:gd name="connsiteY1028" fmla="*/ 3296401 h 4072308"/>
              <a:gd name="connsiteX1029" fmla="*/ 529495 w 4126207"/>
              <a:gd name="connsiteY1029" fmla="*/ 3331262 h 4072308"/>
              <a:gd name="connsiteX1030" fmla="*/ 561404 w 4126207"/>
              <a:gd name="connsiteY1030" fmla="*/ 3365552 h 4072308"/>
              <a:gd name="connsiteX1031" fmla="*/ 626841 w 4126207"/>
              <a:gd name="connsiteY1031" fmla="*/ 3431560 h 4072308"/>
              <a:gd name="connsiteX1032" fmla="*/ 692944 w 4126207"/>
              <a:gd name="connsiteY1032" fmla="*/ 3490330 h 4072308"/>
              <a:gd name="connsiteX1033" fmla="*/ 698454 w 4126207"/>
              <a:gd name="connsiteY1033" fmla="*/ 3495512 h 4072308"/>
              <a:gd name="connsiteX1034" fmla="*/ 693230 w 4126207"/>
              <a:gd name="connsiteY1034" fmla="*/ 3490330 h 4072308"/>
              <a:gd name="connsiteX1035" fmla="*/ 627127 w 4126207"/>
              <a:gd name="connsiteY1035" fmla="*/ 3431560 h 4072308"/>
              <a:gd name="connsiteX1036" fmla="*/ 561690 w 4126207"/>
              <a:gd name="connsiteY1036" fmla="*/ 3365552 h 4072308"/>
              <a:gd name="connsiteX1037" fmla="*/ 529781 w 4126207"/>
              <a:gd name="connsiteY1037" fmla="*/ 3331262 h 4072308"/>
              <a:gd name="connsiteX1038" fmla="*/ 499301 w 4126207"/>
              <a:gd name="connsiteY1038" fmla="*/ 3296401 h 4072308"/>
              <a:gd name="connsiteX1039" fmla="*/ 469202 w 4126207"/>
              <a:gd name="connsiteY1039" fmla="*/ 3262492 h 4072308"/>
              <a:gd name="connsiteX1040" fmla="*/ 440627 w 4126207"/>
              <a:gd name="connsiteY1040" fmla="*/ 3228869 h 4072308"/>
              <a:gd name="connsiteX1041" fmla="*/ 411385 w 4126207"/>
              <a:gd name="connsiteY1041" fmla="*/ 3193626 h 4072308"/>
              <a:gd name="connsiteX1042" fmla="*/ 382810 w 4126207"/>
              <a:gd name="connsiteY1042" fmla="*/ 3153812 h 4072308"/>
              <a:gd name="connsiteX1043" fmla="*/ 353664 w 4126207"/>
              <a:gd name="connsiteY1043" fmla="*/ 3112187 h 4072308"/>
              <a:gd name="connsiteX1044" fmla="*/ 3875163 w 4126207"/>
              <a:gd name="connsiteY1044" fmla="*/ 3056157 h 4072308"/>
              <a:gd name="connsiteX1045" fmla="*/ 3862197 w 4126207"/>
              <a:gd name="connsiteY1045" fmla="*/ 3073325 h 4072308"/>
              <a:gd name="connsiteX1046" fmla="*/ 3839528 w 4126207"/>
              <a:gd name="connsiteY1046" fmla="*/ 3107193 h 4072308"/>
              <a:gd name="connsiteX1047" fmla="*/ 3838671 w 4126207"/>
              <a:gd name="connsiteY1047" fmla="*/ 3109139 h 4072308"/>
              <a:gd name="connsiteX1048" fmla="*/ 3862197 w 4126207"/>
              <a:gd name="connsiteY1048" fmla="*/ 3073325 h 4072308"/>
              <a:gd name="connsiteX1049" fmla="*/ 3871206 w 4126207"/>
              <a:gd name="connsiteY1049" fmla="*/ 3060241 h 4072308"/>
              <a:gd name="connsiteX1050" fmla="*/ 3875181 w 4126207"/>
              <a:gd name="connsiteY1050" fmla="*/ 3056163 h 4072308"/>
              <a:gd name="connsiteX1051" fmla="*/ 3630300 w 4126207"/>
              <a:gd name="connsiteY1051" fmla="*/ 3056015 h 4072308"/>
              <a:gd name="connsiteX1052" fmla="*/ 3628357 w 4126207"/>
              <a:gd name="connsiteY1052" fmla="*/ 3058471 h 4072308"/>
              <a:gd name="connsiteX1053" fmla="*/ 3628097 w 4126207"/>
              <a:gd name="connsiteY1053" fmla="*/ 3058610 h 4072308"/>
              <a:gd name="connsiteX1054" fmla="*/ 3621663 w 4126207"/>
              <a:gd name="connsiteY1054" fmla="*/ 3066932 h 4072308"/>
              <a:gd name="connsiteX1055" fmla="*/ 3621242 w 4126207"/>
              <a:gd name="connsiteY1055" fmla="*/ 3067464 h 4072308"/>
              <a:gd name="connsiteX1056" fmla="*/ 3620981 w 4126207"/>
              <a:gd name="connsiteY1056" fmla="*/ 3067814 h 4072308"/>
              <a:gd name="connsiteX1057" fmla="*/ 3621663 w 4126207"/>
              <a:gd name="connsiteY1057" fmla="*/ 3066932 h 4072308"/>
              <a:gd name="connsiteX1058" fmla="*/ 3628357 w 4126207"/>
              <a:gd name="connsiteY1058" fmla="*/ 3058471 h 4072308"/>
              <a:gd name="connsiteX1059" fmla="*/ 3631216 w 4126207"/>
              <a:gd name="connsiteY1059" fmla="*/ 3056943 h 4072308"/>
              <a:gd name="connsiteX1060" fmla="*/ 3625978 w 4126207"/>
              <a:gd name="connsiteY1060" fmla="*/ 3071516 h 4072308"/>
              <a:gd name="connsiteX1061" fmla="*/ 3627883 w 4126207"/>
              <a:gd name="connsiteY1061" fmla="*/ 3074469 h 4072308"/>
              <a:gd name="connsiteX1062" fmla="*/ 3632383 w 4126207"/>
              <a:gd name="connsiteY1062" fmla="*/ 3070528 h 4072308"/>
              <a:gd name="connsiteX1063" fmla="*/ 3636756 w 4126207"/>
              <a:gd name="connsiteY1063" fmla="*/ 3064340 h 4072308"/>
              <a:gd name="connsiteX1064" fmla="*/ 3632669 w 4126207"/>
              <a:gd name="connsiteY1064" fmla="*/ 3070110 h 4072308"/>
              <a:gd name="connsiteX1065" fmla="*/ 3628168 w 4126207"/>
              <a:gd name="connsiteY1065" fmla="*/ 3074087 h 4072308"/>
              <a:gd name="connsiteX1066" fmla="*/ 3626263 w 4126207"/>
              <a:gd name="connsiteY1066" fmla="*/ 3071134 h 4072308"/>
              <a:gd name="connsiteX1067" fmla="*/ 3631502 w 4126207"/>
              <a:gd name="connsiteY1067" fmla="*/ 3056561 h 4072308"/>
              <a:gd name="connsiteX1068" fmla="*/ 3630300 w 4126207"/>
              <a:gd name="connsiteY1068" fmla="*/ 3056015 h 4072308"/>
              <a:gd name="connsiteX1069" fmla="*/ 3874936 w 4126207"/>
              <a:gd name="connsiteY1069" fmla="*/ 3030608 h 4072308"/>
              <a:gd name="connsiteX1070" fmla="*/ 3865333 w 4126207"/>
              <a:gd name="connsiteY1070" fmla="*/ 3042240 h 4072308"/>
              <a:gd name="connsiteX1071" fmla="*/ 3851065 w 4126207"/>
              <a:gd name="connsiteY1071" fmla="*/ 3063313 h 4072308"/>
              <a:gd name="connsiteX1072" fmla="*/ 3812723 w 4126207"/>
              <a:gd name="connsiteY1072" fmla="*/ 3120440 h 4072308"/>
              <a:gd name="connsiteX1073" fmla="*/ 3851208 w 4126207"/>
              <a:gd name="connsiteY1073" fmla="*/ 3063348 h 4072308"/>
              <a:gd name="connsiteX1074" fmla="*/ 3865387 w 4126207"/>
              <a:gd name="connsiteY1074" fmla="*/ 3042253 h 4072308"/>
              <a:gd name="connsiteX1075" fmla="*/ 3532183 w 4126207"/>
              <a:gd name="connsiteY1075" fmla="*/ 3026896 h 4072308"/>
              <a:gd name="connsiteX1076" fmla="*/ 3532156 w 4126207"/>
              <a:gd name="connsiteY1076" fmla="*/ 3026938 h 4072308"/>
              <a:gd name="connsiteX1077" fmla="*/ 3532157 w 4126207"/>
              <a:gd name="connsiteY1077" fmla="*/ 3026937 h 4072308"/>
              <a:gd name="connsiteX1078" fmla="*/ 3626702 w 4126207"/>
              <a:gd name="connsiteY1078" fmla="*/ 3023969 h 4072308"/>
              <a:gd name="connsiteX1079" fmla="*/ 3627573 w 4126207"/>
              <a:gd name="connsiteY1079" fmla="*/ 3027046 h 4072308"/>
              <a:gd name="connsiteX1080" fmla="*/ 3625018 w 4126207"/>
              <a:gd name="connsiteY1080" fmla="*/ 3032248 h 4072308"/>
              <a:gd name="connsiteX1081" fmla="*/ 3627704 w 4126207"/>
              <a:gd name="connsiteY1081" fmla="*/ 3026974 h 4072308"/>
              <a:gd name="connsiteX1082" fmla="*/ 3543205 w 4126207"/>
              <a:gd name="connsiteY1082" fmla="*/ 3022747 h 4072308"/>
              <a:gd name="connsiteX1083" fmla="*/ 3527221 w 4126207"/>
              <a:gd name="connsiteY1083" fmla="*/ 3042248 h 4072308"/>
              <a:gd name="connsiteX1084" fmla="*/ 3521462 w 4126207"/>
              <a:gd name="connsiteY1084" fmla="*/ 3048470 h 4072308"/>
              <a:gd name="connsiteX1085" fmla="*/ 3517001 w 4126207"/>
              <a:gd name="connsiteY1085" fmla="*/ 3053062 h 4072308"/>
              <a:gd name="connsiteX1086" fmla="*/ 3510189 w 4126207"/>
              <a:gd name="connsiteY1086" fmla="*/ 3056357 h 4072308"/>
              <a:gd name="connsiteX1087" fmla="*/ 3510224 w 4126207"/>
              <a:gd name="connsiteY1087" fmla="*/ 3056478 h 4072308"/>
              <a:gd name="connsiteX1088" fmla="*/ 3514570 w 4126207"/>
              <a:gd name="connsiteY1088" fmla="*/ 3055566 h 4072308"/>
              <a:gd name="connsiteX1089" fmla="*/ 3517001 w 4126207"/>
              <a:gd name="connsiteY1089" fmla="*/ 3053062 h 4072308"/>
              <a:gd name="connsiteX1090" fmla="*/ 3517383 w 4126207"/>
              <a:gd name="connsiteY1090" fmla="*/ 3052878 h 4072308"/>
              <a:gd name="connsiteX1091" fmla="*/ 3521462 w 4126207"/>
              <a:gd name="connsiteY1091" fmla="*/ 3048470 h 4072308"/>
              <a:gd name="connsiteX1092" fmla="*/ 3527507 w 4126207"/>
              <a:gd name="connsiteY1092" fmla="*/ 3042248 h 4072308"/>
              <a:gd name="connsiteX1093" fmla="*/ 3541227 w 4126207"/>
              <a:gd name="connsiteY1093" fmla="*/ 3025509 h 4072308"/>
              <a:gd name="connsiteX1094" fmla="*/ 404353 w 4126207"/>
              <a:gd name="connsiteY1094" fmla="*/ 3011580 h 4072308"/>
              <a:gd name="connsiteX1095" fmla="*/ 404409 w 4126207"/>
              <a:gd name="connsiteY1095" fmla="*/ 3012304 h 4072308"/>
              <a:gd name="connsiteX1096" fmla="*/ 409957 w 4126207"/>
              <a:gd name="connsiteY1096" fmla="*/ 3017033 h 4072308"/>
              <a:gd name="connsiteX1097" fmla="*/ 437627 w 4126207"/>
              <a:gd name="connsiteY1097" fmla="*/ 3040310 h 4072308"/>
              <a:gd name="connsiteX1098" fmla="*/ 438376 w 4126207"/>
              <a:gd name="connsiteY1098" fmla="*/ 3040089 h 4072308"/>
              <a:gd name="connsiteX1099" fmla="*/ 426941 w 4126207"/>
              <a:gd name="connsiteY1099" fmla="*/ 3031874 h 4072308"/>
              <a:gd name="connsiteX1100" fmla="*/ 411195 w 4126207"/>
              <a:gd name="connsiteY1100" fmla="*/ 3017128 h 4072308"/>
              <a:gd name="connsiteX1101" fmla="*/ 404353 w 4126207"/>
              <a:gd name="connsiteY1101" fmla="*/ 3011580 h 4072308"/>
              <a:gd name="connsiteX1102" fmla="*/ 3564437 w 4126207"/>
              <a:gd name="connsiteY1102" fmla="*/ 3010488 h 4072308"/>
              <a:gd name="connsiteX1103" fmla="*/ 3563074 w 4126207"/>
              <a:gd name="connsiteY1103" fmla="*/ 3011540 h 4072308"/>
              <a:gd name="connsiteX1104" fmla="*/ 3562585 w 4126207"/>
              <a:gd name="connsiteY1104" fmla="*/ 3012156 h 4072308"/>
              <a:gd name="connsiteX1105" fmla="*/ 437019 w 4126207"/>
              <a:gd name="connsiteY1105" fmla="*/ 3010080 h 4072308"/>
              <a:gd name="connsiteX1106" fmla="*/ 437294 w 4126207"/>
              <a:gd name="connsiteY1106" fmla="*/ 3011849 h 4072308"/>
              <a:gd name="connsiteX1107" fmla="*/ 441602 w 4126207"/>
              <a:gd name="connsiteY1107" fmla="*/ 3016321 h 4072308"/>
              <a:gd name="connsiteX1108" fmla="*/ 458629 w 4126207"/>
              <a:gd name="connsiteY1108" fmla="*/ 3039607 h 4072308"/>
              <a:gd name="connsiteX1109" fmla="*/ 482466 w 4126207"/>
              <a:gd name="connsiteY1109" fmla="*/ 3064694 h 4072308"/>
              <a:gd name="connsiteX1110" fmla="*/ 482356 w 4126207"/>
              <a:gd name="connsiteY1110" fmla="*/ 3064004 h 4072308"/>
              <a:gd name="connsiteX1111" fmla="*/ 478215 w 4126207"/>
              <a:gd name="connsiteY1111" fmla="*/ 3061823 h 4072308"/>
              <a:gd name="connsiteX1112" fmla="*/ 459868 w 4126207"/>
              <a:gd name="connsiteY1112" fmla="*/ 3039702 h 4072308"/>
              <a:gd name="connsiteX1113" fmla="*/ 437019 w 4126207"/>
              <a:gd name="connsiteY1113" fmla="*/ 3010080 h 4072308"/>
              <a:gd name="connsiteX1114" fmla="*/ 3566431 w 4126207"/>
              <a:gd name="connsiteY1114" fmla="*/ 3008950 h 4072308"/>
              <a:gd name="connsiteX1115" fmla="*/ 3566304 w 4126207"/>
              <a:gd name="connsiteY1115" fmla="*/ 3009048 h 4072308"/>
              <a:gd name="connsiteX1116" fmla="*/ 3568256 w 4126207"/>
              <a:gd name="connsiteY1116" fmla="*/ 3010269 h 4072308"/>
              <a:gd name="connsiteX1117" fmla="*/ 3522536 w 4126207"/>
              <a:gd name="connsiteY1117" fmla="*/ 3088184 h 4072308"/>
              <a:gd name="connsiteX1118" fmla="*/ 3479553 w 4126207"/>
              <a:gd name="connsiteY1118" fmla="*/ 3148701 h 4072308"/>
              <a:gd name="connsiteX1119" fmla="*/ 3479784 w 4126207"/>
              <a:gd name="connsiteY1119" fmla="*/ 3148609 h 4072308"/>
              <a:gd name="connsiteX1120" fmla="*/ 3488806 w 4126207"/>
              <a:gd name="connsiteY1120" fmla="*/ 3134631 h 4072308"/>
              <a:gd name="connsiteX1121" fmla="*/ 3522727 w 4126207"/>
              <a:gd name="connsiteY1121" fmla="*/ 3088089 h 4072308"/>
              <a:gd name="connsiteX1122" fmla="*/ 3553052 w 4126207"/>
              <a:gd name="connsiteY1122" fmla="*/ 3040417 h 4072308"/>
              <a:gd name="connsiteX1123" fmla="*/ 3568432 w 4126207"/>
              <a:gd name="connsiteY1123" fmla="*/ 3010202 h 4072308"/>
              <a:gd name="connsiteX1124" fmla="*/ 343907 w 4126207"/>
              <a:gd name="connsiteY1124" fmla="*/ 2992231 h 4072308"/>
              <a:gd name="connsiteX1125" fmla="*/ 344045 w 4126207"/>
              <a:gd name="connsiteY1125" fmla="*/ 2992577 h 4072308"/>
              <a:gd name="connsiteX1126" fmla="*/ 484632 w 4126207"/>
              <a:gd name="connsiteY1126" fmla="*/ 3201151 h 4072308"/>
              <a:gd name="connsiteX1127" fmla="*/ 528257 w 4126207"/>
              <a:gd name="connsiteY1127" fmla="*/ 3254682 h 4072308"/>
              <a:gd name="connsiteX1128" fmla="*/ 575882 w 4126207"/>
              <a:gd name="connsiteY1128" fmla="*/ 3307450 h 4072308"/>
              <a:gd name="connsiteX1129" fmla="*/ 626936 w 4126207"/>
              <a:gd name="connsiteY1129" fmla="*/ 3358980 h 4072308"/>
              <a:gd name="connsiteX1130" fmla="*/ 629567 w 4126207"/>
              <a:gd name="connsiteY1130" fmla="*/ 3361630 h 4072308"/>
              <a:gd name="connsiteX1131" fmla="*/ 627031 w 4126207"/>
              <a:gd name="connsiteY1131" fmla="*/ 3358980 h 4072308"/>
              <a:gd name="connsiteX1132" fmla="*/ 575977 w 4126207"/>
              <a:gd name="connsiteY1132" fmla="*/ 3307450 h 4072308"/>
              <a:gd name="connsiteX1133" fmla="*/ 528352 w 4126207"/>
              <a:gd name="connsiteY1133" fmla="*/ 3254682 h 4072308"/>
              <a:gd name="connsiteX1134" fmla="*/ 484728 w 4126207"/>
              <a:gd name="connsiteY1134" fmla="*/ 3201151 h 4072308"/>
              <a:gd name="connsiteX1135" fmla="*/ 3919490 w 4126207"/>
              <a:gd name="connsiteY1135" fmla="*/ 2988339 h 4072308"/>
              <a:gd name="connsiteX1136" fmla="*/ 3913156 w 4126207"/>
              <a:gd name="connsiteY1136" fmla="*/ 2996935 h 4072308"/>
              <a:gd name="connsiteX1137" fmla="*/ 3877944 w 4126207"/>
              <a:gd name="connsiteY1137" fmla="*/ 3057080 h 4072308"/>
              <a:gd name="connsiteX1138" fmla="*/ 3878012 w 4126207"/>
              <a:gd name="connsiteY1138" fmla="*/ 3057103 h 4072308"/>
              <a:gd name="connsiteX1139" fmla="*/ 3878199 w 4126207"/>
              <a:gd name="connsiteY1139" fmla="*/ 3056752 h 4072308"/>
              <a:gd name="connsiteX1140" fmla="*/ 3913442 w 4126207"/>
              <a:gd name="connsiteY1140" fmla="*/ 2996554 h 4072308"/>
              <a:gd name="connsiteX1141" fmla="*/ 3919383 w 4126207"/>
              <a:gd name="connsiteY1141" fmla="*/ 2988712 h 4072308"/>
              <a:gd name="connsiteX1142" fmla="*/ 377080 w 4126207"/>
              <a:gd name="connsiteY1142" fmla="*/ 2982609 h 4072308"/>
              <a:gd name="connsiteX1143" fmla="*/ 383380 w 4126207"/>
              <a:gd name="connsiteY1143" fmla="*/ 2994504 h 4072308"/>
              <a:gd name="connsiteX1144" fmla="*/ 377476 w 4126207"/>
              <a:gd name="connsiteY1144" fmla="*/ 2983314 h 4072308"/>
              <a:gd name="connsiteX1145" fmla="*/ 473295 w 4126207"/>
              <a:gd name="connsiteY1145" fmla="*/ 2964637 h 4072308"/>
              <a:gd name="connsiteX1146" fmla="*/ 506540 w 4126207"/>
              <a:gd name="connsiteY1146" fmla="*/ 3019890 h 4072308"/>
              <a:gd name="connsiteX1147" fmla="*/ 539973 w 4126207"/>
              <a:gd name="connsiteY1147" fmla="*/ 3072182 h 4072308"/>
              <a:gd name="connsiteX1148" fmla="*/ 546069 w 4126207"/>
              <a:gd name="connsiteY1148" fmla="*/ 3092375 h 4072308"/>
              <a:gd name="connsiteX1149" fmla="*/ 569596 w 4126207"/>
              <a:gd name="connsiteY1149" fmla="*/ 3127142 h 4072308"/>
              <a:gd name="connsiteX1150" fmla="*/ 599885 w 4126207"/>
              <a:gd name="connsiteY1150" fmla="*/ 3161622 h 4072308"/>
              <a:gd name="connsiteX1151" fmla="*/ 630651 w 4126207"/>
              <a:gd name="connsiteY1151" fmla="*/ 3197150 h 4072308"/>
              <a:gd name="connsiteX1152" fmla="*/ 661226 w 4126207"/>
              <a:gd name="connsiteY1152" fmla="*/ 3233250 h 4072308"/>
              <a:gd name="connsiteX1153" fmla="*/ 693135 w 4126207"/>
              <a:gd name="connsiteY1153" fmla="*/ 3267540 h 4072308"/>
              <a:gd name="connsiteX1154" fmla="*/ 735616 w 4126207"/>
              <a:gd name="connsiteY1154" fmla="*/ 3304306 h 4072308"/>
              <a:gd name="connsiteX1155" fmla="*/ 792766 w 4126207"/>
              <a:gd name="connsiteY1155" fmla="*/ 3359266 h 4072308"/>
              <a:gd name="connsiteX1156" fmla="*/ 837911 w 4126207"/>
              <a:gd name="connsiteY1156" fmla="*/ 3395070 h 4072308"/>
              <a:gd name="connsiteX1157" fmla="*/ 837185 w 4126207"/>
              <a:gd name="connsiteY1157" fmla="*/ 3394288 h 4072308"/>
              <a:gd name="connsiteX1158" fmla="*/ 793624 w 4126207"/>
              <a:gd name="connsiteY1158" fmla="*/ 3359075 h 4072308"/>
              <a:gd name="connsiteX1159" fmla="*/ 736474 w 4126207"/>
              <a:gd name="connsiteY1159" fmla="*/ 3304116 h 4072308"/>
              <a:gd name="connsiteX1160" fmla="*/ 758667 w 4126207"/>
              <a:gd name="connsiteY1160" fmla="*/ 3320213 h 4072308"/>
              <a:gd name="connsiteX1161" fmla="*/ 776765 w 4126207"/>
              <a:gd name="connsiteY1161" fmla="*/ 3337168 h 4072308"/>
              <a:gd name="connsiteX1162" fmla="*/ 787623 w 4126207"/>
              <a:gd name="connsiteY1162" fmla="*/ 3347740 h 4072308"/>
              <a:gd name="connsiteX1163" fmla="*/ 800101 w 4126207"/>
              <a:gd name="connsiteY1163" fmla="*/ 3359266 h 4072308"/>
              <a:gd name="connsiteX1164" fmla="*/ 829270 w 4126207"/>
              <a:gd name="connsiteY1164" fmla="*/ 3385748 h 4072308"/>
              <a:gd name="connsiteX1165" fmla="*/ 828082 w 4126207"/>
              <a:gd name="connsiteY1165" fmla="*/ 3384467 h 4072308"/>
              <a:gd name="connsiteX1166" fmla="*/ 800481 w 4126207"/>
              <a:gd name="connsiteY1166" fmla="*/ 3359266 h 4072308"/>
              <a:gd name="connsiteX1167" fmla="*/ 788003 w 4126207"/>
              <a:gd name="connsiteY1167" fmla="*/ 3347740 h 4072308"/>
              <a:gd name="connsiteX1168" fmla="*/ 777050 w 4126207"/>
              <a:gd name="connsiteY1168" fmla="*/ 3337168 h 4072308"/>
              <a:gd name="connsiteX1169" fmla="*/ 758952 w 4126207"/>
              <a:gd name="connsiteY1169" fmla="*/ 3320213 h 4072308"/>
              <a:gd name="connsiteX1170" fmla="*/ 736759 w 4126207"/>
              <a:gd name="connsiteY1170" fmla="*/ 3304116 h 4072308"/>
              <a:gd name="connsiteX1171" fmla="*/ 734934 w 4126207"/>
              <a:gd name="connsiteY1171" fmla="*/ 3302328 h 4072308"/>
              <a:gd name="connsiteX1172" fmla="*/ 726401 w 4126207"/>
              <a:gd name="connsiteY1172" fmla="*/ 3297627 h 4072308"/>
              <a:gd name="connsiteX1173" fmla="*/ 694659 w 4126207"/>
              <a:gd name="connsiteY1173" fmla="*/ 3266778 h 4072308"/>
              <a:gd name="connsiteX1174" fmla="*/ 662750 w 4126207"/>
              <a:gd name="connsiteY1174" fmla="*/ 3232488 h 4072308"/>
              <a:gd name="connsiteX1175" fmla="*/ 632175 w 4126207"/>
              <a:gd name="connsiteY1175" fmla="*/ 3196388 h 4072308"/>
              <a:gd name="connsiteX1176" fmla="*/ 601409 w 4126207"/>
              <a:gd name="connsiteY1176" fmla="*/ 3160860 h 4072308"/>
              <a:gd name="connsiteX1177" fmla="*/ 571120 w 4126207"/>
              <a:gd name="connsiteY1177" fmla="*/ 3126379 h 4072308"/>
              <a:gd name="connsiteX1178" fmla="*/ 547593 w 4126207"/>
              <a:gd name="connsiteY1178" fmla="*/ 3091613 h 4072308"/>
              <a:gd name="connsiteX1179" fmla="*/ 541497 w 4126207"/>
              <a:gd name="connsiteY1179" fmla="*/ 3071420 h 4072308"/>
              <a:gd name="connsiteX1180" fmla="*/ 508064 w 4126207"/>
              <a:gd name="connsiteY1180" fmla="*/ 3019128 h 4072308"/>
              <a:gd name="connsiteX1181" fmla="*/ 475322 w 4126207"/>
              <a:gd name="connsiteY1181" fmla="*/ 2968515 h 4072308"/>
              <a:gd name="connsiteX1182" fmla="*/ 474962 w 4126207"/>
              <a:gd name="connsiteY1182" fmla="*/ 2965651 h 4072308"/>
              <a:gd name="connsiteX1183" fmla="*/ 3658036 w 4126207"/>
              <a:gd name="connsiteY1183" fmla="*/ 2953896 h 4072308"/>
              <a:gd name="connsiteX1184" fmla="*/ 3658023 w 4126207"/>
              <a:gd name="connsiteY1184" fmla="*/ 2953916 h 4072308"/>
              <a:gd name="connsiteX1185" fmla="*/ 3652979 w 4126207"/>
              <a:gd name="connsiteY1185" fmla="*/ 2972853 h 4072308"/>
              <a:gd name="connsiteX1186" fmla="*/ 3658363 w 4126207"/>
              <a:gd name="connsiteY1186" fmla="*/ 2975409 h 4072308"/>
              <a:gd name="connsiteX1187" fmla="*/ 3624358 w 4126207"/>
              <a:gd name="connsiteY1187" fmla="*/ 3053990 h 4072308"/>
              <a:gd name="connsiteX1188" fmla="*/ 3608071 w 4126207"/>
              <a:gd name="connsiteY1188" fmla="*/ 3084469 h 4072308"/>
              <a:gd name="connsiteX1189" fmla="*/ 3499962 w 4126207"/>
              <a:gd name="connsiteY1189" fmla="*/ 3227344 h 4072308"/>
              <a:gd name="connsiteX1190" fmla="*/ 3472380 w 4126207"/>
              <a:gd name="connsiteY1190" fmla="*/ 3256194 h 4072308"/>
              <a:gd name="connsiteX1191" fmla="*/ 3465465 w 4126207"/>
              <a:gd name="connsiteY1191" fmla="*/ 3261971 h 4072308"/>
              <a:gd name="connsiteX1192" fmla="*/ 3472463 w 4126207"/>
              <a:gd name="connsiteY1192" fmla="*/ 3256194 h 4072308"/>
              <a:gd name="connsiteX1193" fmla="*/ 3500152 w 4126207"/>
              <a:gd name="connsiteY1193" fmla="*/ 3227725 h 4072308"/>
              <a:gd name="connsiteX1194" fmla="*/ 3447384 w 4126207"/>
              <a:gd name="connsiteY1194" fmla="*/ 3290305 h 4072308"/>
              <a:gd name="connsiteX1195" fmla="*/ 3404426 w 4126207"/>
              <a:gd name="connsiteY1195" fmla="*/ 3328976 h 4072308"/>
              <a:gd name="connsiteX1196" fmla="*/ 3453003 w 4126207"/>
              <a:gd name="connsiteY1196" fmla="*/ 3264873 h 4072308"/>
              <a:gd name="connsiteX1197" fmla="*/ 3465193 w 4126207"/>
              <a:gd name="connsiteY1197" fmla="*/ 3250851 h 4072308"/>
              <a:gd name="connsiteX1198" fmla="*/ 3465481 w 4126207"/>
              <a:gd name="connsiteY1198" fmla="*/ 3250300 h 4072308"/>
              <a:gd name="connsiteX1199" fmla="*/ 3452813 w 4126207"/>
              <a:gd name="connsiteY1199" fmla="*/ 3264873 h 4072308"/>
              <a:gd name="connsiteX1200" fmla="*/ 3452377 w 4126207"/>
              <a:gd name="connsiteY1200" fmla="*/ 3265267 h 4072308"/>
              <a:gd name="connsiteX1201" fmla="*/ 3435474 w 4126207"/>
              <a:gd name="connsiteY1201" fmla="*/ 3286175 h 4072308"/>
              <a:gd name="connsiteX1202" fmla="*/ 3404426 w 4126207"/>
              <a:gd name="connsiteY1202" fmla="*/ 3328595 h 4072308"/>
              <a:gd name="connsiteX1203" fmla="*/ 3376613 w 4126207"/>
              <a:gd name="connsiteY1203" fmla="*/ 3356599 h 4072308"/>
              <a:gd name="connsiteX1204" fmla="*/ 3376323 w 4126207"/>
              <a:gd name="connsiteY1204" fmla="*/ 3352770 h 4072308"/>
              <a:gd name="connsiteX1205" fmla="*/ 3376253 w 4126207"/>
              <a:gd name="connsiteY1205" fmla="*/ 3352805 h 4072308"/>
              <a:gd name="connsiteX1206" fmla="*/ 3376613 w 4126207"/>
              <a:gd name="connsiteY1206" fmla="*/ 3356599 h 4072308"/>
              <a:gd name="connsiteX1207" fmla="*/ 3361944 w 4126207"/>
              <a:gd name="connsiteY1207" fmla="*/ 3370981 h 4072308"/>
              <a:gd name="connsiteX1208" fmla="*/ 3317748 w 4126207"/>
              <a:gd name="connsiteY1208" fmla="*/ 3410891 h 4072308"/>
              <a:gd name="connsiteX1209" fmla="*/ 3316871 w 4126207"/>
              <a:gd name="connsiteY1209" fmla="*/ 3411516 h 4072308"/>
              <a:gd name="connsiteX1210" fmla="*/ 3289696 w 4126207"/>
              <a:gd name="connsiteY1210" fmla="*/ 3436214 h 4072308"/>
              <a:gd name="connsiteX1211" fmla="*/ 3279827 w 4126207"/>
              <a:gd name="connsiteY1211" fmla="*/ 3446516 h 4072308"/>
              <a:gd name="connsiteX1212" fmla="*/ 3281253 w 4126207"/>
              <a:gd name="connsiteY1212" fmla="*/ 3445908 h 4072308"/>
              <a:gd name="connsiteX1213" fmla="*/ 3290267 w 4126207"/>
              <a:gd name="connsiteY1213" fmla="*/ 3436499 h 4072308"/>
              <a:gd name="connsiteX1214" fmla="*/ 3318129 w 4126207"/>
              <a:gd name="connsiteY1214" fmla="*/ 3411177 h 4072308"/>
              <a:gd name="connsiteX1215" fmla="*/ 3362325 w 4126207"/>
              <a:gd name="connsiteY1215" fmla="*/ 3371267 h 4072308"/>
              <a:gd name="connsiteX1216" fmla="*/ 3366480 w 4126207"/>
              <a:gd name="connsiteY1216" fmla="*/ 3370791 h 4072308"/>
              <a:gd name="connsiteX1217" fmla="*/ 3372011 w 4126207"/>
              <a:gd name="connsiteY1217" fmla="*/ 3367590 h 4072308"/>
              <a:gd name="connsiteX1218" fmla="*/ 3366172 w 4126207"/>
              <a:gd name="connsiteY1218" fmla="*/ 3370554 h 4072308"/>
              <a:gd name="connsiteX1219" fmla="*/ 3361945 w 4126207"/>
              <a:gd name="connsiteY1219" fmla="*/ 3370982 h 4072308"/>
              <a:gd name="connsiteX1220" fmla="*/ 3376613 w 4126207"/>
              <a:gd name="connsiteY1220" fmla="*/ 3356981 h 4072308"/>
              <a:gd name="connsiteX1221" fmla="*/ 3404426 w 4126207"/>
              <a:gd name="connsiteY1221" fmla="*/ 3328977 h 4072308"/>
              <a:gd name="connsiteX1222" fmla="*/ 3447384 w 4126207"/>
              <a:gd name="connsiteY1222" fmla="*/ 3290306 h 4072308"/>
              <a:gd name="connsiteX1223" fmla="*/ 3500153 w 4126207"/>
              <a:gd name="connsiteY1223" fmla="*/ 3227726 h 4072308"/>
              <a:gd name="connsiteX1224" fmla="*/ 3608261 w 4126207"/>
              <a:gd name="connsiteY1224" fmla="*/ 3084851 h 4072308"/>
              <a:gd name="connsiteX1225" fmla="*/ 3608549 w 4126207"/>
              <a:gd name="connsiteY1225" fmla="*/ 3084465 h 4072308"/>
              <a:gd name="connsiteX1226" fmla="*/ 3624835 w 4126207"/>
              <a:gd name="connsiteY1226" fmla="*/ 3053989 h 4072308"/>
              <a:gd name="connsiteX1227" fmla="*/ 3658839 w 4126207"/>
              <a:gd name="connsiteY1227" fmla="*/ 2975408 h 4072308"/>
              <a:gd name="connsiteX1228" fmla="*/ 3653124 w 4126207"/>
              <a:gd name="connsiteY1228" fmla="*/ 2972741 h 4072308"/>
              <a:gd name="connsiteX1229" fmla="*/ 238094 w 4126207"/>
              <a:gd name="connsiteY1229" fmla="*/ 2946914 h 4072308"/>
              <a:gd name="connsiteX1230" fmla="*/ 255937 w 4126207"/>
              <a:gd name="connsiteY1230" fmla="*/ 2986839 h 4072308"/>
              <a:gd name="connsiteX1231" fmla="*/ 278225 w 4126207"/>
              <a:gd name="connsiteY1231" fmla="*/ 3031606 h 4072308"/>
              <a:gd name="connsiteX1232" fmla="*/ 303371 w 4126207"/>
              <a:gd name="connsiteY1232" fmla="*/ 3064468 h 4072308"/>
              <a:gd name="connsiteX1233" fmla="*/ 336614 w 4126207"/>
              <a:gd name="connsiteY1233" fmla="*/ 3111140 h 4072308"/>
              <a:gd name="connsiteX1234" fmla="*/ 398812 w 4126207"/>
              <a:gd name="connsiteY1234" fmla="*/ 3199723 h 4072308"/>
              <a:gd name="connsiteX1235" fmla="*/ 465487 w 4126207"/>
              <a:gd name="connsiteY1235" fmla="*/ 3283543 h 4072308"/>
              <a:gd name="connsiteX1236" fmla="*/ 509683 w 4126207"/>
              <a:gd name="connsiteY1236" fmla="*/ 3328310 h 4072308"/>
              <a:gd name="connsiteX1237" fmla="*/ 551307 w 4126207"/>
              <a:gd name="connsiteY1237" fmla="*/ 3373745 h 4072308"/>
              <a:gd name="connsiteX1238" fmla="*/ 585311 w 4126207"/>
              <a:gd name="connsiteY1238" fmla="*/ 3415083 h 4072308"/>
              <a:gd name="connsiteX1239" fmla="*/ 629603 w 4126207"/>
              <a:gd name="connsiteY1239" fmla="*/ 3459660 h 4072308"/>
              <a:gd name="connsiteX1240" fmla="*/ 719423 w 4126207"/>
              <a:gd name="connsiteY1240" fmla="*/ 3533098 h 4072308"/>
              <a:gd name="connsiteX1241" fmla="*/ 767715 w 4126207"/>
              <a:gd name="connsiteY1241" fmla="*/ 3572436 h 4072308"/>
              <a:gd name="connsiteX1242" fmla="*/ 817055 w 4126207"/>
              <a:gd name="connsiteY1242" fmla="*/ 3610536 h 4072308"/>
              <a:gd name="connsiteX1243" fmla="*/ 938022 w 4126207"/>
              <a:gd name="connsiteY1243" fmla="*/ 3693498 h 4072308"/>
              <a:gd name="connsiteX1244" fmla="*/ 1154811 w 4126207"/>
              <a:gd name="connsiteY1244" fmla="*/ 3818657 h 4072308"/>
              <a:gd name="connsiteX1245" fmla="*/ 1273874 w 4126207"/>
              <a:gd name="connsiteY1245" fmla="*/ 3870854 h 4072308"/>
              <a:gd name="connsiteX1246" fmla="*/ 1333024 w 4126207"/>
              <a:gd name="connsiteY1246" fmla="*/ 3894667 h 4072308"/>
              <a:gd name="connsiteX1247" fmla="*/ 1391031 w 4126207"/>
              <a:gd name="connsiteY1247" fmla="*/ 3915812 h 4072308"/>
              <a:gd name="connsiteX1248" fmla="*/ 1435703 w 4126207"/>
              <a:gd name="connsiteY1248" fmla="*/ 3928957 h 4072308"/>
              <a:gd name="connsiteX1249" fmla="*/ 1530953 w 4126207"/>
              <a:gd name="connsiteY1249" fmla="*/ 3953721 h 4072308"/>
              <a:gd name="connsiteX1250" fmla="*/ 1531335 w 4126207"/>
              <a:gd name="connsiteY1250" fmla="*/ 3954006 h 4072308"/>
              <a:gd name="connsiteX1251" fmla="*/ 1602201 w 4126207"/>
              <a:gd name="connsiteY1251" fmla="*/ 3970295 h 4072308"/>
              <a:gd name="connsiteX1252" fmla="*/ 1638205 w 4126207"/>
              <a:gd name="connsiteY1252" fmla="*/ 3977629 h 4072308"/>
              <a:gd name="connsiteX1253" fmla="*/ 1674210 w 4126207"/>
              <a:gd name="connsiteY1253" fmla="*/ 3984392 h 4072308"/>
              <a:gd name="connsiteX1254" fmla="*/ 1710119 w 4126207"/>
              <a:gd name="connsiteY1254" fmla="*/ 3991060 h 4072308"/>
              <a:gd name="connsiteX1255" fmla="*/ 1746314 w 4126207"/>
              <a:gd name="connsiteY1255" fmla="*/ 3996394 h 4072308"/>
              <a:gd name="connsiteX1256" fmla="*/ 1819085 w 4126207"/>
              <a:gd name="connsiteY1256" fmla="*/ 4005919 h 4072308"/>
              <a:gd name="connsiteX1257" fmla="*/ 2066735 w 4126207"/>
              <a:gd name="connsiteY1257" fmla="*/ 4018968 h 4072308"/>
              <a:gd name="connsiteX1258" fmla="*/ 2161032 w 4126207"/>
              <a:gd name="connsiteY1258" fmla="*/ 4016682 h 4072308"/>
              <a:gd name="connsiteX1259" fmla="*/ 2209800 w 4126207"/>
              <a:gd name="connsiteY1259" fmla="*/ 4013443 h 4072308"/>
              <a:gd name="connsiteX1260" fmla="*/ 2234375 w 4126207"/>
              <a:gd name="connsiteY1260" fmla="*/ 4011633 h 4072308"/>
              <a:gd name="connsiteX1261" fmla="*/ 2258854 w 4126207"/>
              <a:gd name="connsiteY1261" fmla="*/ 4008776 h 4072308"/>
              <a:gd name="connsiteX1262" fmla="*/ 2307717 w 4126207"/>
              <a:gd name="connsiteY1262" fmla="*/ 4003061 h 4072308"/>
              <a:gd name="connsiteX1263" fmla="*/ 2355819 w 4126207"/>
              <a:gd name="connsiteY1263" fmla="*/ 3996584 h 4072308"/>
              <a:gd name="connsiteX1264" fmla="*/ 2447735 w 4126207"/>
              <a:gd name="connsiteY1264" fmla="*/ 3982106 h 4072308"/>
              <a:gd name="connsiteX1265" fmla="*/ 2486180 w 4126207"/>
              <a:gd name="connsiteY1265" fmla="*/ 3973331 h 4072308"/>
              <a:gd name="connsiteX1266" fmla="*/ 2495117 w 4126207"/>
              <a:gd name="connsiteY1266" fmla="*/ 3971346 h 4072308"/>
              <a:gd name="connsiteX1267" fmla="*/ 2487014 w 4126207"/>
              <a:gd name="connsiteY1267" fmla="*/ 3972986 h 4072308"/>
              <a:gd name="connsiteX1268" fmla="*/ 2448497 w 4126207"/>
              <a:gd name="connsiteY1268" fmla="*/ 3981629 h 4072308"/>
              <a:gd name="connsiteX1269" fmla="*/ 2356580 w 4126207"/>
              <a:gd name="connsiteY1269" fmla="*/ 3996107 h 4072308"/>
              <a:gd name="connsiteX1270" fmla="*/ 2308479 w 4126207"/>
              <a:gd name="connsiteY1270" fmla="*/ 4002584 h 4072308"/>
              <a:gd name="connsiteX1271" fmla="*/ 2259616 w 4126207"/>
              <a:gd name="connsiteY1271" fmla="*/ 4008299 h 4072308"/>
              <a:gd name="connsiteX1272" fmla="*/ 2235136 w 4126207"/>
              <a:gd name="connsiteY1272" fmla="*/ 4011157 h 4072308"/>
              <a:gd name="connsiteX1273" fmla="*/ 2210562 w 4126207"/>
              <a:gd name="connsiteY1273" fmla="*/ 4012967 h 4072308"/>
              <a:gd name="connsiteX1274" fmla="*/ 2161794 w 4126207"/>
              <a:gd name="connsiteY1274" fmla="*/ 4016205 h 4072308"/>
              <a:gd name="connsiteX1275" fmla="*/ 2067497 w 4126207"/>
              <a:gd name="connsiteY1275" fmla="*/ 4018491 h 4072308"/>
              <a:gd name="connsiteX1276" fmla="*/ 1819847 w 4126207"/>
              <a:gd name="connsiteY1276" fmla="*/ 4005442 h 4072308"/>
              <a:gd name="connsiteX1277" fmla="*/ 1819900 w 4126207"/>
              <a:gd name="connsiteY1277" fmla="*/ 4005412 h 4072308"/>
              <a:gd name="connsiteX1278" fmla="*/ 1747361 w 4126207"/>
              <a:gd name="connsiteY1278" fmla="*/ 3995917 h 4072308"/>
              <a:gd name="connsiteX1279" fmla="*/ 1711166 w 4126207"/>
              <a:gd name="connsiteY1279" fmla="*/ 3990583 h 4072308"/>
              <a:gd name="connsiteX1280" fmla="*/ 1675257 w 4126207"/>
              <a:gd name="connsiteY1280" fmla="*/ 3983916 h 4072308"/>
              <a:gd name="connsiteX1281" fmla="*/ 1639253 w 4126207"/>
              <a:gd name="connsiteY1281" fmla="*/ 3977153 h 4072308"/>
              <a:gd name="connsiteX1282" fmla="*/ 1603248 w 4126207"/>
              <a:gd name="connsiteY1282" fmla="*/ 3969819 h 4072308"/>
              <a:gd name="connsiteX1283" fmla="*/ 1531144 w 4126207"/>
              <a:gd name="connsiteY1283" fmla="*/ 3953245 h 4072308"/>
              <a:gd name="connsiteX1284" fmla="*/ 1445419 w 4126207"/>
              <a:gd name="connsiteY1284" fmla="*/ 3926861 h 4072308"/>
              <a:gd name="connsiteX1285" fmla="*/ 1424559 w 4126207"/>
              <a:gd name="connsiteY1285" fmla="*/ 3920861 h 4072308"/>
              <a:gd name="connsiteX1286" fmla="*/ 1404271 w 4126207"/>
              <a:gd name="connsiteY1286" fmla="*/ 3914002 h 4072308"/>
              <a:gd name="connsiteX1287" fmla="*/ 1364742 w 4126207"/>
              <a:gd name="connsiteY1287" fmla="*/ 3900286 h 4072308"/>
              <a:gd name="connsiteX1288" fmla="*/ 1327309 w 4126207"/>
              <a:gd name="connsiteY1288" fmla="*/ 3886475 h 4072308"/>
              <a:gd name="connsiteX1289" fmla="*/ 1297133 w 4126207"/>
              <a:gd name="connsiteY1289" fmla="*/ 3873232 h 4072308"/>
              <a:gd name="connsiteX1290" fmla="*/ 1296417 w 4126207"/>
              <a:gd name="connsiteY1290" fmla="*/ 3873000 h 4072308"/>
              <a:gd name="connsiteX1291" fmla="*/ 1327118 w 4126207"/>
              <a:gd name="connsiteY1291" fmla="*/ 3886474 h 4072308"/>
              <a:gd name="connsiteX1292" fmla="*/ 1364551 w 4126207"/>
              <a:gd name="connsiteY1292" fmla="*/ 3900285 h 4072308"/>
              <a:gd name="connsiteX1293" fmla="*/ 1404080 w 4126207"/>
              <a:gd name="connsiteY1293" fmla="*/ 3914001 h 4072308"/>
              <a:gd name="connsiteX1294" fmla="*/ 1424368 w 4126207"/>
              <a:gd name="connsiteY1294" fmla="*/ 3920860 h 4072308"/>
              <a:gd name="connsiteX1295" fmla="*/ 1445228 w 4126207"/>
              <a:gd name="connsiteY1295" fmla="*/ 3926860 h 4072308"/>
              <a:gd name="connsiteX1296" fmla="*/ 1530953 w 4126207"/>
              <a:gd name="connsiteY1296" fmla="*/ 3953244 h 4072308"/>
              <a:gd name="connsiteX1297" fmla="*/ 1435703 w 4126207"/>
              <a:gd name="connsiteY1297" fmla="*/ 3928480 h 4072308"/>
              <a:gd name="connsiteX1298" fmla="*/ 1391031 w 4126207"/>
              <a:gd name="connsiteY1298" fmla="*/ 3915335 h 4072308"/>
              <a:gd name="connsiteX1299" fmla="*/ 1333024 w 4126207"/>
              <a:gd name="connsiteY1299" fmla="*/ 3894189 h 4072308"/>
              <a:gd name="connsiteX1300" fmla="*/ 1273873 w 4126207"/>
              <a:gd name="connsiteY1300" fmla="*/ 3870377 h 4072308"/>
              <a:gd name="connsiteX1301" fmla="*/ 1154811 w 4126207"/>
              <a:gd name="connsiteY1301" fmla="*/ 3818180 h 4072308"/>
              <a:gd name="connsiteX1302" fmla="*/ 1043906 w 4126207"/>
              <a:gd name="connsiteY1302" fmla="*/ 3759944 h 4072308"/>
              <a:gd name="connsiteX1303" fmla="*/ 941775 w 4126207"/>
              <a:gd name="connsiteY1303" fmla="*/ 3695393 h 4072308"/>
              <a:gd name="connsiteX1304" fmla="*/ 938213 w 4126207"/>
              <a:gd name="connsiteY1304" fmla="*/ 3693498 h 4072308"/>
              <a:gd name="connsiteX1305" fmla="*/ 817245 w 4126207"/>
              <a:gd name="connsiteY1305" fmla="*/ 3610536 h 4072308"/>
              <a:gd name="connsiteX1306" fmla="*/ 812435 w 4126207"/>
              <a:gd name="connsiteY1306" fmla="*/ 3606456 h 4072308"/>
              <a:gd name="connsiteX1307" fmla="*/ 767873 w 4126207"/>
              <a:gd name="connsiteY1307" fmla="*/ 3571701 h 4072308"/>
              <a:gd name="connsiteX1308" fmla="*/ 767811 w 4126207"/>
              <a:gd name="connsiteY1308" fmla="*/ 3571769 h 4072308"/>
              <a:gd name="connsiteX1309" fmla="*/ 719519 w 4126207"/>
              <a:gd name="connsiteY1309" fmla="*/ 3532430 h 4072308"/>
              <a:gd name="connsiteX1310" fmla="*/ 715082 w 4126207"/>
              <a:gd name="connsiteY1310" fmla="*/ 3528377 h 4072308"/>
              <a:gd name="connsiteX1311" fmla="*/ 629984 w 4126207"/>
              <a:gd name="connsiteY1311" fmla="*/ 3458802 h 4072308"/>
              <a:gd name="connsiteX1312" fmla="*/ 585693 w 4126207"/>
              <a:gd name="connsiteY1312" fmla="*/ 3414225 h 4072308"/>
              <a:gd name="connsiteX1313" fmla="*/ 553938 w 4126207"/>
              <a:gd name="connsiteY1313" fmla="*/ 3376047 h 4072308"/>
              <a:gd name="connsiteX1314" fmla="*/ 551022 w 4126207"/>
              <a:gd name="connsiteY1314" fmla="*/ 3373077 h 4072308"/>
              <a:gd name="connsiteX1315" fmla="*/ 509546 w 4126207"/>
              <a:gd name="connsiteY1315" fmla="*/ 3327804 h 4072308"/>
              <a:gd name="connsiteX1316" fmla="*/ 497634 w 4126207"/>
              <a:gd name="connsiteY1316" fmla="*/ 3319166 h 4072308"/>
              <a:gd name="connsiteX1317" fmla="*/ 465392 w 4126207"/>
              <a:gd name="connsiteY1317" fmla="*/ 3283066 h 4072308"/>
              <a:gd name="connsiteX1318" fmla="*/ 398717 w 4126207"/>
              <a:gd name="connsiteY1318" fmla="*/ 3199246 h 4072308"/>
              <a:gd name="connsiteX1319" fmla="*/ 336518 w 4126207"/>
              <a:gd name="connsiteY1319" fmla="*/ 3110663 h 4072308"/>
              <a:gd name="connsiteX1320" fmla="*/ 303276 w 4126207"/>
              <a:gd name="connsiteY1320" fmla="*/ 3063991 h 4072308"/>
              <a:gd name="connsiteX1321" fmla="*/ 278130 w 4126207"/>
              <a:gd name="connsiteY1321" fmla="*/ 3031130 h 4072308"/>
              <a:gd name="connsiteX1322" fmla="*/ 255841 w 4126207"/>
              <a:gd name="connsiteY1322" fmla="*/ 2986362 h 4072308"/>
              <a:gd name="connsiteX1323" fmla="*/ 3788998 w 4126207"/>
              <a:gd name="connsiteY1323" fmla="*/ 2933535 h 4072308"/>
              <a:gd name="connsiteX1324" fmla="*/ 3782758 w 4126207"/>
              <a:gd name="connsiteY1324" fmla="*/ 2940547 h 4072308"/>
              <a:gd name="connsiteX1325" fmla="*/ 3704368 w 4126207"/>
              <a:gd name="connsiteY1325" fmla="*/ 3066277 h 4072308"/>
              <a:gd name="connsiteX1326" fmla="*/ 3679779 w 4126207"/>
              <a:gd name="connsiteY1326" fmla="*/ 3105299 h 4072308"/>
              <a:gd name="connsiteX1327" fmla="*/ 3678775 w 4126207"/>
              <a:gd name="connsiteY1327" fmla="*/ 3107932 h 4072308"/>
              <a:gd name="connsiteX1328" fmla="*/ 3704844 w 4126207"/>
              <a:gd name="connsiteY1328" fmla="*/ 3066562 h 4072308"/>
              <a:gd name="connsiteX1329" fmla="*/ 3783235 w 4126207"/>
              <a:gd name="connsiteY1329" fmla="*/ 2940832 h 4072308"/>
              <a:gd name="connsiteX1330" fmla="*/ 3788536 w 4126207"/>
              <a:gd name="connsiteY1330" fmla="*/ 2934874 h 4072308"/>
              <a:gd name="connsiteX1331" fmla="*/ 3860864 w 4126207"/>
              <a:gd name="connsiteY1331" fmla="*/ 2932070 h 4072308"/>
              <a:gd name="connsiteX1332" fmla="*/ 3855221 w 4126207"/>
              <a:gd name="connsiteY1332" fmla="*/ 2934092 h 4072308"/>
              <a:gd name="connsiteX1333" fmla="*/ 3855077 w 4126207"/>
              <a:gd name="connsiteY1333" fmla="*/ 2934499 h 4072308"/>
              <a:gd name="connsiteX1334" fmla="*/ 3861364 w 4126207"/>
              <a:gd name="connsiteY1334" fmla="*/ 2932474 h 4072308"/>
              <a:gd name="connsiteX1335" fmla="*/ 3567306 w 4126207"/>
              <a:gd name="connsiteY1335" fmla="*/ 2923940 h 4072308"/>
              <a:gd name="connsiteX1336" fmla="*/ 3567208 w 4126207"/>
              <a:gd name="connsiteY1336" fmla="*/ 2924307 h 4072308"/>
              <a:gd name="connsiteX1337" fmla="*/ 3572394 w 4126207"/>
              <a:gd name="connsiteY1337" fmla="*/ 2925771 h 4072308"/>
              <a:gd name="connsiteX1338" fmla="*/ 3572447 w 4126207"/>
              <a:gd name="connsiteY1338" fmla="*/ 2925688 h 4072308"/>
              <a:gd name="connsiteX1339" fmla="*/ 3572616 w 4126207"/>
              <a:gd name="connsiteY1339" fmla="*/ 2925502 h 4072308"/>
              <a:gd name="connsiteX1340" fmla="*/ 3825431 w 4126207"/>
              <a:gd name="connsiteY1340" fmla="*/ 2914830 h 4072308"/>
              <a:gd name="connsiteX1341" fmla="*/ 3821653 w 4126207"/>
              <a:gd name="connsiteY1341" fmla="*/ 2915156 h 4072308"/>
              <a:gd name="connsiteX1342" fmla="*/ 3821490 w 4126207"/>
              <a:gd name="connsiteY1342" fmla="*/ 2915781 h 4072308"/>
              <a:gd name="connsiteX1343" fmla="*/ 3825033 w 4126207"/>
              <a:gd name="connsiteY1343" fmla="*/ 2915476 h 4072308"/>
              <a:gd name="connsiteX1344" fmla="*/ 3559421 w 4126207"/>
              <a:gd name="connsiteY1344" fmla="*/ 2913293 h 4072308"/>
              <a:gd name="connsiteX1345" fmla="*/ 3558622 w 4126207"/>
              <a:gd name="connsiteY1345" fmla="*/ 2914064 h 4072308"/>
              <a:gd name="connsiteX1346" fmla="*/ 3557207 w 4126207"/>
              <a:gd name="connsiteY1346" fmla="*/ 2921496 h 4072308"/>
              <a:gd name="connsiteX1347" fmla="*/ 3551480 w 4126207"/>
              <a:gd name="connsiteY1347" fmla="*/ 2944952 h 4072308"/>
              <a:gd name="connsiteX1348" fmla="*/ 3553627 w 4126207"/>
              <a:gd name="connsiteY1348" fmla="*/ 2955141 h 4072308"/>
              <a:gd name="connsiteX1349" fmla="*/ 3553850 w 4126207"/>
              <a:gd name="connsiteY1349" fmla="*/ 2954791 h 4072308"/>
              <a:gd name="connsiteX1350" fmla="*/ 3551861 w 4126207"/>
              <a:gd name="connsiteY1350" fmla="*/ 2945464 h 4072308"/>
              <a:gd name="connsiteX1351" fmla="*/ 3557588 w 4126207"/>
              <a:gd name="connsiteY1351" fmla="*/ 2922925 h 4072308"/>
              <a:gd name="connsiteX1352" fmla="*/ 3559421 w 4126207"/>
              <a:gd name="connsiteY1352" fmla="*/ 2913293 h 4072308"/>
              <a:gd name="connsiteX1353" fmla="*/ 3586140 w 4126207"/>
              <a:gd name="connsiteY1353" fmla="*/ 2910999 h 4072308"/>
              <a:gd name="connsiteX1354" fmla="*/ 3585706 w 4126207"/>
              <a:gd name="connsiteY1354" fmla="*/ 2911478 h 4072308"/>
              <a:gd name="connsiteX1355" fmla="*/ 3578067 w 4126207"/>
              <a:gd name="connsiteY1355" fmla="*/ 2927117 h 4072308"/>
              <a:gd name="connsiteX1356" fmla="*/ 3531966 w 4126207"/>
              <a:gd name="connsiteY1356" fmla="*/ 3008936 h 4072308"/>
              <a:gd name="connsiteX1357" fmla="*/ 3500343 w 4126207"/>
              <a:gd name="connsiteY1357" fmla="*/ 3055799 h 4072308"/>
              <a:gd name="connsiteX1358" fmla="*/ 3479197 w 4126207"/>
              <a:gd name="connsiteY1358" fmla="*/ 3086850 h 4072308"/>
              <a:gd name="connsiteX1359" fmla="*/ 3468327 w 4126207"/>
              <a:gd name="connsiteY1359" fmla="*/ 3097965 h 4072308"/>
              <a:gd name="connsiteX1360" fmla="*/ 3466770 w 4126207"/>
              <a:gd name="connsiteY1360" fmla="*/ 3097916 h 4072308"/>
              <a:gd name="connsiteX1361" fmla="*/ 3466661 w 4126207"/>
              <a:gd name="connsiteY1361" fmla="*/ 3098186 h 4072308"/>
              <a:gd name="connsiteX1362" fmla="*/ 3468805 w 4126207"/>
              <a:gd name="connsiteY1362" fmla="*/ 3098251 h 4072308"/>
              <a:gd name="connsiteX1363" fmla="*/ 3479295 w 4126207"/>
              <a:gd name="connsiteY1363" fmla="*/ 3087524 h 4072308"/>
              <a:gd name="connsiteX1364" fmla="*/ 3479578 w 4126207"/>
              <a:gd name="connsiteY1364" fmla="*/ 3086756 h 4072308"/>
              <a:gd name="connsiteX1365" fmla="*/ 3500818 w 4126207"/>
              <a:gd name="connsiteY1365" fmla="*/ 3055704 h 4072308"/>
              <a:gd name="connsiteX1366" fmla="*/ 3508498 w 4126207"/>
              <a:gd name="connsiteY1366" fmla="*/ 3051584 h 4072308"/>
              <a:gd name="connsiteX1367" fmla="*/ 3508459 w 4126207"/>
              <a:gd name="connsiteY1367" fmla="*/ 3051452 h 4072308"/>
              <a:gd name="connsiteX1368" fmla="*/ 3500533 w 4126207"/>
              <a:gd name="connsiteY1368" fmla="*/ 3055704 h 4072308"/>
              <a:gd name="connsiteX1369" fmla="*/ 3532156 w 4126207"/>
              <a:gd name="connsiteY1369" fmla="*/ 3008841 h 4072308"/>
              <a:gd name="connsiteX1370" fmla="*/ 3532542 w 4126207"/>
              <a:gd name="connsiteY1370" fmla="*/ 3012991 h 4072308"/>
              <a:gd name="connsiteX1371" fmla="*/ 3532442 w 4126207"/>
              <a:gd name="connsiteY1371" fmla="*/ 3008841 h 4072308"/>
              <a:gd name="connsiteX1372" fmla="*/ 3561843 w 4126207"/>
              <a:gd name="connsiteY1372" fmla="*/ 2954258 h 4072308"/>
              <a:gd name="connsiteX1373" fmla="*/ 3578532 w 4126207"/>
              <a:gd name="connsiteY1373" fmla="*/ 2927040 h 4072308"/>
              <a:gd name="connsiteX1374" fmla="*/ 3578542 w 4126207"/>
              <a:gd name="connsiteY1374" fmla="*/ 2926641 h 4072308"/>
              <a:gd name="connsiteX1375" fmla="*/ 3629894 w 4126207"/>
              <a:gd name="connsiteY1375" fmla="*/ 2879409 h 4072308"/>
              <a:gd name="connsiteX1376" fmla="*/ 3604927 w 4126207"/>
              <a:gd name="connsiteY1376" fmla="*/ 2914163 h 4072308"/>
              <a:gd name="connsiteX1377" fmla="*/ 3587948 w 4126207"/>
              <a:gd name="connsiteY1377" fmla="*/ 2938416 h 4072308"/>
              <a:gd name="connsiteX1378" fmla="*/ 3577984 w 4126207"/>
              <a:gd name="connsiteY1378" fmla="*/ 2948440 h 4072308"/>
              <a:gd name="connsiteX1379" fmla="*/ 3577981 w 4126207"/>
              <a:gd name="connsiteY1379" fmla="*/ 2948546 h 4072308"/>
              <a:gd name="connsiteX1380" fmla="*/ 3578161 w 4126207"/>
              <a:gd name="connsiteY1380" fmla="*/ 2948262 h 4072308"/>
              <a:gd name="connsiteX1381" fmla="*/ 3605117 w 4126207"/>
              <a:gd name="connsiteY1381" fmla="*/ 2913972 h 4072308"/>
              <a:gd name="connsiteX1382" fmla="*/ 3621579 w 4126207"/>
              <a:gd name="connsiteY1382" fmla="*/ 2889670 h 4072308"/>
              <a:gd name="connsiteX1383" fmla="*/ 3629878 w 4126207"/>
              <a:gd name="connsiteY1383" fmla="*/ 2879473 h 4072308"/>
              <a:gd name="connsiteX1384" fmla="*/ 3689388 w 4126207"/>
              <a:gd name="connsiteY1384" fmla="*/ 2876952 h 4072308"/>
              <a:gd name="connsiteX1385" fmla="*/ 3689223 w 4126207"/>
              <a:gd name="connsiteY1385" fmla="*/ 2877491 h 4072308"/>
              <a:gd name="connsiteX1386" fmla="*/ 3688849 w 4126207"/>
              <a:gd name="connsiteY1386" fmla="*/ 2884729 h 4072308"/>
              <a:gd name="connsiteX1387" fmla="*/ 3689009 w 4126207"/>
              <a:gd name="connsiteY1387" fmla="*/ 2884331 h 4072308"/>
              <a:gd name="connsiteX1388" fmla="*/ 3824603 w 4126207"/>
              <a:gd name="connsiteY1388" fmla="*/ 2854732 h 4072308"/>
              <a:gd name="connsiteX1389" fmla="*/ 3824497 w 4126207"/>
              <a:gd name="connsiteY1389" fmla="*/ 2854843 h 4072308"/>
              <a:gd name="connsiteX1390" fmla="*/ 3824363 w 4126207"/>
              <a:gd name="connsiteY1390" fmla="*/ 2855714 h 4072308"/>
              <a:gd name="connsiteX1391" fmla="*/ 3823604 w 4126207"/>
              <a:gd name="connsiteY1391" fmla="*/ 2858829 h 4072308"/>
              <a:gd name="connsiteX1392" fmla="*/ 3818073 w 4126207"/>
              <a:gd name="connsiteY1392" fmla="*/ 2873765 h 4072308"/>
              <a:gd name="connsiteX1393" fmla="*/ 3813667 w 4126207"/>
              <a:gd name="connsiteY1393" fmla="*/ 2886911 h 4072308"/>
              <a:gd name="connsiteX1394" fmla="*/ 3813883 w 4126207"/>
              <a:gd name="connsiteY1394" fmla="*/ 2886840 h 4072308"/>
              <a:gd name="connsiteX1395" fmla="*/ 3818074 w 4126207"/>
              <a:gd name="connsiteY1395" fmla="*/ 2874336 h 4072308"/>
              <a:gd name="connsiteX1396" fmla="*/ 3822973 w 4126207"/>
              <a:gd name="connsiteY1396" fmla="*/ 2861415 h 4072308"/>
              <a:gd name="connsiteX1397" fmla="*/ 3823604 w 4126207"/>
              <a:gd name="connsiteY1397" fmla="*/ 2858829 h 4072308"/>
              <a:gd name="connsiteX1398" fmla="*/ 3824085 w 4126207"/>
              <a:gd name="connsiteY1398" fmla="*/ 2857530 h 4072308"/>
              <a:gd name="connsiteX1399" fmla="*/ 3824363 w 4126207"/>
              <a:gd name="connsiteY1399" fmla="*/ 2855714 h 4072308"/>
              <a:gd name="connsiteX1400" fmla="*/ 3695441 w 4126207"/>
              <a:gd name="connsiteY1400" fmla="*/ 2824748 h 4072308"/>
              <a:gd name="connsiteX1401" fmla="*/ 3695347 w 4126207"/>
              <a:gd name="connsiteY1401" fmla="*/ 2824861 h 4072308"/>
              <a:gd name="connsiteX1402" fmla="*/ 3695350 w 4126207"/>
              <a:gd name="connsiteY1402" fmla="*/ 2825422 h 4072308"/>
              <a:gd name="connsiteX1403" fmla="*/ 3694976 w 4126207"/>
              <a:gd name="connsiteY1403" fmla="*/ 2828204 h 4072308"/>
              <a:gd name="connsiteX1404" fmla="*/ 3690061 w 4126207"/>
              <a:gd name="connsiteY1404" fmla="*/ 2839879 h 4072308"/>
              <a:gd name="connsiteX1405" fmla="*/ 3688235 w 4126207"/>
              <a:gd name="connsiteY1405" fmla="*/ 2843983 h 4072308"/>
              <a:gd name="connsiteX1406" fmla="*/ 3673261 w 4126207"/>
              <a:gd name="connsiteY1406" fmla="*/ 2875245 h 4072308"/>
              <a:gd name="connsiteX1407" fmla="*/ 3661982 w 4126207"/>
              <a:gd name="connsiteY1407" fmla="*/ 2898827 h 4072308"/>
              <a:gd name="connsiteX1408" fmla="*/ 3662893 w 4126207"/>
              <a:gd name="connsiteY1408" fmla="*/ 2897210 h 4072308"/>
              <a:gd name="connsiteX1409" fmla="*/ 3671632 w 4126207"/>
              <a:gd name="connsiteY1409" fmla="*/ 2878874 h 4072308"/>
              <a:gd name="connsiteX1410" fmla="*/ 3685085 w 4126207"/>
              <a:gd name="connsiteY1410" fmla="*/ 2851065 h 4072308"/>
              <a:gd name="connsiteX1411" fmla="*/ 3688235 w 4126207"/>
              <a:gd name="connsiteY1411" fmla="*/ 2843983 h 4072308"/>
              <a:gd name="connsiteX1412" fmla="*/ 3689043 w 4126207"/>
              <a:gd name="connsiteY1412" fmla="*/ 2842296 h 4072308"/>
              <a:gd name="connsiteX1413" fmla="*/ 3690061 w 4126207"/>
              <a:gd name="connsiteY1413" fmla="*/ 2839879 h 4072308"/>
              <a:gd name="connsiteX1414" fmla="*/ 3694854 w 4126207"/>
              <a:gd name="connsiteY1414" fmla="*/ 2829103 h 4072308"/>
              <a:gd name="connsiteX1415" fmla="*/ 3694976 w 4126207"/>
              <a:gd name="connsiteY1415" fmla="*/ 2828204 h 4072308"/>
              <a:gd name="connsiteX1416" fmla="*/ 3695361 w 4126207"/>
              <a:gd name="connsiteY1416" fmla="*/ 2827288 h 4072308"/>
              <a:gd name="connsiteX1417" fmla="*/ 3695350 w 4126207"/>
              <a:gd name="connsiteY1417" fmla="*/ 2825422 h 4072308"/>
              <a:gd name="connsiteX1418" fmla="*/ 3783902 w 4126207"/>
              <a:gd name="connsiteY1418" fmla="*/ 2813197 h 4072308"/>
              <a:gd name="connsiteX1419" fmla="*/ 3771138 w 4126207"/>
              <a:gd name="connsiteY1419" fmla="*/ 2837105 h 4072308"/>
              <a:gd name="connsiteX1420" fmla="*/ 3761613 w 4126207"/>
              <a:gd name="connsiteY1420" fmla="*/ 2852631 h 4072308"/>
              <a:gd name="connsiteX1421" fmla="*/ 3752240 w 4126207"/>
              <a:gd name="connsiteY1421" fmla="*/ 2864347 h 4072308"/>
              <a:gd name="connsiteX1422" fmla="*/ 3752279 w 4126207"/>
              <a:gd name="connsiteY1422" fmla="*/ 2864633 h 4072308"/>
              <a:gd name="connsiteX1423" fmla="*/ 3761804 w 4126207"/>
              <a:gd name="connsiteY1423" fmla="*/ 2852727 h 4072308"/>
              <a:gd name="connsiteX1424" fmla="*/ 3771329 w 4126207"/>
              <a:gd name="connsiteY1424" fmla="*/ 2837201 h 4072308"/>
              <a:gd name="connsiteX1425" fmla="*/ 3782611 w 4126207"/>
              <a:gd name="connsiteY1425" fmla="*/ 2816069 h 4072308"/>
              <a:gd name="connsiteX1426" fmla="*/ 188474 w 4126207"/>
              <a:gd name="connsiteY1426" fmla="*/ 2795078 h 4072308"/>
              <a:gd name="connsiteX1427" fmla="*/ 193816 w 4126207"/>
              <a:gd name="connsiteY1427" fmla="*/ 2818578 h 4072308"/>
              <a:gd name="connsiteX1428" fmla="*/ 257842 w 4126207"/>
              <a:gd name="connsiteY1428" fmla="*/ 2968074 h 4072308"/>
              <a:gd name="connsiteX1429" fmla="*/ 278511 w 4126207"/>
              <a:gd name="connsiteY1429" fmla="*/ 3004174 h 4072308"/>
              <a:gd name="connsiteX1430" fmla="*/ 297561 w 4126207"/>
              <a:gd name="connsiteY1430" fmla="*/ 3042274 h 4072308"/>
              <a:gd name="connsiteX1431" fmla="*/ 329470 w 4126207"/>
              <a:gd name="connsiteY1431" fmla="*/ 3094757 h 4072308"/>
              <a:gd name="connsiteX1432" fmla="*/ 373475 w 4126207"/>
              <a:gd name="connsiteY1432" fmla="*/ 3158955 h 4072308"/>
              <a:gd name="connsiteX1433" fmla="*/ 399479 w 4126207"/>
              <a:gd name="connsiteY1433" fmla="*/ 3194484 h 4072308"/>
              <a:gd name="connsiteX1434" fmla="*/ 429101 w 4126207"/>
              <a:gd name="connsiteY1434" fmla="*/ 3230964 h 4072308"/>
              <a:gd name="connsiteX1435" fmla="*/ 481775 w 4126207"/>
              <a:gd name="connsiteY1435" fmla="*/ 3295692 h 4072308"/>
              <a:gd name="connsiteX1436" fmla="*/ 481782 w 4126207"/>
              <a:gd name="connsiteY1436" fmla="*/ 3295200 h 4072308"/>
              <a:gd name="connsiteX1437" fmla="*/ 429197 w 4126207"/>
              <a:gd name="connsiteY1437" fmla="*/ 3230583 h 4072308"/>
              <a:gd name="connsiteX1438" fmla="*/ 430067 w 4126207"/>
              <a:gd name="connsiteY1438" fmla="*/ 3229930 h 4072308"/>
              <a:gd name="connsiteX1439" fmla="*/ 430055 w 4126207"/>
              <a:gd name="connsiteY1439" fmla="*/ 3229916 h 4072308"/>
              <a:gd name="connsiteX1440" fmla="*/ 429820 w 4126207"/>
              <a:gd name="connsiteY1440" fmla="*/ 3229616 h 4072308"/>
              <a:gd name="connsiteX1441" fmla="*/ 428911 w 4126207"/>
              <a:gd name="connsiteY1441" fmla="*/ 3230298 h 4072308"/>
              <a:gd name="connsiteX1442" fmla="*/ 399288 w 4126207"/>
              <a:gd name="connsiteY1442" fmla="*/ 3193817 h 4072308"/>
              <a:gd name="connsiteX1443" fmla="*/ 373285 w 4126207"/>
              <a:gd name="connsiteY1443" fmla="*/ 3158289 h 4072308"/>
              <a:gd name="connsiteX1444" fmla="*/ 329279 w 4126207"/>
              <a:gd name="connsiteY1444" fmla="*/ 3094090 h 4072308"/>
              <a:gd name="connsiteX1445" fmla="*/ 297371 w 4126207"/>
              <a:gd name="connsiteY1445" fmla="*/ 3041607 h 4072308"/>
              <a:gd name="connsiteX1446" fmla="*/ 278797 w 4126207"/>
              <a:gd name="connsiteY1446" fmla="*/ 3003793 h 4072308"/>
              <a:gd name="connsiteX1447" fmla="*/ 326422 w 4126207"/>
              <a:gd name="connsiteY1447" fmla="*/ 3083898 h 4072308"/>
              <a:gd name="connsiteX1448" fmla="*/ 326458 w 4126207"/>
              <a:gd name="connsiteY1448" fmla="*/ 3083955 h 4072308"/>
              <a:gd name="connsiteX1449" fmla="*/ 279083 w 4126207"/>
              <a:gd name="connsiteY1449" fmla="*/ 3004269 h 4072308"/>
              <a:gd name="connsiteX1450" fmla="*/ 258818 w 4126207"/>
              <a:gd name="connsiteY1450" fmla="*/ 2968874 h 4072308"/>
              <a:gd name="connsiteX1451" fmla="*/ 258128 w 4126207"/>
              <a:gd name="connsiteY1451" fmla="*/ 2967979 h 4072308"/>
              <a:gd name="connsiteX1452" fmla="*/ 194343 w 4126207"/>
              <a:gd name="connsiteY1452" fmla="*/ 2818482 h 4072308"/>
              <a:gd name="connsiteX1453" fmla="*/ 189171 w 4126207"/>
              <a:gd name="connsiteY1453" fmla="*/ 2796640 h 4072308"/>
              <a:gd name="connsiteX1454" fmla="*/ 3772192 w 4126207"/>
              <a:gd name="connsiteY1454" fmla="*/ 2794598 h 4072308"/>
              <a:gd name="connsiteX1455" fmla="*/ 3771029 w 4126207"/>
              <a:gd name="connsiteY1455" fmla="*/ 2797580 h 4072308"/>
              <a:gd name="connsiteX1456" fmla="*/ 3770740 w 4126207"/>
              <a:gd name="connsiteY1456" fmla="*/ 2798388 h 4072308"/>
              <a:gd name="connsiteX1457" fmla="*/ 402730 w 4126207"/>
              <a:gd name="connsiteY1457" fmla="*/ 2773503 h 4072308"/>
              <a:gd name="connsiteX1458" fmla="*/ 402793 w 4126207"/>
              <a:gd name="connsiteY1458" fmla="*/ 2774089 h 4072308"/>
              <a:gd name="connsiteX1459" fmla="*/ 406277 w 4126207"/>
              <a:gd name="connsiteY1459" fmla="*/ 2778181 h 4072308"/>
              <a:gd name="connsiteX1460" fmla="*/ 444533 w 4126207"/>
              <a:gd name="connsiteY1460" fmla="*/ 2842344 h 4072308"/>
              <a:gd name="connsiteX1461" fmla="*/ 445542 w 4126207"/>
              <a:gd name="connsiteY1461" fmla="*/ 2843858 h 4072308"/>
              <a:gd name="connsiteX1462" fmla="*/ 455962 w 4126207"/>
              <a:gd name="connsiteY1462" fmla="*/ 2850917 h 4072308"/>
              <a:gd name="connsiteX1463" fmla="*/ 487299 w 4126207"/>
              <a:gd name="connsiteY1463" fmla="*/ 2895494 h 4072308"/>
              <a:gd name="connsiteX1464" fmla="*/ 512445 w 4126207"/>
              <a:gd name="connsiteY1464" fmla="*/ 2938165 h 4072308"/>
              <a:gd name="connsiteX1465" fmla="*/ 524542 w 4126207"/>
              <a:gd name="connsiteY1465" fmla="*/ 2962740 h 4072308"/>
              <a:gd name="connsiteX1466" fmla="*/ 536448 w 4126207"/>
              <a:gd name="connsiteY1466" fmla="*/ 2989505 h 4072308"/>
              <a:gd name="connsiteX1467" fmla="*/ 561880 w 4126207"/>
              <a:gd name="connsiteY1467" fmla="*/ 3030558 h 4072308"/>
              <a:gd name="connsiteX1468" fmla="*/ 585597 w 4126207"/>
              <a:gd name="connsiteY1468" fmla="*/ 3072944 h 4072308"/>
              <a:gd name="connsiteX1469" fmla="*/ 592455 w 4126207"/>
              <a:gd name="connsiteY1469" fmla="*/ 3091994 h 4072308"/>
              <a:gd name="connsiteX1470" fmla="*/ 619697 w 4126207"/>
              <a:gd name="connsiteY1470" fmla="*/ 3132952 h 4072308"/>
              <a:gd name="connsiteX1471" fmla="*/ 641202 w 4126207"/>
              <a:gd name="connsiteY1471" fmla="*/ 3155332 h 4072308"/>
              <a:gd name="connsiteX1472" fmla="*/ 638015 w 4126207"/>
              <a:gd name="connsiteY1472" fmla="*/ 3150635 h 4072308"/>
              <a:gd name="connsiteX1473" fmla="*/ 620840 w 4126207"/>
              <a:gd name="connsiteY1473" fmla="*/ 3132761 h 4072308"/>
              <a:gd name="connsiteX1474" fmla="*/ 593598 w 4126207"/>
              <a:gd name="connsiteY1474" fmla="*/ 3091804 h 4072308"/>
              <a:gd name="connsiteX1475" fmla="*/ 586740 w 4126207"/>
              <a:gd name="connsiteY1475" fmla="*/ 3072754 h 4072308"/>
              <a:gd name="connsiteX1476" fmla="*/ 563023 w 4126207"/>
              <a:gd name="connsiteY1476" fmla="*/ 3030368 h 4072308"/>
              <a:gd name="connsiteX1477" fmla="*/ 537591 w 4126207"/>
              <a:gd name="connsiteY1477" fmla="*/ 2989315 h 4072308"/>
              <a:gd name="connsiteX1478" fmla="*/ 525685 w 4126207"/>
              <a:gd name="connsiteY1478" fmla="*/ 2962550 h 4072308"/>
              <a:gd name="connsiteX1479" fmla="*/ 513588 w 4126207"/>
              <a:gd name="connsiteY1479" fmla="*/ 2937976 h 4072308"/>
              <a:gd name="connsiteX1480" fmla="*/ 488442 w 4126207"/>
              <a:gd name="connsiteY1480" fmla="*/ 2895303 h 4072308"/>
              <a:gd name="connsiteX1481" fmla="*/ 457105 w 4126207"/>
              <a:gd name="connsiteY1481" fmla="*/ 2850726 h 4072308"/>
              <a:gd name="connsiteX1482" fmla="*/ 445294 w 4126207"/>
              <a:gd name="connsiteY1482" fmla="*/ 2842726 h 4072308"/>
              <a:gd name="connsiteX1483" fmla="*/ 402730 w 4126207"/>
              <a:gd name="connsiteY1483" fmla="*/ 2773503 h 4072308"/>
              <a:gd name="connsiteX1484" fmla="*/ 3958951 w 4126207"/>
              <a:gd name="connsiteY1484" fmla="*/ 2765763 h 4072308"/>
              <a:gd name="connsiteX1485" fmla="*/ 3958066 w 4126207"/>
              <a:gd name="connsiteY1485" fmla="*/ 2770491 h 4072308"/>
              <a:gd name="connsiteX1486" fmla="*/ 3953759 w 4126207"/>
              <a:gd name="connsiteY1486" fmla="*/ 2783562 h 4072308"/>
              <a:gd name="connsiteX1487" fmla="*/ 3952785 w 4126207"/>
              <a:gd name="connsiteY1487" fmla="*/ 2786060 h 4072308"/>
              <a:gd name="connsiteX1488" fmla="*/ 3953760 w 4126207"/>
              <a:gd name="connsiteY1488" fmla="*/ 2783585 h 4072308"/>
              <a:gd name="connsiteX1489" fmla="*/ 3958067 w 4126207"/>
              <a:gd name="connsiteY1489" fmla="*/ 2770585 h 4072308"/>
              <a:gd name="connsiteX1490" fmla="*/ 3930491 w 4126207"/>
              <a:gd name="connsiteY1490" fmla="*/ 2752428 h 4072308"/>
              <a:gd name="connsiteX1491" fmla="*/ 3918490 w 4126207"/>
              <a:gd name="connsiteY1491" fmla="*/ 2774050 h 4072308"/>
              <a:gd name="connsiteX1492" fmla="*/ 3896392 w 4126207"/>
              <a:gd name="connsiteY1492" fmla="*/ 2819008 h 4072308"/>
              <a:gd name="connsiteX1493" fmla="*/ 3877187 w 4126207"/>
              <a:gd name="connsiteY1493" fmla="*/ 2858466 h 4072308"/>
              <a:gd name="connsiteX1494" fmla="*/ 3871762 w 4126207"/>
              <a:gd name="connsiteY1494" fmla="*/ 2869184 h 4072308"/>
              <a:gd name="connsiteX1495" fmla="*/ 3871126 w 4126207"/>
              <a:gd name="connsiteY1495" fmla="*/ 2872338 h 4072308"/>
              <a:gd name="connsiteX1496" fmla="*/ 3896963 w 4126207"/>
              <a:gd name="connsiteY1496" fmla="*/ 2819389 h 4072308"/>
              <a:gd name="connsiteX1497" fmla="*/ 3919061 w 4126207"/>
              <a:gd name="connsiteY1497" fmla="*/ 2774431 h 4072308"/>
              <a:gd name="connsiteX1498" fmla="*/ 3926955 w 4126207"/>
              <a:gd name="connsiteY1498" fmla="*/ 2758120 h 4072308"/>
              <a:gd name="connsiteX1499" fmla="*/ 3929909 w 4126207"/>
              <a:gd name="connsiteY1499" fmla="*/ 2754302 h 4072308"/>
              <a:gd name="connsiteX1500" fmla="*/ 3750203 w 4126207"/>
              <a:gd name="connsiteY1500" fmla="*/ 2739055 h 4072308"/>
              <a:gd name="connsiteX1501" fmla="*/ 3737802 w 4126207"/>
              <a:gd name="connsiteY1501" fmla="*/ 2760365 h 4072308"/>
              <a:gd name="connsiteX1502" fmla="*/ 3729865 w 4126207"/>
              <a:gd name="connsiteY1502" fmla="*/ 2768453 h 4072308"/>
              <a:gd name="connsiteX1503" fmla="*/ 3729863 w 4126207"/>
              <a:gd name="connsiteY1503" fmla="*/ 2768458 h 4072308"/>
              <a:gd name="connsiteX1504" fmla="*/ 3737849 w 4126207"/>
              <a:gd name="connsiteY1504" fmla="*/ 2760331 h 4072308"/>
              <a:gd name="connsiteX1505" fmla="*/ 3747442 w 4126207"/>
              <a:gd name="connsiteY1505" fmla="*/ 2744564 h 4072308"/>
              <a:gd name="connsiteX1506" fmla="*/ 369607 w 4126207"/>
              <a:gd name="connsiteY1506" fmla="*/ 2737843 h 4072308"/>
              <a:gd name="connsiteX1507" fmla="*/ 369177 w 4126207"/>
              <a:gd name="connsiteY1507" fmla="*/ 2740181 h 4072308"/>
              <a:gd name="connsiteX1508" fmla="*/ 372714 w 4126207"/>
              <a:gd name="connsiteY1508" fmla="*/ 2744999 h 4072308"/>
              <a:gd name="connsiteX1509" fmla="*/ 381096 w 4126207"/>
              <a:gd name="connsiteY1509" fmla="*/ 2761191 h 4072308"/>
              <a:gd name="connsiteX1510" fmla="*/ 393574 w 4126207"/>
              <a:gd name="connsiteY1510" fmla="*/ 2786147 h 4072308"/>
              <a:gd name="connsiteX1511" fmla="*/ 413767 w 4126207"/>
              <a:gd name="connsiteY1511" fmla="*/ 2835676 h 4072308"/>
              <a:gd name="connsiteX1512" fmla="*/ 418624 w 4126207"/>
              <a:gd name="connsiteY1512" fmla="*/ 2861204 h 4072308"/>
              <a:gd name="connsiteX1513" fmla="*/ 438436 w 4126207"/>
              <a:gd name="connsiteY1513" fmla="*/ 2895684 h 4072308"/>
              <a:gd name="connsiteX1514" fmla="*/ 473488 w 4126207"/>
              <a:gd name="connsiteY1514" fmla="*/ 2950072 h 4072308"/>
              <a:gd name="connsiteX1515" fmla="*/ 492217 w 4126207"/>
              <a:gd name="connsiteY1515" fmla="*/ 2977028 h 4072308"/>
              <a:gd name="connsiteX1516" fmla="*/ 504474 w 4126207"/>
              <a:gd name="connsiteY1516" fmla="*/ 2996477 h 4072308"/>
              <a:gd name="connsiteX1517" fmla="*/ 513970 w 4126207"/>
              <a:gd name="connsiteY1517" fmla="*/ 3008364 h 4072308"/>
              <a:gd name="connsiteX1518" fmla="*/ 475012 w 4126207"/>
              <a:gd name="connsiteY1518" fmla="*/ 2949310 h 4072308"/>
              <a:gd name="connsiteX1519" fmla="*/ 439961 w 4126207"/>
              <a:gd name="connsiteY1519" fmla="*/ 2894922 h 4072308"/>
              <a:gd name="connsiteX1520" fmla="*/ 420149 w 4126207"/>
              <a:gd name="connsiteY1520" fmla="*/ 2860441 h 4072308"/>
              <a:gd name="connsiteX1521" fmla="*/ 415291 w 4126207"/>
              <a:gd name="connsiteY1521" fmla="*/ 2834915 h 4072308"/>
              <a:gd name="connsiteX1522" fmla="*/ 395098 w 4126207"/>
              <a:gd name="connsiteY1522" fmla="*/ 2785384 h 4072308"/>
              <a:gd name="connsiteX1523" fmla="*/ 382620 w 4126207"/>
              <a:gd name="connsiteY1523" fmla="*/ 2760429 h 4072308"/>
              <a:gd name="connsiteX1524" fmla="*/ 374238 w 4126207"/>
              <a:gd name="connsiteY1524" fmla="*/ 2744236 h 4072308"/>
              <a:gd name="connsiteX1525" fmla="*/ 369607 w 4126207"/>
              <a:gd name="connsiteY1525" fmla="*/ 2737843 h 4072308"/>
              <a:gd name="connsiteX1526" fmla="*/ 3702082 w 4126207"/>
              <a:gd name="connsiteY1526" fmla="*/ 2726711 h 4072308"/>
              <a:gd name="connsiteX1527" fmla="*/ 3702081 w 4126207"/>
              <a:gd name="connsiteY1527" fmla="*/ 2726712 h 4072308"/>
              <a:gd name="connsiteX1528" fmla="*/ 3702000 w 4126207"/>
              <a:gd name="connsiteY1528" fmla="*/ 2726963 h 4072308"/>
              <a:gd name="connsiteX1529" fmla="*/ 3941697 w 4126207"/>
              <a:gd name="connsiteY1529" fmla="*/ 2712058 h 4072308"/>
              <a:gd name="connsiteX1530" fmla="*/ 3938747 w 4126207"/>
              <a:gd name="connsiteY1530" fmla="*/ 2722768 h 4072308"/>
              <a:gd name="connsiteX1531" fmla="*/ 3941552 w 4126207"/>
              <a:gd name="connsiteY1531" fmla="*/ 2720627 h 4072308"/>
              <a:gd name="connsiteX1532" fmla="*/ 3941830 w 4126207"/>
              <a:gd name="connsiteY1532" fmla="*/ 2720051 h 4072308"/>
              <a:gd name="connsiteX1533" fmla="*/ 3938922 w 4126207"/>
              <a:gd name="connsiteY1533" fmla="*/ 2722377 h 4072308"/>
              <a:gd name="connsiteX1534" fmla="*/ 3662776 w 4126207"/>
              <a:gd name="connsiteY1534" fmla="*/ 2664827 h 4072308"/>
              <a:gd name="connsiteX1535" fmla="*/ 3651219 w 4126207"/>
              <a:gd name="connsiteY1535" fmla="*/ 2695373 h 4072308"/>
              <a:gd name="connsiteX1536" fmla="*/ 3642753 w 4126207"/>
              <a:gd name="connsiteY1536" fmla="*/ 2717411 h 4072308"/>
              <a:gd name="connsiteX1537" fmla="*/ 3642880 w 4126207"/>
              <a:gd name="connsiteY1537" fmla="*/ 2718036 h 4072308"/>
              <a:gd name="connsiteX1538" fmla="*/ 3651218 w 4126207"/>
              <a:gd name="connsiteY1538" fmla="*/ 2696326 h 4072308"/>
              <a:gd name="connsiteX1539" fmla="*/ 3662791 w 4126207"/>
              <a:gd name="connsiteY1539" fmla="*/ 2665596 h 4072308"/>
              <a:gd name="connsiteX1540" fmla="*/ 198020 w 4126207"/>
              <a:gd name="connsiteY1540" fmla="*/ 2647357 h 4072308"/>
              <a:gd name="connsiteX1541" fmla="*/ 197822 w 4126207"/>
              <a:gd name="connsiteY1541" fmla="*/ 2648713 h 4072308"/>
              <a:gd name="connsiteX1542" fmla="*/ 209931 w 4126207"/>
              <a:gd name="connsiteY1542" fmla="*/ 2692707 h 4072308"/>
              <a:gd name="connsiteX1543" fmla="*/ 215624 w 4126207"/>
              <a:gd name="connsiteY1543" fmla="*/ 2711039 h 4072308"/>
              <a:gd name="connsiteX1544" fmla="*/ 216404 w 4126207"/>
              <a:gd name="connsiteY1544" fmla="*/ 2714910 h 4072308"/>
              <a:gd name="connsiteX1545" fmla="*/ 216920 w 4126207"/>
              <a:gd name="connsiteY1545" fmla="*/ 2715661 h 4072308"/>
              <a:gd name="connsiteX1546" fmla="*/ 210027 w 4126207"/>
              <a:gd name="connsiteY1546" fmla="*/ 2691087 h 4072308"/>
              <a:gd name="connsiteX1547" fmla="*/ 201208 w 4126207"/>
              <a:gd name="connsiteY1547" fmla="*/ 2662254 h 4072308"/>
              <a:gd name="connsiteX1548" fmla="*/ 3981040 w 4126207"/>
              <a:gd name="connsiteY1548" fmla="*/ 2638624 h 4072308"/>
              <a:gd name="connsiteX1549" fmla="*/ 3981165 w 4126207"/>
              <a:gd name="connsiteY1549" fmla="*/ 2639462 h 4072308"/>
              <a:gd name="connsiteX1550" fmla="*/ 3981464 w 4126207"/>
              <a:gd name="connsiteY1550" fmla="*/ 2641056 h 4072308"/>
              <a:gd name="connsiteX1551" fmla="*/ 3981165 w 4126207"/>
              <a:gd name="connsiteY1551" fmla="*/ 2639271 h 4072308"/>
              <a:gd name="connsiteX1552" fmla="*/ 3980271 w 4126207"/>
              <a:gd name="connsiteY1552" fmla="*/ 2634656 h 4072308"/>
              <a:gd name="connsiteX1553" fmla="*/ 3979493 w 4126207"/>
              <a:gd name="connsiteY1553" fmla="*/ 2635966 h 4072308"/>
              <a:gd name="connsiteX1554" fmla="*/ 3977045 w 4126207"/>
              <a:gd name="connsiteY1554" fmla="*/ 2639366 h 4072308"/>
              <a:gd name="connsiteX1555" fmla="*/ 3975693 w 4126207"/>
              <a:gd name="connsiteY1555" fmla="*/ 2642369 h 4072308"/>
              <a:gd name="connsiteX1556" fmla="*/ 3973686 w 4126207"/>
              <a:gd name="connsiteY1556" fmla="*/ 2645752 h 4072308"/>
              <a:gd name="connsiteX1557" fmla="*/ 3960782 w 4126207"/>
              <a:gd name="connsiteY1557" fmla="*/ 2677371 h 4072308"/>
              <a:gd name="connsiteX1558" fmla="*/ 3957632 w 4126207"/>
              <a:gd name="connsiteY1558" fmla="*/ 2684997 h 4072308"/>
              <a:gd name="connsiteX1559" fmla="*/ 3960781 w 4126207"/>
              <a:gd name="connsiteY1559" fmla="*/ 2677562 h 4072308"/>
              <a:gd name="connsiteX1560" fmla="*/ 3970610 w 4126207"/>
              <a:gd name="connsiteY1560" fmla="*/ 2653660 h 4072308"/>
              <a:gd name="connsiteX1561" fmla="*/ 3975693 w 4126207"/>
              <a:gd name="connsiteY1561" fmla="*/ 2642369 h 4072308"/>
              <a:gd name="connsiteX1562" fmla="*/ 3979493 w 4126207"/>
              <a:gd name="connsiteY1562" fmla="*/ 2635966 h 4072308"/>
              <a:gd name="connsiteX1563" fmla="*/ 3980306 w 4126207"/>
              <a:gd name="connsiteY1563" fmla="*/ 2634838 h 4072308"/>
              <a:gd name="connsiteX1564" fmla="*/ 4015921 w 4126207"/>
              <a:gd name="connsiteY1564" fmla="*/ 2624959 h 4072308"/>
              <a:gd name="connsiteX1565" fmla="*/ 4011931 w 4126207"/>
              <a:gd name="connsiteY1565" fmla="*/ 2630413 h 4072308"/>
              <a:gd name="connsiteX1566" fmla="*/ 3988880 w 4126207"/>
              <a:gd name="connsiteY1566" fmla="*/ 2698231 h 4072308"/>
              <a:gd name="connsiteX1567" fmla="*/ 3963163 w 4126207"/>
              <a:gd name="connsiteY1567" fmla="*/ 2767763 h 4072308"/>
              <a:gd name="connsiteX1568" fmla="*/ 3950399 w 4126207"/>
              <a:gd name="connsiteY1568" fmla="*/ 2801673 h 4072308"/>
              <a:gd name="connsiteX1569" fmla="*/ 3936398 w 4126207"/>
              <a:gd name="connsiteY1569" fmla="*/ 2834915 h 4072308"/>
              <a:gd name="connsiteX1570" fmla="*/ 3907156 w 4126207"/>
              <a:gd name="connsiteY1570" fmla="*/ 2901590 h 4072308"/>
              <a:gd name="connsiteX1571" fmla="*/ 3872961 w 4126207"/>
              <a:gd name="connsiteY1571" fmla="*/ 2970074 h 4072308"/>
              <a:gd name="connsiteX1572" fmla="*/ 3843053 w 4126207"/>
              <a:gd name="connsiteY1572" fmla="*/ 3028844 h 4072308"/>
              <a:gd name="connsiteX1573" fmla="*/ 3829908 w 4126207"/>
              <a:gd name="connsiteY1573" fmla="*/ 3079707 h 4072308"/>
              <a:gd name="connsiteX1574" fmla="*/ 3806762 w 4126207"/>
              <a:gd name="connsiteY1574" fmla="*/ 3116092 h 4072308"/>
              <a:gd name="connsiteX1575" fmla="*/ 3778187 w 4126207"/>
              <a:gd name="connsiteY1575" fmla="*/ 3161241 h 4072308"/>
              <a:gd name="connsiteX1576" fmla="*/ 3729610 w 4126207"/>
              <a:gd name="connsiteY1576" fmla="*/ 3234203 h 4072308"/>
              <a:gd name="connsiteX1577" fmla="*/ 3724285 w 4126207"/>
              <a:gd name="connsiteY1577" fmla="*/ 3239971 h 4072308"/>
              <a:gd name="connsiteX1578" fmla="*/ 3723102 w 4126207"/>
              <a:gd name="connsiteY1578" fmla="*/ 3242857 h 4072308"/>
              <a:gd name="connsiteX1579" fmla="*/ 3730086 w 4126207"/>
              <a:gd name="connsiteY1579" fmla="*/ 3235346 h 4072308"/>
              <a:gd name="connsiteX1580" fmla="*/ 3778663 w 4126207"/>
              <a:gd name="connsiteY1580" fmla="*/ 3162384 h 4072308"/>
              <a:gd name="connsiteX1581" fmla="*/ 3807238 w 4126207"/>
              <a:gd name="connsiteY1581" fmla="*/ 3117235 h 4072308"/>
              <a:gd name="connsiteX1582" fmla="*/ 3812953 w 4126207"/>
              <a:gd name="connsiteY1582" fmla="*/ 3121332 h 4072308"/>
              <a:gd name="connsiteX1583" fmla="*/ 3828669 w 4126207"/>
              <a:gd name="connsiteY1583" fmla="*/ 3107330 h 4072308"/>
              <a:gd name="connsiteX1584" fmla="*/ 3875437 w 4126207"/>
              <a:gd name="connsiteY1584" fmla="*/ 3031130 h 4072308"/>
              <a:gd name="connsiteX1585" fmla="*/ 3881642 w 4126207"/>
              <a:gd name="connsiteY1585" fmla="*/ 3021774 h 4072308"/>
              <a:gd name="connsiteX1586" fmla="*/ 3875056 w 4126207"/>
              <a:gd name="connsiteY1586" fmla="*/ 3030463 h 4072308"/>
              <a:gd name="connsiteX1587" fmla="*/ 3875054 w 4126207"/>
              <a:gd name="connsiteY1587" fmla="*/ 3030466 h 4072308"/>
              <a:gd name="connsiteX1588" fmla="*/ 3828288 w 4126207"/>
              <a:gd name="connsiteY1588" fmla="*/ 3106662 h 4072308"/>
              <a:gd name="connsiteX1589" fmla="*/ 3816287 w 4126207"/>
              <a:gd name="connsiteY1589" fmla="*/ 3121128 h 4072308"/>
              <a:gd name="connsiteX1590" fmla="*/ 3812573 w 4126207"/>
              <a:gd name="connsiteY1590" fmla="*/ 3120664 h 4072308"/>
              <a:gd name="connsiteX1591" fmla="*/ 3812572 w 4126207"/>
              <a:gd name="connsiteY1591" fmla="*/ 3120665 h 4072308"/>
              <a:gd name="connsiteX1592" fmla="*/ 3807238 w 4126207"/>
              <a:gd name="connsiteY1592" fmla="*/ 3116570 h 4072308"/>
              <a:gd name="connsiteX1593" fmla="*/ 3830384 w 4126207"/>
              <a:gd name="connsiteY1593" fmla="*/ 3080184 h 4072308"/>
              <a:gd name="connsiteX1594" fmla="*/ 3863816 w 4126207"/>
              <a:gd name="connsiteY1594" fmla="*/ 3023796 h 4072308"/>
              <a:gd name="connsiteX1595" fmla="*/ 3880485 w 4126207"/>
              <a:gd name="connsiteY1595" fmla="*/ 2995221 h 4072308"/>
              <a:gd name="connsiteX1596" fmla="*/ 3896011 w 4126207"/>
              <a:gd name="connsiteY1596" fmla="*/ 2966646 h 4072308"/>
              <a:gd name="connsiteX1597" fmla="*/ 3927729 w 4126207"/>
              <a:gd name="connsiteY1597" fmla="*/ 2915116 h 4072308"/>
              <a:gd name="connsiteX1598" fmla="*/ 3946779 w 4126207"/>
              <a:gd name="connsiteY1598" fmla="*/ 2890065 h 4072308"/>
              <a:gd name="connsiteX1599" fmla="*/ 3965829 w 4126207"/>
              <a:gd name="connsiteY1599" fmla="*/ 2855584 h 4072308"/>
              <a:gd name="connsiteX1600" fmla="*/ 3977164 w 4126207"/>
              <a:gd name="connsiteY1600" fmla="*/ 2822056 h 4072308"/>
              <a:gd name="connsiteX1601" fmla="*/ 3976441 w 4126207"/>
              <a:gd name="connsiteY1601" fmla="*/ 2821506 h 4072308"/>
              <a:gd name="connsiteX1602" fmla="*/ 3977592 w 4126207"/>
              <a:gd name="connsiteY1602" fmla="*/ 2824938 h 4072308"/>
              <a:gd name="connsiteX1603" fmla="*/ 3965067 w 4126207"/>
              <a:gd name="connsiteY1603" fmla="*/ 2854917 h 4072308"/>
              <a:gd name="connsiteX1604" fmla="*/ 3946017 w 4126207"/>
              <a:gd name="connsiteY1604" fmla="*/ 2889398 h 4072308"/>
              <a:gd name="connsiteX1605" fmla="*/ 3926967 w 4126207"/>
              <a:gd name="connsiteY1605" fmla="*/ 2914449 h 4072308"/>
              <a:gd name="connsiteX1606" fmla="*/ 3909858 w 4126207"/>
              <a:gd name="connsiteY1606" fmla="*/ 2942286 h 4072308"/>
              <a:gd name="connsiteX1607" fmla="*/ 3899172 w 4126207"/>
              <a:gd name="connsiteY1607" fmla="*/ 2959617 h 4072308"/>
              <a:gd name="connsiteX1608" fmla="*/ 3896011 w 4126207"/>
              <a:gd name="connsiteY1608" fmla="*/ 2966550 h 4072308"/>
              <a:gd name="connsiteX1609" fmla="*/ 3880485 w 4126207"/>
              <a:gd name="connsiteY1609" fmla="*/ 2995125 h 4072308"/>
              <a:gd name="connsiteX1610" fmla="*/ 3863816 w 4126207"/>
              <a:gd name="connsiteY1610" fmla="*/ 3023700 h 4072308"/>
              <a:gd name="connsiteX1611" fmla="*/ 3830383 w 4126207"/>
              <a:gd name="connsiteY1611" fmla="*/ 3079993 h 4072308"/>
              <a:gd name="connsiteX1612" fmla="*/ 3843528 w 4126207"/>
              <a:gd name="connsiteY1612" fmla="*/ 3029129 h 4072308"/>
              <a:gd name="connsiteX1613" fmla="*/ 3873436 w 4126207"/>
              <a:gd name="connsiteY1613" fmla="*/ 2970360 h 4072308"/>
              <a:gd name="connsiteX1614" fmla="*/ 3907631 w 4126207"/>
              <a:gd name="connsiteY1614" fmla="*/ 2901875 h 4072308"/>
              <a:gd name="connsiteX1615" fmla="*/ 3936873 w 4126207"/>
              <a:gd name="connsiteY1615" fmla="*/ 2835200 h 4072308"/>
              <a:gd name="connsiteX1616" fmla="*/ 3951256 w 4126207"/>
              <a:gd name="connsiteY1616" fmla="*/ 2801863 h 4072308"/>
              <a:gd name="connsiteX1617" fmla="*/ 3964019 w 4126207"/>
              <a:gd name="connsiteY1617" fmla="*/ 2767954 h 4072308"/>
              <a:gd name="connsiteX1618" fmla="*/ 3989736 w 4126207"/>
              <a:gd name="connsiteY1618" fmla="*/ 2698421 h 4072308"/>
              <a:gd name="connsiteX1619" fmla="*/ 4012787 w 4126207"/>
              <a:gd name="connsiteY1619" fmla="*/ 2630603 h 4072308"/>
              <a:gd name="connsiteX1620" fmla="*/ 4015658 w 4126207"/>
              <a:gd name="connsiteY1620" fmla="*/ 2626456 h 4072308"/>
              <a:gd name="connsiteX1621" fmla="*/ 142731 w 4126207"/>
              <a:gd name="connsiteY1621" fmla="*/ 2605930 h 4072308"/>
              <a:gd name="connsiteX1622" fmla="*/ 148160 w 4126207"/>
              <a:gd name="connsiteY1622" fmla="*/ 2622760 h 4072308"/>
              <a:gd name="connsiteX1623" fmla="*/ 156624 w 4126207"/>
              <a:gd name="connsiteY1623" fmla="*/ 2646852 h 4072308"/>
              <a:gd name="connsiteX1624" fmla="*/ 304755 w 4126207"/>
              <a:gd name="connsiteY1624" fmla="*/ 2598122 h 4072308"/>
              <a:gd name="connsiteX1625" fmla="*/ 303685 w 4126207"/>
              <a:gd name="connsiteY1625" fmla="*/ 2598550 h 4072308"/>
              <a:gd name="connsiteX1626" fmla="*/ 315183 w 4126207"/>
              <a:gd name="connsiteY1626" fmla="*/ 2629365 h 4072308"/>
              <a:gd name="connsiteX1627" fmla="*/ 327946 w 4126207"/>
              <a:gd name="connsiteY1627" fmla="*/ 2660321 h 4072308"/>
              <a:gd name="connsiteX1628" fmla="*/ 340996 w 4126207"/>
              <a:gd name="connsiteY1628" fmla="*/ 2692135 h 4072308"/>
              <a:gd name="connsiteX1629" fmla="*/ 355664 w 4126207"/>
              <a:gd name="connsiteY1629" fmla="*/ 2725663 h 4072308"/>
              <a:gd name="connsiteX1630" fmla="*/ 368201 w 4126207"/>
              <a:gd name="connsiteY1630" fmla="*/ 2751082 h 4072308"/>
              <a:gd name="connsiteX1631" fmla="*/ 368309 w 4126207"/>
              <a:gd name="connsiteY1631" fmla="*/ 2748211 h 4072308"/>
              <a:gd name="connsiteX1632" fmla="*/ 366252 w 4126207"/>
              <a:gd name="connsiteY1632" fmla="*/ 2745013 h 4072308"/>
              <a:gd name="connsiteX1633" fmla="*/ 357188 w 4126207"/>
              <a:gd name="connsiteY1633" fmla="*/ 2724900 h 4072308"/>
              <a:gd name="connsiteX1634" fmla="*/ 342520 w 4126207"/>
              <a:gd name="connsiteY1634" fmla="*/ 2691373 h 4072308"/>
              <a:gd name="connsiteX1635" fmla="*/ 329470 w 4126207"/>
              <a:gd name="connsiteY1635" fmla="*/ 2659559 h 4072308"/>
              <a:gd name="connsiteX1636" fmla="*/ 316707 w 4126207"/>
              <a:gd name="connsiteY1636" fmla="*/ 2628603 h 4072308"/>
              <a:gd name="connsiteX1637" fmla="*/ 291792 w 4126207"/>
              <a:gd name="connsiteY1637" fmla="*/ 2585971 h 4072308"/>
              <a:gd name="connsiteX1638" fmla="*/ 291909 w 4126207"/>
              <a:gd name="connsiteY1638" fmla="*/ 2586793 h 4072308"/>
              <a:gd name="connsiteX1639" fmla="*/ 294907 w 4126207"/>
              <a:gd name="connsiteY1639" fmla="*/ 2590217 h 4072308"/>
              <a:gd name="connsiteX1640" fmla="*/ 300659 w 4126207"/>
              <a:gd name="connsiteY1640" fmla="*/ 2598471 h 4072308"/>
              <a:gd name="connsiteX1641" fmla="*/ 302084 w 4126207"/>
              <a:gd name="connsiteY1641" fmla="*/ 2597919 h 4072308"/>
              <a:gd name="connsiteX1642" fmla="*/ 294198 w 4126207"/>
              <a:gd name="connsiteY1642" fmla="*/ 2586975 h 4072308"/>
              <a:gd name="connsiteX1643" fmla="*/ 291792 w 4126207"/>
              <a:gd name="connsiteY1643" fmla="*/ 2585971 h 4072308"/>
              <a:gd name="connsiteX1644" fmla="*/ 299729 w 4126207"/>
              <a:gd name="connsiteY1644" fmla="*/ 2580983 h 4072308"/>
              <a:gd name="connsiteX1645" fmla="*/ 300806 w 4126207"/>
              <a:gd name="connsiteY1645" fmla="*/ 2584146 h 4072308"/>
              <a:gd name="connsiteX1646" fmla="*/ 302658 w 4126207"/>
              <a:gd name="connsiteY1646" fmla="*/ 2587717 h 4072308"/>
              <a:gd name="connsiteX1647" fmla="*/ 304706 w 4126207"/>
              <a:gd name="connsiteY1647" fmla="*/ 2590217 h 4072308"/>
              <a:gd name="connsiteX1648" fmla="*/ 304630 w 4126207"/>
              <a:gd name="connsiteY1648" fmla="*/ 2589577 h 4072308"/>
              <a:gd name="connsiteX1649" fmla="*/ 303419 w 4126207"/>
              <a:gd name="connsiteY1649" fmla="*/ 2588099 h 4072308"/>
              <a:gd name="connsiteX1650" fmla="*/ 93157 w 4126207"/>
              <a:gd name="connsiteY1650" fmla="*/ 2578444 h 4072308"/>
              <a:gd name="connsiteX1651" fmla="*/ 94679 w 4126207"/>
              <a:gd name="connsiteY1651" fmla="*/ 2583646 h 4072308"/>
              <a:gd name="connsiteX1652" fmla="*/ 109823 w 4126207"/>
              <a:gd name="connsiteY1652" fmla="*/ 2628794 h 4072308"/>
              <a:gd name="connsiteX1653" fmla="*/ 124206 w 4126207"/>
              <a:gd name="connsiteY1653" fmla="*/ 2672800 h 4072308"/>
              <a:gd name="connsiteX1654" fmla="*/ 139160 w 4126207"/>
              <a:gd name="connsiteY1654" fmla="*/ 2714805 h 4072308"/>
              <a:gd name="connsiteX1655" fmla="*/ 153067 w 4126207"/>
              <a:gd name="connsiteY1655" fmla="*/ 2755000 h 4072308"/>
              <a:gd name="connsiteX1656" fmla="*/ 159449 w 4126207"/>
              <a:gd name="connsiteY1656" fmla="*/ 2774050 h 4072308"/>
              <a:gd name="connsiteX1657" fmla="*/ 166116 w 4126207"/>
              <a:gd name="connsiteY1657" fmla="*/ 2793100 h 4072308"/>
              <a:gd name="connsiteX1658" fmla="*/ 191834 w 4126207"/>
              <a:gd name="connsiteY1658" fmla="*/ 2853489 h 4072308"/>
              <a:gd name="connsiteX1659" fmla="*/ 215083 w 4126207"/>
              <a:gd name="connsiteY1659" fmla="*/ 2898382 h 4072308"/>
              <a:gd name="connsiteX1660" fmla="*/ 217342 w 4126207"/>
              <a:gd name="connsiteY1660" fmla="*/ 2903039 h 4072308"/>
              <a:gd name="connsiteX1661" fmla="*/ 214988 w 4126207"/>
              <a:gd name="connsiteY1661" fmla="*/ 2898173 h 4072308"/>
              <a:gd name="connsiteX1662" fmla="*/ 191738 w 4126207"/>
              <a:gd name="connsiteY1662" fmla="*/ 2853012 h 4072308"/>
              <a:gd name="connsiteX1663" fmla="*/ 166021 w 4126207"/>
              <a:gd name="connsiteY1663" fmla="*/ 2792624 h 4072308"/>
              <a:gd name="connsiteX1664" fmla="*/ 159353 w 4126207"/>
              <a:gd name="connsiteY1664" fmla="*/ 2773574 h 4072308"/>
              <a:gd name="connsiteX1665" fmla="*/ 152972 w 4126207"/>
              <a:gd name="connsiteY1665" fmla="*/ 2754524 h 4072308"/>
              <a:gd name="connsiteX1666" fmla="*/ 139065 w 4126207"/>
              <a:gd name="connsiteY1666" fmla="*/ 2714328 h 4072308"/>
              <a:gd name="connsiteX1667" fmla="*/ 124111 w 4126207"/>
              <a:gd name="connsiteY1667" fmla="*/ 2672323 h 4072308"/>
              <a:gd name="connsiteX1668" fmla="*/ 109728 w 4126207"/>
              <a:gd name="connsiteY1668" fmla="*/ 2628318 h 4072308"/>
              <a:gd name="connsiteX1669" fmla="*/ 94583 w 4126207"/>
              <a:gd name="connsiteY1669" fmla="*/ 2583169 h 4072308"/>
              <a:gd name="connsiteX1670" fmla="*/ 303324 w 4126207"/>
              <a:gd name="connsiteY1670" fmla="*/ 2572441 h 4072308"/>
              <a:gd name="connsiteX1671" fmla="*/ 303366 w 4126207"/>
              <a:gd name="connsiteY1671" fmla="*/ 2572801 h 4072308"/>
              <a:gd name="connsiteX1672" fmla="*/ 307277 w 4126207"/>
              <a:gd name="connsiteY1672" fmla="*/ 2576406 h 4072308"/>
              <a:gd name="connsiteX1673" fmla="*/ 335376 w 4126207"/>
              <a:gd name="connsiteY1673" fmla="*/ 2636699 h 4072308"/>
              <a:gd name="connsiteX1674" fmla="*/ 355950 w 4126207"/>
              <a:gd name="connsiteY1674" fmla="*/ 2682705 h 4072308"/>
              <a:gd name="connsiteX1675" fmla="*/ 375762 w 4126207"/>
              <a:gd name="connsiteY1675" fmla="*/ 2726710 h 4072308"/>
              <a:gd name="connsiteX1676" fmla="*/ 396717 w 4126207"/>
              <a:gd name="connsiteY1676" fmla="*/ 2774335 h 4072308"/>
              <a:gd name="connsiteX1677" fmla="*/ 423673 w 4126207"/>
              <a:gd name="connsiteY1677" fmla="*/ 2830247 h 4072308"/>
              <a:gd name="connsiteX1678" fmla="*/ 419508 w 4126207"/>
              <a:gd name="connsiteY1678" fmla="*/ 2820411 h 4072308"/>
              <a:gd name="connsiteX1679" fmla="*/ 397478 w 4126207"/>
              <a:gd name="connsiteY1679" fmla="*/ 2774717 h 4072308"/>
              <a:gd name="connsiteX1680" fmla="*/ 376523 w 4126207"/>
              <a:gd name="connsiteY1680" fmla="*/ 2727092 h 4072308"/>
              <a:gd name="connsiteX1681" fmla="*/ 356711 w 4126207"/>
              <a:gd name="connsiteY1681" fmla="*/ 2683086 h 4072308"/>
              <a:gd name="connsiteX1682" fmla="*/ 336137 w 4126207"/>
              <a:gd name="connsiteY1682" fmla="*/ 2637081 h 4072308"/>
              <a:gd name="connsiteX1683" fmla="*/ 308039 w 4126207"/>
              <a:gd name="connsiteY1683" fmla="*/ 2576787 h 4072308"/>
              <a:gd name="connsiteX1684" fmla="*/ 303324 w 4126207"/>
              <a:gd name="connsiteY1684" fmla="*/ 2572441 h 4072308"/>
              <a:gd name="connsiteX1685" fmla="*/ 142764 w 4126207"/>
              <a:gd name="connsiteY1685" fmla="*/ 2555162 h 4072308"/>
              <a:gd name="connsiteX1686" fmla="*/ 142591 w 4126207"/>
              <a:gd name="connsiteY1686" fmla="*/ 2555985 h 4072308"/>
              <a:gd name="connsiteX1687" fmla="*/ 144971 w 4126207"/>
              <a:gd name="connsiteY1687" fmla="*/ 2558499 h 4072308"/>
              <a:gd name="connsiteX1688" fmla="*/ 158592 w 4126207"/>
              <a:gd name="connsiteY1688" fmla="*/ 2589836 h 4072308"/>
              <a:gd name="connsiteX1689" fmla="*/ 187167 w 4126207"/>
              <a:gd name="connsiteY1689" fmla="*/ 2660417 h 4072308"/>
              <a:gd name="connsiteX1690" fmla="*/ 202312 w 4126207"/>
              <a:gd name="connsiteY1690" fmla="*/ 2698136 h 4072308"/>
              <a:gd name="connsiteX1691" fmla="*/ 216123 w 4126207"/>
              <a:gd name="connsiteY1691" fmla="*/ 2741189 h 4072308"/>
              <a:gd name="connsiteX1692" fmla="*/ 241174 w 4126207"/>
              <a:gd name="connsiteY1692" fmla="*/ 2795958 h 4072308"/>
              <a:gd name="connsiteX1693" fmla="*/ 256795 w 4126207"/>
              <a:gd name="connsiteY1693" fmla="*/ 2829771 h 4072308"/>
              <a:gd name="connsiteX1694" fmla="*/ 261489 w 4126207"/>
              <a:gd name="connsiteY1694" fmla="*/ 2842460 h 4072308"/>
              <a:gd name="connsiteX1695" fmla="*/ 262167 w 4126207"/>
              <a:gd name="connsiteY1695" fmla="*/ 2843845 h 4072308"/>
              <a:gd name="connsiteX1696" fmla="*/ 256890 w 4126207"/>
              <a:gd name="connsiteY1696" fmla="*/ 2829581 h 4072308"/>
              <a:gd name="connsiteX1697" fmla="*/ 241269 w 4126207"/>
              <a:gd name="connsiteY1697" fmla="*/ 2795767 h 4072308"/>
              <a:gd name="connsiteX1698" fmla="*/ 216218 w 4126207"/>
              <a:gd name="connsiteY1698" fmla="*/ 2740998 h 4072308"/>
              <a:gd name="connsiteX1699" fmla="*/ 202407 w 4126207"/>
              <a:gd name="connsiteY1699" fmla="*/ 2697945 h 4072308"/>
              <a:gd name="connsiteX1700" fmla="*/ 218695 w 4126207"/>
              <a:gd name="connsiteY1700" fmla="*/ 2738045 h 4072308"/>
              <a:gd name="connsiteX1701" fmla="*/ 234220 w 4126207"/>
              <a:gd name="connsiteY1701" fmla="*/ 2771383 h 4072308"/>
              <a:gd name="connsiteX1702" fmla="*/ 261367 w 4126207"/>
              <a:gd name="connsiteY1702" fmla="*/ 2823675 h 4072308"/>
              <a:gd name="connsiteX1703" fmla="*/ 310325 w 4126207"/>
              <a:gd name="connsiteY1703" fmla="*/ 2901685 h 4072308"/>
              <a:gd name="connsiteX1704" fmla="*/ 349187 w 4126207"/>
              <a:gd name="connsiteY1704" fmla="*/ 2962359 h 4072308"/>
              <a:gd name="connsiteX1705" fmla="*/ 382429 w 4126207"/>
              <a:gd name="connsiteY1705" fmla="*/ 3008175 h 4072308"/>
              <a:gd name="connsiteX1706" fmla="*/ 390430 w 4126207"/>
              <a:gd name="connsiteY1706" fmla="*/ 3008936 h 4072308"/>
              <a:gd name="connsiteX1707" fmla="*/ 422815 w 4126207"/>
              <a:gd name="connsiteY1707" fmla="*/ 3056371 h 4072308"/>
              <a:gd name="connsiteX1708" fmla="*/ 431102 w 4126207"/>
              <a:gd name="connsiteY1708" fmla="*/ 3079898 h 4072308"/>
              <a:gd name="connsiteX1709" fmla="*/ 451009 w 4126207"/>
              <a:gd name="connsiteY1709" fmla="*/ 3110758 h 4072308"/>
              <a:gd name="connsiteX1710" fmla="*/ 465392 w 4126207"/>
              <a:gd name="connsiteY1710" fmla="*/ 3131714 h 4072308"/>
              <a:gd name="connsiteX1711" fmla="*/ 483489 w 4126207"/>
              <a:gd name="connsiteY1711" fmla="*/ 3156002 h 4072308"/>
              <a:gd name="connsiteX1712" fmla="*/ 515589 w 4126207"/>
              <a:gd name="connsiteY1712" fmla="*/ 3199151 h 4072308"/>
              <a:gd name="connsiteX1713" fmla="*/ 555498 w 4126207"/>
              <a:gd name="connsiteY1713" fmla="*/ 3252777 h 4072308"/>
              <a:gd name="connsiteX1714" fmla="*/ 604552 w 4126207"/>
              <a:gd name="connsiteY1714" fmla="*/ 3309927 h 4072308"/>
              <a:gd name="connsiteX1715" fmla="*/ 659988 w 4126207"/>
              <a:gd name="connsiteY1715" fmla="*/ 3368219 h 4072308"/>
              <a:gd name="connsiteX1716" fmla="*/ 718471 w 4126207"/>
              <a:gd name="connsiteY1716" fmla="*/ 3424607 h 4072308"/>
              <a:gd name="connsiteX1717" fmla="*/ 764763 w 4126207"/>
              <a:gd name="connsiteY1717" fmla="*/ 3465565 h 4072308"/>
              <a:gd name="connsiteX1718" fmla="*/ 787432 w 4126207"/>
              <a:gd name="connsiteY1718" fmla="*/ 3485758 h 4072308"/>
              <a:gd name="connsiteX1719" fmla="*/ 810483 w 4126207"/>
              <a:gd name="connsiteY1719" fmla="*/ 3504808 h 4072308"/>
              <a:gd name="connsiteX1720" fmla="*/ 854298 w 4126207"/>
              <a:gd name="connsiteY1720" fmla="*/ 3541289 h 4072308"/>
              <a:gd name="connsiteX1721" fmla="*/ 895705 w 4126207"/>
              <a:gd name="connsiteY1721" fmla="*/ 3574130 h 4072308"/>
              <a:gd name="connsiteX1722" fmla="*/ 895732 w 4126207"/>
              <a:gd name="connsiteY1722" fmla="*/ 3574150 h 4072308"/>
              <a:gd name="connsiteX1723" fmla="*/ 941356 w 4126207"/>
              <a:gd name="connsiteY1723" fmla="*/ 3606059 h 4072308"/>
              <a:gd name="connsiteX1724" fmla="*/ 987743 w 4126207"/>
              <a:gd name="connsiteY1724" fmla="*/ 3636158 h 4072308"/>
              <a:gd name="connsiteX1725" fmla="*/ 1010794 w 4126207"/>
              <a:gd name="connsiteY1725" fmla="*/ 3651207 h 4072308"/>
              <a:gd name="connsiteX1726" fmla="*/ 1034225 w 4126207"/>
              <a:gd name="connsiteY1726" fmla="*/ 3665209 h 4072308"/>
              <a:gd name="connsiteX1727" fmla="*/ 1080993 w 4126207"/>
              <a:gd name="connsiteY1727" fmla="*/ 3693117 h 4072308"/>
              <a:gd name="connsiteX1728" fmla="*/ 1081400 w 4126207"/>
              <a:gd name="connsiteY1728" fmla="*/ 3693383 h 4072308"/>
              <a:gd name="connsiteX1729" fmla="*/ 1127569 w 4126207"/>
              <a:gd name="connsiteY1729" fmla="*/ 3717787 h 4072308"/>
              <a:gd name="connsiteX1730" fmla="*/ 1169444 w 4126207"/>
              <a:gd name="connsiteY1730" fmla="*/ 3740841 h 4072308"/>
              <a:gd name="connsiteX1731" fmla="*/ 1170052 w 4126207"/>
              <a:gd name="connsiteY1731" fmla="*/ 3741123 h 4072308"/>
              <a:gd name="connsiteX1732" fmla="*/ 1235965 w 4126207"/>
              <a:gd name="connsiteY1732" fmla="*/ 3771318 h 4072308"/>
              <a:gd name="connsiteX1733" fmla="*/ 1268445 w 4126207"/>
              <a:gd name="connsiteY1733" fmla="*/ 3786081 h 4072308"/>
              <a:gd name="connsiteX1734" fmla="*/ 1299592 w 4126207"/>
              <a:gd name="connsiteY1734" fmla="*/ 3799607 h 4072308"/>
              <a:gd name="connsiteX1735" fmla="*/ 1297306 w 4126207"/>
              <a:gd name="connsiteY1735" fmla="*/ 3803988 h 4072308"/>
              <a:gd name="connsiteX1736" fmla="*/ 1262539 w 4126207"/>
              <a:gd name="connsiteY1736" fmla="*/ 3796654 h 4072308"/>
              <a:gd name="connsiteX1737" fmla="*/ 1193007 w 4126207"/>
              <a:gd name="connsiteY1737" fmla="*/ 3762364 h 4072308"/>
              <a:gd name="connsiteX1738" fmla="*/ 1175767 w 4126207"/>
              <a:gd name="connsiteY1738" fmla="*/ 3752839 h 4072308"/>
              <a:gd name="connsiteX1739" fmla="*/ 1158622 w 4126207"/>
              <a:gd name="connsiteY1739" fmla="*/ 3743314 h 4072308"/>
              <a:gd name="connsiteX1740" fmla="*/ 1124998 w 4126207"/>
              <a:gd name="connsiteY1740" fmla="*/ 3726455 h 4072308"/>
              <a:gd name="connsiteX1741" fmla="*/ 1073793 w 4126207"/>
              <a:gd name="connsiteY1741" fmla="*/ 3706315 h 4072308"/>
              <a:gd name="connsiteX1742" fmla="*/ 1074326 w 4126207"/>
              <a:gd name="connsiteY1742" fmla="*/ 3706642 h 4072308"/>
              <a:gd name="connsiteX1743" fmla="*/ 1075680 w 4126207"/>
              <a:gd name="connsiteY1743" fmla="*/ 3707437 h 4072308"/>
              <a:gd name="connsiteX1744" fmla="*/ 1124998 w 4126207"/>
              <a:gd name="connsiteY1744" fmla="*/ 3726835 h 4072308"/>
              <a:gd name="connsiteX1745" fmla="*/ 1158621 w 4126207"/>
              <a:gd name="connsiteY1745" fmla="*/ 3743695 h 4072308"/>
              <a:gd name="connsiteX1746" fmla="*/ 1175766 w 4126207"/>
              <a:gd name="connsiteY1746" fmla="*/ 3753220 h 4072308"/>
              <a:gd name="connsiteX1747" fmla="*/ 1193006 w 4126207"/>
              <a:gd name="connsiteY1747" fmla="*/ 3762745 h 4072308"/>
              <a:gd name="connsiteX1748" fmla="*/ 1262539 w 4126207"/>
              <a:gd name="connsiteY1748" fmla="*/ 3797035 h 4072308"/>
              <a:gd name="connsiteX1749" fmla="*/ 1297305 w 4126207"/>
              <a:gd name="connsiteY1749" fmla="*/ 3804369 h 4072308"/>
              <a:gd name="connsiteX1750" fmla="*/ 1299591 w 4126207"/>
              <a:gd name="connsiteY1750" fmla="*/ 3799988 h 4072308"/>
              <a:gd name="connsiteX1751" fmla="*/ 1355407 w 4126207"/>
              <a:gd name="connsiteY1751" fmla="*/ 3821800 h 4072308"/>
              <a:gd name="connsiteX1752" fmla="*/ 1413224 w 4126207"/>
              <a:gd name="connsiteY1752" fmla="*/ 3841517 h 4072308"/>
              <a:gd name="connsiteX1753" fmla="*/ 1451324 w 4126207"/>
              <a:gd name="connsiteY1753" fmla="*/ 3854090 h 4072308"/>
              <a:gd name="connsiteX1754" fmla="*/ 1456658 w 4126207"/>
              <a:gd name="connsiteY1754" fmla="*/ 3857709 h 4072308"/>
              <a:gd name="connsiteX1755" fmla="*/ 1461717 w 4126207"/>
              <a:gd name="connsiteY1755" fmla="*/ 3861091 h 4072308"/>
              <a:gd name="connsiteX1756" fmla="*/ 1466318 w 4126207"/>
              <a:gd name="connsiteY1756" fmla="*/ 3864559 h 4072308"/>
              <a:gd name="connsiteX1757" fmla="*/ 1467374 w 4126207"/>
              <a:gd name="connsiteY1757" fmla="*/ 3866692 h 4072308"/>
              <a:gd name="connsiteX1758" fmla="*/ 1463013 w 4126207"/>
              <a:gd name="connsiteY1758" fmla="*/ 3868624 h 4072308"/>
              <a:gd name="connsiteX1759" fmla="*/ 1462330 w 4126207"/>
              <a:gd name="connsiteY1759" fmla="*/ 3868744 h 4072308"/>
              <a:gd name="connsiteX1760" fmla="*/ 1462639 w 4126207"/>
              <a:gd name="connsiteY1760" fmla="*/ 3868790 h 4072308"/>
              <a:gd name="connsiteX1761" fmla="*/ 1463013 w 4126207"/>
              <a:gd name="connsiteY1761" fmla="*/ 3868624 h 4072308"/>
              <a:gd name="connsiteX1762" fmla="*/ 1467907 w 4126207"/>
              <a:gd name="connsiteY1762" fmla="*/ 3867767 h 4072308"/>
              <a:gd name="connsiteX1763" fmla="*/ 1467374 w 4126207"/>
              <a:gd name="connsiteY1763" fmla="*/ 3866692 h 4072308"/>
              <a:gd name="connsiteX1764" fmla="*/ 1468491 w 4126207"/>
              <a:gd name="connsiteY1764" fmla="*/ 3866197 h 4072308"/>
              <a:gd name="connsiteX1765" fmla="*/ 1466318 w 4126207"/>
              <a:gd name="connsiteY1765" fmla="*/ 3864559 h 4072308"/>
              <a:gd name="connsiteX1766" fmla="*/ 1466027 w 4126207"/>
              <a:gd name="connsiteY1766" fmla="*/ 3863972 h 4072308"/>
              <a:gd name="connsiteX1767" fmla="*/ 1461717 w 4126207"/>
              <a:gd name="connsiteY1767" fmla="*/ 3861091 h 4072308"/>
              <a:gd name="connsiteX1768" fmla="*/ 1457231 w 4126207"/>
              <a:gd name="connsiteY1768" fmla="*/ 3857709 h 4072308"/>
              <a:gd name="connsiteX1769" fmla="*/ 1451897 w 4126207"/>
              <a:gd name="connsiteY1769" fmla="*/ 3854090 h 4072308"/>
              <a:gd name="connsiteX1770" fmla="*/ 1490187 w 4126207"/>
              <a:gd name="connsiteY1770" fmla="*/ 3864990 h 4072308"/>
              <a:gd name="connsiteX1771" fmla="*/ 1490187 w 4126207"/>
              <a:gd name="connsiteY1771" fmla="*/ 3864853 h 4072308"/>
              <a:gd name="connsiteX1772" fmla="*/ 1641349 w 4126207"/>
              <a:gd name="connsiteY1772" fmla="*/ 3900286 h 4072308"/>
              <a:gd name="connsiteX1773" fmla="*/ 1732979 w 4126207"/>
              <a:gd name="connsiteY1773" fmla="*/ 3914288 h 4072308"/>
              <a:gd name="connsiteX1774" fmla="*/ 1730884 w 4126207"/>
              <a:gd name="connsiteY1774" fmla="*/ 3907334 h 4072308"/>
              <a:gd name="connsiteX1775" fmla="*/ 1711834 w 4126207"/>
              <a:gd name="connsiteY1775" fmla="*/ 3897238 h 4072308"/>
              <a:gd name="connsiteX1776" fmla="*/ 1673734 w 4126207"/>
              <a:gd name="connsiteY1776" fmla="*/ 3875711 h 4072308"/>
              <a:gd name="connsiteX1777" fmla="*/ 1644492 w 4126207"/>
              <a:gd name="connsiteY1777" fmla="*/ 3867806 h 4072308"/>
              <a:gd name="connsiteX1778" fmla="*/ 1607440 w 4126207"/>
              <a:gd name="connsiteY1778" fmla="*/ 3857423 h 4072308"/>
              <a:gd name="connsiteX1779" fmla="*/ 1509237 w 4126207"/>
              <a:gd name="connsiteY1779" fmla="*/ 3829420 h 4072308"/>
              <a:gd name="connsiteX1780" fmla="*/ 1428274 w 4126207"/>
              <a:gd name="connsiteY1780" fmla="*/ 3803321 h 4072308"/>
              <a:gd name="connsiteX1781" fmla="*/ 1375696 w 4126207"/>
              <a:gd name="connsiteY1781" fmla="*/ 3784271 h 4072308"/>
              <a:gd name="connsiteX1782" fmla="*/ 1320451 w 4126207"/>
              <a:gd name="connsiteY1782" fmla="*/ 3762269 h 4072308"/>
              <a:gd name="connsiteX1783" fmla="*/ 1224249 w 4126207"/>
              <a:gd name="connsiteY1783" fmla="*/ 3717120 h 4072308"/>
              <a:gd name="connsiteX1784" fmla="*/ 1270255 w 4126207"/>
              <a:gd name="connsiteY1784" fmla="*/ 3732742 h 4072308"/>
              <a:gd name="connsiteX1785" fmla="*/ 1304164 w 4126207"/>
              <a:gd name="connsiteY1785" fmla="*/ 3745981 h 4072308"/>
              <a:gd name="connsiteX1786" fmla="*/ 1345788 w 4126207"/>
              <a:gd name="connsiteY1786" fmla="*/ 3762364 h 4072308"/>
              <a:gd name="connsiteX1787" fmla="*/ 1414844 w 4126207"/>
              <a:gd name="connsiteY1787" fmla="*/ 3787415 h 4072308"/>
              <a:gd name="connsiteX1788" fmla="*/ 1485234 w 4126207"/>
              <a:gd name="connsiteY1788" fmla="*/ 3809894 h 4072308"/>
              <a:gd name="connsiteX1789" fmla="*/ 1541336 w 4126207"/>
              <a:gd name="connsiteY1789" fmla="*/ 3827039 h 4072308"/>
              <a:gd name="connsiteX1790" fmla="*/ 1579436 w 4126207"/>
              <a:gd name="connsiteY1790" fmla="*/ 3837707 h 4072308"/>
              <a:gd name="connsiteX1791" fmla="*/ 1674686 w 4126207"/>
              <a:gd name="connsiteY1791" fmla="*/ 3860852 h 4072308"/>
              <a:gd name="connsiteX1792" fmla="*/ 1683640 w 4126207"/>
              <a:gd name="connsiteY1792" fmla="*/ 3870377 h 4072308"/>
              <a:gd name="connsiteX1793" fmla="*/ 1710976 w 4126207"/>
              <a:gd name="connsiteY1793" fmla="*/ 3878664 h 4072308"/>
              <a:gd name="connsiteX1794" fmla="*/ 1732503 w 4126207"/>
              <a:gd name="connsiteY1794" fmla="*/ 3883998 h 4072308"/>
              <a:gd name="connsiteX1795" fmla="*/ 1760411 w 4126207"/>
              <a:gd name="connsiteY1795" fmla="*/ 3888856 h 4072308"/>
              <a:gd name="connsiteX1796" fmla="*/ 1808989 w 4126207"/>
              <a:gd name="connsiteY1796" fmla="*/ 3901715 h 4072308"/>
              <a:gd name="connsiteX1797" fmla="*/ 1835754 w 4126207"/>
              <a:gd name="connsiteY1797" fmla="*/ 3909620 h 4072308"/>
              <a:gd name="connsiteX1798" fmla="*/ 1910430 w 4126207"/>
              <a:gd name="connsiteY1798" fmla="*/ 3914288 h 4072308"/>
              <a:gd name="connsiteX1799" fmla="*/ 1910464 w 4126207"/>
              <a:gd name="connsiteY1799" fmla="*/ 3914289 h 4072308"/>
              <a:gd name="connsiteX1800" fmla="*/ 1837278 w 4126207"/>
              <a:gd name="connsiteY1800" fmla="*/ 3909715 h 4072308"/>
              <a:gd name="connsiteX1801" fmla="*/ 1810513 w 4126207"/>
              <a:gd name="connsiteY1801" fmla="*/ 3901810 h 4072308"/>
              <a:gd name="connsiteX1802" fmla="*/ 1761935 w 4126207"/>
              <a:gd name="connsiteY1802" fmla="*/ 3888951 h 4072308"/>
              <a:gd name="connsiteX1803" fmla="*/ 1734027 w 4126207"/>
              <a:gd name="connsiteY1803" fmla="*/ 3884093 h 4072308"/>
              <a:gd name="connsiteX1804" fmla="*/ 1712500 w 4126207"/>
              <a:gd name="connsiteY1804" fmla="*/ 3878759 h 4072308"/>
              <a:gd name="connsiteX1805" fmla="*/ 1685164 w 4126207"/>
              <a:gd name="connsiteY1805" fmla="*/ 3870472 h 4072308"/>
              <a:gd name="connsiteX1806" fmla="*/ 1674758 w 4126207"/>
              <a:gd name="connsiteY1806" fmla="*/ 3864746 h 4072308"/>
              <a:gd name="connsiteX1807" fmla="*/ 1676170 w 4126207"/>
              <a:gd name="connsiteY1807" fmla="*/ 3861053 h 4072308"/>
              <a:gd name="connsiteX1808" fmla="*/ 1676115 w 4126207"/>
              <a:gd name="connsiteY1808" fmla="*/ 3861042 h 4072308"/>
              <a:gd name="connsiteX1809" fmla="*/ 1580865 w 4126207"/>
              <a:gd name="connsiteY1809" fmla="*/ 3837897 h 4072308"/>
              <a:gd name="connsiteX1810" fmla="*/ 1580064 w 4126207"/>
              <a:gd name="connsiteY1810" fmla="*/ 3837160 h 4072308"/>
              <a:gd name="connsiteX1811" fmla="*/ 1543241 w 4126207"/>
              <a:gd name="connsiteY1811" fmla="*/ 3826848 h 4072308"/>
              <a:gd name="connsiteX1812" fmla="*/ 1488187 w 4126207"/>
              <a:gd name="connsiteY1812" fmla="*/ 3808369 h 4072308"/>
              <a:gd name="connsiteX1813" fmla="*/ 1434180 w 4126207"/>
              <a:gd name="connsiteY1813" fmla="*/ 3788653 h 4072308"/>
              <a:gd name="connsiteX1814" fmla="*/ 1392366 w 4126207"/>
              <a:gd name="connsiteY1814" fmla="*/ 3773378 h 4072308"/>
              <a:gd name="connsiteX1815" fmla="*/ 1376944 w 4126207"/>
              <a:gd name="connsiteY1815" fmla="*/ 3764958 h 4072308"/>
              <a:gd name="connsiteX1816" fmla="*/ 1376212 w 4126207"/>
              <a:gd name="connsiteY1816" fmla="*/ 3764724 h 4072308"/>
              <a:gd name="connsiteX1817" fmla="*/ 1391889 w 4126207"/>
              <a:gd name="connsiteY1817" fmla="*/ 3773282 h 4072308"/>
              <a:gd name="connsiteX1818" fmla="*/ 1433703 w 4126207"/>
              <a:gd name="connsiteY1818" fmla="*/ 3788558 h 4072308"/>
              <a:gd name="connsiteX1819" fmla="*/ 1487710 w 4126207"/>
              <a:gd name="connsiteY1819" fmla="*/ 3808275 h 4072308"/>
              <a:gd name="connsiteX1820" fmla="*/ 1485805 w 4126207"/>
              <a:gd name="connsiteY1820" fmla="*/ 3809513 h 4072308"/>
              <a:gd name="connsiteX1821" fmla="*/ 1415415 w 4126207"/>
              <a:gd name="connsiteY1821" fmla="*/ 3787034 h 4072308"/>
              <a:gd name="connsiteX1822" fmla="*/ 1346359 w 4126207"/>
              <a:gd name="connsiteY1822" fmla="*/ 3761983 h 4072308"/>
              <a:gd name="connsiteX1823" fmla="*/ 1304735 w 4126207"/>
              <a:gd name="connsiteY1823" fmla="*/ 3745600 h 4072308"/>
              <a:gd name="connsiteX1824" fmla="*/ 1270826 w 4126207"/>
              <a:gd name="connsiteY1824" fmla="*/ 3732360 h 4072308"/>
              <a:gd name="connsiteX1825" fmla="*/ 1224820 w 4126207"/>
              <a:gd name="connsiteY1825" fmla="*/ 3716739 h 4072308"/>
              <a:gd name="connsiteX1826" fmla="*/ 1051084 w 4126207"/>
              <a:gd name="connsiteY1826" fmla="*/ 3623394 h 4072308"/>
              <a:gd name="connsiteX1827" fmla="*/ 1038797 w 4126207"/>
              <a:gd name="connsiteY1827" fmla="*/ 3611298 h 4072308"/>
              <a:gd name="connsiteX1828" fmla="*/ 1016889 w 4126207"/>
              <a:gd name="connsiteY1828" fmla="*/ 3597772 h 4072308"/>
              <a:gd name="connsiteX1829" fmla="*/ 991755 w 4126207"/>
              <a:gd name="connsiteY1829" fmla="*/ 3584080 h 4072308"/>
              <a:gd name="connsiteX1830" fmla="*/ 970978 w 4126207"/>
              <a:gd name="connsiteY1830" fmla="*/ 3571564 h 4072308"/>
              <a:gd name="connsiteX1831" fmla="*/ 991755 w 4126207"/>
              <a:gd name="connsiteY1831" fmla="*/ 3584092 h 4072308"/>
              <a:gd name="connsiteX1832" fmla="*/ 1016889 w 4126207"/>
              <a:gd name="connsiteY1832" fmla="*/ 3597867 h 4072308"/>
              <a:gd name="connsiteX1833" fmla="*/ 1038796 w 4126207"/>
              <a:gd name="connsiteY1833" fmla="*/ 3611392 h 4072308"/>
              <a:gd name="connsiteX1834" fmla="*/ 1051084 w 4126207"/>
              <a:gd name="connsiteY1834" fmla="*/ 3623489 h 4072308"/>
              <a:gd name="connsiteX1835" fmla="*/ 1009650 w 4126207"/>
              <a:gd name="connsiteY1835" fmla="*/ 3597296 h 4072308"/>
              <a:gd name="connsiteX1836" fmla="*/ 969280 w 4126207"/>
              <a:gd name="connsiteY1836" fmla="*/ 3570541 h 4072308"/>
              <a:gd name="connsiteX1837" fmla="*/ 969264 w 4126207"/>
              <a:gd name="connsiteY1837" fmla="*/ 3570531 h 4072308"/>
              <a:gd name="connsiteX1838" fmla="*/ 936879 w 4126207"/>
              <a:gd name="connsiteY1838" fmla="*/ 3548147 h 4072308"/>
              <a:gd name="connsiteX1839" fmla="*/ 889254 w 4126207"/>
              <a:gd name="connsiteY1839" fmla="*/ 3505665 h 4072308"/>
              <a:gd name="connsiteX1840" fmla="*/ 846296 w 4126207"/>
              <a:gd name="connsiteY1840" fmla="*/ 3471470 h 4072308"/>
              <a:gd name="connsiteX1841" fmla="*/ 800100 w 4126207"/>
              <a:gd name="connsiteY1841" fmla="*/ 3436323 h 4072308"/>
              <a:gd name="connsiteX1842" fmla="*/ 722471 w 4126207"/>
              <a:gd name="connsiteY1842" fmla="*/ 3374316 h 4072308"/>
              <a:gd name="connsiteX1843" fmla="*/ 676656 w 4126207"/>
              <a:gd name="connsiteY1843" fmla="*/ 3329929 h 4072308"/>
              <a:gd name="connsiteX1844" fmla="*/ 633032 w 4126207"/>
              <a:gd name="connsiteY1844" fmla="*/ 3283542 h 4072308"/>
              <a:gd name="connsiteX1845" fmla="*/ 590645 w 4126207"/>
              <a:gd name="connsiteY1845" fmla="*/ 3235917 h 4072308"/>
              <a:gd name="connsiteX1846" fmla="*/ 559153 w 4126207"/>
              <a:gd name="connsiteY1846" fmla="*/ 3198419 h 4072308"/>
              <a:gd name="connsiteX1847" fmla="*/ 549022 w 4126207"/>
              <a:gd name="connsiteY1847" fmla="*/ 3187435 h 4072308"/>
              <a:gd name="connsiteX1848" fmla="*/ 496253 w 4126207"/>
              <a:gd name="connsiteY1848" fmla="*/ 3124856 h 4072308"/>
              <a:gd name="connsiteX1849" fmla="*/ 473012 w 4126207"/>
              <a:gd name="connsiteY1849" fmla="*/ 3102281 h 4072308"/>
              <a:gd name="connsiteX1850" fmla="*/ 429007 w 4126207"/>
              <a:gd name="connsiteY1850" fmla="*/ 3059704 h 4072308"/>
              <a:gd name="connsiteX1851" fmla="*/ 428636 w 4126207"/>
              <a:gd name="connsiteY1851" fmla="*/ 3059075 h 4072308"/>
              <a:gd name="connsiteX1852" fmla="*/ 423482 w 4126207"/>
              <a:gd name="connsiteY1852" fmla="*/ 3056752 h 4072308"/>
              <a:gd name="connsiteX1853" fmla="*/ 391097 w 4126207"/>
              <a:gd name="connsiteY1853" fmla="*/ 3009127 h 4072308"/>
              <a:gd name="connsiteX1854" fmla="*/ 390605 w 4126207"/>
              <a:gd name="connsiteY1854" fmla="*/ 3008195 h 4072308"/>
              <a:gd name="connsiteX1855" fmla="*/ 388513 w 4126207"/>
              <a:gd name="connsiteY1855" fmla="*/ 3010972 h 4072308"/>
              <a:gd name="connsiteX1856" fmla="*/ 382620 w 4126207"/>
              <a:gd name="connsiteY1856" fmla="*/ 3007412 h 4072308"/>
              <a:gd name="connsiteX1857" fmla="*/ 349378 w 4126207"/>
              <a:gd name="connsiteY1857" fmla="*/ 2961597 h 4072308"/>
              <a:gd name="connsiteX1858" fmla="*/ 310420 w 4126207"/>
              <a:gd name="connsiteY1858" fmla="*/ 2901113 h 4072308"/>
              <a:gd name="connsiteX1859" fmla="*/ 261462 w 4126207"/>
              <a:gd name="connsiteY1859" fmla="*/ 2823104 h 4072308"/>
              <a:gd name="connsiteX1860" fmla="*/ 234315 w 4126207"/>
              <a:gd name="connsiteY1860" fmla="*/ 2770811 h 4072308"/>
              <a:gd name="connsiteX1861" fmla="*/ 218790 w 4126207"/>
              <a:gd name="connsiteY1861" fmla="*/ 2737473 h 4072308"/>
              <a:gd name="connsiteX1862" fmla="*/ 202502 w 4126207"/>
              <a:gd name="connsiteY1862" fmla="*/ 2697373 h 4072308"/>
              <a:gd name="connsiteX1863" fmla="*/ 187738 w 4126207"/>
              <a:gd name="connsiteY1863" fmla="*/ 2659273 h 4072308"/>
              <a:gd name="connsiteX1864" fmla="*/ 184386 w 4126207"/>
              <a:gd name="connsiteY1864" fmla="*/ 2642510 h 4072308"/>
              <a:gd name="connsiteX1865" fmla="*/ 183891 w 4126207"/>
              <a:gd name="connsiteY1865" fmla="*/ 2641275 h 4072308"/>
              <a:gd name="connsiteX1866" fmla="*/ 187643 w 4126207"/>
              <a:gd name="connsiteY1866" fmla="*/ 2660035 h 4072308"/>
              <a:gd name="connsiteX1867" fmla="*/ 159068 w 4126207"/>
              <a:gd name="connsiteY1867" fmla="*/ 2589455 h 4072308"/>
              <a:gd name="connsiteX1868" fmla="*/ 145447 w 4126207"/>
              <a:gd name="connsiteY1868" fmla="*/ 2558118 h 4072308"/>
              <a:gd name="connsiteX1869" fmla="*/ 142764 w 4126207"/>
              <a:gd name="connsiteY1869" fmla="*/ 2555162 h 4072308"/>
              <a:gd name="connsiteX1870" fmla="*/ 4028355 w 4126207"/>
              <a:gd name="connsiteY1870" fmla="*/ 2553138 h 4072308"/>
              <a:gd name="connsiteX1871" fmla="*/ 4027893 w 4126207"/>
              <a:gd name="connsiteY1871" fmla="*/ 2553892 h 4072308"/>
              <a:gd name="connsiteX1872" fmla="*/ 4026360 w 4126207"/>
              <a:gd name="connsiteY1872" fmla="*/ 2555404 h 4072308"/>
              <a:gd name="connsiteX1873" fmla="*/ 4025095 w 4126207"/>
              <a:gd name="connsiteY1873" fmla="*/ 2558454 h 4072308"/>
              <a:gd name="connsiteX1874" fmla="*/ 4024303 w 4126207"/>
              <a:gd name="connsiteY1874" fmla="*/ 2559745 h 4072308"/>
              <a:gd name="connsiteX1875" fmla="*/ 4021966 w 4126207"/>
              <a:gd name="connsiteY1875" fmla="*/ 2566000 h 4072308"/>
              <a:gd name="connsiteX1876" fmla="*/ 4021723 w 4126207"/>
              <a:gd name="connsiteY1876" fmla="*/ 2566587 h 4072308"/>
              <a:gd name="connsiteX1877" fmla="*/ 4020167 w 4126207"/>
              <a:gd name="connsiteY1877" fmla="*/ 2570814 h 4072308"/>
              <a:gd name="connsiteX1878" fmla="*/ 4015550 w 4126207"/>
              <a:gd name="connsiteY1878" fmla="*/ 2583169 h 4072308"/>
              <a:gd name="connsiteX1879" fmla="*/ 3999929 w 4126207"/>
              <a:gd name="connsiteY1879" fmla="*/ 2621269 h 4072308"/>
              <a:gd name="connsiteX1880" fmla="*/ 3988785 w 4126207"/>
              <a:gd name="connsiteY1880" fmla="*/ 2642510 h 4072308"/>
              <a:gd name="connsiteX1881" fmla="*/ 3982775 w 4126207"/>
              <a:gd name="connsiteY1881" fmla="*/ 2648030 h 4072308"/>
              <a:gd name="connsiteX1882" fmla="*/ 3982832 w 4126207"/>
              <a:gd name="connsiteY1882" fmla="*/ 2648332 h 4072308"/>
              <a:gd name="connsiteX1883" fmla="*/ 3988784 w 4126207"/>
              <a:gd name="connsiteY1883" fmla="*/ 2642701 h 4072308"/>
              <a:gd name="connsiteX1884" fmla="*/ 3999928 w 4126207"/>
              <a:gd name="connsiteY1884" fmla="*/ 2621460 h 4072308"/>
              <a:gd name="connsiteX1885" fmla="*/ 4015550 w 4126207"/>
              <a:gd name="connsiteY1885" fmla="*/ 2583360 h 4072308"/>
              <a:gd name="connsiteX1886" fmla="*/ 4020167 w 4126207"/>
              <a:gd name="connsiteY1886" fmla="*/ 2570814 h 4072308"/>
              <a:gd name="connsiteX1887" fmla="*/ 4021966 w 4126207"/>
              <a:gd name="connsiteY1887" fmla="*/ 2566000 h 4072308"/>
              <a:gd name="connsiteX1888" fmla="*/ 4025095 w 4126207"/>
              <a:gd name="connsiteY1888" fmla="*/ 2558454 h 4072308"/>
              <a:gd name="connsiteX1889" fmla="*/ 4027893 w 4126207"/>
              <a:gd name="connsiteY1889" fmla="*/ 2553892 h 4072308"/>
              <a:gd name="connsiteX1890" fmla="*/ 4028299 w 4126207"/>
              <a:gd name="connsiteY1890" fmla="*/ 2553491 h 4072308"/>
              <a:gd name="connsiteX1891" fmla="*/ 4077854 w 4126207"/>
              <a:gd name="connsiteY1891" fmla="*/ 2523245 h 4072308"/>
              <a:gd name="connsiteX1892" fmla="*/ 4077487 w 4126207"/>
              <a:gd name="connsiteY1892" fmla="*/ 2523960 h 4072308"/>
              <a:gd name="connsiteX1893" fmla="*/ 4077993 w 4126207"/>
              <a:gd name="connsiteY1893" fmla="*/ 2524794 h 4072308"/>
              <a:gd name="connsiteX1894" fmla="*/ 4074223 w 4126207"/>
              <a:gd name="connsiteY1894" fmla="*/ 2543354 h 4072308"/>
              <a:gd name="connsiteX1895" fmla="*/ 4048316 w 4126207"/>
              <a:gd name="connsiteY1895" fmla="*/ 2626794 h 4072308"/>
              <a:gd name="connsiteX1896" fmla="*/ 4026694 w 4126207"/>
              <a:gd name="connsiteY1896" fmla="*/ 2683277 h 4072308"/>
              <a:gd name="connsiteX1897" fmla="*/ 4015073 w 4126207"/>
              <a:gd name="connsiteY1897" fmla="*/ 2714900 h 4072308"/>
              <a:gd name="connsiteX1898" fmla="*/ 4002120 w 4126207"/>
              <a:gd name="connsiteY1898" fmla="*/ 2746618 h 4072308"/>
              <a:gd name="connsiteX1899" fmla="*/ 3979831 w 4126207"/>
              <a:gd name="connsiteY1899" fmla="*/ 2803768 h 4072308"/>
              <a:gd name="connsiteX1900" fmla="*/ 3974295 w 4126207"/>
              <a:gd name="connsiteY1900" fmla="*/ 2820080 h 4072308"/>
              <a:gd name="connsiteX1901" fmla="*/ 3975785 w 4126207"/>
              <a:gd name="connsiteY1901" fmla="*/ 2821006 h 4072308"/>
              <a:gd name="connsiteX1902" fmla="*/ 3975164 w 4126207"/>
              <a:gd name="connsiteY1902" fmla="*/ 2820533 h 4072308"/>
              <a:gd name="connsiteX1903" fmla="*/ 3980593 w 4126207"/>
              <a:gd name="connsiteY1903" fmla="*/ 2804435 h 4072308"/>
              <a:gd name="connsiteX1904" fmla="*/ 4002881 w 4126207"/>
              <a:gd name="connsiteY1904" fmla="*/ 2747285 h 4072308"/>
              <a:gd name="connsiteX1905" fmla="*/ 4015836 w 4126207"/>
              <a:gd name="connsiteY1905" fmla="*/ 2715186 h 4072308"/>
              <a:gd name="connsiteX1906" fmla="*/ 4027456 w 4126207"/>
              <a:gd name="connsiteY1906" fmla="*/ 2683563 h 4072308"/>
              <a:gd name="connsiteX1907" fmla="*/ 4049078 w 4126207"/>
              <a:gd name="connsiteY1907" fmla="*/ 2627080 h 4072308"/>
              <a:gd name="connsiteX1908" fmla="*/ 4074985 w 4126207"/>
              <a:gd name="connsiteY1908" fmla="*/ 2543641 h 4072308"/>
              <a:gd name="connsiteX1909" fmla="*/ 4077854 w 4126207"/>
              <a:gd name="connsiteY1909" fmla="*/ 2523245 h 4072308"/>
              <a:gd name="connsiteX1910" fmla="*/ 370087 w 4126207"/>
              <a:gd name="connsiteY1910" fmla="*/ 2517260 h 4072308"/>
              <a:gd name="connsiteX1911" fmla="*/ 370743 w 4126207"/>
              <a:gd name="connsiteY1911" fmla="*/ 2520066 h 4072308"/>
              <a:gd name="connsiteX1912" fmla="*/ 387616 w 4126207"/>
              <a:gd name="connsiteY1912" fmla="*/ 2561920 h 4072308"/>
              <a:gd name="connsiteX1913" fmla="*/ 387303 w 4126207"/>
              <a:gd name="connsiteY1913" fmla="*/ 2560156 h 4072308"/>
              <a:gd name="connsiteX1914" fmla="*/ 320517 w 4126207"/>
              <a:gd name="connsiteY1914" fmla="*/ 2499254 h 4072308"/>
              <a:gd name="connsiteX1915" fmla="*/ 324231 w 4126207"/>
              <a:gd name="connsiteY1915" fmla="*/ 2514018 h 4072308"/>
              <a:gd name="connsiteX1916" fmla="*/ 328994 w 4126207"/>
              <a:gd name="connsiteY1916" fmla="*/ 2529067 h 4072308"/>
              <a:gd name="connsiteX1917" fmla="*/ 324232 w 4126207"/>
              <a:gd name="connsiteY1917" fmla="*/ 2514018 h 4072308"/>
              <a:gd name="connsiteX1918" fmla="*/ 320517 w 4126207"/>
              <a:gd name="connsiteY1918" fmla="*/ 2499254 h 4072308"/>
              <a:gd name="connsiteX1919" fmla="*/ 3882152 w 4126207"/>
              <a:gd name="connsiteY1919" fmla="*/ 2495123 h 4072308"/>
              <a:gd name="connsiteX1920" fmla="*/ 3881481 w 4126207"/>
              <a:gd name="connsiteY1920" fmla="*/ 2496112 h 4072308"/>
              <a:gd name="connsiteX1921" fmla="*/ 3877342 w 4126207"/>
              <a:gd name="connsiteY1921" fmla="*/ 2504397 h 4072308"/>
              <a:gd name="connsiteX1922" fmla="*/ 3874423 w 4126207"/>
              <a:gd name="connsiteY1922" fmla="*/ 2509876 h 4072308"/>
              <a:gd name="connsiteX1923" fmla="*/ 3874437 w 4126207"/>
              <a:gd name="connsiteY1923" fmla="*/ 2509993 h 4072308"/>
              <a:gd name="connsiteX1924" fmla="*/ 3877628 w 4126207"/>
              <a:gd name="connsiteY1924" fmla="*/ 2504111 h 4072308"/>
              <a:gd name="connsiteX1925" fmla="*/ 3881606 w 4126207"/>
              <a:gd name="connsiteY1925" fmla="*/ 2495946 h 4072308"/>
              <a:gd name="connsiteX1926" fmla="*/ 3776767 w 4126207"/>
              <a:gd name="connsiteY1926" fmla="*/ 2490692 h 4072308"/>
              <a:gd name="connsiteX1927" fmla="*/ 3776091 w 4126207"/>
              <a:gd name="connsiteY1927" fmla="*/ 2501159 h 4072308"/>
              <a:gd name="connsiteX1928" fmla="*/ 3766566 w 4126207"/>
              <a:gd name="connsiteY1928" fmla="*/ 2527448 h 4072308"/>
              <a:gd name="connsiteX1929" fmla="*/ 3761042 w 4126207"/>
              <a:gd name="connsiteY1929" fmla="*/ 2535925 h 4072308"/>
              <a:gd name="connsiteX1930" fmla="*/ 3776767 w 4126207"/>
              <a:gd name="connsiteY1930" fmla="*/ 2490692 h 4072308"/>
              <a:gd name="connsiteX1931" fmla="*/ 215830 w 4126207"/>
              <a:gd name="connsiteY1931" fmla="*/ 2489499 h 4072308"/>
              <a:gd name="connsiteX1932" fmla="*/ 218147 w 4126207"/>
              <a:gd name="connsiteY1932" fmla="*/ 2503778 h 4072308"/>
              <a:gd name="connsiteX1933" fmla="*/ 221591 w 4126207"/>
              <a:gd name="connsiteY1933" fmla="*/ 2518642 h 4072308"/>
              <a:gd name="connsiteX1934" fmla="*/ 224600 w 4126207"/>
              <a:gd name="connsiteY1934" fmla="*/ 2530496 h 4072308"/>
              <a:gd name="connsiteX1935" fmla="*/ 219385 w 4126207"/>
              <a:gd name="connsiteY1935" fmla="*/ 2503873 h 4072308"/>
              <a:gd name="connsiteX1936" fmla="*/ 216910 w 4126207"/>
              <a:gd name="connsiteY1936" fmla="*/ 2492017 h 4072308"/>
              <a:gd name="connsiteX1937" fmla="*/ 3785316 w 4126207"/>
              <a:gd name="connsiteY1937" fmla="*/ 2484166 h 4072308"/>
              <a:gd name="connsiteX1938" fmla="*/ 3778568 w 4126207"/>
              <a:gd name="connsiteY1938" fmla="*/ 2510112 h 4072308"/>
              <a:gd name="connsiteX1939" fmla="*/ 3776887 w 4126207"/>
              <a:gd name="connsiteY1939" fmla="*/ 2512576 h 4072308"/>
              <a:gd name="connsiteX1940" fmla="*/ 3776758 w 4126207"/>
              <a:gd name="connsiteY1940" fmla="*/ 2513220 h 4072308"/>
              <a:gd name="connsiteX1941" fmla="*/ 3779044 w 4126207"/>
              <a:gd name="connsiteY1941" fmla="*/ 2510112 h 4072308"/>
              <a:gd name="connsiteX1942" fmla="*/ 323743 w 4126207"/>
              <a:gd name="connsiteY1942" fmla="*/ 2463440 h 4072308"/>
              <a:gd name="connsiteX1943" fmla="*/ 323743 w 4126207"/>
              <a:gd name="connsiteY1943" fmla="*/ 2463440 h 4072308"/>
              <a:gd name="connsiteX1944" fmla="*/ 324160 w 4126207"/>
              <a:gd name="connsiteY1944" fmla="*/ 2463936 h 4072308"/>
              <a:gd name="connsiteX1945" fmla="*/ 325184 w 4126207"/>
              <a:gd name="connsiteY1945" fmla="*/ 2459630 h 4072308"/>
              <a:gd name="connsiteX1946" fmla="*/ 325432 w 4126207"/>
              <a:gd name="connsiteY1946" fmla="*/ 2465446 h 4072308"/>
              <a:gd name="connsiteX1947" fmla="*/ 325432 w 4126207"/>
              <a:gd name="connsiteY1947" fmla="*/ 2465446 h 4072308"/>
              <a:gd name="connsiteX1948" fmla="*/ 325184 w 4126207"/>
              <a:gd name="connsiteY1948" fmla="*/ 2459630 h 4072308"/>
              <a:gd name="connsiteX1949" fmla="*/ 4061655 w 4126207"/>
              <a:gd name="connsiteY1949" fmla="*/ 2442277 h 4072308"/>
              <a:gd name="connsiteX1950" fmla="*/ 4059539 w 4126207"/>
              <a:gd name="connsiteY1950" fmla="*/ 2447892 h 4072308"/>
              <a:gd name="connsiteX1951" fmla="*/ 4053206 w 4126207"/>
              <a:gd name="connsiteY1951" fmla="*/ 2463202 h 4072308"/>
              <a:gd name="connsiteX1952" fmla="*/ 4053317 w 4126207"/>
              <a:gd name="connsiteY1952" fmla="*/ 2463118 h 4072308"/>
              <a:gd name="connsiteX1953" fmla="*/ 4059672 w 4126207"/>
              <a:gd name="connsiteY1953" fmla="*/ 2447701 h 4072308"/>
              <a:gd name="connsiteX1954" fmla="*/ 4057650 w 4126207"/>
              <a:gd name="connsiteY1954" fmla="*/ 2420768 h 4072308"/>
              <a:gd name="connsiteX1955" fmla="*/ 4057409 w 4126207"/>
              <a:gd name="connsiteY1955" fmla="*/ 2421412 h 4072308"/>
              <a:gd name="connsiteX1956" fmla="*/ 4053300 w 4126207"/>
              <a:gd name="connsiteY1956" fmla="*/ 2444980 h 4072308"/>
              <a:gd name="connsiteX1957" fmla="*/ 4052129 w 4126207"/>
              <a:gd name="connsiteY1957" fmla="*/ 2453904 h 4072308"/>
              <a:gd name="connsiteX1958" fmla="*/ 4053321 w 4126207"/>
              <a:gd name="connsiteY1958" fmla="*/ 2445171 h 4072308"/>
              <a:gd name="connsiteX1959" fmla="*/ 4057650 w 4126207"/>
              <a:gd name="connsiteY1959" fmla="*/ 2420768 h 4072308"/>
              <a:gd name="connsiteX1960" fmla="*/ 305467 w 4126207"/>
              <a:gd name="connsiteY1960" fmla="*/ 2413529 h 4072308"/>
              <a:gd name="connsiteX1961" fmla="*/ 304217 w 4126207"/>
              <a:gd name="connsiteY1961" fmla="*/ 2416886 h 4072308"/>
              <a:gd name="connsiteX1962" fmla="*/ 304217 w 4126207"/>
              <a:gd name="connsiteY1962" fmla="*/ 2416887 h 4072308"/>
              <a:gd name="connsiteX1963" fmla="*/ 304217 w 4126207"/>
              <a:gd name="connsiteY1963" fmla="*/ 2416887 h 4072308"/>
              <a:gd name="connsiteX1964" fmla="*/ 305183 w 4126207"/>
              <a:gd name="connsiteY1964" fmla="*/ 2427763 h 4072308"/>
              <a:gd name="connsiteX1965" fmla="*/ 304217 w 4126207"/>
              <a:gd name="connsiteY1965" fmla="*/ 2416887 h 4072308"/>
              <a:gd name="connsiteX1966" fmla="*/ 305467 w 4126207"/>
              <a:gd name="connsiteY1966" fmla="*/ 2413529 h 4072308"/>
              <a:gd name="connsiteX1967" fmla="*/ 316230 w 4126207"/>
              <a:gd name="connsiteY1967" fmla="*/ 2442676 h 4072308"/>
              <a:gd name="connsiteX1968" fmla="*/ 321380 w 4126207"/>
              <a:gd name="connsiteY1968" fmla="*/ 2456908 h 4072308"/>
              <a:gd name="connsiteX1969" fmla="*/ 316230 w 4126207"/>
              <a:gd name="connsiteY1969" fmla="*/ 2442675 h 4072308"/>
              <a:gd name="connsiteX1970" fmla="*/ 305467 w 4126207"/>
              <a:gd name="connsiteY1970" fmla="*/ 2413529 h 4072308"/>
              <a:gd name="connsiteX1971" fmla="*/ 312801 w 4126207"/>
              <a:gd name="connsiteY1971" fmla="*/ 2408195 h 4072308"/>
              <a:gd name="connsiteX1972" fmla="*/ 316611 w 4126207"/>
              <a:gd name="connsiteY1972" fmla="*/ 2423816 h 4072308"/>
              <a:gd name="connsiteX1973" fmla="*/ 320326 w 4126207"/>
              <a:gd name="connsiteY1973" fmla="*/ 2437246 h 4072308"/>
              <a:gd name="connsiteX1974" fmla="*/ 316612 w 4126207"/>
              <a:gd name="connsiteY1974" fmla="*/ 2423816 h 4072308"/>
              <a:gd name="connsiteX1975" fmla="*/ 312801 w 4126207"/>
              <a:gd name="connsiteY1975" fmla="*/ 2408195 h 4072308"/>
              <a:gd name="connsiteX1976" fmla="*/ 275199 w 4126207"/>
              <a:gd name="connsiteY1976" fmla="*/ 2388745 h 4072308"/>
              <a:gd name="connsiteX1977" fmla="*/ 290322 w 4126207"/>
              <a:gd name="connsiteY1977" fmla="*/ 2440770 h 4072308"/>
              <a:gd name="connsiteX1978" fmla="*/ 313849 w 4126207"/>
              <a:gd name="connsiteY1978" fmla="*/ 2522494 h 4072308"/>
              <a:gd name="connsiteX1979" fmla="*/ 316706 w 4126207"/>
              <a:gd name="connsiteY1979" fmla="*/ 2531163 h 4072308"/>
              <a:gd name="connsiteX1980" fmla="*/ 331184 w 4126207"/>
              <a:gd name="connsiteY1980" fmla="*/ 2563548 h 4072308"/>
              <a:gd name="connsiteX1981" fmla="*/ 331101 w 4126207"/>
              <a:gd name="connsiteY1981" fmla="*/ 2563282 h 4072308"/>
              <a:gd name="connsiteX1982" fmla="*/ 327446 w 4126207"/>
              <a:gd name="connsiteY1982" fmla="*/ 2558761 h 4072308"/>
              <a:gd name="connsiteX1983" fmla="*/ 316992 w 4126207"/>
              <a:gd name="connsiteY1983" fmla="*/ 2531353 h 4072308"/>
              <a:gd name="connsiteX1984" fmla="*/ 314135 w 4126207"/>
              <a:gd name="connsiteY1984" fmla="*/ 2522685 h 4072308"/>
              <a:gd name="connsiteX1985" fmla="*/ 290608 w 4126207"/>
              <a:gd name="connsiteY1985" fmla="*/ 2440961 h 4072308"/>
              <a:gd name="connsiteX1986" fmla="*/ 275463 w 4126207"/>
              <a:gd name="connsiteY1986" fmla="*/ 2388859 h 4072308"/>
              <a:gd name="connsiteX1987" fmla="*/ 252853 w 4126207"/>
              <a:gd name="connsiteY1987" fmla="*/ 2375715 h 4072308"/>
              <a:gd name="connsiteX1988" fmla="*/ 252858 w 4126207"/>
              <a:gd name="connsiteY1988" fmla="*/ 2376179 h 4072308"/>
              <a:gd name="connsiteX1989" fmla="*/ 255512 w 4126207"/>
              <a:gd name="connsiteY1989" fmla="*/ 2382150 h 4072308"/>
              <a:gd name="connsiteX1990" fmla="*/ 260128 w 4126207"/>
              <a:gd name="connsiteY1990" fmla="*/ 2398384 h 4072308"/>
              <a:gd name="connsiteX1991" fmla="*/ 291751 w 4126207"/>
              <a:gd name="connsiteY1991" fmla="*/ 2495158 h 4072308"/>
              <a:gd name="connsiteX1992" fmla="*/ 291372 w 4126207"/>
              <a:gd name="connsiteY1992" fmla="*/ 2493363 h 4072308"/>
              <a:gd name="connsiteX1993" fmla="*/ 283720 w 4126207"/>
              <a:gd name="connsiteY1993" fmla="*/ 2470503 h 4072308"/>
              <a:gd name="connsiteX1994" fmla="*/ 260414 w 4126207"/>
              <a:gd name="connsiteY1994" fmla="*/ 2398574 h 4072308"/>
              <a:gd name="connsiteX1995" fmla="*/ 252853 w 4126207"/>
              <a:gd name="connsiteY1995" fmla="*/ 2375715 h 4072308"/>
              <a:gd name="connsiteX1996" fmla="*/ 327830 w 4126207"/>
              <a:gd name="connsiteY1996" fmla="*/ 2363416 h 4072308"/>
              <a:gd name="connsiteX1997" fmla="*/ 328958 w 4126207"/>
              <a:gd name="connsiteY1997" fmla="*/ 2364595 h 4072308"/>
              <a:gd name="connsiteX1998" fmla="*/ 334518 w 4126207"/>
              <a:gd name="connsiteY1998" fmla="*/ 2377491 h 4072308"/>
              <a:gd name="connsiteX1999" fmla="*/ 334518 w 4126207"/>
              <a:gd name="connsiteY1999" fmla="*/ 2377050 h 4072308"/>
              <a:gd name="connsiteX2000" fmla="*/ 329175 w 4126207"/>
              <a:gd name="connsiteY2000" fmla="*/ 2364623 h 4072308"/>
              <a:gd name="connsiteX2001" fmla="*/ 345376 w 4126207"/>
              <a:gd name="connsiteY2001" fmla="*/ 2359617 h 4072308"/>
              <a:gd name="connsiteX2002" fmla="*/ 350901 w 4126207"/>
              <a:gd name="connsiteY2002" fmla="*/ 2389240 h 4072308"/>
              <a:gd name="connsiteX2003" fmla="*/ 361093 w 4126207"/>
              <a:gd name="connsiteY2003" fmla="*/ 2421721 h 4072308"/>
              <a:gd name="connsiteX2004" fmla="*/ 364857 w 4126207"/>
              <a:gd name="connsiteY2004" fmla="*/ 2433393 h 4072308"/>
              <a:gd name="connsiteX2005" fmla="*/ 364468 w 4126207"/>
              <a:gd name="connsiteY2005" fmla="*/ 2431196 h 4072308"/>
              <a:gd name="connsiteX2006" fmla="*/ 361474 w 4126207"/>
              <a:gd name="connsiteY2006" fmla="*/ 2421911 h 4072308"/>
              <a:gd name="connsiteX2007" fmla="*/ 351282 w 4126207"/>
              <a:gd name="connsiteY2007" fmla="*/ 2389431 h 4072308"/>
              <a:gd name="connsiteX2008" fmla="*/ 345228 w 4126207"/>
              <a:gd name="connsiteY2008" fmla="*/ 2361543 h 4072308"/>
              <a:gd name="connsiteX2009" fmla="*/ 345710 w 4126207"/>
              <a:gd name="connsiteY2009" fmla="*/ 2359966 h 4072308"/>
              <a:gd name="connsiteX2010" fmla="*/ 315641 w 4126207"/>
              <a:gd name="connsiteY2010" fmla="*/ 2348427 h 4072308"/>
              <a:gd name="connsiteX2011" fmla="*/ 315674 w 4126207"/>
              <a:gd name="connsiteY2011" fmla="*/ 2348712 h 4072308"/>
              <a:gd name="connsiteX2012" fmla="*/ 317278 w 4126207"/>
              <a:gd name="connsiteY2012" fmla="*/ 2350758 h 4072308"/>
              <a:gd name="connsiteX2013" fmla="*/ 321862 w 4126207"/>
              <a:gd name="connsiteY2013" fmla="*/ 2358573 h 4072308"/>
              <a:gd name="connsiteX2014" fmla="*/ 323846 w 4126207"/>
              <a:gd name="connsiteY2014" fmla="*/ 2359825 h 4072308"/>
              <a:gd name="connsiteX2015" fmla="*/ 317469 w 4126207"/>
              <a:gd name="connsiteY2015" fmla="*/ 2350759 h 4072308"/>
              <a:gd name="connsiteX2016" fmla="*/ 315641 w 4126207"/>
              <a:gd name="connsiteY2016" fmla="*/ 2348427 h 4072308"/>
              <a:gd name="connsiteX2017" fmla="*/ 229267 w 4126207"/>
              <a:gd name="connsiteY2017" fmla="*/ 2347997 h 4072308"/>
              <a:gd name="connsiteX2018" fmla="*/ 229373 w 4126207"/>
              <a:gd name="connsiteY2018" fmla="*/ 2348864 h 4072308"/>
              <a:gd name="connsiteX2019" fmla="*/ 231839 w 4126207"/>
              <a:gd name="connsiteY2019" fmla="*/ 2355522 h 4072308"/>
              <a:gd name="connsiteX2020" fmla="*/ 242126 w 4126207"/>
              <a:gd name="connsiteY2020" fmla="*/ 2389621 h 4072308"/>
              <a:gd name="connsiteX2021" fmla="*/ 258128 w 4126207"/>
              <a:gd name="connsiteY2021" fmla="*/ 2436294 h 4072308"/>
              <a:gd name="connsiteX2022" fmla="*/ 267653 w 4126207"/>
              <a:gd name="connsiteY2022" fmla="*/ 2457439 h 4072308"/>
              <a:gd name="connsiteX2023" fmla="*/ 267725 w 4126207"/>
              <a:gd name="connsiteY2023" fmla="*/ 2457156 h 4072308"/>
              <a:gd name="connsiteX2024" fmla="*/ 258413 w 4126207"/>
              <a:gd name="connsiteY2024" fmla="*/ 2436484 h 4072308"/>
              <a:gd name="connsiteX2025" fmla="*/ 242411 w 4126207"/>
              <a:gd name="connsiteY2025" fmla="*/ 2389811 h 4072308"/>
              <a:gd name="connsiteX2026" fmla="*/ 232124 w 4126207"/>
              <a:gd name="connsiteY2026" fmla="*/ 2355712 h 4072308"/>
              <a:gd name="connsiteX2027" fmla="*/ 229267 w 4126207"/>
              <a:gd name="connsiteY2027" fmla="*/ 2347997 h 4072308"/>
              <a:gd name="connsiteX2028" fmla="*/ 78867 w 4126207"/>
              <a:gd name="connsiteY2028" fmla="*/ 2332090 h 4072308"/>
              <a:gd name="connsiteX2029" fmla="*/ 136303 w 4126207"/>
              <a:gd name="connsiteY2029" fmla="*/ 2570882 h 4072308"/>
              <a:gd name="connsiteX2030" fmla="*/ 134779 w 4126207"/>
              <a:gd name="connsiteY2030" fmla="*/ 2570882 h 4072308"/>
              <a:gd name="connsiteX2031" fmla="*/ 118015 w 4126207"/>
              <a:gd name="connsiteY2031" fmla="*/ 2511637 h 4072308"/>
              <a:gd name="connsiteX2032" fmla="*/ 109633 w 4126207"/>
              <a:gd name="connsiteY2032" fmla="*/ 2482013 h 4072308"/>
              <a:gd name="connsiteX2033" fmla="*/ 102489 w 4126207"/>
              <a:gd name="connsiteY2033" fmla="*/ 2452010 h 4072308"/>
              <a:gd name="connsiteX2034" fmla="*/ 84391 w 4126207"/>
              <a:gd name="connsiteY2034" fmla="*/ 2371333 h 4072308"/>
              <a:gd name="connsiteX2035" fmla="*/ 78867 w 4126207"/>
              <a:gd name="connsiteY2035" fmla="*/ 2332090 h 4072308"/>
              <a:gd name="connsiteX2036" fmla="*/ 4083328 w 4126207"/>
              <a:gd name="connsiteY2036" fmla="*/ 2329690 h 4072308"/>
              <a:gd name="connsiteX2037" fmla="*/ 4082606 w 4126207"/>
              <a:gd name="connsiteY2037" fmla="*/ 2331222 h 4072308"/>
              <a:gd name="connsiteX2038" fmla="*/ 4082606 w 4126207"/>
              <a:gd name="connsiteY2038" fmla="*/ 2331328 h 4072308"/>
              <a:gd name="connsiteX2039" fmla="*/ 182976 w 4126207"/>
              <a:gd name="connsiteY2039" fmla="*/ 2324208 h 4072308"/>
              <a:gd name="connsiteX2040" fmla="*/ 182081 w 4126207"/>
              <a:gd name="connsiteY2040" fmla="*/ 2324950 h 4072308"/>
              <a:gd name="connsiteX2041" fmla="*/ 184976 w 4126207"/>
              <a:gd name="connsiteY2041" fmla="*/ 2331613 h 4072308"/>
              <a:gd name="connsiteX2042" fmla="*/ 197073 w 4126207"/>
              <a:gd name="connsiteY2042" fmla="*/ 2382763 h 4072308"/>
              <a:gd name="connsiteX2043" fmla="*/ 214003 w 4126207"/>
              <a:gd name="connsiteY2043" fmla="*/ 2443802 h 4072308"/>
              <a:gd name="connsiteX2044" fmla="*/ 214616 w 4126207"/>
              <a:gd name="connsiteY2044" fmla="*/ 2443834 h 4072308"/>
              <a:gd name="connsiteX2045" fmla="*/ 211015 w 4126207"/>
              <a:gd name="connsiteY2045" fmla="*/ 2434936 h 4072308"/>
              <a:gd name="connsiteX2046" fmla="*/ 198311 w 4126207"/>
              <a:gd name="connsiteY2046" fmla="*/ 2382858 h 4072308"/>
              <a:gd name="connsiteX2047" fmla="*/ 186214 w 4126207"/>
              <a:gd name="connsiteY2047" fmla="*/ 2331709 h 4072308"/>
              <a:gd name="connsiteX2048" fmla="*/ 182976 w 4126207"/>
              <a:gd name="connsiteY2048" fmla="*/ 2324208 h 4072308"/>
              <a:gd name="connsiteX2049" fmla="*/ 4100994 w 4126207"/>
              <a:gd name="connsiteY2049" fmla="*/ 2320247 h 4072308"/>
              <a:gd name="connsiteX2050" fmla="*/ 4094084 w 4126207"/>
              <a:gd name="connsiteY2050" fmla="*/ 2365166 h 4072308"/>
              <a:gd name="connsiteX2051" fmla="*/ 4089365 w 4126207"/>
              <a:gd name="connsiteY2051" fmla="*/ 2400114 h 4072308"/>
              <a:gd name="connsiteX2052" fmla="*/ 4094345 w 4126207"/>
              <a:gd name="connsiteY2052" fmla="*/ 2365225 h 4072308"/>
              <a:gd name="connsiteX2053" fmla="*/ 145711 w 4126207"/>
              <a:gd name="connsiteY2053" fmla="*/ 2307917 h 4072308"/>
              <a:gd name="connsiteX2054" fmla="*/ 145924 w 4126207"/>
              <a:gd name="connsiteY2054" fmla="*/ 2308754 h 4072308"/>
              <a:gd name="connsiteX2055" fmla="*/ 148619 w 4126207"/>
              <a:gd name="connsiteY2055" fmla="*/ 2314446 h 4072308"/>
              <a:gd name="connsiteX2056" fmla="*/ 150872 w 4126207"/>
              <a:gd name="connsiteY2056" fmla="*/ 2320324 h 4072308"/>
              <a:gd name="connsiteX2057" fmla="*/ 150864 w 4126207"/>
              <a:gd name="connsiteY2057" fmla="*/ 2320292 h 4072308"/>
              <a:gd name="connsiteX2058" fmla="*/ 147856 w 4126207"/>
              <a:gd name="connsiteY2058" fmla="*/ 2312447 h 4072308"/>
              <a:gd name="connsiteX2059" fmla="*/ 4103465 w 4126207"/>
              <a:gd name="connsiteY2059" fmla="*/ 2273428 h 4072308"/>
              <a:gd name="connsiteX2060" fmla="*/ 4094512 w 4126207"/>
              <a:gd name="connsiteY2060" fmla="*/ 2296181 h 4072308"/>
              <a:gd name="connsiteX2061" fmla="*/ 4092765 w 4126207"/>
              <a:gd name="connsiteY2061" fmla="*/ 2302189 h 4072308"/>
              <a:gd name="connsiteX2062" fmla="*/ 4094607 w 4126207"/>
              <a:gd name="connsiteY2062" fmla="*/ 2296086 h 4072308"/>
              <a:gd name="connsiteX2063" fmla="*/ 4099575 w 4126207"/>
              <a:gd name="connsiteY2063" fmla="*/ 2279347 h 4072308"/>
              <a:gd name="connsiteX2064" fmla="*/ 4103473 w 4126207"/>
              <a:gd name="connsiteY2064" fmla="*/ 2273466 h 4072308"/>
              <a:gd name="connsiteX2065" fmla="*/ 313682 w 4126207"/>
              <a:gd name="connsiteY2065" fmla="*/ 2258665 h 4072308"/>
              <a:gd name="connsiteX2066" fmla="*/ 315182 w 4126207"/>
              <a:gd name="connsiteY2066" fmla="*/ 2279989 h 4072308"/>
              <a:gd name="connsiteX2067" fmla="*/ 317553 w 4126207"/>
              <a:gd name="connsiteY2067" fmla="*/ 2314110 h 4072308"/>
              <a:gd name="connsiteX2068" fmla="*/ 317407 w 4126207"/>
              <a:gd name="connsiteY2068" fmla="*/ 2317581 h 4072308"/>
              <a:gd name="connsiteX2069" fmla="*/ 316994 w 4126207"/>
              <a:gd name="connsiteY2069" fmla="*/ 2321750 h 4072308"/>
              <a:gd name="connsiteX2070" fmla="*/ 317226 w 4126207"/>
              <a:gd name="connsiteY2070" fmla="*/ 2321867 h 4072308"/>
              <a:gd name="connsiteX2071" fmla="*/ 317407 w 4126207"/>
              <a:gd name="connsiteY2071" fmla="*/ 2317581 h 4072308"/>
              <a:gd name="connsiteX2072" fmla="*/ 317634 w 4126207"/>
              <a:gd name="connsiteY2072" fmla="*/ 2315281 h 4072308"/>
              <a:gd name="connsiteX2073" fmla="*/ 317553 w 4126207"/>
              <a:gd name="connsiteY2073" fmla="*/ 2314110 h 4072308"/>
              <a:gd name="connsiteX2074" fmla="*/ 317757 w 4126207"/>
              <a:gd name="connsiteY2074" fmla="*/ 2309254 h 4072308"/>
              <a:gd name="connsiteX2075" fmla="*/ 315468 w 4126207"/>
              <a:gd name="connsiteY2075" fmla="*/ 2279989 h 4072308"/>
              <a:gd name="connsiteX2076" fmla="*/ 314325 w 4126207"/>
              <a:gd name="connsiteY2076" fmla="*/ 2266862 h 4072308"/>
              <a:gd name="connsiteX2077" fmla="*/ 313975 w 4126207"/>
              <a:gd name="connsiteY2077" fmla="*/ 2258788 h 4072308"/>
              <a:gd name="connsiteX2078" fmla="*/ 4083664 w 4126207"/>
              <a:gd name="connsiteY2078" fmla="*/ 2253963 h 4072308"/>
              <a:gd name="connsiteX2079" fmla="*/ 4083592 w 4126207"/>
              <a:gd name="connsiteY2079" fmla="*/ 2253998 h 4072308"/>
              <a:gd name="connsiteX2080" fmla="*/ 4083595 w 4126207"/>
              <a:gd name="connsiteY2080" fmla="*/ 2254093 h 4072308"/>
              <a:gd name="connsiteX2081" fmla="*/ 4088035 w 4126207"/>
              <a:gd name="connsiteY2081" fmla="*/ 2245698 h 4072308"/>
              <a:gd name="connsiteX2082" fmla="*/ 4087929 w 4126207"/>
              <a:gd name="connsiteY2082" fmla="*/ 2245981 h 4072308"/>
              <a:gd name="connsiteX2083" fmla="*/ 4088032 w 4126207"/>
              <a:gd name="connsiteY2083" fmla="*/ 2245789 h 4072308"/>
              <a:gd name="connsiteX2084" fmla="*/ 34421 w 4126207"/>
              <a:gd name="connsiteY2084" fmla="*/ 2244759 h 4072308"/>
              <a:gd name="connsiteX2085" fmla="*/ 33814 w 4126207"/>
              <a:gd name="connsiteY2085" fmla="*/ 2247127 h 4072308"/>
              <a:gd name="connsiteX2086" fmla="*/ 40100 w 4126207"/>
              <a:gd name="connsiteY2086" fmla="*/ 2300562 h 4072308"/>
              <a:gd name="connsiteX2087" fmla="*/ 106775 w 4126207"/>
              <a:gd name="connsiteY2087" fmla="*/ 2593361 h 4072308"/>
              <a:gd name="connsiteX2088" fmla="*/ 137160 w 4126207"/>
              <a:gd name="connsiteY2088" fmla="*/ 2682134 h 4072308"/>
              <a:gd name="connsiteX2089" fmla="*/ 154934 w 4126207"/>
              <a:gd name="connsiteY2089" fmla="*/ 2714572 h 4072308"/>
              <a:gd name="connsiteX2090" fmla="*/ 153798 w 4126207"/>
              <a:gd name="connsiteY2090" fmla="*/ 2711406 h 4072308"/>
              <a:gd name="connsiteX2091" fmla="*/ 137446 w 4126207"/>
              <a:gd name="connsiteY2091" fmla="*/ 2681562 h 4072308"/>
              <a:gd name="connsiteX2092" fmla="*/ 107061 w 4126207"/>
              <a:gd name="connsiteY2092" fmla="*/ 2592789 h 4072308"/>
              <a:gd name="connsiteX2093" fmla="*/ 40386 w 4126207"/>
              <a:gd name="connsiteY2093" fmla="*/ 2299991 h 4072308"/>
              <a:gd name="connsiteX2094" fmla="*/ 34100 w 4126207"/>
              <a:gd name="connsiteY2094" fmla="*/ 2246556 h 4072308"/>
              <a:gd name="connsiteX2095" fmla="*/ 34454 w 4126207"/>
              <a:gd name="connsiteY2095" fmla="*/ 2244857 h 4072308"/>
              <a:gd name="connsiteX2096" fmla="*/ 252966 w 4126207"/>
              <a:gd name="connsiteY2096" fmla="*/ 2234999 h 4072308"/>
              <a:gd name="connsiteX2097" fmla="*/ 252927 w 4126207"/>
              <a:gd name="connsiteY2097" fmla="*/ 2235419 h 4072308"/>
              <a:gd name="connsiteX2098" fmla="*/ 253680 w 4126207"/>
              <a:gd name="connsiteY2098" fmla="*/ 2237285 h 4072308"/>
              <a:gd name="connsiteX2099" fmla="*/ 254045 w 4126207"/>
              <a:gd name="connsiteY2099" fmla="*/ 2238457 h 4072308"/>
              <a:gd name="connsiteX2100" fmla="*/ 259271 w 4126207"/>
              <a:gd name="connsiteY2100" fmla="*/ 2260272 h 4072308"/>
              <a:gd name="connsiteX2101" fmla="*/ 273939 w 4126207"/>
              <a:gd name="connsiteY2101" fmla="*/ 2322374 h 4072308"/>
              <a:gd name="connsiteX2102" fmla="*/ 279940 w 4126207"/>
              <a:gd name="connsiteY2102" fmla="*/ 2346282 h 4072308"/>
              <a:gd name="connsiteX2103" fmla="*/ 286893 w 4126207"/>
              <a:gd name="connsiteY2103" fmla="*/ 2370095 h 4072308"/>
              <a:gd name="connsiteX2104" fmla="*/ 291858 w 4126207"/>
              <a:gd name="connsiteY2104" fmla="*/ 2383501 h 4072308"/>
              <a:gd name="connsiteX2105" fmla="*/ 292047 w 4126207"/>
              <a:gd name="connsiteY2105" fmla="*/ 2383432 h 4072308"/>
              <a:gd name="connsiteX2106" fmla="*/ 287179 w 4126207"/>
              <a:gd name="connsiteY2106" fmla="*/ 2370285 h 4072308"/>
              <a:gd name="connsiteX2107" fmla="*/ 280226 w 4126207"/>
              <a:gd name="connsiteY2107" fmla="*/ 2346472 h 4072308"/>
              <a:gd name="connsiteX2108" fmla="*/ 274225 w 4126207"/>
              <a:gd name="connsiteY2108" fmla="*/ 2322565 h 4072308"/>
              <a:gd name="connsiteX2109" fmla="*/ 259556 w 4126207"/>
              <a:gd name="connsiteY2109" fmla="*/ 2260462 h 4072308"/>
              <a:gd name="connsiteX2110" fmla="*/ 255116 w 4126207"/>
              <a:gd name="connsiteY2110" fmla="*/ 2241889 h 4072308"/>
              <a:gd name="connsiteX2111" fmla="*/ 254045 w 4126207"/>
              <a:gd name="connsiteY2111" fmla="*/ 2238457 h 4072308"/>
              <a:gd name="connsiteX2112" fmla="*/ 253889 w 4126207"/>
              <a:gd name="connsiteY2112" fmla="*/ 2237804 h 4072308"/>
              <a:gd name="connsiteX2113" fmla="*/ 253680 w 4126207"/>
              <a:gd name="connsiteY2113" fmla="*/ 2237285 h 4072308"/>
              <a:gd name="connsiteX2114" fmla="*/ 3759708 w 4126207"/>
              <a:gd name="connsiteY2114" fmla="*/ 2233029 h 4072308"/>
              <a:gd name="connsiteX2115" fmla="*/ 3757327 w 4126207"/>
              <a:gd name="connsiteY2115" fmla="*/ 2250936 h 4072308"/>
              <a:gd name="connsiteX2116" fmla="*/ 3754183 w 4126207"/>
              <a:gd name="connsiteY2116" fmla="*/ 2268748 h 4072308"/>
              <a:gd name="connsiteX2117" fmla="*/ 3747802 w 4126207"/>
              <a:gd name="connsiteY2117" fmla="*/ 2304372 h 4072308"/>
              <a:gd name="connsiteX2118" fmla="*/ 3751231 w 4126207"/>
              <a:gd name="connsiteY2118" fmla="*/ 2268272 h 4072308"/>
              <a:gd name="connsiteX2119" fmla="*/ 3755136 w 4126207"/>
              <a:gd name="connsiteY2119" fmla="*/ 2250651 h 4072308"/>
              <a:gd name="connsiteX2120" fmla="*/ 3759708 w 4126207"/>
              <a:gd name="connsiteY2120" fmla="*/ 2233029 h 4072308"/>
              <a:gd name="connsiteX2121" fmla="*/ 3763804 w 4126207"/>
              <a:gd name="connsiteY2121" fmla="*/ 2216719 h 4072308"/>
              <a:gd name="connsiteX2122" fmla="*/ 3766186 w 4126207"/>
              <a:gd name="connsiteY2122" fmla="*/ 2216837 h 4072308"/>
              <a:gd name="connsiteX2123" fmla="*/ 3767424 w 4126207"/>
              <a:gd name="connsiteY2123" fmla="*/ 2236363 h 4072308"/>
              <a:gd name="connsiteX2124" fmla="*/ 3765900 w 4126207"/>
              <a:gd name="connsiteY2124" fmla="*/ 2255413 h 4072308"/>
              <a:gd name="connsiteX2125" fmla="*/ 3761709 w 4126207"/>
              <a:gd name="connsiteY2125" fmla="*/ 2280274 h 4072308"/>
              <a:gd name="connsiteX2126" fmla="*/ 3752184 w 4126207"/>
              <a:gd name="connsiteY2126" fmla="*/ 2305229 h 4072308"/>
              <a:gd name="connsiteX2127" fmla="*/ 3747993 w 4126207"/>
              <a:gd name="connsiteY2127" fmla="*/ 2304753 h 4072308"/>
              <a:gd name="connsiteX2128" fmla="*/ 3754374 w 4126207"/>
              <a:gd name="connsiteY2128" fmla="*/ 2269129 h 4072308"/>
              <a:gd name="connsiteX2129" fmla="*/ 3757518 w 4126207"/>
              <a:gd name="connsiteY2129" fmla="*/ 2251318 h 4072308"/>
              <a:gd name="connsiteX2130" fmla="*/ 3759709 w 4126207"/>
              <a:gd name="connsiteY2130" fmla="*/ 2233030 h 4072308"/>
              <a:gd name="connsiteX2131" fmla="*/ 3763804 w 4126207"/>
              <a:gd name="connsiteY2131" fmla="*/ 2216719 h 4072308"/>
              <a:gd name="connsiteX2132" fmla="*/ 335008 w 4126207"/>
              <a:gd name="connsiteY2132" fmla="*/ 2212231 h 4072308"/>
              <a:gd name="connsiteX2133" fmla="*/ 338423 w 4126207"/>
              <a:gd name="connsiteY2133" fmla="*/ 2233125 h 4072308"/>
              <a:gd name="connsiteX2134" fmla="*/ 349948 w 4126207"/>
              <a:gd name="connsiteY2134" fmla="*/ 2290275 h 4072308"/>
              <a:gd name="connsiteX2135" fmla="*/ 352520 w 4126207"/>
              <a:gd name="connsiteY2135" fmla="*/ 2305801 h 4072308"/>
              <a:gd name="connsiteX2136" fmla="*/ 350425 w 4126207"/>
              <a:gd name="connsiteY2136" fmla="*/ 2340567 h 4072308"/>
              <a:gd name="connsiteX2137" fmla="*/ 350567 w 4126207"/>
              <a:gd name="connsiteY2137" fmla="*/ 2358379 h 4072308"/>
              <a:gd name="connsiteX2138" fmla="*/ 349650 w 4126207"/>
              <a:gd name="connsiteY2138" fmla="*/ 2361661 h 4072308"/>
              <a:gd name="connsiteX2139" fmla="*/ 348846 w 4126207"/>
              <a:gd name="connsiteY2139" fmla="*/ 2363201 h 4072308"/>
              <a:gd name="connsiteX2140" fmla="*/ 349131 w 4126207"/>
              <a:gd name="connsiteY2140" fmla="*/ 2363515 h 4072308"/>
              <a:gd name="connsiteX2141" fmla="*/ 349650 w 4126207"/>
              <a:gd name="connsiteY2141" fmla="*/ 2361661 h 4072308"/>
              <a:gd name="connsiteX2142" fmla="*/ 350579 w 4126207"/>
              <a:gd name="connsiteY2142" fmla="*/ 2359880 h 4072308"/>
              <a:gd name="connsiteX2143" fmla="*/ 350567 w 4126207"/>
              <a:gd name="connsiteY2143" fmla="*/ 2358379 h 4072308"/>
              <a:gd name="connsiteX2144" fmla="*/ 351059 w 4126207"/>
              <a:gd name="connsiteY2144" fmla="*/ 2356622 h 4072308"/>
              <a:gd name="connsiteX2145" fmla="*/ 350806 w 4126207"/>
              <a:gd name="connsiteY2145" fmla="*/ 2340758 h 4072308"/>
              <a:gd name="connsiteX2146" fmla="*/ 352902 w 4126207"/>
              <a:gd name="connsiteY2146" fmla="*/ 2305992 h 4072308"/>
              <a:gd name="connsiteX2147" fmla="*/ 350330 w 4126207"/>
              <a:gd name="connsiteY2147" fmla="*/ 2290466 h 4072308"/>
              <a:gd name="connsiteX2148" fmla="*/ 338805 w 4126207"/>
              <a:gd name="connsiteY2148" fmla="*/ 2233316 h 4072308"/>
              <a:gd name="connsiteX2149" fmla="*/ 331756 w 4126207"/>
              <a:gd name="connsiteY2149" fmla="*/ 2194168 h 4072308"/>
              <a:gd name="connsiteX2150" fmla="*/ 324517 w 4126207"/>
              <a:gd name="connsiteY2150" fmla="*/ 2232268 h 4072308"/>
              <a:gd name="connsiteX2151" fmla="*/ 324173 w 4126207"/>
              <a:gd name="connsiteY2151" fmla="*/ 2240612 h 4072308"/>
              <a:gd name="connsiteX2152" fmla="*/ 323712 w 4126207"/>
              <a:gd name="connsiteY2152" fmla="*/ 2247269 h 4072308"/>
              <a:gd name="connsiteX2153" fmla="*/ 323981 w 4126207"/>
              <a:gd name="connsiteY2153" fmla="*/ 2247591 h 4072308"/>
              <a:gd name="connsiteX2154" fmla="*/ 324802 w 4126207"/>
              <a:gd name="connsiteY2154" fmla="*/ 2232173 h 4072308"/>
              <a:gd name="connsiteX2155" fmla="*/ 329303 w 4126207"/>
              <a:gd name="connsiteY2155" fmla="*/ 2196236 h 4072308"/>
              <a:gd name="connsiteX2156" fmla="*/ 331776 w 4126207"/>
              <a:gd name="connsiteY2156" fmla="*/ 2194282 h 4072308"/>
              <a:gd name="connsiteX2157" fmla="*/ 222421 w 4126207"/>
              <a:gd name="connsiteY2157" fmla="*/ 2141124 h 4072308"/>
              <a:gd name="connsiteX2158" fmla="*/ 222271 w 4126207"/>
              <a:gd name="connsiteY2158" fmla="*/ 2141656 h 4072308"/>
              <a:gd name="connsiteX2159" fmla="*/ 221444 w 4126207"/>
              <a:gd name="connsiteY2159" fmla="*/ 2143233 h 4072308"/>
              <a:gd name="connsiteX2160" fmla="*/ 221399 w 4126207"/>
              <a:gd name="connsiteY2160" fmla="*/ 2144746 h 4072308"/>
              <a:gd name="connsiteX2161" fmla="*/ 220847 w 4126207"/>
              <a:gd name="connsiteY2161" fmla="*/ 2146701 h 4072308"/>
              <a:gd name="connsiteX2162" fmla="*/ 220600 w 4126207"/>
              <a:gd name="connsiteY2162" fmla="*/ 2162354 h 4072308"/>
              <a:gd name="connsiteX2163" fmla="*/ 223838 w 4126207"/>
              <a:gd name="connsiteY2163" fmla="*/ 2215409 h 4072308"/>
              <a:gd name="connsiteX2164" fmla="*/ 222931 w 4126207"/>
              <a:gd name="connsiteY2164" fmla="*/ 2229121 h 4072308"/>
              <a:gd name="connsiteX2165" fmla="*/ 223349 w 4126207"/>
              <a:gd name="connsiteY2165" fmla="*/ 2229517 h 4072308"/>
              <a:gd name="connsiteX2166" fmla="*/ 224123 w 4126207"/>
              <a:gd name="connsiteY2166" fmla="*/ 2215123 h 4072308"/>
              <a:gd name="connsiteX2167" fmla="*/ 220885 w 4126207"/>
              <a:gd name="connsiteY2167" fmla="*/ 2162069 h 4072308"/>
              <a:gd name="connsiteX2168" fmla="*/ 221399 w 4126207"/>
              <a:gd name="connsiteY2168" fmla="*/ 2144746 h 4072308"/>
              <a:gd name="connsiteX2169" fmla="*/ 222271 w 4126207"/>
              <a:gd name="connsiteY2169" fmla="*/ 2141656 h 4072308"/>
              <a:gd name="connsiteX2170" fmla="*/ 222483 w 4126207"/>
              <a:gd name="connsiteY2170" fmla="*/ 2141252 h 4072308"/>
              <a:gd name="connsiteX2171" fmla="*/ 197073 w 4126207"/>
              <a:gd name="connsiteY2171" fmla="*/ 2124326 h 4072308"/>
              <a:gd name="connsiteX2172" fmla="*/ 193168 w 4126207"/>
              <a:gd name="connsiteY2172" fmla="*/ 2141304 h 4072308"/>
              <a:gd name="connsiteX2173" fmla="*/ 190215 w 4126207"/>
              <a:gd name="connsiteY2173" fmla="*/ 2167784 h 4072308"/>
              <a:gd name="connsiteX2174" fmla="*/ 188596 w 4126207"/>
              <a:gd name="connsiteY2174" fmla="*/ 2196359 h 4072308"/>
              <a:gd name="connsiteX2175" fmla="*/ 185834 w 4126207"/>
              <a:gd name="connsiteY2175" fmla="*/ 2193225 h 4072308"/>
              <a:gd name="connsiteX2176" fmla="*/ 185538 w 4126207"/>
              <a:gd name="connsiteY2176" fmla="*/ 2194219 h 4072308"/>
              <a:gd name="connsiteX2177" fmla="*/ 187357 w 4126207"/>
              <a:gd name="connsiteY2177" fmla="*/ 2196263 h 4072308"/>
              <a:gd name="connsiteX2178" fmla="*/ 268034 w 4126207"/>
              <a:gd name="connsiteY2178" fmla="*/ 2552307 h 4072308"/>
              <a:gd name="connsiteX2179" fmla="*/ 294140 w 4126207"/>
              <a:gd name="connsiteY2179" fmla="*/ 2614458 h 4072308"/>
              <a:gd name="connsiteX2180" fmla="*/ 293874 w 4126207"/>
              <a:gd name="connsiteY2180" fmla="*/ 2611197 h 4072308"/>
              <a:gd name="connsiteX2181" fmla="*/ 291834 w 4126207"/>
              <a:gd name="connsiteY2181" fmla="*/ 2608173 h 4072308"/>
              <a:gd name="connsiteX2182" fmla="*/ 270224 w 4126207"/>
              <a:gd name="connsiteY2182" fmla="*/ 2552689 h 4072308"/>
              <a:gd name="connsiteX2183" fmla="*/ 188881 w 4126207"/>
              <a:gd name="connsiteY2183" fmla="*/ 2196073 h 4072308"/>
              <a:gd name="connsiteX2184" fmla="*/ 190500 w 4126207"/>
              <a:gd name="connsiteY2184" fmla="*/ 2167498 h 4072308"/>
              <a:gd name="connsiteX2185" fmla="*/ 193453 w 4126207"/>
              <a:gd name="connsiteY2185" fmla="*/ 2141018 h 4072308"/>
              <a:gd name="connsiteX2186" fmla="*/ 197290 w 4126207"/>
              <a:gd name="connsiteY2186" fmla="*/ 2124337 h 4072308"/>
              <a:gd name="connsiteX2187" fmla="*/ 306633 w 4126207"/>
              <a:gd name="connsiteY2187" fmla="*/ 2093227 h 4072308"/>
              <a:gd name="connsiteX2188" fmla="*/ 306432 w 4126207"/>
              <a:gd name="connsiteY2188" fmla="*/ 2093596 h 4072308"/>
              <a:gd name="connsiteX2189" fmla="*/ 310420 w 4126207"/>
              <a:gd name="connsiteY2189" fmla="*/ 2106538 h 4072308"/>
              <a:gd name="connsiteX2190" fmla="*/ 314040 w 4126207"/>
              <a:gd name="connsiteY2190" fmla="*/ 2121588 h 4072308"/>
              <a:gd name="connsiteX2191" fmla="*/ 320924 w 4126207"/>
              <a:gd name="connsiteY2191" fmla="*/ 2142725 h 4072308"/>
              <a:gd name="connsiteX2192" fmla="*/ 320929 w 4126207"/>
              <a:gd name="connsiteY2192" fmla="*/ 2142561 h 4072308"/>
              <a:gd name="connsiteX2193" fmla="*/ 319385 w 4126207"/>
              <a:gd name="connsiteY2193" fmla="*/ 2141864 h 4072308"/>
              <a:gd name="connsiteX2194" fmla="*/ 314325 w 4126207"/>
              <a:gd name="connsiteY2194" fmla="*/ 2121492 h 4072308"/>
              <a:gd name="connsiteX2195" fmla="*/ 310705 w 4126207"/>
              <a:gd name="connsiteY2195" fmla="*/ 2106443 h 4072308"/>
              <a:gd name="connsiteX2196" fmla="*/ 306633 w 4126207"/>
              <a:gd name="connsiteY2196" fmla="*/ 2093227 h 4072308"/>
              <a:gd name="connsiteX2197" fmla="*/ 272129 w 4126207"/>
              <a:gd name="connsiteY2197" fmla="*/ 2077582 h 4072308"/>
              <a:gd name="connsiteX2198" fmla="*/ 272722 w 4126207"/>
              <a:gd name="connsiteY2198" fmla="*/ 2078174 h 4072308"/>
              <a:gd name="connsiteX2199" fmla="*/ 272701 w 4126207"/>
              <a:gd name="connsiteY2199" fmla="*/ 2077963 h 4072308"/>
              <a:gd name="connsiteX2200" fmla="*/ 282518 w 4126207"/>
              <a:gd name="connsiteY2200" fmla="*/ 2076534 h 4072308"/>
              <a:gd name="connsiteX2201" fmla="*/ 286773 w 4126207"/>
              <a:gd name="connsiteY2201" fmla="*/ 2129565 h 4072308"/>
              <a:gd name="connsiteX2202" fmla="*/ 292036 w 4126207"/>
              <a:gd name="connsiteY2202" fmla="*/ 2161402 h 4072308"/>
              <a:gd name="connsiteX2203" fmla="*/ 292452 w 4126207"/>
              <a:gd name="connsiteY2203" fmla="*/ 2160836 h 4072308"/>
              <a:gd name="connsiteX2204" fmla="*/ 289589 w 4126207"/>
              <a:gd name="connsiteY2204" fmla="*/ 2150514 h 4072308"/>
              <a:gd name="connsiteX2205" fmla="*/ 282798 w 4126207"/>
              <a:gd name="connsiteY2205" fmla="*/ 2076629 h 4072308"/>
              <a:gd name="connsiteX2206" fmla="*/ 282804 w 4126207"/>
              <a:gd name="connsiteY2206" fmla="*/ 2076534 h 4072308"/>
              <a:gd name="connsiteX2207" fmla="*/ 269048 w 4126207"/>
              <a:gd name="connsiteY2207" fmla="*/ 2073575 h 4072308"/>
              <a:gd name="connsiteX2208" fmla="*/ 269225 w 4126207"/>
              <a:gd name="connsiteY2208" fmla="*/ 2074771 h 4072308"/>
              <a:gd name="connsiteX2209" fmla="*/ 270569 w 4126207"/>
              <a:gd name="connsiteY2209" fmla="*/ 2076061 h 4072308"/>
              <a:gd name="connsiteX2210" fmla="*/ 203076 w 4126207"/>
              <a:gd name="connsiteY2210" fmla="*/ 2063881 h 4072308"/>
              <a:gd name="connsiteX2211" fmla="*/ 202669 w 4126207"/>
              <a:gd name="connsiteY2211" fmla="*/ 2064009 h 4072308"/>
              <a:gd name="connsiteX2212" fmla="*/ 202121 w 4126207"/>
              <a:gd name="connsiteY2212" fmla="*/ 2084535 h 4072308"/>
              <a:gd name="connsiteX2213" fmla="*/ 202689 w 4126207"/>
              <a:gd name="connsiteY2213" fmla="*/ 2124334 h 4072308"/>
              <a:gd name="connsiteX2214" fmla="*/ 202978 w 4126207"/>
              <a:gd name="connsiteY2214" fmla="*/ 2124350 h 4072308"/>
              <a:gd name="connsiteX2215" fmla="*/ 202406 w 4126207"/>
              <a:gd name="connsiteY2215" fmla="*/ 2084249 h 4072308"/>
              <a:gd name="connsiteX2216" fmla="*/ 202564 w 4126207"/>
              <a:gd name="connsiteY2216" fmla="*/ 2071477 h 4072308"/>
              <a:gd name="connsiteX2217" fmla="*/ 271076 w 4126207"/>
              <a:gd name="connsiteY2217" fmla="*/ 2061635 h 4072308"/>
              <a:gd name="connsiteX2218" fmla="*/ 271537 w 4126207"/>
              <a:gd name="connsiteY2218" fmla="*/ 2076991 h 4072308"/>
              <a:gd name="connsiteX2219" fmla="*/ 271552 w 4126207"/>
              <a:gd name="connsiteY2219" fmla="*/ 2077005 h 4072308"/>
              <a:gd name="connsiteX2220" fmla="*/ 271098 w 4126207"/>
              <a:gd name="connsiteY2220" fmla="*/ 2061850 h 4072308"/>
              <a:gd name="connsiteX2221" fmla="*/ 105002 w 4126207"/>
              <a:gd name="connsiteY2221" fmla="*/ 2051555 h 4072308"/>
              <a:gd name="connsiteX2222" fmla="*/ 104733 w 4126207"/>
              <a:gd name="connsiteY2222" fmla="*/ 2051645 h 4072308"/>
              <a:gd name="connsiteX2223" fmla="*/ 107347 w 4126207"/>
              <a:gd name="connsiteY2223" fmla="*/ 2063580 h 4072308"/>
              <a:gd name="connsiteX2224" fmla="*/ 112586 w 4126207"/>
              <a:gd name="connsiteY2224" fmla="*/ 2118349 h 4072308"/>
              <a:gd name="connsiteX2225" fmla="*/ 119063 w 4126207"/>
              <a:gd name="connsiteY2225" fmla="*/ 2189215 h 4072308"/>
              <a:gd name="connsiteX2226" fmla="*/ 128588 w 4126207"/>
              <a:gd name="connsiteY2226" fmla="*/ 2249127 h 4072308"/>
              <a:gd name="connsiteX2227" fmla="*/ 143733 w 4126207"/>
              <a:gd name="connsiteY2227" fmla="*/ 2325327 h 4072308"/>
              <a:gd name="connsiteX2228" fmla="*/ 196596 w 4126207"/>
              <a:gd name="connsiteY2228" fmla="*/ 2546783 h 4072308"/>
              <a:gd name="connsiteX2229" fmla="*/ 220123 w 4126207"/>
              <a:gd name="connsiteY2229" fmla="*/ 2633651 h 4072308"/>
              <a:gd name="connsiteX2230" fmla="*/ 238221 w 4126207"/>
              <a:gd name="connsiteY2230" fmla="*/ 2682324 h 4072308"/>
              <a:gd name="connsiteX2231" fmla="*/ 263652 w 4126207"/>
              <a:gd name="connsiteY2231" fmla="*/ 2740141 h 4072308"/>
              <a:gd name="connsiteX2232" fmla="*/ 297180 w 4126207"/>
              <a:gd name="connsiteY2232" fmla="*/ 2820341 h 4072308"/>
              <a:gd name="connsiteX2233" fmla="*/ 314040 w 4126207"/>
              <a:gd name="connsiteY2233" fmla="*/ 2865680 h 4072308"/>
              <a:gd name="connsiteX2234" fmla="*/ 331089 w 4126207"/>
              <a:gd name="connsiteY2234" fmla="*/ 2901208 h 4072308"/>
              <a:gd name="connsiteX2235" fmla="*/ 331507 w 4126207"/>
              <a:gd name="connsiteY2235" fmla="*/ 2901944 h 4072308"/>
              <a:gd name="connsiteX2236" fmla="*/ 314516 w 4126207"/>
              <a:gd name="connsiteY2236" fmla="*/ 2866538 h 4072308"/>
              <a:gd name="connsiteX2237" fmla="*/ 297657 w 4126207"/>
              <a:gd name="connsiteY2237" fmla="*/ 2821199 h 4072308"/>
              <a:gd name="connsiteX2238" fmla="*/ 264129 w 4126207"/>
              <a:gd name="connsiteY2238" fmla="*/ 2740998 h 4072308"/>
              <a:gd name="connsiteX2239" fmla="*/ 238697 w 4126207"/>
              <a:gd name="connsiteY2239" fmla="*/ 2683182 h 4072308"/>
              <a:gd name="connsiteX2240" fmla="*/ 220600 w 4126207"/>
              <a:gd name="connsiteY2240" fmla="*/ 2634508 h 4072308"/>
              <a:gd name="connsiteX2241" fmla="*/ 197073 w 4126207"/>
              <a:gd name="connsiteY2241" fmla="*/ 2547640 h 4072308"/>
              <a:gd name="connsiteX2242" fmla="*/ 144209 w 4126207"/>
              <a:gd name="connsiteY2242" fmla="*/ 2326184 h 4072308"/>
              <a:gd name="connsiteX2243" fmla="*/ 129064 w 4126207"/>
              <a:gd name="connsiteY2243" fmla="*/ 2249984 h 4072308"/>
              <a:gd name="connsiteX2244" fmla="*/ 119539 w 4126207"/>
              <a:gd name="connsiteY2244" fmla="*/ 2190072 h 4072308"/>
              <a:gd name="connsiteX2245" fmla="*/ 113062 w 4126207"/>
              <a:gd name="connsiteY2245" fmla="*/ 2119206 h 4072308"/>
              <a:gd name="connsiteX2246" fmla="*/ 107824 w 4126207"/>
              <a:gd name="connsiteY2246" fmla="*/ 2064437 h 4072308"/>
              <a:gd name="connsiteX2247" fmla="*/ 105002 w 4126207"/>
              <a:gd name="connsiteY2247" fmla="*/ 2051555 h 4072308"/>
              <a:gd name="connsiteX2248" fmla="*/ 266241 w 4126207"/>
              <a:gd name="connsiteY2248" fmla="*/ 2041073 h 4072308"/>
              <a:gd name="connsiteX2249" fmla="*/ 266256 w 4126207"/>
              <a:gd name="connsiteY2249" fmla="*/ 2041381 h 4072308"/>
              <a:gd name="connsiteX2250" fmla="*/ 267652 w 4126207"/>
              <a:gd name="connsiteY2250" fmla="*/ 2041101 h 4072308"/>
              <a:gd name="connsiteX2251" fmla="*/ 266414 w 4126207"/>
              <a:gd name="connsiteY2251" fmla="*/ 2041101 h 4072308"/>
              <a:gd name="connsiteX2252" fmla="*/ 263735 w 4126207"/>
              <a:gd name="connsiteY2252" fmla="*/ 2040669 h 4072308"/>
              <a:gd name="connsiteX2253" fmla="*/ 263737 w 4126207"/>
              <a:gd name="connsiteY2253" fmla="*/ 2040720 h 4072308"/>
              <a:gd name="connsiteX2254" fmla="*/ 264051 w 4126207"/>
              <a:gd name="connsiteY2254" fmla="*/ 2040720 h 4072308"/>
              <a:gd name="connsiteX2255" fmla="*/ 70050 w 4126207"/>
              <a:gd name="connsiteY2255" fmla="*/ 2033986 h 4072308"/>
              <a:gd name="connsiteX2256" fmla="*/ 69533 w 4126207"/>
              <a:gd name="connsiteY2256" fmla="*/ 2043007 h 4072308"/>
              <a:gd name="connsiteX2257" fmla="*/ 69533 w 4126207"/>
              <a:gd name="connsiteY2257" fmla="*/ 2079868 h 4072308"/>
              <a:gd name="connsiteX2258" fmla="*/ 71057 w 4126207"/>
              <a:gd name="connsiteY2258" fmla="*/ 2116921 h 4072308"/>
              <a:gd name="connsiteX2259" fmla="*/ 74963 w 4126207"/>
              <a:gd name="connsiteY2259" fmla="*/ 2191025 h 4072308"/>
              <a:gd name="connsiteX2260" fmla="*/ 82297 w 4126207"/>
              <a:gd name="connsiteY2260" fmla="*/ 2265130 h 4072308"/>
              <a:gd name="connsiteX2261" fmla="*/ 84202 w 4126207"/>
              <a:gd name="connsiteY2261" fmla="*/ 2283703 h 4072308"/>
              <a:gd name="connsiteX2262" fmla="*/ 86964 w 4126207"/>
              <a:gd name="connsiteY2262" fmla="*/ 2302086 h 4072308"/>
              <a:gd name="connsiteX2263" fmla="*/ 92489 w 4126207"/>
              <a:gd name="connsiteY2263" fmla="*/ 2339139 h 4072308"/>
              <a:gd name="connsiteX2264" fmla="*/ 98963 w 4126207"/>
              <a:gd name="connsiteY2264" fmla="*/ 2384931 h 4072308"/>
              <a:gd name="connsiteX2265" fmla="*/ 99251 w 4126207"/>
              <a:gd name="connsiteY2265" fmla="*/ 2385144 h 4072308"/>
              <a:gd name="connsiteX2266" fmla="*/ 92774 w 4126207"/>
              <a:gd name="connsiteY2266" fmla="*/ 2339328 h 4072308"/>
              <a:gd name="connsiteX2267" fmla="*/ 87250 w 4126207"/>
              <a:gd name="connsiteY2267" fmla="*/ 2302276 h 4072308"/>
              <a:gd name="connsiteX2268" fmla="*/ 84487 w 4126207"/>
              <a:gd name="connsiteY2268" fmla="*/ 2283893 h 4072308"/>
              <a:gd name="connsiteX2269" fmla="*/ 82582 w 4126207"/>
              <a:gd name="connsiteY2269" fmla="*/ 2265319 h 4072308"/>
              <a:gd name="connsiteX2270" fmla="*/ 75248 w 4126207"/>
              <a:gd name="connsiteY2270" fmla="*/ 2191215 h 4072308"/>
              <a:gd name="connsiteX2271" fmla="*/ 71343 w 4126207"/>
              <a:gd name="connsiteY2271" fmla="*/ 2117110 h 4072308"/>
              <a:gd name="connsiteX2272" fmla="*/ 69819 w 4126207"/>
              <a:gd name="connsiteY2272" fmla="*/ 2080058 h 4072308"/>
              <a:gd name="connsiteX2273" fmla="*/ 69819 w 4126207"/>
              <a:gd name="connsiteY2273" fmla="*/ 2042815 h 4072308"/>
              <a:gd name="connsiteX2274" fmla="*/ 71140 w 4126207"/>
              <a:gd name="connsiteY2274" fmla="*/ 2014967 h 4072308"/>
              <a:gd name="connsiteX2275" fmla="*/ 71112 w 4126207"/>
              <a:gd name="connsiteY2275" fmla="*/ 2015460 h 4072308"/>
              <a:gd name="connsiteX2276" fmla="*/ 72676 w 4126207"/>
              <a:gd name="connsiteY2276" fmla="*/ 2056912 h 4072308"/>
              <a:gd name="connsiteX2277" fmla="*/ 73724 w 4126207"/>
              <a:gd name="connsiteY2277" fmla="*/ 2082153 h 4072308"/>
              <a:gd name="connsiteX2278" fmla="*/ 75915 w 4126207"/>
              <a:gd name="connsiteY2278" fmla="*/ 2107300 h 4072308"/>
              <a:gd name="connsiteX2279" fmla="*/ 75923 w 4126207"/>
              <a:gd name="connsiteY2279" fmla="*/ 2107714 h 4072308"/>
              <a:gd name="connsiteX2280" fmla="*/ 78844 w 4126207"/>
              <a:gd name="connsiteY2280" fmla="*/ 2108637 h 4072308"/>
              <a:gd name="connsiteX2281" fmla="*/ 80847 w 4126207"/>
              <a:gd name="connsiteY2281" fmla="*/ 2104111 h 4072308"/>
              <a:gd name="connsiteX2282" fmla="*/ 82757 w 4126207"/>
              <a:gd name="connsiteY2282" fmla="*/ 2102875 h 4072308"/>
              <a:gd name="connsiteX2283" fmla="*/ 83117 w 4126207"/>
              <a:gd name="connsiteY2283" fmla="*/ 2103358 h 4072308"/>
              <a:gd name="connsiteX2284" fmla="*/ 85426 w 4126207"/>
              <a:gd name="connsiteY2284" fmla="*/ 2111456 h 4072308"/>
              <a:gd name="connsiteX2285" fmla="*/ 88582 w 4126207"/>
              <a:gd name="connsiteY2285" fmla="*/ 2137113 h 4072308"/>
              <a:gd name="connsiteX2286" fmla="*/ 91154 w 4126207"/>
              <a:gd name="connsiteY2286" fmla="*/ 2231030 h 4072308"/>
              <a:gd name="connsiteX2287" fmla="*/ 95631 w 4126207"/>
              <a:gd name="connsiteY2287" fmla="*/ 2288180 h 4072308"/>
              <a:gd name="connsiteX2288" fmla="*/ 108109 w 4126207"/>
              <a:gd name="connsiteY2288" fmla="*/ 2343234 h 4072308"/>
              <a:gd name="connsiteX2289" fmla="*/ 139065 w 4126207"/>
              <a:gd name="connsiteY2289" fmla="*/ 2466011 h 4072308"/>
              <a:gd name="connsiteX2290" fmla="*/ 143161 w 4126207"/>
              <a:gd name="connsiteY2290" fmla="*/ 2480680 h 4072308"/>
              <a:gd name="connsiteX2291" fmla="*/ 146304 w 4126207"/>
              <a:gd name="connsiteY2291" fmla="*/ 2490776 h 4072308"/>
              <a:gd name="connsiteX2292" fmla="*/ 164878 w 4126207"/>
              <a:gd name="connsiteY2292" fmla="*/ 2532781 h 4072308"/>
              <a:gd name="connsiteX2293" fmla="*/ 172498 w 4126207"/>
              <a:gd name="connsiteY2293" fmla="*/ 2560118 h 4072308"/>
              <a:gd name="connsiteX2294" fmla="*/ 181356 w 4126207"/>
              <a:gd name="connsiteY2294" fmla="*/ 2587169 h 4072308"/>
              <a:gd name="connsiteX2295" fmla="*/ 196405 w 4126207"/>
              <a:gd name="connsiteY2295" fmla="*/ 2628413 h 4072308"/>
              <a:gd name="connsiteX2296" fmla="*/ 197846 w 4126207"/>
              <a:gd name="connsiteY2296" fmla="*/ 2633104 h 4072308"/>
              <a:gd name="connsiteX2297" fmla="*/ 201236 w 4126207"/>
              <a:gd name="connsiteY2297" fmla="*/ 2643046 h 4072308"/>
              <a:gd name="connsiteX2298" fmla="*/ 202026 w 4126207"/>
              <a:gd name="connsiteY2298" fmla="*/ 2643462 h 4072308"/>
              <a:gd name="connsiteX2299" fmla="*/ 196501 w 4126207"/>
              <a:gd name="connsiteY2299" fmla="*/ 2626793 h 4072308"/>
              <a:gd name="connsiteX2300" fmla="*/ 181452 w 4126207"/>
              <a:gd name="connsiteY2300" fmla="*/ 2585550 h 4072308"/>
              <a:gd name="connsiteX2301" fmla="*/ 172593 w 4126207"/>
              <a:gd name="connsiteY2301" fmla="*/ 2558499 h 4072308"/>
              <a:gd name="connsiteX2302" fmla="*/ 164973 w 4126207"/>
              <a:gd name="connsiteY2302" fmla="*/ 2531162 h 4072308"/>
              <a:gd name="connsiteX2303" fmla="*/ 146400 w 4126207"/>
              <a:gd name="connsiteY2303" fmla="*/ 2489156 h 4072308"/>
              <a:gd name="connsiteX2304" fmla="*/ 143256 w 4126207"/>
              <a:gd name="connsiteY2304" fmla="*/ 2479060 h 4072308"/>
              <a:gd name="connsiteX2305" fmla="*/ 139161 w 4126207"/>
              <a:gd name="connsiteY2305" fmla="*/ 2464392 h 4072308"/>
              <a:gd name="connsiteX2306" fmla="*/ 108204 w 4126207"/>
              <a:gd name="connsiteY2306" fmla="*/ 2341615 h 4072308"/>
              <a:gd name="connsiteX2307" fmla="*/ 95727 w 4126207"/>
              <a:gd name="connsiteY2307" fmla="*/ 2286560 h 4072308"/>
              <a:gd name="connsiteX2308" fmla="*/ 91250 w 4126207"/>
              <a:gd name="connsiteY2308" fmla="*/ 2229410 h 4072308"/>
              <a:gd name="connsiteX2309" fmla="*/ 88678 w 4126207"/>
              <a:gd name="connsiteY2309" fmla="*/ 2135493 h 4072308"/>
              <a:gd name="connsiteX2310" fmla="*/ 84634 w 4126207"/>
              <a:gd name="connsiteY2310" fmla="*/ 2105392 h 4072308"/>
              <a:gd name="connsiteX2311" fmla="*/ 83117 w 4126207"/>
              <a:gd name="connsiteY2311" fmla="*/ 2103358 h 4072308"/>
              <a:gd name="connsiteX2312" fmla="*/ 82945 w 4126207"/>
              <a:gd name="connsiteY2312" fmla="*/ 2102753 h 4072308"/>
              <a:gd name="connsiteX2313" fmla="*/ 82757 w 4126207"/>
              <a:gd name="connsiteY2313" fmla="*/ 2102875 h 4072308"/>
              <a:gd name="connsiteX2314" fmla="*/ 81618 w 4126207"/>
              <a:gd name="connsiteY2314" fmla="*/ 2101346 h 4072308"/>
              <a:gd name="connsiteX2315" fmla="*/ 75915 w 4126207"/>
              <a:gd name="connsiteY2315" fmla="*/ 2106061 h 4072308"/>
              <a:gd name="connsiteX2316" fmla="*/ 73724 w 4126207"/>
              <a:gd name="connsiteY2316" fmla="*/ 2080915 h 4072308"/>
              <a:gd name="connsiteX2317" fmla="*/ 72676 w 4126207"/>
              <a:gd name="connsiteY2317" fmla="*/ 2055674 h 4072308"/>
              <a:gd name="connsiteX2318" fmla="*/ 300741 w 4126207"/>
              <a:gd name="connsiteY2318" fmla="*/ 2005537 h 4072308"/>
              <a:gd name="connsiteX2319" fmla="*/ 300691 w 4126207"/>
              <a:gd name="connsiteY2319" fmla="*/ 2005746 h 4072308"/>
              <a:gd name="connsiteX2320" fmla="*/ 303618 w 4126207"/>
              <a:gd name="connsiteY2320" fmla="*/ 2007209 h 4072308"/>
              <a:gd name="connsiteX2321" fmla="*/ 307657 w 4126207"/>
              <a:gd name="connsiteY2321" fmla="*/ 2034624 h 4072308"/>
              <a:gd name="connsiteX2322" fmla="*/ 308449 w 4126207"/>
              <a:gd name="connsiteY2322" fmla="*/ 2038845 h 4072308"/>
              <a:gd name="connsiteX2323" fmla="*/ 308841 w 4126207"/>
              <a:gd name="connsiteY2323" fmla="*/ 2037865 h 4072308"/>
              <a:gd name="connsiteX2324" fmla="*/ 308230 w 4126207"/>
              <a:gd name="connsiteY2324" fmla="*/ 2034624 h 4072308"/>
              <a:gd name="connsiteX2325" fmla="*/ 300741 w 4126207"/>
              <a:gd name="connsiteY2325" fmla="*/ 2005537 h 4072308"/>
              <a:gd name="connsiteX2326" fmla="*/ 320001 w 4126207"/>
              <a:gd name="connsiteY2326" fmla="*/ 1987734 h 4072308"/>
              <a:gd name="connsiteX2327" fmla="*/ 319856 w 4126207"/>
              <a:gd name="connsiteY2327" fmla="*/ 1989662 h 4072308"/>
              <a:gd name="connsiteX2328" fmla="*/ 322215 w 4126207"/>
              <a:gd name="connsiteY2328" fmla="*/ 1999283 h 4072308"/>
              <a:gd name="connsiteX2329" fmla="*/ 331470 w 4126207"/>
              <a:gd name="connsiteY2329" fmla="*/ 2059866 h 4072308"/>
              <a:gd name="connsiteX2330" fmla="*/ 338519 w 4126207"/>
              <a:gd name="connsiteY2330" fmla="*/ 2104633 h 4072308"/>
              <a:gd name="connsiteX2331" fmla="*/ 348044 w 4126207"/>
              <a:gd name="connsiteY2331" fmla="*/ 2195692 h 4072308"/>
              <a:gd name="connsiteX2332" fmla="*/ 352130 w 4126207"/>
              <a:gd name="connsiteY2332" fmla="*/ 2232609 h 4072308"/>
              <a:gd name="connsiteX2333" fmla="*/ 352239 w 4126207"/>
              <a:gd name="connsiteY2333" fmla="*/ 2228235 h 4072308"/>
              <a:gd name="connsiteX2334" fmla="*/ 348616 w 4126207"/>
              <a:gd name="connsiteY2334" fmla="*/ 2195502 h 4072308"/>
              <a:gd name="connsiteX2335" fmla="*/ 339091 w 4126207"/>
              <a:gd name="connsiteY2335" fmla="*/ 2104442 h 4072308"/>
              <a:gd name="connsiteX2336" fmla="*/ 332042 w 4126207"/>
              <a:gd name="connsiteY2336" fmla="*/ 2059675 h 4072308"/>
              <a:gd name="connsiteX2337" fmla="*/ 322786 w 4126207"/>
              <a:gd name="connsiteY2337" fmla="*/ 1999092 h 4072308"/>
              <a:gd name="connsiteX2338" fmla="*/ 291562 w 4126207"/>
              <a:gd name="connsiteY2338" fmla="*/ 1959954 h 4072308"/>
              <a:gd name="connsiteX2339" fmla="*/ 290435 w 4126207"/>
              <a:gd name="connsiteY2339" fmla="*/ 1963276 h 4072308"/>
              <a:gd name="connsiteX2340" fmla="*/ 290271 w 4126207"/>
              <a:gd name="connsiteY2340" fmla="*/ 1964539 h 4072308"/>
              <a:gd name="connsiteX2341" fmla="*/ 306026 w 4126207"/>
              <a:gd name="connsiteY2341" fmla="*/ 1954721 h 4072308"/>
              <a:gd name="connsiteX2342" fmla="*/ 305847 w 4126207"/>
              <a:gd name="connsiteY2342" fmla="*/ 1955147 h 4072308"/>
              <a:gd name="connsiteX2343" fmla="*/ 307849 w 4126207"/>
              <a:gd name="connsiteY2343" fmla="*/ 1962710 h 4072308"/>
              <a:gd name="connsiteX2344" fmla="*/ 308992 w 4126207"/>
              <a:gd name="connsiteY2344" fmla="*/ 1985379 h 4072308"/>
              <a:gd name="connsiteX2345" fmla="*/ 310897 w 4126207"/>
              <a:gd name="connsiteY2345" fmla="*/ 2021860 h 4072308"/>
              <a:gd name="connsiteX2346" fmla="*/ 310897 w 4126207"/>
              <a:gd name="connsiteY2346" fmla="*/ 2021861 h 4072308"/>
              <a:gd name="connsiteX2347" fmla="*/ 312965 w 4126207"/>
              <a:gd name="connsiteY2347" fmla="*/ 2021861 h 4072308"/>
              <a:gd name="connsiteX2348" fmla="*/ 313035 w 4126207"/>
              <a:gd name="connsiteY2348" fmla="*/ 2021765 h 4072308"/>
              <a:gd name="connsiteX2349" fmla="*/ 311182 w 4126207"/>
              <a:gd name="connsiteY2349" fmla="*/ 2021765 h 4072308"/>
              <a:gd name="connsiteX2350" fmla="*/ 309277 w 4126207"/>
              <a:gd name="connsiteY2350" fmla="*/ 1985285 h 4072308"/>
              <a:gd name="connsiteX2351" fmla="*/ 308134 w 4126207"/>
              <a:gd name="connsiteY2351" fmla="*/ 1962615 h 4072308"/>
              <a:gd name="connsiteX2352" fmla="*/ 306026 w 4126207"/>
              <a:gd name="connsiteY2352" fmla="*/ 1954721 h 4072308"/>
              <a:gd name="connsiteX2353" fmla="*/ 293483 w 4126207"/>
              <a:gd name="connsiteY2353" fmla="*/ 1954293 h 4072308"/>
              <a:gd name="connsiteX2354" fmla="*/ 293320 w 4126207"/>
              <a:gd name="connsiteY2354" fmla="*/ 1954775 h 4072308"/>
              <a:gd name="connsiteX2355" fmla="*/ 297562 w 4126207"/>
              <a:gd name="connsiteY2355" fmla="*/ 1963472 h 4072308"/>
              <a:gd name="connsiteX2356" fmla="*/ 299847 w 4126207"/>
              <a:gd name="connsiteY2356" fmla="*/ 1967949 h 4072308"/>
              <a:gd name="connsiteX2357" fmla="*/ 300011 w 4126207"/>
              <a:gd name="connsiteY2357" fmla="*/ 1967616 h 4072308"/>
              <a:gd name="connsiteX2358" fmla="*/ 297847 w 4126207"/>
              <a:gd name="connsiteY2358" fmla="*/ 1963377 h 4072308"/>
              <a:gd name="connsiteX2359" fmla="*/ 293483 w 4126207"/>
              <a:gd name="connsiteY2359" fmla="*/ 1954293 h 4072308"/>
              <a:gd name="connsiteX2360" fmla="*/ 317259 w 4126207"/>
              <a:gd name="connsiteY2360" fmla="*/ 1915466 h 4072308"/>
              <a:gd name="connsiteX2361" fmla="*/ 317278 w 4126207"/>
              <a:gd name="connsiteY2361" fmla="*/ 1915752 h 4072308"/>
              <a:gd name="connsiteX2362" fmla="*/ 314783 w 4126207"/>
              <a:gd name="connsiteY2362" fmla="*/ 1921444 h 4072308"/>
              <a:gd name="connsiteX2363" fmla="*/ 314883 w 4126207"/>
              <a:gd name="connsiteY2363" fmla="*/ 1921512 h 4072308"/>
              <a:gd name="connsiteX2364" fmla="*/ 317418 w 4126207"/>
              <a:gd name="connsiteY2364" fmla="*/ 1915731 h 4072308"/>
              <a:gd name="connsiteX2365" fmla="*/ 350729 w 4126207"/>
              <a:gd name="connsiteY2365" fmla="*/ 1911793 h 4072308"/>
              <a:gd name="connsiteX2366" fmla="*/ 350723 w 4126207"/>
              <a:gd name="connsiteY2366" fmla="*/ 1911835 h 4072308"/>
              <a:gd name="connsiteX2367" fmla="*/ 351283 w 4126207"/>
              <a:gd name="connsiteY2367" fmla="*/ 1950042 h 4072308"/>
              <a:gd name="connsiteX2368" fmla="*/ 352616 w 4126207"/>
              <a:gd name="connsiteY2368" fmla="*/ 1979094 h 4072308"/>
              <a:gd name="connsiteX2369" fmla="*/ 354902 w 4126207"/>
              <a:gd name="connsiteY2369" fmla="*/ 2010526 h 4072308"/>
              <a:gd name="connsiteX2370" fmla="*/ 357497 w 4126207"/>
              <a:gd name="connsiteY2370" fmla="*/ 2045031 h 4072308"/>
              <a:gd name="connsiteX2371" fmla="*/ 358114 w 4126207"/>
              <a:gd name="connsiteY2371" fmla="*/ 2052127 h 4072308"/>
              <a:gd name="connsiteX2372" fmla="*/ 358134 w 4126207"/>
              <a:gd name="connsiteY2372" fmla="*/ 2051983 h 4072308"/>
              <a:gd name="connsiteX2373" fmla="*/ 357496 w 4126207"/>
              <a:gd name="connsiteY2373" fmla="*/ 2044650 h 4072308"/>
              <a:gd name="connsiteX2374" fmla="*/ 354901 w 4126207"/>
              <a:gd name="connsiteY2374" fmla="*/ 2010145 h 4072308"/>
              <a:gd name="connsiteX2375" fmla="*/ 352615 w 4126207"/>
              <a:gd name="connsiteY2375" fmla="*/ 1978713 h 4072308"/>
              <a:gd name="connsiteX2376" fmla="*/ 351282 w 4126207"/>
              <a:gd name="connsiteY2376" fmla="*/ 1949661 h 4072308"/>
              <a:gd name="connsiteX2377" fmla="*/ 243226 w 4126207"/>
              <a:gd name="connsiteY2377" fmla="*/ 1901724 h 4072308"/>
              <a:gd name="connsiteX2378" fmla="*/ 238030 w 4126207"/>
              <a:gd name="connsiteY2378" fmla="*/ 1905751 h 4072308"/>
              <a:gd name="connsiteX2379" fmla="*/ 236208 w 4126207"/>
              <a:gd name="connsiteY2379" fmla="*/ 1905614 h 4072308"/>
              <a:gd name="connsiteX2380" fmla="*/ 236256 w 4126207"/>
              <a:gd name="connsiteY2380" fmla="*/ 1906275 h 4072308"/>
              <a:gd name="connsiteX2381" fmla="*/ 238316 w 4126207"/>
              <a:gd name="connsiteY2381" fmla="*/ 1906037 h 4072308"/>
              <a:gd name="connsiteX2382" fmla="*/ 243384 w 4126207"/>
              <a:gd name="connsiteY2382" fmla="*/ 1902162 h 4072308"/>
              <a:gd name="connsiteX2383" fmla="*/ 346798 w 4126207"/>
              <a:gd name="connsiteY2383" fmla="*/ 1882162 h 4072308"/>
              <a:gd name="connsiteX2384" fmla="*/ 342876 w 4126207"/>
              <a:gd name="connsiteY2384" fmla="*/ 1891166 h 4072308"/>
              <a:gd name="connsiteX2385" fmla="*/ 341255 w 4126207"/>
              <a:gd name="connsiteY2385" fmla="*/ 1891390 h 4072308"/>
              <a:gd name="connsiteX2386" fmla="*/ 341266 w 4126207"/>
              <a:gd name="connsiteY2386" fmla="*/ 1891536 h 4072308"/>
              <a:gd name="connsiteX2387" fmla="*/ 342923 w 4126207"/>
              <a:gd name="connsiteY2387" fmla="*/ 1891404 h 4072308"/>
              <a:gd name="connsiteX2388" fmla="*/ 346794 w 4126207"/>
              <a:gd name="connsiteY2388" fmla="*/ 1882463 h 4072308"/>
              <a:gd name="connsiteX2389" fmla="*/ 270805 w 4126207"/>
              <a:gd name="connsiteY2389" fmla="*/ 1843620 h 4072308"/>
              <a:gd name="connsiteX2390" fmla="*/ 270796 w 4126207"/>
              <a:gd name="connsiteY2390" fmla="*/ 1843743 h 4072308"/>
              <a:gd name="connsiteX2391" fmla="*/ 270859 w 4126207"/>
              <a:gd name="connsiteY2391" fmla="*/ 1845175 h 4072308"/>
              <a:gd name="connsiteX2392" fmla="*/ 276419 w 4126207"/>
              <a:gd name="connsiteY2392" fmla="*/ 1843385 h 4072308"/>
              <a:gd name="connsiteX2393" fmla="*/ 272677 w 4126207"/>
              <a:gd name="connsiteY2393" fmla="*/ 1856352 h 4072308"/>
              <a:gd name="connsiteX2394" fmla="*/ 271338 w 4126207"/>
              <a:gd name="connsiteY2394" fmla="*/ 1856055 h 4072308"/>
              <a:gd name="connsiteX2395" fmla="*/ 271357 w 4126207"/>
              <a:gd name="connsiteY2395" fmla="*/ 1856494 h 4072308"/>
              <a:gd name="connsiteX2396" fmla="*/ 272784 w 4126207"/>
              <a:gd name="connsiteY2396" fmla="*/ 1856805 h 4072308"/>
              <a:gd name="connsiteX2397" fmla="*/ 276374 w 4126207"/>
              <a:gd name="connsiteY2397" fmla="*/ 1843960 h 4072308"/>
              <a:gd name="connsiteX2398" fmla="*/ 3753608 w 4126207"/>
              <a:gd name="connsiteY2398" fmla="*/ 1839116 h 4072308"/>
              <a:gd name="connsiteX2399" fmla="*/ 3752684 w 4126207"/>
              <a:gd name="connsiteY2399" fmla="*/ 1839529 h 4072308"/>
              <a:gd name="connsiteX2400" fmla="*/ 3751595 w 4126207"/>
              <a:gd name="connsiteY2400" fmla="*/ 1844220 h 4072308"/>
              <a:gd name="connsiteX2401" fmla="*/ 3751487 w 4126207"/>
              <a:gd name="connsiteY2401" fmla="*/ 1849463 h 4072308"/>
              <a:gd name="connsiteX2402" fmla="*/ 3751659 w 4126207"/>
              <a:gd name="connsiteY2402" fmla="*/ 1844219 h 4072308"/>
              <a:gd name="connsiteX2403" fmla="*/ 3752731 w 4126207"/>
              <a:gd name="connsiteY2403" fmla="*/ 1839528 h 4072308"/>
              <a:gd name="connsiteX2404" fmla="*/ 3763004 w 4126207"/>
              <a:gd name="connsiteY2404" fmla="*/ 1804159 h 4072308"/>
              <a:gd name="connsiteX2405" fmla="*/ 3762793 w 4126207"/>
              <a:gd name="connsiteY2405" fmla="*/ 1805427 h 4072308"/>
              <a:gd name="connsiteX2406" fmla="*/ 3765102 w 4126207"/>
              <a:gd name="connsiteY2406" fmla="*/ 1838029 h 4072308"/>
              <a:gd name="connsiteX2407" fmla="*/ 3765151 w 4126207"/>
              <a:gd name="connsiteY2407" fmla="*/ 1850408 h 4072308"/>
              <a:gd name="connsiteX2408" fmla="*/ 3764564 w 4126207"/>
              <a:gd name="connsiteY2408" fmla="*/ 1853456 h 4072308"/>
              <a:gd name="connsiteX2409" fmla="*/ 3764626 w 4126207"/>
              <a:gd name="connsiteY2409" fmla="*/ 1854408 h 4072308"/>
              <a:gd name="connsiteX2410" fmla="*/ 3765437 w 4126207"/>
              <a:gd name="connsiteY2410" fmla="*/ 1850151 h 4072308"/>
              <a:gd name="connsiteX2411" fmla="*/ 3765388 w 4126207"/>
              <a:gd name="connsiteY2411" fmla="*/ 1837660 h 4072308"/>
              <a:gd name="connsiteX2412" fmla="*/ 219077 w 4126207"/>
              <a:gd name="connsiteY2412" fmla="*/ 1790901 h 4072308"/>
              <a:gd name="connsiteX2413" fmla="*/ 219069 w 4126207"/>
              <a:gd name="connsiteY2413" fmla="*/ 1791190 h 4072308"/>
              <a:gd name="connsiteX2414" fmla="*/ 219933 w 4126207"/>
              <a:gd name="connsiteY2414" fmla="*/ 1796118 h 4072308"/>
              <a:gd name="connsiteX2415" fmla="*/ 222981 w 4126207"/>
              <a:gd name="connsiteY2415" fmla="*/ 1843743 h 4072308"/>
              <a:gd name="connsiteX2416" fmla="*/ 219742 w 4126207"/>
              <a:gd name="connsiteY2416" fmla="*/ 1889082 h 4072308"/>
              <a:gd name="connsiteX2417" fmla="*/ 217456 w 4126207"/>
              <a:gd name="connsiteY2417" fmla="*/ 1938136 h 4072308"/>
              <a:gd name="connsiteX2418" fmla="*/ 215456 w 4126207"/>
              <a:gd name="connsiteY2418" fmla="*/ 1980141 h 4072308"/>
              <a:gd name="connsiteX2419" fmla="*/ 216028 w 4126207"/>
              <a:gd name="connsiteY2419" fmla="*/ 2019289 h 4072308"/>
              <a:gd name="connsiteX2420" fmla="*/ 217552 w 4126207"/>
              <a:gd name="connsiteY2420" fmla="*/ 2056722 h 4072308"/>
              <a:gd name="connsiteX2421" fmla="*/ 218599 w 4126207"/>
              <a:gd name="connsiteY2421" fmla="*/ 2075201 h 4072308"/>
              <a:gd name="connsiteX2422" fmla="*/ 220790 w 4126207"/>
              <a:gd name="connsiteY2422" fmla="*/ 2093774 h 4072308"/>
              <a:gd name="connsiteX2423" fmla="*/ 225063 w 4126207"/>
              <a:gd name="connsiteY2423" fmla="*/ 2142249 h 4072308"/>
              <a:gd name="connsiteX2424" fmla="*/ 224618 w 4126207"/>
              <a:gd name="connsiteY2424" fmla="*/ 2144764 h 4072308"/>
              <a:gd name="connsiteX2425" fmla="*/ 224790 w 4126207"/>
              <a:gd name="connsiteY2425" fmla="*/ 2145114 h 4072308"/>
              <a:gd name="connsiteX2426" fmla="*/ 221075 w 4126207"/>
              <a:gd name="connsiteY2426" fmla="*/ 2093489 h 4072308"/>
              <a:gd name="connsiteX2427" fmla="*/ 218885 w 4126207"/>
              <a:gd name="connsiteY2427" fmla="*/ 2074915 h 4072308"/>
              <a:gd name="connsiteX2428" fmla="*/ 217837 w 4126207"/>
              <a:gd name="connsiteY2428" fmla="*/ 2056436 h 4072308"/>
              <a:gd name="connsiteX2429" fmla="*/ 216313 w 4126207"/>
              <a:gd name="connsiteY2429" fmla="*/ 2019003 h 4072308"/>
              <a:gd name="connsiteX2430" fmla="*/ 215741 w 4126207"/>
              <a:gd name="connsiteY2430" fmla="*/ 1979855 h 4072308"/>
              <a:gd name="connsiteX2431" fmla="*/ 217742 w 4126207"/>
              <a:gd name="connsiteY2431" fmla="*/ 1937850 h 4072308"/>
              <a:gd name="connsiteX2432" fmla="*/ 220028 w 4126207"/>
              <a:gd name="connsiteY2432" fmla="*/ 1888796 h 4072308"/>
              <a:gd name="connsiteX2433" fmla="*/ 223266 w 4126207"/>
              <a:gd name="connsiteY2433" fmla="*/ 1843457 h 4072308"/>
              <a:gd name="connsiteX2434" fmla="*/ 220218 w 4126207"/>
              <a:gd name="connsiteY2434" fmla="*/ 1795832 h 4072308"/>
              <a:gd name="connsiteX2435" fmla="*/ 378837 w 4126207"/>
              <a:gd name="connsiteY2435" fmla="*/ 1788316 h 4072308"/>
              <a:gd name="connsiteX2436" fmla="*/ 378809 w 4126207"/>
              <a:gd name="connsiteY2436" fmla="*/ 1790118 h 4072308"/>
              <a:gd name="connsiteX2437" fmla="*/ 376523 w 4126207"/>
              <a:gd name="connsiteY2437" fmla="*/ 1819264 h 4072308"/>
              <a:gd name="connsiteX2438" fmla="*/ 373761 w 4126207"/>
              <a:gd name="connsiteY2438" fmla="*/ 1851744 h 4072308"/>
              <a:gd name="connsiteX2439" fmla="*/ 369856 w 4126207"/>
              <a:gd name="connsiteY2439" fmla="*/ 1917276 h 4072308"/>
              <a:gd name="connsiteX2440" fmla="*/ 369878 w 4126207"/>
              <a:gd name="connsiteY2440" fmla="*/ 1917276 h 4072308"/>
              <a:gd name="connsiteX2441" fmla="*/ 373762 w 4126207"/>
              <a:gd name="connsiteY2441" fmla="*/ 1852125 h 4072308"/>
              <a:gd name="connsiteX2442" fmla="*/ 376524 w 4126207"/>
              <a:gd name="connsiteY2442" fmla="*/ 1819645 h 4072308"/>
              <a:gd name="connsiteX2443" fmla="*/ 378810 w 4126207"/>
              <a:gd name="connsiteY2443" fmla="*/ 1790498 h 4072308"/>
              <a:gd name="connsiteX2444" fmla="*/ 325194 w 4126207"/>
              <a:gd name="connsiteY2444" fmla="*/ 1756536 h 4072308"/>
              <a:gd name="connsiteX2445" fmla="*/ 326994 w 4126207"/>
              <a:gd name="connsiteY2445" fmla="*/ 1766210 h 4072308"/>
              <a:gd name="connsiteX2446" fmla="*/ 332018 w 4126207"/>
              <a:gd name="connsiteY2446" fmla="*/ 1816776 h 4072308"/>
              <a:gd name="connsiteX2447" fmla="*/ 332206 w 4126207"/>
              <a:gd name="connsiteY2447" fmla="*/ 1817333 h 4072308"/>
              <a:gd name="connsiteX2448" fmla="*/ 329642 w 4126207"/>
              <a:gd name="connsiteY2448" fmla="*/ 1790908 h 4072308"/>
              <a:gd name="connsiteX2449" fmla="*/ 327184 w 4126207"/>
              <a:gd name="connsiteY2449" fmla="*/ 1766782 h 4072308"/>
              <a:gd name="connsiteX2450" fmla="*/ 325255 w 4126207"/>
              <a:gd name="connsiteY2450" fmla="*/ 1756554 h 4072308"/>
              <a:gd name="connsiteX2451" fmla="*/ 169307 w 4126207"/>
              <a:gd name="connsiteY2451" fmla="*/ 1754638 h 4072308"/>
              <a:gd name="connsiteX2452" fmla="*/ 169259 w 4126207"/>
              <a:gd name="connsiteY2452" fmla="*/ 1754970 h 4072308"/>
              <a:gd name="connsiteX2453" fmla="*/ 163735 w 4126207"/>
              <a:gd name="connsiteY2453" fmla="*/ 1793070 h 4072308"/>
              <a:gd name="connsiteX2454" fmla="*/ 160020 w 4126207"/>
              <a:gd name="connsiteY2454" fmla="*/ 1831170 h 4072308"/>
              <a:gd name="connsiteX2455" fmla="*/ 159798 w 4126207"/>
              <a:gd name="connsiteY2455" fmla="*/ 1831668 h 4072308"/>
              <a:gd name="connsiteX2456" fmla="*/ 158782 w 4126207"/>
              <a:gd name="connsiteY2456" fmla="*/ 1883844 h 4072308"/>
              <a:gd name="connsiteX2457" fmla="*/ 159925 w 4126207"/>
              <a:gd name="connsiteY2457" fmla="*/ 1939279 h 4072308"/>
              <a:gd name="connsiteX2458" fmla="*/ 159925 w 4126207"/>
              <a:gd name="connsiteY2458" fmla="*/ 1983475 h 4072308"/>
              <a:gd name="connsiteX2459" fmla="*/ 160496 w 4126207"/>
              <a:gd name="connsiteY2459" fmla="*/ 2015003 h 4072308"/>
              <a:gd name="connsiteX2460" fmla="*/ 155924 w 4126207"/>
              <a:gd name="connsiteY2460" fmla="*/ 2042626 h 4072308"/>
              <a:gd name="connsiteX2461" fmla="*/ 147066 w 4126207"/>
              <a:gd name="connsiteY2461" fmla="*/ 2049769 h 4072308"/>
              <a:gd name="connsiteX2462" fmla="*/ 148971 w 4126207"/>
              <a:gd name="connsiteY2462" fmla="*/ 2126922 h 4072308"/>
              <a:gd name="connsiteX2463" fmla="*/ 166021 w 4126207"/>
              <a:gd name="connsiteY2463" fmla="*/ 2261796 h 4072308"/>
              <a:gd name="connsiteX2464" fmla="*/ 175546 w 4126207"/>
              <a:gd name="connsiteY2464" fmla="*/ 2362094 h 4072308"/>
              <a:gd name="connsiteX2465" fmla="*/ 180213 w 4126207"/>
              <a:gd name="connsiteY2465" fmla="*/ 2419244 h 4072308"/>
              <a:gd name="connsiteX2466" fmla="*/ 181725 w 4126207"/>
              <a:gd name="connsiteY2466" fmla="*/ 2439544 h 4072308"/>
              <a:gd name="connsiteX2467" fmla="*/ 177538 w 4126207"/>
              <a:gd name="connsiteY2467" fmla="*/ 2439066 h 4072308"/>
              <a:gd name="connsiteX2468" fmla="*/ 178213 w 4126207"/>
              <a:gd name="connsiteY2468" fmla="*/ 2441056 h 4072308"/>
              <a:gd name="connsiteX2469" fmla="*/ 180976 w 4126207"/>
              <a:gd name="connsiteY2469" fmla="*/ 2421244 h 4072308"/>
              <a:gd name="connsiteX2470" fmla="*/ 176308 w 4126207"/>
              <a:gd name="connsiteY2470" fmla="*/ 2364094 h 4072308"/>
              <a:gd name="connsiteX2471" fmla="*/ 166783 w 4126207"/>
              <a:gd name="connsiteY2471" fmla="*/ 2263796 h 4072308"/>
              <a:gd name="connsiteX2472" fmla="*/ 149734 w 4126207"/>
              <a:gd name="connsiteY2472" fmla="*/ 2128922 h 4072308"/>
              <a:gd name="connsiteX2473" fmla="*/ 147829 w 4126207"/>
              <a:gd name="connsiteY2473" fmla="*/ 2051769 h 4072308"/>
              <a:gd name="connsiteX2474" fmla="*/ 156687 w 4126207"/>
              <a:gd name="connsiteY2474" fmla="*/ 2044625 h 4072308"/>
              <a:gd name="connsiteX2475" fmla="*/ 161259 w 4126207"/>
              <a:gd name="connsiteY2475" fmla="*/ 2017003 h 4072308"/>
              <a:gd name="connsiteX2476" fmla="*/ 160687 w 4126207"/>
              <a:gd name="connsiteY2476" fmla="*/ 1985475 h 4072308"/>
              <a:gd name="connsiteX2477" fmla="*/ 160687 w 4126207"/>
              <a:gd name="connsiteY2477" fmla="*/ 1941279 h 4072308"/>
              <a:gd name="connsiteX2478" fmla="*/ 159544 w 4126207"/>
              <a:gd name="connsiteY2478" fmla="*/ 1885844 h 4072308"/>
              <a:gd name="connsiteX2479" fmla="*/ 160592 w 4126207"/>
              <a:gd name="connsiteY2479" fmla="*/ 1832027 h 4072308"/>
              <a:gd name="connsiteX2480" fmla="*/ 164307 w 4126207"/>
              <a:gd name="connsiteY2480" fmla="*/ 1793927 h 4072308"/>
              <a:gd name="connsiteX2481" fmla="*/ 169735 w 4126207"/>
              <a:gd name="connsiteY2481" fmla="*/ 1756491 h 4072308"/>
              <a:gd name="connsiteX2482" fmla="*/ 290675 w 4126207"/>
              <a:gd name="connsiteY2482" fmla="*/ 1740630 h 4072308"/>
              <a:gd name="connsiteX2483" fmla="*/ 280988 w 4126207"/>
              <a:gd name="connsiteY2483" fmla="*/ 1840790 h 4072308"/>
              <a:gd name="connsiteX2484" fmla="*/ 280794 w 4126207"/>
              <a:gd name="connsiteY2484" fmla="*/ 1840864 h 4072308"/>
              <a:gd name="connsiteX2485" fmla="*/ 280225 w 4126207"/>
              <a:gd name="connsiteY2485" fmla="*/ 1886225 h 4072308"/>
              <a:gd name="connsiteX2486" fmla="*/ 280225 w 4126207"/>
              <a:gd name="connsiteY2486" fmla="*/ 1933850 h 4072308"/>
              <a:gd name="connsiteX2487" fmla="*/ 278797 w 4126207"/>
              <a:gd name="connsiteY2487" fmla="*/ 1983952 h 4072308"/>
              <a:gd name="connsiteX2488" fmla="*/ 277654 w 4126207"/>
              <a:gd name="connsiteY2488" fmla="*/ 2037958 h 4072308"/>
              <a:gd name="connsiteX2489" fmla="*/ 279733 w 4126207"/>
              <a:gd name="connsiteY2489" fmla="*/ 2076439 h 4072308"/>
              <a:gd name="connsiteX2490" fmla="*/ 280221 w 4126207"/>
              <a:gd name="connsiteY2490" fmla="*/ 2076439 h 4072308"/>
              <a:gd name="connsiteX2491" fmla="*/ 278130 w 4126207"/>
              <a:gd name="connsiteY2491" fmla="*/ 2037767 h 4072308"/>
              <a:gd name="connsiteX2492" fmla="*/ 279273 w 4126207"/>
              <a:gd name="connsiteY2492" fmla="*/ 1983761 h 4072308"/>
              <a:gd name="connsiteX2493" fmla="*/ 280702 w 4126207"/>
              <a:gd name="connsiteY2493" fmla="*/ 1933659 h 4072308"/>
              <a:gd name="connsiteX2494" fmla="*/ 280702 w 4126207"/>
              <a:gd name="connsiteY2494" fmla="*/ 1886034 h 4072308"/>
              <a:gd name="connsiteX2495" fmla="*/ 281273 w 4126207"/>
              <a:gd name="connsiteY2495" fmla="*/ 1840409 h 4072308"/>
              <a:gd name="connsiteX2496" fmla="*/ 315106 w 4126207"/>
              <a:gd name="connsiteY2496" fmla="*/ 1731187 h 4072308"/>
              <a:gd name="connsiteX2497" fmla="*/ 310502 w 4126207"/>
              <a:gd name="connsiteY2497" fmla="*/ 1742009 h 4072308"/>
              <a:gd name="connsiteX2498" fmla="*/ 310515 w 4126207"/>
              <a:gd name="connsiteY2498" fmla="*/ 1742302 h 4072308"/>
              <a:gd name="connsiteX2499" fmla="*/ 3753401 w 4126207"/>
              <a:gd name="connsiteY2499" fmla="*/ 1730761 h 4072308"/>
              <a:gd name="connsiteX2500" fmla="*/ 3752457 w 4126207"/>
              <a:gd name="connsiteY2500" fmla="*/ 1734268 h 4072308"/>
              <a:gd name="connsiteX2501" fmla="*/ 3752819 w 4126207"/>
              <a:gd name="connsiteY2501" fmla="*/ 1750258 h 4072308"/>
              <a:gd name="connsiteX2502" fmla="*/ 3753194 w 4126207"/>
              <a:gd name="connsiteY2502" fmla="*/ 1760877 h 4072308"/>
              <a:gd name="connsiteX2503" fmla="*/ 3753638 w 4126207"/>
              <a:gd name="connsiteY2503" fmla="*/ 1763238 h 4072308"/>
              <a:gd name="connsiteX2504" fmla="*/ 3752802 w 4126207"/>
              <a:gd name="connsiteY2504" fmla="*/ 1743767 h 4072308"/>
              <a:gd name="connsiteX2505" fmla="*/ 3752677 w 4126207"/>
              <a:gd name="connsiteY2505" fmla="*/ 1733862 h 4072308"/>
              <a:gd name="connsiteX2506" fmla="*/ 3753483 w 4126207"/>
              <a:gd name="connsiteY2506" fmla="*/ 1731379 h 4072308"/>
              <a:gd name="connsiteX2507" fmla="*/ 294106 w 4126207"/>
              <a:gd name="connsiteY2507" fmla="*/ 1730027 h 4072308"/>
              <a:gd name="connsiteX2508" fmla="*/ 292967 w 4126207"/>
              <a:gd name="connsiteY2508" fmla="*/ 1733381 h 4072308"/>
              <a:gd name="connsiteX2509" fmla="*/ 292992 w 4126207"/>
              <a:gd name="connsiteY2509" fmla="*/ 1733383 h 4072308"/>
              <a:gd name="connsiteX2510" fmla="*/ 283784 w 4126207"/>
              <a:gd name="connsiteY2510" fmla="*/ 1729753 h 4072308"/>
              <a:gd name="connsiteX2511" fmla="*/ 283750 w 4126207"/>
              <a:gd name="connsiteY2511" fmla="*/ 1730301 h 4072308"/>
              <a:gd name="connsiteX2512" fmla="*/ 287118 w 4126207"/>
              <a:gd name="connsiteY2512" fmla="*/ 1732733 h 4072308"/>
              <a:gd name="connsiteX2513" fmla="*/ 287179 w 4126207"/>
              <a:gd name="connsiteY2513" fmla="*/ 1732396 h 4072308"/>
              <a:gd name="connsiteX2514" fmla="*/ 288608 w 4126207"/>
              <a:gd name="connsiteY2514" fmla="*/ 1732396 h 4072308"/>
              <a:gd name="connsiteX2515" fmla="*/ 291069 w 4126207"/>
              <a:gd name="connsiteY2515" fmla="*/ 1733330 h 4072308"/>
              <a:gd name="connsiteX2516" fmla="*/ 291099 w 4126207"/>
              <a:gd name="connsiteY2516" fmla="*/ 1733150 h 4072308"/>
              <a:gd name="connsiteX2517" fmla="*/ 288608 w 4126207"/>
              <a:gd name="connsiteY2517" fmla="*/ 1732205 h 4072308"/>
              <a:gd name="connsiteX2518" fmla="*/ 287179 w 4126207"/>
              <a:gd name="connsiteY2518" fmla="*/ 1732205 h 4072308"/>
              <a:gd name="connsiteX2519" fmla="*/ 3741002 w 4126207"/>
              <a:gd name="connsiteY2519" fmla="*/ 1728958 h 4072308"/>
              <a:gd name="connsiteX2520" fmla="*/ 3740830 w 4126207"/>
              <a:gd name="connsiteY2520" fmla="*/ 1729747 h 4072308"/>
              <a:gd name="connsiteX2521" fmla="*/ 3742163 w 4126207"/>
              <a:gd name="connsiteY2521" fmla="*/ 1732630 h 4072308"/>
              <a:gd name="connsiteX2522" fmla="*/ 3753177 w 4126207"/>
              <a:gd name="connsiteY2522" fmla="*/ 1773798 h 4072308"/>
              <a:gd name="connsiteX2523" fmla="*/ 3753236 w 4126207"/>
              <a:gd name="connsiteY2523" fmla="*/ 1773159 h 4072308"/>
              <a:gd name="connsiteX2524" fmla="*/ 3752290 w 4126207"/>
              <a:gd name="connsiteY2524" fmla="*/ 1771935 h 4072308"/>
              <a:gd name="connsiteX2525" fmla="*/ 3741002 w 4126207"/>
              <a:gd name="connsiteY2525" fmla="*/ 1728958 h 4072308"/>
              <a:gd name="connsiteX2526" fmla="*/ 308479 w 4126207"/>
              <a:gd name="connsiteY2526" fmla="*/ 1726776 h 4072308"/>
              <a:gd name="connsiteX2527" fmla="*/ 304610 w 4126207"/>
              <a:gd name="connsiteY2527" fmla="*/ 1745446 h 4072308"/>
              <a:gd name="connsiteX2528" fmla="*/ 296323 w 4126207"/>
              <a:gd name="connsiteY2528" fmla="*/ 1800119 h 4072308"/>
              <a:gd name="connsiteX2529" fmla="*/ 293311 w 4126207"/>
              <a:gd name="connsiteY2529" fmla="*/ 1818298 h 4072308"/>
              <a:gd name="connsiteX2530" fmla="*/ 293632 w 4126207"/>
              <a:gd name="connsiteY2530" fmla="*/ 1818085 h 4072308"/>
              <a:gd name="connsiteX2531" fmla="*/ 296704 w 4126207"/>
              <a:gd name="connsiteY2531" fmla="*/ 1799547 h 4072308"/>
              <a:gd name="connsiteX2532" fmla="*/ 304991 w 4126207"/>
              <a:gd name="connsiteY2532" fmla="*/ 1744874 h 4072308"/>
              <a:gd name="connsiteX2533" fmla="*/ 308572 w 4126207"/>
              <a:gd name="connsiteY2533" fmla="*/ 1726899 h 4072308"/>
              <a:gd name="connsiteX2534" fmla="*/ 300514 w 4126207"/>
              <a:gd name="connsiteY2534" fmla="*/ 1709536 h 4072308"/>
              <a:gd name="connsiteX2535" fmla="*/ 295522 w 4126207"/>
              <a:gd name="connsiteY2535" fmla="*/ 1725730 h 4072308"/>
              <a:gd name="connsiteX2536" fmla="*/ 300451 w 4126207"/>
              <a:gd name="connsiteY2536" fmla="*/ 1710350 h 4072308"/>
              <a:gd name="connsiteX2537" fmla="*/ 224296 w 4126207"/>
              <a:gd name="connsiteY2537" fmla="*/ 1708217 h 4072308"/>
              <a:gd name="connsiteX2538" fmla="*/ 224124 w 4126207"/>
              <a:gd name="connsiteY2538" fmla="*/ 1709345 h 4072308"/>
              <a:gd name="connsiteX2539" fmla="*/ 222161 w 4126207"/>
              <a:gd name="connsiteY2539" fmla="*/ 1742441 h 4072308"/>
              <a:gd name="connsiteX2540" fmla="*/ 226284 w 4126207"/>
              <a:gd name="connsiteY2540" fmla="*/ 1746752 h 4072308"/>
              <a:gd name="connsiteX2541" fmla="*/ 229454 w 4126207"/>
              <a:gd name="connsiteY2541" fmla="*/ 1741436 h 4072308"/>
              <a:gd name="connsiteX2542" fmla="*/ 226408 w 4126207"/>
              <a:gd name="connsiteY2542" fmla="*/ 1746484 h 4072308"/>
              <a:gd name="connsiteX2543" fmla="*/ 222314 w 4126207"/>
              <a:gd name="connsiteY2543" fmla="*/ 1741635 h 4072308"/>
              <a:gd name="connsiteX2544" fmla="*/ 262319 w 4126207"/>
              <a:gd name="connsiteY2544" fmla="*/ 1683342 h 4072308"/>
              <a:gd name="connsiteX2545" fmla="*/ 261994 w 4126207"/>
              <a:gd name="connsiteY2545" fmla="*/ 1683497 h 4072308"/>
              <a:gd name="connsiteX2546" fmla="*/ 258890 w 4126207"/>
              <a:gd name="connsiteY2546" fmla="*/ 1719061 h 4072308"/>
              <a:gd name="connsiteX2547" fmla="*/ 250603 w 4126207"/>
              <a:gd name="connsiteY2547" fmla="*/ 1790784 h 4072308"/>
              <a:gd name="connsiteX2548" fmla="*/ 250055 w 4126207"/>
              <a:gd name="connsiteY2548" fmla="*/ 1810680 h 4072308"/>
              <a:gd name="connsiteX2549" fmla="*/ 250415 w 4126207"/>
              <a:gd name="connsiteY2549" fmla="*/ 1810841 h 4072308"/>
              <a:gd name="connsiteX2550" fmla="*/ 250889 w 4126207"/>
              <a:gd name="connsiteY2550" fmla="*/ 1791070 h 4072308"/>
              <a:gd name="connsiteX2551" fmla="*/ 259175 w 4126207"/>
              <a:gd name="connsiteY2551" fmla="*/ 1719347 h 4072308"/>
              <a:gd name="connsiteX2552" fmla="*/ 262319 w 4126207"/>
              <a:gd name="connsiteY2552" fmla="*/ 1683342 h 4072308"/>
              <a:gd name="connsiteX2553" fmla="*/ 429799 w 4126207"/>
              <a:gd name="connsiteY2553" fmla="*/ 1676215 h 4072308"/>
              <a:gd name="connsiteX2554" fmla="*/ 425717 w 4126207"/>
              <a:gd name="connsiteY2554" fmla="*/ 1690154 h 4072308"/>
              <a:gd name="connsiteX2555" fmla="*/ 417576 w 4126207"/>
              <a:gd name="connsiteY2555" fmla="*/ 1722585 h 4072308"/>
              <a:gd name="connsiteX2556" fmla="*/ 410623 w 4126207"/>
              <a:gd name="connsiteY2556" fmla="*/ 1762971 h 4072308"/>
              <a:gd name="connsiteX2557" fmla="*/ 410623 w 4126207"/>
              <a:gd name="connsiteY2557" fmla="*/ 1767638 h 4072308"/>
              <a:gd name="connsiteX2558" fmla="*/ 410814 w 4126207"/>
              <a:gd name="connsiteY2558" fmla="*/ 1766840 h 4072308"/>
              <a:gd name="connsiteX2559" fmla="*/ 410814 w 4126207"/>
              <a:gd name="connsiteY2559" fmla="*/ 1762971 h 4072308"/>
              <a:gd name="connsiteX2560" fmla="*/ 417767 w 4126207"/>
              <a:gd name="connsiteY2560" fmla="*/ 1722585 h 4072308"/>
              <a:gd name="connsiteX2561" fmla="*/ 425827 w 4126207"/>
              <a:gd name="connsiteY2561" fmla="*/ 1690100 h 4072308"/>
              <a:gd name="connsiteX2562" fmla="*/ 67437 w 4126207"/>
              <a:gd name="connsiteY2562" fmla="*/ 1663815 h 4072308"/>
              <a:gd name="connsiteX2563" fmla="*/ 60865 w 4126207"/>
              <a:gd name="connsiteY2563" fmla="*/ 1684580 h 4072308"/>
              <a:gd name="connsiteX2564" fmla="*/ 49440 w 4126207"/>
              <a:gd name="connsiteY2564" fmla="*/ 1751164 h 4072308"/>
              <a:gd name="connsiteX2565" fmla="*/ 47930 w 4126207"/>
              <a:gd name="connsiteY2565" fmla="*/ 1755774 h 4072308"/>
              <a:gd name="connsiteX2566" fmla="*/ 47475 w 4126207"/>
              <a:gd name="connsiteY2566" fmla="*/ 1758360 h 4072308"/>
              <a:gd name="connsiteX2567" fmla="*/ 49902 w 4126207"/>
              <a:gd name="connsiteY2567" fmla="*/ 1751039 h 4072308"/>
              <a:gd name="connsiteX2568" fmla="*/ 61341 w 4126207"/>
              <a:gd name="connsiteY2568" fmla="*/ 1684294 h 4072308"/>
              <a:gd name="connsiteX2569" fmla="*/ 65342 w 4126207"/>
              <a:gd name="connsiteY2569" fmla="*/ 1668268 h 4072308"/>
              <a:gd name="connsiteX2570" fmla="*/ 67358 w 4126207"/>
              <a:gd name="connsiteY2570" fmla="*/ 1664553 h 4072308"/>
              <a:gd name="connsiteX2571" fmla="*/ 311870 w 4126207"/>
              <a:gd name="connsiteY2571" fmla="*/ 1641845 h 4072308"/>
              <a:gd name="connsiteX2572" fmla="*/ 307889 w 4126207"/>
              <a:gd name="connsiteY2572" fmla="*/ 1644155 h 4072308"/>
              <a:gd name="connsiteX2573" fmla="*/ 307855 w 4126207"/>
              <a:gd name="connsiteY2573" fmla="*/ 1644312 h 4072308"/>
              <a:gd name="connsiteX2574" fmla="*/ 311789 w 4126207"/>
              <a:gd name="connsiteY2574" fmla="*/ 1642028 h 4072308"/>
              <a:gd name="connsiteX2575" fmla="*/ 450294 w 4126207"/>
              <a:gd name="connsiteY2575" fmla="*/ 1637146 h 4072308"/>
              <a:gd name="connsiteX2576" fmla="*/ 443103 w 4126207"/>
              <a:gd name="connsiteY2576" fmla="*/ 1641813 h 4072308"/>
              <a:gd name="connsiteX2577" fmla="*/ 440313 w 4126207"/>
              <a:gd name="connsiteY2577" fmla="*/ 1647219 h 4072308"/>
              <a:gd name="connsiteX2578" fmla="*/ 443294 w 4126207"/>
              <a:gd name="connsiteY2578" fmla="*/ 1641813 h 4072308"/>
              <a:gd name="connsiteX2579" fmla="*/ 450584 w 4126207"/>
              <a:gd name="connsiteY2579" fmla="*/ 1637444 h 4072308"/>
              <a:gd name="connsiteX2580" fmla="*/ 394314 w 4126207"/>
              <a:gd name="connsiteY2580" fmla="*/ 1636147 h 4072308"/>
              <a:gd name="connsiteX2581" fmla="*/ 390709 w 4126207"/>
              <a:gd name="connsiteY2581" fmla="*/ 1638054 h 4072308"/>
              <a:gd name="connsiteX2582" fmla="*/ 390675 w 4126207"/>
              <a:gd name="connsiteY2582" fmla="*/ 1638132 h 4072308"/>
              <a:gd name="connsiteX2583" fmla="*/ 393907 w 4126207"/>
              <a:gd name="connsiteY2583" fmla="*/ 1636433 h 4072308"/>
              <a:gd name="connsiteX2584" fmla="*/ 395288 w 4126207"/>
              <a:gd name="connsiteY2584" fmla="*/ 1662673 h 4072308"/>
              <a:gd name="connsiteX2585" fmla="*/ 394812 w 4126207"/>
              <a:gd name="connsiteY2585" fmla="*/ 1672198 h 4072308"/>
              <a:gd name="connsiteX2586" fmla="*/ 389764 w 4126207"/>
              <a:gd name="connsiteY2586" fmla="*/ 1758590 h 4072308"/>
              <a:gd name="connsiteX2587" fmla="*/ 382525 w 4126207"/>
              <a:gd name="connsiteY2587" fmla="*/ 1812215 h 4072308"/>
              <a:gd name="connsiteX2588" fmla="*/ 373000 w 4126207"/>
              <a:gd name="connsiteY2588" fmla="*/ 1892988 h 4072308"/>
              <a:gd name="connsiteX2589" fmla="*/ 371593 w 4126207"/>
              <a:gd name="connsiteY2589" fmla="*/ 1917276 h 4072308"/>
              <a:gd name="connsiteX2590" fmla="*/ 371956 w 4126207"/>
              <a:gd name="connsiteY2590" fmla="*/ 1917276 h 4072308"/>
              <a:gd name="connsiteX2591" fmla="*/ 373380 w 4126207"/>
              <a:gd name="connsiteY2591" fmla="*/ 1892702 h 4072308"/>
              <a:gd name="connsiteX2592" fmla="*/ 382905 w 4126207"/>
              <a:gd name="connsiteY2592" fmla="*/ 1811929 h 4072308"/>
              <a:gd name="connsiteX2593" fmla="*/ 390144 w 4126207"/>
              <a:gd name="connsiteY2593" fmla="*/ 1758304 h 4072308"/>
              <a:gd name="connsiteX2594" fmla="*/ 395192 w 4126207"/>
              <a:gd name="connsiteY2594" fmla="*/ 1671912 h 4072308"/>
              <a:gd name="connsiteX2595" fmla="*/ 395669 w 4126207"/>
              <a:gd name="connsiteY2595" fmla="*/ 1662387 h 4072308"/>
              <a:gd name="connsiteX2596" fmla="*/ 394314 w 4126207"/>
              <a:gd name="connsiteY2596" fmla="*/ 1636147 h 4072308"/>
              <a:gd name="connsiteX2597" fmla="*/ 108109 w 4126207"/>
              <a:gd name="connsiteY2597" fmla="*/ 1617810 h 4072308"/>
              <a:gd name="connsiteX2598" fmla="*/ 92774 w 4126207"/>
              <a:gd name="connsiteY2598" fmla="*/ 1694010 h 4072308"/>
              <a:gd name="connsiteX2599" fmla="*/ 83249 w 4126207"/>
              <a:gd name="connsiteY2599" fmla="*/ 1766686 h 4072308"/>
              <a:gd name="connsiteX2600" fmla="*/ 81058 w 4126207"/>
              <a:gd name="connsiteY2600" fmla="*/ 1784688 h 4072308"/>
              <a:gd name="connsiteX2601" fmla="*/ 79915 w 4126207"/>
              <a:gd name="connsiteY2601" fmla="*/ 1802691 h 4072308"/>
              <a:gd name="connsiteX2602" fmla="*/ 78391 w 4126207"/>
              <a:gd name="connsiteY2602" fmla="*/ 1837743 h 4072308"/>
              <a:gd name="connsiteX2603" fmla="*/ 75057 w 4126207"/>
              <a:gd name="connsiteY2603" fmla="*/ 1883272 h 4072308"/>
              <a:gd name="connsiteX2604" fmla="*/ 74220 w 4126207"/>
              <a:gd name="connsiteY2604" fmla="*/ 1889617 h 4072308"/>
              <a:gd name="connsiteX2605" fmla="*/ 75248 w 4126207"/>
              <a:gd name="connsiteY2605" fmla="*/ 1883177 h 4072308"/>
              <a:gd name="connsiteX2606" fmla="*/ 78582 w 4126207"/>
              <a:gd name="connsiteY2606" fmla="*/ 1837648 h 4072308"/>
              <a:gd name="connsiteX2607" fmla="*/ 80106 w 4126207"/>
              <a:gd name="connsiteY2607" fmla="*/ 1802596 h 4072308"/>
              <a:gd name="connsiteX2608" fmla="*/ 81249 w 4126207"/>
              <a:gd name="connsiteY2608" fmla="*/ 1784593 h 4072308"/>
              <a:gd name="connsiteX2609" fmla="*/ 83440 w 4126207"/>
              <a:gd name="connsiteY2609" fmla="*/ 1766591 h 4072308"/>
              <a:gd name="connsiteX2610" fmla="*/ 92965 w 4126207"/>
              <a:gd name="connsiteY2610" fmla="*/ 1693915 h 4072308"/>
              <a:gd name="connsiteX2611" fmla="*/ 108275 w 4126207"/>
              <a:gd name="connsiteY2611" fmla="*/ 1617840 h 4072308"/>
              <a:gd name="connsiteX2612" fmla="*/ 237965 w 4126207"/>
              <a:gd name="connsiteY2612" fmla="*/ 1608743 h 4072308"/>
              <a:gd name="connsiteX2613" fmla="*/ 237649 w 4126207"/>
              <a:gd name="connsiteY2613" fmla="*/ 1611714 h 4072308"/>
              <a:gd name="connsiteX2614" fmla="*/ 234780 w 4126207"/>
              <a:gd name="connsiteY2614" fmla="*/ 1635574 h 4072308"/>
              <a:gd name="connsiteX2615" fmla="*/ 230878 w 4126207"/>
              <a:gd name="connsiteY2615" fmla="*/ 1664924 h 4072308"/>
              <a:gd name="connsiteX2616" fmla="*/ 230887 w 4126207"/>
              <a:gd name="connsiteY2616" fmla="*/ 1664864 h 4072308"/>
              <a:gd name="connsiteX2617" fmla="*/ 237840 w 4126207"/>
              <a:gd name="connsiteY2617" fmla="*/ 1610286 h 4072308"/>
              <a:gd name="connsiteX2618" fmla="*/ 378570 w 4126207"/>
              <a:gd name="connsiteY2618" fmla="*/ 1600990 h 4072308"/>
              <a:gd name="connsiteX2619" fmla="*/ 378047 w 4126207"/>
              <a:gd name="connsiteY2619" fmla="*/ 1603714 h 4072308"/>
              <a:gd name="connsiteX2620" fmla="*/ 365665 w 4126207"/>
              <a:gd name="connsiteY2620" fmla="*/ 1669722 h 4072308"/>
              <a:gd name="connsiteX2621" fmla="*/ 355568 w 4126207"/>
              <a:gd name="connsiteY2621" fmla="*/ 1724681 h 4072308"/>
              <a:gd name="connsiteX2622" fmla="*/ 349663 w 4126207"/>
              <a:gd name="connsiteY2622" fmla="*/ 1777449 h 4072308"/>
              <a:gd name="connsiteX2623" fmla="*/ 349448 w 4126207"/>
              <a:gd name="connsiteY2623" fmla="*/ 1777118 h 4072308"/>
              <a:gd name="connsiteX2624" fmla="*/ 344234 w 4126207"/>
              <a:gd name="connsiteY2624" fmla="*/ 1828503 h 4072308"/>
              <a:gd name="connsiteX2625" fmla="*/ 340138 w 4126207"/>
              <a:gd name="connsiteY2625" fmla="*/ 1881177 h 4072308"/>
              <a:gd name="connsiteX2626" fmla="*/ 338043 w 4126207"/>
              <a:gd name="connsiteY2626" fmla="*/ 1896036 h 4072308"/>
              <a:gd name="connsiteX2627" fmla="*/ 337186 w 4126207"/>
              <a:gd name="connsiteY2627" fmla="*/ 1911561 h 4072308"/>
              <a:gd name="connsiteX2628" fmla="*/ 337186 w 4126207"/>
              <a:gd name="connsiteY2628" fmla="*/ 1940708 h 4072308"/>
              <a:gd name="connsiteX2629" fmla="*/ 340067 w 4126207"/>
              <a:gd name="connsiteY2629" fmla="*/ 1954007 h 4072308"/>
              <a:gd name="connsiteX2630" fmla="*/ 340215 w 4126207"/>
              <a:gd name="connsiteY2630" fmla="*/ 1953567 h 4072308"/>
              <a:gd name="connsiteX2631" fmla="*/ 338846 w 4126207"/>
              <a:gd name="connsiteY2631" fmla="*/ 1950970 h 4072308"/>
              <a:gd name="connsiteX2632" fmla="*/ 337566 w 4126207"/>
              <a:gd name="connsiteY2632" fmla="*/ 1940708 h 4072308"/>
              <a:gd name="connsiteX2633" fmla="*/ 337566 w 4126207"/>
              <a:gd name="connsiteY2633" fmla="*/ 1911561 h 4072308"/>
              <a:gd name="connsiteX2634" fmla="*/ 338423 w 4126207"/>
              <a:gd name="connsiteY2634" fmla="*/ 1896035 h 4072308"/>
              <a:gd name="connsiteX2635" fmla="*/ 340286 w 4126207"/>
              <a:gd name="connsiteY2635" fmla="*/ 1882826 h 4072308"/>
              <a:gd name="connsiteX2636" fmla="*/ 340138 w 4126207"/>
              <a:gd name="connsiteY2636" fmla="*/ 1881271 h 4072308"/>
              <a:gd name="connsiteX2637" fmla="*/ 344234 w 4126207"/>
              <a:gd name="connsiteY2637" fmla="*/ 1828598 h 4072308"/>
              <a:gd name="connsiteX2638" fmla="*/ 346664 w 4126207"/>
              <a:gd name="connsiteY2638" fmla="*/ 1828760 h 4072308"/>
              <a:gd name="connsiteX2639" fmla="*/ 346749 w 4126207"/>
              <a:gd name="connsiteY2639" fmla="*/ 1828462 h 4072308"/>
              <a:gd name="connsiteX2640" fmla="*/ 344520 w 4126207"/>
              <a:gd name="connsiteY2640" fmla="*/ 1828313 h 4072308"/>
              <a:gd name="connsiteX2641" fmla="*/ 349759 w 4126207"/>
              <a:gd name="connsiteY2641" fmla="*/ 1777068 h 4072308"/>
              <a:gd name="connsiteX2642" fmla="*/ 355664 w 4126207"/>
              <a:gd name="connsiteY2642" fmla="*/ 1724300 h 4072308"/>
              <a:gd name="connsiteX2643" fmla="*/ 365761 w 4126207"/>
              <a:gd name="connsiteY2643" fmla="*/ 1669341 h 4072308"/>
              <a:gd name="connsiteX2644" fmla="*/ 378143 w 4126207"/>
              <a:gd name="connsiteY2644" fmla="*/ 1603332 h 4072308"/>
              <a:gd name="connsiteX2645" fmla="*/ 3682556 w 4126207"/>
              <a:gd name="connsiteY2645" fmla="*/ 1598951 h 4072308"/>
              <a:gd name="connsiteX2646" fmla="*/ 3692081 w 4126207"/>
              <a:gd name="connsiteY2646" fmla="*/ 1607428 h 4072308"/>
              <a:gd name="connsiteX2647" fmla="*/ 3710560 w 4126207"/>
              <a:gd name="connsiteY2647" fmla="*/ 1665816 h 4072308"/>
              <a:gd name="connsiteX2648" fmla="*/ 3720847 w 4126207"/>
              <a:gd name="connsiteY2648" fmla="*/ 1717632 h 4072308"/>
              <a:gd name="connsiteX2649" fmla="*/ 3728753 w 4126207"/>
              <a:gd name="connsiteY2649" fmla="*/ 1752398 h 4072308"/>
              <a:gd name="connsiteX2650" fmla="*/ 3738278 w 4126207"/>
              <a:gd name="connsiteY2650" fmla="*/ 1810406 h 4072308"/>
              <a:gd name="connsiteX2651" fmla="*/ 3745326 w 4126207"/>
              <a:gd name="connsiteY2651" fmla="*/ 1858031 h 4072308"/>
              <a:gd name="connsiteX2652" fmla="*/ 3739516 w 4126207"/>
              <a:gd name="connsiteY2652" fmla="*/ 1884701 h 4072308"/>
              <a:gd name="connsiteX2653" fmla="*/ 3717322 w 4126207"/>
              <a:gd name="connsiteY2653" fmla="*/ 1749160 h 4072308"/>
              <a:gd name="connsiteX2654" fmla="*/ 3714179 w 4126207"/>
              <a:gd name="connsiteY2654" fmla="*/ 1722109 h 4072308"/>
              <a:gd name="connsiteX2655" fmla="*/ 3709703 w 4126207"/>
              <a:gd name="connsiteY2655" fmla="*/ 1694201 h 4072308"/>
              <a:gd name="connsiteX2656" fmla="*/ 3700178 w 4126207"/>
              <a:gd name="connsiteY2656" fmla="*/ 1656101 h 4072308"/>
              <a:gd name="connsiteX2657" fmla="*/ 3700178 w 4126207"/>
              <a:gd name="connsiteY2657" fmla="*/ 1679628 h 4072308"/>
              <a:gd name="connsiteX2658" fmla="*/ 3704083 w 4126207"/>
              <a:gd name="connsiteY2658" fmla="*/ 1708203 h 4072308"/>
              <a:gd name="connsiteX2659" fmla="*/ 3707416 w 4126207"/>
              <a:gd name="connsiteY2659" fmla="*/ 1737635 h 4072308"/>
              <a:gd name="connsiteX2660" fmla="*/ 3711512 w 4126207"/>
              <a:gd name="connsiteY2660" fmla="*/ 1780021 h 4072308"/>
              <a:gd name="connsiteX2661" fmla="*/ 3716370 w 4126207"/>
              <a:gd name="connsiteY2661" fmla="*/ 1824598 h 4072308"/>
              <a:gd name="connsiteX2662" fmla="*/ 3710369 w 4126207"/>
              <a:gd name="connsiteY2662" fmla="*/ 1811358 h 4072308"/>
              <a:gd name="connsiteX2663" fmla="*/ 3702940 w 4126207"/>
              <a:gd name="connsiteY2663" fmla="*/ 1750589 h 4072308"/>
              <a:gd name="connsiteX2664" fmla="*/ 3682556 w 4126207"/>
              <a:gd name="connsiteY2664" fmla="*/ 1598951 h 4072308"/>
              <a:gd name="connsiteX2665" fmla="*/ 387117 w 4126207"/>
              <a:gd name="connsiteY2665" fmla="*/ 1590010 h 4072308"/>
              <a:gd name="connsiteX2666" fmla="*/ 386900 w 4126207"/>
              <a:gd name="connsiteY2666" fmla="*/ 1590577 h 4072308"/>
              <a:gd name="connsiteX2667" fmla="*/ 387858 w 4126207"/>
              <a:gd name="connsiteY2667" fmla="*/ 1592378 h 4072308"/>
              <a:gd name="connsiteX2668" fmla="*/ 390430 w 4126207"/>
              <a:gd name="connsiteY2668" fmla="*/ 1601903 h 4072308"/>
              <a:gd name="connsiteX2669" fmla="*/ 390483 w 4126207"/>
              <a:gd name="connsiteY2669" fmla="*/ 1601734 h 4072308"/>
              <a:gd name="connsiteX2670" fmla="*/ 389081 w 4126207"/>
              <a:gd name="connsiteY2670" fmla="*/ 1601414 h 4072308"/>
              <a:gd name="connsiteX2671" fmla="*/ 388144 w 4126207"/>
              <a:gd name="connsiteY2671" fmla="*/ 1592093 h 4072308"/>
              <a:gd name="connsiteX2672" fmla="*/ 387117 w 4126207"/>
              <a:gd name="connsiteY2672" fmla="*/ 1590010 h 4072308"/>
              <a:gd name="connsiteX2673" fmla="*/ 291921 w 4126207"/>
              <a:gd name="connsiteY2673" fmla="*/ 1586795 h 4072308"/>
              <a:gd name="connsiteX2674" fmla="*/ 291879 w 4126207"/>
              <a:gd name="connsiteY2674" fmla="*/ 1587011 h 4072308"/>
              <a:gd name="connsiteX2675" fmla="*/ 293560 w 4126207"/>
              <a:gd name="connsiteY2675" fmla="*/ 1601523 h 4072308"/>
              <a:gd name="connsiteX2676" fmla="*/ 293568 w 4126207"/>
              <a:gd name="connsiteY2676" fmla="*/ 1601851 h 4072308"/>
              <a:gd name="connsiteX2677" fmla="*/ 293561 w 4126207"/>
              <a:gd name="connsiteY2677" fmla="*/ 1600950 h 4072308"/>
              <a:gd name="connsiteX2678" fmla="*/ 91998 w 4126207"/>
              <a:gd name="connsiteY2678" fmla="*/ 1572568 h 4072308"/>
              <a:gd name="connsiteX2679" fmla="*/ 90190 w 4126207"/>
              <a:gd name="connsiteY2679" fmla="*/ 1576639 h 4072308"/>
              <a:gd name="connsiteX2680" fmla="*/ 85304 w 4126207"/>
              <a:gd name="connsiteY2680" fmla="*/ 1591763 h 4072308"/>
              <a:gd name="connsiteX2681" fmla="*/ 84441 w 4126207"/>
              <a:gd name="connsiteY2681" fmla="*/ 1594090 h 4072308"/>
              <a:gd name="connsiteX2682" fmla="*/ 84116 w 4126207"/>
              <a:gd name="connsiteY2682" fmla="*/ 1595644 h 4072308"/>
              <a:gd name="connsiteX2683" fmla="*/ 85600 w 4126207"/>
              <a:gd name="connsiteY2683" fmla="*/ 1591767 h 4072308"/>
              <a:gd name="connsiteX2684" fmla="*/ 89252 w 4126207"/>
              <a:gd name="connsiteY2684" fmla="*/ 1580335 h 4072308"/>
              <a:gd name="connsiteX2685" fmla="*/ 94166 w 4126207"/>
              <a:gd name="connsiteY2685" fmla="*/ 1570977 h 4072308"/>
              <a:gd name="connsiteX2686" fmla="*/ 93780 w 4126207"/>
              <a:gd name="connsiteY2686" fmla="*/ 1575005 h 4072308"/>
              <a:gd name="connsiteX2687" fmla="*/ 94207 w 4126207"/>
              <a:gd name="connsiteY2687" fmla="*/ 1571305 h 4072308"/>
              <a:gd name="connsiteX2688" fmla="*/ 93844 w 4126207"/>
              <a:gd name="connsiteY2688" fmla="*/ 1568409 h 4072308"/>
              <a:gd name="connsiteX2689" fmla="*/ 92847 w 4126207"/>
              <a:gd name="connsiteY2689" fmla="*/ 1570655 h 4072308"/>
              <a:gd name="connsiteX2690" fmla="*/ 93995 w 4126207"/>
              <a:gd name="connsiteY2690" fmla="*/ 1569615 h 4072308"/>
              <a:gd name="connsiteX2691" fmla="*/ 407154 w 4126207"/>
              <a:gd name="connsiteY2691" fmla="*/ 1539915 h 4072308"/>
              <a:gd name="connsiteX2692" fmla="*/ 405027 w 4126207"/>
              <a:gd name="connsiteY2692" fmla="*/ 1548099 h 4072308"/>
              <a:gd name="connsiteX2693" fmla="*/ 403180 w 4126207"/>
              <a:gd name="connsiteY2693" fmla="*/ 1555760 h 4072308"/>
              <a:gd name="connsiteX2694" fmla="*/ 404955 w 4126207"/>
              <a:gd name="connsiteY2694" fmla="*/ 1548635 h 4072308"/>
              <a:gd name="connsiteX2695" fmla="*/ 185874 w 4126207"/>
              <a:gd name="connsiteY2695" fmla="*/ 1528233 h 4072308"/>
              <a:gd name="connsiteX2696" fmla="*/ 185856 w 4126207"/>
              <a:gd name="connsiteY2696" fmla="*/ 1528346 h 4072308"/>
              <a:gd name="connsiteX2697" fmla="*/ 186195 w 4126207"/>
              <a:gd name="connsiteY2697" fmla="*/ 1531406 h 4072308"/>
              <a:gd name="connsiteX2698" fmla="*/ 325736 w 4126207"/>
              <a:gd name="connsiteY2698" fmla="*/ 1523895 h 4072308"/>
              <a:gd name="connsiteX2699" fmla="*/ 319499 w 4126207"/>
              <a:gd name="connsiteY2699" fmla="*/ 1538550 h 4072308"/>
              <a:gd name="connsiteX2700" fmla="*/ 317199 w 4126207"/>
              <a:gd name="connsiteY2700" fmla="*/ 1546486 h 4072308"/>
              <a:gd name="connsiteX2701" fmla="*/ 316434 w 4126207"/>
              <a:gd name="connsiteY2701" fmla="*/ 1548825 h 4072308"/>
              <a:gd name="connsiteX2702" fmla="*/ 314487 w 4126207"/>
              <a:gd name="connsiteY2702" fmla="*/ 1555845 h 4072308"/>
              <a:gd name="connsiteX2703" fmla="*/ 310801 w 4126207"/>
              <a:gd name="connsiteY2703" fmla="*/ 1568565 h 4072308"/>
              <a:gd name="connsiteX2704" fmla="*/ 305152 w 4126207"/>
              <a:gd name="connsiteY2704" fmla="*/ 1587110 h 4072308"/>
              <a:gd name="connsiteX2705" fmla="*/ 301894 w 4126207"/>
              <a:gd name="connsiteY2705" fmla="*/ 1597475 h 4072308"/>
              <a:gd name="connsiteX2706" fmla="*/ 297899 w 4126207"/>
              <a:gd name="connsiteY2706" fmla="*/ 1607679 h 4072308"/>
              <a:gd name="connsiteX2707" fmla="*/ 294687 w 4126207"/>
              <a:gd name="connsiteY2707" fmla="*/ 1611985 h 4072308"/>
              <a:gd name="connsiteX2708" fmla="*/ 293839 w 4126207"/>
              <a:gd name="connsiteY2708" fmla="*/ 1612430 h 4072308"/>
              <a:gd name="connsiteX2709" fmla="*/ 293856 w 4126207"/>
              <a:gd name="connsiteY2709" fmla="*/ 1613099 h 4072308"/>
              <a:gd name="connsiteX2710" fmla="*/ 294687 w 4126207"/>
              <a:gd name="connsiteY2710" fmla="*/ 1611985 h 4072308"/>
              <a:gd name="connsiteX2711" fmla="*/ 296609 w 4126207"/>
              <a:gd name="connsiteY2711" fmla="*/ 1610975 h 4072308"/>
              <a:gd name="connsiteX2712" fmla="*/ 297899 w 4126207"/>
              <a:gd name="connsiteY2712" fmla="*/ 1607679 h 4072308"/>
              <a:gd name="connsiteX2713" fmla="*/ 299259 w 4126207"/>
              <a:gd name="connsiteY2713" fmla="*/ 1605856 h 4072308"/>
              <a:gd name="connsiteX2714" fmla="*/ 301894 w 4126207"/>
              <a:gd name="connsiteY2714" fmla="*/ 1597475 h 4072308"/>
              <a:gd name="connsiteX2715" fmla="*/ 302348 w 4126207"/>
              <a:gd name="connsiteY2715" fmla="*/ 1596316 h 4072308"/>
              <a:gd name="connsiteX2716" fmla="*/ 305152 w 4126207"/>
              <a:gd name="connsiteY2716" fmla="*/ 1587110 h 4072308"/>
              <a:gd name="connsiteX2717" fmla="*/ 310801 w 4126207"/>
              <a:gd name="connsiteY2717" fmla="*/ 1569138 h 4072308"/>
              <a:gd name="connsiteX2718" fmla="*/ 314487 w 4126207"/>
              <a:gd name="connsiteY2718" fmla="*/ 1555845 h 4072308"/>
              <a:gd name="connsiteX2719" fmla="*/ 317199 w 4126207"/>
              <a:gd name="connsiteY2719" fmla="*/ 1546486 h 4072308"/>
              <a:gd name="connsiteX2720" fmla="*/ 322290 w 4126207"/>
              <a:gd name="connsiteY2720" fmla="*/ 1530931 h 4072308"/>
              <a:gd name="connsiteX2721" fmla="*/ 325672 w 4126207"/>
              <a:gd name="connsiteY2721" fmla="*/ 1524429 h 4072308"/>
              <a:gd name="connsiteX2722" fmla="*/ 214891 w 4126207"/>
              <a:gd name="connsiteY2722" fmla="*/ 1522653 h 4072308"/>
              <a:gd name="connsiteX2723" fmla="*/ 214824 w 4126207"/>
              <a:gd name="connsiteY2723" fmla="*/ 1523172 h 4072308"/>
              <a:gd name="connsiteX2724" fmla="*/ 215551 w 4126207"/>
              <a:gd name="connsiteY2724" fmla="*/ 1529930 h 4072308"/>
              <a:gd name="connsiteX2725" fmla="*/ 216721 w 4126207"/>
              <a:gd name="connsiteY2725" fmla="*/ 1534247 h 4072308"/>
              <a:gd name="connsiteX2726" fmla="*/ 216777 w 4126207"/>
              <a:gd name="connsiteY2726" fmla="*/ 1533314 h 4072308"/>
              <a:gd name="connsiteX2727" fmla="*/ 215551 w 4126207"/>
              <a:gd name="connsiteY2727" fmla="*/ 1528788 h 4072308"/>
              <a:gd name="connsiteX2728" fmla="*/ 113967 w 4126207"/>
              <a:gd name="connsiteY2728" fmla="*/ 1478615 h 4072308"/>
              <a:gd name="connsiteX2729" fmla="*/ 112897 w 4126207"/>
              <a:gd name="connsiteY2729" fmla="*/ 1480035 h 4072308"/>
              <a:gd name="connsiteX2730" fmla="*/ 111634 w 4126207"/>
              <a:gd name="connsiteY2730" fmla="*/ 1492176 h 4072308"/>
              <a:gd name="connsiteX2731" fmla="*/ 93286 w 4126207"/>
              <a:gd name="connsiteY2731" fmla="*/ 1580150 h 4072308"/>
              <a:gd name="connsiteX2732" fmla="*/ 93155 w 4126207"/>
              <a:gd name="connsiteY2732" fmla="*/ 1581519 h 4072308"/>
              <a:gd name="connsiteX2733" fmla="*/ 67152 w 4126207"/>
              <a:gd name="connsiteY2733" fmla="*/ 1742016 h 4072308"/>
              <a:gd name="connsiteX2734" fmla="*/ 62058 w 4126207"/>
              <a:gd name="connsiteY2734" fmla="*/ 1782570 h 4072308"/>
              <a:gd name="connsiteX2735" fmla="*/ 62484 w 4126207"/>
              <a:gd name="connsiteY2735" fmla="*/ 1782687 h 4072308"/>
              <a:gd name="connsiteX2736" fmla="*/ 55531 w 4126207"/>
              <a:gd name="connsiteY2736" fmla="*/ 2149019 h 4072308"/>
              <a:gd name="connsiteX2737" fmla="*/ 48482 w 4126207"/>
              <a:gd name="connsiteY2737" fmla="*/ 2096536 h 4072308"/>
              <a:gd name="connsiteX2738" fmla="*/ 43148 w 4126207"/>
              <a:gd name="connsiteY2738" fmla="*/ 2045387 h 4072308"/>
              <a:gd name="connsiteX2739" fmla="*/ 40005 w 4126207"/>
              <a:gd name="connsiteY2739" fmla="*/ 1984427 h 4072308"/>
              <a:gd name="connsiteX2740" fmla="*/ 44101 w 4126207"/>
              <a:gd name="connsiteY2740" fmla="*/ 1903179 h 4072308"/>
              <a:gd name="connsiteX2741" fmla="*/ 44958 w 4126207"/>
              <a:gd name="connsiteY2741" fmla="*/ 1848601 h 4072308"/>
              <a:gd name="connsiteX2742" fmla="*/ 43721 w 4126207"/>
              <a:gd name="connsiteY2742" fmla="*/ 1843538 h 4072308"/>
              <a:gd name="connsiteX2743" fmla="*/ 43350 w 4126207"/>
              <a:gd name="connsiteY2743" fmla="*/ 1844289 h 4072308"/>
              <a:gd name="connsiteX2744" fmla="*/ 44482 w 4126207"/>
              <a:gd name="connsiteY2744" fmla="*/ 1848886 h 4072308"/>
              <a:gd name="connsiteX2745" fmla="*/ 43624 w 4126207"/>
              <a:gd name="connsiteY2745" fmla="*/ 1903465 h 4072308"/>
              <a:gd name="connsiteX2746" fmla="*/ 39529 w 4126207"/>
              <a:gd name="connsiteY2746" fmla="*/ 1984713 h 4072308"/>
              <a:gd name="connsiteX2747" fmla="*/ 42672 w 4126207"/>
              <a:gd name="connsiteY2747" fmla="*/ 2045673 h 4072308"/>
              <a:gd name="connsiteX2748" fmla="*/ 48006 w 4126207"/>
              <a:gd name="connsiteY2748" fmla="*/ 2096917 h 4072308"/>
              <a:gd name="connsiteX2749" fmla="*/ 55054 w 4126207"/>
              <a:gd name="connsiteY2749" fmla="*/ 2149305 h 4072308"/>
              <a:gd name="connsiteX2750" fmla="*/ 58388 w 4126207"/>
              <a:gd name="connsiteY2750" fmla="*/ 2190072 h 4072308"/>
              <a:gd name="connsiteX2751" fmla="*/ 63532 w 4126207"/>
              <a:gd name="connsiteY2751" fmla="*/ 2230743 h 4072308"/>
              <a:gd name="connsiteX2752" fmla="*/ 63529 w 4126207"/>
              <a:gd name="connsiteY2752" fmla="*/ 2230747 h 4072308"/>
              <a:gd name="connsiteX2753" fmla="*/ 61184 w 4126207"/>
              <a:gd name="connsiteY2753" fmla="*/ 2233621 h 4072308"/>
              <a:gd name="connsiteX2754" fmla="*/ 60700 w 4126207"/>
              <a:gd name="connsiteY2754" fmla="*/ 2235363 h 4072308"/>
              <a:gd name="connsiteX2755" fmla="*/ 60530 w 4126207"/>
              <a:gd name="connsiteY2755" fmla="*/ 2235641 h 4072308"/>
              <a:gd name="connsiteX2756" fmla="*/ 58508 w 4126207"/>
              <a:gd name="connsiteY2756" fmla="*/ 2242772 h 4072308"/>
              <a:gd name="connsiteX2757" fmla="*/ 57917 w 4126207"/>
              <a:gd name="connsiteY2757" fmla="*/ 2244546 h 4072308"/>
              <a:gd name="connsiteX2758" fmla="*/ 54783 w 4126207"/>
              <a:gd name="connsiteY2758" fmla="*/ 2246095 h 4072308"/>
              <a:gd name="connsiteX2759" fmla="*/ 54839 w 4126207"/>
              <a:gd name="connsiteY2759" fmla="*/ 2246268 h 4072308"/>
              <a:gd name="connsiteX2760" fmla="*/ 57406 w 4126207"/>
              <a:gd name="connsiteY2760" fmla="*/ 2246081 h 4072308"/>
              <a:gd name="connsiteX2761" fmla="*/ 57917 w 4126207"/>
              <a:gd name="connsiteY2761" fmla="*/ 2244546 h 4072308"/>
              <a:gd name="connsiteX2762" fmla="*/ 58019 w 4126207"/>
              <a:gd name="connsiteY2762" fmla="*/ 2244495 h 4072308"/>
              <a:gd name="connsiteX2763" fmla="*/ 58508 w 4126207"/>
              <a:gd name="connsiteY2763" fmla="*/ 2242772 h 4072308"/>
              <a:gd name="connsiteX2764" fmla="*/ 59331 w 4126207"/>
              <a:gd name="connsiteY2764" fmla="*/ 2240299 h 4072308"/>
              <a:gd name="connsiteX2765" fmla="*/ 60700 w 4126207"/>
              <a:gd name="connsiteY2765" fmla="*/ 2235363 h 4072308"/>
              <a:gd name="connsiteX2766" fmla="*/ 63529 w 4126207"/>
              <a:gd name="connsiteY2766" fmla="*/ 2230747 h 4072308"/>
              <a:gd name="connsiteX2767" fmla="*/ 63532 w 4126207"/>
              <a:gd name="connsiteY2767" fmla="*/ 2230744 h 4072308"/>
              <a:gd name="connsiteX2768" fmla="*/ 70105 w 4126207"/>
              <a:gd name="connsiteY2768" fmla="*/ 2281607 h 4072308"/>
              <a:gd name="connsiteX2769" fmla="*/ 78868 w 4126207"/>
              <a:gd name="connsiteY2769" fmla="*/ 2332185 h 4072308"/>
              <a:gd name="connsiteX2770" fmla="*/ 84392 w 4126207"/>
              <a:gd name="connsiteY2770" fmla="*/ 2371428 h 4072308"/>
              <a:gd name="connsiteX2771" fmla="*/ 84451 w 4126207"/>
              <a:gd name="connsiteY2771" fmla="*/ 2372969 h 4072308"/>
              <a:gd name="connsiteX2772" fmla="*/ 101937 w 4126207"/>
              <a:gd name="connsiteY2772" fmla="*/ 2450921 h 4072308"/>
              <a:gd name="connsiteX2773" fmla="*/ 102490 w 4126207"/>
              <a:gd name="connsiteY2773" fmla="*/ 2452105 h 4072308"/>
              <a:gd name="connsiteX2774" fmla="*/ 109633 w 4126207"/>
              <a:gd name="connsiteY2774" fmla="*/ 2482109 h 4072308"/>
              <a:gd name="connsiteX2775" fmla="*/ 118015 w 4126207"/>
              <a:gd name="connsiteY2775" fmla="*/ 2511732 h 4072308"/>
              <a:gd name="connsiteX2776" fmla="*/ 134779 w 4126207"/>
              <a:gd name="connsiteY2776" fmla="*/ 2570976 h 4072308"/>
              <a:gd name="connsiteX2777" fmla="*/ 136208 w 4126207"/>
              <a:gd name="connsiteY2777" fmla="*/ 2570976 h 4072308"/>
              <a:gd name="connsiteX2778" fmla="*/ 142780 w 4126207"/>
              <a:gd name="connsiteY2778" fmla="*/ 2590122 h 4072308"/>
              <a:gd name="connsiteX2779" fmla="*/ 165640 w 4126207"/>
              <a:gd name="connsiteY2779" fmla="*/ 2657654 h 4072308"/>
              <a:gd name="connsiteX2780" fmla="*/ 191358 w 4126207"/>
              <a:gd name="connsiteY2780" fmla="*/ 2724329 h 4072308"/>
              <a:gd name="connsiteX2781" fmla="*/ 205645 w 4126207"/>
              <a:gd name="connsiteY2781" fmla="*/ 2766906 h 4072308"/>
              <a:gd name="connsiteX2782" fmla="*/ 230982 w 4126207"/>
              <a:gd name="connsiteY2782" fmla="*/ 2819198 h 4072308"/>
              <a:gd name="connsiteX2783" fmla="*/ 243936 w 4126207"/>
              <a:gd name="connsiteY2783" fmla="*/ 2847106 h 4072308"/>
              <a:gd name="connsiteX2784" fmla="*/ 258033 w 4126207"/>
              <a:gd name="connsiteY2784" fmla="*/ 2874443 h 4072308"/>
              <a:gd name="connsiteX2785" fmla="*/ 276321 w 4126207"/>
              <a:gd name="connsiteY2785" fmla="*/ 2910448 h 4072308"/>
              <a:gd name="connsiteX2786" fmla="*/ 285846 w 4126207"/>
              <a:gd name="connsiteY2786" fmla="*/ 2928355 h 4072308"/>
              <a:gd name="connsiteX2787" fmla="*/ 295371 w 4126207"/>
              <a:gd name="connsiteY2787" fmla="*/ 2945880 h 4072308"/>
              <a:gd name="connsiteX2788" fmla="*/ 329946 w 4126207"/>
              <a:gd name="connsiteY2788" fmla="*/ 3019414 h 4072308"/>
              <a:gd name="connsiteX2789" fmla="*/ 366361 w 4126207"/>
              <a:gd name="connsiteY2789" fmla="*/ 3088441 h 4072308"/>
              <a:gd name="connsiteX2790" fmla="*/ 371285 w 4126207"/>
              <a:gd name="connsiteY2790" fmla="*/ 3096375 h 4072308"/>
              <a:gd name="connsiteX2791" fmla="*/ 330232 w 4126207"/>
              <a:gd name="connsiteY2791" fmla="*/ 3018556 h 4072308"/>
              <a:gd name="connsiteX2792" fmla="*/ 295466 w 4126207"/>
              <a:gd name="connsiteY2792" fmla="*/ 2945690 h 4072308"/>
              <a:gd name="connsiteX2793" fmla="*/ 316516 w 4126207"/>
              <a:gd name="connsiteY2793" fmla="*/ 2981980 h 4072308"/>
              <a:gd name="connsiteX2794" fmla="*/ 370427 w 4126207"/>
              <a:gd name="connsiteY2794" fmla="*/ 3069039 h 4072308"/>
              <a:gd name="connsiteX2795" fmla="*/ 387191 w 4126207"/>
              <a:gd name="connsiteY2795" fmla="*/ 3094661 h 4072308"/>
              <a:gd name="connsiteX2796" fmla="*/ 404813 w 4126207"/>
              <a:gd name="connsiteY2796" fmla="*/ 3119521 h 4072308"/>
              <a:gd name="connsiteX2797" fmla="*/ 440246 w 4126207"/>
              <a:gd name="connsiteY2797" fmla="*/ 3169242 h 4072308"/>
              <a:gd name="connsiteX2798" fmla="*/ 441423 w 4126207"/>
              <a:gd name="connsiteY2798" fmla="*/ 3170896 h 4072308"/>
              <a:gd name="connsiteX2799" fmla="*/ 570346 w 4126207"/>
              <a:gd name="connsiteY2799" fmla="*/ 3327560 h 4072308"/>
              <a:gd name="connsiteX2800" fmla="*/ 715804 w 4126207"/>
              <a:gd name="connsiteY2800" fmla="*/ 3471661 h 4072308"/>
              <a:gd name="connsiteX2801" fmla="*/ 760381 w 4126207"/>
              <a:gd name="connsiteY2801" fmla="*/ 3509761 h 4072308"/>
              <a:gd name="connsiteX2802" fmla="*/ 806197 w 4126207"/>
              <a:gd name="connsiteY2802" fmla="*/ 3546242 h 4072308"/>
              <a:gd name="connsiteX2803" fmla="*/ 901447 w 4126207"/>
              <a:gd name="connsiteY2803" fmla="*/ 3617775 h 4072308"/>
              <a:gd name="connsiteX2804" fmla="*/ 1150621 w 4126207"/>
              <a:gd name="connsiteY2804" fmla="*/ 3769032 h 4072308"/>
              <a:gd name="connsiteX2805" fmla="*/ 1460374 w 4126207"/>
              <a:gd name="connsiteY2805" fmla="*/ 3894952 h 4072308"/>
              <a:gd name="connsiteX2806" fmla="*/ 1499712 w 4126207"/>
              <a:gd name="connsiteY2806" fmla="*/ 3909049 h 4072308"/>
              <a:gd name="connsiteX2807" fmla="*/ 1640364 w 4126207"/>
              <a:gd name="connsiteY2807" fmla="*/ 3942474 h 4072308"/>
              <a:gd name="connsiteX2808" fmla="*/ 1780054 w 4126207"/>
              <a:gd name="connsiteY2808" fmla="*/ 3966770 h 4072308"/>
              <a:gd name="connsiteX2809" fmla="*/ 1782795 w 4126207"/>
              <a:gd name="connsiteY2809" fmla="*/ 3966675 h 4072308"/>
              <a:gd name="connsiteX2810" fmla="*/ 1990726 w 4126207"/>
              <a:gd name="connsiteY2810" fmla="*/ 3985725 h 4072308"/>
              <a:gd name="connsiteX2811" fmla="*/ 1981292 w 4126207"/>
              <a:gd name="connsiteY2811" fmla="*/ 3985877 h 4072308"/>
              <a:gd name="connsiteX2812" fmla="*/ 1990726 w 4126207"/>
              <a:gd name="connsiteY2812" fmla="*/ 3985915 h 4072308"/>
              <a:gd name="connsiteX2813" fmla="*/ 2007995 w 4126207"/>
              <a:gd name="connsiteY2813" fmla="*/ 3987598 h 4072308"/>
              <a:gd name="connsiteX2814" fmla="*/ 2008632 w 4126207"/>
              <a:gd name="connsiteY2814" fmla="*/ 3987535 h 4072308"/>
              <a:gd name="connsiteX2815" fmla="*/ 2051018 w 4126207"/>
              <a:gd name="connsiteY2815" fmla="*/ 3987535 h 4072308"/>
              <a:gd name="connsiteX2816" fmla="*/ 2082927 w 4126207"/>
              <a:gd name="connsiteY2816" fmla="*/ 3986392 h 4072308"/>
              <a:gd name="connsiteX2817" fmla="*/ 2123599 w 4126207"/>
              <a:gd name="connsiteY2817" fmla="*/ 3982677 h 4072308"/>
              <a:gd name="connsiteX2818" fmla="*/ 2172748 w 4126207"/>
              <a:gd name="connsiteY2818" fmla="*/ 3971628 h 4072308"/>
              <a:gd name="connsiteX2819" fmla="*/ 2189799 w 4126207"/>
              <a:gd name="connsiteY2819" fmla="*/ 3968060 h 4072308"/>
              <a:gd name="connsiteX2820" fmla="*/ 2190014 w 4126207"/>
              <a:gd name="connsiteY2820" fmla="*/ 3967917 h 4072308"/>
              <a:gd name="connsiteX2821" fmla="*/ 2173606 w 4126207"/>
              <a:gd name="connsiteY2821" fmla="*/ 3971342 h 4072308"/>
              <a:gd name="connsiteX2822" fmla="*/ 2124457 w 4126207"/>
              <a:gd name="connsiteY2822" fmla="*/ 3982391 h 4072308"/>
              <a:gd name="connsiteX2823" fmla="*/ 2083785 w 4126207"/>
              <a:gd name="connsiteY2823" fmla="*/ 3986106 h 4072308"/>
              <a:gd name="connsiteX2824" fmla="*/ 2051876 w 4126207"/>
              <a:gd name="connsiteY2824" fmla="*/ 3987249 h 4072308"/>
              <a:gd name="connsiteX2825" fmla="*/ 2009490 w 4126207"/>
              <a:gd name="connsiteY2825" fmla="*/ 3987249 h 4072308"/>
              <a:gd name="connsiteX2826" fmla="*/ 1990916 w 4126207"/>
              <a:gd name="connsiteY2826" fmla="*/ 3985439 h 4072308"/>
              <a:gd name="connsiteX2827" fmla="*/ 1782795 w 4126207"/>
              <a:gd name="connsiteY2827" fmla="*/ 3966675 h 4072308"/>
              <a:gd name="connsiteX2828" fmla="*/ 1499712 w 4126207"/>
              <a:gd name="connsiteY2828" fmla="*/ 3908668 h 4072308"/>
              <a:gd name="connsiteX2829" fmla="*/ 1498593 w 4126207"/>
              <a:gd name="connsiteY2829" fmla="*/ 3908127 h 4072308"/>
              <a:gd name="connsiteX2830" fmla="*/ 1471114 w 4126207"/>
              <a:gd name="connsiteY2830" fmla="*/ 3899536 h 4072308"/>
              <a:gd name="connsiteX2831" fmla="*/ 1461510 w 4126207"/>
              <a:gd name="connsiteY2831" fmla="*/ 3894925 h 4072308"/>
              <a:gd name="connsiteX2832" fmla="*/ 1460374 w 4126207"/>
              <a:gd name="connsiteY2832" fmla="*/ 3894571 h 4072308"/>
              <a:gd name="connsiteX2833" fmla="*/ 1460544 w 4126207"/>
              <a:gd name="connsiteY2833" fmla="*/ 3894462 h 4072308"/>
              <a:gd name="connsiteX2834" fmla="*/ 1460374 w 4126207"/>
              <a:gd name="connsiteY2834" fmla="*/ 3894380 h 4072308"/>
              <a:gd name="connsiteX2835" fmla="*/ 1460573 w 4126207"/>
              <a:gd name="connsiteY2835" fmla="*/ 3894442 h 4072308"/>
              <a:gd name="connsiteX2836" fmla="*/ 1462078 w 4126207"/>
              <a:gd name="connsiteY2836" fmla="*/ 3893467 h 4072308"/>
              <a:gd name="connsiteX2837" fmla="*/ 1461755 w 4126207"/>
              <a:gd name="connsiteY2837" fmla="*/ 3892819 h 4072308"/>
              <a:gd name="connsiteX2838" fmla="*/ 1461619 w 4126207"/>
              <a:gd name="connsiteY2838" fmla="*/ 3892008 h 4072308"/>
              <a:gd name="connsiteX2839" fmla="*/ 1463661 w 4126207"/>
              <a:gd name="connsiteY2839" fmla="*/ 3891844 h 4072308"/>
              <a:gd name="connsiteX2840" fmla="*/ 1466821 w 4126207"/>
              <a:gd name="connsiteY2840" fmla="*/ 3892287 h 4072308"/>
              <a:gd name="connsiteX2841" fmla="*/ 1476232 w 4126207"/>
              <a:gd name="connsiteY2841" fmla="*/ 3894274 h 4072308"/>
              <a:gd name="connsiteX2842" fmla="*/ 1501712 w 4126207"/>
              <a:gd name="connsiteY2842" fmla="*/ 3901048 h 4072308"/>
              <a:gd name="connsiteX2843" fmla="*/ 1534288 w 4126207"/>
              <a:gd name="connsiteY2843" fmla="*/ 3909525 h 4072308"/>
              <a:gd name="connsiteX2844" fmla="*/ 1562863 w 4126207"/>
              <a:gd name="connsiteY2844" fmla="*/ 3915049 h 4072308"/>
              <a:gd name="connsiteX2845" fmla="*/ 1602677 w 4126207"/>
              <a:gd name="connsiteY2845" fmla="*/ 3920765 h 4072308"/>
              <a:gd name="connsiteX2846" fmla="*/ 1605627 w 4126207"/>
              <a:gd name="connsiteY2846" fmla="*/ 3920603 h 4072308"/>
              <a:gd name="connsiteX2847" fmla="*/ 1612017 w 4126207"/>
              <a:gd name="connsiteY2847" fmla="*/ 3920661 h 4072308"/>
              <a:gd name="connsiteX2848" fmla="*/ 1612388 w 4126207"/>
              <a:gd name="connsiteY2848" fmla="*/ 3920232 h 4072308"/>
              <a:gd name="connsiteX2849" fmla="*/ 1614152 w 4126207"/>
              <a:gd name="connsiteY2849" fmla="*/ 3920136 h 4072308"/>
              <a:gd name="connsiteX2850" fmla="*/ 1613085 w 4126207"/>
              <a:gd name="connsiteY2850" fmla="*/ 3919427 h 4072308"/>
              <a:gd name="connsiteX2851" fmla="*/ 1613596 w 4126207"/>
              <a:gd name="connsiteY2851" fmla="*/ 3918836 h 4072308"/>
              <a:gd name="connsiteX2852" fmla="*/ 1606841 w 4126207"/>
              <a:gd name="connsiteY2852" fmla="*/ 3915280 h 4072308"/>
              <a:gd name="connsiteX2853" fmla="*/ 1606549 w 4126207"/>
              <a:gd name="connsiteY2853" fmla="*/ 3915086 h 4072308"/>
              <a:gd name="connsiteX2854" fmla="*/ 1606322 w 4126207"/>
              <a:gd name="connsiteY2854" fmla="*/ 3915007 h 4072308"/>
              <a:gd name="connsiteX2855" fmla="*/ 1606841 w 4126207"/>
              <a:gd name="connsiteY2855" fmla="*/ 3915280 h 4072308"/>
              <a:gd name="connsiteX2856" fmla="*/ 1613085 w 4126207"/>
              <a:gd name="connsiteY2856" fmla="*/ 3919427 h 4072308"/>
              <a:gd name="connsiteX2857" fmla="*/ 1612388 w 4126207"/>
              <a:gd name="connsiteY2857" fmla="*/ 3920232 h 4072308"/>
              <a:gd name="connsiteX2858" fmla="*/ 1605627 w 4126207"/>
              <a:gd name="connsiteY2858" fmla="*/ 3920603 h 4072308"/>
              <a:gd name="connsiteX2859" fmla="*/ 1602392 w 4126207"/>
              <a:gd name="connsiteY2859" fmla="*/ 3920574 h 4072308"/>
              <a:gd name="connsiteX2860" fmla="*/ 1562577 w 4126207"/>
              <a:gd name="connsiteY2860" fmla="*/ 3914859 h 4072308"/>
              <a:gd name="connsiteX2861" fmla="*/ 1534002 w 4126207"/>
              <a:gd name="connsiteY2861" fmla="*/ 3909335 h 4072308"/>
              <a:gd name="connsiteX2862" fmla="*/ 1501427 w 4126207"/>
              <a:gd name="connsiteY2862" fmla="*/ 3900857 h 4072308"/>
              <a:gd name="connsiteX2863" fmla="*/ 1470858 w 4126207"/>
              <a:gd name="connsiteY2863" fmla="*/ 3892853 h 4072308"/>
              <a:gd name="connsiteX2864" fmla="*/ 1466821 w 4126207"/>
              <a:gd name="connsiteY2864" fmla="*/ 3892287 h 4072308"/>
              <a:gd name="connsiteX2865" fmla="*/ 1464431 w 4126207"/>
              <a:gd name="connsiteY2865" fmla="*/ 3891782 h 4072308"/>
              <a:gd name="connsiteX2866" fmla="*/ 1463661 w 4126207"/>
              <a:gd name="connsiteY2866" fmla="*/ 3891844 h 4072308"/>
              <a:gd name="connsiteX2867" fmla="*/ 1461541 w 4126207"/>
              <a:gd name="connsiteY2867" fmla="*/ 3891547 h 4072308"/>
              <a:gd name="connsiteX2868" fmla="*/ 1461619 w 4126207"/>
              <a:gd name="connsiteY2868" fmla="*/ 3892008 h 4072308"/>
              <a:gd name="connsiteX2869" fmla="*/ 1461361 w 4126207"/>
              <a:gd name="connsiteY2869" fmla="*/ 3892028 h 4072308"/>
              <a:gd name="connsiteX2870" fmla="*/ 1461755 w 4126207"/>
              <a:gd name="connsiteY2870" fmla="*/ 3892819 h 4072308"/>
              <a:gd name="connsiteX2871" fmla="*/ 1461833 w 4126207"/>
              <a:gd name="connsiteY2871" fmla="*/ 3893276 h 4072308"/>
              <a:gd name="connsiteX2872" fmla="*/ 1460088 w 4126207"/>
              <a:gd name="connsiteY2872" fmla="*/ 3894380 h 4072308"/>
              <a:gd name="connsiteX2873" fmla="*/ 1150907 w 4126207"/>
              <a:gd name="connsiteY2873" fmla="*/ 3768460 h 4072308"/>
              <a:gd name="connsiteX2874" fmla="*/ 901733 w 4126207"/>
              <a:gd name="connsiteY2874" fmla="*/ 3617203 h 4072308"/>
              <a:gd name="connsiteX2875" fmla="*/ 806483 w 4126207"/>
              <a:gd name="connsiteY2875" fmla="*/ 3545670 h 4072308"/>
              <a:gd name="connsiteX2876" fmla="*/ 760667 w 4126207"/>
              <a:gd name="connsiteY2876" fmla="*/ 3509189 h 4072308"/>
              <a:gd name="connsiteX2877" fmla="*/ 716090 w 4126207"/>
              <a:gd name="connsiteY2877" fmla="*/ 3471089 h 4072308"/>
              <a:gd name="connsiteX2878" fmla="*/ 440818 w 4126207"/>
              <a:gd name="connsiteY2878" fmla="*/ 3169242 h 4072308"/>
              <a:gd name="connsiteX2879" fmla="*/ 405385 w 4126207"/>
              <a:gd name="connsiteY2879" fmla="*/ 3119522 h 4072308"/>
              <a:gd name="connsiteX2880" fmla="*/ 387764 w 4126207"/>
              <a:gd name="connsiteY2880" fmla="*/ 3094661 h 4072308"/>
              <a:gd name="connsiteX2881" fmla="*/ 371000 w 4126207"/>
              <a:gd name="connsiteY2881" fmla="*/ 3069039 h 4072308"/>
              <a:gd name="connsiteX2882" fmla="*/ 317088 w 4126207"/>
              <a:gd name="connsiteY2882" fmla="*/ 2981981 h 4072308"/>
              <a:gd name="connsiteX2883" fmla="*/ 296038 w 4126207"/>
              <a:gd name="connsiteY2883" fmla="*/ 2945691 h 4072308"/>
              <a:gd name="connsiteX2884" fmla="*/ 286513 w 4126207"/>
              <a:gd name="connsiteY2884" fmla="*/ 2928164 h 4072308"/>
              <a:gd name="connsiteX2885" fmla="*/ 276988 w 4126207"/>
              <a:gd name="connsiteY2885" fmla="*/ 2910257 h 4072308"/>
              <a:gd name="connsiteX2886" fmla="*/ 258700 w 4126207"/>
              <a:gd name="connsiteY2886" fmla="*/ 2874253 h 4072308"/>
              <a:gd name="connsiteX2887" fmla="*/ 232887 w 4126207"/>
              <a:gd name="connsiteY2887" fmla="*/ 2818341 h 4072308"/>
              <a:gd name="connsiteX2888" fmla="*/ 207932 w 4126207"/>
              <a:gd name="connsiteY2888" fmla="*/ 2762810 h 4072308"/>
              <a:gd name="connsiteX2889" fmla="*/ 206648 w 4126207"/>
              <a:gd name="connsiteY2889" fmla="*/ 2741199 h 4072308"/>
              <a:gd name="connsiteX2890" fmla="*/ 207353 w 4126207"/>
              <a:gd name="connsiteY2890" fmla="*/ 2739209 h 4072308"/>
              <a:gd name="connsiteX2891" fmla="*/ 208015 w 4126207"/>
              <a:gd name="connsiteY2891" fmla="*/ 2738384 h 4072308"/>
              <a:gd name="connsiteX2892" fmla="*/ 207760 w 4126207"/>
              <a:gd name="connsiteY2892" fmla="*/ 2738061 h 4072308"/>
              <a:gd name="connsiteX2893" fmla="*/ 207353 w 4126207"/>
              <a:gd name="connsiteY2893" fmla="*/ 2739209 h 4072308"/>
              <a:gd name="connsiteX2894" fmla="*/ 206586 w 4126207"/>
              <a:gd name="connsiteY2894" fmla="*/ 2740165 h 4072308"/>
              <a:gd name="connsiteX2895" fmla="*/ 206648 w 4126207"/>
              <a:gd name="connsiteY2895" fmla="*/ 2741199 h 4072308"/>
              <a:gd name="connsiteX2896" fmla="*/ 205679 w 4126207"/>
              <a:gd name="connsiteY2896" fmla="*/ 2743931 h 4072308"/>
              <a:gd name="connsiteX2897" fmla="*/ 207245 w 4126207"/>
              <a:gd name="connsiteY2897" fmla="*/ 2762763 h 4072308"/>
              <a:gd name="connsiteX2898" fmla="*/ 207265 w 4126207"/>
              <a:gd name="connsiteY2898" fmla="*/ 2762811 h 4072308"/>
              <a:gd name="connsiteX2899" fmla="*/ 232219 w 4126207"/>
              <a:gd name="connsiteY2899" fmla="*/ 2818341 h 4072308"/>
              <a:gd name="connsiteX2900" fmla="*/ 232220 w 4126207"/>
              <a:gd name="connsiteY2900" fmla="*/ 2818341 h 4072308"/>
              <a:gd name="connsiteX2901" fmla="*/ 258033 w 4126207"/>
              <a:gd name="connsiteY2901" fmla="*/ 2874253 h 4072308"/>
              <a:gd name="connsiteX2902" fmla="*/ 243936 w 4126207"/>
              <a:gd name="connsiteY2902" fmla="*/ 2846916 h 4072308"/>
              <a:gd name="connsiteX2903" fmla="*/ 230982 w 4126207"/>
              <a:gd name="connsiteY2903" fmla="*/ 2819008 h 4072308"/>
              <a:gd name="connsiteX2904" fmla="*/ 205645 w 4126207"/>
              <a:gd name="connsiteY2904" fmla="*/ 2766716 h 4072308"/>
              <a:gd name="connsiteX2905" fmla="*/ 191704 w 4126207"/>
              <a:gd name="connsiteY2905" fmla="*/ 2725171 h 4072308"/>
              <a:gd name="connsiteX2906" fmla="*/ 191358 w 4126207"/>
              <a:gd name="connsiteY2906" fmla="*/ 2724329 h 4072308"/>
              <a:gd name="connsiteX2907" fmla="*/ 165641 w 4126207"/>
              <a:gd name="connsiteY2907" fmla="*/ 2657654 h 4072308"/>
              <a:gd name="connsiteX2908" fmla="*/ 142781 w 4126207"/>
              <a:gd name="connsiteY2908" fmla="*/ 2590122 h 4072308"/>
              <a:gd name="connsiteX2909" fmla="*/ 143203 w 4126207"/>
              <a:gd name="connsiteY2909" fmla="*/ 2589584 h 4072308"/>
              <a:gd name="connsiteX2910" fmla="*/ 136780 w 4126207"/>
              <a:gd name="connsiteY2910" fmla="*/ 2570691 h 4072308"/>
              <a:gd name="connsiteX2911" fmla="*/ 79630 w 4126207"/>
              <a:gd name="connsiteY2911" fmla="*/ 2331994 h 4072308"/>
              <a:gd name="connsiteX2912" fmla="*/ 70867 w 4126207"/>
              <a:gd name="connsiteY2912" fmla="*/ 2281417 h 4072308"/>
              <a:gd name="connsiteX2913" fmla="*/ 64294 w 4126207"/>
              <a:gd name="connsiteY2913" fmla="*/ 2230553 h 4072308"/>
              <a:gd name="connsiteX2914" fmla="*/ 59151 w 4126207"/>
              <a:gd name="connsiteY2914" fmla="*/ 2189881 h 4072308"/>
              <a:gd name="connsiteX2915" fmla="*/ 55817 w 4126207"/>
              <a:gd name="connsiteY2915" fmla="*/ 2149114 h 4072308"/>
              <a:gd name="connsiteX2916" fmla="*/ 62770 w 4126207"/>
              <a:gd name="connsiteY2916" fmla="*/ 1782783 h 4072308"/>
              <a:gd name="connsiteX2917" fmla="*/ 67353 w 4126207"/>
              <a:gd name="connsiteY2917" fmla="*/ 1746293 h 4072308"/>
              <a:gd name="connsiteX2918" fmla="*/ 67628 w 4126207"/>
              <a:gd name="connsiteY2918" fmla="*/ 1741635 h 4072308"/>
              <a:gd name="connsiteX2919" fmla="*/ 93536 w 4126207"/>
              <a:gd name="connsiteY2919" fmla="*/ 1580853 h 4072308"/>
              <a:gd name="connsiteX2920" fmla="*/ 112586 w 4126207"/>
              <a:gd name="connsiteY2920" fmla="*/ 1491890 h 4072308"/>
              <a:gd name="connsiteX2921" fmla="*/ 113967 w 4126207"/>
              <a:gd name="connsiteY2921" fmla="*/ 1478615 h 4072308"/>
              <a:gd name="connsiteX2922" fmla="*/ 212408 w 4126207"/>
              <a:gd name="connsiteY2922" fmla="*/ 1454075 h 4072308"/>
              <a:gd name="connsiteX2923" fmla="*/ 212195 w 4126207"/>
              <a:gd name="connsiteY2923" fmla="*/ 1454321 h 4072308"/>
              <a:gd name="connsiteX2924" fmla="*/ 213372 w 4126207"/>
              <a:gd name="connsiteY2924" fmla="*/ 1458243 h 4072308"/>
              <a:gd name="connsiteX2925" fmla="*/ 213836 w 4126207"/>
              <a:gd name="connsiteY2925" fmla="*/ 1466077 h 4072308"/>
              <a:gd name="connsiteX2926" fmla="*/ 190142 w 4126207"/>
              <a:gd name="connsiteY2926" fmla="*/ 1535903 h 4072308"/>
              <a:gd name="connsiteX2927" fmla="*/ 186940 w 4126207"/>
              <a:gd name="connsiteY2927" fmla="*/ 1538141 h 4072308"/>
              <a:gd name="connsiteX2928" fmla="*/ 187071 w 4126207"/>
              <a:gd name="connsiteY2928" fmla="*/ 1539324 h 4072308"/>
              <a:gd name="connsiteX2929" fmla="*/ 214027 w 4126207"/>
              <a:gd name="connsiteY2929" fmla="*/ 1467219 h 4072308"/>
              <a:gd name="connsiteX2930" fmla="*/ 214352 w 4126207"/>
              <a:gd name="connsiteY2930" fmla="*/ 1466083 h 4072308"/>
              <a:gd name="connsiteX2931" fmla="*/ 213944 w 4126207"/>
              <a:gd name="connsiteY2931" fmla="*/ 1459088 h 4072308"/>
              <a:gd name="connsiteX2932" fmla="*/ 212408 w 4126207"/>
              <a:gd name="connsiteY2932" fmla="*/ 1454075 h 4072308"/>
              <a:gd name="connsiteX2933" fmla="*/ 256105 w 4126207"/>
              <a:gd name="connsiteY2933" fmla="*/ 1443317 h 4072308"/>
              <a:gd name="connsiteX2934" fmla="*/ 248698 w 4126207"/>
              <a:gd name="connsiteY2934" fmla="*/ 1460839 h 4072308"/>
              <a:gd name="connsiteX2935" fmla="*/ 242779 w 4126207"/>
              <a:gd name="connsiteY2935" fmla="*/ 1473705 h 4072308"/>
              <a:gd name="connsiteX2936" fmla="*/ 243090 w 4126207"/>
              <a:gd name="connsiteY2936" fmla="*/ 1476209 h 4072308"/>
              <a:gd name="connsiteX2937" fmla="*/ 249365 w 4126207"/>
              <a:gd name="connsiteY2937" fmla="*/ 1462648 h 4072308"/>
              <a:gd name="connsiteX2938" fmla="*/ 256509 w 4126207"/>
              <a:gd name="connsiteY2938" fmla="*/ 1445750 h 4072308"/>
              <a:gd name="connsiteX2939" fmla="*/ 233267 w 4126207"/>
              <a:gd name="connsiteY2939" fmla="*/ 1420929 h 4072308"/>
              <a:gd name="connsiteX2940" fmla="*/ 229457 w 4126207"/>
              <a:gd name="connsiteY2940" fmla="*/ 1423501 h 4072308"/>
              <a:gd name="connsiteX2941" fmla="*/ 221563 w 4126207"/>
              <a:gd name="connsiteY2941" fmla="*/ 1442315 h 4072308"/>
              <a:gd name="connsiteX2942" fmla="*/ 220386 w 4126207"/>
              <a:gd name="connsiteY2942" fmla="*/ 1446264 h 4072308"/>
              <a:gd name="connsiteX2943" fmla="*/ 229457 w 4126207"/>
              <a:gd name="connsiteY2943" fmla="*/ 1424643 h 4072308"/>
              <a:gd name="connsiteX2944" fmla="*/ 233029 w 4126207"/>
              <a:gd name="connsiteY2944" fmla="*/ 1422232 h 4072308"/>
              <a:gd name="connsiteX2945" fmla="*/ 510064 w 4126207"/>
              <a:gd name="connsiteY2945" fmla="*/ 1410260 h 4072308"/>
              <a:gd name="connsiteX2946" fmla="*/ 502459 w 4126207"/>
              <a:gd name="connsiteY2946" fmla="*/ 1430157 h 4072308"/>
              <a:gd name="connsiteX2947" fmla="*/ 498538 w 4126207"/>
              <a:gd name="connsiteY2947" fmla="*/ 1444645 h 4072308"/>
              <a:gd name="connsiteX2948" fmla="*/ 491300 w 4126207"/>
              <a:gd name="connsiteY2948" fmla="*/ 1473220 h 4072308"/>
              <a:gd name="connsiteX2949" fmla="*/ 482537 w 4126207"/>
              <a:gd name="connsiteY2949" fmla="*/ 1516654 h 4072308"/>
              <a:gd name="connsiteX2950" fmla="*/ 480131 w 4126207"/>
              <a:gd name="connsiteY2950" fmla="*/ 1548492 h 4072308"/>
              <a:gd name="connsiteX2951" fmla="*/ 478678 w 4126207"/>
              <a:gd name="connsiteY2951" fmla="*/ 1566830 h 4072308"/>
              <a:gd name="connsiteX2952" fmla="*/ 478755 w 4126207"/>
              <a:gd name="connsiteY2952" fmla="*/ 1566666 h 4072308"/>
              <a:gd name="connsiteX2953" fmla="*/ 480298 w 4126207"/>
              <a:gd name="connsiteY2953" fmla="*/ 1548587 h 4072308"/>
              <a:gd name="connsiteX2954" fmla="*/ 483870 w 4126207"/>
              <a:gd name="connsiteY2954" fmla="*/ 1515987 h 4072308"/>
              <a:gd name="connsiteX2955" fmla="*/ 492633 w 4126207"/>
              <a:gd name="connsiteY2955" fmla="*/ 1472553 h 4072308"/>
              <a:gd name="connsiteX2956" fmla="*/ 499872 w 4126207"/>
              <a:gd name="connsiteY2956" fmla="*/ 1443978 h 4072308"/>
              <a:gd name="connsiteX2957" fmla="*/ 504254 w 4126207"/>
              <a:gd name="connsiteY2957" fmla="*/ 1427786 h 4072308"/>
              <a:gd name="connsiteX2958" fmla="*/ 510064 w 4126207"/>
              <a:gd name="connsiteY2958" fmla="*/ 1410260 h 4072308"/>
              <a:gd name="connsiteX2959" fmla="*/ 431328 w 4126207"/>
              <a:gd name="connsiteY2959" fmla="*/ 1390346 h 4072308"/>
              <a:gd name="connsiteX2960" fmla="*/ 431205 w 4126207"/>
              <a:gd name="connsiteY2960" fmla="*/ 1390361 h 4072308"/>
              <a:gd name="connsiteX2961" fmla="*/ 427482 w 4126207"/>
              <a:gd name="connsiteY2961" fmla="*/ 1397687 h 4072308"/>
              <a:gd name="connsiteX2962" fmla="*/ 400145 w 4126207"/>
              <a:gd name="connsiteY2962" fmla="*/ 1454837 h 4072308"/>
              <a:gd name="connsiteX2963" fmla="*/ 379413 w 4126207"/>
              <a:gd name="connsiteY2963" fmla="*/ 1494901 h 4072308"/>
              <a:gd name="connsiteX2964" fmla="*/ 379190 w 4126207"/>
              <a:gd name="connsiteY2964" fmla="*/ 1495795 h 4072308"/>
              <a:gd name="connsiteX2965" fmla="*/ 362712 w 4126207"/>
              <a:gd name="connsiteY2965" fmla="*/ 1583330 h 4072308"/>
              <a:gd name="connsiteX2966" fmla="*/ 368237 w 4126207"/>
              <a:gd name="connsiteY2966" fmla="*/ 1602380 h 4072308"/>
              <a:gd name="connsiteX2967" fmla="*/ 383096 w 4126207"/>
              <a:gd name="connsiteY2967" fmla="*/ 1573805 h 4072308"/>
              <a:gd name="connsiteX2968" fmla="*/ 382794 w 4126207"/>
              <a:gd name="connsiteY2968" fmla="*/ 1576166 h 4072308"/>
              <a:gd name="connsiteX2969" fmla="*/ 383191 w 4126207"/>
              <a:gd name="connsiteY2969" fmla="*/ 1573424 h 4072308"/>
              <a:gd name="connsiteX2970" fmla="*/ 368332 w 4126207"/>
              <a:gd name="connsiteY2970" fmla="*/ 1601999 h 4072308"/>
              <a:gd name="connsiteX2971" fmla="*/ 362808 w 4126207"/>
              <a:gd name="connsiteY2971" fmla="*/ 1582949 h 4072308"/>
              <a:gd name="connsiteX2972" fmla="*/ 379286 w 4126207"/>
              <a:gd name="connsiteY2972" fmla="*/ 1495414 h 4072308"/>
              <a:gd name="connsiteX2973" fmla="*/ 400432 w 4126207"/>
              <a:gd name="connsiteY2973" fmla="*/ 1454552 h 4072308"/>
              <a:gd name="connsiteX2974" fmla="*/ 427768 w 4126207"/>
              <a:gd name="connsiteY2974" fmla="*/ 1397402 h 4072308"/>
              <a:gd name="connsiteX2975" fmla="*/ 275082 w 4126207"/>
              <a:gd name="connsiteY2975" fmla="*/ 1373018 h 4072308"/>
              <a:gd name="connsiteX2976" fmla="*/ 245650 w 4126207"/>
              <a:gd name="connsiteY2976" fmla="*/ 1433502 h 4072308"/>
              <a:gd name="connsiteX2977" fmla="*/ 224885 w 4126207"/>
              <a:gd name="connsiteY2977" fmla="*/ 1524561 h 4072308"/>
              <a:gd name="connsiteX2978" fmla="*/ 221075 w 4126207"/>
              <a:gd name="connsiteY2978" fmla="*/ 1552374 h 4072308"/>
              <a:gd name="connsiteX2979" fmla="*/ 188214 w 4126207"/>
              <a:gd name="connsiteY2979" fmla="*/ 1713346 h 4072308"/>
              <a:gd name="connsiteX2980" fmla="*/ 176218 w 4126207"/>
              <a:gd name="connsiteY2980" fmla="*/ 1770158 h 4072308"/>
              <a:gd name="connsiteX2981" fmla="*/ 174451 w 4126207"/>
              <a:gd name="connsiteY2981" fmla="*/ 1771924 h 4072308"/>
              <a:gd name="connsiteX2982" fmla="*/ 175177 w 4126207"/>
              <a:gd name="connsiteY2982" fmla="*/ 1774068 h 4072308"/>
              <a:gd name="connsiteX2983" fmla="*/ 188881 w 4126207"/>
              <a:gd name="connsiteY2983" fmla="*/ 1715155 h 4072308"/>
              <a:gd name="connsiteX2984" fmla="*/ 221743 w 4126207"/>
              <a:gd name="connsiteY2984" fmla="*/ 1554183 h 4072308"/>
              <a:gd name="connsiteX2985" fmla="*/ 225553 w 4126207"/>
              <a:gd name="connsiteY2985" fmla="*/ 1526370 h 4072308"/>
              <a:gd name="connsiteX2986" fmla="*/ 246317 w 4126207"/>
              <a:gd name="connsiteY2986" fmla="*/ 1435311 h 4072308"/>
              <a:gd name="connsiteX2987" fmla="*/ 264712 w 4126207"/>
              <a:gd name="connsiteY2987" fmla="*/ 1391210 h 4072308"/>
              <a:gd name="connsiteX2988" fmla="*/ 274881 w 4126207"/>
              <a:gd name="connsiteY2988" fmla="*/ 1376116 h 4072308"/>
              <a:gd name="connsiteX2989" fmla="*/ 559000 w 4126207"/>
              <a:gd name="connsiteY2989" fmla="*/ 1366308 h 4072308"/>
              <a:gd name="connsiteX2990" fmla="*/ 557907 w 4126207"/>
              <a:gd name="connsiteY2990" fmla="*/ 1367459 h 4072308"/>
              <a:gd name="connsiteX2991" fmla="*/ 556297 w 4126207"/>
              <a:gd name="connsiteY2991" fmla="*/ 1375018 h 4072308"/>
              <a:gd name="connsiteX2992" fmla="*/ 545212 w 4126207"/>
              <a:gd name="connsiteY2992" fmla="*/ 1407117 h 4072308"/>
              <a:gd name="connsiteX2993" fmla="*/ 536163 w 4126207"/>
              <a:gd name="connsiteY2993" fmla="*/ 1432549 h 4072308"/>
              <a:gd name="connsiteX2994" fmla="*/ 527876 w 4126207"/>
              <a:gd name="connsiteY2994" fmla="*/ 1459314 h 4072308"/>
              <a:gd name="connsiteX2995" fmla="*/ 527150 w 4126207"/>
              <a:gd name="connsiteY2995" fmla="*/ 1462393 h 4072308"/>
              <a:gd name="connsiteX2996" fmla="*/ 529654 w 4126207"/>
              <a:gd name="connsiteY2996" fmla="*/ 1456999 h 4072308"/>
              <a:gd name="connsiteX2997" fmla="*/ 537401 w 4126207"/>
              <a:gd name="connsiteY2997" fmla="*/ 1431977 h 4072308"/>
              <a:gd name="connsiteX2998" fmla="*/ 546449 w 4126207"/>
              <a:gd name="connsiteY2998" fmla="*/ 1406545 h 4072308"/>
              <a:gd name="connsiteX2999" fmla="*/ 559000 w 4126207"/>
              <a:gd name="connsiteY2999" fmla="*/ 1366308 h 4072308"/>
              <a:gd name="connsiteX3000" fmla="*/ 223616 w 4126207"/>
              <a:gd name="connsiteY3000" fmla="*/ 1364796 h 4072308"/>
              <a:gd name="connsiteX3001" fmla="*/ 219170 w 4126207"/>
              <a:gd name="connsiteY3001" fmla="*/ 1371589 h 4072308"/>
              <a:gd name="connsiteX3002" fmla="*/ 204502 w 4126207"/>
              <a:gd name="connsiteY3002" fmla="*/ 1408165 h 4072308"/>
              <a:gd name="connsiteX3003" fmla="*/ 191548 w 4126207"/>
              <a:gd name="connsiteY3003" fmla="*/ 1457410 h 4072308"/>
              <a:gd name="connsiteX3004" fmla="*/ 179451 w 4126207"/>
              <a:gd name="connsiteY3004" fmla="*/ 1505797 h 4072308"/>
              <a:gd name="connsiteX3005" fmla="*/ 168593 w 4126207"/>
              <a:gd name="connsiteY3005" fmla="*/ 1554088 h 4072308"/>
              <a:gd name="connsiteX3006" fmla="*/ 157163 w 4126207"/>
              <a:gd name="connsiteY3006" fmla="*/ 1600951 h 4072308"/>
              <a:gd name="connsiteX3007" fmla="*/ 147638 w 4126207"/>
              <a:gd name="connsiteY3007" fmla="*/ 1646100 h 4072308"/>
              <a:gd name="connsiteX3008" fmla="*/ 138113 w 4126207"/>
              <a:gd name="connsiteY3008" fmla="*/ 1695440 h 4072308"/>
              <a:gd name="connsiteX3009" fmla="*/ 133064 w 4126207"/>
              <a:gd name="connsiteY3009" fmla="*/ 1743541 h 4072308"/>
              <a:gd name="connsiteX3010" fmla="*/ 128873 w 4126207"/>
              <a:gd name="connsiteY3010" fmla="*/ 1791166 h 4072308"/>
              <a:gd name="connsiteX3011" fmla="*/ 125635 w 4126207"/>
              <a:gd name="connsiteY3011" fmla="*/ 1844220 h 4072308"/>
              <a:gd name="connsiteX3012" fmla="*/ 123635 w 4126207"/>
              <a:gd name="connsiteY3012" fmla="*/ 1879177 h 4072308"/>
              <a:gd name="connsiteX3013" fmla="*/ 123635 w 4126207"/>
              <a:gd name="connsiteY3013" fmla="*/ 1903180 h 4072308"/>
              <a:gd name="connsiteX3014" fmla="*/ 123825 w 4126207"/>
              <a:gd name="connsiteY3014" fmla="*/ 1904316 h 4072308"/>
              <a:gd name="connsiteX3015" fmla="*/ 123825 w 4126207"/>
              <a:gd name="connsiteY3015" fmla="*/ 1880319 h 4072308"/>
              <a:gd name="connsiteX3016" fmla="*/ 125825 w 4126207"/>
              <a:gd name="connsiteY3016" fmla="*/ 1845362 h 4072308"/>
              <a:gd name="connsiteX3017" fmla="*/ 129064 w 4126207"/>
              <a:gd name="connsiteY3017" fmla="*/ 1792308 h 4072308"/>
              <a:gd name="connsiteX3018" fmla="*/ 133255 w 4126207"/>
              <a:gd name="connsiteY3018" fmla="*/ 1744683 h 4072308"/>
              <a:gd name="connsiteX3019" fmla="*/ 138303 w 4126207"/>
              <a:gd name="connsiteY3019" fmla="*/ 1696582 h 4072308"/>
              <a:gd name="connsiteX3020" fmla="*/ 147828 w 4126207"/>
              <a:gd name="connsiteY3020" fmla="*/ 1647242 h 4072308"/>
              <a:gd name="connsiteX3021" fmla="*/ 157353 w 4126207"/>
              <a:gd name="connsiteY3021" fmla="*/ 1602094 h 4072308"/>
              <a:gd name="connsiteX3022" fmla="*/ 168783 w 4126207"/>
              <a:gd name="connsiteY3022" fmla="*/ 1555231 h 4072308"/>
              <a:gd name="connsiteX3023" fmla="*/ 179642 w 4126207"/>
              <a:gd name="connsiteY3023" fmla="*/ 1506939 h 4072308"/>
              <a:gd name="connsiteX3024" fmla="*/ 191738 w 4126207"/>
              <a:gd name="connsiteY3024" fmla="*/ 1458552 h 4072308"/>
              <a:gd name="connsiteX3025" fmla="*/ 204692 w 4126207"/>
              <a:gd name="connsiteY3025" fmla="*/ 1409308 h 4072308"/>
              <a:gd name="connsiteX3026" fmla="*/ 219361 w 4126207"/>
              <a:gd name="connsiteY3026" fmla="*/ 1372732 h 4072308"/>
              <a:gd name="connsiteX3027" fmla="*/ 223896 w 4126207"/>
              <a:gd name="connsiteY3027" fmla="*/ 1365985 h 4072308"/>
              <a:gd name="connsiteX3028" fmla="*/ 449220 w 4126207"/>
              <a:gd name="connsiteY3028" fmla="*/ 1356660 h 4072308"/>
              <a:gd name="connsiteX3029" fmla="*/ 446584 w 4126207"/>
              <a:gd name="connsiteY3029" fmla="*/ 1359012 h 4072308"/>
              <a:gd name="connsiteX3030" fmla="*/ 449104 w 4126207"/>
              <a:gd name="connsiteY3030" fmla="*/ 1356825 h 4072308"/>
              <a:gd name="connsiteX3031" fmla="*/ 3680558 w 4126207"/>
              <a:gd name="connsiteY3031" fmla="*/ 1340138 h 4072308"/>
              <a:gd name="connsiteX3032" fmla="*/ 3690842 w 4126207"/>
              <a:gd name="connsiteY3032" fmla="*/ 1373780 h 4072308"/>
              <a:gd name="connsiteX3033" fmla="*/ 3706368 w 4126207"/>
              <a:gd name="connsiteY3033" fmla="*/ 1423024 h 4072308"/>
              <a:gd name="connsiteX3034" fmla="*/ 3715893 w 4126207"/>
              <a:gd name="connsiteY3034" fmla="*/ 1453885 h 4072308"/>
              <a:gd name="connsiteX3035" fmla="*/ 3720846 w 4126207"/>
              <a:gd name="connsiteY3035" fmla="*/ 1475221 h 4072308"/>
              <a:gd name="connsiteX3036" fmla="*/ 3722872 w 4126207"/>
              <a:gd name="connsiteY3036" fmla="*/ 1496501 h 4072308"/>
              <a:gd name="connsiteX3037" fmla="*/ 3723227 w 4126207"/>
              <a:gd name="connsiteY3037" fmla="*/ 1497700 h 4072308"/>
              <a:gd name="connsiteX3038" fmla="*/ 3739908 w 4126207"/>
              <a:gd name="connsiteY3038" fmla="*/ 1568162 h 4072308"/>
              <a:gd name="connsiteX3039" fmla="*/ 3751363 w 4126207"/>
              <a:gd name="connsiteY3039" fmla="*/ 1628730 h 4072308"/>
              <a:gd name="connsiteX3040" fmla="*/ 3739956 w 4126207"/>
              <a:gd name="connsiteY3040" fmla="*/ 1567542 h 4072308"/>
              <a:gd name="connsiteX3041" fmla="*/ 3723132 w 4126207"/>
              <a:gd name="connsiteY3041" fmla="*/ 1497224 h 4072308"/>
              <a:gd name="connsiteX3042" fmla="*/ 3721037 w 4126207"/>
              <a:gd name="connsiteY3042" fmla="*/ 1475221 h 4072308"/>
              <a:gd name="connsiteX3043" fmla="*/ 3716084 w 4126207"/>
              <a:gd name="connsiteY3043" fmla="*/ 1453885 h 4072308"/>
              <a:gd name="connsiteX3044" fmla="*/ 3706559 w 4126207"/>
              <a:gd name="connsiteY3044" fmla="*/ 1423024 h 4072308"/>
              <a:gd name="connsiteX3045" fmla="*/ 3691033 w 4126207"/>
              <a:gd name="connsiteY3045" fmla="*/ 1373780 h 4072308"/>
              <a:gd name="connsiteX3046" fmla="*/ 3681388 w 4126207"/>
              <a:gd name="connsiteY3046" fmla="*/ 1342227 h 4072308"/>
              <a:gd name="connsiteX3047" fmla="*/ 249699 w 4126207"/>
              <a:gd name="connsiteY3047" fmla="*/ 1334973 h 4072308"/>
              <a:gd name="connsiteX3048" fmla="*/ 245745 w 4126207"/>
              <a:gd name="connsiteY3048" fmla="*/ 1340157 h 4072308"/>
              <a:gd name="connsiteX3049" fmla="*/ 211836 w 4126207"/>
              <a:gd name="connsiteY3049" fmla="*/ 1430454 h 4072308"/>
              <a:gd name="connsiteX3050" fmla="*/ 206014 w 4126207"/>
              <a:gd name="connsiteY3050" fmla="*/ 1460184 h 4072308"/>
              <a:gd name="connsiteX3051" fmla="*/ 206460 w 4126207"/>
              <a:gd name="connsiteY3051" fmla="*/ 1459607 h 4072308"/>
              <a:gd name="connsiteX3052" fmla="*/ 206340 w 4126207"/>
              <a:gd name="connsiteY3052" fmla="*/ 1455951 h 4072308"/>
              <a:gd name="connsiteX3053" fmla="*/ 212408 w 4126207"/>
              <a:gd name="connsiteY3053" fmla="*/ 1431406 h 4072308"/>
              <a:gd name="connsiteX3054" fmla="*/ 246317 w 4126207"/>
              <a:gd name="connsiteY3054" fmla="*/ 1341109 h 4072308"/>
              <a:gd name="connsiteX3055" fmla="*/ 249441 w 4126207"/>
              <a:gd name="connsiteY3055" fmla="*/ 1337004 h 4072308"/>
              <a:gd name="connsiteX3056" fmla="*/ 206717 w 4126207"/>
              <a:gd name="connsiteY3056" fmla="*/ 1322162 h 4072308"/>
              <a:gd name="connsiteX3057" fmla="*/ 188404 w 4126207"/>
              <a:gd name="connsiteY3057" fmla="*/ 1359588 h 4072308"/>
              <a:gd name="connsiteX3058" fmla="*/ 174498 w 4126207"/>
              <a:gd name="connsiteY3058" fmla="*/ 1397211 h 4072308"/>
              <a:gd name="connsiteX3059" fmla="*/ 160306 w 4126207"/>
              <a:gd name="connsiteY3059" fmla="*/ 1444836 h 4072308"/>
              <a:gd name="connsiteX3060" fmla="*/ 121729 w 4126207"/>
              <a:gd name="connsiteY3060" fmla="*/ 1587711 h 4072308"/>
              <a:gd name="connsiteX3061" fmla="*/ 110109 w 4126207"/>
              <a:gd name="connsiteY3061" fmla="*/ 1649148 h 4072308"/>
              <a:gd name="connsiteX3062" fmla="*/ 104428 w 4126207"/>
              <a:gd name="connsiteY3062" fmla="*/ 1677064 h 4072308"/>
              <a:gd name="connsiteX3063" fmla="*/ 103150 w 4126207"/>
              <a:gd name="connsiteY3063" fmla="*/ 1679518 h 4072308"/>
              <a:gd name="connsiteX3064" fmla="*/ 103108 w 4126207"/>
              <a:gd name="connsiteY3064" fmla="*/ 1680354 h 4072308"/>
              <a:gd name="connsiteX3065" fmla="*/ 110300 w 4126207"/>
              <a:gd name="connsiteY3065" fmla="*/ 1649052 h 4072308"/>
              <a:gd name="connsiteX3066" fmla="*/ 121921 w 4126207"/>
              <a:gd name="connsiteY3066" fmla="*/ 1587616 h 4072308"/>
              <a:gd name="connsiteX3067" fmla="*/ 120683 w 4126207"/>
              <a:gd name="connsiteY3067" fmla="*/ 1648767 h 4072308"/>
              <a:gd name="connsiteX3068" fmla="*/ 113920 w 4126207"/>
              <a:gd name="connsiteY3068" fmla="*/ 1687438 h 4072308"/>
              <a:gd name="connsiteX3069" fmla="*/ 113918 w 4126207"/>
              <a:gd name="connsiteY3069" fmla="*/ 1687447 h 4072308"/>
              <a:gd name="connsiteX3070" fmla="*/ 103728 w 4126207"/>
              <a:gd name="connsiteY3070" fmla="*/ 1787641 h 4072308"/>
              <a:gd name="connsiteX3071" fmla="*/ 94774 w 4126207"/>
              <a:gd name="connsiteY3071" fmla="*/ 1892416 h 4072308"/>
              <a:gd name="connsiteX3072" fmla="*/ 95536 w 4126207"/>
              <a:gd name="connsiteY3072" fmla="*/ 1966329 h 4072308"/>
              <a:gd name="connsiteX3073" fmla="*/ 97727 w 4126207"/>
              <a:gd name="connsiteY3073" fmla="*/ 1980998 h 4072308"/>
              <a:gd name="connsiteX3074" fmla="*/ 99251 w 4126207"/>
              <a:gd name="connsiteY3074" fmla="*/ 2017765 h 4072308"/>
              <a:gd name="connsiteX3075" fmla="*/ 100203 w 4126207"/>
              <a:gd name="connsiteY3075" fmla="*/ 2039577 h 4072308"/>
              <a:gd name="connsiteX3076" fmla="*/ 100775 w 4126207"/>
              <a:gd name="connsiteY3076" fmla="*/ 2048530 h 4072308"/>
              <a:gd name="connsiteX3077" fmla="*/ 100775 w 4126207"/>
              <a:gd name="connsiteY3077" fmla="*/ 2051959 h 4072308"/>
              <a:gd name="connsiteX3078" fmla="*/ 101251 w 4126207"/>
              <a:gd name="connsiteY3078" fmla="*/ 2051799 h 4072308"/>
              <a:gd name="connsiteX3079" fmla="*/ 101251 w 4126207"/>
              <a:gd name="connsiteY3079" fmla="*/ 2049388 h 4072308"/>
              <a:gd name="connsiteX3080" fmla="*/ 100680 w 4126207"/>
              <a:gd name="connsiteY3080" fmla="*/ 2040434 h 4072308"/>
              <a:gd name="connsiteX3081" fmla="*/ 99727 w 4126207"/>
              <a:gd name="connsiteY3081" fmla="*/ 2018622 h 4072308"/>
              <a:gd name="connsiteX3082" fmla="*/ 98203 w 4126207"/>
              <a:gd name="connsiteY3082" fmla="*/ 1981855 h 4072308"/>
              <a:gd name="connsiteX3083" fmla="*/ 96013 w 4126207"/>
              <a:gd name="connsiteY3083" fmla="*/ 1967187 h 4072308"/>
              <a:gd name="connsiteX3084" fmla="*/ 95251 w 4126207"/>
              <a:gd name="connsiteY3084" fmla="*/ 1893273 h 4072308"/>
              <a:gd name="connsiteX3085" fmla="*/ 104204 w 4126207"/>
              <a:gd name="connsiteY3085" fmla="*/ 1788498 h 4072308"/>
              <a:gd name="connsiteX3086" fmla="*/ 114396 w 4126207"/>
              <a:gd name="connsiteY3086" fmla="*/ 1688295 h 4072308"/>
              <a:gd name="connsiteX3087" fmla="*/ 121349 w 4126207"/>
              <a:gd name="connsiteY3087" fmla="*/ 1649243 h 4072308"/>
              <a:gd name="connsiteX3088" fmla="*/ 144876 w 4126207"/>
              <a:gd name="connsiteY3088" fmla="*/ 1515893 h 4072308"/>
              <a:gd name="connsiteX3089" fmla="*/ 158497 w 4126207"/>
              <a:gd name="connsiteY3089" fmla="*/ 1474459 h 4072308"/>
              <a:gd name="connsiteX3090" fmla="*/ 172426 w 4126207"/>
              <a:gd name="connsiteY3090" fmla="*/ 1441557 h 4072308"/>
              <a:gd name="connsiteX3091" fmla="*/ 173103 w 4126207"/>
              <a:gd name="connsiteY3091" fmla="*/ 1438590 h 4072308"/>
              <a:gd name="connsiteX3092" fmla="*/ 157735 w 4126207"/>
              <a:gd name="connsiteY3092" fmla="*/ 1472934 h 4072308"/>
              <a:gd name="connsiteX3093" fmla="*/ 144114 w 4126207"/>
              <a:gd name="connsiteY3093" fmla="*/ 1514368 h 4072308"/>
              <a:gd name="connsiteX3094" fmla="*/ 120587 w 4126207"/>
              <a:gd name="connsiteY3094" fmla="*/ 1647718 h 4072308"/>
              <a:gd name="connsiteX3095" fmla="*/ 122206 w 4126207"/>
              <a:gd name="connsiteY3095" fmla="*/ 1587234 h 4072308"/>
              <a:gd name="connsiteX3096" fmla="*/ 160783 w 4126207"/>
              <a:gd name="connsiteY3096" fmla="*/ 1444359 h 4072308"/>
              <a:gd name="connsiteX3097" fmla="*/ 174975 w 4126207"/>
              <a:gd name="connsiteY3097" fmla="*/ 1396734 h 4072308"/>
              <a:gd name="connsiteX3098" fmla="*/ 188881 w 4126207"/>
              <a:gd name="connsiteY3098" fmla="*/ 1359111 h 4072308"/>
              <a:gd name="connsiteX3099" fmla="*/ 206391 w 4126207"/>
              <a:gd name="connsiteY3099" fmla="*/ 1323326 h 4072308"/>
              <a:gd name="connsiteX3100" fmla="*/ 474917 w 4126207"/>
              <a:gd name="connsiteY3100" fmla="*/ 1321356 h 4072308"/>
              <a:gd name="connsiteX3101" fmla="*/ 471297 w 4126207"/>
              <a:gd name="connsiteY3101" fmla="*/ 1327583 h 4072308"/>
              <a:gd name="connsiteX3102" fmla="*/ 461772 w 4126207"/>
              <a:gd name="connsiteY3102" fmla="*/ 1348538 h 4072308"/>
              <a:gd name="connsiteX3103" fmla="*/ 447989 w 4126207"/>
              <a:gd name="connsiteY3103" fmla="*/ 1378533 h 4072308"/>
              <a:gd name="connsiteX3104" fmla="*/ 441063 w 4126207"/>
              <a:gd name="connsiteY3104" fmla="*/ 1391536 h 4072308"/>
              <a:gd name="connsiteX3105" fmla="*/ 434270 w 4126207"/>
              <a:gd name="connsiteY3105" fmla="*/ 1401079 h 4072308"/>
              <a:gd name="connsiteX3106" fmla="*/ 433678 w 4126207"/>
              <a:gd name="connsiteY3106" fmla="*/ 1401758 h 4072308"/>
              <a:gd name="connsiteX3107" fmla="*/ 433716 w 4126207"/>
              <a:gd name="connsiteY3107" fmla="*/ 1401858 h 4072308"/>
              <a:gd name="connsiteX3108" fmla="*/ 434270 w 4126207"/>
              <a:gd name="connsiteY3108" fmla="*/ 1401079 h 4072308"/>
              <a:gd name="connsiteX3109" fmla="*/ 438662 w 4126207"/>
              <a:gd name="connsiteY3109" fmla="*/ 1396044 h 4072308"/>
              <a:gd name="connsiteX3110" fmla="*/ 441063 w 4126207"/>
              <a:gd name="connsiteY3110" fmla="*/ 1391536 h 4072308"/>
              <a:gd name="connsiteX3111" fmla="*/ 443105 w 4126207"/>
              <a:gd name="connsiteY3111" fmla="*/ 1388668 h 4072308"/>
              <a:gd name="connsiteX3112" fmla="*/ 462058 w 4126207"/>
              <a:gd name="connsiteY3112" fmla="*/ 1348253 h 4072308"/>
              <a:gd name="connsiteX3113" fmla="*/ 471583 w 4126207"/>
              <a:gd name="connsiteY3113" fmla="*/ 1327298 h 4072308"/>
              <a:gd name="connsiteX3114" fmla="*/ 475042 w 4126207"/>
              <a:gd name="connsiteY3114" fmla="*/ 1321406 h 4072308"/>
              <a:gd name="connsiteX3115" fmla="*/ 3633095 w 4126207"/>
              <a:gd name="connsiteY3115" fmla="*/ 1309081 h 4072308"/>
              <a:gd name="connsiteX3116" fmla="*/ 3653695 w 4126207"/>
              <a:gd name="connsiteY3116" fmla="*/ 1367588 h 4072308"/>
              <a:gd name="connsiteX3117" fmla="*/ 3671793 w 4126207"/>
              <a:gd name="connsiteY3117" fmla="*/ 1420071 h 4072308"/>
              <a:gd name="connsiteX3118" fmla="*/ 3685985 w 4126207"/>
              <a:gd name="connsiteY3118" fmla="*/ 1468458 h 4072308"/>
              <a:gd name="connsiteX3119" fmla="*/ 3709881 w 4126207"/>
              <a:gd name="connsiteY3119" fmla="*/ 1580877 h 4072308"/>
              <a:gd name="connsiteX3120" fmla="*/ 3734613 w 4126207"/>
              <a:gd name="connsiteY3120" fmla="*/ 1712385 h 4072308"/>
              <a:gd name="connsiteX3121" fmla="*/ 3735706 w 4126207"/>
              <a:gd name="connsiteY3121" fmla="*/ 1715346 h 4072308"/>
              <a:gd name="connsiteX3122" fmla="*/ 3739516 w 4126207"/>
              <a:gd name="connsiteY3122" fmla="*/ 1733061 h 4072308"/>
              <a:gd name="connsiteX3123" fmla="*/ 3739791 w 4126207"/>
              <a:gd name="connsiteY3123" fmla="*/ 1731783 h 4072308"/>
              <a:gd name="connsiteX3124" fmla="*/ 3736277 w 4126207"/>
              <a:gd name="connsiteY3124" fmla="*/ 1715441 h 4072308"/>
              <a:gd name="connsiteX3125" fmla="*/ 3687128 w 4126207"/>
              <a:gd name="connsiteY3125" fmla="*/ 1468839 h 4072308"/>
              <a:gd name="connsiteX3126" fmla="*/ 3672936 w 4126207"/>
              <a:gd name="connsiteY3126" fmla="*/ 1420452 h 4072308"/>
              <a:gd name="connsiteX3127" fmla="*/ 3654838 w 4126207"/>
              <a:gd name="connsiteY3127" fmla="*/ 1367970 h 4072308"/>
              <a:gd name="connsiteX3128" fmla="*/ 3633928 w 4126207"/>
              <a:gd name="connsiteY3128" fmla="*/ 1311861 h 4072308"/>
              <a:gd name="connsiteX3129" fmla="*/ 3633870 w 4126207"/>
              <a:gd name="connsiteY3129" fmla="*/ 1310305 h 4072308"/>
              <a:gd name="connsiteX3130" fmla="*/ 416388 w 4126207"/>
              <a:gd name="connsiteY3130" fmla="*/ 1297149 h 4072308"/>
              <a:gd name="connsiteX3131" fmla="*/ 413564 w 4126207"/>
              <a:gd name="connsiteY3131" fmla="*/ 1305759 h 4072308"/>
              <a:gd name="connsiteX3132" fmla="*/ 406909 w 4126207"/>
              <a:gd name="connsiteY3132" fmla="*/ 1323582 h 4072308"/>
              <a:gd name="connsiteX3133" fmla="*/ 380715 w 4126207"/>
              <a:gd name="connsiteY3133" fmla="*/ 1391400 h 4072308"/>
              <a:gd name="connsiteX3134" fmla="*/ 358521 w 4126207"/>
              <a:gd name="connsiteY3134" fmla="*/ 1455313 h 4072308"/>
              <a:gd name="connsiteX3135" fmla="*/ 339471 w 4126207"/>
              <a:gd name="connsiteY3135" fmla="*/ 1517988 h 4072308"/>
              <a:gd name="connsiteX3136" fmla="*/ 329946 w 4126207"/>
              <a:gd name="connsiteY3136" fmla="*/ 1549134 h 4072308"/>
              <a:gd name="connsiteX3137" fmla="*/ 322136 w 4126207"/>
              <a:gd name="connsiteY3137" fmla="*/ 1580472 h 4072308"/>
              <a:gd name="connsiteX3138" fmla="*/ 314326 w 4126207"/>
              <a:gd name="connsiteY3138" fmla="*/ 1611809 h 4072308"/>
              <a:gd name="connsiteX3139" fmla="*/ 309411 w 4126207"/>
              <a:gd name="connsiteY3139" fmla="*/ 1636529 h 4072308"/>
              <a:gd name="connsiteX3140" fmla="*/ 314802 w 4126207"/>
              <a:gd name="connsiteY3140" fmla="*/ 1612666 h 4072308"/>
              <a:gd name="connsiteX3141" fmla="*/ 322612 w 4126207"/>
              <a:gd name="connsiteY3141" fmla="*/ 1581329 h 4072308"/>
              <a:gd name="connsiteX3142" fmla="*/ 330423 w 4126207"/>
              <a:gd name="connsiteY3142" fmla="*/ 1549992 h 4072308"/>
              <a:gd name="connsiteX3143" fmla="*/ 339948 w 4126207"/>
              <a:gd name="connsiteY3143" fmla="*/ 1518845 h 4072308"/>
              <a:gd name="connsiteX3144" fmla="*/ 358998 w 4126207"/>
              <a:gd name="connsiteY3144" fmla="*/ 1456170 h 4072308"/>
              <a:gd name="connsiteX3145" fmla="*/ 381191 w 4126207"/>
              <a:gd name="connsiteY3145" fmla="*/ 1392258 h 4072308"/>
              <a:gd name="connsiteX3146" fmla="*/ 407385 w 4126207"/>
              <a:gd name="connsiteY3146" fmla="*/ 1324440 h 4072308"/>
              <a:gd name="connsiteX3147" fmla="*/ 416910 w 4126207"/>
              <a:gd name="connsiteY3147" fmla="*/ 1297865 h 4072308"/>
              <a:gd name="connsiteX3148" fmla="*/ 342835 w 4126207"/>
              <a:gd name="connsiteY3148" fmla="*/ 1294449 h 4072308"/>
              <a:gd name="connsiteX3149" fmla="*/ 338686 w 4126207"/>
              <a:gd name="connsiteY3149" fmla="*/ 1298234 h 4072308"/>
              <a:gd name="connsiteX3150" fmla="*/ 334995 w 4126207"/>
              <a:gd name="connsiteY3150" fmla="*/ 1298341 h 4072308"/>
              <a:gd name="connsiteX3151" fmla="*/ 334995 w 4126207"/>
              <a:gd name="connsiteY3151" fmla="*/ 1298342 h 4072308"/>
              <a:gd name="connsiteX3152" fmla="*/ 334805 w 4126207"/>
              <a:gd name="connsiteY3152" fmla="*/ 1298818 h 4072308"/>
              <a:gd name="connsiteX3153" fmla="*/ 338686 w 4126207"/>
              <a:gd name="connsiteY3153" fmla="*/ 1298271 h 4072308"/>
              <a:gd name="connsiteX3154" fmla="*/ 175165 w 4126207"/>
              <a:gd name="connsiteY3154" fmla="*/ 1293484 h 4072308"/>
              <a:gd name="connsiteX3155" fmla="*/ 167164 w 4126207"/>
              <a:gd name="connsiteY3155" fmla="*/ 1306057 h 4072308"/>
              <a:gd name="connsiteX3156" fmla="*/ 146780 w 4126207"/>
              <a:gd name="connsiteY3156" fmla="*/ 1363207 h 4072308"/>
              <a:gd name="connsiteX3157" fmla="*/ 128492 w 4126207"/>
              <a:gd name="connsiteY3157" fmla="*/ 1397687 h 4072308"/>
              <a:gd name="connsiteX3158" fmla="*/ 126611 w 4126207"/>
              <a:gd name="connsiteY3158" fmla="*/ 1399700 h 4072308"/>
              <a:gd name="connsiteX3159" fmla="*/ 126639 w 4126207"/>
              <a:gd name="connsiteY3159" fmla="*/ 1400908 h 4072308"/>
              <a:gd name="connsiteX3160" fmla="*/ 129064 w 4126207"/>
              <a:gd name="connsiteY3160" fmla="*/ 1398354 h 4072308"/>
              <a:gd name="connsiteX3161" fmla="*/ 147352 w 4126207"/>
              <a:gd name="connsiteY3161" fmla="*/ 1363874 h 4072308"/>
              <a:gd name="connsiteX3162" fmla="*/ 131731 w 4126207"/>
              <a:gd name="connsiteY3162" fmla="*/ 1403593 h 4072308"/>
              <a:gd name="connsiteX3163" fmla="*/ 117634 w 4126207"/>
              <a:gd name="connsiteY3163" fmla="*/ 1443312 h 4072308"/>
              <a:gd name="connsiteX3164" fmla="*/ 103727 w 4126207"/>
              <a:gd name="connsiteY3164" fmla="*/ 1483317 h 4072308"/>
              <a:gd name="connsiteX3165" fmla="*/ 91250 w 4126207"/>
              <a:gd name="connsiteY3165" fmla="*/ 1524656 h 4072308"/>
              <a:gd name="connsiteX3166" fmla="*/ 67723 w 4126207"/>
              <a:gd name="connsiteY3166" fmla="*/ 1613429 h 4072308"/>
              <a:gd name="connsiteX3167" fmla="*/ 47720 w 4126207"/>
              <a:gd name="connsiteY3167" fmla="*/ 1715537 h 4072308"/>
              <a:gd name="connsiteX3168" fmla="*/ 35814 w 4126207"/>
              <a:gd name="connsiteY3168" fmla="*/ 1864127 h 4072308"/>
              <a:gd name="connsiteX3169" fmla="*/ 37147 w 4126207"/>
              <a:gd name="connsiteY3169" fmla="*/ 1885748 h 4072308"/>
              <a:gd name="connsiteX3170" fmla="*/ 37814 w 4126207"/>
              <a:gd name="connsiteY3170" fmla="*/ 2131113 h 4072308"/>
              <a:gd name="connsiteX3171" fmla="*/ 45149 w 4126207"/>
              <a:gd name="connsiteY3171" fmla="*/ 2234078 h 4072308"/>
              <a:gd name="connsiteX3172" fmla="*/ 53328 w 4126207"/>
              <a:gd name="connsiteY3172" fmla="*/ 2295236 h 4072308"/>
              <a:gd name="connsiteX3173" fmla="*/ 53531 w 4126207"/>
              <a:gd name="connsiteY3173" fmla="*/ 2294466 h 4072308"/>
              <a:gd name="connsiteX3174" fmla="*/ 45340 w 4126207"/>
              <a:gd name="connsiteY3174" fmla="*/ 2233221 h 4072308"/>
              <a:gd name="connsiteX3175" fmla="*/ 45339 w 4126207"/>
              <a:gd name="connsiteY3175" fmla="*/ 2233221 h 4072308"/>
              <a:gd name="connsiteX3176" fmla="*/ 38005 w 4126207"/>
              <a:gd name="connsiteY3176" fmla="*/ 2130255 h 4072308"/>
              <a:gd name="connsiteX3177" fmla="*/ 42386 w 4126207"/>
              <a:gd name="connsiteY3177" fmla="*/ 2180071 h 4072308"/>
              <a:gd name="connsiteX3178" fmla="*/ 48863 w 4126207"/>
              <a:gd name="connsiteY3178" fmla="*/ 2229696 h 4072308"/>
              <a:gd name="connsiteX3179" fmla="*/ 47911 w 4126207"/>
              <a:gd name="connsiteY3179" fmla="*/ 2232172 h 4072308"/>
              <a:gd name="connsiteX3180" fmla="*/ 47912 w 4126207"/>
              <a:gd name="connsiteY3180" fmla="*/ 2232172 h 4072308"/>
              <a:gd name="connsiteX3181" fmla="*/ 95537 w 4126207"/>
              <a:gd name="connsiteY3181" fmla="*/ 2486109 h 4072308"/>
              <a:gd name="connsiteX3182" fmla="*/ 112872 w 4126207"/>
              <a:gd name="connsiteY3182" fmla="*/ 2548116 h 4072308"/>
              <a:gd name="connsiteX3183" fmla="*/ 121635 w 4126207"/>
              <a:gd name="connsiteY3183" fmla="*/ 2579073 h 4072308"/>
              <a:gd name="connsiteX3184" fmla="*/ 131160 w 4126207"/>
              <a:gd name="connsiteY3184" fmla="*/ 2609553 h 4072308"/>
              <a:gd name="connsiteX3185" fmla="*/ 151067 w 4126207"/>
              <a:gd name="connsiteY3185" fmla="*/ 2670418 h 4072308"/>
              <a:gd name="connsiteX3186" fmla="*/ 173451 w 4126207"/>
              <a:gd name="connsiteY3186" fmla="*/ 2730044 h 4072308"/>
              <a:gd name="connsiteX3187" fmla="*/ 210408 w 4126207"/>
              <a:gd name="connsiteY3187" fmla="*/ 2815769 h 4072308"/>
              <a:gd name="connsiteX3188" fmla="*/ 229458 w 4126207"/>
              <a:gd name="connsiteY3188" fmla="*/ 2857965 h 4072308"/>
              <a:gd name="connsiteX3189" fmla="*/ 250604 w 4126207"/>
              <a:gd name="connsiteY3189" fmla="*/ 2899304 h 4072308"/>
              <a:gd name="connsiteX3190" fmla="*/ 422054 w 4126207"/>
              <a:gd name="connsiteY3190" fmla="*/ 3175529 h 4072308"/>
              <a:gd name="connsiteX3191" fmla="*/ 424973 w 4126207"/>
              <a:gd name="connsiteY3191" fmla="*/ 3180284 h 4072308"/>
              <a:gd name="connsiteX3192" fmla="*/ 426054 w 4126207"/>
              <a:gd name="connsiteY3192" fmla="*/ 3180957 h 4072308"/>
              <a:gd name="connsiteX3193" fmla="*/ 477013 w 4126207"/>
              <a:gd name="connsiteY3193" fmla="*/ 3245633 h 4072308"/>
              <a:gd name="connsiteX3194" fmla="*/ 471288 w 4126207"/>
              <a:gd name="connsiteY3194" fmla="*/ 3244558 h 4072308"/>
              <a:gd name="connsiteX3195" fmla="*/ 471464 w 4126207"/>
              <a:gd name="connsiteY3195" fmla="*/ 3244728 h 4072308"/>
              <a:gd name="connsiteX3196" fmla="*/ 477298 w 4126207"/>
              <a:gd name="connsiteY3196" fmla="*/ 3245823 h 4072308"/>
              <a:gd name="connsiteX3197" fmla="*/ 536068 w 4126207"/>
              <a:gd name="connsiteY3197" fmla="*/ 3312498 h 4072308"/>
              <a:gd name="connsiteX3198" fmla="*/ 566738 w 4126207"/>
              <a:gd name="connsiteY3198" fmla="*/ 3346312 h 4072308"/>
              <a:gd name="connsiteX3199" fmla="*/ 597885 w 4126207"/>
              <a:gd name="connsiteY3199" fmla="*/ 3379363 h 4072308"/>
              <a:gd name="connsiteX3200" fmla="*/ 613125 w 4126207"/>
              <a:gd name="connsiteY3200" fmla="*/ 3395556 h 4072308"/>
              <a:gd name="connsiteX3201" fmla="*/ 628651 w 4126207"/>
              <a:gd name="connsiteY3201" fmla="*/ 3410891 h 4072308"/>
              <a:gd name="connsiteX3202" fmla="*/ 655987 w 4126207"/>
              <a:gd name="connsiteY3202" fmla="*/ 3434799 h 4072308"/>
              <a:gd name="connsiteX3203" fmla="*/ 663158 w 4126207"/>
              <a:gd name="connsiteY3203" fmla="*/ 3438830 h 4072308"/>
              <a:gd name="connsiteX3204" fmla="*/ 662972 w 4126207"/>
              <a:gd name="connsiteY3204" fmla="*/ 3437719 h 4072308"/>
              <a:gd name="connsiteX3205" fmla="*/ 656082 w 4126207"/>
              <a:gd name="connsiteY3205" fmla="*/ 3433847 h 4072308"/>
              <a:gd name="connsiteX3206" fmla="*/ 628745 w 4126207"/>
              <a:gd name="connsiteY3206" fmla="*/ 3409939 h 4072308"/>
              <a:gd name="connsiteX3207" fmla="*/ 613220 w 4126207"/>
              <a:gd name="connsiteY3207" fmla="*/ 3394604 h 4072308"/>
              <a:gd name="connsiteX3208" fmla="*/ 597980 w 4126207"/>
              <a:gd name="connsiteY3208" fmla="*/ 3378411 h 4072308"/>
              <a:gd name="connsiteX3209" fmla="*/ 566833 w 4126207"/>
              <a:gd name="connsiteY3209" fmla="*/ 3345359 h 4072308"/>
              <a:gd name="connsiteX3210" fmla="*/ 536162 w 4126207"/>
              <a:gd name="connsiteY3210" fmla="*/ 3311545 h 4072308"/>
              <a:gd name="connsiteX3211" fmla="*/ 477393 w 4126207"/>
              <a:gd name="connsiteY3211" fmla="*/ 3244870 h 4072308"/>
              <a:gd name="connsiteX3212" fmla="*/ 426434 w 4126207"/>
              <a:gd name="connsiteY3212" fmla="*/ 3180196 h 4072308"/>
              <a:gd name="connsiteX3213" fmla="*/ 423196 w 4126207"/>
              <a:gd name="connsiteY3213" fmla="*/ 3174766 h 4072308"/>
              <a:gd name="connsiteX3214" fmla="*/ 330470 w 4126207"/>
              <a:gd name="connsiteY3214" fmla="*/ 3039833 h 4072308"/>
              <a:gd name="connsiteX3215" fmla="*/ 252224 w 4126207"/>
              <a:gd name="connsiteY3215" fmla="*/ 2899399 h 4072308"/>
              <a:gd name="connsiteX3216" fmla="*/ 251556 w 4126207"/>
              <a:gd name="connsiteY3216" fmla="*/ 2899399 h 4072308"/>
              <a:gd name="connsiteX3217" fmla="*/ 230410 w 4126207"/>
              <a:gd name="connsiteY3217" fmla="*/ 2858061 h 4072308"/>
              <a:gd name="connsiteX3218" fmla="*/ 211360 w 4126207"/>
              <a:gd name="connsiteY3218" fmla="*/ 2815865 h 4072308"/>
              <a:gd name="connsiteX3219" fmla="*/ 174308 w 4126207"/>
              <a:gd name="connsiteY3219" fmla="*/ 2730045 h 4072308"/>
              <a:gd name="connsiteX3220" fmla="*/ 174087 w 4126207"/>
              <a:gd name="connsiteY3220" fmla="*/ 2729206 h 4072308"/>
              <a:gd name="connsiteX3221" fmla="*/ 151924 w 4126207"/>
              <a:gd name="connsiteY3221" fmla="*/ 2670418 h 4072308"/>
              <a:gd name="connsiteX3222" fmla="*/ 131731 w 4126207"/>
              <a:gd name="connsiteY3222" fmla="*/ 2609553 h 4072308"/>
              <a:gd name="connsiteX3223" fmla="*/ 122206 w 4126207"/>
              <a:gd name="connsiteY3223" fmla="*/ 2579073 h 4072308"/>
              <a:gd name="connsiteX3224" fmla="*/ 113443 w 4126207"/>
              <a:gd name="connsiteY3224" fmla="*/ 2548117 h 4072308"/>
              <a:gd name="connsiteX3225" fmla="*/ 96108 w 4126207"/>
              <a:gd name="connsiteY3225" fmla="*/ 2486109 h 4072308"/>
              <a:gd name="connsiteX3226" fmla="*/ 48483 w 4126207"/>
              <a:gd name="connsiteY3226" fmla="*/ 2232173 h 4072308"/>
              <a:gd name="connsiteX3227" fmla="*/ 49151 w 4126207"/>
              <a:gd name="connsiteY3227" fmla="*/ 2230434 h 4072308"/>
              <a:gd name="connsiteX3228" fmla="*/ 48863 w 4126207"/>
              <a:gd name="connsiteY3228" fmla="*/ 2229600 h 4072308"/>
              <a:gd name="connsiteX3229" fmla="*/ 42386 w 4126207"/>
              <a:gd name="connsiteY3229" fmla="*/ 2180070 h 4072308"/>
              <a:gd name="connsiteX3230" fmla="*/ 38005 w 4126207"/>
              <a:gd name="connsiteY3230" fmla="*/ 2130255 h 4072308"/>
              <a:gd name="connsiteX3231" fmla="*/ 37338 w 4126207"/>
              <a:gd name="connsiteY3231" fmla="*/ 1884891 h 4072308"/>
              <a:gd name="connsiteX3232" fmla="*/ 37632 w 4126207"/>
              <a:gd name="connsiteY3232" fmla="*/ 1881695 h 4072308"/>
              <a:gd name="connsiteX3233" fmla="*/ 36481 w 4126207"/>
              <a:gd name="connsiteY3233" fmla="*/ 1863269 h 4072308"/>
              <a:gd name="connsiteX3234" fmla="*/ 37030 w 4126207"/>
              <a:gd name="connsiteY3234" fmla="*/ 1856075 h 4072308"/>
              <a:gd name="connsiteX3235" fmla="*/ 38672 w 4126207"/>
              <a:gd name="connsiteY3235" fmla="*/ 1788357 h 4072308"/>
              <a:gd name="connsiteX3236" fmla="*/ 48769 w 4126207"/>
              <a:gd name="connsiteY3236" fmla="*/ 1714394 h 4072308"/>
              <a:gd name="connsiteX3237" fmla="*/ 68771 w 4126207"/>
              <a:gd name="connsiteY3237" fmla="*/ 1612286 h 4072308"/>
              <a:gd name="connsiteX3238" fmla="*/ 92298 w 4126207"/>
              <a:gd name="connsiteY3238" fmla="*/ 1523513 h 4072308"/>
              <a:gd name="connsiteX3239" fmla="*/ 104776 w 4126207"/>
              <a:gd name="connsiteY3239" fmla="*/ 1482174 h 4072308"/>
              <a:gd name="connsiteX3240" fmla="*/ 118682 w 4126207"/>
              <a:gd name="connsiteY3240" fmla="*/ 1442169 h 4072308"/>
              <a:gd name="connsiteX3241" fmla="*/ 132779 w 4126207"/>
              <a:gd name="connsiteY3241" fmla="*/ 1402450 h 4072308"/>
              <a:gd name="connsiteX3242" fmla="*/ 148400 w 4126207"/>
              <a:gd name="connsiteY3242" fmla="*/ 1362731 h 4072308"/>
              <a:gd name="connsiteX3243" fmla="*/ 168784 w 4126207"/>
              <a:gd name="connsiteY3243" fmla="*/ 1305581 h 4072308"/>
              <a:gd name="connsiteX3244" fmla="*/ 173892 w 4126207"/>
              <a:gd name="connsiteY3244" fmla="*/ 1295544 h 4072308"/>
              <a:gd name="connsiteX3245" fmla="*/ 175714 w 4126207"/>
              <a:gd name="connsiteY3245" fmla="*/ 1293947 h 4072308"/>
              <a:gd name="connsiteX3246" fmla="*/ 606389 w 4126207"/>
              <a:gd name="connsiteY3246" fmla="*/ 1291546 h 4072308"/>
              <a:gd name="connsiteX3247" fmla="*/ 605956 w 4126207"/>
              <a:gd name="connsiteY3247" fmla="*/ 1292231 h 4072308"/>
              <a:gd name="connsiteX3248" fmla="*/ 579501 w 4126207"/>
              <a:gd name="connsiteY3248" fmla="*/ 1349776 h 4072308"/>
              <a:gd name="connsiteX3249" fmla="*/ 567119 w 4126207"/>
              <a:gd name="connsiteY3249" fmla="*/ 1381304 h 4072308"/>
              <a:gd name="connsiteX3250" fmla="*/ 560732 w 4126207"/>
              <a:gd name="connsiteY3250" fmla="*/ 1397660 h 4072308"/>
              <a:gd name="connsiteX3251" fmla="*/ 561068 w 4126207"/>
              <a:gd name="connsiteY3251" fmla="*/ 1397076 h 4072308"/>
              <a:gd name="connsiteX3252" fmla="*/ 566928 w 4126207"/>
              <a:gd name="connsiteY3252" fmla="*/ 1382067 h 4072308"/>
              <a:gd name="connsiteX3253" fmla="*/ 579311 w 4126207"/>
              <a:gd name="connsiteY3253" fmla="*/ 1350539 h 4072308"/>
              <a:gd name="connsiteX3254" fmla="*/ 185833 w 4126207"/>
              <a:gd name="connsiteY3254" fmla="*/ 1284721 h 4072308"/>
              <a:gd name="connsiteX3255" fmla="*/ 180750 w 4126207"/>
              <a:gd name="connsiteY3255" fmla="*/ 1293832 h 4072308"/>
              <a:gd name="connsiteX3256" fmla="*/ 179009 w 4126207"/>
              <a:gd name="connsiteY3256" fmla="*/ 1295233 h 4072308"/>
              <a:gd name="connsiteX3257" fmla="*/ 179225 w 4126207"/>
              <a:gd name="connsiteY3257" fmla="*/ 1295449 h 4072308"/>
              <a:gd name="connsiteX3258" fmla="*/ 182183 w 4126207"/>
              <a:gd name="connsiteY3258" fmla="*/ 1293316 h 4072308"/>
              <a:gd name="connsiteX3259" fmla="*/ 185724 w 4126207"/>
              <a:gd name="connsiteY3259" fmla="*/ 1287221 h 4072308"/>
              <a:gd name="connsiteX3260" fmla="*/ 185785 w 4126207"/>
              <a:gd name="connsiteY3260" fmla="*/ 1287031 h 4072308"/>
              <a:gd name="connsiteX3261" fmla="*/ 185833 w 4126207"/>
              <a:gd name="connsiteY3261" fmla="*/ 1284721 h 4072308"/>
              <a:gd name="connsiteX3262" fmla="*/ 328066 w 4126207"/>
              <a:gd name="connsiteY3262" fmla="*/ 1282981 h 4072308"/>
              <a:gd name="connsiteX3263" fmla="*/ 304324 w 4126207"/>
              <a:gd name="connsiteY3263" fmla="*/ 1339300 h 4072308"/>
              <a:gd name="connsiteX3264" fmla="*/ 293370 w 4126207"/>
              <a:gd name="connsiteY3264" fmla="*/ 1367875 h 4072308"/>
              <a:gd name="connsiteX3265" fmla="*/ 283274 w 4126207"/>
              <a:gd name="connsiteY3265" fmla="*/ 1396450 h 4072308"/>
              <a:gd name="connsiteX3266" fmla="*/ 252413 w 4126207"/>
              <a:gd name="connsiteY3266" fmla="*/ 1508940 h 4072308"/>
              <a:gd name="connsiteX3267" fmla="*/ 245840 w 4126207"/>
              <a:gd name="connsiteY3267" fmla="*/ 1545135 h 4072308"/>
              <a:gd name="connsiteX3268" fmla="*/ 236315 w 4126207"/>
              <a:gd name="connsiteY3268" fmla="*/ 1590855 h 4072308"/>
              <a:gd name="connsiteX3269" fmla="*/ 236024 w 4126207"/>
              <a:gd name="connsiteY3269" fmla="*/ 1590122 h 4072308"/>
              <a:gd name="connsiteX3270" fmla="*/ 236983 w 4126207"/>
              <a:gd name="connsiteY3270" fmla="*/ 1592664 h 4072308"/>
              <a:gd name="connsiteX3271" fmla="*/ 238953 w 4126207"/>
              <a:gd name="connsiteY3271" fmla="*/ 1596541 h 4072308"/>
              <a:gd name="connsiteX3272" fmla="*/ 239042 w 4126207"/>
              <a:gd name="connsiteY3272" fmla="*/ 1595439 h 4072308"/>
              <a:gd name="connsiteX3273" fmla="*/ 237173 w 4126207"/>
              <a:gd name="connsiteY3273" fmla="*/ 1591236 h 4072308"/>
              <a:gd name="connsiteX3274" fmla="*/ 246698 w 4126207"/>
              <a:gd name="connsiteY3274" fmla="*/ 1545516 h 4072308"/>
              <a:gd name="connsiteX3275" fmla="*/ 253270 w 4126207"/>
              <a:gd name="connsiteY3275" fmla="*/ 1509321 h 4072308"/>
              <a:gd name="connsiteX3276" fmla="*/ 284131 w 4126207"/>
              <a:gd name="connsiteY3276" fmla="*/ 1396830 h 4072308"/>
              <a:gd name="connsiteX3277" fmla="*/ 294228 w 4126207"/>
              <a:gd name="connsiteY3277" fmla="*/ 1368255 h 4072308"/>
              <a:gd name="connsiteX3278" fmla="*/ 305182 w 4126207"/>
              <a:gd name="connsiteY3278" fmla="*/ 1339680 h 4072308"/>
              <a:gd name="connsiteX3279" fmla="*/ 328994 w 4126207"/>
              <a:gd name="connsiteY3279" fmla="*/ 1283197 h 4072308"/>
              <a:gd name="connsiteX3280" fmla="*/ 329079 w 4126207"/>
              <a:gd name="connsiteY3280" fmla="*/ 1283003 h 4072308"/>
              <a:gd name="connsiteX3281" fmla="*/ 3450792 w 4126207"/>
              <a:gd name="connsiteY3281" fmla="*/ 1237503 h 4072308"/>
              <a:gd name="connsiteX3282" fmla="*/ 3468338 w 4126207"/>
              <a:gd name="connsiteY3282" fmla="*/ 1270814 h 4072308"/>
              <a:gd name="connsiteX3283" fmla="*/ 3471547 w 4126207"/>
              <a:gd name="connsiteY3283" fmla="*/ 1276852 h 4072308"/>
              <a:gd name="connsiteX3284" fmla="*/ 3468910 w 4126207"/>
              <a:gd name="connsiteY3284" fmla="*/ 1271862 h 4072308"/>
              <a:gd name="connsiteX3285" fmla="*/ 3451099 w 4126207"/>
              <a:gd name="connsiteY3285" fmla="*/ 1238048 h 4072308"/>
              <a:gd name="connsiteX3286" fmla="*/ 288227 w 4126207"/>
              <a:gd name="connsiteY3286" fmla="*/ 1208235 h 4072308"/>
              <a:gd name="connsiteX3287" fmla="*/ 271368 w 4126207"/>
              <a:gd name="connsiteY3287" fmla="*/ 1238525 h 4072308"/>
              <a:gd name="connsiteX3288" fmla="*/ 236556 w 4126207"/>
              <a:gd name="connsiteY3288" fmla="*/ 1314458 h 4072308"/>
              <a:gd name="connsiteX3289" fmla="*/ 234978 w 4126207"/>
              <a:gd name="connsiteY3289" fmla="*/ 1315208 h 4072308"/>
              <a:gd name="connsiteX3290" fmla="*/ 234887 w 4126207"/>
              <a:gd name="connsiteY3290" fmla="*/ 1315582 h 4072308"/>
              <a:gd name="connsiteX3291" fmla="*/ 271463 w 4126207"/>
              <a:gd name="connsiteY3291" fmla="*/ 1238811 h 4072308"/>
              <a:gd name="connsiteX3292" fmla="*/ 286906 w 4126207"/>
              <a:gd name="connsiteY3292" fmla="*/ 1208941 h 4072308"/>
              <a:gd name="connsiteX3293" fmla="*/ 288082 w 4126207"/>
              <a:gd name="connsiteY3293" fmla="*/ 1208592 h 4072308"/>
              <a:gd name="connsiteX3294" fmla="*/ 3383067 w 4126207"/>
              <a:gd name="connsiteY3294" fmla="*/ 1201282 h 4072308"/>
              <a:gd name="connsiteX3295" fmla="*/ 3384424 w 4126207"/>
              <a:gd name="connsiteY3295" fmla="*/ 1209759 h 4072308"/>
              <a:gd name="connsiteX3296" fmla="*/ 3384766 w 4126207"/>
              <a:gd name="connsiteY3296" fmla="*/ 1218614 h 4072308"/>
              <a:gd name="connsiteX3297" fmla="*/ 3384878 w 4126207"/>
              <a:gd name="connsiteY3297" fmla="*/ 1218783 h 4072308"/>
              <a:gd name="connsiteX3298" fmla="*/ 3384614 w 4126207"/>
              <a:gd name="connsiteY3298" fmla="*/ 1210045 h 4072308"/>
              <a:gd name="connsiteX3299" fmla="*/ 3383257 w 4126207"/>
              <a:gd name="connsiteY3299" fmla="*/ 1201568 h 4072308"/>
              <a:gd name="connsiteX3300" fmla="*/ 3390321 w 4126207"/>
              <a:gd name="connsiteY3300" fmla="*/ 1209083 h 4072308"/>
              <a:gd name="connsiteX3301" fmla="*/ 3390139 w 4126207"/>
              <a:gd name="connsiteY3301" fmla="*/ 1208807 h 4072308"/>
              <a:gd name="connsiteX3302" fmla="*/ 3383067 w 4126207"/>
              <a:gd name="connsiteY3302" fmla="*/ 1201282 h 4072308"/>
              <a:gd name="connsiteX3303" fmla="*/ 586456 w 4126207"/>
              <a:gd name="connsiteY3303" fmla="*/ 1196970 h 4072308"/>
              <a:gd name="connsiteX3304" fmla="*/ 580525 w 4126207"/>
              <a:gd name="connsiteY3304" fmla="*/ 1211473 h 4072308"/>
              <a:gd name="connsiteX3305" fmla="*/ 566928 w 4126207"/>
              <a:gd name="connsiteY3305" fmla="*/ 1236334 h 4072308"/>
              <a:gd name="connsiteX3306" fmla="*/ 548640 w 4126207"/>
              <a:gd name="connsiteY3306" fmla="*/ 1271386 h 4072308"/>
              <a:gd name="connsiteX3307" fmla="*/ 530924 w 4126207"/>
              <a:gd name="connsiteY3307" fmla="*/ 1313105 h 4072308"/>
              <a:gd name="connsiteX3308" fmla="*/ 530687 w 4126207"/>
              <a:gd name="connsiteY3308" fmla="*/ 1313720 h 4072308"/>
              <a:gd name="connsiteX3309" fmla="*/ 548260 w 4126207"/>
              <a:gd name="connsiteY3309" fmla="*/ 1272339 h 4072308"/>
              <a:gd name="connsiteX3310" fmla="*/ 566548 w 4126207"/>
              <a:gd name="connsiteY3310" fmla="*/ 1237287 h 4072308"/>
              <a:gd name="connsiteX3311" fmla="*/ 586455 w 4126207"/>
              <a:gd name="connsiteY3311" fmla="*/ 1196996 h 4072308"/>
              <a:gd name="connsiteX3312" fmla="*/ 472030 w 4126207"/>
              <a:gd name="connsiteY3312" fmla="*/ 1191219 h 4072308"/>
              <a:gd name="connsiteX3313" fmla="*/ 471678 w 4126207"/>
              <a:gd name="connsiteY3313" fmla="*/ 1191376 h 4072308"/>
              <a:gd name="connsiteX3314" fmla="*/ 454201 w 4126207"/>
              <a:gd name="connsiteY3314" fmla="*/ 1209414 h 4072308"/>
              <a:gd name="connsiteX3315" fmla="*/ 454343 w 4126207"/>
              <a:gd name="connsiteY3315" fmla="*/ 1209473 h 4072308"/>
              <a:gd name="connsiteX3316" fmla="*/ 521295 w 4126207"/>
              <a:gd name="connsiteY3316" fmla="*/ 1171889 h 4072308"/>
              <a:gd name="connsiteX3317" fmla="*/ 521208 w 4126207"/>
              <a:gd name="connsiteY3317" fmla="*/ 1172040 h 4072308"/>
              <a:gd name="connsiteX3318" fmla="*/ 500825 w 4126207"/>
              <a:gd name="connsiteY3318" fmla="*/ 1221094 h 4072308"/>
              <a:gd name="connsiteX3319" fmla="*/ 487680 w 4126207"/>
              <a:gd name="connsiteY3319" fmla="*/ 1253860 h 4072308"/>
              <a:gd name="connsiteX3320" fmla="*/ 459962 w 4126207"/>
              <a:gd name="connsiteY3320" fmla="*/ 1306438 h 4072308"/>
              <a:gd name="connsiteX3321" fmla="*/ 445675 w 4126207"/>
              <a:gd name="connsiteY3321" fmla="*/ 1337775 h 4072308"/>
              <a:gd name="connsiteX3322" fmla="*/ 443486 w 4126207"/>
              <a:gd name="connsiteY3322" fmla="*/ 1353330 h 4072308"/>
              <a:gd name="connsiteX3323" fmla="*/ 443977 w 4126207"/>
              <a:gd name="connsiteY3323" fmla="*/ 1356221 h 4072308"/>
              <a:gd name="connsiteX3324" fmla="*/ 443924 w 4126207"/>
              <a:gd name="connsiteY3324" fmla="*/ 1356659 h 4072308"/>
              <a:gd name="connsiteX3325" fmla="*/ 444148 w 4126207"/>
              <a:gd name="connsiteY3325" fmla="*/ 1357230 h 4072308"/>
              <a:gd name="connsiteX3326" fmla="*/ 444724 w 4126207"/>
              <a:gd name="connsiteY3326" fmla="*/ 1360626 h 4072308"/>
              <a:gd name="connsiteX3327" fmla="*/ 445286 w 4126207"/>
              <a:gd name="connsiteY3327" fmla="*/ 1360139 h 4072308"/>
              <a:gd name="connsiteX3328" fmla="*/ 444148 w 4126207"/>
              <a:gd name="connsiteY3328" fmla="*/ 1357230 h 4072308"/>
              <a:gd name="connsiteX3329" fmla="*/ 443977 w 4126207"/>
              <a:gd name="connsiteY3329" fmla="*/ 1356221 h 4072308"/>
              <a:gd name="connsiteX3330" fmla="*/ 446246 w 4126207"/>
              <a:gd name="connsiteY3330" fmla="*/ 1337204 h 4072308"/>
              <a:gd name="connsiteX3331" fmla="*/ 460534 w 4126207"/>
              <a:gd name="connsiteY3331" fmla="*/ 1305866 h 4072308"/>
              <a:gd name="connsiteX3332" fmla="*/ 488251 w 4126207"/>
              <a:gd name="connsiteY3332" fmla="*/ 1253860 h 4072308"/>
              <a:gd name="connsiteX3333" fmla="*/ 488254 w 4126207"/>
              <a:gd name="connsiteY3333" fmla="*/ 1253857 h 4072308"/>
              <a:gd name="connsiteX3334" fmla="*/ 501397 w 4126207"/>
              <a:gd name="connsiteY3334" fmla="*/ 1221094 h 4072308"/>
              <a:gd name="connsiteX3335" fmla="*/ 502406 w 4126207"/>
              <a:gd name="connsiteY3335" fmla="*/ 1218941 h 4072308"/>
              <a:gd name="connsiteX3336" fmla="*/ 505456 w 4126207"/>
              <a:gd name="connsiteY3336" fmla="*/ 1206640 h 4072308"/>
              <a:gd name="connsiteX3337" fmla="*/ 520163 w 4126207"/>
              <a:gd name="connsiteY3337" fmla="*/ 1176352 h 4072308"/>
              <a:gd name="connsiteX3338" fmla="*/ 455359 w 4126207"/>
              <a:gd name="connsiteY3338" fmla="*/ 1166705 h 4072308"/>
              <a:gd name="connsiteX3339" fmla="*/ 454796 w 4126207"/>
              <a:gd name="connsiteY3339" fmla="*/ 1166938 h 4072308"/>
              <a:gd name="connsiteX3340" fmla="*/ 454450 w 4126207"/>
              <a:gd name="connsiteY3340" fmla="*/ 1171242 h 4072308"/>
              <a:gd name="connsiteX3341" fmla="*/ 444342 w 4126207"/>
              <a:gd name="connsiteY3341" fmla="*/ 1197471 h 4072308"/>
              <a:gd name="connsiteX3342" fmla="*/ 412052 w 4126207"/>
              <a:gd name="connsiteY3342" fmla="*/ 1275672 h 4072308"/>
              <a:gd name="connsiteX3343" fmla="*/ 403670 w 4126207"/>
              <a:gd name="connsiteY3343" fmla="*/ 1297198 h 4072308"/>
              <a:gd name="connsiteX3344" fmla="*/ 397764 w 4126207"/>
              <a:gd name="connsiteY3344" fmla="*/ 1316248 h 4072308"/>
              <a:gd name="connsiteX3345" fmla="*/ 395228 w 4126207"/>
              <a:gd name="connsiteY3345" fmla="*/ 1326845 h 4072308"/>
              <a:gd name="connsiteX3346" fmla="*/ 396080 w 4126207"/>
              <a:gd name="connsiteY3346" fmla="*/ 1326133 h 4072308"/>
              <a:gd name="connsiteX3347" fmla="*/ 398241 w 4126207"/>
              <a:gd name="connsiteY3347" fmla="*/ 1317106 h 4072308"/>
              <a:gd name="connsiteX3348" fmla="*/ 404146 w 4126207"/>
              <a:gd name="connsiteY3348" fmla="*/ 1298056 h 4072308"/>
              <a:gd name="connsiteX3349" fmla="*/ 412528 w 4126207"/>
              <a:gd name="connsiteY3349" fmla="*/ 1276529 h 4072308"/>
              <a:gd name="connsiteX3350" fmla="*/ 444818 w 4126207"/>
              <a:gd name="connsiteY3350" fmla="*/ 1198329 h 4072308"/>
              <a:gd name="connsiteX3351" fmla="*/ 455359 w 4126207"/>
              <a:gd name="connsiteY3351" fmla="*/ 1166705 h 4072308"/>
              <a:gd name="connsiteX3352" fmla="*/ 3442412 w 4126207"/>
              <a:gd name="connsiteY3352" fmla="*/ 1160870 h 4072308"/>
              <a:gd name="connsiteX3353" fmla="*/ 3442609 w 4126207"/>
              <a:gd name="connsiteY3353" fmla="*/ 1161954 h 4072308"/>
              <a:gd name="connsiteX3354" fmla="*/ 3451003 w 4126207"/>
              <a:gd name="connsiteY3354" fmla="*/ 1173088 h 4072308"/>
              <a:gd name="connsiteX3355" fmla="*/ 3468720 w 4126207"/>
              <a:gd name="connsiteY3355" fmla="*/ 1198139 h 4072308"/>
              <a:gd name="connsiteX3356" fmla="*/ 3484531 w 4126207"/>
              <a:gd name="connsiteY3356" fmla="*/ 1222142 h 4072308"/>
              <a:gd name="connsiteX3357" fmla="*/ 3501390 w 4126207"/>
              <a:gd name="connsiteY3357" fmla="*/ 1249193 h 4072308"/>
              <a:gd name="connsiteX3358" fmla="*/ 3520440 w 4126207"/>
              <a:gd name="connsiteY3358" fmla="*/ 1284055 h 4072308"/>
              <a:gd name="connsiteX3359" fmla="*/ 3535585 w 4126207"/>
              <a:gd name="connsiteY3359" fmla="*/ 1310534 h 4072308"/>
              <a:gd name="connsiteX3360" fmla="*/ 3535454 w 4126207"/>
              <a:gd name="connsiteY3360" fmla="*/ 1310194 h 4072308"/>
              <a:gd name="connsiteX3361" fmla="*/ 3534593 w 4126207"/>
              <a:gd name="connsiteY3361" fmla="*/ 1309983 h 4072308"/>
              <a:gd name="connsiteX3362" fmla="*/ 3520917 w 4126207"/>
              <a:gd name="connsiteY3362" fmla="*/ 1283864 h 4072308"/>
              <a:gd name="connsiteX3363" fmla="*/ 3501867 w 4126207"/>
              <a:gd name="connsiteY3363" fmla="*/ 1249002 h 4072308"/>
              <a:gd name="connsiteX3364" fmla="*/ 3485007 w 4126207"/>
              <a:gd name="connsiteY3364" fmla="*/ 1221951 h 4072308"/>
              <a:gd name="connsiteX3365" fmla="*/ 3469196 w 4126207"/>
              <a:gd name="connsiteY3365" fmla="*/ 1197948 h 4072308"/>
              <a:gd name="connsiteX3366" fmla="*/ 3451480 w 4126207"/>
              <a:gd name="connsiteY3366" fmla="*/ 1172898 h 4072308"/>
              <a:gd name="connsiteX3367" fmla="*/ 3442412 w 4126207"/>
              <a:gd name="connsiteY3367" fmla="*/ 1160870 h 4072308"/>
              <a:gd name="connsiteX3368" fmla="*/ 480393 w 4126207"/>
              <a:gd name="connsiteY3368" fmla="*/ 1151633 h 4072308"/>
              <a:gd name="connsiteX3369" fmla="*/ 480202 w 4126207"/>
              <a:gd name="connsiteY3369" fmla="*/ 1151921 h 4072308"/>
              <a:gd name="connsiteX3370" fmla="*/ 482632 w 4126207"/>
              <a:gd name="connsiteY3370" fmla="*/ 1151943 h 4072308"/>
              <a:gd name="connsiteX3371" fmla="*/ 482935 w 4126207"/>
              <a:gd name="connsiteY3371" fmla="*/ 1151655 h 4072308"/>
              <a:gd name="connsiteX3372" fmla="*/ 553022 w 4126207"/>
              <a:gd name="connsiteY3372" fmla="*/ 1149942 h 4072308"/>
              <a:gd name="connsiteX3373" fmla="*/ 537210 w 4126207"/>
              <a:gd name="connsiteY3373" fmla="*/ 1178517 h 4072308"/>
              <a:gd name="connsiteX3374" fmla="*/ 523875 w 4126207"/>
              <a:gd name="connsiteY3374" fmla="*/ 1206235 h 4072308"/>
              <a:gd name="connsiteX3375" fmla="*/ 499682 w 4126207"/>
              <a:gd name="connsiteY3375" fmla="*/ 1259003 h 4072308"/>
              <a:gd name="connsiteX3376" fmla="*/ 498988 w 4126207"/>
              <a:gd name="connsiteY3376" fmla="*/ 1259973 h 4072308"/>
              <a:gd name="connsiteX3377" fmla="*/ 492883 w 4126207"/>
              <a:gd name="connsiteY3377" fmla="*/ 1279911 h 4072308"/>
              <a:gd name="connsiteX3378" fmla="*/ 488156 w 4126207"/>
              <a:gd name="connsiteY3378" fmla="*/ 1297675 h 4072308"/>
              <a:gd name="connsiteX3379" fmla="*/ 465296 w 4126207"/>
              <a:gd name="connsiteY3379" fmla="*/ 1360635 h 4072308"/>
              <a:gd name="connsiteX3380" fmla="*/ 465296 w 4126207"/>
              <a:gd name="connsiteY3380" fmla="*/ 1367112 h 4072308"/>
              <a:gd name="connsiteX3381" fmla="*/ 459962 w 4126207"/>
              <a:gd name="connsiteY3381" fmla="*/ 1400545 h 4072308"/>
              <a:gd name="connsiteX3382" fmla="*/ 440912 w 4126207"/>
              <a:gd name="connsiteY3382" fmla="*/ 1470077 h 4072308"/>
              <a:gd name="connsiteX3383" fmla="*/ 434721 w 4126207"/>
              <a:gd name="connsiteY3383" fmla="*/ 1492080 h 4072308"/>
              <a:gd name="connsiteX3384" fmla="*/ 429578 w 4126207"/>
              <a:gd name="connsiteY3384" fmla="*/ 1513987 h 4072308"/>
              <a:gd name="connsiteX3385" fmla="*/ 427434 w 4126207"/>
              <a:gd name="connsiteY3385" fmla="*/ 1526727 h 4072308"/>
              <a:gd name="connsiteX3386" fmla="*/ 428068 w 4126207"/>
              <a:gd name="connsiteY3386" fmla="*/ 1525793 h 4072308"/>
              <a:gd name="connsiteX3387" fmla="*/ 430150 w 4126207"/>
              <a:gd name="connsiteY3387" fmla="*/ 1513416 h 4072308"/>
              <a:gd name="connsiteX3388" fmla="*/ 435293 w 4126207"/>
              <a:gd name="connsiteY3388" fmla="*/ 1491509 h 4072308"/>
              <a:gd name="connsiteX3389" fmla="*/ 441484 w 4126207"/>
              <a:gd name="connsiteY3389" fmla="*/ 1469506 h 4072308"/>
              <a:gd name="connsiteX3390" fmla="*/ 460534 w 4126207"/>
              <a:gd name="connsiteY3390" fmla="*/ 1399973 h 4072308"/>
              <a:gd name="connsiteX3391" fmla="*/ 465868 w 4126207"/>
              <a:gd name="connsiteY3391" fmla="*/ 1366540 h 4072308"/>
              <a:gd name="connsiteX3392" fmla="*/ 465868 w 4126207"/>
              <a:gd name="connsiteY3392" fmla="*/ 1360063 h 4072308"/>
              <a:gd name="connsiteX3393" fmla="*/ 488728 w 4126207"/>
              <a:gd name="connsiteY3393" fmla="*/ 1297103 h 4072308"/>
              <a:gd name="connsiteX3394" fmla="*/ 499682 w 4126207"/>
              <a:gd name="connsiteY3394" fmla="*/ 1259003 h 4072308"/>
              <a:gd name="connsiteX3395" fmla="*/ 523876 w 4126207"/>
              <a:gd name="connsiteY3395" fmla="*/ 1206235 h 4072308"/>
              <a:gd name="connsiteX3396" fmla="*/ 537211 w 4126207"/>
              <a:gd name="connsiteY3396" fmla="*/ 1178517 h 4072308"/>
              <a:gd name="connsiteX3397" fmla="*/ 553022 w 4126207"/>
              <a:gd name="connsiteY3397" fmla="*/ 1149942 h 4072308"/>
              <a:gd name="connsiteX3398" fmla="*/ 723592 w 4126207"/>
              <a:gd name="connsiteY3398" fmla="*/ 1148732 h 4072308"/>
              <a:gd name="connsiteX3399" fmla="*/ 723210 w 4126207"/>
              <a:gd name="connsiteY3399" fmla="*/ 1149883 h 4072308"/>
              <a:gd name="connsiteX3400" fmla="*/ 723616 w 4126207"/>
              <a:gd name="connsiteY3400" fmla="*/ 1149776 h 4072308"/>
              <a:gd name="connsiteX3401" fmla="*/ 3577943 w 4126207"/>
              <a:gd name="connsiteY3401" fmla="*/ 1139357 h 4072308"/>
              <a:gd name="connsiteX3402" fmla="*/ 3578947 w 4126207"/>
              <a:gd name="connsiteY3402" fmla="*/ 1140429 h 4072308"/>
              <a:gd name="connsiteX3403" fmla="*/ 3581201 w 4126207"/>
              <a:gd name="connsiteY3403" fmla="*/ 1140021 h 4072308"/>
              <a:gd name="connsiteX3404" fmla="*/ 3581041 w 4126207"/>
              <a:gd name="connsiteY3404" fmla="*/ 1139727 h 4072308"/>
              <a:gd name="connsiteX3405" fmla="*/ 3578709 w 4126207"/>
              <a:gd name="connsiteY3405" fmla="*/ 1140143 h 4072308"/>
              <a:gd name="connsiteX3406" fmla="*/ 725954 w 4126207"/>
              <a:gd name="connsiteY3406" fmla="*/ 1139070 h 4072308"/>
              <a:gd name="connsiteX3407" fmla="*/ 725851 w 4126207"/>
              <a:gd name="connsiteY3407" fmla="*/ 1141606 h 4072308"/>
              <a:gd name="connsiteX3408" fmla="*/ 726053 w 4126207"/>
              <a:gd name="connsiteY3408" fmla="*/ 1141015 h 4072308"/>
              <a:gd name="connsiteX3409" fmla="*/ 722901 w 4126207"/>
              <a:gd name="connsiteY3409" fmla="*/ 1136512 h 4072308"/>
              <a:gd name="connsiteX3410" fmla="*/ 704470 w 4126207"/>
              <a:gd name="connsiteY3410" fmla="*/ 1161277 h 4072308"/>
              <a:gd name="connsiteX3411" fmla="*/ 704006 w 4126207"/>
              <a:gd name="connsiteY3411" fmla="*/ 1161944 h 4072308"/>
              <a:gd name="connsiteX3412" fmla="*/ 683419 w 4126207"/>
              <a:gd name="connsiteY3412" fmla="*/ 1204330 h 4072308"/>
              <a:gd name="connsiteX3413" fmla="*/ 679052 w 4126207"/>
              <a:gd name="connsiteY3413" fmla="*/ 1212508 h 4072308"/>
              <a:gd name="connsiteX3414" fmla="*/ 706546 w 4126207"/>
              <a:gd name="connsiteY3414" fmla="*/ 1177923 h 4072308"/>
              <a:gd name="connsiteX3415" fmla="*/ 725910 w 4126207"/>
              <a:gd name="connsiteY3415" fmla="*/ 1138213 h 4072308"/>
              <a:gd name="connsiteX3416" fmla="*/ 725901 w 4126207"/>
              <a:gd name="connsiteY3416" fmla="*/ 1138036 h 4072308"/>
              <a:gd name="connsiteX3417" fmla="*/ 722901 w 4126207"/>
              <a:gd name="connsiteY3417" fmla="*/ 1136512 h 4072308"/>
              <a:gd name="connsiteX3418" fmla="*/ 706556 w 4126207"/>
              <a:gd name="connsiteY3418" fmla="*/ 1128605 h 4072308"/>
              <a:gd name="connsiteX3419" fmla="*/ 699040 w 4126207"/>
              <a:gd name="connsiteY3419" fmla="*/ 1138321 h 4072308"/>
              <a:gd name="connsiteX3420" fmla="*/ 671989 w 4126207"/>
              <a:gd name="connsiteY3420" fmla="*/ 1179088 h 4072308"/>
              <a:gd name="connsiteX3421" fmla="*/ 671935 w 4126207"/>
              <a:gd name="connsiteY3421" fmla="*/ 1179180 h 4072308"/>
              <a:gd name="connsiteX3422" fmla="*/ 670465 w 4126207"/>
              <a:gd name="connsiteY3422" fmla="*/ 1189471 h 4072308"/>
              <a:gd name="connsiteX3423" fmla="*/ 664084 w 4126207"/>
              <a:gd name="connsiteY3423" fmla="*/ 1209033 h 4072308"/>
              <a:gd name="connsiteX3424" fmla="*/ 664197 w 4126207"/>
              <a:gd name="connsiteY3424" fmla="*/ 1209077 h 4072308"/>
              <a:gd name="connsiteX3425" fmla="*/ 670465 w 4126207"/>
              <a:gd name="connsiteY3425" fmla="*/ 1189757 h 4072308"/>
              <a:gd name="connsiteX3426" fmla="*/ 671989 w 4126207"/>
              <a:gd name="connsiteY3426" fmla="*/ 1179089 h 4072308"/>
              <a:gd name="connsiteX3427" fmla="*/ 699040 w 4126207"/>
              <a:gd name="connsiteY3427" fmla="*/ 1138322 h 4072308"/>
              <a:gd name="connsiteX3428" fmla="*/ 699296 w 4126207"/>
              <a:gd name="connsiteY3428" fmla="*/ 1138209 h 4072308"/>
              <a:gd name="connsiteX3429" fmla="*/ 741155 w 4126207"/>
              <a:gd name="connsiteY3429" fmla="*/ 1127624 h 4072308"/>
              <a:gd name="connsiteX3430" fmla="*/ 731433 w 4126207"/>
              <a:gd name="connsiteY3430" fmla="*/ 1141707 h 4072308"/>
              <a:gd name="connsiteX3431" fmla="*/ 725194 w 4126207"/>
              <a:gd name="connsiteY3431" fmla="*/ 1149362 h 4072308"/>
              <a:gd name="connsiteX3432" fmla="*/ 725835 w 4126207"/>
              <a:gd name="connsiteY3432" fmla="*/ 1149194 h 4072308"/>
              <a:gd name="connsiteX3433" fmla="*/ 731528 w 4126207"/>
              <a:gd name="connsiteY3433" fmla="*/ 1141707 h 4072308"/>
              <a:gd name="connsiteX3434" fmla="*/ 741112 w 4126207"/>
              <a:gd name="connsiteY3434" fmla="*/ 1127824 h 4072308"/>
              <a:gd name="connsiteX3435" fmla="*/ 422398 w 4126207"/>
              <a:gd name="connsiteY3435" fmla="*/ 1127558 h 4072308"/>
              <a:gd name="connsiteX3436" fmla="*/ 414147 w 4126207"/>
              <a:gd name="connsiteY3436" fmla="*/ 1147560 h 4072308"/>
              <a:gd name="connsiteX3437" fmla="*/ 377953 w 4126207"/>
              <a:gd name="connsiteY3437" fmla="*/ 1223951 h 4072308"/>
              <a:gd name="connsiteX3438" fmla="*/ 355950 w 4126207"/>
              <a:gd name="connsiteY3438" fmla="*/ 1271576 h 4072308"/>
              <a:gd name="connsiteX3439" fmla="*/ 344536 w 4126207"/>
              <a:gd name="connsiteY3439" fmla="*/ 1292883 h 4072308"/>
              <a:gd name="connsiteX3440" fmla="*/ 344710 w 4126207"/>
              <a:gd name="connsiteY3440" fmla="*/ 1292722 h 4072308"/>
              <a:gd name="connsiteX3441" fmla="*/ 356140 w 4126207"/>
              <a:gd name="connsiteY3441" fmla="*/ 1271386 h 4072308"/>
              <a:gd name="connsiteX3442" fmla="*/ 378143 w 4126207"/>
              <a:gd name="connsiteY3442" fmla="*/ 1223761 h 4072308"/>
              <a:gd name="connsiteX3443" fmla="*/ 414148 w 4126207"/>
              <a:gd name="connsiteY3443" fmla="*/ 1147561 h 4072308"/>
              <a:gd name="connsiteX3444" fmla="*/ 422399 w 4126207"/>
              <a:gd name="connsiteY3444" fmla="*/ 1127559 h 4072308"/>
              <a:gd name="connsiteX3445" fmla="*/ 533854 w 4126207"/>
              <a:gd name="connsiteY3445" fmla="*/ 1122359 h 4072308"/>
              <a:gd name="connsiteX3446" fmla="*/ 533822 w 4126207"/>
              <a:gd name="connsiteY3446" fmla="*/ 1122393 h 4072308"/>
              <a:gd name="connsiteX3447" fmla="*/ 533518 w 4126207"/>
              <a:gd name="connsiteY3447" fmla="*/ 1122861 h 4072308"/>
              <a:gd name="connsiteX3448" fmla="*/ 537726 w 4126207"/>
              <a:gd name="connsiteY3448" fmla="*/ 1120771 h 4072308"/>
              <a:gd name="connsiteX3449" fmla="*/ 537972 w 4126207"/>
              <a:gd name="connsiteY3449" fmla="*/ 1120986 h 4072308"/>
              <a:gd name="connsiteX3450" fmla="*/ 519151 w 4126207"/>
              <a:gd name="connsiteY3450" fmla="*/ 1150159 h 4072308"/>
              <a:gd name="connsiteX3451" fmla="*/ 519018 w 4126207"/>
              <a:gd name="connsiteY3451" fmla="*/ 1150609 h 4072308"/>
              <a:gd name="connsiteX3452" fmla="*/ 501968 w 4126207"/>
              <a:gd name="connsiteY3452" fmla="*/ 1182613 h 4072308"/>
              <a:gd name="connsiteX3453" fmla="*/ 485394 w 4126207"/>
              <a:gd name="connsiteY3453" fmla="*/ 1214331 h 4072308"/>
              <a:gd name="connsiteX3454" fmla="*/ 454152 w 4126207"/>
              <a:gd name="connsiteY3454" fmla="*/ 1277387 h 4072308"/>
              <a:gd name="connsiteX3455" fmla="*/ 432816 w 4126207"/>
              <a:gd name="connsiteY3455" fmla="*/ 1326346 h 4072308"/>
              <a:gd name="connsiteX3456" fmla="*/ 419779 w 4126207"/>
              <a:gd name="connsiteY3456" fmla="*/ 1362577 h 4072308"/>
              <a:gd name="connsiteX3457" fmla="*/ 417218 w 4126207"/>
              <a:gd name="connsiteY3457" fmla="*/ 1376925 h 4072308"/>
              <a:gd name="connsiteX3458" fmla="*/ 418186 w 4126207"/>
              <a:gd name="connsiteY3458" fmla="*/ 1375147 h 4072308"/>
              <a:gd name="connsiteX3459" fmla="*/ 420446 w 4126207"/>
              <a:gd name="connsiteY3459" fmla="*/ 1362481 h 4072308"/>
              <a:gd name="connsiteX3460" fmla="*/ 433483 w 4126207"/>
              <a:gd name="connsiteY3460" fmla="*/ 1326250 h 4072308"/>
              <a:gd name="connsiteX3461" fmla="*/ 454438 w 4126207"/>
              <a:gd name="connsiteY3461" fmla="*/ 1277292 h 4072308"/>
              <a:gd name="connsiteX3462" fmla="*/ 485680 w 4126207"/>
              <a:gd name="connsiteY3462" fmla="*/ 1214236 h 4072308"/>
              <a:gd name="connsiteX3463" fmla="*/ 502254 w 4126207"/>
              <a:gd name="connsiteY3463" fmla="*/ 1182518 h 4072308"/>
              <a:gd name="connsiteX3464" fmla="*/ 519304 w 4126207"/>
              <a:gd name="connsiteY3464" fmla="*/ 1150514 h 4072308"/>
              <a:gd name="connsiteX3465" fmla="*/ 538291 w 4126207"/>
              <a:gd name="connsiteY3465" fmla="*/ 1121085 h 4072308"/>
              <a:gd name="connsiteX3466" fmla="*/ 538068 w 4126207"/>
              <a:gd name="connsiteY3466" fmla="*/ 1120986 h 4072308"/>
              <a:gd name="connsiteX3467" fmla="*/ 3440668 w 4126207"/>
              <a:gd name="connsiteY3467" fmla="*/ 1118819 h 4072308"/>
              <a:gd name="connsiteX3468" fmla="*/ 3437615 w 4126207"/>
              <a:gd name="connsiteY3468" fmla="*/ 1120620 h 4072308"/>
              <a:gd name="connsiteX3469" fmla="*/ 3441639 w 4126207"/>
              <a:gd name="connsiteY3469" fmla="*/ 1129383 h 4072308"/>
              <a:gd name="connsiteX3470" fmla="*/ 3449310 w 4126207"/>
              <a:gd name="connsiteY3470" fmla="*/ 1147198 h 4072308"/>
              <a:gd name="connsiteX3471" fmla="*/ 3450824 w 4126207"/>
              <a:gd name="connsiteY3471" fmla="*/ 1152310 h 4072308"/>
              <a:gd name="connsiteX3472" fmla="*/ 3448351 w 4126207"/>
              <a:gd name="connsiteY3472" fmla="*/ 1155182 h 4072308"/>
              <a:gd name="connsiteX3473" fmla="*/ 3448019 w 4126207"/>
              <a:gd name="connsiteY3473" fmla="*/ 1155119 h 4072308"/>
              <a:gd name="connsiteX3474" fmla="*/ 3444052 w 4126207"/>
              <a:gd name="connsiteY3474" fmla="*/ 1150211 h 4072308"/>
              <a:gd name="connsiteX3475" fmla="*/ 3448159 w 4126207"/>
              <a:gd name="connsiteY3475" fmla="*/ 1155405 h 4072308"/>
              <a:gd name="connsiteX3476" fmla="*/ 3448351 w 4126207"/>
              <a:gd name="connsiteY3476" fmla="*/ 1155182 h 4072308"/>
              <a:gd name="connsiteX3477" fmla="*/ 3451872 w 4126207"/>
              <a:gd name="connsiteY3477" fmla="*/ 1155848 h 4072308"/>
              <a:gd name="connsiteX3478" fmla="*/ 3450824 w 4126207"/>
              <a:gd name="connsiteY3478" fmla="*/ 1152310 h 4072308"/>
              <a:gd name="connsiteX3479" fmla="*/ 3451282 w 4126207"/>
              <a:gd name="connsiteY3479" fmla="*/ 1151778 h 4072308"/>
              <a:gd name="connsiteX3480" fmla="*/ 3449310 w 4126207"/>
              <a:gd name="connsiteY3480" fmla="*/ 1147198 h 4072308"/>
              <a:gd name="connsiteX3481" fmla="*/ 3448385 w 4126207"/>
              <a:gd name="connsiteY3481" fmla="*/ 1144076 h 4072308"/>
              <a:gd name="connsiteX3482" fmla="*/ 3441639 w 4126207"/>
              <a:gd name="connsiteY3482" fmla="*/ 1129383 h 4072308"/>
              <a:gd name="connsiteX3483" fmla="*/ 3437859 w 4126207"/>
              <a:gd name="connsiteY3483" fmla="*/ 1120605 h 4072308"/>
              <a:gd name="connsiteX3484" fmla="*/ 3440737 w 4126207"/>
              <a:gd name="connsiteY3484" fmla="*/ 1118870 h 4072308"/>
              <a:gd name="connsiteX3485" fmla="*/ 3384420 w 4126207"/>
              <a:gd name="connsiteY3485" fmla="*/ 1116332 h 4072308"/>
              <a:gd name="connsiteX3486" fmla="*/ 3391281 w 4126207"/>
              <a:gd name="connsiteY3486" fmla="*/ 1132511 h 4072308"/>
              <a:gd name="connsiteX3487" fmla="*/ 3391738 w 4126207"/>
              <a:gd name="connsiteY3487" fmla="*/ 1133288 h 4072308"/>
              <a:gd name="connsiteX3488" fmla="*/ 3384754 w 4126207"/>
              <a:gd name="connsiteY3488" fmla="*/ 1116818 h 4072308"/>
              <a:gd name="connsiteX3489" fmla="*/ 3383566 w 4126207"/>
              <a:gd name="connsiteY3489" fmla="*/ 1114318 h 4072308"/>
              <a:gd name="connsiteX3490" fmla="*/ 3384191 w 4126207"/>
              <a:gd name="connsiteY3490" fmla="*/ 1115792 h 4072308"/>
              <a:gd name="connsiteX3491" fmla="*/ 3384410 w 4126207"/>
              <a:gd name="connsiteY3491" fmla="*/ 1116007 h 4072308"/>
              <a:gd name="connsiteX3492" fmla="*/ 3384138 w 4126207"/>
              <a:gd name="connsiteY3492" fmla="*/ 1115366 h 4072308"/>
              <a:gd name="connsiteX3493" fmla="*/ 3384930 w 4126207"/>
              <a:gd name="connsiteY3493" fmla="*/ 1116518 h 4072308"/>
              <a:gd name="connsiteX3494" fmla="*/ 3390341 w 4126207"/>
              <a:gd name="connsiteY3494" fmla="*/ 1121831 h 4072308"/>
              <a:gd name="connsiteX3495" fmla="*/ 3403311 w 4126207"/>
              <a:gd name="connsiteY3495" fmla="*/ 1140734 h 4072308"/>
              <a:gd name="connsiteX3496" fmla="*/ 3404521 w 4126207"/>
              <a:gd name="connsiteY3496" fmla="*/ 1141941 h 4072308"/>
              <a:gd name="connsiteX3497" fmla="*/ 3424586 w 4126207"/>
              <a:gd name="connsiteY3497" fmla="*/ 1168489 h 4072308"/>
              <a:gd name="connsiteX3498" fmla="*/ 3425940 w 4126207"/>
              <a:gd name="connsiteY3498" fmla="*/ 1167965 h 4072308"/>
              <a:gd name="connsiteX3499" fmla="*/ 3425857 w 4126207"/>
              <a:gd name="connsiteY3499" fmla="*/ 1167849 h 4072308"/>
              <a:gd name="connsiteX3500" fmla="*/ 3425424 w 4126207"/>
              <a:gd name="connsiteY3500" fmla="*/ 1166895 h 4072308"/>
              <a:gd name="connsiteX3501" fmla="*/ 3424014 w 4126207"/>
              <a:gd name="connsiteY3501" fmla="*/ 1167441 h 4072308"/>
              <a:gd name="connsiteX3502" fmla="*/ 3403949 w 4126207"/>
              <a:gd name="connsiteY3502" fmla="*/ 1140893 h 4072308"/>
              <a:gd name="connsiteX3503" fmla="*/ 3383566 w 4126207"/>
              <a:gd name="connsiteY3503" fmla="*/ 1114318 h 4072308"/>
              <a:gd name="connsiteX3504" fmla="*/ 744017 w 4126207"/>
              <a:gd name="connsiteY3504" fmla="*/ 1114283 h 4072308"/>
              <a:gd name="connsiteX3505" fmla="*/ 743998 w 4126207"/>
              <a:gd name="connsiteY3505" fmla="*/ 1114367 h 4072308"/>
              <a:gd name="connsiteX3506" fmla="*/ 743981 w 4126207"/>
              <a:gd name="connsiteY3506" fmla="*/ 1114453 h 4072308"/>
              <a:gd name="connsiteX3507" fmla="*/ 3551206 w 4126207"/>
              <a:gd name="connsiteY3507" fmla="*/ 1114033 h 4072308"/>
              <a:gd name="connsiteX3508" fmla="*/ 3550101 w 4126207"/>
              <a:gd name="connsiteY3508" fmla="*/ 1115301 h 4072308"/>
              <a:gd name="connsiteX3509" fmla="*/ 3549023 w 4126207"/>
              <a:gd name="connsiteY3509" fmla="*/ 1115140 h 4072308"/>
              <a:gd name="connsiteX3510" fmla="*/ 3544824 w 4126207"/>
              <a:gd name="connsiteY3510" fmla="*/ 1120414 h 4072308"/>
              <a:gd name="connsiteX3511" fmla="*/ 3562160 w 4126207"/>
              <a:gd name="connsiteY3511" fmla="*/ 1161086 h 4072308"/>
              <a:gd name="connsiteX3512" fmla="*/ 3585115 w 4126207"/>
              <a:gd name="connsiteY3512" fmla="*/ 1200519 h 4072308"/>
              <a:gd name="connsiteX3513" fmla="*/ 3613690 w 4126207"/>
              <a:gd name="connsiteY3513" fmla="*/ 1245859 h 4072308"/>
              <a:gd name="connsiteX3514" fmla="*/ 3647409 w 4126207"/>
              <a:gd name="connsiteY3514" fmla="*/ 1329488 h 4072308"/>
              <a:gd name="connsiteX3515" fmla="*/ 3645098 w 4126207"/>
              <a:gd name="connsiteY3515" fmla="*/ 1330396 h 4072308"/>
              <a:gd name="connsiteX3516" fmla="*/ 3645236 w 4126207"/>
              <a:gd name="connsiteY3516" fmla="*/ 1330669 h 4072308"/>
              <a:gd name="connsiteX3517" fmla="*/ 3647027 w 4126207"/>
              <a:gd name="connsiteY3517" fmla="*/ 1329965 h 4072308"/>
              <a:gd name="connsiteX3518" fmla="*/ 3653052 w 4126207"/>
              <a:gd name="connsiteY3518" fmla="*/ 1337859 h 4072308"/>
              <a:gd name="connsiteX3519" fmla="*/ 3652891 w 4126207"/>
              <a:gd name="connsiteY3519" fmla="*/ 1337299 h 4072308"/>
              <a:gd name="connsiteX3520" fmla="*/ 3652483 w 4126207"/>
              <a:gd name="connsiteY3520" fmla="*/ 1337164 h 4072308"/>
              <a:gd name="connsiteX3521" fmla="*/ 3647980 w 4126207"/>
              <a:gd name="connsiteY3521" fmla="*/ 1329774 h 4072308"/>
              <a:gd name="connsiteX3522" fmla="*/ 3614261 w 4126207"/>
              <a:gd name="connsiteY3522" fmla="*/ 1246145 h 4072308"/>
              <a:gd name="connsiteX3523" fmla="*/ 3585686 w 4126207"/>
              <a:gd name="connsiteY3523" fmla="*/ 1200806 h 4072308"/>
              <a:gd name="connsiteX3524" fmla="*/ 3562731 w 4126207"/>
              <a:gd name="connsiteY3524" fmla="*/ 1161372 h 4072308"/>
              <a:gd name="connsiteX3525" fmla="*/ 3545396 w 4126207"/>
              <a:gd name="connsiteY3525" fmla="*/ 1120700 h 4072308"/>
              <a:gd name="connsiteX3526" fmla="*/ 3550101 w 4126207"/>
              <a:gd name="connsiteY3526" fmla="*/ 1115301 h 4072308"/>
              <a:gd name="connsiteX3527" fmla="*/ 3556683 w 4126207"/>
              <a:gd name="connsiteY3527" fmla="*/ 1116286 h 4072308"/>
              <a:gd name="connsiteX3528" fmla="*/ 3556950 w 4126207"/>
              <a:gd name="connsiteY3528" fmla="*/ 1116396 h 4072308"/>
              <a:gd name="connsiteX3529" fmla="*/ 3556880 w 4126207"/>
              <a:gd name="connsiteY3529" fmla="*/ 1116316 h 4072308"/>
              <a:gd name="connsiteX3530" fmla="*/ 3556683 w 4126207"/>
              <a:gd name="connsiteY3530" fmla="*/ 1116286 h 4072308"/>
              <a:gd name="connsiteX3531" fmla="*/ 3332061 w 4126207"/>
              <a:gd name="connsiteY3531" fmla="*/ 1104791 h 4072308"/>
              <a:gd name="connsiteX3532" fmla="*/ 3351658 w 4126207"/>
              <a:gd name="connsiteY3532" fmla="*/ 1135464 h 4072308"/>
              <a:gd name="connsiteX3533" fmla="*/ 3353157 w 4126207"/>
              <a:gd name="connsiteY3533" fmla="*/ 1137892 h 4072308"/>
              <a:gd name="connsiteX3534" fmla="*/ 3416761 w 4126207"/>
              <a:gd name="connsiteY3534" fmla="*/ 1228703 h 4072308"/>
              <a:gd name="connsiteX3535" fmla="*/ 3417530 w 4126207"/>
              <a:gd name="connsiteY3535" fmla="*/ 1229527 h 4072308"/>
              <a:gd name="connsiteX3536" fmla="*/ 3351848 w 4126207"/>
              <a:gd name="connsiteY3536" fmla="*/ 1135750 h 4072308"/>
              <a:gd name="connsiteX3537" fmla="*/ 3332131 w 4126207"/>
              <a:gd name="connsiteY3537" fmla="*/ 1104889 h 4072308"/>
              <a:gd name="connsiteX3538" fmla="*/ 3558857 w 4126207"/>
              <a:gd name="connsiteY3538" fmla="*/ 1092599 h 4072308"/>
              <a:gd name="connsiteX3539" fmla="*/ 3558648 w 4126207"/>
              <a:gd name="connsiteY3539" fmla="*/ 1092971 h 4072308"/>
              <a:gd name="connsiteX3540" fmla="*/ 3563445 w 4126207"/>
              <a:gd name="connsiteY3540" fmla="*/ 1107318 h 4072308"/>
              <a:gd name="connsiteX3541" fmla="*/ 3563779 w 4126207"/>
              <a:gd name="connsiteY3541" fmla="*/ 1107936 h 4072308"/>
              <a:gd name="connsiteX3542" fmla="*/ 3563930 w 4126207"/>
              <a:gd name="connsiteY3542" fmla="*/ 1108199 h 4072308"/>
              <a:gd name="connsiteX3543" fmla="*/ 559637 w 4126207"/>
              <a:gd name="connsiteY3543" fmla="*/ 1091923 h 4072308"/>
              <a:gd name="connsiteX3544" fmla="*/ 559524 w 4126207"/>
              <a:gd name="connsiteY3544" fmla="*/ 1092103 h 4072308"/>
              <a:gd name="connsiteX3545" fmla="*/ 562642 w 4126207"/>
              <a:gd name="connsiteY3545" fmla="*/ 1094126 h 4072308"/>
              <a:gd name="connsiteX3546" fmla="*/ 550486 w 4126207"/>
              <a:gd name="connsiteY3546" fmla="*/ 1116546 h 4072308"/>
              <a:gd name="connsiteX3547" fmla="*/ 547418 w 4126207"/>
              <a:gd name="connsiteY3547" fmla="*/ 1125985 h 4072308"/>
              <a:gd name="connsiteX3548" fmla="*/ 547498 w 4126207"/>
              <a:gd name="connsiteY3548" fmla="*/ 1125844 h 4072308"/>
              <a:gd name="connsiteX3549" fmla="*/ 548892 w 4126207"/>
              <a:gd name="connsiteY3549" fmla="*/ 1123243 h 4072308"/>
              <a:gd name="connsiteX3550" fmla="*/ 551058 w 4126207"/>
              <a:gd name="connsiteY3550" fmla="*/ 1116652 h 4072308"/>
              <a:gd name="connsiteX3551" fmla="*/ 561772 w 4126207"/>
              <a:gd name="connsiteY3551" fmla="*/ 1096798 h 4072308"/>
              <a:gd name="connsiteX3552" fmla="*/ 562738 w 4126207"/>
              <a:gd name="connsiteY3552" fmla="*/ 1093935 h 4072308"/>
              <a:gd name="connsiteX3553" fmla="*/ 559214 w 4126207"/>
              <a:gd name="connsiteY3553" fmla="*/ 1091649 h 4072308"/>
              <a:gd name="connsiteX3554" fmla="*/ 556934 w 4126207"/>
              <a:gd name="connsiteY3554" fmla="*/ 1091885 h 4072308"/>
              <a:gd name="connsiteX3555" fmla="*/ 556927 w 4126207"/>
              <a:gd name="connsiteY3555" fmla="*/ 1092126 h 4072308"/>
              <a:gd name="connsiteX3556" fmla="*/ 559077 w 4126207"/>
              <a:gd name="connsiteY3556" fmla="*/ 1091904 h 4072308"/>
              <a:gd name="connsiteX3557" fmla="*/ 559117 w 4126207"/>
              <a:gd name="connsiteY3557" fmla="*/ 1091839 h 4072308"/>
              <a:gd name="connsiteX3558" fmla="*/ 559197 w 4126207"/>
              <a:gd name="connsiteY3558" fmla="*/ 1091891 h 4072308"/>
              <a:gd name="connsiteX3559" fmla="*/ 559534 w 4126207"/>
              <a:gd name="connsiteY3559" fmla="*/ 1091856 h 4072308"/>
              <a:gd name="connsiteX3560" fmla="*/ 505456 w 4126207"/>
              <a:gd name="connsiteY3560" fmla="*/ 1081979 h 4072308"/>
              <a:gd name="connsiteX3561" fmla="*/ 498729 w 4126207"/>
              <a:gd name="connsiteY3561" fmla="*/ 1094983 h 4072308"/>
              <a:gd name="connsiteX3562" fmla="*/ 498573 w 4126207"/>
              <a:gd name="connsiteY3562" fmla="*/ 1095243 h 4072308"/>
              <a:gd name="connsiteX3563" fmla="*/ 498920 w 4126207"/>
              <a:gd name="connsiteY3563" fmla="*/ 1094982 h 4072308"/>
              <a:gd name="connsiteX3564" fmla="*/ 417733 w 4126207"/>
              <a:gd name="connsiteY3564" fmla="*/ 1073245 h 4072308"/>
              <a:gd name="connsiteX3565" fmla="*/ 398145 w 4126207"/>
              <a:gd name="connsiteY3565" fmla="*/ 1104794 h 4072308"/>
              <a:gd name="connsiteX3566" fmla="*/ 379095 w 4126207"/>
              <a:gd name="connsiteY3566" fmla="*/ 1140036 h 4072308"/>
              <a:gd name="connsiteX3567" fmla="*/ 360045 w 4126207"/>
              <a:gd name="connsiteY3567" fmla="*/ 1176327 h 4072308"/>
              <a:gd name="connsiteX3568" fmla="*/ 342424 w 4126207"/>
              <a:gd name="connsiteY3568" fmla="*/ 1212998 h 4072308"/>
              <a:gd name="connsiteX3569" fmla="*/ 318326 w 4126207"/>
              <a:gd name="connsiteY3569" fmla="*/ 1268529 h 4072308"/>
              <a:gd name="connsiteX3570" fmla="*/ 304038 w 4126207"/>
              <a:gd name="connsiteY3570" fmla="*/ 1312249 h 4072308"/>
              <a:gd name="connsiteX3571" fmla="*/ 299938 w 4126207"/>
              <a:gd name="connsiteY3571" fmla="*/ 1326996 h 4072308"/>
              <a:gd name="connsiteX3572" fmla="*/ 301819 w 4126207"/>
              <a:gd name="connsiteY3572" fmla="*/ 1324532 h 4072308"/>
              <a:gd name="connsiteX3573" fmla="*/ 305181 w 4126207"/>
              <a:gd name="connsiteY3573" fmla="*/ 1312439 h 4072308"/>
              <a:gd name="connsiteX3574" fmla="*/ 319469 w 4126207"/>
              <a:gd name="connsiteY3574" fmla="*/ 1268719 h 4072308"/>
              <a:gd name="connsiteX3575" fmla="*/ 343567 w 4126207"/>
              <a:gd name="connsiteY3575" fmla="*/ 1213189 h 4072308"/>
              <a:gd name="connsiteX3576" fmla="*/ 361188 w 4126207"/>
              <a:gd name="connsiteY3576" fmla="*/ 1176517 h 4072308"/>
              <a:gd name="connsiteX3577" fmla="*/ 380238 w 4126207"/>
              <a:gd name="connsiteY3577" fmla="*/ 1140227 h 4072308"/>
              <a:gd name="connsiteX3578" fmla="*/ 399288 w 4126207"/>
              <a:gd name="connsiteY3578" fmla="*/ 1104985 h 4072308"/>
              <a:gd name="connsiteX3579" fmla="*/ 417138 w 4126207"/>
              <a:gd name="connsiteY3579" fmla="*/ 1076235 h 4072308"/>
              <a:gd name="connsiteX3580" fmla="*/ 612744 w 4126207"/>
              <a:gd name="connsiteY3580" fmla="*/ 1063360 h 4072308"/>
              <a:gd name="connsiteX3581" fmla="*/ 592265 w 4126207"/>
              <a:gd name="connsiteY3581" fmla="*/ 1093459 h 4072308"/>
              <a:gd name="connsiteX3582" fmla="*/ 575406 w 4126207"/>
              <a:gd name="connsiteY3582" fmla="*/ 1120700 h 4072308"/>
              <a:gd name="connsiteX3583" fmla="*/ 549974 w 4126207"/>
              <a:gd name="connsiteY3583" fmla="*/ 1168992 h 4072308"/>
              <a:gd name="connsiteX3584" fmla="*/ 538163 w 4126207"/>
              <a:gd name="connsiteY3584" fmla="*/ 1195472 h 4072308"/>
              <a:gd name="connsiteX3585" fmla="*/ 528638 w 4126207"/>
              <a:gd name="connsiteY3585" fmla="*/ 1218808 h 4072308"/>
              <a:gd name="connsiteX3586" fmla="*/ 515970 w 4126207"/>
              <a:gd name="connsiteY3586" fmla="*/ 1254908 h 4072308"/>
              <a:gd name="connsiteX3587" fmla="*/ 515208 w 4126207"/>
              <a:gd name="connsiteY3587" fmla="*/ 1285959 h 4072308"/>
              <a:gd name="connsiteX3588" fmla="*/ 490252 w 4126207"/>
              <a:gd name="connsiteY3588" fmla="*/ 1341776 h 4072308"/>
              <a:gd name="connsiteX3589" fmla="*/ 470155 w 4126207"/>
              <a:gd name="connsiteY3589" fmla="*/ 1396735 h 4072308"/>
              <a:gd name="connsiteX3590" fmla="*/ 468662 w 4126207"/>
              <a:gd name="connsiteY3590" fmla="*/ 1401292 h 4072308"/>
              <a:gd name="connsiteX3591" fmla="*/ 451771 w 4126207"/>
              <a:gd name="connsiteY3591" fmla="*/ 1474363 h 4072308"/>
              <a:gd name="connsiteX3592" fmla="*/ 439007 w 4126207"/>
              <a:gd name="connsiteY3592" fmla="*/ 1527037 h 4072308"/>
              <a:gd name="connsiteX3593" fmla="*/ 429006 w 4126207"/>
              <a:gd name="connsiteY3593" fmla="*/ 1575328 h 4072308"/>
              <a:gd name="connsiteX3594" fmla="*/ 423291 w 4126207"/>
              <a:gd name="connsiteY3594" fmla="*/ 1598379 h 4072308"/>
              <a:gd name="connsiteX3595" fmla="*/ 409861 w 4126207"/>
              <a:gd name="connsiteY3595" fmla="*/ 1674579 h 4072308"/>
              <a:gd name="connsiteX3596" fmla="*/ 411361 w 4126207"/>
              <a:gd name="connsiteY3596" fmla="*/ 1680997 h 4072308"/>
              <a:gd name="connsiteX3597" fmla="*/ 411930 w 4126207"/>
              <a:gd name="connsiteY3597" fmla="*/ 1679070 h 4072308"/>
              <a:gd name="connsiteX3598" fmla="*/ 410814 w 4126207"/>
              <a:gd name="connsiteY3598" fmla="*/ 1674294 h 4072308"/>
              <a:gd name="connsiteX3599" fmla="*/ 424244 w 4126207"/>
              <a:gd name="connsiteY3599" fmla="*/ 1598094 h 4072308"/>
              <a:gd name="connsiteX3600" fmla="*/ 429959 w 4126207"/>
              <a:gd name="connsiteY3600" fmla="*/ 1575043 h 4072308"/>
              <a:gd name="connsiteX3601" fmla="*/ 439960 w 4126207"/>
              <a:gd name="connsiteY3601" fmla="*/ 1526751 h 4072308"/>
              <a:gd name="connsiteX3602" fmla="*/ 452724 w 4126207"/>
              <a:gd name="connsiteY3602" fmla="*/ 1474078 h 4072308"/>
              <a:gd name="connsiteX3603" fmla="*/ 470536 w 4126207"/>
              <a:gd name="connsiteY3603" fmla="*/ 1396735 h 4072308"/>
              <a:gd name="connsiteX3604" fmla="*/ 490633 w 4126207"/>
              <a:gd name="connsiteY3604" fmla="*/ 1341776 h 4072308"/>
              <a:gd name="connsiteX3605" fmla="*/ 515589 w 4126207"/>
              <a:gd name="connsiteY3605" fmla="*/ 1285959 h 4072308"/>
              <a:gd name="connsiteX3606" fmla="*/ 526969 w 4126207"/>
              <a:gd name="connsiteY3606" fmla="*/ 1266144 h 4072308"/>
              <a:gd name="connsiteX3607" fmla="*/ 529614 w 4126207"/>
              <a:gd name="connsiteY3607" fmla="*/ 1266314 h 4072308"/>
              <a:gd name="connsiteX3608" fmla="*/ 529614 w 4126207"/>
              <a:gd name="connsiteY3608" fmla="*/ 1266314 h 4072308"/>
              <a:gd name="connsiteX3609" fmla="*/ 515589 w 4126207"/>
              <a:gd name="connsiteY3609" fmla="*/ 1285959 h 4072308"/>
              <a:gd name="connsiteX3610" fmla="*/ 516351 w 4126207"/>
              <a:gd name="connsiteY3610" fmla="*/ 1254907 h 4072308"/>
              <a:gd name="connsiteX3611" fmla="*/ 529019 w 4126207"/>
              <a:gd name="connsiteY3611" fmla="*/ 1218808 h 4072308"/>
              <a:gd name="connsiteX3612" fmla="*/ 538544 w 4126207"/>
              <a:gd name="connsiteY3612" fmla="*/ 1195471 h 4072308"/>
              <a:gd name="connsiteX3613" fmla="*/ 550355 w 4126207"/>
              <a:gd name="connsiteY3613" fmla="*/ 1168992 h 4072308"/>
              <a:gd name="connsiteX3614" fmla="*/ 575787 w 4126207"/>
              <a:gd name="connsiteY3614" fmla="*/ 1120700 h 4072308"/>
              <a:gd name="connsiteX3615" fmla="*/ 592646 w 4126207"/>
              <a:gd name="connsiteY3615" fmla="*/ 1093459 h 4072308"/>
              <a:gd name="connsiteX3616" fmla="*/ 610954 w 4126207"/>
              <a:gd name="connsiteY3616" fmla="*/ 1066552 h 4072308"/>
              <a:gd name="connsiteX3617" fmla="*/ 565024 w 4126207"/>
              <a:gd name="connsiteY3617" fmla="*/ 1061074 h 4072308"/>
              <a:gd name="connsiteX3618" fmla="*/ 554737 w 4126207"/>
              <a:gd name="connsiteY3618" fmla="*/ 1070599 h 4072308"/>
              <a:gd name="connsiteX3619" fmla="*/ 544259 w 4126207"/>
              <a:gd name="connsiteY3619" fmla="*/ 1083934 h 4072308"/>
              <a:gd name="connsiteX3620" fmla="*/ 530353 w 4126207"/>
              <a:gd name="connsiteY3620" fmla="*/ 1104698 h 4072308"/>
              <a:gd name="connsiteX3621" fmla="*/ 523220 w 4126207"/>
              <a:gd name="connsiteY3621" fmla="*/ 1114712 h 4072308"/>
              <a:gd name="connsiteX3622" fmla="*/ 515736 w 4126207"/>
              <a:gd name="connsiteY3622" fmla="*/ 1123375 h 4072308"/>
              <a:gd name="connsiteX3623" fmla="*/ 515910 w 4126207"/>
              <a:gd name="connsiteY3623" fmla="*/ 1123916 h 4072308"/>
              <a:gd name="connsiteX3624" fmla="*/ 530828 w 4126207"/>
              <a:gd name="connsiteY3624" fmla="*/ 1104889 h 4072308"/>
              <a:gd name="connsiteX3625" fmla="*/ 544735 w 4126207"/>
              <a:gd name="connsiteY3625" fmla="*/ 1084125 h 4072308"/>
              <a:gd name="connsiteX3626" fmla="*/ 555213 w 4126207"/>
              <a:gd name="connsiteY3626" fmla="*/ 1070790 h 4072308"/>
              <a:gd name="connsiteX3627" fmla="*/ 564901 w 4126207"/>
              <a:gd name="connsiteY3627" fmla="*/ 1061820 h 4072308"/>
              <a:gd name="connsiteX3628" fmla="*/ 3381816 w 4126207"/>
              <a:gd name="connsiteY3628" fmla="*/ 1059061 h 4072308"/>
              <a:gd name="connsiteX3629" fmla="*/ 3382518 w 4126207"/>
              <a:gd name="connsiteY3629" fmla="*/ 1060946 h 4072308"/>
              <a:gd name="connsiteX3630" fmla="*/ 3388424 w 4126207"/>
              <a:gd name="connsiteY3630" fmla="*/ 1066884 h 4072308"/>
              <a:gd name="connsiteX3631" fmla="*/ 3402187 w 4126207"/>
              <a:gd name="connsiteY3631" fmla="*/ 1086696 h 4072308"/>
              <a:gd name="connsiteX3632" fmla="*/ 3418370 w 4126207"/>
              <a:gd name="connsiteY3632" fmla="*/ 1111950 h 4072308"/>
              <a:gd name="connsiteX3633" fmla="*/ 3419476 w 4126207"/>
              <a:gd name="connsiteY3633" fmla="*/ 1113081 h 4072308"/>
              <a:gd name="connsiteX3634" fmla="*/ 3436762 w 4126207"/>
              <a:gd name="connsiteY3634" fmla="*/ 1140814 h 4072308"/>
              <a:gd name="connsiteX3635" fmla="*/ 3436704 w 4126207"/>
              <a:gd name="connsiteY3635" fmla="*/ 1140589 h 4072308"/>
              <a:gd name="connsiteX3636" fmla="*/ 3418903 w 4126207"/>
              <a:gd name="connsiteY3636" fmla="*/ 1112032 h 4072308"/>
              <a:gd name="connsiteX3637" fmla="*/ 3388233 w 4126207"/>
              <a:gd name="connsiteY3637" fmla="*/ 1065836 h 4072308"/>
              <a:gd name="connsiteX3638" fmla="*/ 3381816 w 4126207"/>
              <a:gd name="connsiteY3638" fmla="*/ 1059061 h 4072308"/>
              <a:gd name="connsiteX3639" fmla="*/ 537468 w 4126207"/>
              <a:gd name="connsiteY3639" fmla="*/ 1056157 h 4072308"/>
              <a:gd name="connsiteX3640" fmla="*/ 528537 w 4126207"/>
              <a:gd name="connsiteY3640" fmla="*/ 1067560 h 4072308"/>
              <a:gd name="connsiteX3641" fmla="*/ 528567 w 4126207"/>
              <a:gd name="connsiteY3641" fmla="*/ 1067765 h 4072308"/>
              <a:gd name="connsiteX3642" fmla="*/ 537585 w 4126207"/>
              <a:gd name="connsiteY3642" fmla="*/ 1056251 h 4072308"/>
              <a:gd name="connsiteX3643" fmla="*/ 417452 w 4126207"/>
              <a:gd name="connsiteY3643" fmla="*/ 1044503 h 4072308"/>
              <a:gd name="connsiteX3644" fmla="*/ 417374 w 4126207"/>
              <a:gd name="connsiteY3644" fmla="*/ 1044692 h 4072308"/>
              <a:gd name="connsiteX3645" fmla="*/ 419576 w 4126207"/>
              <a:gd name="connsiteY3645" fmla="*/ 1045930 h 4072308"/>
              <a:gd name="connsiteX3646" fmla="*/ 425023 w 4126207"/>
              <a:gd name="connsiteY3646" fmla="*/ 1048450 h 4072308"/>
              <a:gd name="connsiteX3647" fmla="*/ 425066 w 4126207"/>
              <a:gd name="connsiteY3647" fmla="*/ 1048227 h 4072308"/>
              <a:gd name="connsiteX3648" fmla="*/ 419482 w 4126207"/>
              <a:gd name="connsiteY3648" fmla="*/ 1045644 h 4072308"/>
              <a:gd name="connsiteX3649" fmla="*/ 525589 w 4126207"/>
              <a:gd name="connsiteY3649" fmla="*/ 1039628 h 4072308"/>
              <a:gd name="connsiteX3650" fmla="*/ 507492 w 4126207"/>
              <a:gd name="connsiteY3650" fmla="*/ 1066122 h 4072308"/>
              <a:gd name="connsiteX3651" fmla="*/ 482061 w 4126207"/>
              <a:gd name="connsiteY3651" fmla="*/ 1118890 h 4072308"/>
              <a:gd name="connsiteX3652" fmla="*/ 485693 w 4126207"/>
              <a:gd name="connsiteY3652" fmla="*/ 1116616 h 4072308"/>
              <a:gd name="connsiteX3653" fmla="*/ 485854 w 4126207"/>
              <a:gd name="connsiteY3653" fmla="*/ 1116349 h 4072308"/>
              <a:gd name="connsiteX3654" fmla="*/ 482251 w 4126207"/>
              <a:gd name="connsiteY3654" fmla="*/ 1118604 h 4072308"/>
              <a:gd name="connsiteX3655" fmla="*/ 507683 w 4126207"/>
              <a:gd name="connsiteY3655" fmla="*/ 1065836 h 4072308"/>
              <a:gd name="connsiteX3656" fmla="*/ 518789 w 4126207"/>
              <a:gd name="connsiteY3656" fmla="*/ 1049023 h 4072308"/>
              <a:gd name="connsiteX3657" fmla="*/ 525834 w 4126207"/>
              <a:gd name="connsiteY3657" fmla="*/ 1039729 h 4072308"/>
              <a:gd name="connsiteX3658" fmla="*/ 3354336 w 4126207"/>
              <a:gd name="connsiteY3658" fmla="*/ 1035711 h 4072308"/>
              <a:gd name="connsiteX3659" fmla="*/ 3353467 w 4126207"/>
              <a:gd name="connsiteY3659" fmla="*/ 1037547 h 4072308"/>
              <a:gd name="connsiteX3660" fmla="*/ 3353856 w 4126207"/>
              <a:gd name="connsiteY3660" fmla="*/ 1038176 h 4072308"/>
              <a:gd name="connsiteX3661" fmla="*/ 3354527 w 4126207"/>
              <a:gd name="connsiteY3661" fmla="*/ 1036758 h 4072308"/>
              <a:gd name="connsiteX3662" fmla="*/ 3384423 w 4126207"/>
              <a:gd name="connsiteY3662" fmla="*/ 1074504 h 4072308"/>
              <a:gd name="connsiteX3663" fmla="*/ 3402707 w 4126207"/>
              <a:gd name="connsiteY3663" fmla="*/ 1112584 h 4072308"/>
              <a:gd name="connsiteX3664" fmla="*/ 3405134 w 4126207"/>
              <a:gd name="connsiteY3664" fmla="*/ 1119263 h 4072308"/>
              <a:gd name="connsiteX3665" fmla="*/ 3405568 w 4126207"/>
              <a:gd name="connsiteY3665" fmla="*/ 1119938 h 4072308"/>
              <a:gd name="connsiteX3666" fmla="*/ 3406387 w 4126207"/>
              <a:gd name="connsiteY3666" fmla="*/ 1122055 h 4072308"/>
              <a:gd name="connsiteX3667" fmla="*/ 3421476 w 4126207"/>
              <a:gd name="connsiteY3667" fmla="*/ 1147752 h 4072308"/>
              <a:gd name="connsiteX3668" fmla="*/ 3439002 w 4126207"/>
              <a:gd name="connsiteY3668" fmla="*/ 1179375 h 4072308"/>
              <a:gd name="connsiteX3669" fmla="*/ 3444409 w 4126207"/>
              <a:gd name="connsiteY3669" fmla="*/ 1189924 h 4072308"/>
              <a:gd name="connsiteX3670" fmla="*/ 3445059 w 4126207"/>
              <a:gd name="connsiteY3670" fmla="*/ 1192787 h 4072308"/>
              <a:gd name="connsiteX3671" fmla="*/ 3445527 w 4126207"/>
              <a:gd name="connsiteY3671" fmla="*/ 1193329 h 4072308"/>
              <a:gd name="connsiteX3672" fmla="*/ 3439383 w 4126207"/>
              <a:gd name="connsiteY3672" fmla="*/ 1179374 h 4072308"/>
              <a:gd name="connsiteX3673" fmla="*/ 3421857 w 4126207"/>
              <a:gd name="connsiteY3673" fmla="*/ 1147752 h 4072308"/>
              <a:gd name="connsiteX3674" fmla="*/ 3406140 w 4126207"/>
              <a:gd name="connsiteY3674" fmla="*/ 1120986 h 4072308"/>
              <a:gd name="connsiteX3675" fmla="*/ 3384805 w 4126207"/>
              <a:gd name="connsiteY3675" fmla="*/ 1074504 h 4072308"/>
              <a:gd name="connsiteX3676" fmla="*/ 3386926 w 4126207"/>
              <a:gd name="connsiteY3676" fmla="*/ 1073147 h 4072308"/>
              <a:gd name="connsiteX3677" fmla="*/ 3386804 w 4126207"/>
              <a:gd name="connsiteY3677" fmla="*/ 1072980 h 4072308"/>
              <a:gd name="connsiteX3678" fmla="*/ 3386438 w 4126207"/>
              <a:gd name="connsiteY3678" fmla="*/ 1072045 h 4072308"/>
              <a:gd name="connsiteX3679" fmla="*/ 3384233 w 4126207"/>
              <a:gd name="connsiteY3679" fmla="*/ 1073456 h 4072308"/>
              <a:gd name="connsiteX3680" fmla="*/ 3354336 w 4126207"/>
              <a:gd name="connsiteY3680" fmla="*/ 1035711 h 4072308"/>
              <a:gd name="connsiteX3681" fmla="*/ 460534 w 4126207"/>
              <a:gd name="connsiteY3681" fmla="*/ 1030975 h 4072308"/>
              <a:gd name="connsiteX3682" fmla="*/ 460058 w 4126207"/>
              <a:gd name="connsiteY3682" fmla="*/ 1031582 h 4072308"/>
              <a:gd name="connsiteX3683" fmla="*/ 460058 w 4126207"/>
              <a:gd name="connsiteY3683" fmla="*/ 1035166 h 4072308"/>
              <a:gd name="connsiteX3684" fmla="*/ 444342 w 4126207"/>
              <a:gd name="connsiteY3684" fmla="*/ 1065837 h 4072308"/>
              <a:gd name="connsiteX3685" fmla="*/ 429959 w 4126207"/>
              <a:gd name="connsiteY3685" fmla="*/ 1081839 h 4072308"/>
              <a:gd name="connsiteX3686" fmla="*/ 415195 w 4126207"/>
              <a:gd name="connsiteY3686" fmla="*/ 1104889 h 4072308"/>
              <a:gd name="connsiteX3687" fmla="*/ 402934 w 4126207"/>
              <a:gd name="connsiteY3687" fmla="*/ 1125944 h 4072308"/>
              <a:gd name="connsiteX3688" fmla="*/ 402372 w 4126207"/>
              <a:gd name="connsiteY3688" fmla="*/ 1127237 h 4072308"/>
              <a:gd name="connsiteX3689" fmla="*/ 415386 w 4126207"/>
              <a:gd name="connsiteY3689" fmla="*/ 1104889 h 4072308"/>
              <a:gd name="connsiteX3690" fmla="*/ 430150 w 4126207"/>
              <a:gd name="connsiteY3690" fmla="*/ 1081839 h 4072308"/>
              <a:gd name="connsiteX3691" fmla="*/ 444532 w 4126207"/>
              <a:gd name="connsiteY3691" fmla="*/ 1065837 h 4072308"/>
              <a:gd name="connsiteX3692" fmla="*/ 435960 w 4126207"/>
              <a:gd name="connsiteY3692" fmla="*/ 1095269 h 4072308"/>
              <a:gd name="connsiteX3693" fmla="*/ 436041 w 4126207"/>
              <a:gd name="connsiteY3693" fmla="*/ 1095144 h 4072308"/>
              <a:gd name="connsiteX3694" fmla="*/ 434018 w 4126207"/>
              <a:gd name="connsiteY3694" fmla="*/ 1093650 h 4072308"/>
              <a:gd name="connsiteX3695" fmla="*/ 444913 w 4126207"/>
              <a:gd name="connsiteY3695" fmla="*/ 1065932 h 4072308"/>
              <a:gd name="connsiteX3696" fmla="*/ 460534 w 4126207"/>
              <a:gd name="connsiteY3696" fmla="*/ 1034976 h 4072308"/>
              <a:gd name="connsiteX3697" fmla="*/ 460534 w 4126207"/>
              <a:gd name="connsiteY3697" fmla="*/ 1030975 h 4072308"/>
              <a:gd name="connsiteX3698" fmla="*/ 3320225 w 4126207"/>
              <a:gd name="connsiteY3698" fmla="*/ 1026101 h 4072308"/>
              <a:gd name="connsiteX3699" fmla="*/ 3319939 w 4126207"/>
              <a:gd name="connsiteY3699" fmla="*/ 1027260 h 4072308"/>
              <a:gd name="connsiteX3700" fmla="*/ 3339846 w 4126207"/>
              <a:gd name="connsiteY3700" fmla="*/ 1063741 h 4072308"/>
              <a:gd name="connsiteX3701" fmla="*/ 3353276 w 4126207"/>
              <a:gd name="connsiteY3701" fmla="*/ 1085934 h 4072308"/>
              <a:gd name="connsiteX3702" fmla="*/ 3367468 w 4126207"/>
              <a:gd name="connsiteY3702" fmla="*/ 1110318 h 4072308"/>
              <a:gd name="connsiteX3703" fmla="*/ 3426123 w 4126207"/>
              <a:gd name="connsiteY3703" fmla="*/ 1207241 h 4072308"/>
              <a:gd name="connsiteX3704" fmla="*/ 3443265 w 4126207"/>
              <a:gd name="connsiteY3704" fmla="*/ 1232780 h 4072308"/>
              <a:gd name="connsiteX3705" fmla="*/ 3443859 w 4126207"/>
              <a:gd name="connsiteY3705" fmla="*/ 1232047 h 4072308"/>
              <a:gd name="connsiteX3706" fmla="*/ 3367659 w 4126207"/>
              <a:gd name="connsiteY3706" fmla="*/ 1108984 h 4072308"/>
              <a:gd name="connsiteX3707" fmla="*/ 3353467 w 4126207"/>
              <a:gd name="connsiteY3707" fmla="*/ 1084600 h 4072308"/>
              <a:gd name="connsiteX3708" fmla="*/ 3340036 w 4126207"/>
              <a:gd name="connsiteY3708" fmla="*/ 1062407 h 4072308"/>
              <a:gd name="connsiteX3709" fmla="*/ 563103 w 4126207"/>
              <a:gd name="connsiteY3709" fmla="*/ 1015054 h 4072308"/>
              <a:gd name="connsiteX3710" fmla="*/ 543898 w 4126207"/>
              <a:gd name="connsiteY3710" fmla="*/ 1045855 h 4072308"/>
              <a:gd name="connsiteX3711" fmla="*/ 554868 w 4126207"/>
              <a:gd name="connsiteY3711" fmla="*/ 1028927 h 4072308"/>
              <a:gd name="connsiteX3712" fmla="*/ 757904 w 4126207"/>
              <a:gd name="connsiteY3712" fmla="*/ 1009523 h 4072308"/>
              <a:gd name="connsiteX3713" fmla="*/ 756226 w 4126207"/>
              <a:gd name="connsiteY3713" fmla="*/ 1009703 h 4072308"/>
              <a:gd name="connsiteX3714" fmla="*/ 752335 w 4126207"/>
              <a:gd name="connsiteY3714" fmla="*/ 1012486 h 4072308"/>
              <a:gd name="connsiteX3715" fmla="*/ 750760 w 4126207"/>
              <a:gd name="connsiteY3715" fmla="*/ 1014687 h 4072308"/>
              <a:gd name="connsiteX3716" fmla="*/ 731140 w 4126207"/>
              <a:gd name="connsiteY3716" fmla="*/ 1034308 h 4072308"/>
              <a:gd name="connsiteX3717" fmla="*/ 750856 w 4126207"/>
              <a:gd name="connsiteY3717" fmla="*/ 1014592 h 4072308"/>
              <a:gd name="connsiteX3718" fmla="*/ 756012 w 4126207"/>
              <a:gd name="connsiteY3718" fmla="*/ 1010589 h 4072308"/>
              <a:gd name="connsiteX3719" fmla="*/ 759246 w 4126207"/>
              <a:gd name="connsiteY3719" fmla="*/ 1009379 h 4072308"/>
              <a:gd name="connsiteX3720" fmla="*/ 759033 w 4126207"/>
              <a:gd name="connsiteY3720" fmla="*/ 1009402 h 4072308"/>
              <a:gd name="connsiteX3721" fmla="*/ 758296 w 4126207"/>
              <a:gd name="connsiteY3721" fmla="*/ 1010720 h 4072308"/>
              <a:gd name="connsiteX3722" fmla="*/ 744284 w 4126207"/>
              <a:gd name="connsiteY3722" fmla="*/ 999352 h 4072308"/>
              <a:gd name="connsiteX3723" fmla="*/ 728948 w 4126207"/>
              <a:gd name="connsiteY3723" fmla="*/ 1016592 h 4072308"/>
              <a:gd name="connsiteX3724" fmla="*/ 715899 w 4126207"/>
              <a:gd name="connsiteY3724" fmla="*/ 1032213 h 4072308"/>
              <a:gd name="connsiteX3725" fmla="*/ 661607 w 4126207"/>
              <a:gd name="connsiteY3725" fmla="*/ 1112223 h 4072308"/>
              <a:gd name="connsiteX3726" fmla="*/ 634365 w 4126207"/>
              <a:gd name="connsiteY3726" fmla="*/ 1167849 h 4072308"/>
              <a:gd name="connsiteX3727" fmla="*/ 598837 w 4126207"/>
              <a:gd name="connsiteY3727" fmla="*/ 1241953 h 4072308"/>
              <a:gd name="connsiteX3728" fmla="*/ 582168 w 4126207"/>
              <a:gd name="connsiteY3728" fmla="*/ 1282149 h 4072308"/>
              <a:gd name="connsiteX3729" fmla="*/ 580454 w 4126207"/>
              <a:gd name="connsiteY3729" fmla="*/ 1298056 h 4072308"/>
              <a:gd name="connsiteX3730" fmla="*/ 580579 w 4126207"/>
              <a:gd name="connsiteY3730" fmla="*/ 1297951 h 4072308"/>
              <a:gd name="connsiteX3731" fmla="*/ 582169 w 4126207"/>
              <a:gd name="connsiteY3731" fmla="*/ 1283196 h 4072308"/>
              <a:gd name="connsiteX3732" fmla="*/ 598837 w 4126207"/>
              <a:gd name="connsiteY3732" fmla="*/ 1243001 h 4072308"/>
              <a:gd name="connsiteX3733" fmla="*/ 634366 w 4126207"/>
              <a:gd name="connsiteY3733" fmla="*/ 1168896 h 4072308"/>
              <a:gd name="connsiteX3734" fmla="*/ 661607 w 4126207"/>
              <a:gd name="connsiteY3734" fmla="*/ 1113270 h 4072308"/>
              <a:gd name="connsiteX3735" fmla="*/ 715900 w 4126207"/>
              <a:gd name="connsiteY3735" fmla="*/ 1033260 h 4072308"/>
              <a:gd name="connsiteX3736" fmla="*/ 728949 w 4126207"/>
              <a:gd name="connsiteY3736" fmla="*/ 1017640 h 4072308"/>
              <a:gd name="connsiteX3737" fmla="*/ 742280 w 4126207"/>
              <a:gd name="connsiteY3737" fmla="*/ 1002653 h 4072308"/>
              <a:gd name="connsiteX3738" fmla="*/ 813223 w 4126207"/>
              <a:gd name="connsiteY3738" fmla="*/ 993553 h 4072308"/>
              <a:gd name="connsiteX3739" fmla="*/ 811944 w 4126207"/>
              <a:gd name="connsiteY3739" fmla="*/ 994437 h 4072308"/>
              <a:gd name="connsiteX3740" fmla="*/ 813055 w 4126207"/>
              <a:gd name="connsiteY3740" fmla="*/ 993732 h 4072308"/>
              <a:gd name="connsiteX3741" fmla="*/ 594374 w 4126207"/>
              <a:gd name="connsiteY3741" fmla="*/ 977719 h 4072308"/>
              <a:gd name="connsiteX3742" fmla="*/ 595825 w 4126207"/>
              <a:gd name="connsiteY3742" fmla="*/ 980243 h 4072308"/>
              <a:gd name="connsiteX3743" fmla="*/ 591312 w 4126207"/>
              <a:gd name="connsiteY3743" fmla="*/ 992304 h 4072308"/>
              <a:gd name="connsiteX3744" fmla="*/ 536659 w 4126207"/>
              <a:gd name="connsiteY3744" fmla="*/ 1077999 h 4072308"/>
              <a:gd name="connsiteX3745" fmla="*/ 536609 w 4126207"/>
              <a:gd name="connsiteY3745" fmla="*/ 1078175 h 4072308"/>
              <a:gd name="connsiteX3746" fmla="*/ 536639 w 4126207"/>
              <a:gd name="connsiteY3746" fmla="*/ 1078123 h 4072308"/>
              <a:gd name="connsiteX3747" fmla="*/ 591313 w 4126207"/>
              <a:gd name="connsiteY3747" fmla="*/ 992398 h 4072308"/>
              <a:gd name="connsiteX3748" fmla="*/ 596183 w 4126207"/>
              <a:gd name="connsiteY3748" fmla="*/ 980730 h 4072308"/>
              <a:gd name="connsiteX3749" fmla="*/ 448549 w 4126207"/>
              <a:gd name="connsiteY3749" fmla="*/ 972614 h 4072308"/>
              <a:gd name="connsiteX3750" fmla="*/ 443770 w 4126207"/>
              <a:gd name="connsiteY3750" fmla="*/ 974873 h 4072308"/>
              <a:gd name="connsiteX3751" fmla="*/ 416910 w 4126207"/>
              <a:gd name="connsiteY3751" fmla="*/ 1007734 h 4072308"/>
              <a:gd name="connsiteX3752" fmla="*/ 372143 w 4126207"/>
              <a:gd name="connsiteY3752" fmla="*/ 1079267 h 4072308"/>
              <a:gd name="connsiteX3753" fmla="*/ 336138 w 4126207"/>
              <a:gd name="connsiteY3753" fmla="*/ 1143179 h 4072308"/>
              <a:gd name="connsiteX3754" fmla="*/ 317088 w 4126207"/>
              <a:gd name="connsiteY3754" fmla="*/ 1170611 h 4072308"/>
              <a:gd name="connsiteX3755" fmla="*/ 277940 w 4126207"/>
              <a:gd name="connsiteY3755" fmla="*/ 1245954 h 4072308"/>
              <a:gd name="connsiteX3756" fmla="*/ 245841 w 4126207"/>
              <a:gd name="connsiteY3756" fmla="*/ 1324154 h 4072308"/>
              <a:gd name="connsiteX3757" fmla="*/ 242195 w 4126207"/>
              <a:gd name="connsiteY3757" fmla="*/ 1328619 h 4072308"/>
              <a:gd name="connsiteX3758" fmla="*/ 242173 w 4126207"/>
              <a:gd name="connsiteY3758" fmla="*/ 1329048 h 4072308"/>
              <a:gd name="connsiteX3759" fmla="*/ 245936 w 4126207"/>
              <a:gd name="connsiteY3759" fmla="*/ 1324441 h 4072308"/>
              <a:gd name="connsiteX3760" fmla="*/ 278035 w 4126207"/>
              <a:gd name="connsiteY3760" fmla="*/ 1246240 h 4072308"/>
              <a:gd name="connsiteX3761" fmla="*/ 317183 w 4126207"/>
              <a:gd name="connsiteY3761" fmla="*/ 1170898 h 4072308"/>
              <a:gd name="connsiteX3762" fmla="*/ 336233 w 4126207"/>
              <a:gd name="connsiteY3762" fmla="*/ 1143466 h 4072308"/>
              <a:gd name="connsiteX3763" fmla="*/ 372237 w 4126207"/>
              <a:gd name="connsiteY3763" fmla="*/ 1079553 h 4072308"/>
              <a:gd name="connsiteX3764" fmla="*/ 417005 w 4126207"/>
              <a:gd name="connsiteY3764" fmla="*/ 1008020 h 4072308"/>
              <a:gd name="connsiteX3765" fmla="*/ 443865 w 4126207"/>
              <a:gd name="connsiteY3765" fmla="*/ 975159 h 4072308"/>
              <a:gd name="connsiteX3766" fmla="*/ 448475 w 4126207"/>
              <a:gd name="connsiteY3766" fmla="*/ 972980 h 4072308"/>
              <a:gd name="connsiteX3767" fmla="*/ 3361426 w 4126207"/>
              <a:gd name="connsiteY3767" fmla="*/ 971872 h 4072308"/>
              <a:gd name="connsiteX3768" fmla="*/ 3360923 w 4126207"/>
              <a:gd name="connsiteY3768" fmla="*/ 975951 h 4072308"/>
              <a:gd name="connsiteX3769" fmla="*/ 3361689 w 4126207"/>
              <a:gd name="connsiteY3769" fmla="*/ 978115 h 4072308"/>
              <a:gd name="connsiteX3770" fmla="*/ 3361707 w 4126207"/>
              <a:gd name="connsiteY3770" fmla="*/ 978540 h 4072308"/>
              <a:gd name="connsiteX3771" fmla="*/ 3363391 w 4126207"/>
              <a:gd name="connsiteY3771" fmla="*/ 982923 h 4072308"/>
              <a:gd name="connsiteX3772" fmla="*/ 3364031 w 4126207"/>
              <a:gd name="connsiteY3772" fmla="*/ 984731 h 4072308"/>
              <a:gd name="connsiteX3773" fmla="*/ 3369088 w 4126207"/>
              <a:gd name="connsiteY3773" fmla="*/ 1001447 h 4072308"/>
              <a:gd name="connsiteX3774" fmla="*/ 3360135 w 4126207"/>
              <a:gd name="connsiteY3774" fmla="*/ 987636 h 4072308"/>
              <a:gd name="connsiteX3775" fmla="*/ 3354992 w 4126207"/>
              <a:gd name="connsiteY3775" fmla="*/ 980360 h 4072308"/>
              <a:gd name="connsiteX3776" fmla="*/ 3360134 w 4126207"/>
              <a:gd name="connsiteY3776" fmla="*/ 987636 h 4072308"/>
              <a:gd name="connsiteX3777" fmla="*/ 3369088 w 4126207"/>
              <a:gd name="connsiteY3777" fmla="*/ 1001447 h 4072308"/>
              <a:gd name="connsiteX3778" fmla="*/ 3367084 w 4126207"/>
              <a:gd name="connsiteY3778" fmla="*/ 1007446 h 4072308"/>
              <a:gd name="connsiteX3779" fmla="*/ 3367088 w 4126207"/>
              <a:gd name="connsiteY3779" fmla="*/ 1007448 h 4072308"/>
              <a:gd name="connsiteX3780" fmla="*/ 3369089 w 4126207"/>
              <a:gd name="connsiteY3780" fmla="*/ 1001447 h 4072308"/>
              <a:gd name="connsiteX3781" fmla="*/ 3366630 w 4126207"/>
              <a:gd name="connsiteY3781" fmla="*/ 991351 h 4072308"/>
              <a:gd name="connsiteX3782" fmla="*/ 3363391 w 4126207"/>
              <a:gd name="connsiteY3782" fmla="*/ 982923 h 4072308"/>
              <a:gd name="connsiteX3783" fmla="*/ 3361689 w 4126207"/>
              <a:gd name="connsiteY3783" fmla="*/ 978115 h 4072308"/>
              <a:gd name="connsiteX3784" fmla="*/ 3361427 w 4126207"/>
              <a:gd name="connsiteY3784" fmla="*/ 971872 h 4072308"/>
              <a:gd name="connsiteX3785" fmla="*/ 838620 w 4126207"/>
              <a:gd name="connsiteY3785" fmla="*/ 960249 h 4072308"/>
              <a:gd name="connsiteX3786" fmla="*/ 807530 w 4126207"/>
              <a:gd name="connsiteY3786" fmla="*/ 997161 h 4072308"/>
              <a:gd name="connsiteX3787" fmla="*/ 807407 w 4126207"/>
              <a:gd name="connsiteY3787" fmla="*/ 997318 h 4072308"/>
              <a:gd name="connsiteX3788" fmla="*/ 808411 w 4126207"/>
              <a:gd name="connsiteY3788" fmla="*/ 996681 h 4072308"/>
              <a:gd name="connsiteX3789" fmla="*/ 838734 w 4126207"/>
              <a:gd name="connsiteY3789" fmla="*/ 960677 h 4072308"/>
              <a:gd name="connsiteX3790" fmla="*/ 3215388 w 4126207"/>
              <a:gd name="connsiteY3790" fmla="*/ 953688 h 4072308"/>
              <a:gd name="connsiteX3791" fmla="*/ 3247168 w 4126207"/>
              <a:gd name="connsiteY3791" fmla="*/ 991065 h 4072308"/>
              <a:gd name="connsiteX3792" fmla="*/ 3246952 w 4126207"/>
              <a:gd name="connsiteY3792" fmla="*/ 990528 h 4072308"/>
              <a:gd name="connsiteX3793" fmla="*/ 794153 w 4126207"/>
              <a:gd name="connsiteY3793" fmla="*/ 944122 h 4072308"/>
              <a:gd name="connsiteX3794" fmla="*/ 760762 w 4126207"/>
              <a:gd name="connsiteY3794" fmla="*/ 987350 h 4072308"/>
              <a:gd name="connsiteX3795" fmla="*/ 724472 w 4126207"/>
              <a:gd name="connsiteY3795" fmla="*/ 1035737 h 4072308"/>
              <a:gd name="connsiteX3796" fmla="*/ 715968 w 4126207"/>
              <a:gd name="connsiteY3796" fmla="*/ 1045045 h 4072308"/>
              <a:gd name="connsiteX3797" fmla="*/ 714674 w 4126207"/>
              <a:gd name="connsiteY3797" fmla="*/ 1045616 h 4072308"/>
              <a:gd name="connsiteX3798" fmla="*/ 713935 w 4126207"/>
              <a:gd name="connsiteY3798" fmla="*/ 1046810 h 4072308"/>
              <a:gd name="connsiteX3799" fmla="*/ 715687 w 4126207"/>
              <a:gd name="connsiteY3799" fmla="*/ 1045771 h 4072308"/>
              <a:gd name="connsiteX3800" fmla="*/ 724008 w 4126207"/>
              <a:gd name="connsiteY3800" fmla="*/ 1036591 h 4072308"/>
              <a:gd name="connsiteX3801" fmla="*/ 723995 w 4126207"/>
              <a:gd name="connsiteY3801" fmla="*/ 1036595 h 4072308"/>
              <a:gd name="connsiteX3802" fmla="*/ 760285 w 4126207"/>
              <a:gd name="connsiteY3802" fmla="*/ 988208 h 4072308"/>
              <a:gd name="connsiteX3803" fmla="*/ 793909 w 4126207"/>
              <a:gd name="connsiteY3803" fmla="*/ 944679 h 4072308"/>
              <a:gd name="connsiteX3804" fmla="*/ 3274620 w 4126207"/>
              <a:gd name="connsiteY3804" fmla="*/ 929082 h 4072308"/>
              <a:gd name="connsiteX3805" fmla="*/ 3274600 w 4126207"/>
              <a:gd name="connsiteY3805" fmla="*/ 929343 h 4072308"/>
              <a:gd name="connsiteX3806" fmla="*/ 3277709 w 4126207"/>
              <a:gd name="connsiteY3806" fmla="*/ 938197 h 4072308"/>
              <a:gd name="connsiteX3807" fmla="*/ 3277874 w 4126207"/>
              <a:gd name="connsiteY3807" fmla="*/ 938296 h 4072308"/>
              <a:gd name="connsiteX3808" fmla="*/ 868599 w 4126207"/>
              <a:gd name="connsiteY3808" fmla="*/ 925599 h 4072308"/>
              <a:gd name="connsiteX3809" fmla="*/ 860742 w 4126207"/>
              <a:gd name="connsiteY3809" fmla="*/ 934631 h 4072308"/>
              <a:gd name="connsiteX3810" fmla="*/ 861312 w 4126207"/>
              <a:gd name="connsiteY3810" fmla="*/ 934070 h 4072308"/>
              <a:gd name="connsiteX3811" fmla="*/ 759239 w 4126207"/>
              <a:gd name="connsiteY3811" fmla="*/ 913913 h 4072308"/>
              <a:gd name="connsiteX3812" fmla="*/ 738760 w 4126207"/>
              <a:gd name="connsiteY3812" fmla="*/ 931724 h 4072308"/>
              <a:gd name="connsiteX3813" fmla="*/ 696469 w 4126207"/>
              <a:gd name="connsiteY3813" fmla="*/ 980588 h 4072308"/>
              <a:gd name="connsiteX3814" fmla="*/ 662369 w 4126207"/>
              <a:gd name="connsiteY3814" fmla="*/ 1021259 h 4072308"/>
              <a:gd name="connsiteX3815" fmla="*/ 633794 w 4126207"/>
              <a:gd name="connsiteY3815" fmla="*/ 1054121 h 4072308"/>
              <a:gd name="connsiteX3816" fmla="*/ 610172 w 4126207"/>
              <a:gd name="connsiteY3816" fmla="*/ 1080886 h 4072308"/>
              <a:gd name="connsiteX3817" fmla="*/ 601533 w 4126207"/>
              <a:gd name="connsiteY3817" fmla="*/ 1090229 h 4072308"/>
              <a:gd name="connsiteX3818" fmla="*/ 597399 w 4126207"/>
              <a:gd name="connsiteY3818" fmla="*/ 1093668 h 4072308"/>
              <a:gd name="connsiteX3819" fmla="*/ 597230 w 4126207"/>
              <a:gd name="connsiteY3819" fmla="*/ 1094126 h 4072308"/>
              <a:gd name="connsiteX3820" fmla="*/ 610553 w 4126207"/>
              <a:gd name="connsiteY3820" fmla="*/ 1080886 h 4072308"/>
              <a:gd name="connsiteX3821" fmla="*/ 634175 w 4126207"/>
              <a:gd name="connsiteY3821" fmla="*/ 1054120 h 4072308"/>
              <a:gd name="connsiteX3822" fmla="*/ 662750 w 4126207"/>
              <a:gd name="connsiteY3822" fmla="*/ 1021259 h 4072308"/>
              <a:gd name="connsiteX3823" fmla="*/ 696849 w 4126207"/>
              <a:gd name="connsiteY3823" fmla="*/ 980587 h 4072308"/>
              <a:gd name="connsiteX3824" fmla="*/ 739140 w 4126207"/>
              <a:gd name="connsiteY3824" fmla="*/ 931724 h 4072308"/>
              <a:gd name="connsiteX3825" fmla="*/ 753142 w 4126207"/>
              <a:gd name="connsiteY3825" fmla="*/ 917317 h 4072308"/>
              <a:gd name="connsiteX3826" fmla="*/ 759318 w 4126207"/>
              <a:gd name="connsiteY3826" fmla="*/ 913972 h 4072308"/>
              <a:gd name="connsiteX3827" fmla="*/ 883254 w 4126207"/>
              <a:gd name="connsiteY3827" fmla="*/ 912474 h 4072308"/>
              <a:gd name="connsiteX3828" fmla="*/ 879655 w 4126207"/>
              <a:gd name="connsiteY3828" fmla="*/ 914733 h 4072308"/>
              <a:gd name="connsiteX3829" fmla="*/ 883133 w 4126207"/>
              <a:gd name="connsiteY3829" fmla="*/ 912601 h 4072308"/>
              <a:gd name="connsiteX3830" fmla="*/ 905698 w 4126207"/>
              <a:gd name="connsiteY3830" fmla="*/ 910924 h 4072308"/>
              <a:gd name="connsiteX3831" fmla="*/ 905529 w 4126207"/>
              <a:gd name="connsiteY3831" fmla="*/ 910959 h 4072308"/>
              <a:gd name="connsiteX3832" fmla="*/ 903380 w 4126207"/>
              <a:gd name="connsiteY3832" fmla="*/ 917616 h 4072308"/>
              <a:gd name="connsiteX3833" fmla="*/ 897827 w 4126207"/>
              <a:gd name="connsiteY3833" fmla="*/ 928009 h 4072308"/>
              <a:gd name="connsiteX3834" fmla="*/ 880586 w 4126207"/>
              <a:gd name="connsiteY3834" fmla="*/ 951250 h 4072308"/>
              <a:gd name="connsiteX3835" fmla="*/ 848106 w 4126207"/>
              <a:gd name="connsiteY3835" fmla="*/ 989350 h 4072308"/>
              <a:gd name="connsiteX3836" fmla="*/ 835152 w 4126207"/>
              <a:gd name="connsiteY3836" fmla="*/ 1003542 h 4072308"/>
              <a:gd name="connsiteX3837" fmla="*/ 821912 w 4126207"/>
              <a:gd name="connsiteY3837" fmla="*/ 1020021 h 4072308"/>
              <a:gd name="connsiteX3838" fmla="*/ 798195 w 4126207"/>
              <a:gd name="connsiteY3838" fmla="*/ 1052310 h 4072308"/>
              <a:gd name="connsiteX3839" fmla="*/ 781145 w 4126207"/>
              <a:gd name="connsiteY3839" fmla="*/ 1073932 h 4072308"/>
              <a:gd name="connsiteX3840" fmla="*/ 768382 w 4126207"/>
              <a:gd name="connsiteY3840" fmla="*/ 1089267 h 4072308"/>
              <a:gd name="connsiteX3841" fmla="*/ 741121 w 4126207"/>
              <a:gd name="connsiteY3841" fmla="*/ 1128023 h 4072308"/>
              <a:gd name="connsiteX3842" fmla="*/ 733896 w 4126207"/>
              <a:gd name="connsiteY3842" fmla="*/ 1143520 h 4072308"/>
              <a:gd name="connsiteX3843" fmla="*/ 754257 w 4126207"/>
              <a:gd name="connsiteY3843" fmla="*/ 1117907 h 4072308"/>
              <a:gd name="connsiteX3844" fmla="*/ 842225 w 4126207"/>
              <a:gd name="connsiteY3844" fmla="*/ 1023009 h 4072308"/>
              <a:gd name="connsiteX3845" fmla="*/ 846552 w 4126207"/>
              <a:gd name="connsiteY3845" fmla="*/ 1019098 h 4072308"/>
              <a:gd name="connsiteX3846" fmla="*/ 855155 w 4126207"/>
              <a:gd name="connsiteY3846" fmla="*/ 1005639 h 4072308"/>
              <a:gd name="connsiteX3847" fmla="*/ 867336 w 4126207"/>
              <a:gd name="connsiteY3847" fmla="*/ 985422 h 4072308"/>
              <a:gd name="connsiteX3848" fmla="*/ 865183 w 4126207"/>
              <a:gd name="connsiteY3848" fmla="*/ 981400 h 4072308"/>
              <a:gd name="connsiteX3849" fmla="*/ 864966 w 4126207"/>
              <a:gd name="connsiteY3849" fmla="*/ 981635 h 4072308"/>
              <a:gd name="connsiteX3850" fmla="*/ 798291 w 4126207"/>
              <a:gd name="connsiteY3850" fmla="*/ 1052882 h 4072308"/>
              <a:gd name="connsiteX3851" fmla="*/ 822008 w 4126207"/>
              <a:gd name="connsiteY3851" fmla="*/ 1020592 h 4072308"/>
              <a:gd name="connsiteX3852" fmla="*/ 835248 w 4126207"/>
              <a:gd name="connsiteY3852" fmla="*/ 1004114 h 4072308"/>
              <a:gd name="connsiteX3853" fmla="*/ 848202 w 4126207"/>
              <a:gd name="connsiteY3853" fmla="*/ 989541 h 4072308"/>
              <a:gd name="connsiteX3854" fmla="*/ 880682 w 4126207"/>
              <a:gd name="connsiteY3854" fmla="*/ 951441 h 4072308"/>
              <a:gd name="connsiteX3855" fmla="*/ 897922 w 4126207"/>
              <a:gd name="connsiteY3855" fmla="*/ 928200 h 4072308"/>
              <a:gd name="connsiteX3856" fmla="*/ 905698 w 4126207"/>
              <a:gd name="connsiteY3856" fmla="*/ 910924 h 4072308"/>
              <a:gd name="connsiteX3857" fmla="*/ 967479 w 4126207"/>
              <a:gd name="connsiteY3857" fmla="*/ 908542 h 4072308"/>
              <a:gd name="connsiteX3858" fmla="*/ 955552 w 4126207"/>
              <a:gd name="connsiteY3858" fmla="*/ 912484 h 4072308"/>
              <a:gd name="connsiteX3859" fmla="*/ 955072 w 4126207"/>
              <a:gd name="connsiteY3859" fmla="*/ 912865 h 4072308"/>
              <a:gd name="connsiteX3860" fmla="*/ 928974 w 4126207"/>
              <a:gd name="connsiteY3860" fmla="*/ 934391 h 4072308"/>
              <a:gd name="connsiteX3861" fmla="*/ 929015 w 4126207"/>
              <a:gd name="connsiteY3861" fmla="*/ 934263 h 4072308"/>
              <a:gd name="connsiteX3862" fmla="*/ 902018 w 4126207"/>
              <a:gd name="connsiteY3862" fmla="*/ 962681 h 4072308"/>
              <a:gd name="connsiteX3863" fmla="*/ 877634 w 4126207"/>
              <a:gd name="connsiteY3863" fmla="*/ 990208 h 4072308"/>
              <a:gd name="connsiteX3864" fmla="*/ 872288 w 4126207"/>
              <a:gd name="connsiteY3864" fmla="*/ 995836 h 4072308"/>
              <a:gd name="connsiteX3865" fmla="*/ 967591 w 4126207"/>
              <a:gd name="connsiteY3865" fmla="*/ 909696 h 4072308"/>
              <a:gd name="connsiteX3866" fmla="*/ 3181963 w 4126207"/>
              <a:gd name="connsiteY3866" fmla="*/ 901934 h 4072308"/>
              <a:gd name="connsiteX3867" fmla="*/ 3182006 w 4126207"/>
              <a:gd name="connsiteY3867" fmla="*/ 901992 h 4072308"/>
              <a:gd name="connsiteX3868" fmla="*/ 3184470 w 4126207"/>
              <a:gd name="connsiteY3868" fmla="*/ 903101 h 4072308"/>
              <a:gd name="connsiteX3869" fmla="*/ 3202546 w 4126207"/>
              <a:gd name="connsiteY3869" fmla="*/ 919825 h 4072308"/>
              <a:gd name="connsiteX3870" fmla="*/ 3184744 w 4126207"/>
              <a:gd name="connsiteY3870" fmla="*/ 903196 h 4072308"/>
              <a:gd name="connsiteX3871" fmla="*/ 3181963 w 4126207"/>
              <a:gd name="connsiteY3871" fmla="*/ 901934 h 4072308"/>
              <a:gd name="connsiteX3872" fmla="*/ 838582 w 4126207"/>
              <a:gd name="connsiteY3872" fmla="*/ 900861 h 4072308"/>
              <a:gd name="connsiteX3873" fmla="*/ 837821 w 4126207"/>
              <a:gd name="connsiteY3873" fmla="*/ 900981 h 4072308"/>
              <a:gd name="connsiteX3874" fmla="*/ 831378 w 4126207"/>
              <a:gd name="connsiteY3874" fmla="*/ 910483 h 4072308"/>
              <a:gd name="connsiteX3875" fmla="*/ 822774 w 4126207"/>
              <a:gd name="connsiteY3875" fmla="*/ 922607 h 4072308"/>
              <a:gd name="connsiteX3876" fmla="*/ 822680 w 4126207"/>
              <a:gd name="connsiteY3876" fmla="*/ 923749 h 4072308"/>
              <a:gd name="connsiteX3877" fmla="*/ 831283 w 4126207"/>
              <a:gd name="connsiteY3877" fmla="*/ 911627 h 4072308"/>
              <a:gd name="connsiteX3878" fmla="*/ 838582 w 4126207"/>
              <a:gd name="connsiteY3878" fmla="*/ 900861 h 4072308"/>
              <a:gd name="connsiteX3879" fmla="*/ 792944 w 4126207"/>
              <a:gd name="connsiteY3879" fmla="*/ 898890 h 4072308"/>
              <a:gd name="connsiteX3880" fmla="*/ 770883 w 4126207"/>
              <a:gd name="connsiteY3880" fmla="*/ 923925 h 4072308"/>
              <a:gd name="connsiteX3881" fmla="*/ 758000 w 4126207"/>
              <a:gd name="connsiteY3881" fmla="*/ 937725 h 4072308"/>
              <a:gd name="connsiteX3882" fmla="*/ 752583 w 4126207"/>
              <a:gd name="connsiteY3882" fmla="*/ 942773 h 4072308"/>
              <a:gd name="connsiteX3883" fmla="*/ 752452 w 4126207"/>
              <a:gd name="connsiteY3883" fmla="*/ 941790 h 4072308"/>
              <a:gd name="connsiteX3884" fmla="*/ 752380 w 4126207"/>
              <a:gd name="connsiteY3884" fmla="*/ 941917 h 4072308"/>
              <a:gd name="connsiteX3885" fmla="*/ 758000 w 4126207"/>
              <a:gd name="connsiteY3885" fmla="*/ 938392 h 4072308"/>
              <a:gd name="connsiteX3886" fmla="*/ 770776 w 4126207"/>
              <a:gd name="connsiteY3886" fmla="*/ 924224 h 4072308"/>
              <a:gd name="connsiteX3887" fmla="*/ 792945 w 4126207"/>
              <a:gd name="connsiteY3887" fmla="*/ 898891 h 4072308"/>
              <a:gd name="connsiteX3888" fmla="*/ 430879 w 4126207"/>
              <a:gd name="connsiteY3888" fmla="*/ 896772 h 4072308"/>
              <a:gd name="connsiteX3889" fmla="*/ 398370 w 4126207"/>
              <a:gd name="connsiteY3889" fmla="*/ 946337 h 4072308"/>
              <a:gd name="connsiteX3890" fmla="*/ 398431 w 4126207"/>
              <a:gd name="connsiteY3890" fmla="*/ 946393 h 4072308"/>
              <a:gd name="connsiteX3891" fmla="*/ 430879 w 4126207"/>
              <a:gd name="connsiteY3891" fmla="*/ 896772 h 4072308"/>
              <a:gd name="connsiteX3892" fmla="*/ 804053 w 4126207"/>
              <a:gd name="connsiteY3892" fmla="*/ 895624 h 4072308"/>
              <a:gd name="connsiteX3893" fmla="*/ 796576 w 4126207"/>
              <a:gd name="connsiteY3893" fmla="*/ 901244 h 4072308"/>
              <a:gd name="connsiteX3894" fmla="*/ 796490 w 4126207"/>
              <a:gd name="connsiteY3894" fmla="*/ 901169 h 4072308"/>
              <a:gd name="connsiteX3895" fmla="*/ 770478 w 4126207"/>
              <a:gd name="connsiteY3895" fmla="*/ 935916 h 4072308"/>
              <a:gd name="connsiteX3896" fmla="*/ 733426 w 4126207"/>
              <a:gd name="connsiteY3896" fmla="*/ 983541 h 4072308"/>
              <a:gd name="connsiteX3897" fmla="*/ 716972 w 4126207"/>
              <a:gd name="connsiteY3897" fmla="*/ 1005413 h 4072308"/>
              <a:gd name="connsiteX3898" fmla="*/ 716688 w 4126207"/>
              <a:gd name="connsiteY3898" fmla="*/ 1010079 h 4072308"/>
              <a:gd name="connsiteX3899" fmla="*/ 717042 w 4126207"/>
              <a:gd name="connsiteY3899" fmla="*/ 1009543 h 4072308"/>
              <a:gd name="connsiteX3900" fmla="*/ 717328 w 4126207"/>
              <a:gd name="connsiteY3900" fmla="*/ 1009204 h 4072308"/>
              <a:gd name="connsiteX3901" fmla="*/ 717542 w 4126207"/>
              <a:gd name="connsiteY3901" fmla="*/ 1005698 h 4072308"/>
              <a:gd name="connsiteX3902" fmla="*/ 733996 w 4126207"/>
              <a:gd name="connsiteY3902" fmla="*/ 983826 h 4072308"/>
              <a:gd name="connsiteX3903" fmla="*/ 771049 w 4126207"/>
              <a:gd name="connsiteY3903" fmla="*/ 936201 h 4072308"/>
              <a:gd name="connsiteX3904" fmla="*/ 797147 w 4126207"/>
              <a:gd name="connsiteY3904" fmla="*/ 901340 h 4072308"/>
              <a:gd name="connsiteX3905" fmla="*/ 804440 w 4126207"/>
              <a:gd name="connsiteY3905" fmla="*/ 895858 h 4072308"/>
              <a:gd name="connsiteX3906" fmla="*/ 3349848 w 4126207"/>
              <a:gd name="connsiteY3906" fmla="*/ 876765 h 4072308"/>
              <a:gd name="connsiteX3907" fmla="*/ 3349451 w 4126207"/>
              <a:gd name="connsiteY3907" fmla="*/ 876849 h 4072308"/>
              <a:gd name="connsiteX3908" fmla="*/ 3366803 w 4126207"/>
              <a:gd name="connsiteY3908" fmla="*/ 895244 h 4072308"/>
              <a:gd name="connsiteX3909" fmla="*/ 3417785 w 4126207"/>
              <a:gd name="connsiteY3909" fmla="*/ 965119 h 4072308"/>
              <a:gd name="connsiteX3910" fmla="*/ 3367279 w 4126207"/>
              <a:gd name="connsiteY3910" fmla="*/ 895243 h 4072308"/>
              <a:gd name="connsiteX3911" fmla="*/ 3349848 w 4126207"/>
              <a:gd name="connsiteY3911" fmla="*/ 876765 h 4072308"/>
              <a:gd name="connsiteX3912" fmla="*/ 3248162 w 4126207"/>
              <a:gd name="connsiteY3912" fmla="*/ 875552 h 4072308"/>
              <a:gd name="connsiteX3913" fmla="*/ 3249743 w 4126207"/>
              <a:gd name="connsiteY3913" fmla="*/ 877680 h 4072308"/>
              <a:gd name="connsiteX3914" fmla="*/ 3249744 w 4126207"/>
              <a:gd name="connsiteY3914" fmla="*/ 877680 h 4072308"/>
              <a:gd name="connsiteX3915" fmla="*/ 3148487 w 4126207"/>
              <a:gd name="connsiteY3915" fmla="*/ 875343 h 4072308"/>
              <a:gd name="connsiteX3916" fmla="*/ 3160855 w 4126207"/>
              <a:gd name="connsiteY3916" fmla="*/ 886534 h 4072308"/>
              <a:gd name="connsiteX3917" fmla="*/ 3187256 w 4126207"/>
              <a:gd name="connsiteY3917" fmla="*/ 913912 h 4072308"/>
              <a:gd name="connsiteX3918" fmla="*/ 3208306 w 4126207"/>
              <a:gd name="connsiteY3918" fmla="*/ 937439 h 4072308"/>
              <a:gd name="connsiteX3919" fmla="*/ 3215039 w 4126207"/>
              <a:gd name="connsiteY3919" fmla="*/ 953304 h 4072308"/>
              <a:gd name="connsiteX3920" fmla="*/ 3215258 w 4126207"/>
              <a:gd name="connsiteY3920" fmla="*/ 953535 h 4072308"/>
              <a:gd name="connsiteX3921" fmla="*/ 3208306 w 4126207"/>
              <a:gd name="connsiteY3921" fmla="*/ 936868 h 4072308"/>
              <a:gd name="connsiteX3922" fmla="*/ 3208421 w 4126207"/>
              <a:gd name="connsiteY3922" fmla="*/ 937001 h 4072308"/>
              <a:gd name="connsiteX3923" fmla="*/ 3208306 w 4126207"/>
              <a:gd name="connsiteY3923" fmla="*/ 936867 h 4072308"/>
              <a:gd name="connsiteX3924" fmla="*/ 3204639 w 4126207"/>
              <a:gd name="connsiteY3924" fmla="*/ 929438 h 4072308"/>
              <a:gd name="connsiteX3925" fmla="*/ 3189344 w 4126207"/>
              <a:gd name="connsiteY3925" fmla="*/ 911822 h 4072308"/>
              <a:gd name="connsiteX3926" fmla="*/ 3189291 w 4126207"/>
              <a:gd name="connsiteY3926" fmla="*/ 911858 h 4072308"/>
              <a:gd name="connsiteX3927" fmla="*/ 3204353 w 4126207"/>
              <a:gd name="connsiteY3927" fmla="*/ 929534 h 4072308"/>
              <a:gd name="connsiteX3928" fmla="*/ 3208306 w 4126207"/>
              <a:gd name="connsiteY3928" fmla="*/ 936964 h 4072308"/>
              <a:gd name="connsiteX3929" fmla="*/ 3187256 w 4126207"/>
              <a:gd name="connsiteY3929" fmla="*/ 913437 h 4072308"/>
              <a:gd name="connsiteX3930" fmla="*/ 3188754 w 4126207"/>
              <a:gd name="connsiteY3930" fmla="*/ 912224 h 4072308"/>
              <a:gd name="connsiteX3931" fmla="*/ 3186971 w 4126207"/>
              <a:gd name="connsiteY3931" fmla="*/ 913436 h 4072308"/>
              <a:gd name="connsiteX3932" fmla="*/ 3151801 w 4126207"/>
              <a:gd name="connsiteY3932" fmla="*/ 877644 h 4072308"/>
              <a:gd name="connsiteX3933" fmla="*/ 706934 w 4126207"/>
              <a:gd name="connsiteY3933" fmla="*/ 871098 h 4072308"/>
              <a:gd name="connsiteX3934" fmla="*/ 706933 w 4126207"/>
              <a:gd name="connsiteY3934" fmla="*/ 871099 h 4072308"/>
              <a:gd name="connsiteX3935" fmla="*/ 699230 w 4126207"/>
              <a:gd name="connsiteY3935" fmla="*/ 886481 h 4072308"/>
              <a:gd name="connsiteX3936" fmla="*/ 670655 w 4126207"/>
              <a:gd name="connsiteY3936" fmla="*/ 924581 h 4072308"/>
              <a:gd name="connsiteX3937" fmla="*/ 617125 w 4126207"/>
              <a:gd name="connsiteY3937" fmla="*/ 994304 h 4072308"/>
              <a:gd name="connsiteX3938" fmla="*/ 608882 w 4126207"/>
              <a:gd name="connsiteY3938" fmla="*/ 1001897 h 4072308"/>
              <a:gd name="connsiteX3939" fmla="*/ 602898 w 4126207"/>
              <a:gd name="connsiteY3939" fmla="*/ 1006186 h 4072308"/>
              <a:gd name="connsiteX3940" fmla="*/ 602898 w 4126207"/>
              <a:gd name="connsiteY3940" fmla="*/ 1006186 h 4072308"/>
              <a:gd name="connsiteX3941" fmla="*/ 617126 w 4126207"/>
              <a:gd name="connsiteY3941" fmla="*/ 994304 h 4072308"/>
              <a:gd name="connsiteX3942" fmla="*/ 670656 w 4126207"/>
              <a:gd name="connsiteY3942" fmla="*/ 924580 h 4072308"/>
              <a:gd name="connsiteX3943" fmla="*/ 699231 w 4126207"/>
              <a:gd name="connsiteY3943" fmla="*/ 886480 h 4072308"/>
              <a:gd name="connsiteX3944" fmla="*/ 699232 w 4126207"/>
              <a:gd name="connsiteY3944" fmla="*/ 886480 h 4072308"/>
              <a:gd name="connsiteX3945" fmla="*/ 811055 w 4126207"/>
              <a:gd name="connsiteY3945" fmla="*/ 868573 h 4072308"/>
              <a:gd name="connsiteX3946" fmla="*/ 764858 w 4126207"/>
              <a:gd name="connsiteY3946" fmla="*/ 918104 h 4072308"/>
              <a:gd name="connsiteX3947" fmla="*/ 759355 w 4126207"/>
              <a:gd name="connsiteY3947" fmla="*/ 913999 h 4072308"/>
              <a:gd name="connsiteX3948" fmla="*/ 720662 w 4126207"/>
              <a:gd name="connsiteY3948" fmla="*/ 959442 h 4072308"/>
              <a:gd name="connsiteX3949" fmla="*/ 683324 w 4126207"/>
              <a:gd name="connsiteY3949" fmla="*/ 1006305 h 4072308"/>
              <a:gd name="connsiteX3950" fmla="*/ 660940 w 4126207"/>
              <a:gd name="connsiteY3950" fmla="*/ 1033642 h 4072308"/>
              <a:gd name="connsiteX3951" fmla="*/ 639223 w 4126207"/>
              <a:gd name="connsiteY3951" fmla="*/ 1063836 h 4072308"/>
              <a:gd name="connsiteX3952" fmla="*/ 617601 w 4126207"/>
              <a:gd name="connsiteY3952" fmla="*/ 1098031 h 4072308"/>
              <a:gd name="connsiteX3953" fmla="*/ 594837 w 4126207"/>
              <a:gd name="connsiteY3953" fmla="*/ 1136797 h 4072308"/>
              <a:gd name="connsiteX3954" fmla="*/ 574929 w 4126207"/>
              <a:gd name="connsiteY3954" fmla="*/ 1172992 h 4072308"/>
              <a:gd name="connsiteX3955" fmla="*/ 558356 w 4126207"/>
              <a:gd name="connsiteY3955" fmla="*/ 1205282 h 4072308"/>
              <a:gd name="connsiteX3956" fmla="*/ 544068 w 4126207"/>
              <a:gd name="connsiteY3956" fmla="*/ 1245001 h 4072308"/>
              <a:gd name="connsiteX3957" fmla="*/ 531495 w 4126207"/>
              <a:gd name="connsiteY3957" fmla="*/ 1274529 h 4072308"/>
              <a:gd name="connsiteX3958" fmla="*/ 529225 w 4126207"/>
              <a:gd name="connsiteY3958" fmla="*/ 1273449 h 4072308"/>
              <a:gd name="connsiteX3959" fmla="*/ 529225 w 4126207"/>
              <a:gd name="connsiteY3959" fmla="*/ 1273449 h 4072308"/>
              <a:gd name="connsiteX3960" fmla="*/ 531496 w 4126207"/>
              <a:gd name="connsiteY3960" fmla="*/ 1274530 h 4072308"/>
              <a:gd name="connsiteX3961" fmla="*/ 531496 w 4126207"/>
              <a:gd name="connsiteY3961" fmla="*/ 1281864 h 4072308"/>
              <a:gd name="connsiteX3962" fmla="*/ 509112 w 4126207"/>
              <a:gd name="connsiteY3962" fmla="*/ 1340347 h 4072308"/>
              <a:gd name="connsiteX3963" fmla="*/ 493300 w 4126207"/>
              <a:gd name="connsiteY3963" fmla="*/ 1392925 h 4072308"/>
              <a:gd name="connsiteX3964" fmla="*/ 485109 w 4126207"/>
              <a:gd name="connsiteY3964" fmla="*/ 1419595 h 4072308"/>
              <a:gd name="connsiteX3965" fmla="*/ 477394 w 4126207"/>
              <a:gd name="connsiteY3965" fmla="*/ 1448837 h 4072308"/>
              <a:gd name="connsiteX3966" fmla="*/ 467869 w 4126207"/>
              <a:gd name="connsiteY3966" fmla="*/ 1481413 h 4072308"/>
              <a:gd name="connsiteX3967" fmla="*/ 462439 w 4126207"/>
              <a:gd name="connsiteY3967" fmla="*/ 1499319 h 4072308"/>
              <a:gd name="connsiteX3968" fmla="*/ 457296 w 4126207"/>
              <a:gd name="connsiteY3968" fmla="*/ 1518941 h 4072308"/>
              <a:gd name="connsiteX3969" fmla="*/ 454308 w 4126207"/>
              <a:gd name="connsiteY3969" fmla="*/ 1528521 h 4072308"/>
              <a:gd name="connsiteX3970" fmla="*/ 450868 w 4126207"/>
              <a:gd name="connsiteY3970" fmla="*/ 1544239 h 4072308"/>
              <a:gd name="connsiteX3971" fmla="*/ 449511 w 4126207"/>
              <a:gd name="connsiteY3971" fmla="*/ 1556664 h 4072308"/>
              <a:gd name="connsiteX3972" fmla="*/ 450869 w 4126207"/>
              <a:gd name="connsiteY3972" fmla="*/ 1554431 h 4072308"/>
              <a:gd name="connsiteX3973" fmla="*/ 450937 w 4126207"/>
              <a:gd name="connsiteY3973" fmla="*/ 1550052 h 4072308"/>
              <a:gd name="connsiteX3974" fmla="*/ 457676 w 4126207"/>
              <a:gd name="connsiteY3974" fmla="*/ 1518559 h 4072308"/>
              <a:gd name="connsiteX3975" fmla="*/ 462820 w 4126207"/>
              <a:gd name="connsiteY3975" fmla="*/ 1498938 h 4072308"/>
              <a:gd name="connsiteX3976" fmla="*/ 468249 w 4126207"/>
              <a:gd name="connsiteY3976" fmla="*/ 1481031 h 4072308"/>
              <a:gd name="connsiteX3977" fmla="*/ 477774 w 4126207"/>
              <a:gd name="connsiteY3977" fmla="*/ 1448455 h 4072308"/>
              <a:gd name="connsiteX3978" fmla="*/ 485489 w 4126207"/>
              <a:gd name="connsiteY3978" fmla="*/ 1419214 h 4072308"/>
              <a:gd name="connsiteX3979" fmla="*/ 493681 w 4126207"/>
              <a:gd name="connsiteY3979" fmla="*/ 1392544 h 4072308"/>
              <a:gd name="connsiteX3980" fmla="*/ 509492 w 4126207"/>
              <a:gd name="connsiteY3980" fmla="*/ 1339966 h 4072308"/>
              <a:gd name="connsiteX3981" fmla="*/ 531876 w 4126207"/>
              <a:gd name="connsiteY3981" fmla="*/ 1281482 h 4072308"/>
              <a:gd name="connsiteX3982" fmla="*/ 531876 w 4126207"/>
              <a:gd name="connsiteY3982" fmla="*/ 1274148 h 4072308"/>
              <a:gd name="connsiteX3983" fmla="*/ 544449 w 4126207"/>
              <a:gd name="connsiteY3983" fmla="*/ 1244620 h 4072308"/>
              <a:gd name="connsiteX3984" fmla="*/ 558737 w 4126207"/>
              <a:gd name="connsiteY3984" fmla="*/ 1204901 h 4072308"/>
              <a:gd name="connsiteX3985" fmla="*/ 575310 w 4126207"/>
              <a:gd name="connsiteY3985" fmla="*/ 1172611 h 4072308"/>
              <a:gd name="connsiteX3986" fmla="*/ 595217 w 4126207"/>
              <a:gd name="connsiteY3986" fmla="*/ 1136416 h 4072308"/>
              <a:gd name="connsiteX3987" fmla="*/ 617982 w 4126207"/>
              <a:gd name="connsiteY3987" fmla="*/ 1097650 h 4072308"/>
              <a:gd name="connsiteX3988" fmla="*/ 639604 w 4126207"/>
              <a:gd name="connsiteY3988" fmla="*/ 1063455 h 4072308"/>
              <a:gd name="connsiteX3989" fmla="*/ 661321 w 4126207"/>
              <a:gd name="connsiteY3989" fmla="*/ 1033261 h 4072308"/>
              <a:gd name="connsiteX3990" fmla="*/ 683705 w 4126207"/>
              <a:gd name="connsiteY3990" fmla="*/ 1005924 h 4072308"/>
              <a:gd name="connsiteX3991" fmla="*/ 676275 w 4126207"/>
              <a:gd name="connsiteY3991" fmla="*/ 1019068 h 4072308"/>
              <a:gd name="connsiteX3992" fmla="*/ 646367 w 4126207"/>
              <a:gd name="connsiteY3992" fmla="*/ 1062502 h 4072308"/>
              <a:gd name="connsiteX3993" fmla="*/ 624459 w 4126207"/>
              <a:gd name="connsiteY3993" fmla="*/ 1098888 h 4072308"/>
              <a:gd name="connsiteX3994" fmla="*/ 608171 w 4126207"/>
              <a:gd name="connsiteY3994" fmla="*/ 1127463 h 4072308"/>
              <a:gd name="connsiteX3995" fmla="*/ 597694 w 4126207"/>
              <a:gd name="connsiteY3995" fmla="*/ 1150513 h 4072308"/>
              <a:gd name="connsiteX3996" fmla="*/ 597530 w 4126207"/>
              <a:gd name="connsiteY3996" fmla="*/ 1150991 h 4072308"/>
              <a:gd name="connsiteX3997" fmla="*/ 607791 w 4126207"/>
              <a:gd name="connsiteY3997" fmla="*/ 1128416 h 4072308"/>
              <a:gd name="connsiteX3998" fmla="*/ 624079 w 4126207"/>
              <a:gd name="connsiteY3998" fmla="*/ 1099841 h 4072308"/>
              <a:gd name="connsiteX3999" fmla="*/ 645986 w 4126207"/>
              <a:gd name="connsiteY3999" fmla="*/ 1063456 h 4072308"/>
              <a:gd name="connsiteX4000" fmla="*/ 675895 w 4126207"/>
              <a:gd name="connsiteY4000" fmla="*/ 1020022 h 4072308"/>
              <a:gd name="connsiteX4001" fmla="*/ 683324 w 4126207"/>
              <a:gd name="connsiteY4001" fmla="*/ 1006877 h 4072308"/>
              <a:gd name="connsiteX4002" fmla="*/ 720662 w 4126207"/>
              <a:gd name="connsiteY4002" fmla="*/ 960014 h 4072308"/>
              <a:gd name="connsiteX4003" fmla="*/ 759429 w 4126207"/>
              <a:gd name="connsiteY4003" fmla="*/ 914485 h 4072308"/>
              <a:gd name="connsiteX4004" fmla="*/ 764800 w 4126207"/>
              <a:gd name="connsiteY4004" fmla="*/ 918490 h 4072308"/>
              <a:gd name="connsiteX4005" fmla="*/ 765049 w 4126207"/>
              <a:gd name="connsiteY4005" fmla="*/ 918008 h 4072308"/>
              <a:gd name="connsiteX4006" fmla="*/ 796934 w 4126207"/>
              <a:gd name="connsiteY4006" fmla="*/ 882277 h 4072308"/>
              <a:gd name="connsiteX4007" fmla="*/ 811011 w 4126207"/>
              <a:gd name="connsiteY4007" fmla="*/ 868704 h 4072308"/>
              <a:gd name="connsiteX4008" fmla="*/ 3138201 w 4126207"/>
              <a:gd name="connsiteY4008" fmla="*/ 868203 h 4072308"/>
              <a:gd name="connsiteX4009" fmla="*/ 3135706 w 4126207"/>
              <a:gd name="connsiteY4009" fmla="*/ 869620 h 4072308"/>
              <a:gd name="connsiteX4010" fmla="*/ 3135821 w 4126207"/>
              <a:gd name="connsiteY4010" fmla="*/ 869717 h 4072308"/>
              <a:gd name="connsiteX4011" fmla="*/ 3136118 w 4126207"/>
              <a:gd name="connsiteY4011" fmla="*/ 870031 h 4072308"/>
              <a:gd name="connsiteX4012" fmla="*/ 3138486 w 4126207"/>
              <a:gd name="connsiteY4012" fmla="*/ 868745 h 4072308"/>
              <a:gd name="connsiteX4013" fmla="*/ 3141169 w 4126207"/>
              <a:gd name="connsiteY4013" fmla="*/ 870263 h 4072308"/>
              <a:gd name="connsiteX4014" fmla="*/ 744809 w 4126207"/>
              <a:gd name="connsiteY4014" fmla="*/ 867978 h 4072308"/>
              <a:gd name="connsiteX4015" fmla="*/ 744204 w 4126207"/>
              <a:gd name="connsiteY4015" fmla="*/ 868251 h 4072308"/>
              <a:gd name="connsiteX4016" fmla="*/ 739617 w 4126207"/>
              <a:gd name="connsiteY4016" fmla="*/ 877718 h 4072308"/>
              <a:gd name="connsiteX4017" fmla="*/ 699326 w 4126207"/>
              <a:gd name="connsiteY4017" fmla="*/ 931820 h 4072308"/>
              <a:gd name="connsiteX4018" fmla="*/ 699156 w 4126207"/>
              <a:gd name="connsiteY4018" fmla="*/ 932017 h 4072308"/>
              <a:gd name="connsiteX4019" fmla="*/ 700199 w 4126207"/>
              <a:gd name="connsiteY4019" fmla="*/ 931191 h 4072308"/>
              <a:gd name="connsiteX4020" fmla="*/ 723735 w 4126207"/>
              <a:gd name="connsiteY4020" fmla="*/ 899660 h 4072308"/>
              <a:gd name="connsiteX4021" fmla="*/ 739808 w 4126207"/>
              <a:gd name="connsiteY4021" fmla="*/ 878003 h 4072308"/>
              <a:gd name="connsiteX4022" fmla="*/ 744809 w 4126207"/>
              <a:gd name="connsiteY4022" fmla="*/ 867978 h 4072308"/>
              <a:gd name="connsiteX4023" fmla="*/ 3269221 w 4126207"/>
              <a:gd name="connsiteY4023" fmla="*/ 866204 h 4072308"/>
              <a:gd name="connsiteX4024" fmla="*/ 3269226 w 4126207"/>
              <a:gd name="connsiteY4024" fmla="*/ 866214 h 4072308"/>
              <a:gd name="connsiteX4025" fmla="*/ 3271648 w 4126207"/>
              <a:gd name="connsiteY4025" fmla="*/ 872098 h 4072308"/>
              <a:gd name="connsiteX4026" fmla="*/ 3273239 w 4126207"/>
              <a:gd name="connsiteY4026" fmla="*/ 874319 h 4072308"/>
              <a:gd name="connsiteX4027" fmla="*/ 3274241 w 4126207"/>
              <a:gd name="connsiteY4027" fmla="*/ 876344 h 4072308"/>
              <a:gd name="connsiteX4028" fmla="*/ 3282696 w 4126207"/>
              <a:gd name="connsiteY4028" fmla="*/ 887528 h 4072308"/>
              <a:gd name="connsiteX4029" fmla="*/ 3314033 w 4126207"/>
              <a:gd name="connsiteY4029" fmla="*/ 921627 h 4072308"/>
              <a:gd name="connsiteX4030" fmla="*/ 3334512 w 4126207"/>
              <a:gd name="connsiteY4030" fmla="*/ 950202 h 4072308"/>
              <a:gd name="connsiteX4031" fmla="*/ 3340525 w 4126207"/>
              <a:gd name="connsiteY4031" fmla="*/ 959135 h 4072308"/>
              <a:gd name="connsiteX4032" fmla="*/ 3334513 w 4126207"/>
              <a:gd name="connsiteY4032" fmla="*/ 950203 h 4072308"/>
              <a:gd name="connsiteX4033" fmla="*/ 3314034 w 4126207"/>
              <a:gd name="connsiteY4033" fmla="*/ 921628 h 4072308"/>
              <a:gd name="connsiteX4034" fmla="*/ 3282697 w 4126207"/>
              <a:gd name="connsiteY4034" fmla="*/ 887528 h 4072308"/>
              <a:gd name="connsiteX4035" fmla="*/ 3273239 w 4126207"/>
              <a:gd name="connsiteY4035" fmla="*/ 874319 h 4072308"/>
              <a:gd name="connsiteX4036" fmla="*/ 3269226 w 4126207"/>
              <a:gd name="connsiteY4036" fmla="*/ 866214 h 4072308"/>
              <a:gd name="connsiteX4037" fmla="*/ 3269222 w 4126207"/>
              <a:gd name="connsiteY4037" fmla="*/ 866204 h 4072308"/>
              <a:gd name="connsiteX4038" fmla="*/ 3273172 w 4126207"/>
              <a:gd name="connsiteY4038" fmla="*/ 867526 h 4072308"/>
              <a:gd name="connsiteX4039" fmla="*/ 3276784 w 4126207"/>
              <a:gd name="connsiteY4039" fmla="*/ 870704 h 4072308"/>
              <a:gd name="connsiteX4040" fmla="*/ 3273171 w 4126207"/>
              <a:gd name="connsiteY4040" fmla="*/ 867525 h 4072308"/>
              <a:gd name="connsiteX4041" fmla="*/ 3269221 w 4126207"/>
              <a:gd name="connsiteY4041" fmla="*/ 866204 h 4072308"/>
              <a:gd name="connsiteX4042" fmla="*/ 3242688 w 4126207"/>
              <a:gd name="connsiteY4042" fmla="*/ 865591 h 4072308"/>
              <a:gd name="connsiteX4043" fmla="*/ 3243250 w 4126207"/>
              <a:gd name="connsiteY4043" fmla="*/ 868942 h 4072308"/>
              <a:gd name="connsiteX4044" fmla="*/ 3243251 w 4126207"/>
              <a:gd name="connsiteY4044" fmla="*/ 868942 h 4072308"/>
              <a:gd name="connsiteX4045" fmla="*/ 3242310 w 4126207"/>
              <a:gd name="connsiteY4045" fmla="*/ 863334 h 4072308"/>
              <a:gd name="connsiteX4046" fmla="*/ 3242310 w 4126207"/>
              <a:gd name="connsiteY4046" fmla="*/ 863335 h 4072308"/>
              <a:gd name="connsiteX4047" fmla="*/ 3254883 w 4126207"/>
              <a:gd name="connsiteY4047" fmla="*/ 870669 h 4072308"/>
              <a:gd name="connsiteX4048" fmla="*/ 3242310 w 4126207"/>
              <a:gd name="connsiteY4048" fmla="*/ 863334 h 4072308"/>
              <a:gd name="connsiteX4049" fmla="*/ 943591 w 4126207"/>
              <a:gd name="connsiteY4049" fmla="*/ 862168 h 4072308"/>
              <a:gd name="connsiteX4050" fmla="*/ 943261 w 4126207"/>
              <a:gd name="connsiteY4050" fmla="*/ 862287 h 4072308"/>
              <a:gd name="connsiteX4051" fmla="*/ 923735 w 4126207"/>
              <a:gd name="connsiteY4051" fmla="*/ 875717 h 4072308"/>
              <a:gd name="connsiteX4052" fmla="*/ 905878 w 4126207"/>
              <a:gd name="connsiteY4052" fmla="*/ 888753 h 4072308"/>
              <a:gd name="connsiteX4053" fmla="*/ 905733 w 4126207"/>
              <a:gd name="connsiteY4053" fmla="*/ 888958 h 4072308"/>
              <a:gd name="connsiteX4054" fmla="*/ 905632 w 4126207"/>
              <a:gd name="connsiteY4054" fmla="*/ 889064 h 4072308"/>
              <a:gd name="connsiteX4055" fmla="*/ 924307 w 4126207"/>
              <a:gd name="connsiteY4055" fmla="*/ 875431 h 4072308"/>
              <a:gd name="connsiteX4056" fmla="*/ 924133 w 4126207"/>
              <a:gd name="connsiteY4056" fmla="*/ 861125 h 4072308"/>
              <a:gd name="connsiteX4057" fmla="*/ 923981 w 4126207"/>
              <a:gd name="connsiteY4057" fmla="*/ 861272 h 4072308"/>
              <a:gd name="connsiteX4058" fmla="*/ 924604 w 4126207"/>
              <a:gd name="connsiteY4058" fmla="*/ 861839 h 4072308"/>
              <a:gd name="connsiteX4059" fmla="*/ 924758 w 4126207"/>
              <a:gd name="connsiteY4059" fmla="*/ 861693 h 4072308"/>
              <a:gd name="connsiteX4060" fmla="*/ 923735 w 4126207"/>
              <a:gd name="connsiteY4060" fmla="*/ 860763 h 4072308"/>
              <a:gd name="connsiteX4061" fmla="*/ 914649 w 4126207"/>
              <a:gd name="connsiteY4061" fmla="*/ 861542 h 4072308"/>
              <a:gd name="connsiteX4062" fmla="*/ 914496 w 4126207"/>
              <a:gd name="connsiteY4062" fmla="*/ 861882 h 4072308"/>
              <a:gd name="connsiteX4063" fmla="*/ 923689 w 4126207"/>
              <a:gd name="connsiteY4063" fmla="*/ 861094 h 4072308"/>
              <a:gd name="connsiteX4064" fmla="*/ 923735 w 4126207"/>
              <a:gd name="connsiteY4064" fmla="*/ 861049 h 4072308"/>
              <a:gd name="connsiteX4065" fmla="*/ 923776 w 4126207"/>
              <a:gd name="connsiteY4065" fmla="*/ 861086 h 4072308"/>
              <a:gd name="connsiteX4066" fmla="*/ 924064 w 4126207"/>
              <a:gd name="connsiteY4066" fmla="*/ 861062 h 4072308"/>
              <a:gd name="connsiteX4067" fmla="*/ 868223 w 4126207"/>
              <a:gd name="connsiteY4067" fmla="*/ 859570 h 4072308"/>
              <a:gd name="connsiteX4068" fmla="*/ 868181 w 4126207"/>
              <a:gd name="connsiteY4068" fmla="*/ 859573 h 4072308"/>
              <a:gd name="connsiteX4069" fmla="*/ 838010 w 4126207"/>
              <a:gd name="connsiteY4069" fmla="*/ 885528 h 4072308"/>
              <a:gd name="connsiteX4070" fmla="*/ 824319 w 4126207"/>
              <a:gd name="connsiteY4070" fmla="*/ 898571 h 4072308"/>
              <a:gd name="connsiteX4071" fmla="*/ 818094 w 4126207"/>
              <a:gd name="connsiteY4071" fmla="*/ 904233 h 4072308"/>
              <a:gd name="connsiteX4072" fmla="*/ 816527 w 4126207"/>
              <a:gd name="connsiteY4072" fmla="*/ 905599 h 4072308"/>
              <a:gd name="connsiteX4073" fmla="*/ 816543 w 4126207"/>
              <a:gd name="connsiteY4073" fmla="*/ 905644 h 4072308"/>
              <a:gd name="connsiteX4074" fmla="*/ 818094 w 4126207"/>
              <a:gd name="connsiteY4074" fmla="*/ 904233 h 4072308"/>
              <a:gd name="connsiteX4075" fmla="*/ 821412 w 4126207"/>
              <a:gd name="connsiteY4075" fmla="*/ 901340 h 4072308"/>
              <a:gd name="connsiteX4076" fmla="*/ 824319 w 4126207"/>
              <a:gd name="connsiteY4076" fmla="*/ 898571 h 4072308"/>
              <a:gd name="connsiteX4077" fmla="*/ 825430 w 4126207"/>
              <a:gd name="connsiteY4077" fmla="*/ 897560 h 4072308"/>
              <a:gd name="connsiteX4078" fmla="*/ 838295 w 4126207"/>
              <a:gd name="connsiteY4078" fmla="*/ 885338 h 4072308"/>
              <a:gd name="connsiteX4079" fmla="*/ 857220 w 4126207"/>
              <a:gd name="connsiteY4079" fmla="*/ 868101 h 4072308"/>
              <a:gd name="connsiteX4080" fmla="*/ 670700 w 4126207"/>
              <a:gd name="connsiteY4080" fmla="*/ 856534 h 4072308"/>
              <a:gd name="connsiteX4081" fmla="*/ 670692 w 4126207"/>
              <a:gd name="connsiteY4081" fmla="*/ 856548 h 4072308"/>
              <a:gd name="connsiteX4082" fmla="*/ 670692 w 4126207"/>
              <a:gd name="connsiteY4082" fmla="*/ 856548 h 4072308"/>
              <a:gd name="connsiteX4083" fmla="*/ 3094949 w 4126207"/>
              <a:gd name="connsiteY4083" fmla="*/ 851128 h 4072308"/>
              <a:gd name="connsiteX4084" fmla="*/ 3094958 w 4126207"/>
              <a:gd name="connsiteY4084" fmla="*/ 851143 h 4072308"/>
              <a:gd name="connsiteX4085" fmla="*/ 3124676 w 4126207"/>
              <a:gd name="connsiteY4085" fmla="*/ 885052 h 4072308"/>
              <a:gd name="connsiteX4086" fmla="*/ 3162300 w 4126207"/>
              <a:gd name="connsiteY4086" fmla="*/ 929343 h 4072308"/>
              <a:gd name="connsiteX4087" fmla="*/ 3181350 w 4126207"/>
              <a:gd name="connsiteY4087" fmla="*/ 953536 h 4072308"/>
              <a:gd name="connsiteX4088" fmla="*/ 3182606 w 4126207"/>
              <a:gd name="connsiteY4088" fmla="*/ 957392 h 4072308"/>
              <a:gd name="connsiteX4089" fmla="*/ 3183256 w 4126207"/>
              <a:gd name="connsiteY4089" fmla="*/ 958013 h 4072308"/>
              <a:gd name="connsiteX4090" fmla="*/ 3181922 w 4126207"/>
              <a:gd name="connsiteY4090" fmla="*/ 953918 h 4072308"/>
              <a:gd name="connsiteX4091" fmla="*/ 3162872 w 4126207"/>
              <a:gd name="connsiteY4091" fmla="*/ 929724 h 4072308"/>
              <a:gd name="connsiteX4092" fmla="*/ 3125249 w 4126207"/>
              <a:gd name="connsiteY4092" fmla="*/ 885433 h 4072308"/>
              <a:gd name="connsiteX4093" fmla="*/ 3094959 w 4126207"/>
              <a:gd name="connsiteY4093" fmla="*/ 851143 h 4072308"/>
              <a:gd name="connsiteX4094" fmla="*/ 1043489 w 4126207"/>
              <a:gd name="connsiteY4094" fmla="*/ 846654 h 4072308"/>
              <a:gd name="connsiteX4095" fmla="*/ 1043451 w 4126207"/>
              <a:gd name="connsiteY4095" fmla="*/ 846674 h 4072308"/>
              <a:gd name="connsiteX4096" fmla="*/ 1038910 w 4126207"/>
              <a:gd name="connsiteY4096" fmla="*/ 852763 h 4072308"/>
              <a:gd name="connsiteX4097" fmla="*/ 1025176 w 4126207"/>
              <a:gd name="connsiteY4097" fmla="*/ 866097 h 4072308"/>
              <a:gd name="connsiteX4098" fmla="*/ 1021761 w 4126207"/>
              <a:gd name="connsiteY4098" fmla="*/ 869487 h 4072308"/>
              <a:gd name="connsiteX4099" fmla="*/ 1022129 w 4126207"/>
              <a:gd name="connsiteY4099" fmla="*/ 869217 h 4072308"/>
              <a:gd name="connsiteX4100" fmla="*/ 1024986 w 4126207"/>
              <a:gd name="connsiteY4100" fmla="*/ 866383 h 4072308"/>
              <a:gd name="connsiteX4101" fmla="*/ 1043489 w 4126207"/>
              <a:gd name="connsiteY4101" fmla="*/ 846654 h 4072308"/>
              <a:gd name="connsiteX4102" fmla="*/ 758134 w 4126207"/>
              <a:gd name="connsiteY4102" fmla="*/ 844277 h 4072308"/>
              <a:gd name="connsiteX4103" fmla="*/ 757555 w 4126207"/>
              <a:gd name="connsiteY4103" fmla="*/ 844703 h 4072308"/>
              <a:gd name="connsiteX4104" fmla="*/ 735997 w 4126207"/>
              <a:gd name="connsiteY4104" fmla="*/ 871907 h 4072308"/>
              <a:gd name="connsiteX4105" fmla="*/ 684658 w 4126207"/>
              <a:gd name="connsiteY4105" fmla="*/ 945250 h 4072308"/>
              <a:gd name="connsiteX4106" fmla="*/ 680646 w 4126207"/>
              <a:gd name="connsiteY4106" fmla="*/ 953263 h 4072308"/>
              <a:gd name="connsiteX4107" fmla="*/ 681089 w 4126207"/>
              <a:gd name="connsiteY4107" fmla="*/ 952749 h 4072308"/>
              <a:gd name="connsiteX4108" fmla="*/ 679677 w 4126207"/>
              <a:gd name="connsiteY4108" fmla="*/ 953425 h 4072308"/>
              <a:gd name="connsiteX4109" fmla="*/ 685420 w 4126207"/>
              <a:gd name="connsiteY4109" fmla="*/ 944583 h 4072308"/>
              <a:gd name="connsiteX4110" fmla="*/ 736759 w 4126207"/>
              <a:gd name="connsiteY4110" fmla="*/ 871240 h 4072308"/>
              <a:gd name="connsiteX4111" fmla="*/ 737403 w 4126207"/>
              <a:gd name="connsiteY4111" fmla="*/ 870944 h 4072308"/>
              <a:gd name="connsiteX4112" fmla="*/ 881002 w 4126207"/>
              <a:gd name="connsiteY4112" fmla="*/ 833775 h 4072308"/>
              <a:gd name="connsiteX4113" fmla="*/ 880967 w 4126207"/>
              <a:gd name="connsiteY4113" fmla="*/ 833807 h 4072308"/>
              <a:gd name="connsiteX4114" fmla="*/ 847915 w 4126207"/>
              <a:gd name="connsiteY4114" fmla="*/ 868288 h 4072308"/>
              <a:gd name="connsiteX4115" fmla="*/ 831366 w 4126207"/>
              <a:gd name="connsiteY4115" fmla="*/ 885373 h 4072308"/>
              <a:gd name="connsiteX4116" fmla="*/ 828617 w 4126207"/>
              <a:gd name="connsiteY4116" fmla="*/ 888798 h 4072308"/>
              <a:gd name="connsiteX4117" fmla="*/ 831414 w 4126207"/>
              <a:gd name="connsiteY4117" fmla="*/ 885350 h 4072308"/>
              <a:gd name="connsiteX4118" fmla="*/ 848011 w 4126207"/>
              <a:gd name="connsiteY4118" fmla="*/ 868193 h 4072308"/>
              <a:gd name="connsiteX4119" fmla="*/ 3087685 w 4126207"/>
              <a:gd name="connsiteY4119" fmla="*/ 832727 h 4072308"/>
              <a:gd name="connsiteX4120" fmla="*/ 3083742 w 4126207"/>
              <a:gd name="connsiteY4120" fmla="*/ 833247 h 4072308"/>
              <a:gd name="connsiteX4121" fmla="*/ 3084972 w 4126207"/>
              <a:gd name="connsiteY4121" fmla="*/ 835209 h 4072308"/>
              <a:gd name="connsiteX4122" fmla="*/ 3087698 w 4126207"/>
              <a:gd name="connsiteY4122" fmla="*/ 832725 h 4072308"/>
              <a:gd name="connsiteX4123" fmla="*/ 3087688 w 4126207"/>
              <a:gd name="connsiteY4123" fmla="*/ 832726 h 4072308"/>
              <a:gd name="connsiteX4124" fmla="*/ 3098818 w 4126207"/>
              <a:gd name="connsiteY4124" fmla="*/ 838755 h 4072308"/>
              <a:gd name="connsiteX4125" fmla="*/ 3098850 w 4126207"/>
              <a:gd name="connsiteY4125" fmla="*/ 838772 h 4072308"/>
              <a:gd name="connsiteX4126" fmla="*/ 3098851 w 4126207"/>
              <a:gd name="connsiteY4126" fmla="*/ 838773 h 4072308"/>
              <a:gd name="connsiteX4127" fmla="*/ 3098818 w 4126207"/>
              <a:gd name="connsiteY4127" fmla="*/ 838755 h 4072308"/>
              <a:gd name="connsiteX4128" fmla="*/ 792102 w 4126207"/>
              <a:gd name="connsiteY4128" fmla="*/ 828849 h 4072308"/>
              <a:gd name="connsiteX4129" fmla="*/ 790905 w 4126207"/>
              <a:gd name="connsiteY4129" fmla="*/ 830150 h 4072308"/>
              <a:gd name="connsiteX4130" fmla="*/ 770085 w 4126207"/>
              <a:gd name="connsiteY4130" fmla="*/ 857810 h 4072308"/>
              <a:gd name="connsiteX4131" fmla="*/ 751142 w 4126207"/>
              <a:gd name="connsiteY4131" fmla="*/ 881908 h 4072308"/>
              <a:gd name="connsiteX4132" fmla="*/ 721802 w 4126207"/>
              <a:gd name="connsiteY4132" fmla="*/ 912065 h 4072308"/>
              <a:gd name="connsiteX4133" fmla="*/ 750856 w 4126207"/>
              <a:gd name="connsiteY4133" fmla="*/ 882575 h 4072308"/>
              <a:gd name="connsiteX4134" fmla="*/ 769800 w 4126207"/>
              <a:gd name="connsiteY4134" fmla="*/ 858477 h 4072308"/>
              <a:gd name="connsiteX4135" fmla="*/ 3160988 w 4126207"/>
              <a:gd name="connsiteY4135" fmla="*/ 827478 h 4072308"/>
              <a:gd name="connsiteX4136" fmla="*/ 3156776 w 4126207"/>
              <a:gd name="connsiteY4136" fmla="*/ 829045 h 4072308"/>
              <a:gd name="connsiteX4137" fmla="*/ 3156788 w 4126207"/>
              <a:gd name="connsiteY4137" fmla="*/ 829231 h 4072308"/>
              <a:gd name="connsiteX4138" fmla="*/ 3161077 w 4126207"/>
              <a:gd name="connsiteY4138" fmla="*/ 827635 h 4072308"/>
              <a:gd name="connsiteX4139" fmla="*/ 653772 w 4126207"/>
              <a:gd name="connsiteY4139" fmla="*/ 824798 h 4072308"/>
              <a:gd name="connsiteX4140" fmla="*/ 637699 w 4126207"/>
              <a:gd name="connsiteY4140" fmla="*/ 831807 h 4072308"/>
              <a:gd name="connsiteX4141" fmla="*/ 653770 w 4126207"/>
              <a:gd name="connsiteY4141" fmla="*/ 824800 h 4072308"/>
              <a:gd name="connsiteX4142" fmla="*/ 3211521 w 4126207"/>
              <a:gd name="connsiteY4142" fmla="*/ 821119 h 4072308"/>
              <a:gd name="connsiteX4143" fmla="*/ 3211426 w 4126207"/>
              <a:gd name="connsiteY4143" fmla="*/ 821354 h 4072308"/>
              <a:gd name="connsiteX4144" fmla="*/ 3217789 w 4126207"/>
              <a:gd name="connsiteY4144" fmla="*/ 831807 h 4072308"/>
              <a:gd name="connsiteX4145" fmla="*/ 3218021 w 4126207"/>
              <a:gd name="connsiteY4145" fmla="*/ 831807 h 4072308"/>
              <a:gd name="connsiteX4146" fmla="*/ 497015 w 4126207"/>
              <a:gd name="connsiteY4146" fmla="*/ 816091 h 4072308"/>
              <a:gd name="connsiteX4147" fmla="*/ 496757 w 4126207"/>
              <a:gd name="connsiteY4147" fmla="*/ 816119 h 4072308"/>
              <a:gd name="connsiteX4148" fmla="*/ 486347 w 4126207"/>
              <a:gd name="connsiteY4148" fmla="*/ 832569 h 4072308"/>
              <a:gd name="connsiteX4149" fmla="*/ 470059 w 4126207"/>
              <a:gd name="connsiteY4149" fmla="*/ 858286 h 4072308"/>
              <a:gd name="connsiteX4150" fmla="*/ 449581 w 4126207"/>
              <a:gd name="connsiteY4150" fmla="*/ 889243 h 4072308"/>
              <a:gd name="connsiteX4151" fmla="*/ 427387 w 4126207"/>
              <a:gd name="connsiteY4151" fmla="*/ 922771 h 4072308"/>
              <a:gd name="connsiteX4152" fmla="*/ 401575 w 4126207"/>
              <a:gd name="connsiteY4152" fmla="*/ 962966 h 4072308"/>
              <a:gd name="connsiteX4153" fmla="*/ 375857 w 4126207"/>
              <a:gd name="connsiteY4153" fmla="*/ 1003924 h 4072308"/>
              <a:gd name="connsiteX4154" fmla="*/ 372714 w 4126207"/>
              <a:gd name="connsiteY4154" fmla="*/ 1000876 h 4072308"/>
              <a:gd name="connsiteX4155" fmla="*/ 380286 w 4126207"/>
              <a:gd name="connsiteY4155" fmla="*/ 984183 h 4072308"/>
              <a:gd name="connsiteX4156" fmla="*/ 379605 w 4126207"/>
              <a:gd name="connsiteY4156" fmla="*/ 981208 h 4072308"/>
              <a:gd name="connsiteX4157" fmla="*/ 379477 w 4126207"/>
              <a:gd name="connsiteY4157" fmla="*/ 981445 h 4072308"/>
              <a:gd name="connsiteX4158" fmla="*/ 379472 w 4126207"/>
              <a:gd name="connsiteY4158" fmla="*/ 981453 h 4072308"/>
              <a:gd name="connsiteX4159" fmla="*/ 380096 w 4126207"/>
              <a:gd name="connsiteY4159" fmla="*/ 984112 h 4072308"/>
              <a:gd name="connsiteX4160" fmla="*/ 372523 w 4126207"/>
              <a:gd name="connsiteY4160" fmla="*/ 1000876 h 4072308"/>
              <a:gd name="connsiteX4161" fmla="*/ 363321 w 4126207"/>
              <a:gd name="connsiteY4161" fmla="*/ 1013948 h 4072308"/>
              <a:gd name="connsiteX4162" fmla="*/ 361796 w 4126207"/>
              <a:gd name="connsiteY4162" fmla="*/ 1014453 h 4072308"/>
              <a:gd name="connsiteX4163" fmla="*/ 361582 w 4126207"/>
              <a:gd name="connsiteY4163" fmla="*/ 1014889 h 4072308"/>
              <a:gd name="connsiteX4164" fmla="*/ 372619 w 4126207"/>
              <a:gd name="connsiteY4164" fmla="*/ 1001257 h 4072308"/>
              <a:gd name="connsiteX4165" fmla="*/ 375762 w 4126207"/>
              <a:gd name="connsiteY4165" fmla="*/ 1004305 h 4072308"/>
              <a:gd name="connsiteX4166" fmla="*/ 376425 w 4126207"/>
              <a:gd name="connsiteY4166" fmla="*/ 1003400 h 4072308"/>
              <a:gd name="connsiteX4167" fmla="*/ 401574 w 4126207"/>
              <a:gd name="connsiteY4167" fmla="*/ 963347 h 4072308"/>
              <a:gd name="connsiteX4168" fmla="*/ 427387 w 4126207"/>
              <a:gd name="connsiteY4168" fmla="*/ 923152 h 4072308"/>
              <a:gd name="connsiteX4169" fmla="*/ 449580 w 4126207"/>
              <a:gd name="connsiteY4169" fmla="*/ 889624 h 4072308"/>
              <a:gd name="connsiteX4170" fmla="*/ 470059 w 4126207"/>
              <a:gd name="connsiteY4170" fmla="*/ 858668 h 4072308"/>
              <a:gd name="connsiteX4171" fmla="*/ 486347 w 4126207"/>
              <a:gd name="connsiteY4171" fmla="*/ 832950 h 4072308"/>
              <a:gd name="connsiteX4172" fmla="*/ 497015 w 4126207"/>
              <a:gd name="connsiteY4172" fmla="*/ 816091 h 4072308"/>
              <a:gd name="connsiteX4173" fmla="*/ 686163 w 4126207"/>
              <a:gd name="connsiteY4173" fmla="*/ 813869 h 4072308"/>
              <a:gd name="connsiteX4174" fmla="*/ 684706 w 4126207"/>
              <a:gd name="connsiteY4174" fmla="*/ 814762 h 4072308"/>
              <a:gd name="connsiteX4175" fmla="*/ 680765 w 4126207"/>
              <a:gd name="connsiteY4175" fmla="*/ 820293 h 4072308"/>
              <a:gd name="connsiteX4176" fmla="*/ 661607 w 4126207"/>
              <a:gd name="connsiteY4176" fmla="*/ 843618 h 4072308"/>
              <a:gd name="connsiteX4177" fmla="*/ 630841 w 4126207"/>
              <a:gd name="connsiteY4177" fmla="*/ 882575 h 4072308"/>
              <a:gd name="connsiteX4178" fmla="*/ 600076 w 4126207"/>
              <a:gd name="connsiteY4178" fmla="*/ 922294 h 4072308"/>
              <a:gd name="connsiteX4179" fmla="*/ 484918 w 4126207"/>
              <a:gd name="connsiteY4179" fmla="*/ 1098411 h 4072308"/>
              <a:gd name="connsiteX4180" fmla="*/ 459201 w 4126207"/>
              <a:gd name="connsiteY4180" fmla="*/ 1145560 h 4072308"/>
              <a:gd name="connsiteX4181" fmla="*/ 451200 w 4126207"/>
              <a:gd name="connsiteY4181" fmla="*/ 1167373 h 4072308"/>
              <a:gd name="connsiteX4182" fmla="*/ 451773 w 4126207"/>
              <a:gd name="connsiteY4182" fmla="*/ 1167136 h 4072308"/>
              <a:gd name="connsiteX4183" fmla="*/ 452068 w 4126207"/>
              <a:gd name="connsiteY4183" fmla="*/ 1163789 h 4072308"/>
              <a:gd name="connsiteX4184" fmla="*/ 459677 w 4126207"/>
              <a:gd name="connsiteY4184" fmla="*/ 1146417 h 4072308"/>
              <a:gd name="connsiteX4185" fmla="*/ 485394 w 4126207"/>
              <a:gd name="connsiteY4185" fmla="*/ 1099269 h 4072308"/>
              <a:gd name="connsiteX4186" fmla="*/ 599244 w 4126207"/>
              <a:gd name="connsiteY4186" fmla="*/ 925152 h 4072308"/>
              <a:gd name="connsiteX4187" fmla="*/ 600361 w 4126207"/>
              <a:gd name="connsiteY4187" fmla="*/ 923152 h 4072308"/>
              <a:gd name="connsiteX4188" fmla="*/ 631127 w 4126207"/>
              <a:gd name="connsiteY4188" fmla="*/ 883433 h 4072308"/>
              <a:gd name="connsiteX4189" fmla="*/ 661892 w 4126207"/>
              <a:gd name="connsiteY4189" fmla="*/ 844475 h 4072308"/>
              <a:gd name="connsiteX4190" fmla="*/ 686163 w 4126207"/>
              <a:gd name="connsiteY4190" fmla="*/ 813869 h 4072308"/>
              <a:gd name="connsiteX4191" fmla="*/ 1022980 w 4126207"/>
              <a:gd name="connsiteY4191" fmla="*/ 810528 h 4072308"/>
              <a:gd name="connsiteX4192" fmla="*/ 1019804 w 4126207"/>
              <a:gd name="connsiteY4192" fmla="*/ 812936 h 4072308"/>
              <a:gd name="connsiteX4193" fmla="*/ 1014057 w 4126207"/>
              <a:gd name="connsiteY4193" fmla="*/ 817067 h 4072308"/>
              <a:gd name="connsiteX4194" fmla="*/ 1011573 w 4126207"/>
              <a:gd name="connsiteY4194" fmla="*/ 819178 h 4072308"/>
              <a:gd name="connsiteX4195" fmla="*/ 1006839 w 4126207"/>
              <a:gd name="connsiteY4195" fmla="*/ 822767 h 4072308"/>
              <a:gd name="connsiteX4196" fmla="*/ 984028 w 4126207"/>
              <a:gd name="connsiteY4196" fmla="*/ 842380 h 4072308"/>
              <a:gd name="connsiteX4197" fmla="*/ 968905 w 4126207"/>
              <a:gd name="connsiteY4197" fmla="*/ 856372 h 4072308"/>
              <a:gd name="connsiteX4198" fmla="*/ 962293 w 4126207"/>
              <a:gd name="connsiteY4198" fmla="*/ 862387 h 4072308"/>
              <a:gd name="connsiteX4199" fmla="*/ 951795 w 4126207"/>
              <a:gd name="connsiteY4199" fmla="*/ 871344 h 4072308"/>
              <a:gd name="connsiteX4200" fmla="*/ 941423 w 4126207"/>
              <a:gd name="connsiteY4200" fmla="*/ 879138 h 4072308"/>
              <a:gd name="connsiteX4201" fmla="*/ 939930 w 4126207"/>
              <a:gd name="connsiteY4201" fmla="*/ 880161 h 4072308"/>
              <a:gd name="connsiteX4202" fmla="*/ 939849 w 4126207"/>
              <a:gd name="connsiteY4202" fmla="*/ 880321 h 4072308"/>
              <a:gd name="connsiteX4203" fmla="*/ 941423 w 4126207"/>
              <a:gd name="connsiteY4203" fmla="*/ 879138 h 4072308"/>
              <a:gd name="connsiteX4204" fmla="*/ 947702 w 4126207"/>
              <a:gd name="connsiteY4204" fmla="*/ 874837 h 4072308"/>
              <a:gd name="connsiteX4205" fmla="*/ 951795 w 4126207"/>
              <a:gd name="connsiteY4205" fmla="*/ 871344 h 4072308"/>
              <a:gd name="connsiteX4206" fmla="*/ 955539 w 4126207"/>
              <a:gd name="connsiteY4206" fmla="*/ 868531 h 4072308"/>
              <a:gd name="connsiteX4207" fmla="*/ 962293 w 4126207"/>
              <a:gd name="connsiteY4207" fmla="*/ 862387 h 4072308"/>
              <a:gd name="connsiteX4208" fmla="*/ 963718 w 4126207"/>
              <a:gd name="connsiteY4208" fmla="*/ 861171 h 4072308"/>
              <a:gd name="connsiteX4209" fmla="*/ 968905 w 4126207"/>
              <a:gd name="connsiteY4209" fmla="*/ 856372 h 4072308"/>
              <a:gd name="connsiteX4210" fmla="*/ 984600 w 4126207"/>
              <a:gd name="connsiteY4210" fmla="*/ 842094 h 4072308"/>
              <a:gd name="connsiteX4211" fmla="*/ 1011573 w 4126207"/>
              <a:gd name="connsiteY4211" fmla="*/ 819178 h 4072308"/>
              <a:gd name="connsiteX4212" fmla="*/ 1019804 w 4126207"/>
              <a:gd name="connsiteY4212" fmla="*/ 812936 h 4072308"/>
              <a:gd name="connsiteX4213" fmla="*/ 1023075 w 4126207"/>
              <a:gd name="connsiteY4213" fmla="*/ 810585 h 4072308"/>
              <a:gd name="connsiteX4214" fmla="*/ 679563 w 4126207"/>
              <a:gd name="connsiteY4214" fmla="*/ 806338 h 4072308"/>
              <a:gd name="connsiteX4215" fmla="*/ 678659 w 4126207"/>
              <a:gd name="connsiteY4215" fmla="*/ 807090 h 4072308"/>
              <a:gd name="connsiteX4216" fmla="*/ 677895 w 4126207"/>
              <a:gd name="connsiteY4216" fmla="*/ 809709 h 4072308"/>
              <a:gd name="connsiteX4217" fmla="*/ 671692 w 4126207"/>
              <a:gd name="connsiteY4217" fmla="*/ 822020 h 4072308"/>
              <a:gd name="connsiteX4218" fmla="*/ 672479 w 4126207"/>
              <a:gd name="connsiteY4218" fmla="*/ 821917 h 4072308"/>
              <a:gd name="connsiteX4219" fmla="*/ 678180 w 4126207"/>
              <a:gd name="connsiteY4219" fmla="*/ 810566 h 4072308"/>
              <a:gd name="connsiteX4220" fmla="*/ 679563 w 4126207"/>
              <a:gd name="connsiteY4220" fmla="*/ 806338 h 4072308"/>
              <a:gd name="connsiteX4221" fmla="*/ 1052212 w 4126207"/>
              <a:gd name="connsiteY4221" fmla="*/ 806175 h 4072308"/>
              <a:gd name="connsiteX4222" fmla="*/ 1051751 w 4126207"/>
              <a:gd name="connsiteY4222" fmla="*/ 806375 h 4072308"/>
              <a:gd name="connsiteX4223" fmla="*/ 991553 w 4126207"/>
              <a:gd name="connsiteY4223" fmla="*/ 852762 h 4072308"/>
              <a:gd name="connsiteX4224" fmla="*/ 974884 w 4126207"/>
              <a:gd name="connsiteY4224" fmla="*/ 867907 h 4072308"/>
              <a:gd name="connsiteX4225" fmla="*/ 946309 w 4126207"/>
              <a:gd name="connsiteY4225" fmla="*/ 894006 h 4072308"/>
              <a:gd name="connsiteX4226" fmla="*/ 934884 w 4126207"/>
              <a:gd name="connsiteY4226" fmla="*/ 904365 h 4072308"/>
              <a:gd name="connsiteX4227" fmla="*/ 935272 w 4126207"/>
              <a:gd name="connsiteY4227" fmla="*/ 904244 h 4072308"/>
              <a:gd name="connsiteX4228" fmla="*/ 946881 w 4126207"/>
              <a:gd name="connsiteY4228" fmla="*/ 893719 h 4072308"/>
              <a:gd name="connsiteX4229" fmla="*/ 975456 w 4126207"/>
              <a:gd name="connsiteY4229" fmla="*/ 867621 h 4072308"/>
              <a:gd name="connsiteX4230" fmla="*/ 992125 w 4126207"/>
              <a:gd name="connsiteY4230" fmla="*/ 852476 h 4072308"/>
              <a:gd name="connsiteX4231" fmla="*/ 3153787 w 4126207"/>
              <a:gd name="connsiteY4231" fmla="*/ 804196 h 4072308"/>
              <a:gd name="connsiteX4232" fmla="*/ 3163062 w 4126207"/>
              <a:gd name="connsiteY4232" fmla="*/ 816376 h 4072308"/>
              <a:gd name="connsiteX4233" fmla="*/ 3199733 w 4126207"/>
              <a:gd name="connsiteY4233" fmla="*/ 859810 h 4072308"/>
              <a:gd name="connsiteX4234" fmla="*/ 3213926 w 4126207"/>
              <a:gd name="connsiteY4234" fmla="*/ 883337 h 4072308"/>
              <a:gd name="connsiteX4235" fmla="*/ 3229451 w 4126207"/>
              <a:gd name="connsiteY4235" fmla="*/ 901434 h 4072308"/>
              <a:gd name="connsiteX4236" fmla="*/ 3261932 w 4126207"/>
              <a:gd name="connsiteY4236" fmla="*/ 939534 h 4072308"/>
              <a:gd name="connsiteX4237" fmla="*/ 3295936 w 4126207"/>
              <a:gd name="connsiteY4237" fmla="*/ 980778 h 4072308"/>
              <a:gd name="connsiteX4238" fmla="*/ 3317748 w 4126207"/>
              <a:gd name="connsiteY4238" fmla="*/ 1006971 h 4072308"/>
              <a:gd name="connsiteX4239" fmla="*/ 3365373 w 4126207"/>
              <a:gd name="connsiteY4239" fmla="*/ 1072313 h 4072308"/>
              <a:gd name="connsiteX4240" fmla="*/ 3368879 w 4126207"/>
              <a:gd name="connsiteY4240" fmla="*/ 1079607 h 4072308"/>
              <a:gd name="connsiteX4241" fmla="*/ 3370083 w 4126207"/>
              <a:gd name="connsiteY4241" fmla="*/ 1080350 h 4072308"/>
              <a:gd name="connsiteX4242" fmla="*/ 3365564 w 4126207"/>
              <a:gd name="connsiteY4242" fmla="*/ 1070979 h 4072308"/>
              <a:gd name="connsiteX4243" fmla="*/ 3317939 w 4126207"/>
              <a:gd name="connsiteY4243" fmla="*/ 1005638 h 4072308"/>
              <a:gd name="connsiteX4244" fmla="*/ 3296126 w 4126207"/>
              <a:gd name="connsiteY4244" fmla="*/ 979444 h 4072308"/>
              <a:gd name="connsiteX4245" fmla="*/ 3262122 w 4126207"/>
              <a:gd name="connsiteY4245" fmla="*/ 938201 h 4072308"/>
              <a:gd name="connsiteX4246" fmla="*/ 3229642 w 4126207"/>
              <a:gd name="connsiteY4246" fmla="*/ 900101 h 4072308"/>
              <a:gd name="connsiteX4247" fmla="*/ 3214116 w 4126207"/>
              <a:gd name="connsiteY4247" fmla="*/ 882003 h 4072308"/>
              <a:gd name="connsiteX4248" fmla="*/ 3199924 w 4126207"/>
              <a:gd name="connsiteY4248" fmla="*/ 858477 h 4072308"/>
              <a:gd name="connsiteX4249" fmla="*/ 3163252 w 4126207"/>
              <a:gd name="connsiteY4249" fmla="*/ 815043 h 4072308"/>
              <a:gd name="connsiteX4250" fmla="*/ 3156315 w 4126207"/>
              <a:gd name="connsiteY4250" fmla="*/ 805932 h 4072308"/>
              <a:gd name="connsiteX4251" fmla="*/ 3179732 w 4126207"/>
              <a:gd name="connsiteY4251" fmla="*/ 804091 h 4072308"/>
              <a:gd name="connsiteX4252" fmla="*/ 3180295 w 4126207"/>
              <a:gd name="connsiteY4252" fmla="*/ 805745 h 4072308"/>
              <a:gd name="connsiteX4253" fmla="*/ 3183345 w 4126207"/>
              <a:gd name="connsiteY4253" fmla="*/ 808276 h 4072308"/>
              <a:gd name="connsiteX4254" fmla="*/ 3182219 w 4126207"/>
              <a:gd name="connsiteY4254" fmla="*/ 807114 h 4072308"/>
              <a:gd name="connsiteX4255" fmla="*/ 3179731 w 4126207"/>
              <a:gd name="connsiteY4255" fmla="*/ 803518 h 4072308"/>
              <a:gd name="connsiteX4256" fmla="*/ 3179731 w 4126207"/>
              <a:gd name="connsiteY4256" fmla="*/ 803518 h 4072308"/>
              <a:gd name="connsiteX4257" fmla="*/ 3183348 w 4126207"/>
              <a:gd name="connsiteY4257" fmla="*/ 808278 h 4072308"/>
              <a:gd name="connsiteX4258" fmla="*/ 3183350 w 4126207"/>
              <a:gd name="connsiteY4258" fmla="*/ 808280 h 4072308"/>
              <a:gd name="connsiteX4259" fmla="*/ 439293 w 4126207"/>
              <a:gd name="connsiteY4259" fmla="*/ 801490 h 4072308"/>
              <a:gd name="connsiteX4260" fmla="*/ 438895 w 4126207"/>
              <a:gd name="connsiteY4260" fmla="*/ 801913 h 4072308"/>
              <a:gd name="connsiteX4261" fmla="*/ 437886 w 4126207"/>
              <a:gd name="connsiteY4261" fmla="*/ 805367 h 4072308"/>
              <a:gd name="connsiteX4262" fmla="*/ 429863 w 4126207"/>
              <a:gd name="connsiteY4262" fmla="*/ 819139 h 4072308"/>
              <a:gd name="connsiteX4263" fmla="*/ 384238 w 4126207"/>
              <a:gd name="connsiteY4263" fmla="*/ 887338 h 4072308"/>
              <a:gd name="connsiteX4264" fmla="*/ 336613 w 4126207"/>
              <a:gd name="connsiteY4264" fmla="*/ 956013 h 4072308"/>
              <a:gd name="connsiteX4265" fmla="*/ 289655 w 4126207"/>
              <a:gd name="connsiteY4265" fmla="*/ 1034975 h 4072308"/>
              <a:gd name="connsiteX4266" fmla="*/ 246316 w 4126207"/>
              <a:gd name="connsiteY4266" fmla="*/ 1119367 h 4072308"/>
              <a:gd name="connsiteX4267" fmla="*/ 233839 w 4126207"/>
              <a:gd name="connsiteY4267" fmla="*/ 1153276 h 4072308"/>
              <a:gd name="connsiteX4268" fmla="*/ 235687 w 4126207"/>
              <a:gd name="connsiteY4268" fmla="*/ 1153039 h 4072308"/>
              <a:gd name="connsiteX4269" fmla="*/ 235774 w 4126207"/>
              <a:gd name="connsiteY4269" fmla="*/ 1152919 h 4072308"/>
              <a:gd name="connsiteX4270" fmla="*/ 234601 w 4126207"/>
              <a:gd name="connsiteY4270" fmla="*/ 1152990 h 4072308"/>
              <a:gd name="connsiteX4271" fmla="*/ 247079 w 4126207"/>
              <a:gd name="connsiteY4271" fmla="*/ 1119081 h 4072308"/>
              <a:gd name="connsiteX4272" fmla="*/ 290418 w 4126207"/>
              <a:gd name="connsiteY4272" fmla="*/ 1034689 h 4072308"/>
              <a:gd name="connsiteX4273" fmla="*/ 337376 w 4126207"/>
              <a:gd name="connsiteY4273" fmla="*/ 955727 h 4072308"/>
              <a:gd name="connsiteX4274" fmla="*/ 385001 w 4126207"/>
              <a:gd name="connsiteY4274" fmla="*/ 887052 h 4072308"/>
              <a:gd name="connsiteX4275" fmla="*/ 430626 w 4126207"/>
              <a:gd name="connsiteY4275" fmla="*/ 818853 h 4072308"/>
              <a:gd name="connsiteX4276" fmla="*/ 439293 w 4126207"/>
              <a:gd name="connsiteY4276" fmla="*/ 801490 h 4072308"/>
              <a:gd name="connsiteX4277" fmla="*/ 3050678 w 4126207"/>
              <a:gd name="connsiteY4277" fmla="*/ 799171 h 4072308"/>
              <a:gd name="connsiteX4278" fmla="*/ 3050707 w 4126207"/>
              <a:gd name="connsiteY4278" fmla="*/ 799245 h 4072308"/>
              <a:gd name="connsiteX4279" fmla="*/ 3053182 w 4126207"/>
              <a:gd name="connsiteY4279" fmla="*/ 800882 h 4072308"/>
              <a:gd name="connsiteX4280" fmla="*/ 3058466 w 4126207"/>
              <a:gd name="connsiteY4280" fmla="*/ 804491 h 4072308"/>
              <a:gd name="connsiteX4281" fmla="*/ 3076004 w 4126207"/>
              <a:gd name="connsiteY4281" fmla="*/ 817138 h 4072308"/>
              <a:gd name="connsiteX4282" fmla="*/ 3076377 w 4126207"/>
              <a:gd name="connsiteY4282" fmla="*/ 817487 h 4072308"/>
              <a:gd name="connsiteX4283" fmla="*/ 3090292 w 4126207"/>
              <a:gd name="connsiteY4283" fmla="*/ 824854 h 4072308"/>
              <a:gd name="connsiteX4284" fmla="*/ 3112485 w 4126207"/>
              <a:gd name="connsiteY4284" fmla="*/ 843428 h 4072308"/>
              <a:gd name="connsiteX4285" fmla="*/ 3111961 w 4126207"/>
              <a:gd name="connsiteY4285" fmla="*/ 842750 h 4072308"/>
              <a:gd name="connsiteX4286" fmla="*/ 3090577 w 4126207"/>
              <a:gd name="connsiteY4286" fmla="*/ 824853 h 4072308"/>
              <a:gd name="connsiteX4287" fmla="*/ 3090100 w 4126207"/>
              <a:gd name="connsiteY4287" fmla="*/ 824437 h 4072308"/>
              <a:gd name="connsiteX4288" fmla="*/ 3077052 w 4126207"/>
              <a:gd name="connsiteY4288" fmla="*/ 817615 h 4072308"/>
              <a:gd name="connsiteX4289" fmla="*/ 3062684 w 4126207"/>
              <a:gd name="connsiteY4289" fmla="*/ 807373 h 4072308"/>
              <a:gd name="connsiteX4290" fmla="*/ 3058466 w 4126207"/>
              <a:gd name="connsiteY4290" fmla="*/ 804491 h 4072308"/>
              <a:gd name="connsiteX4291" fmla="*/ 3056537 w 4126207"/>
              <a:gd name="connsiteY4291" fmla="*/ 803100 h 4072308"/>
              <a:gd name="connsiteX4292" fmla="*/ 3053182 w 4126207"/>
              <a:gd name="connsiteY4292" fmla="*/ 800882 h 4072308"/>
              <a:gd name="connsiteX4293" fmla="*/ 3183827 w 4126207"/>
              <a:gd name="connsiteY4293" fmla="*/ 797327 h 4072308"/>
              <a:gd name="connsiteX4294" fmla="*/ 3184267 w 4126207"/>
              <a:gd name="connsiteY4294" fmla="*/ 800672 h 4072308"/>
              <a:gd name="connsiteX4295" fmla="*/ 3182894 w 4126207"/>
              <a:gd name="connsiteY4295" fmla="*/ 801502 h 4072308"/>
              <a:gd name="connsiteX4296" fmla="*/ 3184886 w 4126207"/>
              <a:gd name="connsiteY4296" fmla="*/ 800447 h 4072308"/>
              <a:gd name="connsiteX4297" fmla="*/ 3184661 w 4126207"/>
              <a:gd name="connsiteY4297" fmla="*/ 797725 h 4072308"/>
              <a:gd name="connsiteX4298" fmla="*/ 822133 w 4126207"/>
              <a:gd name="connsiteY4298" fmla="*/ 793329 h 4072308"/>
              <a:gd name="connsiteX4299" fmla="*/ 817412 w 4126207"/>
              <a:gd name="connsiteY4299" fmla="*/ 794183 h 4072308"/>
              <a:gd name="connsiteX4300" fmla="*/ 811219 w 4126207"/>
              <a:gd name="connsiteY4300" fmla="*/ 796894 h 4072308"/>
              <a:gd name="connsiteX4301" fmla="*/ 813475 w 4126207"/>
              <a:gd name="connsiteY4301" fmla="*/ 796156 h 4072308"/>
              <a:gd name="connsiteX4302" fmla="*/ 821753 w 4126207"/>
              <a:gd name="connsiteY4302" fmla="*/ 793615 h 4072308"/>
              <a:gd name="connsiteX4303" fmla="*/ 817176 w 4126207"/>
              <a:gd name="connsiteY4303" fmla="*/ 802517 h 4072308"/>
              <a:gd name="connsiteX4304" fmla="*/ 817592 w 4126207"/>
              <a:gd name="connsiteY4304" fmla="*/ 802162 h 4072308"/>
              <a:gd name="connsiteX4305" fmla="*/ 3209990 w 4126207"/>
              <a:gd name="connsiteY4305" fmla="*/ 792443 h 4072308"/>
              <a:gd name="connsiteX4306" fmla="*/ 3228975 w 4126207"/>
              <a:gd name="connsiteY4306" fmla="*/ 812852 h 4072308"/>
              <a:gd name="connsiteX4307" fmla="*/ 3267742 w 4126207"/>
              <a:gd name="connsiteY4307" fmla="*/ 853905 h 4072308"/>
              <a:gd name="connsiteX4308" fmla="*/ 3306504 w 4126207"/>
              <a:gd name="connsiteY4308" fmla="*/ 896858 h 4072308"/>
              <a:gd name="connsiteX4309" fmla="*/ 3306509 w 4126207"/>
              <a:gd name="connsiteY4309" fmla="*/ 896862 h 4072308"/>
              <a:gd name="connsiteX4310" fmla="*/ 3323749 w 4126207"/>
              <a:gd name="connsiteY4310" fmla="*/ 916960 h 4072308"/>
              <a:gd name="connsiteX4311" fmla="*/ 3340132 w 4126207"/>
              <a:gd name="connsiteY4311" fmla="*/ 937915 h 4072308"/>
              <a:gd name="connsiteX4312" fmla="*/ 3372897 w 4126207"/>
              <a:gd name="connsiteY4312" fmla="*/ 980204 h 4072308"/>
              <a:gd name="connsiteX4313" fmla="*/ 3372899 w 4126207"/>
              <a:gd name="connsiteY4313" fmla="*/ 980206 h 4072308"/>
              <a:gd name="connsiteX4314" fmla="*/ 3402045 w 4126207"/>
              <a:gd name="connsiteY4314" fmla="*/ 1020973 h 4072308"/>
              <a:gd name="connsiteX4315" fmla="*/ 3426238 w 4126207"/>
              <a:gd name="connsiteY4315" fmla="*/ 1042024 h 4072308"/>
              <a:gd name="connsiteX4316" fmla="*/ 3446812 w 4126207"/>
              <a:gd name="connsiteY4316" fmla="*/ 1095459 h 4072308"/>
              <a:gd name="connsiteX4317" fmla="*/ 3492818 w 4126207"/>
              <a:gd name="connsiteY4317" fmla="*/ 1188137 h 4072308"/>
              <a:gd name="connsiteX4318" fmla="*/ 3492714 w 4126207"/>
              <a:gd name="connsiteY4318" fmla="*/ 1188188 h 4072308"/>
              <a:gd name="connsiteX4319" fmla="*/ 3492818 w 4126207"/>
              <a:gd name="connsiteY4319" fmla="*/ 1188138 h 4072308"/>
              <a:gd name="connsiteX4320" fmla="*/ 3501469 w 4126207"/>
              <a:gd name="connsiteY4320" fmla="*/ 1198184 h 4072308"/>
              <a:gd name="connsiteX4321" fmla="*/ 3501485 w 4126207"/>
              <a:gd name="connsiteY4321" fmla="*/ 1197873 h 4072308"/>
              <a:gd name="connsiteX4322" fmla="*/ 3499204 w 4126207"/>
              <a:gd name="connsiteY4322" fmla="*/ 1196338 h 4072308"/>
              <a:gd name="connsiteX4323" fmla="*/ 3493294 w 4126207"/>
              <a:gd name="connsiteY4323" fmla="*/ 1188137 h 4072308"/>
              <a:gd name="connsiteX4324" fmla="*/ 3447288 w 4126207"/>
              <a:gd name="connsiteY4324" fmla="*/ 1095459 h 4072308"/>
              <a:gd name="connsiteX4325" fmla="*/ 3426714 w 4126207"/>
              <a:gd name="connsiteY4325" fmla="*/ 1042024 h 4072308"/>
              <a:gd name="connsiteX4326" fmla="*/ 3402521 w 4126207"/>
              <a:gd name="connsiteY4326" fmla="*/ 1020973 h 4072308"/>
              <a:gd name="connsiteX4327" fmla="*/ 3373374 w 4126207"/>
              <a:gd name="connsiteY4327" fmla="*/ 980206 h 4072308"/>
              <a:gd name="connsiteX4328" fmla="*/ 3340704 w 4126207"/>
              <a:gd name="connsiteY4328" fmla="*/ 938487 h 4072308"/>
              <a:gd name="connsiteX4329" fmla="*/ 3324321 w 4126207"/>
              <a:gd name="connsiteY4329" fmla="*/ 917532 h 4072308"/>
              <a:gd name="connsiteX4330" fmla="*/ 3307080 w 4126207"/>
              <a:gd name="connsiteY4330" fmla="*/ 897434 h 4072308"/>
              <a:gd name="connsiteX4331" fmla="*/ 3268314 w 4126207"/>
              <a:gd name="connsiteY4331" fmla="*/ 854476 h 4072308"/>
              <a:gd name="connsiteX4332" fmla="*/ 3229547 w 4126207"/>
              <a:gd name="connsiteY4332" fmla="*/ 813424 h 4072308"/>
              <a:gd name="connsiteX4333" fmla="*/ 3210497 w 4126207"/>
              <a:gd name="connsiteY4333" fmla="*/ 792945 h 4072308"/>
              <a:gd name="connsiteX4334" fmla="*/ 967774 w 4126207"/>
              <a:gd name="connsiteY4334" fmla="*/ 791007 h 4072308"/>
              <a:gd name="connsiteX4335" fmla="*/ 959013 w 4126207"/>
              <a:gd name="connsiteY4335" fmla="*/ 797064 h 4072308"/>
              <a:gd name="connsiteX4336" fmla="*/ 955152 w 4126207"/>
              <a:gd name="connsiteY4336" fmla="*/ 798377 h 4072308"/>
              <a:gd name="connsiteX4337" fmla="*/ 954976 w 4126207"/>
              <a:gd name="connsiteY4337" fmla="*/ 798565 h 4072308"/>
              <a:gd name="connsiteX4338" fmla="*/ 913733 w 4126207"/>
              <a:gd name="connsiteY4338" fmla="*/ 838951 h 4072308"/>
              <a:gd name="connsiteX4339" fmla="*/ 872490 w 4126207"/>
              <a:gd name="connsiteY4339" fmla="*/ 879242 h 4072308"/>
              <a:gd name="connsiteX4340" fmla="*/ 871420 w 4126207"/>
              <a:gd name="connsiteY4340" fmla="*/ 879524 h 4072308"/>
              <a:gd name="connsiteX4341" fmla="*/ 844582 w 4126207"/>
              <a:gd name="connsiteY4341" fmla="*/ 912388 h 4072308"/>
              <a:gd name="connsiteX4342" fmla="*/ 820769 w 4126207"/>
              <a:gd name="connsiteY4342" fmla="*/ 945154 h 4072308"/>
              <a:gd name="connsiteX4343" fmla="*/ 793433 w 4126207"/>
              <a:gd name="connsiteY4343" fmla="*/ 985731 h 4072308"/>
              <a:gd name="connsiteX4344" fmla="*/ 782574 w 4126207"/>
              <a:gd name="connsiteY4344" fmla="*/ 1009448 h 4072308"/>
              <a:gd name="connsiteX4345" fmla="*/ 752856 w 4126207"/>
              <a:gd name="connsiteY4345" fmla="*/ 1056120 h 4072308"/>
              <a:gd name="connsiteX4346" fmla="*/ 727805 w 4126207"/>
              <a:gd name="connsiteY4346" fmla="*/ 1066693 h 4072308"/>
              <a:gd name="connsiteX4347" fmla="*/ 704279 w 4126207"/>
              <a:gd name="connsiteY4347" fmla="*/ 1094125 h 4072308"/>
              <a:gd name="connsiteX4348" fmla="*/ 693420 w 4126207"/>
              <a:gd name="connsiteY4348" fmla="*/ 1116509 h 4072308"/>
              <a:gd name="connsiteX4349" fmla="*/ 621030 w 4126207"/>
              <a:gd name="connsiteY4349" fmla="*/ 1249383 h 4072308"/>
              <a:gd name="connsiteX4350" fmla="*/ 599694 w 4126207"/>
              <a:gd name="connsiteY4350" fmla="*/ 1288816 h 4072308"/>
              <a:gd name="connsiteX4351" fmla="*/ 586645 w 4126207"/>
              <a:gd name="connsiteY4351" fmla="*/ 1321201 h 4072308"/>
              <a:gd name="connsiteX4352" fmla="*/ 586609 w 4126207"/>
              <a:gd name="connsiteY4352" fmla="*/ 1321868 h 4072308"/>
              <a:gd name="connsiteX4353" fmla="*/ 599504 w 4126207"/>
              <a:gd name="connsiteY4353" fmla="*/ 1289864 h 4072308"/>
              <a:gd name="connsiteX4354" fmla="*/ 620840 w 4126207"/>
              <a:gd name="connsiteY4354" fmla="*/ 1250431 h 4072308"/>
              <a:gd name="connsiteX4355" fmla="*/ 693230 w 4126207"/>
              <a:gd name="connsiteY4355" fmla="*/ 1117557 h 4072308"/>
              <a:gd name="connsiteX4356" fmla="*/ 704088 w 4126207"/>
              <a:gd name="connsiteY4356" fmla="*/ 1095173 h 4072308"/>
              <a:gd name="connsiteX4357" fmla="*/ 727615 w 4126207"/>
              <a:gd name="connsiteY4357" fmla="*/ 1067741 h 4072308"/>
              <a:gd name="connsiteX4358" fmla="*/ 752666 w 4126207"/>
              <a:gd name="connsiteY4358" fmla="*/ 1057168 h 4072308"/>
              <a:gd name="connsiteX4359" fmla="*/ 756095 w 4126207"/>
              <a:gd name="connsiteY4359" fmla="*/ 1059550 h 4072308"/>
              <a:gd name="connsiteX4360" fmla="*/ 742998 w 4126207"/>
              <a:gd name="connsiteY4360" fmla="*/ 1076707 h 4072308"/>
              <a:gd name="connsiteX4361" fmla="*/ 737834 w 4126207"/>
              <a:gd name="connsiteY4361" fmla="*/ 1080994 h 4072308"/>
              <a:gd name="connsiteX4362" fmla="*/ 737426 w 4126207"/>
              <a:gd name="connsiteY4362" fmla="*/ 1081648 h 4072308"/>
              <a:gd name="connsiteX4363" fmla="*/ 756476 w 4126207"/>
              <a:gd name="connsiteY4363" fmla="*/ 1059550 h 4072308"/>
              <a:gd name="connsiteX4364" fmla="*/ 756511 w 4126207"/>
              <a:gd name="connsiteY4364" fmla="*/ 1059508 h 4072308"/>
              <a:gd name="connsiteX4365" fmla="*/ 753142 w 4126207"/>
              <a:gd name="connsiteY4365" fmla="*/ 1057169 h 4072308"/>
              <a:gd name="connsiteX4366" fmla="*/ 782860 w 4126207"/>
              <a:gd name="connsiteY4366" fmla="*/ 1010496 h 4072308"/>
              <a:gd name="connsiteX4367" fmla="*/ 793718 w 4126207"/>
              <a:gd name="connsiteY4367" fmla="*/ 986779 h 4072308"/>
              <a:gd name="connsiteX4368" fmla="*/ 821055 w 4126207"/>
              <a:gd name="connsiteY4368" fmla="*/ 946203 h 4072308"/>
              <a:gd name="connsiteX4369" fmla="*/ 844867 w 4126207"/>
              <a:gd name="connsiteY4369" fmla="*/ 913437 h 4072308"/>
              <a:gd name="connsiteX4370" fmla="*/ 872871 w 4126207"/>
              <a:gd name="connsiteY4370" fmla="*/ 879147 h 4072308"/>
              <a:gd name="connsiteX4371" fmla="*/ 914114 w 4126207"/>
              <a:gd name="connsiteY4371" fmla="*/ 838856 h 4072308"/>
              <a:gd name="connsiteX4372" fmla="*/ 955358 w 4126207"/>
              <a:gd name="connsiteY4372" fmla="*/ 798470 h 4072308"/>
              <a:gd name="connsiteX4373" fmla="*/ 959073 w 4126207"/>
              <a:gd name="connsiteY4373" fmla="*/ 797065 h 4072308"/>
              <a:gd name="connsiteX4374" fmla="*/ 967751 w 4126207"/>
              <a:gd name="connsiteY4374" fmla="*/ 791032 h 4072308"/>
              <a:gd name="connsiteX4375" fmla="*/ 3012159 w 4126207"/>
              <a:gd name="connsiteY4375" fmla="*/ 787383 h 4072308"/>
              <a:gd name="connsiteX4376" fmla="*/ 3034624 w 4126207"/>
              <a:gd name="connsiteY4376" fmla="*/ 802587 h 4072308"/>
              <a:gd name="connsiteX4377" fmla="*/ 3053620 w 4126207"/>
              <a:gd name="connsiteY4377" fmla="*/ 814459 h 4072308"/>
              <a:gd name="connsiteX4378" fmla="*/ 3053757 w 4126207"/>
              <a:gd name="connsiteY4378" fmla="*/ 814486 h 4072308"/>
              <a:gd name="connsiteX4379" fmla="*/ 3036243 w 4126207"/>
              <a:gd name="connsiteY4379" fmla="*/ 803540 h 4072308"/>
              <a:gd name="connsiteX4380" fmla="*/ 3012568 w 4126207"/>
              <a:gd name="connsiteY4380" fmla="*/ 787516 h 4072308"/>
              <a:gd name="connsiteX4381" fmla="*/ 1022263 w 4126207"/>
              <a:gd name="connsiteY4381" fmla="*/ 784163 h 4072308"/>
              <a:gd name="connsiteX4382" fmla="*/ 1021461 w 4126207"/>
              <a:gd name="connsiteY4382" fmla="*/ 784388 h 4072308"/>
              <a:gd name="connsiteX4383" fmla="*/ 1014222 w 4126207"/>
              <a:gd name="connsiteY4383" fmla="*/ 794469 h 4072308"/>
              <a:gd name="connsiteX4384" fmla="*/ 1002090 w 4126207"/>
              <a:gd name="connsiteY4384" fmla="*/ 811150 h 4072308"/>
              <a:gd name="connsiteX4385" fmla="*/ 1002817 w 4126207"/>
              <a:gd name="connsiteY4385" fmla="*/ 810966 h 4072308"/>
              <a:gd name="connsiteX4386" fmla="*/ 1006116 w 4126207"/>
              <a:gd name="connsiteY4386" fmla="*/ 805026 h 4072308"/>
              <a:gd name="connsiteX4387" fmla="*/ 1014794 w 4126207"/>
              <a:gd name="connsiteY4387" fmla="*/ 794565 h 4072308"/>
              <a:gd name="connsiteX4388" fmla="*/ 1022263 w 4126207"/>
              <a:gd name="connsiteY4388" fmla="*/ 784163 h 4072308"/>
              <a:gd name="connsiteX4389" fmla="*/ 3135225 w 4126207"/>
              <a:gd name="connsiteY4389" fmla="*/ 779705 h 4072308"/>
              <a:gd name="connsiteX4390" fmla="*/ 3132296 w 4126207"/>
              <a:gd name="connsiteY4390" fmla="*/ 780420 h 4072308"/>
              <a:gd name="connsiteX4391" fmla="*/ 3132214 w 4126207"/>
              <a:gd name="connsiteY4391" fmla="*/ 780496 h 4072308"/>
              <a:gd name="connsiteX4392" fmla="*/ 3134368 w 4126207"/>
              <a:gd name="connsiteY4392" fmla="*/ 779955 h 4072308"/>
              <a:gd name="connsiteX4393" fmla="*/ 3171730 w 4126207"/>
              <a:gd name="connsiteY4393" fmla="*/ 811137 h 4072308"/>
              <a:gd name="connsiteX4394" fmla="*/ 3170005 w 4126207"/>
              <a:gd name="connsiteY4394" fmla="*/ 814012 h 4072308"/>
              <a:gd name="connsiteX4395" fmla="*/ 3170365 w 4126207"/>
              <a:gd name="connsiteY4395" fmla="*/ 814398 h 4072308"/>
              <a:gd name="connsiteX4396" fmla="*/ 3172492 w 4126207"/>
              <a:gd name="connsiteY4396" fmla="*/ 810852 h 4072308"/>
              <a:gd name="connsiteX4397" fmla="*/ 3184265 w 4126207"/>
              <a:gd name="connsiteY4397" fmla="*/ 820391 h 4072308"/>
              <a:gd name="connsiteX4398" fmla="*/ 3184228 w 4126207"/>
              <a:gd name="connsiteY4398" fmla="*/ 820283 h 4072308"/>
              <a:gd name="connsiteX4399" fmla="*/ 3172587 w 4126207"/>
              <a:gd name="connsiteY4399" fmla="*/ 810852 h 4072308"/>
              <a:gd name="connsiteX4400" fmla="*/ 3135225 w 4126207"/>
              <a:gd name="connsiteY4400" fmla="*/ 779705 h 4072308"/>
              <a:gd name="connsiteX4401" fmla="*/ 953143 w 4126207"/>
              <a:gd name="connsiteY4401" fmla="*/ 779408 h 4072308"/>
              <a:gd name="connsiteX4402" fmla="*/ 946594 w 4126207"/>
              <a:gd name="connsiteY4402" fmla="*/ 780658 h 4072308"/>
              <a:gd name="connsiteX4403" fmla="*/ 946690 w 4126207"/>
              <a:gd name="connsiteY4403" fmla="*/ 780563 h 4072308"/>
              <a:gd name="connsiteX4404" fmla="*/ 946311 w 4126207"/>
              <a:gd name="connsiteY4404" fmla="*/ 780848 h 4072308"/>
              <a:gd name="connsiteX4405" fmla="*/ 952858 w 4126207"/>
              <a:gd name="connsiteY4405" fmla="*/ 779598 h 4072308"/>
              <a:gd name="connsiteX4406" fmla="*/ 944975 w 4126207"/>
              <a:gd name="connsiteY4406" fmla="*/ 789707 h 4072308"/>
              <a:gd name="connsiteX4407" fmla="*/ 921353 w 4126207"/>
              <a:gd name="connsiteY4407" fmla="*/ 818282 h 4072308"/>
              <a:gd name="connsiteX4408" fmla="*/ 895826 w 4126207"/>
              <a:gd name="connsiteY4408" fmla="*/ 843904 h 4072308"/>
              <a:gd name="connsiteX4409" fmla="*/ 879469 w 4126207"/>
              <a:gd name="connsiteY4409" fmla="*/ 858439 h 4072308"/>
              <a:gd name="connsiteX4410" fmla="*/ 879550 w 4126207"/>
              <a:gd name="connsiteY4410" fmla="*/ 858429 h 4072308"/>
              <a:gd name="connsiteX4411" fmla="*/ 896112 w 4126207"/>
              <a:gd name="connsiteY4411" fmla="*/ 843714 h 4072308"/>
              <a:gd name="connsiteX4412" fmla="*/ 921639 w 4126207"/>
              <a:gd name="connsiteY4412" fmla="*/ 818091 h 4072308"/>
              <a:gd name="connsiteX4413" fmla="*/ 945261 w 4126207"/>
              <a:gd name="connsiteY4413" fmla="*/ 789516 h 4072308"/>
              <a:gd name="connsiteX4414" fmla="*/ 953143 w 4126207"/>
              <a:gd name="connsiteY4414" fmla="*/ 779408 h 4072308"/>
              <a:gd name="connsiteX4415" fmla="*/ 1124092 w 4126207"/>
              <a:gd name="connsiteY4415" fmla="*/ 775048 h 4072308"/>
              <a:gd name="connsiteX4416" fmla="*/ 1105281 w 4126207"/>
              <a:gd name="connsiteY4416" fmla="*/ 788754 h 4072308"/>
              <a:gd name="connsiteX4417" fmla="*/ 1079957 w 4126207"/>
              <a:gd name="connsiteY4417" fmla="*/ 805863 h 4072308"/>
              <a:gd name="connsiteX4418" fmla="*/ 1060412 w 4126207"/>
              <a:gd name="connsiteY4418" fmla="*/ 818294 h 4072308"/>
              <a:gd name="connsiteX4419" fmla="*/ 1060705 w 4126207"/>
              <a:gd name="connsiteY4419" fmla="*/ 818186 h 4072308"/>
              <a:gd name="connsiteX4420" fmla="*/ 1105853 w 4126207"/>
              <a:gd name="connsiteY4420" fmla="*/ 788468 h 4072308"/>
              <a:gd name="connsiteX4421" fmla="*/ 710097 w 4126207"/>
              <a:gd name="connsiteY4421" fmla="*/ 773777 h 4072308"/>
              <a:gd name="connsiteX4422" fmla="*/ 709232 w 4126207"/>
              <a:gd name="connsiteY4422" fmla="*/ 773800 h 4072308"/>
              <a:gd name="connsiteX4423" fmla="*/ 689682 w 4126207"/>
              <a:gd name="connsiteY4423" fmla="*/ 788290 h 4072308"/>
              <a:gd name="connsiteX4424" fmla="*/ 658216 w 4126207"/>
              <a:gd name="connsiteY4424" fmla="*/ 820271 h 4072308"/>
              <a:gd name="connsiteX4425" fmla="*/ 657788 w 4126207"/>
              <a:gd name="connsiteY4425" fmla="*/ 820725 h 4072308"/>
              <a:gd name="connsiteX4426" fmla="*/ 689444 w 4126207"/>
              <a:gd name="connsiteY4426" fmla="*/ 788742 h 4072308"/>
              <a:gd name="connsiteX4427" fmla="*/ 709136 w 4126207"/>
              <a:gd name="connsiteY4427" fmla="*/ 773895 h 4072308"/>
              <a:gd name="connsiteX4428" fmla="*/ 3030284 w 4126207"/>
              <a:gd name="connsiteY4428" fmla="*/ 750083 h 4072308"/>
              <a:gd name="connsiteX4429" fmla="*/ 3064955 w 4126207"/>
              <a:gd name="connsiteY4429" fmla="*/ 781801 h 4072308"/>
              <a:gd name="connsiteX4430" fmla="*/ 3096673 w 4126207"/>
              <a:gd name="connsiteY4430" fmla="*/ 809900 h 4072308"/>
              <a:gd name="connsiteX4431" fmla="*/ 3142774 w 4126207"/>
              <a:gd name="connsiteY4431" fmla="*/ 854667 h 4072308"/>
              <a:gd name="connsiteX4432" fmla="*/ 3183256 w 4126207"/>
              <a:gd name="connsiteY4432" fmla="*/ 892767 h 4072308"/>
              <a:gd name="connsiteX4433" fmla="*/ 3203354 w 4126207"/>
              <a:gd name="connsiteY4433" fmla="*/ 920580 h 4072308"/>
              <a:gd name="connsiteX4434" fmla="*/ 3203286 w 4126207"/>
              <a:gd name="connsiteY4434" fmla="*/ 920517 h 4072308"/>
              <a:gd name="connsiteX4435" fmla="*/ 3224498 w 4126207"/>
              <a:gd name="connsiteY4435" fmla="*/ 945059 h 4072308"/>
              <a:gd name="connsiteX4436" fmla="*/ 3248977 w 4126207"/>
              <a:gd name="connsiteY4436" fmla="*/ 973634 h 4072308"/>
              <a:gd name="connsiteX4437" fmla="*/ 3270123 w 4126207"/>
              <a:gd name="connsiteY4437" fmla="*/ 999447 h 4072308"/>
              <a:gd name="connsiteX4438" fmla="*/ 3300353 w 4126207"/>
              <a:gd name="connsiteY4438" fmla="*/ 1032403 h 4072308"/>
              <a:gd name="connsiteX4439" fmla="*/ 3300479 w 4126207"/>
              <a:gd name="connsiteY4439" fmla="*/ 1031949 h 4072308"/>
              <a:gd name="connsiteX4440" fmla="*/ 3288303 w 4126207"/>
              <a:gd name="connsiteY4440" fmla="*/ 1019378 h 4072308"/>
              <a:gd name="connsiteX4441" fmla="*/ 3270505 w 4126207"/>
              <a:gd name="connsiteY4441" fmla="*/ 999256 h 4072308"/>
              <a:gd name="connsiteX4442" fmla="*/ 3249359 w 4126207"/>
              <a:gd name="connsiteY4442" fmla="*/ 973444 h 4072308"/>
              <a:gd name="connsiteX4443" fmla="*/ 3224884 w 4126207"/>
              <a:gd name="connsiteY4443" fmla="*/ 945159 h 4072308"/>
              <a:gd name="connsiteX4444" fmla="*/ 3224879 w 4126207"/>
              <a:gd name="connsiteY4444" fmla="*/ 945155 h 4072308"/>
              <a:gd name="connsiteX4445" fmla="*/ 3203639 w 4126207"/>
              <a:gd name="connsiteY4445" fmla="*/ 920581 h 4072308"/>
              <a:gd name="connsiteX4446" fmla="*/ 3183541 w 4126207"/>
              <a:gd name="connsiteY4446" fmla="*/ 892767 h 4072308"/>
              <a:gd name="connsiteX4447" fmla="*/ 3143060 w 4126207"/>
              <a:gd name="connsiteY4447" fmla="*/ 854667 h 4072308"/>
              <a:gd name="connsiteX4448" fmla="*/ 3096959 w 4126207"/>
              <a:gd name="connsiteY4448" fmla="*/ 809900 h 4072308"/>
              <a:gd name="connsiteX4449" fmla="*/ 3065240 w 4126207"/>
              <a:gd name="connsiteY4449" fmla="*/ 781801 h 4072308"/>
              <a:gd name="connsiteX4450" fmla="*/ 3030634 w 4126207"/>
              <a:gd name="connsiteY4450" fmla="*/ 750142 h 4072308"/>
              <a:gd name="connsiteX4451" fmla="*/ 860298 w 4126207"/>
              <a:gd name="connsiteY4451" fmla="*/ 746367 h 4072308"/>
              <a:gd name="connsiteX4452" fmla="*/ 809054 w 4126207"/>
              <a:gd name="connsiteY4452" fmla="*/ 794564 h 4072308"/>
              <a:gd name="connsiteX4453" fmla="*/ 794671 w 4126207"/>
              <a:gd name="connsiteY4453" fmla="*/ 805518 h 4072308"/>
              <a:gd name="connsiteX4454" fmla="*/ 799053 w 4126207"/>
              <a:gd name="connsiteY4454" fmla="*/ 795993 h 4072308"/>
              <a:gd name="connsiteX4455" fmla="*/ 809625 w 4126207"/>
              <a:gd name="connsiteY4455" fmla="*/ 784658 h 4072308"/>
              <a:gd name="connsiteX4456" fmla="*/ 829247 w 4126207"/>
              <a:gd name="connsiteY4456" fmla="*/ 767037 h 4072308"/>
              <a:gd name="connsiteX4457" fmla="*/ 860298 w 4126207"/>
              <a:gd name="connsiteY4457" fmla="*/ 746367 h 4072308"/>
              <a:gd name="connsiteX4458" fmla="*/ 874553 w 4126207"/>
              <a:gd name="connsiteY4458" fmla="*/ 743619 h 4072308"/>
              <a:gd name="connsiteX4459" fmla="*/ 856838 w 4126207"/>
              <a:gd name="connsiteY4459" fmla="*/ 758412 h 4072308"/>
              <a:gd name="connsiteX4460" fmla="*/ 856965 w 4126207"/>
              <a:gd name="connsiteY4460" fmla="*/ 758559 h 4072308"/>
              <a:gd name="connsiteX4461" fmla="*/ 3007488 w 4126207"/>
              <a:gd name="connsiteY4461" fmla="*/ 742289 h 4072308"/>
              <a:gd name="connsiteX4462" fmla="*/ 3009340 w 4126207"/>
              <a:gd name="connsiteY4462" fmla="*/ 745975 h 4072308"/>
              <a:gd name="connsiteX4463" fmla="*/ 3023062 w 4126207"/>
              <a:gd name="connsiteY4463" fmla="*/ 758447 h 4072308"/>
              <a:gd name="connsiteX4464" fmla="*/ 3009377 w 4126207"/>
              <a:gd name="connsiteY4464" fmla="*/ 745475 h 4072308"/>
              <a:gd name="connsiteX4465" fmla="*/ 1209544 w 4126207"/>
              <a:gd name="connsiteY4465" fmla="*/ 716685 h 4072308"/>
              <a:gd name="connsiteX4466" fmla="*/ 1206533 w 4126207"/>
              <a:gd name="connsiteY4466" fmla="*/ 719519 h 4072308"/>
              <a:gd name="connsiteX4467" fmla="*/ 1195703 w 4126207"/>
              <a:gd name="connsiteY4467" fmla="*/ 727061 h 4072308"/>
              <a:gd name="connsiteX4468" fmla="*/ 1206390 w 4126207"/>
              <a:gd name="connsiteY4468" fmla="*/ 719745 h 4072308"/>
              <a:gd name="connsiteX4469" fmla="*/ 3130049 w 4126207"/>
              <a:gd name="connsiteY4469" fmla="*/ 714703 h 4072308"/>
              <a:gd name="connsiteX4470" fmla="*/ 3131201 w 4126207"/>
              <a:gd name="connsiteY4470" fmla="*/ 716769 h 4072308"/>
              <a:gd name="connsiteX4471" fmla="*/ 3150205 w 4126207"/>
              <a:gd name="connsiteY4471" fmla="*/ 734107 h 4072308"/>
              <a:gd name="connsiteX4472" fmla="*/ 3150206 w 4126207"/>
              <a:gd name="connsiteY4472" fmla="*/ 734105 h 4072308"/>
              <a:gd name="connsiteX4473" fmla="*/ 3131202 w 4126207"/>
              <a:gd name="connsiteY4473" fmla="*/ 716661 h 4072308"/>
              <a:gd name="connsiteX4474" fmla="*/ 3130157 w 4126207"/>
              <a:gd name="connsiteY4474" fmla="*/ 714775 h 4072308"/>
              <a:gd name="connsiteX4475" fmla="*/ 1027843 w 4126207"/>
              <a:gd name="connsiteY4475" fmla="*/ 702934 h 4072308"/>
              <a:gd name="connsiteX4476" fmla="*/ 1009460 w 4126207"/>
              <a:gd name="connsiteY4476" fmla="*/ 711792 h 4072308"/>
              <a:gd name="connsiteX4477" fmla="*/ 973170 w 4126207"/>
              <a:gd name="connsiteY4477" fmla="*/ 736462 h 4072308"/>
              <a:gd name="connsiteX4478" fmla="*/ 931165 w 4126207"/>
              <a:gd name="connsiteY4478" fmla="*/ 770371 h 4072308"/>
              <a:gd name="connsiteX4479" fmla="*/ 897446 w 4126207"/>
              <a:gd name="connsiteY4479" fmla="*/ 798184 h 4072308"/>
              <a:gd name="connsiteX4480" fmla="*/ 850297 w 4126207"/>
              <a:gd name="connsiteY4480" fmla="*/ 837903 h 4072308"/>
              <a:gd name="connsiteX4481" fmla="*/ 822865 w 4126207"/>
              <a:gd name="connsiteY4481" fmla="*/ 866478 h 4072308"/>
              <a:gd name="connsiteX4482" fmla="*/ 808387 w 4126207"/>
              <a:gd name="connsiteY4482" fmla="*/ 882194 h 4072308"/>
              <a:gd name="connsiteX4483" fmla="*/ 794393 w 4126207"/>
              <a:gd name="connsiteY4483" fmla="*/ 899214 h 4072308"/>
              <a:gd name="connsiteX4484" fmla="*/ 794481 w 4126207"/>
              <a:gd name="connsiteY4484" fmla="*/ 899244 h 4072308"/>
              <a:gd name="connsiteX4485" fmla="*/ 794573 w 4126207"/>
              <a:gd name="connsiteY4485" fmla="*/ 899323 h 4072308"/>
              <a:gd name="connsiteX4486" fmla="*/ 808578 w 4126207"/>
              <a:gd name="connsiteY4486" fmla="*/ 882289 h 4072308"/>
              <a:gd name="connsiteX4487" fmla="*/ 823056 w 4126207"/>
              <a:gd name="connsiteY4487" fmla="*/ 866573 h 4072308"/>
              <a:gd name="connsiteX4488" fmla="*/ 850488 w 4126207"/>
              <a:gd name="connsiteY4488" fmla="*/ 837998 h 4072308"/>
              <a:gd name="connsiteX4489" fmla="*/ 897637 w 4126207"/>
              <a:gd name="connsiteY4489" fmla="*/ 798279 h 4072308"/>
              <a:gd name="connsiteX4490" fmla="*/ 931355 w 4126207"/>
              <a:gd name="connsiteY4490" fmla="*/ 770466 h 4072308"/>
              <a:gd name="connsiteX4491" fmla="*/ 973360 w 4126207"/>
              <a:gd name="connsiteY4491" fmla="*/ 736557 h 4072308"/>
              <a:gd name="connsiteX4492" fmla="*/ 1009651 w 4126207"/>
              <a:gd name="connsiteY4492" fmla="*/ 711887 h 4072308"/>
              <a:gd name="connsiteX4493" fmla="*/ 1028034 w 4126207"/>
              <a:gd name="connsiteY4493" fmla="*/ 703030 h 4072308"/>
              <a:gd name="connsiteX4494" fmla="*/ 1029917 w 4126207"/>
              <a:gd name="connsiteY4494" fmla="*/ 703390 h 4072308"/>
              <a:gd name="connsiteX4495" fmla="*/ 590780 w 4126207"/>
              <a:gd name="connsiteY4495" fmla="*/ 697370 h 4072308"/>
              <a:gd name="connsiteX4496" fmla="*/ 590685 w 4126207"/>
              <a:gd name="connsiteY4496" fmla="*/ 697400 h 4072308"/>
              <a:gd name="connsiteX4497" fmla="*/ 578431 w 4126207"/>
              <a:gd name="connsiteY4497" fmla="*/ 708841 h 4072308"/>
              <a:gd name="connsiteX4498" fmla="*/ 571843 w 4126207"/>
              <a:gd name="connsiteY4498" fmla="*/ 715955 h 4072308"/>
              <a:gd name="connsiteX4499" fmla="*/ 569874 w 4126207"/>
              <a:gd name="connsiteY4499" fmla="*/ 717888 h 4072308"/>
              <a:gd name="connsiteX4500" fmla="*/ 566267 w 4126207"/>
              <a:gd name="connsiteY4500" fmla="*/ 721978 h 4072308"/>
              <a:gd name="connsiteX4501" fmla="*/ 559568 w 4126207"/>
              <a:gd name="connsiteY4501" fmla="*/ 729211 h 4072308"/>
              <a:gd name="connsiteX4502" fmla="*/ 534830 w 4126207"/>
              <a:gd name="connsiteY4502" fmla="*/ 757512 h 4072308"/>
              <a:gd name="connsiteX4503" fmla="*/ 504743 w 4126207"/>
              <a:gd name="connsiteY4503" fmla="*/ 795922 h 4072308"/>
              <a:gd name="connsiteX4504" fmla="*/ 488850 w 4126207"/>
              <a:gd name="connsiteY4504" fmla="*/ 815098 h 4072308"/>
              <a:gd name="connsiteX4505" fmla="*/ 488237 w 4126207"/>
              <a:gd name="connsiteY4505" fmla="*/ 815951 h 4072308"/>
              <a:gd name="connsiteX4506" fmla="*/ 504838 w 4126207"/>
              <a:gd name="connsiteY4506" fmla="*/ 795922 h 4072308"/>
              <a:gd name="connsiteX4507" fmla="*/ 534924 w 4126207"/>
              <a:gd name="connsiteY4507" fmla="*/ 757512 h 4072308"/>
              <a:gd name="connsiteX4508" fmla="*/ 566267 w 4126207"/>
              <a:gd name="connsiteY4508" fmla="*/ 721978 h 4072308"/>
              <a:gd name="connsiteX4509" fmla="*/ 571843 w 4126207"/>
              <a:gd name="connsiteY4509" fmla="*/ 715955 h 4072308"/>
              <a:gd name="connsiteX4510" fmla="*/ 595599 w 4126207"/>
              <a:gd name="connsiteY4510" fmla="*/ 695887 h 4072308"/>
              <a:gd name="connsiteX4511" fmla="*/ 590780 w 4126207"/>
              <a:gd name="connsiteY4511" fmla="*/ 697370 h 4072308"/>
              <a:gd name="connsiteX4512" fmla="*/ 595573 w 4126207"/>
              <a:gd name="connsiteY4512" fmla="*/ 695922 h 4072308"/>
              <a:gd name="connsiteX4513" fmla="*/ 3070384 w 4126207"/>
              <a:gd name="connsiteY4513" fmla="*/ 695505 h 4072308"/>
              <a:gd name="connsiteX4514" fmla="*/ 3081147 w 4126207"/>
              <a:gd name="connsiteY4514" fmla="*/ 706364 h 4072308"/>
              <a:gd name="connsiteX4515" fmla="*/ 3105295 w 4126207"/>
              <a:gd name="connsiteY4515" fmla="*/ 728945 h 4072308"/>
              <a:gd name="connsiteX4516" fmla="*/ 3106264 w 4126207"/>
              <a:gd name="connsiteY4516" fmla="*/ 729561 h 4072308"/>
              <a:gd name="connsiteX4517" fmla="*/ 3079623 w 4126207"/>
              <a:gd name="connsiteY4517" fmla="*/ 704649 h 4072308"/>
              <a:gd name="connsiteX4518" fmla="*/ 3070633 w 4126207"/>
              <a:gd name="connsiteY4518" fmla="*/ 695578 h 4072308"/>
              <a:gd name="connsiteX4519" fmla="*/ 909629 w 4126207"/>
              <a:gd name="connsiteY4519" fmla="*/ 691479 h 4072308"/>
              <a:gd name="connsiteX4520" fmla="*/ 906780 w 4126207"/>
              <a:gd name="connsiteY4520" fmla="*/ 692552 h 4072308"/>
              <a:gd name="connsiteX4521" fmla="*/ 906782 w 4126207"/>
              <a:gd name="connsiteY4521" fmla="*/ 692552 h 4072308"/>
              <a:gd name="connsiteX4522" fmla="*/ 912848 w 4126207"/>
              <a:gd name="connsiteY4522" fmla="*/ 690266 h 4072308"/>
              <a:gd name="connsiteX4523" fmla="*/ 912846 w 4126207"/>
              <a:gd name="connsiteY4523" fmla="*/ 690267 h 4072308"/>
              <a:gd name="connsiteX4524" fmla="*/ 913651 w 4126207"/>
              <a:gd name="connsiteY4524" fmla="*/ 692123 h 4072308"/>
              <a:gd name="connsiteX4525" fmla="*/ 915045 w 4126207"/>
              <a:gd name="connsiteY4525" fmla="*/ 693195 h 4072308"/>
              <a:gd name="connsiteX4526" fmla="*/ 915090 w 4126207"/>
              <a:gd name="connsiteY4526" fmla="*/ 693168 h 4072308"/>
              <a:gd name="connsiteX4527" fmla="*/ 913674 w 4126207"/>
              <a:gd name="connsiteY4527" fmla="*/ 692123 h 4072308"/>
              <a:gd name="connsiteX4528" fmla="*/ 912848 w 4126207"/>
              <a:gd name="connsiteY4528" fmla="*/ 690266 h 4072308"/>
              <a:gd name="connsiteX4529" fmla="*/ 874445 w 4126207"/>
              <a:gd name="connsiteY4529" fmla="*/ 683588 h 4072308"/>
              <a:gd name="connsiteX4530" fmla="*/ 873592 w 4126207"/>
              <a:gd name="connsiteY4530" fmla="*/ 684327 h 4072308"/>
              <a:gd name="connsiteX4531" fmla="*/ 812959 w 4126207"/>
              <a:gd name="connsiteY4531" fmla="*/ 754941 h 4072308"/>
              <a:gd name="connsiteX4532" fmla="*/ 769525 w 4126207"/>
              <a:gd name="connsiteY4532" fmla="*/ 805328 h 4072308"/>
              <a:gd name="connsiteX4533" fmla="*/ 749046 w 4126207"/>
              <a:gd name="connsiteY4533" fmla="*/ 829998 h 4072308"/>
              <a:gd name="connsiteX4534" fmla="*/ 731806 w 4126207"/>
              <a:gd name="connsiteY4534" fmla="*/ 853524 h 4072308"/>
              <a:gd name="connsiteX4535" fmla="*/ 718800 w 4126207"/>
              <a:gd name="connsiteY4535" fmla="*/ 870247 h 4072308"/>
              <a:gd name="connsiteX4536" fmla="*/ 718801 w 4126207"/>
              <a:gd name="connsiteY4536" fmla="*/ 870246 h 4072308"/>
              <a:gd name="connsiteX4537" fmla="*/ 731806 w 4126207"/>
              <a:gd name="connsiteY4537" fmla="*/ 853524 h 4072308"/>
              <a:gd name="connsiteX4538" fmla="*/ 748189 w 4126207"/>
              <a:gd name="connsiteY4538" fmla="*/ 831236 h 4072308"/>
              <a:gd name="connsiteX4539" fmla="*/ 768668 w 4126207"/>
              <a:gd name="connsiteY4539" fmla="*/ 806566 h 4072308"/>
              <a:gd name="connsiteX4540" fmla="*/ 812102 w 4126207"/>
              <a:gd name="connsiteY4540" fmla="*/ 756179 h 4072308"/>
              <a:gd name="connsiteX4541" fmla="*/ 874015 w 4126207"/>
              <a:gd name="connsiteY4541" fmla="*/ 684074 h 4072308"/>
              <a:gd name="connsiteX4542" fmla="*/ 2812148 w 4126207"/>
              <a:gd name="connsiteY4542" fmla="*/ 673518 h 4072308"/>
              <a:gd name="connsiteX4543" fmla="*/ 2831021 w 4126207"/>
              <a:gd name="connsiteY4543" fmla="*/ 678836 h 4072308"/>
              <a:gd name="connsiteX4544" fmla="*/ 2839688 w 4126207"/>
              <a:gd name="connsiteY4544" fmla="*/ 679693 h 4072308"/>
              <a:gd name="connsiteX4545" fmla="*/ 2891409 w 4126207"/>
              <a:gd name="connsiteY4545" fmla="*/ 715317 h 4072308"/>
              <a:gd name="connsiteX4546" fmla="*/ 2881884 w 4126207"/>
              <a:gd name="connsiteY4546" fmla="*/ 713316 h 4072308"/>
              <a:gd name="connsiteX4547" fmla="*/ 2821496 w 4126207"/>
              <a:gd name="connsiteY4547" fmla="*/ 680550 h 4072308"/>
              <a:gd name="connsiteX4548" fmla="*/ 2812148 w 4126207"/>
              <a:gd name="connsiteY4548" fmla="*/ 673518 h 4072308"/>
              <a:gd name="connsiteX4549" fmla="*/ 2916031 w 4126207"/>
              <a:gd name="connsiteY4549" fmla="*/ 671076 h 4072308"/>
              <a:gd name="connsiteX4550" fmla="*/ 2942249 w 4126207"/>
              <a:gd name="connsiteY4550" fmla="*/ 699493 h 4072308"/>
              <a:gd name="connsiteX4551" fmla="*/ 2950757 w 4126207"/>
              <a:gd name="connsiteY4551" fmla="*/ 710472 h 4072308"/>
              <a:gd name="connsiteX4552" fmla="*/ 2949834 w 4126207"/>
              <a:gd name="connsiteY4552" fmla="*/ 714859 h 4072308"/>
              <a:gd name="connsiteX4553" fmla="*/ 2976277 w 4126207"/>
              <a:gd name="connsiteY4553" fmla="*/ 728461 h 4072308"/>
              <a:gd name="connsiteX4554" fmla="*/ 2976400 w 4126207"/>
              <a:gd name="connsiteY4554" fmla="*/ 728461 h 4072308"/>
              <a:gd name="connsiteX4555" fmla="*/ 2950845 w 4126207"/>
              <a:gd name="connsiteY4555" fmla="*/ 715316 h 4072308"/>
              <a:gd name="connsiteX4556" fmla="*/ 2917032 w 4126207"/>
              <a:gd name="connsiteY4556" fmla="*/ 671312 h 4072308"/>
              <a:gd name="connsiteX4557" fmla="*/ 3162712 w 4126207"/>
              <a:gd name="connsiteY4557" fmla="*/ 664966 h 4072308"/>
              <a:gd name="connsiteX4558" fmla="*/ 3162205 w 4126207"/>
              <a:gd name="connsiteY4558" fmla="*/ 665024 h 4072308"/>
              <a:gd name="connsiteX4559" fmla="*/ 3177350 w 4126207"/>
              <a:gd name="connsiteY4559" fmla="*/ 682551 h 4072308"/>
              <a:gd name="connsiteX4560" fmla="*/ 3192876 w 4126207"/>
              <a:gd name="connsiteY4560" fmla="*/ 698077 h 4072308"/>
              <a:gd name="connsiteX4561" fmla="*/ 3212878 w 4126207"/>
              <a:gd name="connsiteY4561" fmla="*/ 719603 h 4072308"/>
              <a:gd name="connsiteX4562" fmla="*/ 3233241 w 4126207"/>
              <a:gd name="connsiteY4562" fmla="*/ 742894 h 4072308"/>
              <a:gd name="connsiteX4563" fmla="*/ 3234508 w 4126207"/>
              <a:gd name="connsiteY4563" fmla="*/ 745406 h 4072308"/>
              <a:gd name="connsiteX4564" fmla="*/ 3234661 w 4126207"/>
              <a:gd name="connsiteY4564" fmla="*/ 746444 h 4072308"/>
              <a:gd name="connsiteX4565" fmla="*/ 3235201 w 4126207"/>
              <a:gd name="connsiteY4565" fmla="*/ 746778 h 4072308"/>
              <a:gd name="connsiteX4566" fmla="*/ 3234508 w 4126207"/>
              <a:gd name="connsiteY4566" fmla="*/ 745406 h 4072308"/>
              <a:gd name="connsiteX4567" fmla="*/ 3234321 w 4126207"/>
              <a:gd name="connsiteY4567" fmla="*/ 744130 h 4072308"/>
              <a:gd name="connsiteX4568" fmla="*/ 3233241 w 4126207"/>
              <a:gd name="connsiteY4568" fmla="*/ 742894 h 4072308"/>
              <a:gd name="connsiteX4569" fmla="*/ 3231838 w 4126207"/>
              <a:gd name="connsiteY4569" fmla="*/ 740114 h 4072308"/>
              <a:gd name="connsiteX4570" fmla="*/ 3213355 w 4126207"/>
              <a:gd name="connsiteY4570" fmla="*/ 719507 h 4072308"/>
              <a:gd name="connsiteX4571" fmla="*/ 3193352 w 4126207"/>
              <a:gd name="connsiteY4571" fmla="*/ 697981 h 4072308"/>
              <a:gd name="connsiteX4572" fmla="*/ 3177826 w 4126207"/>
              <a:gd name="connsiteY4572" fmla="*/ 682455 h 4072308"/>
              <a:gd name="connsiteX4573" fmla="*/ 1103281 w 4126207"/>
              <a:gd name="connsiteY4573" fmla="*/ 664453 h 4072308"/>
              <a:gd name="connsiteX4574" fmla="*/ 1079469 w 4126207"/>
              <a:gd name="connsiteY4574" fmla="*/ 678359 h 4072308"/>
              <a:gd name="connsiteX4575" fmla="*/ 1058800 w 4126207"/>
              <a:gd name="connsiteY4575" fmla="*/ 691981 h 4072308"/>
              <a:gd name="connsiteX4576" fmla="*/ 1033278 w 4126207"/>
              <a:gd name="connsiteY4576" fmla="*/ 710885 h 4072308"/>
              <a:gd name="connsiteX4577" fmla="*/ 1033273 w 4126207"/>
              <a:gd name="connsiteY4577" fmla="*/ 710935 h 4072308"/>
              <a:gd name="connsiteX4578" fmla="*/ 989839 w 4126207"/>
              <a:gd name="connsiteY4578" fmla="*/ 738843 h 4072308"/>
              <a:gd name="connsiteX4579" fmla="*/ 841058 w 4126207"/>
              <a:gd name="connsiteY4579" fmla="*/ 862668 h 4072308"/>
              <a:gd name="connsiteX4580" fmla="*/ 814329 w 4126207"/>
              <a:gd name="connsiteY4580" fmla="*/ 890445 h 4072308"/>
              <a:gd name="connsiteX4581" fmla="*/ 806282 w 4126207"/>
              <a:gd name="connsiteY4581" fmla="*/ 896722 h 4072308"/>
              <a:gd name="connsiteX4582" fmla="*/ 806672 w 4126207"/>
              <a:gd name="connsiteY4582" fmla="*/ 896958 h 4072308"/>
              <a:gd name="connsiteX4583" fmla="*/ 841629 w 4126207"/>
              <a:gd name="connsiteY4583" fmla="*/ 862764 h 4072308"/>
              <a:gd name="connsiteX4584" fmla="*/ 990409 w 4126207"/>
              <a:gd name="connsiteY4584" fmla="*/ 738939 h 4072308"/>
              <a:gd name="connsiteX4585" fmla="*/ 1015042 w 4126207"/>
              <a:gd name="connsiteY4585" fmla="*/ 725115 h 4072308"/>
              <a:gd name="connsiteX4586" fmla="*/ 1033501 w 4126207"/>
              <a:gd name="connsiteY4586" fmla="*/ 711286 h 4072308"/>
              <a:gd name="connsiteX4587" fmla="*/ 1033749 w 4126207"/>
              <a:gd name="connsiteY4587" fmla="*/ 710934 h 4072308"/>
              <a:gd name="connsiteX4588" fmla="*/ 1059466 w 4126207"/>
              <a:gd name="connsiteY4588" fmla="*/ 691885 h 4072308"/>
              <a:gd name="connsiteX4589" fmla="*/ 1080136 w 4126207"/>
              <a:gd name="connsiteY4589" fmla="*/ 678264 h 4072308"/>
              <a:gd name="connsiteX4590" fmla="*/ 1103315 w 4126207"/>
              <a:gd name="connsiteY4590" fmla="*/ 664728 h 4072308"/>
              <a:gd name="connsiteX4591" fmla="*/ 1264813 w 4126207"/>
              <a:gd name="connsiteY4591" fmla="*/ 660215 h 4072308"/>
              <a:gd name="connsiteX4592" fmla="*/ 1264529 w 4126207"/>
              <a:gd name="connsiteY4592" fmla="*/ 660337 h 4072308"/>
              <a:gd name="connsiteX4593" fmla="*/ 1264539 w 4126207"/>
              <a:gd name="connsiteY4593" fmla="*/ 661786 h 4072308"/>
              <a:gd name="connsiteX4594" fmla="*/ 1262746 w 4126207"/>
              <a:gd name="connsiteY4594" fmla="*/ 666027 h 4072308"/>
              <a:gd name="connsiteX4595" fmla="*/ 1263135 w 4126207"/>
              <a:gd name="connsiteY4595" fmla="*/ 665878 h 4072308"/>
              <a:gd name="connsiteX4596" fmla="*/ 1264825 w 4126207"/>
              <a:gd name="connsiteY4596" fmla="*/ 661882 h 4072308"/>
              <a:gd name="connsiteX4597" fmla="*/ 1264813 w 4126207"/>
              <a:gd name="connsiteY4597" fmla="*/ 660215 h 4072308"/>
              <a:gd name="connsiteX4598" fmla="*/ 3058550 w 4126207"/>
              <a:gd name="connsiteY4598" fmla="*/ 658595 h 4072308"/>
              <a:gd name="connsiteX4599" fmla="*/ 3057406 w 4126207"/>
              <a:gd name="connsiteY4599" fmla="*/ 658703 h 4072308"/>
              <a:gd name="connsiteX4600" fmla="*/ 3096388 w 4126207"/>
              <a:gd name="connsiteY4600" fmla="*/ 692838 h 4072308"/>
              <a:gd name="connsiteX4601" fmla="*/ 3145918 w 4126207"/>
              <a:gd name="connsiteY4601" fmla="*/ 739034 h 4072308"/>
              <a:gd name="connsiteX4602" fmla="*/ 3181731 w 4126207"/>
              <a:gd name="connsiteY4602" fmla="*/ 776562 h 4072308"/>
              <a:gd name="connsiteX4603" fmla="*/ 3179731 w 4126207"/>
              <a:gd name="connsiteY4603" fmla="*/ 778562 h 4072308"/>
              <a:gd name="connsiteX4604" fmla="*/ 3214591 w 4126207"/>
              <a:gd name="connsiteY4604" fmla="*/ 816556 h 4072308"/>
              <a:gd name="connsiteX4605" fmla="*/ 3215158 w 4126207"/>
              <a:gd name="connsiteY4605" fmla="*/ 816059 h 4072308"/>
              <a:gd name="connsiteX4606" fmla="*/ 3180493 w 4126207"/>
              <a:gd name="connsiteY4606" fmla="*/ 778277 h 4072308"/>
              <a:gd name="connsiteX4607" fmla="*/ 3182493 w 4126207"/>
              <a:gd name="connsiteY4607" fmla="*/ 776276 h 4072308"/>
              <a:gd name="connsiteX4608" fmla="*/ 3212259 w 4126207"/>
              <a:gd name="connsiteY4608" fmla="*/ 807363 h 4072308"/>
              <a:gd name="connsiteX4609" fmla="*/ 3215295 w 4126207"/>
              <a:gd name="connsiteY4609" fmla="*/ 815940 h 4072308"/>
              <a:gd name="connsiteX4610" fmla="*/ 3215449 w 4126207"/>
              <a:gd name="connsiteY4610" fmla="*/ 815805 h 4072308"/>
              <a:gd name="connsiteX4611" fmla="*/ 3182493 w 4126207"/>
              <a:gd name="connsiteY4611" fmla="*/ 775514 h 4072308"/>
              <a:gd name="connsiteX4612" fmla="*/ 3146945 w 4126207"/>
              <a:gd name="connsiteY4612" fmla="*/ 738264 h 4072308"/>
              <a:gd name="connsiteX4613" fmla="*/ 3146679 w 4126207"/>
              <a:gd name="connsiteY4613" fmla="*/ 738557 h 4072308"/>
              <a:gd name="connsiteX4614" fmla="*/ 3097149 w 4126207"/>
              <a:gd name="connsiteY4614" fmla="*/ 692361 h 4072308"/>
              <a:gd name="connsiteX4615" fmla="*/ 3069282 w 4126207"/>
              <a:gd name="connsiteY4615" fmla="*/ 668949 h 4072308"/>
              <a:gd name="connsiteX4616" fmla="*/ 994612 w 4126207"/>
              <a:gd name="connsiteY4616" fmla="*/ 657952 h 4072308"/>
              <a:gd name="connsiteX4617" fmla="*/ 993411 w 4126207"/>
              <a:gd name="connsiteY4617" fmla="*/ 658609 h 4072308"/>
              <a:gd name="connsiteX4618" fmla="*/ 991001 w 4126207"/>
              <a:gd name="connsiteY4618" fmla="*/ 660417 h 4072308"/>
              <a:gd name="connsiteX4619" fmla="*/ 993423 w 4126207"/>
              <a:gd name="connsiteY4619" fmla="*/ 658607 h 4072308"/>
              <a:gd name="connsiteX4620" fmla="*/ 1004507 w 4126207"/>
              <a:gd name="connsiteY4620" fmla="*/ 652548 h 4072308"/>
              <a:gd name="connsiteX4621" fmla="*/ 1004290 w 4126207"/>
              <a:gd name="connsiteY4621" fmla="*/ 652667 h 4072308"/>
              <a:gd name="connsiteX4622" fmla="*/ 979456 w 4126207"/>
              <a:gd name="connsiteY4622" fmla="*/ 676836 h 4072308"/>
              <a:gd name="connsiteX4623" fmla="*/ 979391 w 4126207"/>
              <a:gd name="connsiteY4623" fmla="*/ 676893 h 4072308"/>
              <a:gd name="connsiteX4624" fmla="*/ 979457 w 4126207"/>
              <a:gd name="connsiteY4624" fmla="*/ 676836 h 4072308"/>
              <a:gd name="connsiteX4625" fmla="*/ 1004507 w 4126207"/>
              <a:gd name="connsiteY4625" fmla="*/ 652548 h 4072308"/>
              <a:gd name="connsiteX4626" fmla="*/ 2868370 w 4126207"/>
              <a:gd name="connsiteY4626" fmla="*/ 649153 h 4072308"/>
              <a:gd name="connsiteX4627" fmla="*/ 2884075 w 4126207"/>
              <a:gd name="connsiteY4627" fmla="*/ 656856 h 4072308"/>
              <a:gd name="connsiteX4628" fmla="*/ 2906218 w 4126207"/>
              <a:gd name="connsiteY4628" fmla="*/ 668210 h 4072308"/>
              <a:gd name="connsiteX4629" fmla="*/ 2907712 w 4126207"/>
              <a:gd name="connsiteY4629" fmla="*/ 668640 h 4072308"/>
              <a:gd name="connsiteX4630" fmla="*/ 2890986 w 4126207"/>
              <a:gd name="connsiteY4630" fmla="*/ 660211 h 4072308"/>
              <a:gd name="connsiteX4631" fmla="*/ 2871768 w 4126207"/>
              <a:gd name="connsiteY4631" fmla="*/ 650347 h 4072308"/>
              <a:gd name="connsiteX4632" fmla="*/ 1049846 w 4126207"/>
              <a:gd name="connsiteY4632" fmla="*/ 648641 h 4072308"/>
              <a:gd name="connsiteX4633" fmla="*/ 1019747 w 4126207"/>
              <a:gd name="connsiteY4633" fmla="*/ 665977 h 4072308"/>
              <a:gd name="connsiteX4634" fmla="*/ 1044417 w 4126207"/>
              <a:gd name="connsiteY4634" fmla="*/ 649117 h 4072308"/>
              <a:gd name="connsiteX4635" fmla="*/ 1049846 w 4126207"/>
              <a:gd name="connsiteY4635" fmla="*/ 648641 h 4072308"/>
              <a:gd name="connsiteX4636" fmla="*/ 975533 w 4126207"/>
              <a:gd name="connsiteY4636" fmla="*/ 643858 h 4072308"/>
              <a:gd name="connsiteX4637" fmla="*/ 972101 w 4126207"/>
              <a:gd name="connsiteY4637" fmla="*/ 646265 h 4072308"/>
              <a:gd name="connsiteX4638" fmla="*/ 954882 w 4126207"/>
              <a:gd name="connsiteY4638" fmla="*/ 659216 h 4072308"/>
              <a:gd name="connsiteX4639" fmla="*/ 935355 w 4126207"/>
              <a:gd name="connsiteY4639" fmla="*/ 672264 h 4072308"/>
              <a:gd name="connsiteX4640" fmla="*/ 955072 w 4126207"/>
              <a:gd name="connsiteY4640" fmla="*/ 659214 h 4072308"/>
              <a:gd name="connsiteX4641" fmla="*/ 984939 w 4126207"/>
              <a:gd name="connsiteY4641" fmla="*/ 637261 h 4072308"/>
              <a:gd name="connsiteX4642" fmla="*/ 981062 w 4126207"/>
              <a:gd name="connsiteY4642" fmla="*/ 639980 h 4072308"/>
              <a:gd name="connsiteX4643" fmla="*/ 984892 w 4126207"/>
              <a:gd name="connsiteY4643" fmla="*/ 637419 h 4072308"/>
              <a:gd name="connsiteX4644" fmla="*/ 1016890 w 4126207"/>
              <a:gd name="connsiteY4644" fmla="*/ 632830 h 4072308"/>
              <a:gd name="connsiteX4645" fmla="*/ 1016867 w 4126207"/>
              <a:gd name="connsiteY4645" fmla="*/ 632847 h 4072308"/>
              <a:gd name="connsiteX4646" fmla="*/ 958311 w 4126207"/>
              <a:gd name="connsiteY4646" fmla="*/ 678168 h 4072308"/>
              <a:gd name="connsiteX4647" fmla="*/ 908399 w 4126207"/>
              <a:gd name="connsiteY4647" fmla="*/ 721317 h 4072308"/>
              <a:gd name="connsiteX4648" fmla="*/ 857631 w 4126207"/>
              <a:gd name="connsiteY4648" fmla="*/ 767418 h 4072308"/>
              <a:gd name="connsiteX4649" fmla="*/ 835628 w 4126207"/>
              <a:gd name="connsiteY4649" fmla="*/ 786468 h 4072308"/>
              <a:gd name="connsiteX4650" fmla="*/ 821033 w 4126207"/>
              <a:gd name="connsiteY4650" fmla="*/ 799220 h 4072308"/>
              <a:gd name="connsiteX4651" fmla="*/ 835057 w 4126207"/>
              <a:gd name="connsiteY4651" fmla="*/ 787230 h 4072308"/>
              <a:gd name="connsiteX4652" fmla="*/ 857060 w 4126207"/>
              <a:gd name="connsiteY4652" fmla="*/ 768180 h 4072308"/>
              <a:gd name="connsiteX4653" fmla="*/ 907828 w 4126207"/>
              <a:gd name="connsiteY4653" fmla="*/ 722079 h 4072308"/>
              <a:gd name="connsiteX4654" fmla="*/ 909500 w 4126207"/>
              <a:gd name="connsiteY4654" fmla="*/ 724015 h 4072308"/>
              <a:gd name="connsiteX4655" fmla="*/ 910114 w 4126207"/>
              <a:gd name="connsiteY4655" fmla="*/ 723413 h 4072308"/>
              <a:gd name="connsiteX4656" fmla="*/ 910171 w 4126207"/>
              <a:gd name="connsiteY4656" fmla="*/ 723367 h 4072308"/>
              <a:gd name="connsiteX4657" fmla="*/ 908400 w 4126207"/>
              <a:gd name="connsiteY4657" fmla="*/ 721317 h 4072308"/>
              <a:gd name="connsiteX4658" fmla="*/ 958311 w 4126207"/>
              <a:gd name="connsiteY4658" fmla="*/ 678170 h 4072308"/>
              <a:gd name="connsiteX4659" fmla="*/ 1016890 w 4126207"/>
              <a:gd name="connsiteY4659" fmla="*/ 632830 h 4072308"/>
              <a:gd name="connsiteX4660" fmla="*/ 1337120 w 4126207"/>
              <a:gd name="connsiteY4660" fmla="*/ 625973 h 4072308"/>
              <a:gd name="connsiteX4661" fmla="*/ 1336939 w 4126207"/>
              <a:gd name="connsiteY4661" fmla="*/ 626065 h 4072308"/>
              <a:gd name="connsiteX4662" fmla="*/ 1337537 w 4126207"/>
              <a:gd name="connsiteY4662" fmla="*/ 627139 h 4072308"/>
              <a:gd name="connsiteX4663" fmla="*/ 1327309 w 4126207"/>
              <a:gd name="connsiteY4663" fmla="*/ 633974 h 4072308"/>
              <a:gd name="connsiteX4664" fmla="*/ 1234440 w 4126207"/>
              <a:gd name="connsiteY4664" fmla="*/ 694839 h 4072308"/>
              <a:gd name="connsiteX4665" fmla="*/ 1217951 w 4126207"/>
              <a:gd name="connsiteY4665" fmla="*/ 707113 h 4072308"/>
              <a:gd name="connsiteX4666" fmla="*/ 1213466 w 4126207"/>
              <a:gd name="connsiteY4666" fmla="*/ 712784 h 4072308"/>
              <a:gd name="connsiteX4667" fmla="*/ 1218486 w 4126207"/>
              <a:gd name="connsiteY4667" fmla="*/ 706720 h 4072308"/>
              <a:gd name="connsiteX4668" fmla="*/ 1234726 w 4126207"/>
              <a:gd name="connsiteY4668" fmla="*/ 694933 h 4072308"/>
              <a:gd name="connsiteX4669" fmla="*/ 1327595 w 4126207"/>
              <a:gd name="connsiteY4669" fmla="*/ 634068 h 4072308"/>
              <a:gd name="connsiteX4670" fmla="*/ 1337120 w 4126207"/>
              <a:gd name="connsiteY4670" fmla="*/ 625973 h 4072308"/>
              <a:gd name="connsiteX4671" fmla="*/ 3113094 w 4126207"/>
              <a:gd name="connsiteY4671" fmla="*/ 619430 h 4072308"/>
              <a:gd name="connsiteX4672" fmla="*/ 3118590 w 4126207"/>
              <a:gd name="connsiteY4672" fmla="*/ 627383 h 4072308"/>
              <a:gd name="connsiteX4673" fmla="*/ 3118616 w 4126207"/>
              <a:gd name="connsiteY4673" fmla="*/ 625625 h 4072308"/>
              <a:gd name="connsiteX4674" fmla="*/ 2841689 w 4126207"/>
              <a:gd name="connsiteY4674" fmla="*/ 616733 h 4072308"/>
              <a:gd name="connsiteX4675" fmla="*/ 2878512 w 4126207"/>
              <a:gd name="connsiteY4675" fmla="*/ 636698 h 4072308"/>
              <a:gd name="connsiteX4676" fmla="*/ 2883616 w 4126207"/>
              <a:gd name="connsiteY4676" fmla="*/ 639338 h 4072308"/>
              <a:gd name="connsiteX4677" fmla="*/ 2888492 w 4126207"/>
              <a:gd name="connsiteY4677" fmla="*/ 641950 h 4072308"/>
              <a:gd name="connsiteX4678" fmla="*/ 2889388 w 4126207"/>
              <a:gd name="connsiteY4678" fmla="*/ 642323 h 4072308"/>
              <a:gd name="connsiteX4679" fmla="*/ 2892582 w 4126207"/>
              <a:gd name="connsiteY4679" fmla="*/ 643975 h 4072308"/>
              <a:gd name="connsiteX4680" fmla="*/ 2899994 w 4126207"/>
              <a:gd name="connsiteY4680" fmla="*/ 646738 h 4072308"/>
              <a:gd name="connsiteX4681" fmla="*/ 2889388 w 4126207"/>
              <a:gd name="connsiteY4681" fmla="*/ 642323 h 4072308"/>
              <a:gd name="connsiteX4682" fmla="*/ 2883616 w 4126207"/>
              <a:gd name="connsiteY4682" fmla="*/ 639338 h 4072308"/>
              <a:gd name="connsiteX4683" fmla="*/ 2866827 w 4126207"/>
              <a:gd name="connsiteY4683" fmla="*/ 630342 h 4072308"/>
              <a:gd name="connsiteX4684" fmla="*/ 2841689 w 4126207"/>
              <a:gd name="connsiteY4684" fmla="*/ 616733 h 4072308"/>
              <a:gd name="connsiteX4685" fmla="*/ 887635 w 4126207"/>
              <a:gd name="connsiteY4685" fmla="*/ 601492 h 4072308"/>
              <a:gd name="connsiteX4686" fmla="*/ 887520 w 4126207"/>
              <a:gd name="connsiteY4686" fmla="*/ 601522 h 4072308"/>
              <a:gd name="connsiteX4687" fmla="*/ 885730 w 4126207"/>
              <a:gd name="connsiteY4687" fmla="*/ 612162 h 4072308"/>
              <a:gd name="connsiteX4688" fmla="*/ 848868 w 4126207"/>
              <a:gd name="connsiteY4688" fmla="*/ 641785 h 4072308"/>
              <a:gd name="connsiteX4689" fmla="*/ 824294 w 4126207"/>
              <a:gd name="connsiteY4689" fmla="*/ 659977 h 4072308"/>
              <a:gd name="connsiteX4690" fmla="*/ 800672 w 4126207"/>
              <a:gd name="connsiteY4690" fmla="*/ 681503 h 4072308"/>
              <a:gd name="connsiteX4691" fmla="*/ 776955 w 4126207"/>
              <a:gd name="connsiteY4691" fmla="*/ 704839 h 4072308"/>
              <a:gd name="connsiteX4692" fmla="*/ 776944 w 4126207"/>
              <a:gd name="connsiteY4692" fmla="*/ 704851 h 4072308"/>
              <a:gd name="connsiteX4693" fmla="*/ 800576 w 4126207"/>
              <a:gd name="connsiteY4693" fmla="*/ 681598 h 4072308"/>
              <a:gd name="connsiteX4694" fmla="*/ 824198 w 4126207"/>
              <a:gd name="connsiteY4694" fmla="*/ 660071 h 4072308"/>
              <a:gd name="connsiteX4695" fmla="*/ 848773 w 4126207"/>
              <a:gd name="connsiteY4695" fmla="*/ 641879 h 4072308"/>
              <a:gd name="connsiteX4696" fmla="*/ 885635 w 4126207"/>
              <a:gd name="connsiteY4696" fmla="*/ 612256 h 4072308"/>
              <a:gd name="connsiteX4697" fmla="*/ 885851 w 4126207"/>
              <a:gd name="connsiteY4697" fmla="*/ 612103 h 4072308"/>
              <a:gd name="connsiteX4698" fmla="*/ 1267829 w 4126207"/>
              <a:gd name="connsiteY4698" fmla="*/ 600082 h 4072308"/>
              <a:gd name="connsiteX4699" fmla="*/ 1265106 w 4126207"/>
              <a:gd name="connsiteY4699" fmla="*/ 602454 h 4072308"/>
              <a:gd name="connsiteX4700" fmla="*/ 1267354 w 4126207"/>
              <a:gd name="connsiteY4700" fmla="*/ 602364 h 4072308"/>
              <a:gd name="connsiteX4701" fmla="*/ 1255337 w 4126207"/>
              <a:gd name="connsiteY4701" fmla="*/ 599047 h 4072308"/>
              <a:gd name="connsiteX4702" fmla="*/ 1236494 w 4126207"/>
              <a:gd name="connsiteY4702" fmla="*/ 614426 h 4072308"/>
              <a:gd name="connsiteX4703" fmla="*/ 1203770 w 4126207"/>
              <a:gd name="connsiteY4703" fmla="*/ 638451 h 4072308"/>
              <a:gd name="connsiteX4704" fmla="*/ 1162431 w 4126207"/>
              <a:gd name="connsiteY4704" fmla="*/ 661214 h 4072308"/>
              <a:gd name="connsiteX4705" fmla="*/ 1156335 w 4126207"/>
              <a:gd name="connsiteY4705" fmla="*/ 660453 h 4072308"/>
              <a:gd name="connsiteX4706" fmla="*/ 1147763 w 4126207"/>
              <a:gd name="connsiteY4706" fmla="*/ 664073 h 4072308"/>
              <a:gd name="connsiteX4707" fmla="*/ 1128713 w 4126207"/>
              <a:gd name="connsiteY4707" fmla="*/ 676645 h 4072308"/>
              <a:gd name="connsiteX4708" fmla="*/ 1079754 w 4126207"/>
              <a:gd name="connsiteY4708" fmla="*/ 713983 h 4072308"/>
              <a:gd name="connsiteX4709" fmla="*/ 1059085 w 4126207"/>
              <a:gd name="connsiteY4709" fmla="*/ 736367 h 4072308"/>
              <a:gd name="connsiteX4710" fmla="*/ 1043273 w 4126207"/>
              <a:gd name="connsiteY4710" fmla="*/ 755417 h 4072308"/>
              <a:gd name="connsiteX4711" fmla="*/ 1023557 w 4126207"/>
              <a:gd name="connsiteY4711" fmla="*/ 772276 h 4072308"/>
              <a:gd name="connsiteX4712" fmla="*/ 996887 w 4126207"/>
              <a:gd name="connsiteY4712" fmla="*/ 795612 h 4072308"/>
              <a:gd name="connsiteX4713" fmla="*/ 978408 w 4126207"/>
              <a:gd name="connsiteY4713" fmla="*/ 811614 h 4072308"/>
              <a:gd name="connsiteX4714" fmla="*/ 968883 w 4126207"/>
              <a:gd name="connsiteY4714" fmla="*/ 819520 h 4072308"/>
              <a:gd name="connsiteX4715" fmla="*/ 968272 w 4126207"/>
              <a:gd name="connsiteY4715" fmla="*/ 820112 h 4072308"/>
              <a:gd name="connsiteX4716" fmla="*/ 977361 w 4126207"/>
              <a:gd name="connsiteY4716" fmla="*/ 812567 h 4072308"/>
              <a:gd name="connsiteX4717" fmla="*/ 995839 w 4126207"/>
              <a:gd name="connsiteY4717" fmla="*/ 796565 h 4072308"/>
              <a:gd name="connsiteX4718" fmla="*/ 997391 w 4126207"/>
              <a:gd name="connsiteY4718" fmla="*/ 795803 h 4072308"/>
              <a:gd name="connsiteX4719" fmla="*/ 1023081 w 4126207"/>
              <a:gd name="connsiteY4719" fmla="*/ 773324 h 4072308"/>
              <a:gd name="connsiteX4720" fmla="*/ 1042798 w 4126207"/>
              <a:gd name="connsiteY4720" fmla="*/ 756465 h 4072308"/>
              <a:gd name="connsiteX4721" fmla="*/ 1058609 w 4126207"/>
              <a:gd name="connsiteY4721" fmla="*/ 737415 h 4072308"/>
              <a:gd name="connsiteX4722" fmla="*/ 1079278 w 4126207"/>
              <a:gd name="connsiteY4722" fmla="*/ 715031 h 4072308"/>
              <a:gd name="connsiteX4723" fmla="*/ 1128237 w 4126207"/>
              <a:gd name="connsiteY4723" fmla="*/ 677694 h 4072308"/>
              <a:gd name="connsiteX4724" fmla="*/ 1147287 w 4126207"/>
              <a:gd name="connsiteY4724" fmla="*/ 665120 h 4072308"/>
              <a:gd name="connsiteX4725" fmla="*/ 1155859 w 4126207"/>
              <a:gd name="connsiteY4725" fmla="*/ 661500 h 4072308"/>
              <a:gd name="connsiteX4726" fmla="*/ 1161955 w 4126207"/>
              <a:gd name="connsiteY4726" fmla="*/ 662262 h 4072308"/>
              <a:gd name="connsiteX4727" fmla="*/ 1203770 w 4126207"/>
              <a:gd name="connsiteY4727" fmla="*/ 638451 h 4072308"/>
              <a:gd name="connsiteX4728" fmla="*/ 1204182 w 4126207"/>
              <a:gd name="connsiteY4728" fmla="*/ 638274 h 4072308"/>
              <a:gd name="connsiteX4729" fmla="*/ 1236020 w 4126207"/>
              <a:gd name="connsiteY4729" fmla="*/ 614840 h 4072308"/>
              <a:gd name="connsiteX4730" fmla="*/ 1253964 w 4126207"/>
              <a:gd name="connsiteY4730" fmla="*/ 600518 h 4072308"/>
              <a:gd name="connsiteX4731" fmla="*/ 1380614 w 4126207"/>
              <a:gd name="connsiteY4731" fmla="*/ 598611 h 4072308"/>
              <a:gd name="connsiteX4732" fmla="*/ 1359123 w 4126207"/>
              <a:gd name="connsiteY4732" fmla="*/ 603017 h 4072308"/>
              <a:gd name="connsiteX4733" fmla="*/ 1315498 w 4126207"/>
              <a:gd name="connsiteY4733" fmla="*/ 621210 h 4072308"/>
              <a:gd name="connsiteX4734" fmla="*/ 1289590 w 4126207"/>
              <a:gd name="connsiteY4734" fmla="*/ 632735 h 4072308"/>
              <a:gd name="connsiteX4735" fmla="*/ 1264064 w 4126207"/>
              <a:gd name="connsiteY4735" fmla="*/ 645593 h 4072308"/>
              <a:gd name="connsiteX4736" fmla="*/ 1237298 w 4126207"/>
              <a:gd name="connsiteY4736" fmla="*/ 653213 h 4072308"/>
              <a:gd name="connsiteX4737" fmla="*/ 1200913 w 4126207"/>
              <a:gd name="connsiteY4737" fmla="*/ 672263 h 4072308"/>
              <a:gd name="connsiteX4738" fmla="*/ 1192795 w 4126207"/>
              <a:gd name="connsiteY4738" fmla="*/ 675357 h 4072308"/>
              <a:gd name="connsiteX4739" fmla="*/ 1192543 w 4126207"/>
              <a:gd name="connsiteY4739" fmla="*/ 675717 h 4072308"/>
              <a:gd name="connsiteX4740" fmla="*/ 1201103 w 4126207"/>
              <a:gd name="connsiteY4740" fmla="*/ 672454 h 4072308"/>
              <a:gd name="connsiteX4741" fmla="*/ 1237488 w 4126207"/>
              <a:gd name="connsiteY4741" fmla="*/ 653404 h 4072308"/>
              <a:gd name="connsiteX4742" fmla="*/ 1264254 w 4126207"/>
              <a:gd name="connsiteY4742" fmla="*/ 645784 h 4072308"/>
              <a:gd name="connsiteX4743" fmla="*/ 1212533 w 4126207"/>
              <a:gd name="connsiteY4743" fmla="*/ 682647 h 4072308"/>
              <a:gd name="connsiteX4744" fmla="*/ 1207556 w 4126207"/>
              <a:gd name="connsiteY4744" fmla="*/ 687362 h 4072308"/>
              <a:gd name="connsiteX4745" fmla="*/ 1207995 w 4126207"/>
              <a:gd name="connsiteY4745" fmla="*/ 687312 h 4072308"/>
              <a:gd name="connsiteX4746" fmla="*/ 1212818 w 4126207"/>
              <a:gd name="connsiteY4746" fmla="*/ 682741 h 4072308"/>
              <a:gd name="connsiteX4747" fmla="*/ 1264539 w 4126207"/>
              <a:gd name="connsiteY4747" fmla="*/ 645879 h 4072308"/>
              <a:gd name="connsiteX4748" fmla="*/ 1290066 w 4126207"/>
              <a:gd name="connsiteY4748" fmla="*/ 633021 h 4072308"/>
              <a:gd name="connsiteX4749" fmla="*/ 1315974 w 4126207"/>
              <a:gd name="connsiteY4749" fmla="*/ 621496 h 4072308"/>
              <a:gd name="connsiteX4750" fmla="*/ 1359599 w 4126207"/>
              <a:gd name="connsiteY4750" fmla="*/ 603303 h 4072308"/>
              <a:gd name="connsiteX4751" fmla="*/ 1374126 w 4126207"/>
              <a:gd name="connsiteY4751" fmla="*/ 599127 h 4072308"/>
              <a:gd name="connsiteX4752" fmla="*/ 1380455 w 4126207"/>
              <a:gd name="connsiteY4752" fmla="*/ 598919 h 4072308"/>
              <a:gd name="connsiteX4753" fmla="*/ 1274046 w 4126207"/>
              <a:gd name="connsiteY4753" fmla="*/ 595659 h 4072308"/>
              <a:gd name="connsiteX4754" fmla="*/ 1270150 w 4126207"/>
              <a:gd name="connsiteY4754" fmla="*/ 598060 h 4072308"/>
              <a:gd name="connsiteX4755" fmla="*/ 1269860 w 4126207"/>
              <a:gd name="connsiteY4755" fmla="*/ 598314 h 4072308"/>
              <a:gd name="connsiteX4756" fmla="*/ 1298449 w 4126207"/>
              <a:gd name="connsiteY4756" fmla="*/ 591063 h 4072308"/>
              <a:gd name="connsiteX4757" fmla="*/ 1283875 w 4126207"/>
              <a:gd name="connsiteY4757" fmla="*/ 596635 h 4072308"/>
              <a:gd name="connsiteX4758" fmla="*/ 1267457 w 4126207"/>
              <a:gd name="connsiteY4758" fmla="*/ 602360 h 4072308"/>
              <a:gd name="connsiteX4759" fmla="*/ 1269349 w 4126207"/>
              <a:gd name="connsiteY4759" fmla="*/ 602285 h 4072308"/>
              <a:gd name="connsiteX4760" fmla="*/ 1283399 w 4126207"/>
              <a:gd name="connsiteY4760" fmla="*/ 597111 h 4072308"/>
              <a:gd name="connsiteX4761" fmla="*/ 1297973 w 4126207"/>
              <a:gd name="connsiteY4761" fmla="*/ 591539 h 4072308"/>
              <a:gd name="connsiteX4762" fmla="*/ 1298776 w 4126207"/>
              <a:gd name="connsiteY4762" fmla="*/ 592106 h 4072308"/>
              <a:gd name="connsiteX4763" fmla="*/ 1299360 w 4126207"/>
              <a:gd name="connsiteY4763" fmla="*/ 591706 h 4072308"/>
              <a:gd name="connsiteX4764" fmla="*/ 1298449 w 4126207"/>
              <a:gd name="connsiteY4764" fmla="*/ 591063 h 4072308"/>
              <a:gd name="connsiteX4765" fmla="*/ 1260732 w 4126207"/>
              <a:gd name="connsiteY4765" fmla="*/ 590784 h 4072308"/>
              <a:gd name="connsiteX4766" fmla="*/ 1259018 w 4126207"/>
              <a:gd name="connsiteY4766" fmla="*/ 595105 h 4072308"/>
              <a:gd name="connsiteX4767" fmla="*/ 1262402 w 4126207"/>
              <a:gd name="connsiteY4767" fmla="*/ 591480 h 4072308"/>
              <a:gd name="connsiteX4768" fmla="*/ 1181980 w 4126207"/>
              <a:gd name="connsiteY4768" fmla="*/ 590493 h 4072308"/>
              <a:gd name="connsiteX4769" fmla="*/ 1181291 w 4126207"/>
              <a:gd name="connsiteY4769" fmla="*/ 591587 h 4072308"/>
              <a:gd name="connsiteX4770" fmla="*/ 1182069 w 4126207"/>
              <a:gd name="connsiteY4770" fmla="*/ 593173 h 4072308"/>
              <a:gd name="connsiteX4771" fmla="*/ 1182939 w 4126207"/>
              <a:gd name="connsiteY4771" fmla="*/ 592447 h 4072308"/>
              <a:gd name="connsiteX4772" fmla="*/ 1242299 w 4126207"/>
              <a:gd name="connsiteY4772" fmla="*/ 587646 h 4072308"/>
              <a:gd name="connsiteX4773" fmla="*/ 1238429 w 4126207"/>
              <a:gd name="connsiteY4773" fmla="*/ 591070 h 4072308"/>
              <a:gd name="connsiteX4774" fmla="*/ 1236059 w 4126207"/>
              <a:gd name="connsiteY4774" fmla="*/ 594253 h 4072308"/>
              <a:gd name="connsiteX4775" fmla="*/ 1236116 w 4126207"/>
              <a:gd name="connsiteY4775" fmla="*/ 594541 h 4072308"/>
              <a:gd name="connsiteX4776" fmla="*/ 1240997 w 4126207"/>
              <a:gd name="connsiteY4776" fmla="*/ 589234 h 4072308"/>
              <a:gd name="connsiteX4777" fmla="*/ 862698 w 4126207"/>
              <a:gd name="connsiteY4777" fmla="*/ 586916 h 4072308"/>
              <a:gd name="connsiteX4778" fmla="*/ 853345 w 4126207"/>
              <a:gd name="connsiteY4778" fmla="*/ 591207 h 4072308"/>
              <a:gd name="connsiteX4779" fmla="*/ 850059 w 4126207"/>
              <a:gd name="connsiteY4779" fmla="*/ 591036 h 4072308"/>
              <a:gd name="connsiteX4780" fmla="*/ 849976 w 4126207"/>
              <a:gd name="connsiteY4780" fmla="*/ 591123 h 4072308"/>
              <a:gd name="connsiteX4781" fmla="*/ 853535 w 4126207"/>
              <a:gd name="connsiteY4781" fmla="*/ 591301 h 4072308"/>
              <a:gd name="connsiteX4782" fmla="*/ 866478 w 4126207"/>
              <a:gd name="connsiteY4782" fmla="*/ 587849 h 4072308"/>
              <a:gd name="connsiteX4783" fmla="*/ 870549 w 4126207"/>
              <a:gd name="connsiteY4783" fmla="*/ 591751 h 4072308"/>
              <a:gd name="connsiteX4784" fmla="*/ 870606 w 4126207"/>
              <a:gd name="connsiteY4784" fmla="*/ 591706 h 4072308"/>
              <a:gd name="connsiteX4785" fmla="*/ 866300 w 4126207"/>
              <a:gd name="connsiteY4785" fmla="*/ 587598 h 4072308"/>
              <a:gd name="connsiteX4786" fmla="*/ 862698 w 4126207"/>
              <a:gd name="connsiteY4786" fmla="*/ 586916 h 4072308"/>
              <a:gd name="connsiteX4787" fmla="*/ 2457765 w 4126207"/>
              <a:gd name="connsiteY4787" fmla="*/ 586860 h 4072308"/>
              <a:gd name="connsiteX4788" fmla="*/ 2457141 w 4126207"/>
              <a:gd name="connsiteY4788" fmla="*/ 586980 h 4072308"/>
              <a:gd name="connsiteX4789" fmla="*/ 2457557 w 4126207"/>
              <a:gd name="connsiteY4789" fmla="*/ 587420 h 4072308"/>
              <a:gd name="connsiteX4790" fmla="*/ 2458515 w 4126207"/>
              <a:gd name="connsiteY4790" fmla="*/ 587654 h 4072308"/>
              <a:gd name="connsiteX4791" fmla="*/ 1427186 w 4126207"/>
              <a:gd name="connsiteY4791" fmla="*/ 585972 h 4072308"/>
              <a:gd name="connsiteX4792" fmla="*/ 1426044 w 4126207"/>
              <a:gd name="connsiteY4792" fmla="*/ 586163 h 4072308"/>
              <a:gd name="connsiteX4793" fmla="*/ 1422643 w 4126207"/>
              <a:gd name="connsiteY4793" fmla="*/ 588599 h 4072308"/>
              <a:gd name="connsiteX4794" fmla="*/ 1398461 w 4126207"/>
              <a:gd name="connsiteY4794" fmla="*/ 600541 h 4072308"/>
              <a:gd name="connsiteX4795" fmla="*/ 1371791 w 4126207"/>
              <a:gd name="connsiteY4795" fmla="*/ 612162 h 4072308"/>
              <a:gd name="connsiteX4796" fmla="*/ 1364348 w 4126207"/>
              <a:gd name="connsiteY4796" fmla="*/ 615119 h 4072308"/>
              <a:gd name="connsiteX4797" fmla="*/ 1363956 w 4126207"/>
              <a:gd name="connsiteY4797" fmla="*/ 615721 h 4072308"/>
              <a:gd name="connsiteX4798" fmla="*/ 1372267 w 4126207"/>
              <a:gd name="connsiteY4798" fmla="*/ 612447 h 4072308"/>
              <a:gd name="connsiteX4799" fmla="*/ 1398937 w 4126207"/>
              <a:gd name="connsiteY4799" fmla="*/ 600827 h 4072308"/>
              <a:gd name="connsiteX4800" fmla="*/ 1427186 w 4126207"/>
              <a:gd name="connsiteY4800" fmla="*/ 585972 h 4072308"/>
              <a:gd name="connsiteX4801" fmla="*/ 1171589 w 4126207"/>
              <a:gd name="connsiteY4801" fmla="*/ 585293 h 4072308"/>
              <a:gd name="connsiteX4802" fmla="*/ 1171575 w 4126207"/>
              <a:gd name="connsiteY4802" fmla="*/ 585301 h 4072308"/>
              <a:gd name="connsiteX4803" fmla="*/ 1108996 w 4126207"/>
              <a:gd name="connsiteY4803" fmla="*/ 626449 h 4072308"/>
              <a:gd name="connsiteX4804" fmla="*/ 1050988 w 4126207"/>
              <a:gd name="connsiteY4804" fmla="*/ 670169 h 4072308"/>
              <a:gd name="connsiteX4805" fmla="*/ 1019310 w 4126207"/>
              <a:gd name="connsiteY4805" fmla="*/ 693965 h 4072308"/>
              <a:gd name="connsiteX4806" fmla="*/ 1007893 w 4126207"/>
              <a:gd name="connsiteY4806" fmla="*/ 700905 h 4072308"/>
              <a:gd name="connsiteX4807" fmla="*/ 1007886 w 4126207"/>
              <a:gd name="connsiteY4807" fmla="*/ 700908 h 4072308"/>
              <a:gd name="connsiteX4808" fmla="*/ 1007886 w 4126207"/>
              <a:gd name="connsiteY4808" fmla="*/ 700909 h 4072308"/>
              <a:gd name="connsiteX4809" fmla="*/ 1007893 w 4126207"/>
              <a:gd name="connsiteY4809" fmla="*/ 700905 h 4072308"/>
              <a:gd name="connsiteX4810" fmla="*/ 1015532 w 4126207"/>
              <a:gd name="connsiteY4810" fmla="*/ 696802 h 4072308"/>
              <a:gd name="connsiteX4811" fmla="*/ 1019310 w 4126207"/>
              <a:gd name="connsiteY4811" fmla="*/ 693965 h 4072308"/>
              <a:gd name="connsiteX4812" fmla="*/ 1022255 w 4126207"/>
              <a:gd name="connsiteY4812" fmla="*/ 692175 h 4072308"/>
              <a:gd name="connsiteX4813" fmla="*/ 1050989 w 4126207"/>
              <a:gd name="connsiteY4813" fmla="*/ 670169 h 4072308"/>
              <a:gd name="connsiteX4814" fmla="*/ 1108997 w 4126207"/>
              <a:gd name="connsiteY4814" fmla="*/ 626448 h 4072308"/>
              <a:gd name="connsiteX4815" fmla="*/ 1171576 w 4126207"/>
              <a:gd name="connsiteY4815" fmla="*/ 585301 h 4072308"/>
              <a:gd name="connsiteX4816" fmla="*/ 761440 w 4126207"/>
              <a:gd name="connsiteY4816" fmla="*/ 584364 h 4072308"/>
              <a:gd name="connsiteX4817" fmla="*/ 761334 w 4126207"/>
              <a:gd name="connsiteY4817" fmla="*/ 584443 h 4072308"/>
              <a:gd name="connsiteX4818" fmla="*/ 736474 w 4126207"/>
              <a:gd name="connsiteY4818" fmla="*/ 599588 h 4072308"/>
              <a:gd name="connsiteX4819" fmla="*/ 680467 w 4126207"/>
              <a:gd name="connsiteY4819" fmla="*/ 647213 h 4072308"/>
              <a:gd name="connsiteX4820" fmla="*/ 615601 w 4126207"/>
              <a:gd name="connsiteY4820" fmla="*/ 706174 h 4072308"/>
              <a:gd name="connsiteX4821" fmla="*/ 593293 w 4126207"/>
              <a:gd name="connsiteY4821" fmla="*/ 724845 h 4072308"/>
              <a:gd name="connsiteX4822" fmla="*/ 583299 w 4126207"/>
              <a:gd name="connsiteY4822" fmla="*/ 732342 h 4072308"/>
              <a:gd name="connsiteX4823" fmla="*/ 583294 w 4126207"/>
              <a:gd name="connsiteY4823" fmla="*/ 732345 h 4072308"/>
              <a:gd name="connsiteX4824" fmla="*/ 583294 w 4126207"/>
              <a:gd name="connsiteY4824" fmla="*/ 732345 h 4072308"/>
              <a:gd name="connsiteX4825" fmla="*/ 583299 w 4126207"/>
              <a:gd name="connsiteY4825" fmla="*/ 732342 h 4072308"/>
              <a:gd name="connsiteX4826" fmla="*/ 589741 w 4126207"/>
              <a:gd name="connsiteY4826" fmla="*/ 727818 h 4072308"/>
              <a:gd name="connsiteX4827" fmla="*/ 593293 w 4126207"/>
              <a:gd name="connsiteY4827" fmla="*/ 724845 h 4072308"/>
              <a:gd name="connsiteX4828" fmla="*/ 594807 w 4126207"/>
              <a:gd name="connsiteY4828" fmla="*/ 723710 h 4072308"/>
              <a:gd name="connsiteX4829" fmla="*/ 615602 w 4126207"/>
              <a:gd name="connsiteY4829" fmla="*/ 706174 h 4072308"/>
              <a:gd name="connsiteX4830" fmla="*/ 680467 w 4126207"/>
              <a:gd name="connsiteY4830" fmla="*/ 647215 h 4072308"/>
              <a:gd name="connsiteX4831" fmla="*/ 736474 w 4126207"/>
              <a:gd name="connsiteY4831" fmla="*/ 599590 h 4072308"/>
              <a:gd name="connsiteX4832" fmla="*/ 761334 w 4126207"/>
              <a:gd name="connsiteY4832" fmla="*/ 584444 h 4072308"/>
              <a:gd name="connsiteX4833" fmla="*/ 1166618 w 4126207"/>
              <a:gd name="connsiteY4833" fmla="*/ 583876 h 4072308"/>
              <a:gd name="connsiteX4834" fmla="*/ 1105568 w 4126207"/>
              <a:gd name="connsiteY4834" fmla="*/ 619971 h 4072308"/>
              <a:gd name="connsiteX4835" fmla="*/ 1048989 w 4126207"/>
              <a:gd name="connsiteY4835" fmla="*/ 661690 h 4072308"/>
              <a:gd name="connsiteX4836" fmla="*/ 1043184 w 4126207"/>
              <a:gd name="connsiteY4836" fmla="*/ 666891 h 4072308"/>
              <a:gd name="connsiteX4837" fmla="*/ 1048988 w 4126207"/>
              <a:gd name="connsiteY4837" fmla="*/ 661691 h 4072308"/>
              <a:gd name="connsiteX4838" fmla="*/ 1105567 w 4126207"/>
              <a:gd name="connsiteY4838" fmla="*/ 619973 h 4072308"/>
              <a:gd name="connsiteX4839" fmla="*/ 674372 w 4126207"/>
              <a:gd name="connsiteY4839" fmla="*/ 577119 h 4072308"/>
              <a:gd name="connsiteX4840" fmla="*/ 659416 w 4126207"/>
              <a:gd name="connsiteY4840" fmla="*/ 591301 h 4072308"/>
              <a:gd name="connsiteX4841" fmla="*/ 658178 w 4126207"/>
              <a:gd name="connsiteY4841" fmla="*/ 586335 h 4072308"/>
              <a:gd name="connsiteX4842" fmla="*/ 657454 w 4126207"/>
              <a:gd name="connsiteY4842" fmla="*/ 586776 h 4072308"/>
              <a:gd name="connsiteX4843" fmla="*/ 658654 w 4126207"/>
              <a:gd name="connsiteY4843" fmla="*/ 591587 h 4072308"/>
              <a:gd name="connsiteX4844" fmla="*/ 620554 w 4126207"/>
              <a:gd name="connsiteY4844" fmla="*/ 630448 h 4072308"/>
              <a:gd name="connsiteX4845" fmla="*/ 586549 w 4126207"/>
              <a:gd name="connsiteY4845" fmla="*/ 663597 h 4072308"/>
              <a:gd name="connsiteX4846" fmla="*/ 526066 w 4126207"/>
              <a:gd name="connsiteY4846" fmla="*/ 726651 h 4072308"/>
              <a:gd name="connsiteX4847" fmla="*/ 494633 w 4126207"/>
              <a:gd name="connsiteY4847" fmla="*/ 765513 h 4072308"/>
              <a:gd name="connsiteX4848" fmla="*/ 463486 w 4126207"/>
              <a:gd name="connsiteY4848" fmla="*/ 806756 h 4072308"/>
              <a:gd name="connsiteX4849" fmla="*/ 425386 w 4126207"/>
              <a:gd name="connsiteY4849" fmla="*/ 860954 h 4072308"/>
              <a:gd name="connsiteX4850" fmla="*/ 406813 w 4126207"/>
              <a:gd name="connsiteY4850" fmla="*/ 887623 h 4072308"/>
              <a:gd name="connsiteX4851" fmla="*/ 389191 w 4126207"/>
              <a:gd name="connsiteY4851" fmla="*/ 914865 h 4072308"/>
              <a:gd name="connsiteX4852" fmla="*/ 353473 w 4126207"/>
              <a:gd name="connsiteY4852" fmla="*/ 969824 h 4072308"/>
              <a:gd name="connsiteX4853" fmla="*/ 318611 w 4126207"/>
              <a:gd name="connsiteY4853" fmla="*/ 1027831 h 4072308"/>
              <a:gd name="connsiteX4854" fmla="*/ 304800 w 4126207"/>
              <a:gd name="connsiteY4854" fmla="*/ 1050787 h 4072308"/>
              <a:gd name="connsiteX4855" fmla="*/ 291751 w 4126207"/>
              <a:gd name="connsiteY4855" fmla="*/ 1075456 h 4072308"/>
              <a:gd name="connsiteX4856" fmla="*/ 265176 w 4126207"/>
              <a:gd name="connsiteY4856" fmla="*/ 1126796 h 4072308"/>
              <a:gd name="connsiteX4857" fmla="*/ 240506 w 4126207"/>
              <a:gd name="connsiteY4857" fmla="*/ 1180422 h 4072308"/>
              <a:gd name="connsiteX4858" fmla="*/ 217360 w 4126207"/>
              <a:gd name="connsiteY4858" fmla="*/ 1234048 h 4072308"/>
              <a:gd name="connsiteX4859" fmla="*/ 186976 w 4126207"/>
              <a:gd name="connsiteY4859" fmla="*/ 1311581 h 4072308"/>
              <a:gd name="connsiteX4860" fmla="*/ 159829 w 4126207"/>
              <a:gd name="connsiteY4860" fmla="*/ 1386829 h 4072308"/>
              <a:gd name="connsiteX4861" fmla="*/ 148209 w 4126207"/>
              <a:gd name="connsiteY4861" fmla="*/ 1422929 h 4072308"/>
              <a:gd name="connsiteX4862" fmla="*/ 143625 w 4126207"/>
              <a:gd name="connsiteY4862" fmla="*/ 1436859 h 4072308"/>
              <a:gd name="connsiteX4863" fmla="*/ 142729 w 4126207"/>
              <a:gd name="connsiteY4863" fmla="*/ 1438136 h 4072308"/>
              <a:gd name="connsiteX4864" fmla="*/ 142590 w 4126207"/>
              <a:gd name="connsiteY4864" fmla="*/ 1440169 h 4072308"/>
              <a:gd name="connsiteX4865" fmla="*/ 149829 w 4126207"/>
              <a:gd name="connsiteY4865" fmla="*/ 1422453 h 4072308"/>
              <a:gd name="connsiteX4866" fmla="*/ 161450 w 4126207"/>
              <a:gd name="connsiteY4866" fmla="*/ 1386353 h 4072308"/>
              <a:gd name="connsiteX4867" fmla="*/ 188596 w 4126207"/>
              <a:gd name="connsiteY4867" fmla="*/ 1311106 h 4072308"/>
              <a:gd name="connsiteX4868" fmla="*/ 218981 w 4126207"/>
              <a:gd name="connsiteY4868" fmla="*/ 1233572 h 4072308"/>
              <a:gd name="connsiteX4869" fmla="*/ 242126 w 4126207"/>
              <a:gd name="connsiteY4869" fmla="*/ 1179946 h 4072308"/>
              <a:gd name="connsiteX4870" fmla="*/ 266796 w 4126207"/>
              <a:gd name="connsiteY4870" fmla="*/ 1126321 h 4072308"/>
              <a:gd name="connsiteX4871" fmla="*/ 293371 w 4126207"/>
              <a:gd name="connsiteY4871" fmla="*/ 1074981 h 4072308"/>
              <a:gd name="connsiteX4872" fmla="*/ 306420 w 4126207"/>
              <a:gd name="connsiteY4872" fmla="*/ 1050311 h 4072308"/>
              <a:gd name="connsiteX4873" fmla="*/ 320231 w 4126207"/>
              <a:gd name="connsiteY4873" fmla="*/ 1027356 h 4072308"/>
              <a:gd name="connsiteX4874" fmla="*/ 355093 w 4126207"/>
              <a:gd name="connsiteY4874" fmla="*/ 969349 h 4072308"/>
              <a:gd name="connsiteX4875" fmla="*/ 390812 w 4126207"/>
              <a:gd name="connsiteY4875" fmla="*/ 914389 h 4072308"/>
              <a:gd name="connsiteX4876" fmla="*/ 408433 w 4126207"/>
              <a:gd name="connsiteY4876" fmla="*/ 887148 h 4072308"/>
              <a:gd name="connsiteX4877" fmla="*/ 427007 w 4126207"/>
              <a:gd name="connsiteY4877" fmla="*/ 860478 h 4072308"/>
              <a:gd name="connsiteX4878" fmla="*/ 465107 w 4126207"/>
              <a:gd name="connsiteY4878" fmla="*/ 806281 h 4072308"/>
              <a:gd name="connsiteX4879" fmla="*/ 496253 w 4126207"/>
              <a:gd name="connsiteY4879" fmla="*/ 765037 h 4072308"/>
              <a:gd name="connsiteX4880" fmla="*/ 527686 w 4126207"/>
              <a:gd name="connsiteY4880" fmla="*/ 726175 h 4072308"/>
              <a:gd name="connsiteX4881" fmla="*/ 588170 w 4126207"/>
              <a:gd name="connsiteY4881" fmla="*/ 663120 h 4072308"/>
              <a:gd name="connsiteX4882" fmla="*/ 622174 w 4126207"/>
              <a:gd name="connsiteY4882" fmla="*/ 629973 h 4072308"/>
              <a:gd name="connsiteX4883" fmla="*/ 660274 w 4126207"/>
              <a:gd name="connsiteY4883" fmla="*/ 591111 h 4072308"/>
              <a:gd name="connsiteX4884" fmla="*/ 665904 w 4126207"/>
              <a:gd name="connsiteY4884" fmla="*/ 585773 h 4072308"/>
              <a:gd name="connsiteX4885" fmla="*/ 1179672 w 4126207"/>
              <a:gd name="connsiteY4885" fmla="*/ 576156 h 4072308"/>
              <a:gd name="connsiteX4886" fmla="*/ 1179672 w 4126207"/>
              <a:gd name="connsiteY4886" fmla="*/ 576157 h 4072308"/>
              <a:gd name="connsiteX4887" fmla="*/ 1179674 w 4126207"/>
              <a:gd name="connsiteY4887" fmla="*/ 576156 h 4072308"/>
              <a:gd name="connsiteX4888" fmla="*/ 1191197 w 4126207"/>
              <a:gd name="connsiteY4888" fmla="*/ 571489 h 4072308"/>
              <a:gd name="connsiteX4889" fmla="*/ 1190666 w 4126207"/>
              <a:gd name="connsiteY4889" fmla="*/ 571705 h 4072308"/>
              <a:gd name="connsiteX4890" fmla="*/ 1189617 w 4126207"/>
              <a:gd name="connsiteY4890" fmla="*/ 572883 h 4072308"/>
              <a:gd name="connsiteX4891" fmla="*/ 1334870 w 4126207"/>
              <a:gd name="connsiteY4891" fmla="*/ 571358 h 4072308"/>
              <a:gd name="connsiteX4892" fmla="*/ 1313688 w 4126207"/>
              <a:gd name="connsiteY4892" fmla="*/ 577014 h 4072308"/>
              <a:gd name="connsiteX4893" fmla="*/ 1309650 w 4126207"/>
              <a:gd name="connsiteY4893" fmla="*/ 577252 h 4072308"/>
              <a:gd name="connsiteX4894" fmla="*/ 1309391 w 4126207"/>
              <a:gd name="connsiteY4894" fmla="*/ 577478 h 4072308"/>
              <a:gd name="connsiteX4895" fmla="*/ 1314260 w 4126207"/>
              <a:gd name="connsiteY4895" fmla="*/ 577110 h 4072308"/>
              <a:gd name="connsiteX4896" fmla="*/ 1334698 w 4126207"/>
              <a:gd name="connsiteY4896" fmla="*/ 571652 h 4072308"/>
              <a:gd name="connsiteX4897" fmla="*/ 2860453 w 4126207"/>
              <a:gd name="connsiteY4897" fmla="*/ 562250 h 4072308"/>
              <a:gd name="connsiteX4898" fmla="*/ 2860455 w 4126207"/>
              <a:gd name="connsiteY4898" fmla="*/ 562264 h 4072308"/>
              <a:gd name="connsiteX4899" fmla="*/ 2860454 w 4126207"/>
              <a:gd name="connsiteY4899" fmla="*/ 562250 h 4072308"/>
              <a:gd name="connsiteX4900" fmla="*/ 1579467 w 4126207"/>
              <a:gd name="connsiteY4900" fmla="*/ 550913 h 4072308"/>
              <a:gd name="connsiteX4901" fmla="*/ 1576864 w 4126207"/>
              <a:gd name="connsiteY4901" fmla="*/ 551392 h 4072308"/>
              <a:gd name="connsiteX4902" fmla="*/ 1522381 w 4126207"/>
              <a:gd name="connsiteY4902" fmla="*/ 573013 h 4072308"/>
              <a:gd name="connsiteX4903" fmla="*/ 1495711 w 4126207"/>
              <a:gd name="connsiteY4903" fmla="*/ 584443 h 4072308"/>
              <a:gd name="connsiteX4904" fmla="*/ 1469518 w 4126207"/>
              <a:gd name="connsiteY4904" fmla="*/ 594731 h 4072308"/>
              <a:gd name="connsiteX4905" fmla="*/ 1399128 w 4126207"/>
              <a:gd name="connsiteY4905" fmla="*/ 622162 h 4072308"/>
              <a:gd name="connsiteX4906" fmla="*/ 1327690 w 4126207"/>
              <a:gd name="connsiteY4906" fmla="*/ 656548 h 4072308"/>
              <a:gd name="connsiteX4907" fmla="*/ 1309879 w 4126207"/>
              <a:gd name="connsiteY4907" fmla="*/ 665596 h 4072308"/>
              <a:gd name="connsiteX4908" fmla="*/ 1292448 w 4126207"/>
              <a:gd name="connsiteY4908" fmla="*/ 675597 h 4072308"/>
              <a:gd name="connsiteX4909" fmla="*/ 1257777 w 4126207"/>
              <a:gd name="connsiteY4909" fmla="*/ 695123 h 4072308"/>
              <a:gd name="connsiteX4910" fmla="*/ 1224249 w 4126207"/>
              <a:gd name="connsiteY4910" fmla="*/ 715412 h 4072308"/>
              <a:gd name="connsiteX4911" fmla="*/ 1191578 w 4126207"/>
              <a:gd name="connsiteY4911" fmla="*/ 734938 h 4072308"/>
              <a:gd name="connsiteX4912" fmla="*/ 1143953 w 4126207"/>
              <a:gd name="connsiteY4912" fmla="*/ 771990 h 4072308"/>
              <a:gd name="connsiteX4913" fmla="*/ 1103033 w 4126207"/>
              <a:gd name="connsiteY4913" fmla="*/ 797717 h 4072308"/>
              <a:gd name="connsiteX4914" fmla="*/ 1102759 w 4126207"/>
              <a:gd name="connsiteY4914" fmla="*/ 798009 h 4072308"/>
              <a:gd name="connsiteX4915" fmla="*/ 1144143 w 4126207"/>
              <a:gd name="connsiteY4915" fmla="*/ 771991 h 4072308"/>
              <a:gd name="connsiteX4916" fmla="*/ 1191768 w 4126207"/>
              <a:gd name="connsiteY4916" fmla="*/ 734938 h 4072308"/>
              <a:gd name="connsiteX4917" fmla="*/ 1224534 w 4126207"/>
              <a:gd name="connsiteY4917" fmla="*/ 715412 h 4072308"/>
              <a:gd name="connsiteX4918" fmla="*/ 1257967 w 4126207"/>
              <a:gd name="connsiteY4918" fmla="*/ 695125 h 4072308"/>
              <a:gd name="connsiteX4919" fmla="*/ 1292638 w 4126207"/>
              <a:gd name="connsiteY4919" fmla="*/ 675600 h 4072308"/>
              <a:gd name="connsiteX4920" fmla="*/ 1310069 w 4126207"/>
              <a:gd name="connsiteY4920" fmla="*/ 665596 h 4072308"/>
              <a:gd name="connsiteX4921" fmla="*/ 1327880 w 4126207"/>
              <a:gd name="connsiteY4921" fmla="*/ 656548 h 4072308"/>
              <a:gd name="connsiteX4922" fmla="*/ 1399318 w 4126207"/>
              <a:gd name="connsiteY4922" fmla="*/ 622163 h 4072308"/>
              <a:gd name="connsiteX4923" fmla="*/ 1469708 w 4126207"/>
              <a:gd name="connsiteY4923" fmla="*/ 594731 h 4072308"/>
              <a:gd name="connsiteX4924" fmla="*/ 1495901 w 4126207"/>
              <a:gd name="connsiteY4924" fmla="*/ 584443 h 4072308"/>
              <a:gd name="connsiteX4925" fmla="*/ 1522571 w 4126207"/>
              <a:gd name="connsiteY4925" fmla="*/ 573013 h 4072308"/>
              <a:gd name="connsiteX4926" fmla="*/ 1577054 w 4126207"/>
              <a:gd name="connsiteY4926" fmla="*/ 551393 h 4072308"/>
              <a:gd name="connsiteX4927" fmla="*/ 1590199 w 4126207"/>
              <a:gd name="connsiteY4927" fmla="*/ 548939 h 4072308"/>
              <a:gd name="connsiteX4928" fmla="*/ 1590172 w 4126207"/>
              <a:gd name="connsiteY4928" fmla="*/ 548944 h 4072308"/>
              <a:gd name="connsiteX4929" fmla="*/ 1589775 w 4126207"/>
              <a:gd name="connsiteY4929" fmla="*/ 549605 h 4072308"/>
              <a:gd name="connsiteX4930" fmla="*/ 861909 w 4126207"/>
              <a:gd name="connsiteY4930" fmla="*/ 547864 h 4072308"/>
              <a:gd name="connsiteX4931" fmla="*/ 854869 w 4126207"/>
              <a:gd name="connsiteY4931" fmla="*/ 552344 h 4072308"/>
              <a:gd name="connsiteX4932" fmla="*/ 803815 w 4126207"/>
              <a:gd name="connsiteY4932" fmla="*/ 596160 h 4072308"/>
              <a:gd name="connsiteX4933" fmla="*/ 783051 w 4126207"/>
              <a:gd name="connsiteY4933" fmla="*/ 615210 h 4072308"/>
              <a:gd name="connsiteX4934" fmla="*/ 767620 w 4126207"/>
              <a:gd name="connsiteY4934" fmla="*/ 631782 h 4072308"/>
              <a:gd name="connsiteX4935" fmla="*/ 747808 w 4126207"/>
              <a:gd name="connsiteY4935" fmla="*/ 656262 h 4072308"/>
              <a:gd name="connsiteX4936" fmla="*/ 738283 w 4126207"/>
              <a:gd name="connsiteY4936" fmla="*/ 677598 h 4072308"/>
              <a:gd name="connsiteX4937" fmla="*/ 700183 w 4126207"/>
              <a:gd name="connsiteY4937" fmla="*/ 723317 h 4072308"/>
              <a:gd name="connsiteX4938" fmla="*/ 665893 w 4126207"/>
              <a:gd name="connsiteY4938" fmla="*/ 755798 h 4072308"/>
              <a:gd name="connsiteX4939" fmla="*/ 609315 w 4126207"/>
              <a:gd name="connsiteY4939" fmla="*/ 811709 h 4072308"/>
              <a:gd name="connsiteX4940" fmla="*/ 574834 w 4126207"/>
              <a:gd name="connsiteY4940" fmla="*/ 854477 h 4072308"/>
              <a:gd name="connsiteX4941" fmla="*/ 539401 w 4126207"/>
              <a:gd name="connsiteY4941" fmla="*/ 901625 h 4072308"/>
              <a:gd name="connsiteX4942" fmla="*/ 535921 w 4126207"/>
              <a:gd name="connsiteY4942" fmla="*/ 905541 h 4072308"/>
              <a:gd name="connsiteX4943" fmla="*/ 516387 w 4126207"/>
              <a:gd name="connsiteY4943" fmla="*/ 934094 h 4072308"/>
              <a:gd name="connsiteX4944" fmla="*/ 495491 w 4126207"/>
              <a:gd name="connsiteY4944" fmla="*/ 962395 h 4072308"/>
              <a:gd name="connsiteX4945" fmla="*/ 457391 w 4126207"/>
              <a:gd name="connsiteY4945" fmla="*/ 1017926 h 4072308"/>
              <a:gd name="connsiteX4946" fmla="*/ 418720 w 4126207"/>
              <a:gd name="connsiteY4946" fmla="*/ 1082124 h 4072308"/>
              <a:gd name="connsiteX4947" fmla="*/ 417319 w 4126207"/>
              <a:gd name="connsiteY4947" fmla="*/ 1082026 h 4072308"/>
              <a:gd name="connsiteX4948" fmla="*/ 417243 w 4126207"/>
              <a:gd name="connsiteY4948" fmla="*/ 1082411 h 4072308"/>
              <a:gd name="connsiteX4949" fmla="*/ 419957 w 4126207"/>
              <a:gd name="connsiteY4949" fmla="*/ 1082601 h 4072308"/>
              <a:gd name="connsiteX4950" fmla="*/ 458629 w 4126207"/>
              <a:gd name="connsiteY4950" fmla="*/ 1018402 h 4072308"/>
              <a:gd name="connsiteX4951" fmla="*/ 496729 w 4126207"/>
              <a:gd name="connsiteY4951" fmla="*/ 962872 h 4072308"/>
              <a:gd name="connsiteX4952" fmla="*/ 539591 w 4126207"/>
              <a:gd name="connsiteY4952" fmla="*/ 901721 h 4072308"/>
              <a:gd name="connsiteX4953" fmla="*/ 575024 w 4126207"/>
              <a:gd name="connsiteY4953" fmla="*/ 854572 h 4072308"/>
              <a:gd name="connsiteX4954" fmla="*/ 609505 w 4126207"/>
              <a:gd name="connsiteY4954" fmla="*/ 811805 h 4072308"/>
              <a:gd name="connsiteX4955" fmla="*/ 666083 w 4126207"/>
              <a:gd name="connsiteY4955" fmla="*/ 755893 h 4072308"/>
              <a:gd name="connsiteX4956" fmla="*/ 700373 w 4126207"/>
              <a:gd name="connsiteY4956" fmla="*/ 723413 h 4072308"/>
              <a:gd name="connsiteX4957" fmla="*/ 738473 w 4126207"/>
              <a:gd name="connsiteY4957" fmla="*/ 677694 h 4072308"/>
              <a:gd name="connsiteX4958" fmla="*/ 747998 w 4126207"/>
              <a:gd name="connsiteY4958" fmla="*/ 656357 h 4072308"/>
              <a:gd name="connsiteX4959" fmla="*/ 767810 w 4126207"/>
              <a:gd name="connsiteY4959" fmla="*/ 631878 h 4072308"/>
              <a:gd name="connsiteX4960" fmla="*/ 783241 w 4126207"/>
              <a:gd name="connsiteY4960" fmla="*/ 615304 h 4072308"/>
              <a:gd name="connsiteX4961" fmla="*/ 804005 w 4126207"/>
              <a:gd name="connsiteY4961" fmla="*/ 596254 h 4072308"/>
              <a:gd name="connsiteX4962" fmla="*/ 855059 w 4126207"/>
              <a:gd name="connsiteY4962" fmla="*/ 552440 h 4072308"/>
              <a:gd name="connsiteX4963" fmla="*/ 1142442 w 4126207"/>
              <a:gd name="connsiteY4963" fmla="*/ 544247 h 4072308"/>
              <a:gd name="connsiteX4964" fmla="*/ 1142429 w 4126207"/>
              <a:gd name="connsiteY4964" fmla="*/ 544249 h 4072308"/>
              <a:gd name="connsiteX4965" fmla="*/ 1113854 w 4126207"/>
              <a:gd name="connsiteY4965" fmla="*/ 559297 h 4072308"/>
              <a:gd name="connsiteX4966" fmla="*/ 1077468 w 4126207"/>
              <a:gd name="connsiteY4966" fmla="*/ 582538 h 4072308"/>
              <a:gd name="connsiteX4967" fmla="*/ 1043464 w 4126207"/>
              <a:gd name="connsiteY4967" fmla="*/ 605874 h 4072308"/>
              <a:gd name="connsiteX4968" fmla="*/ 1010508 w 4126207"/>
              <a:gd name="connsiteY4968" fmla="*/ 628163 h 4072308"/>
              <a:gd name="connsiteX4969" fmla="*/ 979456 w 4126207"/>
              <a:gd name="connsiteY4969" fmla="*/ 651023 h 4072308"/>
              <a:gd name="connsiteX4970" fmla="*/ 948595 w 4126207"/>
              <a:gd name="connsiteY4970" fmla="*/ 673407 h 4072308"/>
              <a:gd name="connsiteX4971" fmla="*/ 919068 w 4126207"/>
              <a:gd name="connsiteY4971" fmla="*/ 696934 h 4072308"/>
              <a:gd name="connsiteX4972" fmla="*/ 889350 w 4126207"/>
              <a:gd name="connsiteY4972" fmla="*/ 720746 h 4072308"/>
              <a:gd name="connsiteX4973" fmla="*/ 860298 w 4126207"/>
              <a:gd name="connsiteY4973" fmla="*/ 746178 h 4072308"/>
              <a:gd name="connsiteX4974" fmla="*/ 829247 w 4126207"/>
              <a:gd name="connsiteY4974" fmla="*/ 766847 h 4072308"/>
              <a:gd name="connsiteX4975" fmla="*/ 809625 w 4126207"/>
              <a:gd name="connsiteY4975" fmla="*/ 784468 h 4072308"/>
              <a:gd name="connsiteX4976" fmla="*/ 799053 w 4126207"/>
              <a:gd name="connsiteY4976" fmla="*/ 795803 h 4072308"/>
              <a:gd name="connsiteX4977" fmla="*/ 794671 w 4126207"/>
              <a:gd name="connsiteY4977" fmla="*/ 805328 h 4072308"/>
              <a:gd name="connsiteX4978" fmla="*/ 772421 w 4126207"/>
              <a:gd name="connsiteY4978" fmla="*/ 829097 h 4072308"/>
              <a:gd name="connsiteX4979" fmla="*/ 794672 w 4126207"/>
              <a:gd name="connsiteY4979" fmla="*/ 805613 h 4072308"/>
              <a:gd name="connsiteX4980" fmla="*/ 809054 w 4126207"/>
              <a:gd name="connsiteY4980" fmla="*/ 794659 h 4072308"/>
              <a:gd name="connsiteX4981" fmla="*/ 809231 w 4126207"/>
              <a:gd name="connsiteY4981" fmla="*/ 797544 h 4072308"/>
              <a:gd name="connsiteX4982" fmla="*/ 810705 w 4126207"/>
              <a:gd name="connsiteY4982" fmla="*/ 797062 h 4072308"/>
              <a:gd name="connsiteX4983" fmla="*/ 809435 w 4126207"/>
              <a:gd name="connsiteY4983" fmla="*/ 794374 h 4072308"/>
              <a:gd name="connsiteX4984" fmla="*/ 860189 w 4126207"/>
              <a:gd name="connsiteY4984" fmla="*/ 746638 h 4072308"/>
              <a:gd name="connsiteX4985" fmla="*/ 860489 w 4126207"/>
              <a:gd name="connsiteY4985" fmla="*/ 746082 h 4072308"/>
              <a:gd name="connsiteX4986" fmla="*/ 889541 w 4126207"/>
              <a:gd name="connsiteY4986" fmla="*/ 720651 h 4072308"/>
              <a:gd name="connsiteX4987" fmla="*/ 919258 w 4126207"/>
              <a:gd name="connsiteY4987" fmla="*/ 696838 h 4072308"/>
              <a:gd name="connsiteX4988" fmla="*/ 948786 w 4126207"/>
              <a:gd name="connsiteY4988" fmla="*/ 673311 h 4072308"/>
              <a:gd name="connsiteX4989" fmla="*/ 979647 w 4126207"/>
              <a:gd name="connsiteY4989" fmla="*/ 650929 h 4072308"/>
              <a:gd name="connsiteX4990" fmla="*/ 1010699 w 4126207"/>
              <a:gd name="connsiteY4990" fmla="*/ 628068 h 4072308"/>
              <a:gd name="connsiteX4991" fmla="*/ 1043655 w 4126207"/>
              <a:gd name="connsiteY4991" fmla="*/ 605780 h 4072308"/>
              <a:gd name="connsiteX4992" fmla="*/ 1077659 w 4126207"/>
              <a:gd name="connsiteY4992" fmla="*/ 582443 h 4072308"/>
              <a:gd name="connsiteX4993" fmla="*/ 1114045 w 4126207"/>
              <a:gd name="connsiteY4993" fmla="*/ 559202 h 4072308"/>
              <a:gd name="connsiteX4994" fmla="*/ 1496233 w 4126207"/>
              <a:gd name="connsiteY4994" fmla="*/ 541232 h 4072308"/>
              <a:gd name="connsiteX4995" fmla="*/ 1484515 w 4126207"/>
              <a:gd name="connsiteY4995" fmla="*/ 548841 h 4072308"/>
              <a:gd name="connsiteX4996" fmla="*/ 1451039 w 4126207"/>
              <a:gd name="connsiteY4996" fmla="*/ 564632 h 4072308"/>
              <a:gd name="connsiteX4997" fmla="*/ 1408367 w 4126207"/>
              <a:gd name="connsiteY4997" fmla="*/ 586444 h 4072308"/>
              <a:gd name="connsiteX4998" fmla="*/ 1405379 w 4126207"/>
              <a:gd name="connsiteY4998" fmla="*/ 590623 h 4072308"/>
              <a:gd name="connsiteX4999" fmla="*/ 1406092 w 4126207"/>
              <a:gd name="connsiteY4999" fmla="*/ 590445 h 4072308"/>
              <a:gd name="connsiteX5000" fmla="*/ 1408843 w 4126207"/>
              <a:gd name="connsiteY5000" fmla="*/ 586730 h 4072308"/>
              <a:gd name="connsiteX5001" fmla="*/ 1451515 w 4126207"/>
              <a:gd name="connsiteY5001" fmla="*/ 564918 h 4072308"/>
              <a:gd name="connsiteX5002" fmla="*/ 1496795 w 4126207"/>
              <a:gd name="connsiteY5002" fmla="*/ 541462 h 4072308"/>
              <a:gd name="connsiteX5003" fmla="*/ 877521 w 4126207"/>
              <a:gd name="connsiteY5003" fmla="*/ 541185 h 4072308"/>
              <a:gd name="connsiteX5004" fmla="*/ 879389 w 4126207"/>
              <a:gd name="connsiteY5004" fmla="*/ 543083 h 4072308"/>
              <a:gd name="connsiteX5005" fmla="*/ 879539 w 4126207"/>
              <a:gd name="connsiteY5005" fmla="*/ 542688 h 4072308"/>
              <a:gd name="connsiteX5006" fmla="*/ 877158 w 4126207"/>
              <a:gd name="connsiteY5006" fmla="*/ 540915 h 4072308"/>
              <a:gd name="connsiteX5007" fmla="*/ 876113 w 4126207"/>
              <a:gd name="connsiteY5007" fmla="*/ 541072 h 4072308"/>
              <a:gd name="connsiteX5008" fmla="*/ 877289 w 4126207"/>
              <a:gd name="connsiteY5008" fmla="*/ 541012 h 4072308"/>
              <a:gd name="connsiteX5009" fmla="*/ 1400842 w 4126207"/>
              <a:gd name="connsiteY5009" fmla="*/ 540628 h 4072308"/>
              <a:gd name="connsiteX5010" fmla="*/ 1400839 w 4126207"/>
              <a:gd name="connsiteY5010" fmla="*/ 540629 h 4072308"/>
              <a:gd name="connsiteX5011" fmla="*/ 1395985 w 4126207"/>
              <a:gd name="connsiteY5011" fmla="*/ 543961 h 4072308"/>
              <a:gd name="connsiteX5012" fmla="*/ 1384654 w 4126207"/>
              <a:gd name="connsiteY5012" fmla="*/ 548626 h 4072308"/>
              <a:gd name="connsiteX5013" fmla="*/ 1384650 w 4126207"/>
              <a:gd name="connsiteY5013" fmla="*/ 548629 h 4072308"/>
              <a:gd name="connsiteX5014" fmla="*/ 1395984 w 4126207"/>
              <a:gd name="connsiteY5014" fmla="*/ 543962 h 4072308"/>
              <a:gd name="connsiteX5015" fmla="*/ 1400842 w 4126207"/>
              <a:gd name="connsiteY5015" fmla="*/ 540628 h 4072308"/>
              <a:gd name="connsiteX5016" fmla="*/ 1482089 w 4126207"/>
              <a:gd name="connsiteY5016" fmla="*/ 535572 h 4072308"/>
              <a:gd name="connsiteX5017" fmla="*/ 1481994 w 4126207"/>
              <a:gd name="connsiteY5017" fmla="*/ 535599 h 4072308"/>
              <a:gd name="connsiteX5018" fmla="*/ 1447913 w 4126207"/>
              <a:gd name="connsiteY5018" fmla="*/ 547839 h 4072308"/>
              <a:gd name="connsiteX5019" fmla="*/ 1447929 w 4126207"/>
              <a:gd name="connsiteY5019" fmla="*/ 547840 h 4072308"/>
              <a:gd name="connsiteX5020" fmla="*/ 1607235 w 4126207"/>
              <a:gd name="connsiteY5020" fmla="*/ 533788 h 4072308"/>
              <a:gd name="connsiteX5021" fmla="*/ 1592199 w 4126207"/>
              <a:gd name="connsiteY5021" fmla="*/ 536913 h 4072308"/>
              <a:gd name="connsiteX5022" fmla="*/ 1554766 w 4126207"/>
              <a:gd name="connsiteY5022" fmla="*/ 547962 h 4072308"/>
              <a:gd name="connsiteX5023" fmla="*/ 1525715 w 4126207"/>
              <a:gd name="connsiteY5023" fmla="*/ 559297 h 4072308"/>
              <a:gd name="connsiteX5024" fmla="*/ 1469613 w 4126207"/>
              <a:gd name="connsiteY5024" fmla="*/ 583872 h 4072308"/>
              <a:gd name="connsiteX5025" fmla="*/ 1421988 w 4126207"/>
              <a:gd name="connsiteY5025" fmla="*/ 602922 h 4072308"/>
              <a:gd name="connsiteX5026" fmla="*/ 1389698 w 4126207"/>
              <a:gd name="connsiteY5026" fmla="*/ 616447 h 4072308"/>
              <a:gd name="connsiteX5027" fmla="*/ 1344740 w 4126207"/>
              <a:gd name="connsiteY5027" fmla="*/ 642736 h 4072308"/>
              <a:gd name="connsiteX5028" fmla="*/ 1299972 w 4126207"/>
              <a:gd name="connsiteY5028" fmla="*/ 665596 h 4072308"/>
              <a:gd name="connsiteX5029" fmla="*/ 1255967 w 4126207"/>
              <a:gd name="connsiteY5029" fmla="*/ 688266 h 4072308"/>
              <a:gd name="connsiteX5030" fmla="*/ 1245013 w 4126207"/>
              <a:gd name="connsiteY5030" fmla="*/ 693886 h 4072308"/>
              <a:gd name="connsiteX5031" fmla="*/ 1234345 w 4126207"/>
              <a:gd name="connsiteY5031" fmla="*/ 700172 h 4072308"/>
              <a:gd name="connsiteX5032" fmla="*/ 1213136 w 4126207"/>
              <a:gd name="connsiteY5032" fmla="*/ 713202 h 4072308"/>
              <a:gd name="connsiteX5033" fmla="*/ 1212965 w 4126207"/>
              <a:gd name="connsiteY5033" fmla="*/ 713417 h 4072308"/>
              <a:gd name="connsiteX5034" fmla="*/ 1234060 w 4126207"/>
              <a:gd name="connsiteY5034" fmla="*/ 700457 h 4072308"/>
              <a:gd name="connsiteX5035" fmla="*/ 1244728 w 4126207"/>
              <a:gd name="connsiteY5035" fmla="*/ 694172 h 4072308"/>
              <a:gd name="connsiteX5036" fmla="*/ 1255681 w 4126207"/>
              <a:gd name="connsiteY5036" fmla="*/ 688551 h 4072308"/>
              <a:gd name="connsiteX5037" fmla="*/ 1299687 w 4126207"/>
              <a:gd name="connsiteY5037" fmla="*/ 665883 h 4072308"/>
              <a:gd name="connsiteX5038" fmla="*/ 1344454 w 4126207"/>
              <a:gd name="connsiteY5038" fmla="*/ 643023 h 4072308"/>
              <a:gd name="connsiteX5039" fmla="*/ 1389412 w 4126207"/>
              <a:gd name="connsiteY5039" fmla="*/ 616733 h 4072308"/>
              <a:gd name="connsiteX5040" fmla="*/ 1421702 w 4126207"/>
              <a:gd name="connsiteY5040" fmla="*/ 603207 h 4072308"/>
              <a:gd name="connsiteX5041" fmla="*/ 1469327 w 4126207"/>
              <a:gd name="connsiteY5041" fmla="*/ 584157 h 4072308"/>
              <a:gd name="connsiteX5042" fmla="*/ 1525429 w 4126207"/>
              <a:gd name="connsiteY5042" fmla="*/ 559584 h 4072308"/>
              <a:gd name="connsiteX5043" fmla="*/ 1554481 w 4126207"/>
              <a:gd name="connsiteY5043" fmla="*/ 548248 h 4072308"/>
              <a:gd name="connsiteX5044" fmla="*/ 1591914 w 4126207"/>
              <a:gd name="connsiteY5044" fmla="*/ 537199 h 4072308"/>
              <a:gd name="connsiteX5045" fmla="*/ 1608323 w 4126207"/>
              <a:gd name="connsiteY5045" fmla="*/ 533569 h 4072308"/>
              <a:gd name="connsiteX5046" fmla="*/ 1608229 w 4126207"/>
              <a:gd name="connsiteY5046" fmla="*/ 533582 h 4072308"/>
              <a:gd name="connsiteX5047" fmla="*/ 1608198 w 4126207"/>
              <a:gd name="connsiteY5047" fmla="*/ 533588 h 4072308"/>
              <a:gd name="connsiteX5048" fmla="*/ 1266921 w 4126207"/>
              <a:gd name="connsiteY5048" fmla="*/ 533484 h 4072308"/>
              <a:gd name="connsiteX5049" fmla="*/ 1244537 w 4126207"/>
              <a:gd name="connsiteY5049" fmla="*/ 543010 h 4072308"/>
              <a:gd name="connsiteX5050" fmla="*/ 1238049 w 4126207"/>
              <a:gd name="connsiteY5050" fmla="*/ 541879 h 4072308"/>
              <a:gd name="connsiteX5051" fmla="*/ 1236927 w 4126207"/>
              <a:gd name="connsiteY5051" fmla="*/ 540460 h 4072308"/>
              <a:gd name="connsiteX5052" fmla="*/ 1236443 w 4126207"/>
              <a:gd name="connsiteY5052" fmla="*/ 541067 h 4072308"/>
              <a:gd name="connsiteX5053" fmla="*/ 1244252 w 4126207"/>
              <a:gd name="connsiteY5053" fmla="*/ 543866 h 4072308"/>
              <a:gd name="connsiteX5054" fmla="*/ 1245680 w 4126207"/>
              <a:gd name="connsiteY5054" fmla="*/ 546343 h 4072308"/>
              <a:gd name="connsiteX5055" fmla="*/ 1246536 w 4126207"/>
              <a:gd name="connsiteY5055" fmla="*/ 548056 h 4072308"/>
              <a:gd name="connsiteX5056" fmla="*/ 1247087 w 4126207"/>
              <a:gd name="connsiteY5056" fmla="*/ 547728 h 4072308"/>
              <a:gd name="connsiteX5057" fmla="*/ 1245966 w 4126207"/>
              <a:gd name="connsiteY5057" fmla="*/ 545486 h 4072308"/>
              <a:gd name="connsiteX5058" fmla="*/ 1246111 w 4126207"/>
              <a:gd name="connsiteY5058" fmla="*/ 545405 h 4072308"/>
              <a:gd name="connsiteX5059" fmla="*/ 1244728 w 4126207"/>
              <a:gd name="connsiteY5059" fmla="*/ 543010 h 4072308"/>
              <a:gd name="connsiteX5060" fmla="*/ 1260992 w 4126207"/>
              <a:gd name="connsiteY5060" fmla="*/ 535140 h 4072308"/>
              <a:gd name="connsiteX5061" fmla="*/ 1266762 w 4126207"/>
              <a:gd name="connsiteY5061" fmla="*/ 533578 h 4072308"/>
              <a:gd name="connsiteX5062" fmla="*/ 2963227 w 4126207"/>
              <a:gd name="connsiteY5062" fmla="*/ 532532 h 4072308"/>
              <a:gd name="connsiteX5063" fmla="*/ 2955500 w 4126207"/>
              <a:gd name="connsiteY5063" fmla="*/ 533985 h 4072308"/>
              <a:gd name="connsiteX5064" fmla="*/ 2955547 w 4126207"/>
              <a:gd name="connsiteY5064" fmla="*/ 534408 h 4072308"/>
              <a:gd name="connsiteX5065" fmla="*/ 2962942 w 4126207"/>
              <a:gd name="connsiteY5065" fmla="*/ 532817 h 4072308"/>
              <a:gd name="connsiteX5066" fmla="*/ 3019520 w 4126207"/>
              <a:gd name="connsiteY5066" fmla="*/ 559107 h 4072308"/>
              <a:gd name="connsiteX5067" fmla="*/ 3074194 w 4126207"/>
              <a:gd name="connsiteY5067" fmla="*/ 594921 h 4072308"/>
              <a:gd name="connsiteX5068" fmla="*/ 3118580 w 4126207"/>
              <a:gd name="connsiteY5068" fmla="*/ 628067 h 4072308"/>
              <a:gd name="connsiteX5069" fmla="*/ 3118587 w 4126207"/>
              <a:gd name="connsiteY5069" fmla="*/ 627596 h 4072308"/>
              <a:gd name="connsiteX5070" fmla="*/ 3101888 w 4126207"/>
              <a:gd name="connsiteY5070" fmla="*/ 616495 h 4072308"/>
              <a:gd name="connsiteX5071" fmla="*/ 3074480 w 4126207"/>
              <a:gd name="connsiteY5071" fmla="*/ 594635 h 4072308"/>
              <a:gd name="connsiteX5072" fmla="*/ 3019806 w 4126207"/>
              <a:gd name="connsiteY5072" fmla="*/ 558822 h 4072308"/>
              <a:gd name="connsiteX5073" fmla="*/ 2963227 w 4126207"/>
              <a:gd name="connsiteY5073" fmla="*/ 532532 h 4072308"/>
              <a:gd name="connsiteX5074" fmla="*/ 2281411 w 4126207"/>
              <a:gd name="connsiteY5074" fmla="*/ 532464 h 4072308"/>
              <a:gd name="connsiteX5075" fmla="*/ 2279569 w 4126207"/>
              <a:gd name="connsiteY5075" fmla="*/ 533459 h 4072308"/>
              <a:gd name="connsiteX5076" fmla="*/ 2279570 w 4126207"/>
              <a:gd name="connsiteY5076" fmla="*/ 533459 h 4072308"/>
              <a:gd name="connsiteX5077" fmla="*/ 2343370 w 4126207"/>
              <a:gd name="connsiteY5077" fmla="*/ 532417 h 4072308"/>
              <a:gd name="connsiteX5078" fmla="*/ 2343307 w 4126207"/>
              <a:gd name="connsiteY5078" fmla="*/ 532850 h 4072308"/>
              <a:gd name="connsiteX5079" fmla="*/ 2349110 w 4126207"/>
              <a:gd name="connsiteY5079" fmla="*/ 535804 h 4072308"/>
              <a:gd name="connsiteX5080" fmla="*/ 2372957 w 4126207"/>
              <a:gd name="connsiteY5080" fmla="*/ 542884 h 4072308"/>
              <a:gd name="connsiteX5081" fmla="*/ 2349297 w 4126207"/>
              <a:gd name="connsiteY5081" fmla="*/ 535856 h 4072308"/>
              <a:gd name="connsiteX5082" fmla="*/ 2296528 w 4126207"/>
              <a:gd name="connsiteY5082" fmla="*/ 530693 h 4072308"/>
              <a:gd name="connsiteX5083" fmla="*/ 2297049 w 4126207"/>
              <a:gd name="connsiteY5083" fmla="*/ 531008 h 4072308"/>
              <a:gd name="connsiteX5084" fmla="*/ 2320005 w 4126207"/>
              <a:gd name="connsiteY5084" fmla="*/ 535770 h 4072308"/>
              <a:gd name="connsiteX5085" fmla="*/ 2342766 w 4126207"/>
              <a:gd name="connsiteY5085" fmla="*/ 541676 h 4072308"/>
              <a:gd name="connsiteX5086" fmla="*/ 2342769 w 4126207"/>
              <a:gd name="connsiteY5086" fmla="*/ 541675 h 4072308"/>
              <a:gd name="connsiteX5087" fmla="*/ 2371820 w 4126207"/>
              <a:gd name="connsiteY5087" fmla="*/ 548343 h 4072308"/>
              <a:gd name="connsiteX5088" fmla="*/ 2372963 w 4126207"/>
              <a:gd name="connsiteY5088" fmla="*/ 549962 h 4072308"/>
              <a:gd name="connsiteX5089" fmla="*/ 2363879 w 4126207"/>
              <a:gd name="connsiteY5089" fmla="*/ 549581 h 4072308"/>
              <a:gd name="connsiteX5090" fmla="*/ 2363707 w 4126207"/>
              <a:gd name="connsiteY5090" fmla="*/ 549592 h 4072308"/>
              <a:gd name="connsiteX5091" fmla="*/ 2372678 w 4126207"/>
              <a:gd name="connsiteY5091" fmla="*/ 549964 h 4072308"/>
              <a:gd name="connsiteX5092" fmla="*/ 2450116 w 4126207"/>
              <a:gd name="connsiteY5092" fmla="*/ 576919 h 4072308"/>
              <a:gd name="connsiteX5093" fmla="*/ 2468191 w 4126207"/>
              <a:gd name="connsiteY5093" fmla="*/ 583720 h 4072308"/>
              <a:gd name="connsiteX5094" fmla="*/ 2468881 w 4126207"/>
              <a:gd name="connsiteY5094" fmla="*/ 583396 h 4072308"/>
              <a:gd name="connsiteX5095" fmla="*/ 2450402 w 4126207"/>
              <a:gd name="connsiteY5095" fmla="*/ 576442 h 4072308"/>
              <a:gd name="connsiteX5096" fmla="*/ 2372964 w 4126207"/>
              <a:gd name="connsiteY5096" fmla="*/ 549486 h 4072308"/>
              <a:gd name="connsiteX5097" fmla="*/ 2371903 w 4126207"/>
              <a:gd name="connsiteY5097" fmla="*/ 547983 h 4072308"/>
              <a:gd name="connsiteX5098" fmla="*/ 2371821 w 4126207"/>
              <a:gd name="connsiteY5098" fmla="*/ 548343 h 4072308"/>
              <a:gd name="connsiteX5099" fmla="*/ 2342770 w 4126207"/>
              <a:gd name="connsiteY5099" fmla="*/ 541675 h 4072308"/>
              <a:gd name="connsiteX5100" fmla="*/ 2320005 w 4126207"/>
              <a:gd name="connsiteY5100" fmla="*/ 535770 h 4072308"/>
              <a:gd name="connsiteX5101" fmla="*/ 2297050 w 4126207"/>
              <a:gd name="connsiteY5101" fmla="*/ 531007 h 4072308"/>
              <a:gd name="connsiteX5102" fmla="*/ 2679002 w 4126207"/>
              <a:gd name="connsiteY5102" fmla="*/ 529293 h 4072308"/>
              <a:gd name="connsiteX5103" fmla="*/ 2708815 w 4126207"/>
              <a:gd name="connsiteY5103" fmla="*/ 546819 h 4072308"/>
              <a:gd name="connsiteX5104" fmla="*/ 2755964 w 4126207"/>
              <a:gd name="connsiteY5104" fmla="*/ 570728 h 4072308"/>
              <a:gd name="connsiteX5105" fmla="*/ 2797986 w 4126207"/>
              <a:gd name="connsiteY5105" fmla="*/ 592962 h 4072308"/>
              <a:gd name="connsiteX5106" fmla="*/ 2756345 w 4126207"/>
              <a:gd name="connsiteY5106" fmla="*/ 570728 h 4072308"/>
              <a:gd name="connsiteX5107" fmla="*/ 2709196 w 4126207"/>
              <a:gd name="connsiteY5107" fmla="*/ 546819 h 4072308"/>
              <a:gd name="connsiteX5108" fmla="*/ 2679002 w 4126207"/>
              <a:gd name="connsiteY5108" fmla="*/ 529293 h 4072308"/>
              <a:gd name="connsiteX5109" fmla="*/ 2346483 w 4126207"/>
              <a:gd name="connsiteY5109" fmla="*/ 528438 h 4072308"/>
              <a:gd name="connsiteX5110" fmla="*/ 2343558 w 4126207"/>
              <a:gd name="connsiteY5110" fmla="*/ 531126 h 4072308"/>
              <a:gd name="connsiteX5111" fmla="*/ 2343411 w 4126207"/>
              <a:gd name="connsiteY5111" fmla="*/ 532136 h 4072308"/>
              <a:gd name="connsiteX5112" fmla="*/ 2345386 w 4126207"/>
              <a:gd name="connsiteY5112" fmla="*/ 530457 h 4072308"/>
              <a:gd name="connsiteX5113" fmla="*/ 3018832 w 4126207"/>
              <a:gd name="connsiteY5113" fmla="*/ 528416 h 4072308"/>
              <a:gd name="connsiteX5114" fmla="*/ 3019983 w 4126207"/>
              <a:gd name="connsiteY5114" fmla="*/ 529564 h 4072308"/>
              <a:gd name="connsiteX5115" fmla="*/ 3058954 w 4126207"/>
              <a:gd name="connsiteY5115" fmla="*/ 554630 h 4072308"/>
              <a:gd name="connsiteX5116" fmla="*/ 3079909 w 4126207"/>
              <a:gd name="connsiteY5116" fmla="*/ 569108 h 4072308"/>
              <a:gd name="connsiteX5117" fmla="*/ 3098959 w 4126207"/>
              <a:gd name="connsiteY5117" fmla="*/ 584729 h 4072308"/>
              <a:gd name="connsiteX5118" fmla="*/ 3128772 w 4126207"/>
              <a:gd name="connsiteY5118" fmla="*/ 610637 h 4072308"/>
              <a:gd name="connsiteX5119" fmla="*/ 3156680 w 4126207"/>
              <a:gd name="connsiteY5119" fmla="*/ 636259 h 4072308"/>
              <a:gd name="connsiteX5120" fmla="*/ 3207258 w 4126207"/>
              <a:gd name="connsiteY5120" fmla="*/ 686646 h 4072308"/>
              <a:gd name="connsiteX5121" fmla="*/ 3210605 w 4126207"/>
              <a:gd name="connsiteY5121" fmla="*/ 691036 h 4072308"/>
              <a:gd name="connsiteX5122" fmla="*/ 3211518 w 4126207"/>
              <a:gd name="connsiteY5122" fmla="*/ 691513 h 4072308"/>
              <a:gd name="connsiteX5123" fmla="*/ 3207735 w 4126207"/>
              <a:gd name="connsiteY5123" fmla="*/ 686551 h 4072308"/>
              <a:gd name="connsiteX5124" fmla="*/ 3157157 w 4126207"/>
              <a:gd name="connsiteY5124" fmla="*/ 636163 h 4072308"/>
              <a:gd name="connsiteX5125" fmla="*/ 3129249 w 4126207"/>
              <a:gd name="connsiteY5125" fmla="*/ 610541 h 4072308"/>
              <a:gd name="connsiteX5126" fmla="*/ 3099150 w 4126207"/>
              <a:gd name="connsiteY5126" fmla="*/ 584443 h 4072308"/>
              <a:gd name="connsiteX5127" fmla="*/ 3080100 w 4126207"/>
              <a:gd name="connsiteY5127" fmla="*/ 568821 h 4072308"/>
              <a:gd name="connsiteX5128" fmla="*/ 3059145 w 4126207"/>
              <a:gd name="connsiteY5128" fmla="*/ 554343 h 4072308"/>
              <a:gd name="connsiteX5129" fmla="*/ 1113295 w 4126207"/>
              <a:gd name="connsiteY5129" fmla="*/ 527889 h 4072308"/>
              <a:gd name="connsiteX5130" fmla="*/ 1099471 w 4126207"/>
              <a:gd name="connsiteY5130" fmla="*/ 534342 h 4072308"/>
              <a:gd name="connsiteX5131" fmla="*/ 1099349 w 4126207"/>
              <a:gd name="connsiteY5131" fmla="*/ 534418 h 4072308"/>
              <a:gd name="connsiteX5132" fmla="*/ 1112724 w 4126207"/>
              <a:gd name="connsiteY5132" fmla="*/ 528174 h 4072308"/>
              <a:gd name="connsiteX5133" fmla="*/ 1110330 w 4126207"/>
              <a:gd name="connsiteY5133" fmla="*/ 532722 h 4072308"/>
              <a:gd name="connsiteX5134" fmla="*/ 1087089 w 4126207"/>
              <a:gd name="connsiteY5134" fmla="*/ 548820 h 4072308"/>
              <a:gd name="connsiteX5135" fmla="*/ 953072 w 4126207"/>
              <a:gd name="connsiteY5135" fmla="*/ 638641 h 4072308"/>
              <a:gd name="connsiteX5136" fmla="*/ 869728 w 4126207"/>
              <a:gd name="connsiteY5136" fmla="*/ 710554 h 4072308"/>
              <a:gd name="connsiteX5137" fmla="*/ 839630 w 4126207"/>
              <a:gd name="connsiteY5137" fmla="*/ 746654 h 4072308"/>
              <a:gd name="connsiteX5138" fmla="*/ 814960 w 4126207"/>
              <a:gd name="connsiteY5138" fmla="*/ 771133 h 4072308"/>
              <a:gd name="connsiteX5139" fmla="*/ 779146 w 4126207"/>
              <a:gd name="connsiteY5139" fmla="*/ 806089 h 4072308"/>
              <a:gd name="connsiteX5140" fmla="*/ 772031 w 4126207"/>
              <a:gd name="connsiteY5140" fmla="*/ 813953 h 4072308"/>
              <a:gd name="connsiteX5141" fmla="*/ 752046 w 4126207"/>
              <a:gd name="connsiteY5141" fmla="*/ 835141 h 4072308"/>
              <a:gd name="connsiteX5142" fmla="*/ 749361 w 4126207"/>
              <a:gd name="connsiteY5142" fmla="*/ 839009 h 4072308"/>
              <a:gd name="connsiteX5143" fmla="*/ 744630 w 4126207"/>
              <a:gd name="connsiteY5143" fmla="*/ 844237 h 4072308"/>
              <a:gd name="connsiteX5144" fmla="*/ 738760 w 4126207"/>
              <a:gd name="connsiteY5144" fmla="*/ 858382 h 4072308"/>
              <a:gd name="connsiteX5145" fmla="*/ 739243 w 4126207"/>
              <a:gd name="connsiteY5145" fmla="*/ 858027 h 4072308"/>
              <a:gd name="connsiteX5146" fmla="*/ 737243 w 4126207"/>
              <a:gd name="connsiteY5146" fmla="*/ 856462 h 4072308"/>
              <a:gd name="connsiteX5147" fmla="*/ 749361 w 4126207"/>
              <a:gd name="connsiteY5147" fmla="*/ 839009 h 4072308"/>
              <a:gd name="connsiteX5148" fmla="*/ 772031 w 4126207"/>
              <a:gd name="connsiteY5148" fmla="*/ 813953 h 4072308"/>
              <a:gd name="connsiteX5149" fmla="*/ 779717 w 4126207"/>
              <a:gd name="connsiteY5149" fmla="*/ 805804 h 4072308"/>
              <a:gd name="connsiteX5150" fmla="*/ 815531 w 4126207"/>
              <a:gd name="connsiteY5150" fmla="*/ 770848 h 4072308"/>
              <a:gd name="connsiteX5151" fmla="*/ 840201 w 4126207"/>
              <a:gd name="connsiteY5151" fmla="*/ 746368 h 4072308"/>
              <a:gd name="connsiteX5152" fmla="*/ 870300 w 4126207"/>
              <a:gd name="connsiteY5152" fmla="*/ 710268 h 4072308"/>
              <a:gd name="connsiteX5153" fmla="*/ 953643 w 4126207"/>
              <a:gd name="connsiteY5153" fmla="*/ 638355 h 4072308"/>
              <a:gd name="connsiteX5154" fmla="*/ 1087660 w 4126207"/>
              <a:gd name="connsiteY5154" fmla="*/ 548534 h 4072308"/>
              <a:gd name="connsiteX5155" fmla="*/ 1110901 w 4126207"/>
              <a:gd name="connsiteY5155" fmla="*/ 532437 h 4072308"/>
              <a:gd name="connsiteX5156" fmla="*/ 1113295 w 4126207"/>
              <a:gd name="connsiteY5156" fmla="*/ 527889 h 4072308"/>
              <a:gd name="connsiteX5157" fmla="*/ 3054144 w 4126207"/>
              <a:gd name="connsiteY5157" fmla="*/ 526662 h 4072308"/>
              <a:gd name="connsiteX5158" fmla="*/ 3054081 w 4126207"/>
              <a:gd name="connsiteY5158" fmla="*/ 526741 h 4072308"/>
              <a:gd name="connsiteX5159" fmla="*/ 3074099 w 4126207"/>
              <a:gd name="connsiteY5159" fmla="*/ 539199 h 4072308"/>
              <a:gd name="connsiteX5160" fmla="*/ 3135535 w 4126207"/>
              <a:gd name="connsiteY5160" fmla="*/ 586824 h 4072308"/>
              <a:gd name="connsiteX5161" fmla="*/ 3144173 w 4126207"/>
              <a:gd name="connsiteY5161" fmla="*/ 595100 h 4072308"/>
              <a:gd name="connsiteX5162" fmla="*/ 3145624 w 4126207"/>
              <a:gd name="connsiteY5162" fmla="*/ 597741 h 4072308"/>
              <a:gd name="connsiteX5163" fmla="*/ 3145894 w 4126207"/>
              <a:gd name="connsiteY5163" fmla="*/ 597885 h 4072308"/>
              <a:gd name="connsiteX5164" fmla="*/ 3135726 w 4126207"/>
              <a:gd name="connsiteY5164" fmla="*/ 586824 h 4072308"/>
              <a:gd name="connsiteX5165" fmla="*/ 3074289 w 4126207"/>
              <a:gd name="connsiteY5165" fmla="*/ 539199 h 4072308"/>
              <a:gd name="connsiteX5166" fmla="*/ 3054144 w 4126207"/>
              <a:gd name="connsiteY5166" fmla="*/ 526662 h 4072308"/>
              <a:gd name="connsiteX5167" fmla="*/ 1263961 w 4126207"/>
              <a:gd name="connsiteY5167" fmla="*/ 521236 h 4072308"/>
              <a:gd name="connsiteX5168" fmla="*/ 1260920 w 4126207"/>
              <a:gd name="connsiteY5168" fmla="*/ 521673 h 4072308"/>
              <a:gd name="connsiteX5169" fmla="*/ 1234536 w 4126207"/>
              <a:gd name="connsiteY5169" fmla="*/ 532437 h 4072308"/>
              <a:gd name="connsiteX5170" fmla="*/ 1199198 w 4126207"/>
              <a:gd name="connsiteY5170" fmla="*/ 551487 h 4072308"/>
              <a:gd name="connsiteX5171" fmla="*/ 1106234 w 4126207"/>
              <a:gd name="connsiteY5171" fmla="*/ 609971 h 4072308"/>
              <a:gd name="connsiteX5172" fmla="*/ 1049656 w 4126207"/>
              <a:gd name="connsiteY5172" fmla="*/ 648071 h 4072308"/>
              <a:gd name="connsiteX5173" fmla="*/ 1044227 w 4126207"/>
              <a:gd name="connsiteY5173" fmla="*/ 648547 h 4072308"/>
              <a:gd name="connsiteX5174" fmla="*/ 1019557 w 4126207"/>
              <a:gd name="connsiteY5174" fmla="*/ 665406 h 4072308"/>
              <a:gd name="connsiteX5175" fmla="*/ 948405 w 4126207"/>
              <a:gd name="connsiteY5175" fmla="*/ 713793 h 4072308"/>
              <a:gd name="connsiteX5176" fmla="*/ 932082 w 4126207"/>
              <a:gd name="connsiteY5176" fmla="*/ 723532 h 4072308"/>
              <a:gd name="connsiteX5177" fmla="*/ 927137 w 4126207"/>
              <a:gd name="connsiteY5177" fmla="*/ 724618 h 4072308"/>
              <a:gd name="connsiteX5178" fmla="*/ 926402 w 4126207"/>
              <a:gd name="connsiteY5178" fmla="*/ 725413 h 4072308"/>
              <a:gd name="connsiteX5179" fmla="*/ 948691 w 4126207"/>
              <a:gd name="connsiteY5179" fmla="*/ 714364 h 4072308"/>
              <a:gd name="connsiteX5180" fmla="*/ 897541 w 4126207"/>
              <a:gd name="connsiteY5180" fmla="*/ 755322 h 4072308"/>
              <a:gd name="connsiteX5181" fmla="*/ 879063 w 4126207"/>
              <a:gd name="connsiteY5181" fmla="*/ 764847 h 4072308"/>
              <a:gd name="connsiteX5182" fmla="*/ 874110 w 4126207"/>
              <a:gd name="connsiteY5182" fmla="*/ 761703 h 4072308"/>
              <a:gd name="connsiteX5183" fmla="*/ 881579 w 4126207"/>
              <a:gd name="connsiteY5183" fmla="*/ 751567 h 4072308"/>
              <a:gd name="connsiteX5184" fmla="*/ 881539 w 4126207"/>
              <a:gd name="connsiteY5184" fmla="*/ 751606 h 4072308"/>
              <a:gd name="connsiteX5185" fmla="*/ 873539 w 4126207"/>
              <a:gd name="connsiteY5185" fmla="*/ 762465 h 4072308"/>
              <a:gd name="connsiteX5186" fmla="*/ 878491 w 4126207"/>
              <a:gd name="connsiteY5186" fmla="*/ 765608 h 4072308"/>
              <a:gd name="connsiteX5187" fmla="*/ 896970 w 4126207"/>
              <a:gd name="connsiteY5187" fmla="*/ 756083 h 4072308"/>
              <a:gd name="connsiteX5188" fmla="*/ 948119 w 4126207"/>
              <a:gd name="connsiteY5188" fmla="*/ 715126 h 4072308"/>
              <a:gd name="connsiteX5189" fmla="*/ 1019271 w 4126207"/>
              <a:gd name="connsiteY5189" fmla="*/ 666739 h 4072308"/>
              <a:gd name="connsiteX5190" fmla="*/ 1049370 w 4126207"/>
              <a:gd name="connsiteY5190" fmla="*/ 649404 h 4072308"/>
              <a:gd name="connsiteX5191" fmla="*/ 1105948 w 4126207"/>
              <a:gd name="connsiteY5191" fmla="*/ 611303 h 4072308"/>
              <a:gd name="connsiteX5192" fmla="*/ 1175767 w 4126207"/>
              <a:gd name="connsiteY5192" fmla="*/ 571204 h 4072308"/>
              <a:gd name="connsiteX5193" fmla="*/ 1210736 w 4126207"/>
              <a:gd name="connsiteY5193" fmla="*/ 551367 h 4072308"/>
              <a:gd name="connsiteX5194" fmla="*/ 1239394 w 4126207"/>
              <a:gd name="connsiteY5194" fmla="*/ 536870 h 4072308"/>
              <a:gd name="connsiteX5195" fmla="*/ 1239581 w 4126207"/>
              <a:gd name="connsiteY5195" fmla="*/ 536635 h 4072308"/>
              <a:gd name="connsiteX5196" fmla="*/ 1211212 w 4126207"/>
              <a:gd name="connsiteY5196" fmla="*/ 550988 h 4072308"/>
              <a:gd name="connsiteX5197" fmla="*/ 1176243 w 4126207"/>
              <a:gd name="connsiteY5197" fmla="*/ 570822 h 4072308"/>
              <a:gd name="connsiteX5198" fmla="*/ 1106425 w 4126207"/>
              <a:gd name="connsiteY5198" fmla="*/ 610447 h 4072308"/>
              <a:gd name="connsiteX5199" fmla="*/ 1199389 w 4126207"/>
              <a:gd name="connsiteY5199" fmla="*/ 551964 h 4072308"/>
              <a:gd name="connsiteX5200" fmla="*/ 1234727 w 4126207"/>
              <a:gd name="connsiteY5200" fmla="*/ 532913 h 4072308"/>
              <a:gd name="connsiteX5201" fmla="*/ 1261111 w 4126207"/>
              <a:gd name="connsiteY5201" fmla="*/ 522151 h 4072308"/>
              <a:gd name="connsiteX5202" fmla="*/ 1262987 w 4126207"/>
              <a:gd name="connsiteY5202" fmla="*/ 521880 h 4072308"/>
              <a:gd name="connsiteX5203" fmla="*/ 2669505 w 4126207"/>
              <a:gd name="connsiteY5203" fmla="*/ 520065 h 4072308"/>
              <a:gd name="connsiteX5204" fmla="*/ 2669505 w 4126207"/>
              <a:gd name="connsiteY5204" fmla="*/ 520065 h 4072308"/>
              <a:gd name="connsiteX5205" fmla="*/ 2677001 w 4126207"/>
              <a:gd name="connsiteY5205" fmla="*/ 521769 h 4072308"/>
              <a:gd name="connsiteX5206" fmla="*/ 2698395 w 4126207"/>
              <a:gd name="connsiteY5206" fmla="*/ 530689 h 4072308"/>
              <a:gd name="connsiteX5207" fmla="*/ 2677002 w 4126207"/>
              <a:gd name="connsiteY5207" fmla="*/ 521769 h 4072308"/>
              <a:gd name="connsiteX5208" fmla="*/ 2669505 w 4126207"/>
              <a:gd name="connsiteY5208" fmla="*/ 520065 h 4072308"/>
              <a:gd name="connsiteX5209" fmla="*/ 1574426 w 4126207"/>
              <a:gd name="connsiteY5209" fmla="*/ 515352 h 4072308"/>
              <a:gd name="connsiteX5210" fmla="*/ 1574293 w 4126207"/>
              <a:gd name="connsiteY5210" fmla="*/ 515387 h 4072308"/>
              <a:gd name="connsiteX5211" fmla="*/ 1549892 w 4126207"/>
              <a:gd name="connsiteY5211" fmla="*/ 525141 h 4072308"/>
              <a:gd name="connsiteX5212" fmla="*/ 1550150 w 4126207"/>
              <a:gd name="connsiteY5212" fmla="*/ 525057 h 4072308"/>
              <a:gd name="connsiteX5213" fmla="*/ 1430905 w 4126207"/>
              <a:gd name="connsiteY5213" fmla="*/ 509687 h 4072308"/>
              <a:gd name="connsiteX5214" fmla="*/ 1414136 w 4126207"/>
              <a:gd name="connsiteY5214" fmla="*/ 516737 h 4072308"/>
              <a:gd name="connsiteX5215" fmla="*/ 1412876 w 4126207"/>
              <a:gd name="connsiteY5215" fmla="*/ 517328 h 4072308"/>
              <a:gd name="connsiteX5216" fmla="*/ 1430489 w 4126207"/>
              <a:gd name="connsiteY5216" fmla="*/ 509923 h 4072308"/>
              <a:gd name="connsiteX5217" fmla="*/ 1220673 w 4126207"/>
              <a:gd name="connsiteY5217" fmla="*/ 507225 h 4072308"/>
              <a:gd name="connsiteX5218" fmla="*/ 1220534 w 4126207"/>
              <a:gd name="connsiteY5218" fmla="*/ 507291 h 4072308"/>
              <a:gd name="connsiteX5219" fmla="*/ 1189578 w 4126207"/>
              <a:gd name="connsiteY5219" fmla="*/ 524063 h 4072308"/>
              <a:gd name="connsiteX5220" fmla="*/ 1177909 w 4126207"/>
              <a:gd name="connsiteY5220" fmla="*/ 529906 h 4072308"/>
              <a:gd name="connsiteX5221" fmla="*/ 1189769 w 4126207"/>
              <a:gd name="connsiteY5221" fmla="*/ 523968 h 4072308"/>
              <a:gd name="connsiteX5222" fmla="*/ 959667 w 4126207"/>
              <a:gd name="connsiteY5222" fmla="*/ 504279 h 4072308"/>
              <a:gd name="connsiteX5223" fmla="*/ 956871 w 4126207"/>
              <a:gd name="connsiteY5223" fmla="*/ 505674 h 4072308"/>
              <a:gd name="connsiteX5224" fmla="*/ 954251 w 4126207"/>
              <a:gd name="connsiteY5224" fmla="*/ 506815 h 4072308"/>
              <a:gd name="connsiteX5225" fmla="*/ 952839 w 4126207"/>
              <a:gd name="connsiteY5225" fmla="*/ 507685 h 4072308"/>
              <a:gd name="connsiteX5226" fmla="*/ 948957 w 4126207"/>
              <a:gd name="connsiteY5226" fmla="*/ 509623 h 4072308"/>
              <a:gd name="connsiteX5227" fmla="*/ 929355 w 4126207"/>
              <a:gd name="connsiteY5227" fmla="*/ 521959 h 4072308"/>
              <a:gd name="connsiteX5228" fmla="*/ 915019 w 4126207"/>
              <a:gd name="connsiteY5228" fmla="*/ 531950 h 4072308"/>
              <a:gd name="connsiteX5229" fmla="*/ 893652 w 4126207"/>
              <a:gd name="connsiteY5229" fmla="*/ 546505 h 4072308"/>
              <a:gd name="connsiteX5230" fmla="*/ 879112 w 4126207"/>
              <a:gd name="connsiteY5230" fmla="*/ 555549 h 4072308"/>
              <a:gd name="connsiteX5231" fmla="*/ 877221 w 4126207"/>
              <a:gd name="connsiteY5231" fmla="*/ 556614 h 4072308"/>
              <a:gd name="connsiteX5232" fmla="*/ 870148 w 4126207"/>
              <a:gd name="connsiteY5232" fmla="*/ 558436 h 4072308"/>
              <a:gd name="connsiteX5233" fmla="*/ 870033 w 4126207"/>
              <a:gd name="connsiteY5233" fmla="*/ 558595 h 4072308"/>
              <a:gd name="connsiteX5234" fmla="*/ 874376 w 4126207"/>
              <a:gd name="connsiteY5234" fmla="*/ 558215 h 4072308"/>
              <a:gd name="connsiteX5235" fmla="*/ 877221 w 4126207"/>
              <a:gd name="connsiteY5235" fmla="*/ 556614 h 4072308"/>
              <a:gd name="connsiteX5236" fmla="*/ 877527 w 4126207"/>
              <a:gd name="connsiteY5236" fmla="*/ 556535 h 4072308"/>
              <a:gd name="connsiteX5237" fmla="*/ 879112 w 4126207"/>
              <a:gd name="connsiteY5237" fmla="*/ 555549 h 4072308"/>
              <a:gd name="connsiteX5238" fmla="*/ 886383 w 4126207"/>
              <a:gd name="connsiteY5238" fmla="*/ 551456 h 4072308"/>
              <a:gd name="connsiteX5239" fmla="*/ 893652 w 4126207"/>
              <a:gd name="connsiteY5239" fmla="*/ 546505 h 4072308"/>
              <a:gd name="connsiteX5240" fmla="*/ 898142 w 4126207"/>
              <a:gd name="connsiteY5240" fmla="*/ 543712 h 4072308"/>
              <a:gd name="connsiteX5241" fmla="*/ 915019 w 4126207"/>
              <a:gd name="connsiteY5241" fmla="*/ 531950 h 4072308"/>
              <a:gd name="connsiteX5242" fmla="*/ 929545 w 4126207"/>
              <a:gd name="connsiteY5242" fmla="*/ 522055 h 4072308"/>
              <a:gd name="connsiteX5243" fmla="*/ 952839 w 4126207"/>
              <a:gd name="connsiteY5243" fmla="*/ 507685 h 4072308"/>
              <a:gd name="connsiteX5244" fmla="*/ 956871 w 4126207"/>
              <a:gd name="connsiteY5244" fmla="*/ 505674 h 4072308"/>
              <a:gd name="connsiteX5245" fmla="*/ 959421 w 4126207"/>
              <a:gd name="connsiteY5245" fmla="*/ 504564 h 4072308"/>
              <a:gd name="connsiteX5246" fmla="*/ 2226095 w 4126207"/>
              <a:gd name="connsiteY5246" fmla="*/ 504137 h 4072308"/>
              <a:gd name="connsiteX5247" fmla="*/ 2226095 w 4126207"/>
              <a:gd name="connsiteY5247" fmla="*/ 504137 h 4072308"/>
              <a:gd name="connsiteX5248" fmla="*/ 2233851 w 4126207"/>
              <a:gd name="connsiteY5248" fmla="*/ 505598 h 4072308"/>
              <a:gd name="connsiteX5249" fmla="*/ 2954048 w 4126207"/>
              <a:gd name="connsiteY5249" fmla="*/ 503052 h 4072308"/>
              <a:gd name="connsiteX5250" fmla="*/ 2953549 w 4126207"/>
              <a:gd name="connsiteY5250" fmla="*/ 503385 h 4072308"/>
              <a:gd name="connsiteX5251" fmla="*/ 2971229 w 4126207"/>
              <a:gd name="connsiteY5251" fmla="*/ 511482 h 4072308"/>
              <a:gd name="connsiteX5252" fmla="*/ 3016758 w 4126207"/>
              <a:gd name="connsiteY5252" fmla="*/ 535389 h 4072308"/>
              <a:gd name="connsiteX5253" fmla="*/ 3027891 w 4126207"/>
              <a:gd name="connsiteY5253" fmla="*/ 539962 h 4072308"/>
              <a:gd name="connsiteX5254" fmla="*/ 3026850 w 4126207"/>
              <a:gd name="connsiteY5254" fmla="*/ 537667 h 4072308"/>
              <a:gd name="connsiteX5255" fmla="*/ 3027033 w 4126207"/>
              <a:gd name="connsiteY5255" fmla="*/ 539531 h 4072308"/>
              <a:gd name="connsiteX5256" fmla="*/ 3017044 w 4126207"/>
              <a:gd name="connsiteY5256" fmla="*/ 535105 h 4072308"/>
              <a:gd name="connsiteX5257" fmla="*/ 2971514 w 4126207"/>
              <a:gd name="connsiteY5257" fmla="*/ 511196 h 4072308"/>
              <a:gd name="connsiteX5258" fmla="*/ 2954048 w 4126207"/>
              <a:gd name="connsiteY5258" fmla="*/ 503052 h 4072308"/>
              <a:gd name="connsiteX5259" fmla="*/ 2625524 w 4126207"/>
              <a:gd name="connsiteY5259" fmla="*/ 499821 h 4072308"/>
              <a:gd name="connsiteX5260" fmla="*/ 2626710 w 4126207"/>
              <a:gd name="connsiteY5260" fmla="*/ 502148 h 4072308"/>
              <a:gd name="connsiteX5261" fmla="*/ 2625662 w 4126207"/>
              <a:gd name="connsiteY5261" fmla="*/ 510053 h 4072308"/>
              <a:gd name="connsiteX5262" fmla="*/ 2626099 w 4126207"/>
              <a:gd name="connsiteY5262" fmla="*/ 510274 h 4072308"/>
              <a:gd name="connsiteX5263" fmla="*/ 2618732 w 4126207"/>
              <a:gd name="connsiteY5263" fmla="*/ 504266 h 4072308"/>
              <a:gd name="connsiteX5264" fmla="*/ 2628043 w 4126207"/>
              <a:gd name="connsiteY5264" fmla="*/ 503099 h 4072308"/>
              <a:gd name="connsiteX5265" fmla="*/ 2626495 w 4126207"/>
              <a:gd name="connsiteY5265" fmla="*/ 500243 h 4072308"/>
              <a:gd name="connsiteX5266" fmla="*/ 2487954 w 4126207"/>
              <a:gd name="connsiteY5266" fmla="*/ 498639 h 4072308"/>
              <a:gd name="connsiteX5267" fmla="*/ 2481549 w 4126207"/>
              <a:gd name="connsiteY5267" fmla="*/ 498908 h 4072308"/>
              <a:gd name="connsiteX5268" fmla="*/ 2486784 w 4126207"/>
              <a:gd name="connsiteY5268" fmla="*/ 503310 h 4072308"/>
              <a:gd name="connsiteX5269" fmla="*/ 2482882 w 4126207"/>
              <a:gd name="connsiteY5269" fmla="*/ 499861 h 4072308"/>
              <a:gd name="connsiteX5270" fmla="*/ 2543080 w 4126207"/>
              <a:gd name="connsiteY5270" fmla="*/ 513482 h 4072308"/>
              <a:gd name="connsiteX5271" fmla="*/ 2604707 w 4126207"/>
              <a:gd name="connsiteY5271" fmla="*/ 532532 h 4072308"/>
              <a:gd name="connsiteX5272" fmla="*/ 2637854 w 4126207"/>
              <a:gd name="connsiteY5272" fmla="*/ 544724 h 4072308"/>
              <a:gd name="connsiteX5273" fmla="*/ 2675287 w 4126207"/>
              <a:gd name="connsiteY5273" fmla="*/ 562155 h 4072308"/>
              <a:gd name="connsiteX5274" fmla="*/ 2692146 w 4126207"/>
              <a:gd name="connsiteY5274" fmla="*/ 568536 h 4072308"/>
              <a:gd name="connsiteX5275" fmla="*/ 2760631 w 4126207"/>
              <a:gd name="connsiteY5275" fmla="*/ 597111 h 4072308"/>
              <a:gd name="connsiteX5276" fmla="*/ 2797017 w 4126207"/>
              <a:gd name="connsiteY5276" fmla="*/ 615590 h 4072308"/>
              <a:gd name="connsiteX5277" fmla="*/ 2819686 w 4126207"/>
              <a:gd name="connsiteY5277" fmla="*/ 625115 h 4072308"/>
              <a:gd name="connsiteX5278" fmla="*/ 2785110 w 4126207"/>
              <a:gd name="connsiteY5278" fmla="*/ 595682 h 4072308"/>
              <a:gd name="connsiteX5279" fmla="*/ 2784652 w 4126207"/>
              <a:gd name="connsiteY5279" fmla="*/ 595402 h 4072308"/>
              <a:gd name="connsiteX5280" fmla="*/ 2809637 w 4126207"/>
              <a:gd name="connsiteY5280" fmla="*/ 614590 h 4072308"/>
              <a:gd name="connsiteX5281" fmla="*/ 2818353 w 4126207"/>
              <a:gd name="connsiteY5281" fmla="*/ 624162 h 4072308"/>
              <a:gd name="connsiteX5282" fmla="*/ 2795683 w 4126207"/>
              <a:gd name="connsiteY5282" fmla="*/ 614637 h 4072308"/>
              <a:gd name="connsiteX5283" fmla="*/ 2759298 w 4126207"/>
              <a:gd name="connsiteY5283" fmla="*/ 596160 h 4072308"/>
              <a:gd name="connsiteX5284" fmla="*/ 2690813 w 4126207"/>
              <a:gd name="connsiteY5284" fmla="*/ 567584 h 4072308"/>
              <a:gd name="connsiteX5285" fmla="*/ 2673954 w 4126207"/>
              <a:gd name="connsiteY5285" fmla="*/ 561202 h 4072308"/>
              <a:gd name="connsiteX5286" fmla="*/ 2636521 w 4126207"/>
              <a:gd name="connsiteY5286" fmla="*/ 543771 h 4072308"/>
              <a:gd name="connsiteX5287" fmla="*/ 2603373 w 4126207"/>
              <a:gd name="connsiteY5287" fmla="*/ 531579 h 4072308"/>
              <a:gd name="connsiteX5288" fmla="*/ 2541747 w 4126207"/>
              <a:gd name="connsiteY5288" fmla="*/ 512529 h 4072308"/>
              <a:gd name="connsiteX5289" fmla="*/ 2487954 w 4126207"/>
              <a:gd name="connsiteY5289" fmla="*/ 498639 h 4072308"/>
              <a:gd name="connsiteX5290" fmla="*/ 2790564 w 4126207"/>
              <a:gd name="connsiteY5290" fmla="*/ 497944 h 4072308"/>
              <a:gd name="connsiteX5291" fmla="*/ 2811971 w 4126207"/>
              <a:gd name="connsiteY5291" fmla="*/ 514911 h 4072308"/>
              <a:gd name="connsiteX5292" fmla="*/ 2883599 w 4126207"/>
              <a:gd name="connsiteY5292" fmla="*/ 554439 h 4072308"/>
              <a:gd name="connsiteX5293" fmla="*/ 2927319 w 4126207"/>
              <a:gd name="connsiteY5293" fmla="*/ 580252 h 4072308"/>
              <a:gd name="connsiteX5294" fmla="*/ 2941511 w 4126207"/>
              <a:gd name="connsiteY5294" fmla="*/ 588635 h 4072308"/>
              <a:gd name="connsiteX5295" fmla="*/ 2947036 w 4126207"/>
              <a:gd name="connsiteY5295" fmla="*/ 591491 h 4072308"/>
              <a:gd name="connsiteX5296" fmla="*/ 3013711 w 4126207"/>
              <a:gd name="connsiteY5296" fmla="*/ 618258 h 4072308"/>
              <a:gd name="connsiteX5297" fmla="*/ 3039142 w 4126207"/>
              <a:gd name="connsiteY5297" fmla="*/ 630450 h 4072308"/>
              <a:gd name="connsiteX5298" fmla="*/ 3089625 w 4126207"/>
              <a:gd name="connsiteY5298" fmla="*/ 670644 h 4072308"/>
              <a:gd name="connsiteX5299" fmla="*/ 3089301 w 4126207"/>
              <a:gd name="connsiteY5299" fmla="*/ 671246 h 4072308"/>
              <a:gd name="connsiteX5300" fmla="*/ 3089719 w 4126207"/>
              <a:gd name="connsiteY5300" fmla="*/ 671406 h 4072308"/>
              <a:gd name="connsiteX5301" fmla="*/ 3115723 w 4126207"/>
              <a:gd name="connsiteY5301" fmla="*/ 694933 h 4072308"/>
              <a:gd name="connsiteX5302" fmla="*/ 3133999 w 4126207"/>
              <a:gd name="connsiteY5302" fmla="*/ 712947 h 4072308"/>
              <a:gd name="connsiteX5303" fmla="*/ 3139058 w 4126207"/>
              <a:gd name="connsiteY5303" fmla="*/ 720744 h 4072308"/>
              <a:gd name="connsiteX5304" fmla="*/ 3139060 w 4126207"/>
              <a:gd name="connsiteY5304" fmla="*/ 720745 h 4072308"/>
              <a:gd name="connsiteX5305" fmla="*/ 3148633 w 4126207"/>
              <a:gd name="connsiteY5305" fmla="*/ 730520 h 4072308"/>
              <a:gd name="connsiteX5306" fmla="*/ 3150309 w 4126207"/>
              <a:gd name="connsiteY5306" fmla="*/ 733992 h 4072308"/>
              <a:gd name="connsiteX5307" fmla="*/ 3150489 w 4126207"/>
              <a:gd name="connsiteY5307" fmla="*/ 733794 h 4072308"/>
              <a:gd name="connsiteX5308" fmla="*/ 3151050 w 4126207"/>
              <a:gd name="connsiteY5308" fmla="*/ 734345 h 4072308"/>
              <a:gd name="connsiteX5309" fmla="*/ 3148954 w 4126207"/>
              <a:gd name="connsiteY5309" fmla="*/ 730520 h 4072308"/>
              <a:gd name="connsiteX5310" fmla="*/ 3139631 w 4126207"/>
              <a:gd name="connsiteY5310" fmla="*/ 720745 h 4072308"/>
              <a:gd name="connsiteX5311" fmla="*/ 3116295 w 4126207"/>
              <a:gd name="connsiteY5311" fmla="*/ 694933 h 4072308"/>
              <a:gd name="connsiteX5312" fmla="*/ 3120676 w 4126207"/>
              <a:gd name="connsiteY5312" fmla="*/ 689408 h 4072308"/>
              <a:gd name="connsiteX5313" fmla="*/ 3122391 w 4126207"/>
              <a:gd name="connsiteY5313" fmla="*/ 687218 h 4072308"/>
              <a:gd name="connsiteX5314" fmla="*/ 3122391 w 4126207"/>
              <a:gd name="connsiteY5314" fmla="*/ 679217 h 4072308"/>
              <a:gd name="connsiteX5315" fmla="*/ 3110770 w 4126207"/>
              <a:gd name="connsiteY5315" fmla="*/ 665976 h 4072308"/>
              <a:gd name="connsiteX5316" fmla="*/ 3087910 w 4126207"/>
              <a:gd name="connsiteY5316" fmla="*/ 645879 h 4072308"/>
              <a:gd name="connsiteX5317" fmla="*/ 3045619 w 4126207"/>
              <a:gd name="connsiteY5317" fmla="*/ 610255 h 4072308"/>
              <a:gd name="connsiteX5318" fmla="*/ 3019616 w 4126207"/>
              <a:gd name="connsiteY5318" fmla="*/ 588539 h 4072308"/>
              <a:gd name="connsiteX5319" fmla="*/ 3013751 w 4126207"/>
              <a:gd name="connsiteY5319" fmla="*/ 579988 h 4072308"/>
              <a:gd name="connsiteX5320" fmla="*/ 3012984 w 4126207"/>
              <a:gd name="connsiteY5320" fmla="*/ 579764 h 4072308"/>
              <a:gd name="connsiteX5321" fmla="*/ 3019140 w 4126207"/>
              <a:gd name="connsiteY5321" fmla="*/ 588635 h 4072308"/>
              <a:gd name="connsiteX5322" fmla="*/ 3045143 w 4126207"/>
              <a:gd name="connsiteY5322" fmla="*/ 610351 h 4072308"/>
              <a:gd name="connsiteX5323" fmla="*/ 3087434 w 4126207"/>
              <a:gd name="connsiteY5323" fmla="*/ 645974 h 4072308"/>
              <a:gd name="connsiteX5324" fmla="*/ 3110294 w 4126207"/>
              <a:gd name="connsiteY5324" fmla="*/ 666072 h 4072308"/>
              <a:gd name="connsiteX5325" fmla="*/ 3122581 w 4126207"/>
              <a:gd name="connsiteY5325" fmla="*/ 679693 h 4072308"/>
              <a:gd name="connsiteX5326" fmla="*/ 3121870 w 4126207"/>
              <a:gd name="connsiteY5326" fmla="*/ 686713 h 4072308"/>
              <a:gd name="connsiteX5327" fmla="*/ 3122105 w 4126207"/>
              <a:gd name="connsiteY5327" fmla="*/ 686932 h 4072308"/>
              <a:gd name="connsiteX5328" fmla="*/ 3120390 w 4126207"/>
              <a:gd name="connsiteY5328" fmla="*/ 689123 h 4072308"/>
              <a:gd name="connsiteX5329" fmla="*/ 3096197 w 4126207"/>
              <a:gd name="connsiteY5329" fmla="*/ 670644 h 4072308"/>
              <a:gd name="connsiteX5330" fmla="*/ 3090402 w 4126207"/>
              <a:gd name="connsiteY5330" fmla="*/ 670171 h 4072308"/>
              <a:gd name="connsiteX5331" fmla="*/ 3095911 w 4126207"/>
              <a:gd name="connsiteY5331" fmla="*/ 670930 h 4072308"/>
              <a:gd name="connsiteX5332" fmla="*/ 3120105 w 4126207"/>
              <a:gd name="connsiteY5332" fmla="*/ 689408 h 4072308"/>
              <a:gd name="connsiteX5333" fmla="*/ 3115723 w 4126207"/>
              <a:gd name="connsiteY5333" fmla="*/ 694933 h 4072308"/>
              <a:gd name="connsiteX5334" fmla="*/ 3089720 w 4126207"/>
              <a:gd name="connsiteY5334" fmla="*/ 671406 h 4072308"/>
              <a:gd name="connsiteX5335" fmla="*/ 3090387 w 4126207"/>
              <a:gd name="connsiteY5335" fmla="*/ 670169 h 4072308"/>
              <a:gd name="connsiteX5336" fmla="*/ 3090386 w 4126207"/>
              <a:gd name="connsiteY5336" fmla="*/ 670169 h 4072308"/>
              <a:gd name="connsiteX5337" fmla="*/ 3039904 w 4126207"/>
              <a:gd name="connsiteY5337" fmla="*/ 629973 h 4072308"/>
              <a:gd name="connsiteX5338" fmla="*/ 3014472 w 4126207"/>
              <a:gd name="connsiteY5338" fmla="*/ 617781 h 4072308"/>
              <a:gd name="connsiteX5339" fmla="*/ 2947797 w 4126207"/>
              <a:gd name="connsiteY5339" fmla="*/ 591015 h 4072308"/>
              <a:gd name="connsiteX5340" fmla="*/ 2942272 w 4126207"/>
              <a:gd name="connsiteY5340" fmla="*/ 588159 h 4072308"/>
              <a:gd name="connsiteX5341" fmla="*/ 2928080 w 4126207"/>
              <a:gd name="connsiteY5341" fmla="*/ 579776 h 4072308"/>
              <a:gd name="connsiteX5342" fmla="*/ 2884360 w 4126207"/>
              <a:gd name="connsiteY5342" fmla="*/ 553963 h 4072308"/>
              <a:gd name="connsiteX5343" fmla="*/ 2812732 w 4126207"/>
              <a:gd name="connsiteY5343" fmla="*/ 514434 h 4072308"/>
              <a:gd name="connsiteX5344" fmla="*/ 2793563 w 4126207"/>
              <a:gd name="connsiteY5344" fmla="*/ 501545 h 4072308"/>
              <a:gd name="connsiteX5345" fmla="*/ 2791768 w 4126207"/>
              <a:gd name="connsiteY5345" fmla="*/ 498276 h 4072308"/>
              <a:gd name="connsiteX5346" fmla="*/ 2979099 w 4126207"/>
              <a:gd name="connsiteY5346" fmla="*/ 496396 h 4072308"/>
              <a:gd name="connsiteX5347" fmla="*/ 2978779 w 4126207"/>
              <a:gd name="connsiteY5347" fmla="*/ 499262 h 4072308"/>
              <a:gd name="connsiteX5348" fmla="*/ 2987563 w 4126207"/>
              <a:gd name="connsiteY5348" fmla="*/ 507914 h 4072308"/>
              <a:gd name="connsiteX5349" fmla="*/ 2987976 w 4126207"/>
              <a:gd name="connsiteY5349" fmla="*/ 508133 h 4072308"/>
              <a:gd name="connsiteX5350" fmla="*/ 2978970 w 4126207"/>
              <a:gd name="connsiteY5350" fmla="*/ 499208 h 4072308"/>
              <a:gd name="connsiteX5351" fmla="*/ 2982575 w 4126207"/>
              <a:gd name="connsiteY5351" fmla="*/ 497908 h 4072308"/>
              <a:gd name="connsiteX5352" fmla="*/ 2413790 w 4126207"/>
              <a:gd name="connsiteY5352" fmla="*/ 493467 h 4072308"/>
              <a:gd name="connsiteX5353" fmla="*/ 2430399 w 4126207"/>
              <a:gd name="connsiteY5353" fmla="*/ 501672 h 4072308"/>
              <a:gd name="connsiteX5354" fmla="*/ 2479168 w 4126207"/>
              <a:gd name="connsiteY5354" fmla="*/ 515101 h 4072308"/>
              <a:gd name="connsiteX5355" fmla="*/ 2518601 w 4126207"/>
              <a:gd name="connsiteY5355" fmla="*/ 524626 h 4072308"/>
              <a:gd name="connsiteX5356" fmla="*/ 2479168 w 4126207"/>
              <a:gd name="connsiteY5356" fmla="*/ 515101 h 4072308"/>
              <a:gd name="connsiteX5357" fmla="*/ 2430400 w 4126207"/>
              <a:gd name="connsiteY5357" fmla="*/ 501480 h 4072308"/>
              <a:gd name="connsiteX5358" fmla="*/ 2417983 w 4126207"/>
              <a:gd name="connsiteY5358" fmla="*/ 496356 h 4072308"/>
              <a:gd name="connsiteX5359" fmla="*/ 2414049 w 4126207"/>
              <a:gd name="connsiteY5359" fmla="*/ 493467 h 4072308"/>
              <a:gd name="connsiteX5360" fmla="*/ 2183345 w 4126207"/>
              <a:gd name="connsiteY5360" fmla="*/ 491391 h 4072308"/>
              <a:gd name="connsiteX5361" fmla="*/ 2183346 w 4126207"/>
              <a:gd name="connsiteY5361" fmla="*/ 491392 h 4072308"/>
              <a:gd name="connsiteX5362" fmla="*/ 2241424 w 4126207"/>
              <a:gd name="connsiteY5362" fmla="*/ 497765 h 4072308"/>
              <a:gd name="connsiteX5363" fmla="*/ 1924812 w 4126207"/>
              <a:gd name="connsiteY5363" fmla="*/ 491385 h 4072308"/>
              <a:gd name="connsiteX5364" fmla="*/ 1883474 w 4126207"/>
              <a:gd name="connsiteY5364" fmla="*/ 493194 h 4072308"/>
              <a:gd name="connsiteX5365" fmla="*/ 1872711 w 4126207"/>
              <a:gd name="connsiteY5365" fmla="*/ 493765 h 4072308"/>
              <a:gd name="connsiteX5366" fmla="*/ 1861852 w 4126207"/>
              <a:gd name="connsiteY5366" fmla="*/ 495099 h 4072308"/>
              <a:gd name="connsiteX5367" fmla="*/ 1839468 w 4126207"/>
              <a:gd name="connsiteY5367" fmla="*/ 497956 h 4072308"/>
              <a:gd name="connsiteX5368" fmla="*/ 1791272 w 4126207"/>
              <a:gd name="connsiteY5368" fmla="*/ 505386 h 4072308"/>
              <a:gd name="connsiteX5369" fmla="*/ 1718501 w 4126207"/>
              <a:gd name="connsiteY5369" fmla="*/ 519483 h 4072308"/>
              <a:gd name="connsiteX5370" fmla="*/ 1680401 w 4126207"/>
              <a:gd name="connsiteY5370" fmla="*/ 528247 h 4072308"/>
              <a:gd name="connsiteX5371" fmla="*/ 1642301 w 4126207"/>
              <a:gd name="connsiteY5371" fmla="*/ 537294 h 4072308"/>
              <a:gd name="connsiteX5372" fmla="*/ 1642301 w 4126207"/>
              <a:gd name="connsiteY5372" fmla="*/ 534955 h 4072308"/>
              <a:gd name="connsiteX5373" fmla="*/ 1642110 w 4126207"/>
              <a:gd name="connsiteY5373" fmla="*/ 535009 h 4072308"/>
              <a:gd name="connsiteX5374" fmla="*/ 1642015 w 4126207"/>
              <a:gd name="connsiteY5374" fmla="*/ 535017 h 4072308"/>
              <a:gd name="connsiteX5375" fmla="*/ 1642015 w 4126207"/>
              <a:gd name="connsiteY5375" fmla="*/ 537486 h 4072308"/>
              <a:gd name="connsiteX5376" fmla="*/ 1613440 w 4126207"/>
              <a:gd name="connsiteY5376" fmla="*/ 550058 h 4072308"/>
              <a:gd name="connsiteX5377" fmla="*/ 1592583 w 4126207"/>
              <a:gd name="connsiteY5377" fmla="*/ 555160 h 4072308"/>
              <a:gd name="connsiteX5378" fmla="*/ 1592747 w 4126207"/>
              <a:gd name="connsiteY5378" fmla="*/ 555166 h 4072308"/>
              <a:gd name="connsiteX5379" fmla="*/ 1613630 w 4126207"/>
              <a:gd name="connsiteY5379" fmla="*/ 550058 h 4072308"/>
              <a:gd name="connsiteX5380" fmla="*/ 1580102 w 4126207"/>
              <a:gd name="connsiteY5380" fmla="*/ 562631 h 4072308"/>
              <a:gd name="connsiteX5381" fmla="*/ 1528096 w 4126207"/>
              <a:gd name="connsiteY5381" fmla="*/ 585587 h 4072308"/>
              <a:gd name="connsiteX5382" fmla="*/ 1508379 w 4126207"/>
              <a:gd name="connsiteY5382" fmla="*/ 595970 h 4072308"/>
              <a:gd name="connsiteX5383" fmla="*/ 1479233 w 4126207"/>
              <a:gd name="connsiteY5383" fmla="*/ 605495 h 4072308"/>
              <a:gd name="connsiteX5384" fmla="*/ 1452182 w 4126207"/>
              <a:gd name="connsiteY5384" fmla="*/ 611495 h 4072308"/>
              <a:gd name="connsiteX5385" fmla="*/ 1426655 w 4126207"/>
              <a:gd name="connsiteY5385" fmla="*/ 622449 h 4072308"/>
              <a:gd name="connsiteX5386" fmla="*/ 1377506 w 4126207"/>
              <a:gd name="connsiteY5386" fmla="*/ 649880 h 4072308"/>
              <a:gd name="connsiteX5387" fmla="*/ 1360456 w 4126207"/>
              <a:gd name="connsiteY5387" fmla="*/ 660643 h 4072308"/>
              <a:gd name="connsiteX5388" fmla="*/ 1334834 w 4126207"/>
              <a:gd name="connsiteY5388" fmla="*/ 674456 h 4072308"/>
              <a:gd name="connsiteX5389" fmla="*/ 1321499 w 4126207"/>
              <a:gd name="connsiteY5389" fmla="*/ 680836 h 4072308"/>
              <a:gd name="connsiteX5390" fmla="*/ 1308640 w 4126207"/>
              <a:gd name="connsiteY5390" fmla="*/ 687694 h 4072308"/>
              <a:gd name="connsiteX5391" fmla="*/ 1261015 w 4126207"/>
              <a:gd name="connsiteY5391" fmla="*/ 715222 h 4072308"/>
              <a:gd name="connsiteX5392" fmla="*/ 1248154 w 4126207"/>
              <a:gd name="connsiteY5392" fmla="*/ 724651 h 4072308"/>
              <a:gd name="connsiteX5393" fmla="*/ 1252695 w 4126207"/>
              <a:gd name="connsiteY5393" fmla="*/ 722336 h 4072308"/>
              <a:gd name="connsiteX5394" fmla="*/ 1261491 w 4126207"/>
              <a:gd name="connsiteY5394" fmla="*/ 715887 h 4072308"/>
              <a:gd name="connsiteX5395" fmla="*/ 1309116 w 4126207"/>
              <a:gd name="connsiteY5395" fmla="*/ 688360 h 4072308"/>
              <a:gd name="connsiteX5396" fmla="*/ 1321975 w 4126207"/>
              <a:gd name="connsiteY5396" fmla="*/ 681502 h 4072308"/>
              <a:gd name="connsiteX5397" fmla="*/ 1335310 w 4126207"/>
              <a:gd name="connsiteY5397" fmla="*/ 675120 h 4072308"/>
              <a:gd name="connsiteX5398" fmla="*/ 1360932 w 4126207"/>
              <a:gd name="connsiteY5398" fmla="*/ 661309 h 4072308"/>
              <a:gd name="connsiteX5399" fmla="*/ 1332715 w 4126207"/>
              <a:gd name="connsiteY5399" fmla="*/ 681193 h 4072308"/>
              <a:gd name="connsiteX5400" fmla="*/ 1330322 w 4126207"/>
              <a:gd name="connsiteY5400" fmla="*/ 683577 h 4072308"/>
              <a:gd name="connsiteX5401" fmla="*/ 1493891 w 4126207"/>
              <a:gd name="connsiteY5401" fmla="*/ 618385 h 4072308"/>
              <a:gd name="connsiteX5402" fmla="*/ 1669954 w 4126207"/>
              <a:gd name="connsiteY5402" fmla="*/ 569714 h 4072308"/>
              <a:gd name="connsiteX5403" fmla="*/ 1843287 w 4126207"/>
              <a:gd name="connsiteY5403" fmla="*/ 541510 h 4072308"/>
              <a:gd name="connsiteX5404" fmla="*/ 1845374 w 4126207"/>
              <a:gd name="connsiteY5404" fmla="*/ 537199 h 4072308"/>
              <a:gd name="connsiteX5405" fmla="*/ 1854899 w 4126207"/>
              <a:gd name="connsiteY5405" fmla="*/ 531103 h 4072308"/>
              <a:gd name="connsiteX5406" fmla="*/ 1872806 w 4126207"/>
              <a:gd name="connsiteY5406" fmla="*/ 527008 h 4072308"/>
              <a:gd name="connsiteX5407" fmla="*/ 1905476 w 4126207"/>
              <a:gd name="connsiteY5407" fmla="*/ 523865 h 4072308"/>
              <a:gd name="connsiteX5408" fmla="*/ 1952339 w 4126207"/>
              <a:gd name="connsiteY5408" fmla="*/ 515577 h 4072308"/>
              <a:gd name="connsiteX5409" fmla="*/ 1995773 w 4126207"/>
              <a:gd name="connsiteY5409" fmla="*/ 508434 h 4072308"/>
              <a:gd name="connsiteX5410" fmla="*/ 2024825 w 4126207"/>
              <a:gd name="connsiteY5410" fmla="*/ 505100 h 4072308"/>
              <a:gd name="connsiteX5411" fmla="*/ 2054828 w 4126207"/>
              <a:gd name="connsiteY5411" fmla="*/ 503481 h 4072308"/>
              <a:gd name="connsiteX5412" fmla="*/ 2104263 w 4126207"/>
              <a:gd name="connsiteY5412" fmla="*/ 504432 h 4072308"/>
              <a:gd name="connsiteX5413" fmla="*/ 2115884 w 4126207"/>
              <a:gd name="connsiteY5413" fmla="*/ 507481 h 4072308"/>
              <a:gd name="connsiteX5414" fmla="*/ 2082736 w 4126207"/>
              <a:gd name="connsiteY5414" fmla="*/ 508720 h 4072308"/>
              <a:gd name="connsiteX5415" fmla="*/ 2060829 w 4126207"/>
              <a:gd name="connsiteY5415" fmla="*/ 511576 h 4072308"/>
              <a:gd name="connsiteX5416" fmla="*/ 2022729 w 4126207"/>
              <a:gd name="connsiteY5416" fmla="*/ 517768 h 4072308"/>
              <a:gd name="connsiteX5417" fmla="*/ 1990630 w 4126207"/>
              <a:gd name="connsiteY5417" fmla="*/ 525579 h 4072308"/>
              <a:gd name="connsiteX5418" fmla="*/ 1975009 w 4126207"/>
              <a:gd name="connsiteY5418" fmla="*/ 532531 h 4072308"/>
              <a:gd name="connsiteX5419" fmla="*/ 1966775 w 4126207"/>
              <a:gd name="connsiteY5419" fmla="*/ 534206 h 4072308"/>
              <a:gd name="connsiteX5420" fmla="*/ 2030583 w 4126207"/>
              <a:gd name="connsiteY5420" fmla="*/ 530778 h 4072308"/>
              <a:gd name="connsiteX5421" fmla="*/ 2191672 w 4126207"/>
              <a:gd name="connsiteY5421" fmla="*/ 538468 h 4072308"/>
              <a:gd name="connsiteX5422" fmla="*/ 2292954 w 4126207"/>
              <a:gd name="connsiteY5422" fmla="*/ 553084 h 4072308"/>
              <a:gd name="connsiteX5423" fmla="*/ 2268189 w 4126207"/>
              <a:gd name="connsiteY5423" fmla="*/ 538723 h 4072308"/>
              <a:gd name="connsiteX5424" fmla="*/ 2327054 w 4126207"/>
              <a:gd name="connsiteY5424" fmla="*/ 545297 h 4072308"/>
              <a:gd name="connsiteX5425" fmla="*/ 2357153 w 4126207"/>
              <a:gd name="connsiteY5425" fmla="*/ 549988 h 4072308"/>
              <a:gd name="connsiteX5426" fmla="*/ 2357319 w 4126207"/>
              <a:gd name="connsiteY5426" fmla="*/ 549977 h 4072308"/>
              <a:gd name="connsiteX5427" fmla="*/ 2347353 w 4126207"/>
              <a:gd name="connsiteY5427" fmla="*/ 549212 h 4072308"/>
              <a:gd name="connsiteX5428" fmla="*/ 2327339 w 4126207"/>
              <a:gd name="connsiteY5428" fmla="*/ 545295 h 4072308"/>
              <a:gd name="connsiteX5429" fmla="*/ 2268474 w 4126207"/>
              <a:gd name="connsiteY5429" fmla="*/ 538723 h 4072308"/>
              <a:gd name="connsiteX5430" fmla="*/ 2267808 w 4126207"/>
              <a:gd name="connsiteY5430" fmla="*/ 533008 h 4072308"/>
              <a:gd name="connsiteX5431" fmla="*/ 2267807 w 4126207"/>
              <a:gd name="connsiteY5431" fmla="*/ 533008 h 4072308"/>
              <a:gd name="connsiteX5432" fmla="*/ 2254186 w 4126207"/>
              <a:gd name="connsiteY5432" fmla="*/ 528150 h 4072308"/>
              <a:gd name="connsiteX5433" fmla="*/ 2178939 w 4126207"/>
              <a:gd name="connsiteY5433" fmla="*/ 510719 h 4072308"/>
              <a:gd name="connsiteX5434" fmla="*/ 2145709 w 4126207"/>
              <a:gd name="connsiteY5434" fmla="*/ 505863 h 4072308"/>
              <a:gd name="connsiteX5435" fmla="*/ 2145697 w 4126207"/>
              <a:gd name="connsiteY5435" fmla="*/ 505862 h 4072308"/>
              <a:gd name="connsiteX5436" fmla="*/ 2094357 w 4126207"/>
              <a:gd name="connsiteY5436" fmla="*/ 500529 h 4072308"/>
              <a:gd name="connsiteX5437" fmla="*/ 2049780 w 4126207"/>
              <a:gd name="connsiteY5437" fmla="*/ 496623 h 4072308"/>
              <a:gd name="connsiteX5438" fmla="*/ 2028826 w 4126207"/>
              <a:gd name="connsiteY5438" fmla="*/ 494433 h 4072308"/>
              <a:gd name="connsiteX5439" fmla="*/ 2007966 w 4126207"/>
              <a:gd name="connsiteY5439" fmla="*/ 493290 h 4072308"/>
              <a:gd name="connsiteX5440" fmla="*/ 1964341 w 4126207"/>
              <a:gd name="connsiteY5440" fmla="*/ 491385 h 4072308"/>
              <a:gd name="connsiteX5441" fmla="*/ 1924812 w 4126207"/>
              <a:gd name="connsiteY5441" fmla="*/ 491385 h 4072308"/>
              <a:gd name="connsiteX5442" fmla="*/ 1757562 w 4126207"/>
              <a:gd name="connsiteY5442" fmla="*/ 489472 h 4072308"/>
              <a:gd name="connsiteX5443" fmla="*/ 1752791 w 4126207"/>
              <a:gd name="connsiteY5443" fmla="*/ 491099 h 4072308"/>
              <a:gd name="connsiteX5444" fmla="*/ 1733265 w 4126207"/>
              <a:gd name="connsiteY5444" fmla="*/ 496337 h 4072308"/>
              <a:gd name="connsiteX5445" fmla="*/ 1708595 w 4126207"/>
              <a:gd name="connsiteY5445" fmla="*/ 502624 h 4072308"/>
              <a:gd name="connsiteX5446" fmla="*/ 1648302 w 4126207"/>
              <a:gd name="connsiteY5446" fmla="*/ 517578 h 4072308"/>
              <a:gd name="connsiteX5447" fmla="*/ 1600261 w 4126207"/>
              <a:gd name="connsiteY5447" fmla="*/ 529351 h 4072308"/>
              <a:gd name="connsiteX5448" fmla="*/ 1600581 w 4126207"/>
              <a:gd name="connsiteY5448" fmla="*/ 529484 h 4072308"/>
              <a:gd name="connsiteX5449" fmla="*/ 1648778 w 4126207"/>
              <a:gd name="connsiteY5449" fmla="*/ 517674 h 4072308"/>
              <a:gd name="connsiteX5450" fmla="*/ 1709071 w 4126207"/>
              <a:gd name="connsiteY5450" fmla="*/ 502719 h 4072308"/>
              <a:gd name="connsiteX5451" fmla="*/ 1733741 w 4126207"/>
              <a:gd name="connsiteY5451" fmla="*/ 496432 h 4072308"/>
              <a:gd name="connsiteX5452" fmla="*/ 1753267 w 4126207"/>
              <a:gd name="connsiteY5452" fmla="*/ 491193 h 4072308"/>
              <a:gd name="connsiteX5453" fmla="*/ 2125762 w 4126207"/>
              <a:gd name="connsiteY5453" fmla="*/ 489064 h 4072308"/>
              <a:gd name="connsiteX5454" fmla="*/ 2124921 w 4126207"/>
              <a:gd name="connsiteY5454" fmla="*/ 489420 h 4072308"/>
              <a:gd name="connsiteX5455" fmla="*/ 2121885 w 4126207"/>
              <a:gd name="connsiteY5455" fmla="*/ 494433 h 4072308"/>
              <a:gd name="connsiteX5456" fmla="*/ 2142268 w 4126207"/>
              <a:gd name="connsiteY5456" fmla="*/ 500243 h 4072308"/>
              <a:gd name="connsiteX5457" fmla="*/ 2201514 w 4126207"/>
              <a:gd name="connsiteY5457" fmla="*/ 508910 h 4072308"/>
              <a:gd name="connsiteX5458" fmla="*/ 2208467 w 4126207"/>
              <a:gd name="connsiteY5458" fmla="*/ 511768 h 4072308"/>
              <a:gd name="connsiteX5459" fmla="*/ 2177130 w 4126207"/>
              <a:gd name="connsiteY5459" fmla="*/ 507862 h 4072308"/>
              <a:gd name="connsiteX5460" fmla="*/ 2146064 w 4126207"/>
              <a:gd name="connsiteY5460" fmla="*/ 505886 h 4072308"/>
              <a:gd name="connsiteX5461" fmla="*/ 2177320 w 4126207"/>
              <a:gd name="connsiteY5461" fmla="*/ 507958 h 4072308"/>
              <a:gd name="connsiteX5462" fmla="*/ 2208657 w 4126207"/>
              <a:gd name="connsiteY5462" fmla="*/ 511862 h 4072308"/>
              <a:gd name="connsiteX5463" fmla="*/ 2238756 w 4126207"/>
              <a:gd name="connsiteY5463" fmla="*/ 515577 h 4072308"/>
              <a:gd name="connsiteX5464" fmla="*/ 2253996 w 4126207"/>
              <a:gd name="connsiteY5464" fmla="*/ 517482 h 4072308"/>
              <a:gd name="connsiteX5465" fmla="*/ 2269046 w 4126207"/>
              <a:gd name="connsiteY5465" fmla="*/ 520244 h 4072308"/>
              <a:gd name="connsiteX5466" fmla="*/ 2253997 w 4126207"/>
              <a:gd name="connsiteY5466" fmla="*/ 517482 h 4072308"/>
              <a:gd name="connsiteX5467" fmla="*/ 2238757 w 4126207"/>
              <a:gd name="connsiteY5467" fmla="*/ 515577 h 4072308"/>
              <a:gd name="connsiteX5468" fmla="*/ 2238073 w 4126207"/>
              <a:gd name="connsiteY5468" fmla="*/ 514993 h 4072308"/>
              <a:gd name="connsiteX5469" fmla="*/ 2208848 w 4126207"/>
              <a:gd name="connsiteY5469" fmla="*/ 511386 h 4072308"/>
              <a:gd name="connsiteX5470" fmla="*/ 2201895 w 4126207"/>
              <a:gd name="connsiteY5470" fmla="*/ 508530 h 4072308"/>
              <a:gd name="connsiteX5471" fmla="*/ 2142649 w 4126207"/>
              <a:gd name="connsiteY5471" fmla="*/ 499861 h 4072308"/>
              <a:gd name="connsiteX5472" fmla="*/ 2122266 w 4126207"/>
              <a:gd name="connsiteY5472" fmla="*/ 494051 h 4072308"/>
              <a:gd name="connsiteX5473" fmla="*/ 2125338 w 4126207"/>
              <a:gd name="connsiteY5473" fmla="*/ 489252 h 4072308"/>
              <a:gd name="connsiteX5474" fmla="*/ 854774 w 4126207"/>
              <a:gd name="connsiteY5474" fmla="*/ 487861 h 4072308"/>
              <a:gd name="connsiteX5475" fmla="*/ 811531 w 4126207"/>
              <a:gd name="connsiteY5475" fmla="*/ 513960 h 4072308"/>
              <a:gd name="connsiteX5476" fmla="*/ 754381 w 4126207"/>
              <a:gd name="connsiteY5476" fmla="*/ 557013 h 4072308"/>
              <a:gd name="connsiteX5477" fmla="*/ 711232 w 4126207"/>
              <a:gd name="connsiteY5477" fmla="*/ 596160 h 4072308"/>
              <a:gd name="connsiteX5478" fmla="*/ 676371 w 4126207"/>
              <a:gd name="connsiteY5478" fmla="*/ 633594 h 4072308"/>
              <a:gd name="connsiteX5479" fmla="*/ 619221 w 4126207"/>
              <a:gd name="connsiteY5479" fmla="*/ 690744 h 4072308"/>
              <a:gd name="connsiteX5480" fmla="*/ 619322 w 4126207"/>
              <a:gd name="connsiteY5480" fmla="*/ 690996 h 4072308"/>
              <a:gd name="connsiteX5481" fmla="*/ 619411 w 4126207"/>
              <a:gd name="connsiteY5481" fmla="*/ 690933 h 4072308"/>
              <a:gd name="connsiteX5482" fmla="*/ 676561 w 4126207"/>
              <a:gd name="connsiteY5482" fmla="*/ 633784 h 4072308"/>
              <a:gd name="connsiteX5483" fmla="*/ 711423 w 4126207"/>
              <a:gd name="connsiteY5483" fmla="*/ 596350 h 4072308"/>
              <a:gd name="connsiteX5484" fmla="*/ 754571 w 4126207"/>
              <a:gd name="connsiteY5484" fmla="*/ 557203 h 4072308"/>
              <a:gd name="connsiteX5485" fmla="*/ 811721 w 4126207"/>
              <a:gd name="connsiteY5485" fmla="*/ 514149 h 4072308"/>
              <a:gd name="connsiteX5486" fmla="*/ 854965 w 4126207"/>
              <a:gd name="connsiteY5486" fmla="*/ 488051 h 4072308"/>
              <a:gd name="connsiteX5487" fmla="*/ 856353 w 4126207"/>
              <a:gd name="connsiteY5487" fmla="*/ 488226 h 4072308"/>
              <a:gd name="connsiteX5488" fmla="*/ 856498 w 4126207"/>
              <a:gd name="connsiteY5488" fmla="*/ 488078 h 4072308"/>
              <a:gd name="connsiteX5489" fmla="*/ 854774 w 4126207"/>
              <a:gd name="connsiteY5489" fmla="*/ 487861 h 4072308"/>
              <a:gd name="connsiteX5490" fmla="*/ 2177511 w 4126207"/>
              <a:gd name="connsiteY5490" fmla="*/ 484811 h 4072308"/>
              <a:gd name="connsiteX5491" fmla="*/ 2169069 w 4126207"/>
              <a:gd name="connsiteY5491" fmla="*/ 486597 h 4072308"/>
              <a:gd name="connsiteX5492" fmla="*/ 2169832 w 4126207"/>
              <a:gd name="connsiteY5492" fmla="*/ 486872 h 4072308"/>
              <a:gd name="connsiteX5493" fmla="*/ 2177320 w 4126207"/>
              <a:gd name="connsiteY5493" fmla="*/ 485287 h 4072308"/>
              <a:gd name="connsiteX5494" fmla="*/ 2222945 w 4126207"/>
              <a:gd name="connsiteY5494" fmla="*/ 488526 h 4072308"/>
              <a:gd name="connsiteX5495" fmla="*/ 2259902 w 4126207"/>
              <a:gd name="connsiteY5495" fmla="*/ 493479 h 4072308"/>
              <a:gd name="connsiteX5496" fmla="*/ 2286382 w 4126207"/>
              <a:gd name="connsiteY5496" fmla="*/ 499765 h 4072308"/>
              <a:gd name="connsiteX5497" fmla="*/ 2302384 w 4126207"/>
              <a:gd name="connsiteY5497" fmla="*/ 509100 h 4072308"/>
              <a:gd name="connsiteX5498" fmla="*/ 2325053 w 4126207"/>
              <a:gd name="connsiteY5498" fmla="*/ 514530 h 4072308"/>
              <a:gd name="connsiteX5499" fmla="*/ 2347437 w 4126207"/>
              <a:gd name="connsiteY5499" fmla="*/ 521006 h 4072308"/>
              <a:gd name="connsiteX5500" fmla="*/ 2377060 w 4126207"/>
              <a:gd name="connsiteY5500" fmla="*/ 527769 h 4072308"/>
              <a:gd name="connsiteX5501" fmla="*/ 2379270 w 4126207"/>
              <a:gd name="connsiteY5501" fmla="*/ 528297 h 4072308"/>
              <a:gd name="connsiteX5502" fmla="*/ 2403919 w 4126207"/>
              <a:gd name="connsiteY5502" fmla="*/ 530436 h 4072308"/>
              <a:gd name="connsiteX5503" fmla="*/ 2430304 w 4126207"/>
              <a:gd name="connsiteY5503" fmla="*/ 535675 h 4072308"/>
              <a:gd name="connsiteX5504" fmla="*/ 2428436 w 4126207"/>
              <a:gd name="connsiteY5504" fmla="*/ 534589 h 4072308"/>
              <a:gd name="connsiteX5505" fmla="*/ 2422053 w 4126207"/>
              <a:gd name="connsiteY5505" fmla="*/ 533342 h 4072308"/>
              <a:gd name="connsiteX5506" fmla="*/ 2404682 w 4126207"/>
              <a:gd name="connsiteY5506" fmla="*/ 529866 h 4072308"/>
              <a:gd name="connsiteX5507" fmla="*/ 2377250 w 4126207"/>
              <a:gd name="connsiteY5507" fmla="*/ 527483 h 4072308"/>
              <a:gd name="connsiteX5508" fmla="*/ 2347627 w 4126207"/>
              <a:gd name="connsiteY5508" fmla="*/ 520722 h 4072308"/>
              <a:gd name="connsiteX5509" fmla="*/ 2325244 w 4126207"/>
              <a:gd name="connsiteY5509" fmla="*/ 514244 h 4072308"/>
              <a:gd name="connsiteX5510" fmla="*/ 2302574 w 4126207"/>
              <a:gd name="connsiteY5510" fmla="*/ 508814 h 4072308"/>
              <a:gd name="connsiteX5511" fmla="*/ 2286572 w 4126207"/>
              <a:gd name="connsiteY5511" fmla="*/ 499289 h 4072308"/>
              <a:gd name="connsiteX5512" fmla="*/ 2260093 w 4126207"/>
              <a:gd name="connsiteY5512" fmla="*/ 493003 h 4072308"/>
              <a:gd name="connsiteX5513" fmla="*/ 2223136 w 4126207"/>
              <a:gd name="connsiteY5513" fmla="*/ 488051 h 4072308"/>
              <a:gd name="connsiteX5514" fmla="*/ 2177511 w 4126207"/>
              <a:gd name="connsiteY5514" fmla="*/ 484811 h 4072308"/>
              <a:gd name="connsiteX5515" fmla="*/ 1567244 w 4126207"/>
              <a:gd name="connsiteY5515" fmla="*/ 484776 h 4072308"/>
              <a:gd name="connsiteX5516" fmla="*/ 1559338 w 4126207"/>
              <a:gd name="connsiteY5516" fmla="*/ 486621 h 4072308"/>
              <a:gd name="connsiteX5517" fmla="*/ 1538193 w 4126207"/>
              <a:gd name="connsiteY5517" fmla="*/ 493955 h 4072308"/>
              <a:gd name="connsiteX5518" fmla="*/ 1481266 w 4126207"/>
              <a:gd name="connsiteY5518" fmla="*/ 512681 h 4072308"/>
              <a:gd name="connsiteX5519" fmla="*/ 1480281 w 4126207"/>
              <a:gd name="connsiteY5519" fmla="*/ 513672 h 4072308"/>
              <a:gd name="connsiteX5520" fmla="*/ 1538193 w 4126207"/>
              <a:gd name="connsiteY5520" fmla="*/ 494622 h 4072308"/>
              <a:gd name="connsiteX5521" fmla="*/ 1559338 w 4126207"/>
              <a:gd name="connsiteY5521" fmla="*/ 487288 h 4072308"/>
              <a:gd name="connsiteX5522" fmla="*/ 1567244 w 4126207"/>
              <a:gd name="connsiteY5522" fmla="*/ 485443 h 4072308"/>
              <a:gd name="connsiteX5523" fmla="*/ 1568650 w 4126207"/>
              <a:gd name="connsiteY5523" fmla="*/ 485639 h 4072308"/>
              <a:gd name="connsiteX5524" fmla="*/ 1568863 w 4126207"/>
              <a:gd name="connsiteY5524" fmla="*/ 485003 h 4072308"/>
              <a:gd name="connsiteX5525" fmla="*/ 1567244 w 4126207"/>
              <a:gd name="connsiteY5525" fmla="*/ 484776 h 4072308"/>
              <a:gd name="connsiteX5526" fmla="*/ 1770031 w 4126207"/>
              <a:gd name="connsiteY5526" fmla="*/ 484123 h 4072308"/>
              <a:gd name="connsiteX5527" fmla="*/ 1768398 w 4126207"/>
              <a:gd name="connsiteY5527" fmla="*/ 485132 h 4072308"/>
              <a:gd name="connsiteX5528" fmla="*/ 1770098 w 4126207"/>
              <a:gd name="connsiteY5528" fmla="*/ 484450 h 4072308"/>
              <a:gd name="connsiteX5529" fmla="*/ 1757995 w 4126207"/>
              <a:gd name="connsiteY5529" fmla="*/ 479735 h 4072308"/>
              <a:gd name="connsiteX5530" fmla="*/ 1757971 w 4126207"/>
              <a:gd name="connsiteY5530" fmla="*/ 479739 h 4072308"/>
              <a:gd name="connsiteX5531" fmla="*/ 1769280 w 4126207"/>
              <a:gd name="connsiteY5531" fmla="*/ 480543 h 4072308"/>
              <a:gd name="connsiteX5532" fmla="*/ 1769305 w 4126207"/>
              <a:gd name="connsiteY5532" fmla="*/ 480567 h 4072308"/>
              <a:gd name="connsiteX5533" fmla="*/ 1769287 w 4126207"/>
              <a:gd name="connsiteY5533" fmla="*/ 480478 h 4072308"/>
              <a:gd name="connsiteX5534" fmla="*/ 2350976 w 4126207"/>
              <a:gd name="connsiteY5534" fmla="*/ 478554 h 4072308"/>
              <a:gd name="connsiteX5535" fmla="*/ 2350204 w 4126207"/>
              <a:gd name="connsiteY5535" fmla="*/ 479315 h 4072308"/>
              <a:gd name="connsiteX5536" fmla="*/ 2353189 w 4126207"/>
              <a:gd name="connsiteY5536" fmla="*/ 481765 h 4072308"/>
              <a:gd name="connsiteX5537" fmla="*/ 2355247 w 4126207"/>
              <a:gd name="connsiteY5537" fmla="*/ 482050 h 4072308"/>
              <a:gd name="connsiteX5538" fmla="*/ 2385727 w 4126207"/>
              <a:gd name="connsiteY5538" fmla="*/ 493670 h 4072308"/>
              <a:gd name="connsiteX5539" fmla="*/ 2335530 w 4126207"/>
              <a:gd name="connsiteY5539" fmla="*/ 482050 h 4072308"/>
              <a:gd name="connsiteX5540" fmla="*/ 2329753 w 4126207"/>
              <a:gd name="connsiteY5540" fmla="*/ 479785 h 4072308"/>
              <a:gd name="connsiteX5541" fmla="*/ 2328099 w 4126207"/>
              <a:gd name="connsiteY5541" fmla="*/ 480094 h 4072308"/>
              <a:gd name="connsiteX5542" fmla="*/ 2334863 w 4126207"/>
              <a:gd name="connsiteY5542" fmla="*/ 482906 h 4072308"/>
              <a:gd name="connsiteX5543" fmla="*/ 2385727 w 4126207"/>
              <a:gd name="connsiteY5543" fmla="*/ 493670 h 4072308"/>
              <a:gd name="connsiteX5544" fmla="*/ 2414302 w 4126207"/>
              <a:gd name="connsiteY5544" fmla="*/ 500909 h 4072308"/>
              <a:gd name="connsiteX5545" fmla="*/ 2440877 w 4126207"/>
              <a:gd name="connsiteY5545" fmla="*/ 508434 h 4072308"/>
              <a:gd name="connsiteX5546" fmla="*/ 2490502 w 4126207"/>
              <a:gd name="connsiteY5546" fmla="*/ 521387 h 4072308"/>
              <a:gd name="connsiteX5547" fmla="*/ 2584228 w 4126207"/>
              <a:gd name="connsiteY5547" fmla="*/ 549962 h 4072308"/>
              <a:gd name="connsiteX5548" fmla="*/ 2547842 w 4126207"/>
              <a:gd name="connsiteY5548" fmla="*/ 549962 h 4072308"/>
              <a:gd name="connsiteX5549" fmla="*/ 2595944 w 4126207"/>
              <a:gd name="connsiteY5549" fmla="*/ 571775 h 4072308"/>
              <a:gd name="connsiteX5550" fmla="*/ 2616708 w 4126207"/>
              <a:gd name="connsiteY5550" fmla="*/ 580538 h 4072308"/>
              <a:gd name="connsiteX5551" fmla="*/ 2640711 w 4126207"/>
              <a:gd name="connsiteY5551" fmla="*/ 592063 h 4072308"/>
              <a:gd name="connsiteX5552" fmla="*/ 2668715 w 4126207"/>
              <a:gd name="connsiteY5552" fmla="*/ 605398 h 4072308"/>
              <a:gd name="connsiteX5553" fmla="*/ 2684336 w 4126207"/>
              <a:gd name="connsiteY5553" fmla="*/ 612732 h 4072308"/>
              <a:gd name="connsiteX5554" fmla="*/ 2700433 w 4126207"/>
              <a:gd name="connsiteY5554" fmla="*/ 621400 h 4072308"/>
              <a:gd name="connsiteX5555" fmla="*/ 2578513 w 4126207"/>
              <a:gd name="connsiteY5555" fmla="*/ 577775 h 4072308"/>
              <a:gd name="connsiteX5556" fmla="*/ 2535841 w 4126207"/>
              <a:gd name="connsiteY5556" fmla="*/ 567680 h 4072308"/>
              <a:gd name="connsiteX5557" fmla="*/ 2497935 w 4126207"/>
              <a:gd name="connsiteY5557" fmla="*/ 561520 h 4072308"/>
              <a:gd name="connsiteX5558" fmla="*/ 2495220 w 4126207"/>
              <a:gd name="connsiteY5558" fmla="*/ 563800 h 4072308"/>
              <a:gd name="connsiteX5559" fmla="*/ 2448688 w 4126207"/>
              <a:gd name="connsiteY5559" fmla="*/ 558630 h 4072308"/>
              <a:gd name="connsiteX5560" fmla="*/ 2468595 w 4126207"/>
              <a:gd name="connsiteY5560" fmla="*/ 565583 h 4072308"/>
              <a:gd name="connsiteX5561" fmla="*/ 2484121 w 4126207"/>
              <a:gd name="connsiteY5561" fmla="*/ 572633 h 4072308"/>
              <a:gd name="connsiteX5562" fmla="*/ 2509743 w 4126207"/>
              <a:gd name="connsiteY5562" fmla="*/ 585491 h 4072308"/>
              <a:gd name="connsiteX5563" fmla="*/ 2538318 w 4126207"/>
              <a:gd name="connsiteY5563" fmla="*/ 599112 h 4072308"/>
              <a:gd name="connsiteX5564" fmla="*/ 2581562 w 4126207"/>
              <a:gd name="connsiteY5564" fmla="*/ 618162 h 4072308"/>
              <a:gd name="connsiteX5565" fmla="*/ 2585181 w 4126207"/>
              <a:gd name="connsiteY5565" fmla="*/ 620161 h 4072308"/>
              <a:gd name="connsiteX5566" fmla="*/ 2582585 w 4126207"/>
              <a:gd name="connsiteY5566" fmla="*/ 624043 h 4072308"/>
              <a:gd name="connsiteX5567" fmla="*/ 2573715 w 4126207"/>
              <a:gd name="connsiteY5567" fmla="*/ 623503 h 4072308"/>
              <a:gd name="connsiteX5568" fmla="*/ 2700771 w 4126207"/>
              <a:gd name="connsiteY5568" fmla="*/ 669699 h 4072308"/>
              <a:gd name="connsiteX5569" fmla="*/ 3099536 w 4126207"/>
              <a:gd name="connsiteY5569" fmla="*/ 914402 h 4072308"/>
              <a:gd name="connsiteX5570" fmla="*/ 3148658 w 4126207"/>
              <a:gd name="connsiteY5570" fmla="*/ 959083 h 4072308"/>
              <a:gd name="connsiteX5571" fmla="*/ 3108960 w 4126207"/>
              <a:gd name="connsiteY5571" fmla="*/ 911341 h 4072308"/>
              <a:gd name="connsiteX5572" fmla="*/ 3087517 w 4126207"/>
              <a:gd name="connsiteY5572" fmla="*/ 886647 h 4072308"/>
              <a:gd name="connsiteX5573" fmla="*/ 3073706 w 4126207"/>
              <a:gd name="connsiteY5573" fmla="*/ 869501 h 4072308"/>
              <a:gd name="connsiteX5574" fmla="*/ 3072290 w 4126207"/>
              <a:gd name="connsiteY5574" fmla="*/ 868097 h 4072308"/>
              <a:gd name="connsiteX5575" fmla="*/ 3021140 w 4126207"/>
              <a:gd name="connsiteY5575" fmla="*/ 816948 h 4072308"/>
              <a:gd name="connsiteX5576" fmla="*/ 3000376 w 4126207"/>
              <a:gd name="connsiteY5576" fmla="*/ 795898 h 4072308"/>
              <a:gd name="connsiteX5577" fmla="*/ 2974563 w 4126207"/>
              <a:gd name="connsiteY5577" fmla="*/ 774657 h 4072308"/>
              <a:gd name="connsiteX5578" fmla="*/ 2945988 w 4126207"/>
              <a:gd name="connsiteY5578" fmla="*/ 752845 h 4072308"/>
              <a:gd name="connsiteX5579" fmla="*/ 2915413 w 4126207"/>
              <a:gd name="connsiteY5579" fmla="*/ 732461 h 4072308"/>
              <a:gd name="connsiteX5580" fmla="*/ 2947988 w 4126207"/>
              <a:gd name="connsiteY5580" fmla="*/ 744749 h 4072308"/>
              <a:gd name="connsiteX5581" fmla="*/ 2998483 w 4126207"/>
              <a:gd name="connsiteY5581" fmla="*/ 782502 h 4072308"/>
              <a:gd name="connsiteX5582" fmla="*/ 2998985 w 4126207"/>
              <a:gd name="connsiteY5582" fmla="*/ 782666 h 4072308"/>
              <a:gd name="connsiteX5583" fmla="*/ 2949036 w 4126207"/>
              <a:gd name="connsiteY5583" fmla="*/ 745320 h 4072308"/>
              <a:gd name="connsiteX5584" fmla="*/ 2927604 w 4126207"/>
              <a:gd name="connsiteY5584" fmla="*/ 723127 h 4072308"/>
              <a:gd name="connsiteX5585" fmla="*/ 2907126 w 4126207"/>
              <a:gd name="connsiteY5585" fmla="*/ 707601 h 4072308"/>
              <a:gd name="connsiteX5586" fmla="*/ 2891314 w 4126207"/>
              <a:gd name="connsiteY5586" fmla="*/ 697409 h 4072308"/>
              <a:gd name="connsiteX5587" fmla="*/ 2890348 w 4126207"/>
              <a:gd name="connsiteY5587" fmla="*/ 696890 h 4072308"/>
              <a:gd name="connsiteX5588" fmla="*/ 2906173 w 4126207"/>
              <a:gd name="connsiteY5588" fmla="*/ 707029 h 4072308"/>
              <a:gd name="connsiteX5589" fmla="*/ 2926557 w 4126207"/>
              <a:gd name="connsiteY5589" fmla="*/ 722555 h 4072308"/>
              <a:gd name="connsiteX5590" fmla="*/ 2947988 w 4126207"/>
              <a:gd name="connsiteY5590" fmla="*/ 744748 h 4072308"/>
              <a:gd name="connsiteX5591" fmla="*/ 2915984 w 4126207"/>
              <a:gd name="connsiteY5591" fmla="*/ 732461 h 4072308"/>
              <a:gd name="connsiteX5592" fmla="*/ 2891410 w 4126207"/>
              <a:gd name="connsiteY5592" fmla="*/ 715221 h 4072308"/>
              <a:gd name="connsiteX5593" fmla="*/ 2839689 w 4126207"/>
              <a:gd name="connsiteY5593" fmla="*/ 679597 h 4072308"/>
              <a:gd name="connsiteX5594" fmla="*/ 2855500 w 4126207"/>
              <a:gd name="connsiteY5594" fmla="*/ 683312 h 4072308"/>
              <a:gd name="connsiteX5595" fmla="*/ 2855665 w 4126207"/>
              <a:gd name="connsiteY5595" fmla="*/ 683410 h 4072308"/>
              <a:gd name="connsiteX5596" fmla="*/ 2858786 w 4126207"/>
              <a:gd name="connsiteY5596" fmla="*/ 683455 h 4072308"/>
              <a:gd name="connsiteX5597" fmla="*/ 2870073 w 4126207"/>
              <a:gd name="connsiteY5597" fmla="*/ 689219 h 4072308"/>
              <a:gd name="connsiteX5598" fmla="*/ 2875808 w 4126207"/>
              <a:gd name="connsiteY5598" fmla="*/ 693927 h 4072308"/>
              <a:gd name="connsiteX5599" fmla="*/ 2870074 w 4126207"/>
              <a:gd name="connsiteY5599" fmla="*/ 689123 h 4072308"/>
              <a:gd name="connsiteX5600" fmla="*/ 2868835 w 4126207"/>
              <a:gd name="connsiteY5600" fmla="*/ 685312 h 4072308"/>
              <a:gd name="connsiteX5601" fmla="*/ 2869823 w 4126207"/>
              <a:gd name="connsiteY5601" fmla="*/ 685843 h 4072308"/>
              <a:gd name="connsiteX5602" fmla="*/ 2831783 w 4126207"/>
              <a:gd name="connsiteY5602" fmla="*/ 659690 h 4072308"/>
              <a:gd name="connsiteX5603" fmla="*/ 2830671 w 4126207"/>
              <a:gd name="connsiteY5603" fmla="*/ 658567 h 4072308"/>
              <a:gd name="connsiteX5604" fmla="*/ 2733104 w 4126207"/>
              <a:gd name="connsiteY5604" fmla="*/ 604635 h 4072308"/>
              <a:gd name="connsiteX5605" fmla="*/ 2743391 w 4126207"/>
              <a:gd name="connsiteY5605" fmla="*/ 605588 h 4072308"/>
              <a:gd name="connsiteX5606" fmla="*/ 2757393 w 4126207"/>
              <a:gd name="connsiteY5606" fmla="*/ 611398 h 4072308"/>
              <a:gd name="connsiteX5607" fmla="*/ 2766918 w 4126207"/>
              <a:gd name="connsiteY5607" fmla="*/ 616066 h 4072308"/>
              <a:gd name="connsiteX5608" fmla="*/ 2772308 w 4126207"/>
              <a:gd name="connsiteY5608" fmla="*/ 618801 h 4072308"/>
              <a:gd name="connsiteX5609" fmla="*/ 2767394 w 4126207"/>
              <a:gd name="connsiteY5609" fmla="*/ 616066 h 4072308"/>
              <a:gd name="connsiteX5610" fmla="*/ 2757869 w 4126207"/>
              <a:gd name="connsiteY5610" fmla="*/ 611399 h 4072308"/>
              <a:gd name="connsiteX5611" fmla="*/ 2743867 w 4126207"/>
              <a:gd name="connsiteY5611" fmla="*/ 605590 h 4072308"/>
              <a:gd name="connsiteX5612" fmla="*/ 2733580 w 4126207"/>
              <a:gd name="connsiteY5612" fmla="*/ 604636 h 4072308"/>
              <a:gd name="connsiteX5613" fmla="*/ 2678526 w 4126207"/>
              <a:gd name="connsiteY5613" fmla="*/ 580158 h 4072308"/>
              <a:gd name="connsiteX5614" fmla="*/ 2622614 w 4126207"/>
              <a:gd name="connsiteY5614" fmla="*/ 558059 h 4072308"/>
              <a:gd name="connsiteX5615" fmla="*/ 2604397 w 4126207"/>
              <a:gd name="connsiteY5615" fmla="*/ 545914 h 4072308"/>
              <a:gd name="connsiteX5616" fmla="*/ 2604374 w 4126207"/>
              <a:gd name="connsiteY5616" fmla="*/ 545962 h 4072308"/>
              <a:gd name="connsiteX5617" fmla="*/ 2623376 w 4126207"/>
              <a:gd name="connsiteY5617" fmla="*/ 558630 h 4072308"/>
              <a:gd name="connsiteX5618" fmla="*/ 2622138 w 4126207"/>
              <a:gd name="connsiteY5618" fmla="*/ 558630 h 4072308"/>
              <a:gd name="connsiteX5619" fmla="*/ 2621625 w 4126207"/>
              <a:gd name="connsiteY5619" fmla="*/ 558507 h 4072308"/>
              <a:gd name="connsiteX5620" fmla="*/ 2628191 w 4126207"/>
              <a:gd name="connsiteY5620" fmla="*/ 562815 h 4072308"/>
              <a:gd name="connsiteX5621" fmla="*/ 2617746 w 4126207"/>
              <a:gd name="connsiteY5621" fmla="*/ 560970 h 4072308"/>
              <a:gd name="connsiteX5622" fmla="*/ 2600580 w 4126207"/>
              <a:gd name="connsiteY5622" fmla="*/ 555012 h 4072308"/>
              <a:gd name="connsiteX5623" fmla="*/ 2600516 w 4126207"/>
              <a:gd name="connsiteY5623" fmla="*/ 555012 h 4072308"/>
              <a:gd name="connsiteX5624" fmla="*/ 2587752 w 4126207"/>
              <a:gd name="connsiteY5624" fmla="*/ 550249 h 4072308"/>
              <a:gd name="connsiteX5625" fmla="*/ 2585870 w 4126207"/>
              <a:gd name="connsiteY5625" fmla="*/ 549296 h 4072308"/>
              <a:gd name="connsiteX5626" fmla="*/ 2583752 w 4126207"/>
              <a:gd name="connsiteY5626" fmla="*/ 549296 h 4072308"/>
              <a:gd name="connsiteX5627" fmla="*/ 2490026 w 4126207"/>
              <a:gd name="connsiteY5627" fmla="*/ 520722 h 4072308"/>
              <a:gd name="connsiteX5628" fmla="*/ 2440401 w 4126207"/>
              <a:gd name="connsiteY5628" fmla="*/ 507767 h 4072308"/>
              <a:gd name="connsiteX5629" fmla="*/ 2413826 w 4126207"/>
              <a:gd name="connsiteY5629" fmla="*/ 500243 h 4072308"/>
              <a:gd name="connsiteX5630" fmla="*/ 2385251 w 4126207"/>
              <a:gd name="connsiteY5630" fmla="*/ 493003 h 4072308"/>
              <a:gd name="connsiteX5631" fmla="*/ 2354771 w 4126207"/>
              <a:gd name="connsiteY5631" fmla="*/ 481669 h 4072308"/>
              <a:gd name="connsiteX5632" fmla="*/ 1447591 w 4126207"/>
              <a:gd name="connsiteY5632" fmla="*/ 477064 h 4072308"/>
              <a:gd name="connsiteX5633" fmla="*/ 1397508 w 4126207"/>
              <a:gd name="connsiteY5633" fmla="*/ 492146 h 4072308"/>
              <a:gd name="connsiteX5634" fmla="*/ 1351598 w 4126207"/>
              <a:gd name="connsiteY5634" fmla="*/ 512053 h 4072308"/>
              <a:gd name="connsiteX5635" fmla="*/ 1308735 w 4126207"/>
              <a:gd name="connsiteY5635" fmla="*/ 534819 h 4072308"/>
              <a:gd name="connsiteX5636" fmla="*/ 1277303 w 4126207"/>
              <a:gd name="connsiteY5636" fmla="*/ 553392 h 4072308"/>
              <a:gd name="connsiteX5637" fmla="*/ 1239203 w 4126207"/>
              <a:gd name="connsiteY5637" fmla="*/ 575014 h 4072308"/>
              <a:gd name="connsiteX5638" fmla="*/ 1205389 w 4126207"/>
              <a:gd name="connsiteY5638" fmla="*/ 590730 h 4072308"/>
              <a:gd name="connsiteX5639" fmla="*/ 1197483 w 4126207"/>
              <a:gd name="connsiteY5639" fmla="*/ 589682 h 4072308"/>
              <a:gd name="connsiteX5640" fmla="*/ 1146620 w 4126207"/>
              <a:gd name="connsiteY5640" fmla="*/ 621972 h 4072308"/>
              <a:gd name="connsiteX5641" fmla="*/ 1121474 w 4126207"/>
              <a:gd name="connsiteY5641" fmla="*/ 638451 h 4072308"/>
              <a:gd name="connsiteX5642" fmla="*/ 1105281 w 4126207"/>
              <a:gd name="connsiteY5642" fmla="*/ 647975 h 4072308"/>
              <a:gd name="connsiteX5643" fmla="*/ 1105410 w 4126207"/>
              <a:gd name="connsiteY5643" fmla="*/ 646710 h 4072308"/>
              <a:gd name="connsiteX5644" fmla="*/ 1104936 w 4126207"/>
              <a:gd name="connsiteY5644" fmla="*/ 647082 h 4072308"/>
              <a:gd name="connsiteX5645" fmla="*/ 1104710 w 4126207"/>
              <a:gd name="connsiteY5645" fmla="*/ 649308 h 4072308"/>
              <a:gd name="connsiteX5646" fmla="*/ 1120903 w 4126207"/>
              <a:gd name="connsiteY5646" fmla="*/ 639783 h 4072308"/>
              <a:gd name="connsiteX5647" fmla="*/ 1146049 w 4126207"/>
              <a:gd name="connsiteY5647" fmla="*/ 623305 h 4072308"/>
              <a:gd name="connsiteX5648" fmla="*/ 1196912 w 4126207"/>
              <a:gd name="connsiteY5648" fmla="*/ 591015 h 4072308"/>
              <a:gd name="connsiteX5649" fmla="*/ 1204818 w 4126207"/>
              <a:gd name="connsiteY5649" fmla="*/ 592063 h 4072308"/>
              <a:gd name="connsiteX5650" fmla="*/ 1238632 w 4126207"/>
              <a:gd name="connsiteY5650" fmla="*/ 576346 h 4072308"/>
              <a:gd name="connsiteX5651" fmla="*/ 1276732 w 4126207"/>
              <a:gd name="connsiteY5651" fmla="*/ 554725 h 4072308"/>
              <a:gd name="connsiteX5652" fmla="*/ 1308164 w 4126207"/>
              <a:gd name="connsiteY5652" fmla="*/ 536152 h 4072308"/>
              <a:gd name="connsiteX5653" fmla="*/ 1351027 w 4126207"/>
              <a:gd name="connsiteY5653" fmla="*/ 513386 h 4072308"/>
              <a:gd name="connsiteX5654" fmla="*/ 1396937 w 4126207"/>
              <a:gd name="connsiteY5654" fmla="*/ 493479 h 4072308"/>
              <a:gd name="connsiteX5655" fmla="*/ 1447020 w 4126207"/>
              <a:gd name="connsiteY5655" fmla="*/ 478397 h 4072308"/>
              <a:gd name="connsiteX5656" fmla="*/ 1450699 w 4126207"/>
              <a:gd name="connsiteY5656" fmla="*/ 478704 h 4072308"/>
              <a:gd name="connsiteX5657" fmla="*/ 1452563 w 4126207"/>
              <a:gd name="connsiteY5657" fmla="*/ 477477 h 4072308"/>
              <a:gd name="connsiteX5658" fmla="*/ 1447591 w 4126207"/>
              <a:gd name="connsiteY5658" fmla="*/ 477064 h 4072308"/>
              <a:gd name="connsiteX5659" fmla="*/ 892112 w 4126207"/>
              <a:gd name="connsiteY5659" fmla="*/ 475097 h 4072308"/>
              <a:gd name="connsiteX5660" fmla="*/ 831343 w 4126207"/>
              <a:gd name="connsiteY5660" fmla="*/ 517007 h 4072308"/>
              <a:gd name="connsiteX5661" fmla="*/ 796598 w 4126207"/>
              <a:gd name="connsiteY5661" fmla="*/ 544453 h 4072308"/>
              <a:gd name="connsiteX5662" fmla="*/ 793854 w 4126207"/>
              <a:gd name="connsiteY5662" fmla="*/ 545378 h 4072308"/>
              <a:gd name="connsiteX5663" fmla="*/ 793433 w 4126207"/>
              <a:gd name="connsiteY5663" fmla="*/ 545772 h 4072308"/>
              <a:gd name="connsiteX5664" fmla="*/ 831533 w 4126207"/>
              <a:gd name="connsiteY5664" fmla="*/ 517197 h 4072308"/>
              <a:gd name="connsiteX5665" fmla="*/ 886451 w 4126207"/>
              <a:gd name="connsiteY5665" fmla="*/ 477187 h 4072308"/>
              <a:gd name="connsiteX5666" fmla="*/ 891887 w 4126207"/>
              <a:gd name="connsiteY5666" fmla="*/ 475422 h 4072308"/>
              <a:gd name="connsiteX5667" fmla="*/ 2083594 w 4126207"/>
              <a:gd name="connsiteY5667" fmla="*/ 472239 h 4072308"/>
              <a:gd name="connsiteX5668" fmla="*/ 2065687 w 4126207"/>
              <a:gd name="connsiteY5668" fmla="*/ 473762 h 4072308"/>
              <a:gd name="connsiteX5669" fmla="*/ 2055019 w 4126207"/>
              <a:gd name="connsiteY5669" fmla="*/ 479573 h 4072308"/>
              <a:gd name="connsiteX5670" fmla="*/ 2028349 w 4126207"/>
              <a:gd name="connsiteY5670" fmla="*/ 483288 h 4072308"/>
              <a:gd name="connsiteX5671" fmla="*/ 1972628 w 4126207"/>
              <a:gd name="connsiteY5671" fmla="*/ 483288 h 4072308"/>
              <a:gd name="connsiteX5672" fmla="*/ 1945101 w 4126207"/>
              <a:gd name="connsiteY5672" fmla="*/ 482430 h 4072308"/>
              <a:gd name="connsiteX5673" fmla="*/ 1917764 w 4126207"/>
              <a:gd name="connsiteY5673" fmla="*/ 483668 h 4072308"/>
              <a:gd name="connsiteX5674" fmla="*/ 1889189 w 4126207"/>
              <a:gd name="connsiteY5674" fmla="*/ 486050 h 4072308"/>
              <a:gd name="connsiteX5675" fmla="*/ 1873854 w 4126207"/>
              <a:gd name="connsiteY5675" fmla="*/ 487859 h 4072308"/>
              <a:gd name="connsiteX5676" fmla="*/ 1857852 w 4126207"/>
              <a:gd name="connsiteY5676" fmla="*/ 491003 h 4072308"/>
              <a:gd name="connsiteX5677" fmla="*/ 1825166 w 4126207"/>
              <a:gd name="connsiteY5677" fmla="*/ 497358 h 4072308"/>
              <a:gd name="connsiteX5678" fmla="*/ 1857471 w 4126207"/>
              <a:gd name="connsiteY5678" fmla="*/ 491385 h 4072308"/>
              <a:gd name="connsiteX5679" fmla="*/ 1873472 w 4126207"/>
              <a:gd name="connsiteY5679" fmla="*/ 488243 h 4072308"/>
              <a:gd name="connsiteX5680" fmla="*/ 1888808 w 4126207"/>
              <a:gd name="connsiteY5680" fmla="*/ 486432 h 4072308"/>
              <a:gd name="connsiteX5681" fmla="*/ 1917383 w 4126207"/>
              <a:gd name="connsiteY5681" fmla="*/ 484051 h 4072308"/>
              <a:gd name="connsiteX5682" fmla="*/ 1944720 w 4126207"/>
              <a:gd name="connsiteY5682" fmla="*/ 482812 h 4072308"/>
              <a:gd name="connsiteX5683" fmla="*/ 1972247 w 4126207"/>
              <a:gd name="connsiteY5683" fmla="*/ 483670 h 4072308"/>
              <a:gd name="connsiteX5684" fmla="*/ 2027968 w 4126207"/>
              <a:gd name="connsiteY5684" fmla="*/ 483670 h 4072308"/>
              <a:gd name="connsiteX5685" fmla="*/ 2054638 w 4126207"/>
              <a:gd name="connsiteY5685" fmla="*/ 479954 h 4072308"/>
              <a:gd name="connsiteX5686" fmla="*/ 2065306 w 4126207"/>
              <a:gd name="connsiteY5686" fmla="*/ 474144 h 4072308"/>
              <a:gd name="connsiteX5687" fmla="*/ 2083213 w 4126207"/>
              <a:gd name="connsiteY5687" fmla="*/ 472621 h 4072308"/>
              <a:gd name="connsiteX5688" fmla="*/ 2118170 w 4126207"/>
              <a:gd name="connsiteY5688" fmla="*/ 474050 h 4072308"/>
              <a:gd name="connsiteX5689" fmla="*/ 2145392 w 4126207"/>
              <a:gd name="connsiteY5689" fmla="*/ 477609 h 4072308"/>
              <a:gd name="connsiteX5690" fmla="*/ 2149800 w 4126207"/>
              <a:gd name="connsiteY5690" fmla="*/ 480136 h 4072308"/>
              <a:gd name="connsiteX5691" fmla="*/ 2150555 w 4126207"/>
              <a:gd name="connsiteY5691" fmla="*/ 479883 h 4072308"/>
              <a:gd name="connsiteX5692" fmla="*/ 2118551 w 4126207"/>
              <a:gd name="connsiteY5692" fmla="*/ 473668 h 4072308"/>
              <a:gd name="connsiteX5693" fmla="*/ 2083594 w 4126207"/>
              <a:gd name="connsiteY5693" fmla="*/ 472239 h 4072308"/>
              <a:gd name="connsiteX5694" fmla="*/ 1094180 w 4126207"/>
              <a:gd name="connsiteY5694" fmla="*/ 468805 h 4072308"/>
              <a:gd name="connsiteX5695" fmla="*/ 1073849 w 4126207"/>
              <a:gd name="connsiteY5695" fmla="*/ 484049 h 4072308"/>
              <a:gd name="connsiteX5696" fmla="*/ 1053560 w 4126207"/>
              <a:gd name="connsiteY5696" fmla="*/ 501099 h 4072308"/>
              <a:gd name="connsiteX5697" fmla="*/ 1014603 w 4126207"/>
              <a:gd name="connsiteY5697" fmla="*/ 531675 h 4072308"/>
              <a:gd name="connsiteX5698" fmla="*/ 963930 w 4126207"/>
              <a:gd name="connsiteY5698" fmla="*/ 562726 h 4072308"/>
              <a:gd name="connsiteX5699" fmla="*/ 982980 w 4126207"/>
              <a:gd name="connsiteY5699" fmla="*/ 545772 h 4072308"/>
              <a:gd name="connsiteX5700" fmla="*/ 1029176 w 4126207"/>
              <a:gd name="connsiteY5700" fmla="*/ 509671 h 4072308"/>
              <a:gd name="connsiteX5701" fmla="*/ 1028889 w 4126207"/>
              <a:gd name="connsiteY5701" fmla="*/ 509822 h 4072308"/>
              <a:gd name="connsiteX5702" fmla="*/ 1026898 w 4126207"/>
              <a:gd name="connsiteY5702" fmla="*/ 512915 h 4072308"/>
              <a:gd name="connsiteX5703" fmla="*/ 982790 w 4126207"/>
              <a:gd name="connsiteY5703" fmla="*/ 545772 h 4072308"/>
              <a:gd name="connsiteX5704" fmla="*/ 963740 w 4126207"/>
              <a:gd name="connsiteY5704" fmla="*/ 562726 h 4072308"/>
              <a:gd name="connsiteX5705" fmla="*/ 902780 w 4126207"/>
              <a:gd name="connsiteY5705" fmla="*/ 611590 h 4072308"/>
              <a:gd name="connsiteX5706" fmla="*/ 858584 w 4126207"/>
              <a:gd name="connsiteY5706" fmla="*/ 652070 h 4072308"/>
              <a:gd name="connsiteX5707" fmla="*/ 836676 w 4126207"/>
              <a:gd name="connsiteY5707" fmla="*/ 671120 h 4072308"/>
              <a:gd name="connsiteX5708" fmla="*/ 815626 w 4126207"/>
              <a:gd name="connsiteY5708" fmla="*/ 691028 h 4072308"/>
              <a:gd name="connsiteX5709" fmla="*/ 773430 w 4126207"/>
              <a:gd name="connsiteY5709" fmla="*/ 729985 h 4072308"/>
              <a:gd name="connsiteX5710" fmla="*/ 732568 w 4126207"/>
              <a:gd name="connsiteY5710" fmla="*/ 769895 h 4072308"/>
              <a:gd name="connsiteX5711" fmla="*/ 712756 w 4126207"/>
              <a:gd name="connsiteY5711" fmla="*/ 790754 h 4072308"/>
              <a:gd name="connsiteX5712" fmla="*/ 694468 w 4126207"/>
              <a:gd name="connsiteY5712" fmla="*/ 812090 h 4072308"/>
              <a:gd name="connsiteX5713" fmla="*/ 660368 w 4126207"/>
              <a:gd name="connsiteY5713" fmla="*/ 853524 h 4072308"/>
              <a:gd name="connsiteX5714" fmla="*/ 641603 w 4126207"/>
              <a:gd name="connsiteY5714" fmla="*/ 878910 h 4072308"/>
              <a:gd name="connsiteX5715" fmla="*/ 660654 w 4126207"/>
              <a:gd name="connsiteY5715" fmla="*/ 853524 h 4072308"/>
              <a:gd name="connsiteX5716" fmla="*/ 613506 w 4126207"/>
              <a:gd name="connsiteY5716" fmla="*/ 930677 h 4072308"/>
              <a:gd name="connsiteX5717" fmla="*/ 609809 w 4126207"/>
              <a:gd name="connsiteY5717" fmla="*/ 936691 h 4072308"/>
              <a:gd name="connsiteX5718" fmla="*/ 613506 w 4126207"/>
              <a:gd name="connsiteY5718" fmla="*/ 930771 h 4072308"/>
              <a:gd name="connsiteX5719" fmla="*/ 660655 w 4126207"/>
              <a:gd name="connsiteY5719" fmla="*/ 853619 h 4072308"/>
              <a:gd name="connsiteX5720" fmla="*/ 694754 w 4126207"/>
              <a:gd name="connsiteY5720" fmla="*/ 812185 h 4072308"/>
              <a:gd name="connsiteX5721" fmla="*/ 713042 w 4126207"/>
              <a:gd name="connsiteY5721" fmla="*/ 790849 h 4072308"/>
              <a:gd name="connsiteX5722" fmla="*/ 731991 w 4126207"/>
              <a:gd name="connsiteY5722" fmla="*/ 771168 h 4072308"/>
              <a:gd name="connsiteX5723" fmla="*/ 732377 w 4126207"/>
              <a:gd name="connsiteY5723" fmla="*/ 770656 h 4072308"/>
              <a:gd name="connsiteX5724" fmla="*/ 773240 w 4126207"/>
              <a:gd name="connsiteY5724" fmla="*/ 730747 h 4072308"/>
              <a:gd name="connsiteX5725" fmla="*/ 815435 w 4126207"/>
              <a:gd name="connsiteY5725" fmla="*/ 691789 h 4072308"/>
              <a:gd name="connsiteX5726" fmla="*/ 836486 w 4126207"/>
              <a:gd name="connsiteY5726" fmla="*/ 671882 h 4072308"/>
              <a:gd name="connsiteX5727" fmla="*/ 858393 w 4126207"/>
              <a:gd name="connsiteY5727" fmla="*/ 652832 h 4072308"/>
              <a:gd name="connsiteX5728" fmla="*/ 902589 w 4126207"/>
              <a:gd name="connsiteY5728" fmla="*/ 612351 h 4072308"/>
              <a:gd name="connsiteX5729" fmla="*/ 963549 w 4126207"/>
              <a:gd name="connsiteY5729" fmla="*/ 563489 h 4072308"/>
              <a:gd name="connsiteX5730" fmla="*/ 1014222 w 4126207"/>
              <a:gd name="connsiteY5730" fmla="*/ 532436 h 4072308"/>
              <a:gd name="connsiteX5731" fmla="*/ 1053179 w 4126207"/>
              <a:gd name="connsiteY5731" fmla="*/ 501862 h 4072308"/>
              <a:gd name="connsiteX5732" fmla="*/ 1073468 w 4126207"/>
              <a:gd name="connsiteY5732" fmla="*/ 484811 h 4072308"/>
              <a:gd name="connsiteX5733" fmla="*/ 1094305 w 4126207"/>
              <a:gd name="connsiteY5733" fmla="*/ 469187 h 4072308"/>
              <a:gd name="connsiteX5734" fmla="*/ 2376352 w 4126207"/>
              <a:gd name="connsiteY5734" fmla="*/ 467977 h 4072308"/>
              <a:gd name="connsiteX5735" fmla="*/ 2374964 w 4126207"/>
              <a:gd name="connsiteY5735" fmla="*/ 468143 h 4072308"/>
              <a:gd name="connsiteX5736" fmla="*/ 2373291 w 4126207"/>
              <a:gd name="connsiteY5736" fmla="*/ 475716 h 4072308"/>
              <a:gd name="connsiteX5737" fmla="*/ 2373567 w 4126207"/>
              <a:gd name="connsiteY5737" fmla="*/ 475758 h 4072308"/>
              <a:gd name="connsiteX5738" fmla="*/ 2375250 w 4126207"/>
              <a:gd name="connsiteY5738" fmla="*/ 468142 h 4072308"/>
              <a:gd name="connsiteX5739" fmla="*/ 2399599 w 4126207"/>
              <a:gd name="connsiteY5739" fmla="*/ 475879 h 4072308"/>
              <a:gd name="connsiteX5740" fmla="*/ 2406421 w 4126207"/>
              <a:gd name="connsiteY5740" fmla="*/ 479356 h 4072308"/>
              <a:gd name="connsiteX5741" fmla="*/ 2406715 w 4126207"/>
              <a:gd name="connsiteY5741" fmla="*/ 479370 h 4072308"/>
              <a:gd name="connsiteX5742" fmla="*/ 2399150 w 4126207"/>
              <a:gd name="connsiteY5742" fmla="*/ 475212 h 4072308"/>
              <a:gd name="connsiteX5743" fmla="*/ 1830991 w 4126207"/>
              <a:gd name="connsiteY5743" fmla="*/ 464999 h 4072308"/>
              <a:gd name="connsiteX5744" fmla="*/ 1809084 w 4126207"/>
              <a:gd name="connsiteY5744" fmla="*/ 465667 h 4072308"/>
              <a:gd name="connsiteX5745" fmla="*/ 1792320 w 4126207"/>
              <a:gd name="connsiteY5745" fmla="*/ 467096 h 4072308"/>
              <a:gd name="connsiteX5746" fmla="*/ 1770889 w 4126207"/>
              <a:gd name="connsiteY5746" fmla="*/ 470620 h 4072308"/>
              <a:gd name="connsiteX5747" fmla="*/ 1748236 w 4126207"/>
              <a:gd name="connsiteY5747" fmla="*/ 473240 h 4072308"/>
              <a:gd name="connsiteX5748" fmla="*/ 1747362 w 4126207"/>
              <a:gd name="connsiteY5748" fmla="*/ 473023 h 4072308"/>
              <a:gd name="connsiteX5749" fmla="*/ 1746987 w 4126207"/>
              <a:gd name="connsiteY5749" fmla="*/ 472631 h 4072308"/>
              <a:gd name="connsiteX5750" fmla="*/ 1746524 w 4126207"/>
              <a:gd name="connsiteY5750" fmla="*/ 472814 h 4072308"/>
              <a:gd name="connsiteX5751" fmla="*/ 1747362 w 4126207"/>
              <a:gd name="connsiteY5751" fmla="*/ 473023 h 4072308"/>
              <a:gd name="connsiteX5752" fmla="*/ 1747636 w 4126207"/>
              <a:gd name="connsiteY5752" fmla="*/ 473309 h 4072308"/>
              <a:gd name="connsiteX5753" fmla="*/ 1748236 w 4126207"/>
              <a:gd name="connsiteY5753" fmla="*/ 473240 h 4072308"/>
              <a:gd name="connsiteX5754" fmla="*/ 1751006 w 4126207"/>
              <a:gd name="connsiteY5754" fmla="*/ 473929 h 4072308"/>
              <a:gd name="connsiteX5755" fmla="*/ 1770888 w 4126207"/>
              <a:gd name="connsiteY5755" fmla="*/ 471286 h 4072308"/>
              <a:gd name="connsiteX5756" fmla="*/ 1792320 w 4126207"/>
              <a:gd name="connsiteY5756" fmla="*/ 467762 h 4072308"/>
              <a:gd name="connsiteX5757" fmla="*/ 1809084 w 4126207"/>
              <a:gd name="connsiteY5757" fmla="*/ 466333 h 4072308"/>
              <a:gd name="connsiteX5758" fmla="*/ 1830991 w 4126207"/>
              <a:gd name="connsiteY5758" fmla="*/ 465667 h 4072308"/>
              <a:gd name="connsiteX5759" fmla="*/ 1850417 w 4126207"/>
              <a:gd name="connsiteY5759" fmla="*/ 468767 h 4072308"/>
              <a:gd name="connsiteX5760" fmla="*/ 1851089 w 4126207"/>
              <a:gd name="connsiteY5760" fmla="*/ 468715 h 4072308"/>
              <a:gd name="connsiteX5761" fmla="*/ 1851234 w 4126207"/>
              <a:gd name="connsiteY5761" fmla="*/ 468898 h 4072308"/>
              <a:gd name="connsiteX5762" fmla="*/ 1851279 w 4126207"/>
              <a:gd name="connsiteY5762" fmla="*/ 468905 h 4072308"/>
              <a:gd name="connsiteX5763" fmla="*/ 1851242 w 4126207"/>
              <a:gd name="connsiteY5763" fmla="*/ 468909 h 4072308"/>
              <a:gd name="connsiteX5764" fmla="*/ 1853946 w 4126207"/>
              <a:gd name="connsiteY5764" fmla="*/ 472335 h 4072308"/>
              <a:gd name="connsiteX5765" fmla="*/ 1883093 w 4126207"/>
              <a:gd name="connsiteY5765" fmla="*/ 472335 h 4072308"/>
              <a:gd name="connsiteX5766" fmla="*/ 1889570 w 4126207"/>
              <a:gd name="connsiteY5766" fmla="*/ 475216 h 4072308"/>
              <a:gd name="connsiteX5767" fmla="*/ 1892771 w 4126207"/>
              <a:gd name="connsiteY5767" fmla="*/ 477890 h 4072308"/>
              <a:gd name="connsiteX5768" fmla="*/ 1893189 w 4126207"/>
              <a:gd name="connsiteY5768" fmla="*/ 477763 h 4072308"/>
              <a:gd name="connsiteX5769" fmla="*/ 1883093 w 4126207"/>
              <a:gd name="connsiteY5769" fmla="*/ 471857 h 4072308"/>
              <a:gd name="connsiteX5770" fmla="*/ 1854137 w 4126207"/>
              <a:gd name="connsiteY5770" fmla="*/ 471857 h 4072308"/>
              <a:gd name="connsiteX5771" fmla="*/ 1851280 w 4126207"/>
              <a:gd name="connsiteY5771" fmla="*/ 468238 h 4072308"/>
              <a:gd name="connsiteX5772" fmla="*/ 1830991 w 4126207"/>
              <a:gd name="connsiteY5772" fmla="*/ 464999 h 4072308"/>
              <a:gd name="connsiteX5773" fmla="*/ 1768089 w 4126207"/>
              <a:gd name="connsiteY5773" fmla="*/ 463526 h 4072308"/>
              <a:gd name="connsiteX5774" fmla="*/ 1763840 w 4126207"/>
              <a:gd name="connsiteY5774" fmla="*/ 463761 h 4072308"/>
              <a:gd name="connsiteX5775" fmla="*/ 1708786 w 4126207"/>
              <a:gd name="connsiteY5775" fmla="*/ 470905 h 4072308"/>
              <a:gd name="connsiteX5776" fmla="*/ 1684021 w 4126207"/>
              <a:gd name="connsiteY5776" fmla="*/ 471571 h 4072308"/>
              <a:gd name="connsiteX5777" fmla="*/ 1663923 w 4126207"/>
              <a:gd name="connsiteY5777" fmla="*/ 470905 h 4072308"/>
              <a:gd name="connsiteX5778" fmla="*/ 1647826 w 4126207"/>
              <a:gd name="connsiteY5778" fmla="*/ 472239 h 4072308"/>
              <a:gd name="connsiteX5779" fmla="*/ 1636967 w 4126207"/>
              <a:gd name="connsiteY5779" fmla="*/ 473858 h 4072308"/>
              <a:gd name="connsiteX5780" fmla="*/ 1623727 w 4126207"/>
              <a:gd name="connsiteY5780" fmla="*/ 476810 h 4072308"/>
              <a:gd name="connsiteX5781" fmla="*/ 1580722 w 4126207"/>
              <a:gd name="connsiteY5781" fmla="*/ 486621 h 4072308"/>
              <a:gd name="connsiteX5782" fmla="*/ 1567999 w 4126207"/>
              <a:gd name="connsiteY5782" fmla="*/ 488247 h 4072308"/>
              <a:gd name="connsiteX5783" fmla="*/ 1567765 w 4126207"/>
              <a:gd name="connsiteY5783" fmla="*/ 488943 h 4072308"/>
              <a:gd name="connsiteX5784" fmla="*/ 1623727 w 4126207"/>
              <a:gd name="connsiteY5784" fmla="*/ 477477 h 4072308"/>
              <a:gd name="connsiteX5785" fmla="*/ 1636967 w 4126207"/>
              <a:gd name="connsiteY5785" fmla="*/ 474524 h 4072308"/>
              <a:gd name="connsiteX5786" fmla="*/ 1647826 w 4126207"/>
              <a:gd name="connsiteY5786" fmla="*/ 472905 h 4072308"/>
              <a:gd name="connsiteX5787" fmla="*/ 1663923 w 4126207"/>
              <a:gd name="connsiteY5787" fmla="*/ 471572 h 4072308"/>
              <a:gd name="connsiteX5788" fmla="*/ 1684020 w 4126207"/>
              <a:gd name="connsiteY5788" fmla="*/ 472239 h 4072308"/>
              <a:gd name="connsiteX5789" fmla="*/ 1708785 w 4126207"/>
              <a:gd name="connsiteY5789" fmla="*/ 471572 h 4072308"/>
              <a:gd name="connsiteX5790" fmla="*/ 1763840 w 4126207"/>
              <a:gd name="connsiteY5790" fmla="*/ 464428 h 4072308"/>
              <a:gd name="connsiteX5791" fmla="*/ 1767030 w 4126207"/>
              <a:gd name="connsiteY5791" fmla="*/ 464252 h 4072308"/>
              <a:gd name="connsiteX5792" fmla="*/ 917145 w 4126207"/>
              <a:gd name="connsiteY5792" fmla="*/ 463325 h 4072308"/>
              <a:gd name="connsiteX5793" fmla="*/ 917113 w 4126207"/>
              <a:gd name="connsiteY5793" fmla="*/ 464832 h 4072308"/>
              <a:gd name="connsiteX5794" fmla="*/ 918317 w 4126207"/>
              <a:gd name="connsiteY5794" fmla="*/ 464190 h 4072308"/>
              <a:gd name="connsiteX5795" fmla="*/ 1241994 w 4126207"/>
              <a:gd name="connsiteY5795" fmla="*/ 463106 h 4072308"/>
              <a:gd name="connsiteX5796" fmla="*/ 1241875 w 4126207"/>
              <a:gd name="connsiteY5796" fmla="*/ 463162 h 4072308"/>
              <a:gd name="connsiteX5797" fmla="*/ 1223515 w 4126207"/>
              <a:gd name="connsiteY5797" fmla="*/ 472979 h 4072308"/>
              <a:gd name="connsiteX5798" fmla="*/ 1220693 w 4126207"/>
              <a:gd name="connsiteY5798" fmla="*/ 474753 h 4072308"/>
              <a:gd name="connsiteX5799" fmla="*/ 1218998 w 4126207"/>
              <a:gd name="connsiteY5799" fmla="*/ 475680 h 4072308"/>
              <a:gd name="connsiteX5800" fmla="*/ 1216629 w 4126207"/>
              <a:gd name="connsiteY5800" fmla="*/ 477307 h 4072308"/>
              <a:gd name="connsiteX5801" fmla="*/ 1210959 w 4126207"/>
              <a:gd name="connsiteY5801" fmla="*/ 480872 h 4072308"/>
              <a:gd name="connsiteX5802" fmla="*/ 1207713 w 4126207"/>
              <a:gd name="connsiteY5802" fmla="*/ 483434 h 4072308"/>
              <a:gd name="connsiteX5803" fmla="*/ 1204772 w 4126207"/>
              <a:gd name="connsiteY5803" fmla="*/ 485453 h 4072308"/>
              <a:gd name="connsiteX5804" fmla="*/ 1195253 w 4126207"/>
              <a:gd name="connsiteY5804" fmla="*/ 493266 h 4072308"/>
              <a:gd name="connsiteX5805" fmla="*/ 1193292 w 4126207"/>
              <a:gd name="connsiteY5805" fmla="*/ 494813 h 4072308"/>
              <a:gd name="connsiteX5806" fmla="*/ 1200365 w 4126207"/>
              <a:gd name="connsiteY5806" fmla="*/ 495564 h 4072308"/>
              <a:gd name="connsiteX5807" fmla="*/ 1200473 w 4126207"/>
              <a:gd name="connsiteY5807" fmla="*/ 495507 h 4072308"/>
              <a:gd name="connsiteX5808" fmla="*/ 1186545 w 4126207"/>
              <a:gd name="connsiteY5808" fmla="*/ 502054 h 4072308"/>
              <a:gd name="connsiteX5809" fmla="*/ 1193483 w 4126207"/>
              <a:gd name="connsiteY5809" fmla="*/ 494718 h 4072308"/>
              <a:gd name="connsiteX5810" fmla="*/ 1195253 w 4126207"/>
              <a:gd name="connsiteY5810" fmla="*/ 493266 h 4072308"/>
              <a:gd name="connsiteX5811" fmla="*/ 1207713 w 4126207"/>
              <a:gd name="connsiteY5811" fmla="*/ 483434 h 4072308"/>
              <a:gd name="connsiteX5812" fmla="*/ 1216629 w 4126207"/>
              <a:gd name="connsiteY5812" fmla="*/ 477307 h 4072308"/>
              <a:gd name="connsiteX5813" fmla="*/ 1220693 w 4126207"/>
              <a:gd name="connsiteY5813" fmla="*/ 474753 h 4072308"/>
              <a:gd name="connsiteX5814" fmla="*/ 1561053 w 4126207"/>
              <a:gd name="connsiteY5814" fmla="*/ 462809 h 4072308"/>
              <a:gd name="connsiteX5815" fmla="*/ 1491234 w 4126207"/>
              <a:gd name="connsiteY5815" fmla="*/ 483859 h 4072308"/>
              <a:gd name="connsiteX5816" fmla="*/ 1491039 w 4126207"/>
              <a:gd name="connsiteY5816" fmla="*/ 483709 h 4072308"/>
              <a:gd name="connsiteX5817" fmla="*/ 1445800 w 4126207"/>
              <a:gd name="connsiteY5817" fmla="*/ 500814 h 4072308"/>
              <a:gd name="connsiteX5818" fmla="*/ 1415320 w 4126207"/>
              <a:gd name="connsiteY5818" fmla="*/ 504910 h 4072308"/>
              <a:gd name="connsiteX5819" fmla="*/ 1373053 w 4126207"/>
              <a:gd name="connsiteY5819" fmla="*/ 516852 h 4072308"/>
              <a:gd name="connsiteX5820" fmla="*/ 1367886 w 4126207"/>
              <a:gd name="connsiteY5820" fmla="*/ 519483 h 4072308"/>
              <a:gd name="connsiteX5821" fmla="*/ 1414749 w 4126207"/>
              <a:gd name="connsiteY5821" fmla="*/ 506243 h 4072308"/>
              <a:gd name="connsiteX5822" fmla="*/ 1443318 w 4126207"/>
              <a:gd name="connsiteY5822" fmla="*/ 502404 h 4072308"/>
              <a:gd name="connsiteX5823" fmla="*/ 1445896 w 4126207"/>
              <a:gd name="connsiteY5823" fmla="*/ 501194 h 4072308"/>
              <a:gd name="connsiteX5824" fmla="*/ 1445409 w 4126207"/>
              <a:gd name="connsiteY5824" fmla="*/ 501472 h 4072308"/>
              <a:gd name="connsiteX5825" fmla="*/ 1491234 w 4126207"/>
              <a:gd name="connsiteY5825" fmla="*/ 484145 h 4072308"/>
              <a:gd name="connsiteX5826" fmla="*/ 1463802 w 4126207"/>
              <a:gd name="connsiteY5826" fmla="*/ 503195 h 4072308"/>
              <a:gd name="connsiteX5827" fmla="*/ 1402938 w 4126207"/>
              <a:gd name="connsiteY5827" fmla="*/ 536342 h 4072308"/>
              <a:gd name="connsiteX5828" fmla="*/ 1405431 w 4126207"/>
              <a:gd name="connsiteY5828" fmla="*/ 535251 h 4072308"/>
              <a:gd name="connsiteX5829" fmla="*/ 1464469 w 4126207"/>
              <a:gd name="connsiteY5829" fmla="*/ 503099 h 4072308"/>
              <a:gd name="connsiteX5830" fmla="*/ 1491901 w 4126207"/>
              <a:gd name="connsiteY5830" fmla="*/ 484049 h 4072308"/>
              <a:gd name="connsiteX5831" fmla="*/ 1491901 w 4126207"/>
              <a:gd name="connsiteY5831" fmla="*/ 483764 h 4072308"/>
              <a:gd name="connsiteX5832" fmla="*/ 1530918 w 4126207"/>
              <a:gd name="connsiteY5832" fmla="*/ 470559 h 4072308"/>
              <a:gd name="connsiteX5833" fmla="*/ 1561159 w 4126207"/>
              <a:gd name="connsiteY5833" fmla="*/ 462857 h 4072308"/>
              <a:gd name="connsiteX5834" fmla="*/ 932452 w 4126207"/>
              <a:gd name="connsiteY5834" fmla="*/ 455759 h 4072308"/>
              <a:gd name="connsiteX5835" fmla="*/ 922953 w 4126207"/>
              <a:gd name="connsiteY5835" fmla="*/ 461720 h 4072308"/>
              <a:gd name="connsiteX5836" fmla="*/ 925720 w 4126207"/>
              <a:gd name="connsiteY5836" fmla="*/ 460247 h 4072308"/>
              <a:gd name="connsiteX5837" fmla="*/ 1407605 w 4126207"/>
              <a:gd name="connsiteY5837" fmla="*/ 453475 h 4072308"/>
              <a:gd name="connsiteX5838" fmla="*/ 1374268 w 4126207"/>
              <a:gd name="connsiteY5838" fmla="*/ 463571 h 4072308"/>
              <a:gd name="connsiteX5839" fmla="*/ 1300258 w 4126207"/>
              <a:gd name="connsiteY5839" fmla="*/ 489860 h 4072308"/>
              <a:gd name="connsiteX5840" fmla="*/ 1328012 w 4126207"/>
              <a:gd name="connsiteY5840" fmla="*/ 468254 h 4072308"/>
              <a:gd name="connsiteX5841" fmla="*/ 1349707 w 4126207"/>
              <a:gd name="connsiteY5841" fmla="*/ 457777 h 4072308"/>
              <a:gd name="connsiteX5842" fmla="*/ 1327469 w 4126207"/>
              <a:gd name="connsiteY5842" fmla="*/ 468447 h 4072308"/>
              <a:gd name="connsiteX5843" fmla="*/ 1299782 w 4126207"/>
              <a:gd name="connsiteY5843" fmla="*/ 490146 h 4072308"/>
              <a:gd name="connsiteX5844" fmla="*/ 1373791 w 4126207"/>
              <a:gd name="connsiteY5844" fmla="*/ 463857 h 4072308"/>
              <a:gd name="connsiteX5845" fmla="*/ 1407129 w 4126207"/>
              <a:gd name="connsiteY5845" fmla="*/ 453760 h 4072308"/>
              <a:gd name="connsiteX5846" fmla="*/ 1403759 w 4126207"/>
              <a:gd name="connsiteY5846" fmla="*/ 458160 h 4072308"/>
              <a:gd name="connsiteX5847" fmla="*/ 1404176 w 4126207"/>
              <a:gd name="connsiteY5847" fmla="*/ 457952 h 4072308"/>
              <a:gd name="connsiteX5848" fmla="*/ 1407605 w 4126207"/>
              <a:gd name="connsiteY5848" fmla="*/ 453475 h 4072308"/>
              <a:gd name="connsiteX5849" fmla="*/ 929300 w 4126207"/>
              <a:gd name="connsiteY5849" fmla="*/ 450577 h 4072308"/>
              <a:gd name="connsiteX5850" fmla="*/ 917159 w 4126207"/>
              <a:gd name="connsiteY5850" fmla="*/ 462671 h 4072308"/>
              <a:gd name="connsiteX5851" fmla="*/ 917155 w 4126207"/>
              <a:gd name="connsiteY5851" fmla="*/ 462834 h 4072308"/>
              <a:gd name="connsiteX5852" fmla="*/ 929164 w 4126207"/>
              <a:gd name="connsiteY5852" fmla="*/ 451093 h 4072308"/>
              <a:gd name="connsiteX5853" fmla="*/ 929166 w 4126207"/>
              <a:gd name="connsiteY5853" fmla="*/ 451092 h 4072308"/>
              <a:gd name="connsiteX5854" fmla="*/ 2482406 w 4126207"/>
              <a:gd name="connsiteY5854" fmla="*/ 445092 h 4072308"/>
              <a:gd name="connsiteX5855" fmla="*/ 2501456 w 4126207"/>
              <a:gd name="connsiteY5855" fmla="*/ 446903 h 4072308"/>
              <a:gd name="connsiteX5856" fmla="*/ 2541556 w 4126207"/>
              <a:gd name="connsiteY5856" fmla="*/ 459761 h 4072308"/>
              <a:gd name="connsiteX5857" fmla="*/ 2607088 w 4126207"/>
              <a:gd name="connsiteY5857" fmla="*/ 490813 h 4072308"/>
              <a:gd name="connsiteX5858" fmla="*/ 2576322 w 4126207"/>
              <a:gd name="connsiteY5858" fmla="*/ 477953 h 4072308"/>
              <a:gd name="connsiteX5859" fmla="*/ 2542604 w 4126207"/>
              <a:gd name="connsiteY5859" fmla="*/ 466714 h 4072308"/>
              <a:gd name="connsiteX5860" fmla="*/ 2482406 w 4126207"/>
              <a:gd name="connsiteY5860" fmla="*/ 445092 h 4072308"/>
              <a:gd name="connsiteX5861" fmla="*/ 1559186 w 4126207"/>
              <a:gd name="connsiteY5861" fmla="*/ 444981 h 4072308"/>
              <a:gd name="connsiteX5862" fmla="*/ 1539979 w 4126207"/>
              <a:gd name="connsiteY5862" fmla="*/ 453237 h 4072308"/>
              <a:gd name="connsiteX5863" fmla="*/ 1509713 w 4126207"/>
              <a:gd name="connsiteY5863" fmla="*/ 463761 h 4072308"/>
              <a:gd name="connsiteX5864" fmla="*/ 1469232 w 4126207"/>
              <a:gd name="connsiteY5864" fmla="*/ 478335 h 4072308"/>
              <a:gd name="connsiteX5865" fmla="*/ 1451325 w 4126207"/>
              <a:gd name="connsiteY5865" fmla="*/ 486622 h 4072308"/>
              <a:gd name="connsiteX5866" fmla="*/ 1451525 w 4126207"/>
              <a:gd name="connsiteY5866" fmla="*/ 486697 h 4072308"/>
              <a:gd name="connsiteX5867" fmla="*/ 1468565 w 4126207"/>
              <a:gd name="connsiteY5867" fmla="*/ 478811 h 4072308"/>
              <a:gd name="connsiteX5868" fmla="*/ 1509046 w 4126207"/>
              <a:gd name="connsiteY5868" fmla="*/ 464238 h 4072308"/>
              <a:gd name="connsiteX5869" fmla="*/ 1559148 w 4126207"/>
              <a:gd name="connsiteY5869" fmla="*/ 445188 h 4072308"/>
              <a:gd name="connsiteX5870" fmla="*/ 2104669 w 4126207"/>
              <a:gd name="connsiteY5870" fmla="*/ 441574 h 4072308"/>
              <a:gd name="connsiteX5871" fmla="*/ 2089348 w 4126207"/>
              <a:gd name="connsiteY5871" fmla="*/ 442703 h 4072308"/>
              <a:gd name="connsiteX5872" fmla="*/ 2040351 w 4126207"/>
              <a:gd name="connsiteY5872" fmla="*/ 445568 h 4072308"/>
              <a:gd name="connsiteX5873" fmla="*/ 2040213 w 4126207"/>
              <a:gd name="connsiteY5873" fmla="*/ 445574 h 4072308"/>
              <a:gd name="connsiteX5874" fmla="*/ 2041726 w 4126207"/>
              <a:gd name="connsiteY5874" fmla="*/ 445745 h 4072308"/>
              <a:gd name="connsiteX5875" fmla="*/ 2049218 w 4126207"/>
              <a:gd name="connsiteY5875" fmla="*/ 444470 h 4072308"/>
              <a:gd name="connsiteX5876" fmla="*/ 2103787 w 4126207"/>
              <a:gd name="connsiteY5876" fmla="*/ 442140 h 4072308"/>
              <a:gd name="connsiteX5877" fmla="*/ 2170462 w 4126207"/>
              <a:gd name="connsiteY5877" fmla="*/ 445188 h 4072308"/>
              <a:gd name="connsiteX5878" fmla="*/ 2199703 w 4126207"/>
              <a:gd name="connsiteY5878" fmla="*/ 446617 h 4072308"/>
              <a:gd name="connsiteX5879" fmla="*/ 2226469 w 4126207"/>
              <a:gd name="connsiteY5879" fmla="*/ 447854 h 4072308"/>
              <a:gd name="connsiteX5880" fmla="*/ 2327815 w 4126207"/>
              <a:gd name="connsiteY5880" fmla="*/ 465190 h 4072308"/>
              <a:gd name="connsiteX5881" fmla="*/ 2339876 w 4126207"/>
              <a:gd name="connsiteY5881" fmla="*/ 468786 h 4072308"/>
              <a:gd name="connsiteX5882" fmla="*/ 2356359 w 4126207"/>
              <a:gd name="connsiteY5882" fmla="*/ 473099 h 4072308"/>
              <a:gd name="connsiteX5883" fmla="*/ 2357020 w 4126207"/>
              <a:gd name="connsiteY5883" fmla="*/ 472602 h 4072308"/>
              <a:gd name="connsiteX5884" fmla="*/ 2340258 w 4126207"/>
              <a:gd name="connsiteY5884" fmla="*/ 468214 h 4072308"/>
              <a:gd name="connsiteX5885" fmla="*/ 2328197 w 4126207"/>
              <a:gd name="connsiteY5885" fmla="*/ 464619 h 4072308"/>
              <a:gd name="connsiteX5886" fmla="*/ 2227232 w 4126207"/>
              <a:gd name="connsiteY5886" fmla="*/ 447283 h 4072308"/>
              <a:gd name="connsiteX5887" fmla="*/ 2200466 w 4126207"/>
              <a:gd name="connsiteY5887" fmla="*/ 446045 h 4072308"/>
              <a:gd name="connsiteX5888" fmla="*/ 2171224 w 4126207"/>
              <a:gd name="connsiteY5888" fmla="*/ 444616 h 4072308"/>
              <a:gd name="connsiteX5889" fmla="*/ 1251145 w 4126207"/>
              <a:gd name="connsiteY5889" fmla="*/ 434757 h 4072308"/>
              <a:gd name="connsiteX5890" fmla="*/ 1226629 w 4126207"/>
              <a:gd name="connsiteY5890" fmla="*/ 442330 h 4072308"/>
              <a:gd name="connsiteX5891" fmla="*/ 1122426 w 4126207"/>
              <a:gd name="connsiteY5891" fmla="*/ 497575 h 4072308"/>
              <a:gd name="connsiteX5892" fmla="*/ 1079052 w 4126207"/>
              <a:gd name="connsiteY5892" fmla="*/ 525161 h 4072308"/>
              <a:gd name="connsiteX5893" fmla="*/ 1056665 w 4126207"/>
              <a:gd name="connsiteY5893" fmla="*/ 535263 h 4072308"/>
              <a:gd name="connsiteX5894" fmla="*/ 1055751 w 4126207"/>
              <a:gd name="connsiteY5894" fmla="*/ 535960 h 4072308"/>
              <a:gd name="connsiteX5895" fmla="*/ 1011841 w 4126207"/>
              <a:gd name="connsiteY5895" fmla="*/ 566821 h 4072308"/>
              <a:gd name="connsiteX5896" fmla="*/ 1010984 w 4126207"/>
              <a:gd name="connsiteY5896" fmla="*/ 565774 h 4072308"/>
              <a:gd name="connsiteX5897" fmla="*/ 1026453 w 4126207"/>
              <a:gd name="connsiteY5897" fmla="*/ 552394 h 4072308"/>
              <a:gd name="connsiteX5898" fmla="*/ 1011079 w 4126207"/>
              <a:gd name="connsiteY5898" fmla="*/ 565393 h 4072308"/>
              <a:gd name="connsiteX5899" fmla="*/ 996601 w 4126207"/>
              <a:gd name="connsiteY5899" fmla="*/ 575585 h 4072308"/>
              <a:gd name="connsiteX5900" fmla="*/ 982790 w 4126207"/>
              <a:gd name="connsiteY5900" fmla="*/ 585111 h 4072308"/>
              <a:gd name="connsiteX5901" fmla="*/ 970312 w 4126207"/>
              <a:gd name="connsiteY5901" fmla="*/ 594635 h 4072308"/>
              <a:gd name="connsiteX5902" fmla="*/ 947452 w 4126207"/>
              <a:gd name="connsiteY5902" fmla="*/ 612162 h 4072308"/>
              <a:gd name="connsiteX5903" fmla="*/ 910971 w 4126207"/>
              <a:gd name="connsiteY5903" fmla="*/ 642260 h 4072308"/>
              <a:gd name="connsiteX5904" fmla="*/ 910486 w 4126207"/>
              <a:gd name="connsiteY5904" fmla="*/ 642811 h 4072308"/>
              <a:gd name="connsiteX5905" fmla="*/ 946595 w 4126207"/>
              <a:gd name="connsiteY5905" fmla="*/ 613018 h 4072308"/>
              <a:gd name="connsiteX5906" fmla="*/ 969455 w 4126207"/>
              <a:gd name="connsiteY5906" fmla="*/ 595492 h 4072308"/>
              <a:gd name="connsiteX5907" fmla="*/ 981933 w 4126207"/>
              <a:gd name="connsiteY5907" fmla="*/ 585967 h 4072308"/>
              <a:gd name="connsiteX5908" fmla="*/ 995744 w 4126207"/>
              <a:gd name="connsiteY5908" fmla="*/ 576442 h 4072308"/>
              <a:gd name="connsiteX5909" fmla="*/ 1010222 w 4126207"/>
              <a:gd name="connsiteY5909" fmla="*/ 566251 h 4072308"/>
              <a:gd name="connsiteX5910" fmla="*/ 1011080 w 4126207"/>
              <a:gd name="connsiteY5910" fmla="*/ 567298 h 4072308"/>
              <a:gd name="connsiteX5911" fmla="*/ 962407 w 4126207"/>
              <a:gd name="connsiteY5911" fmla="*/ 613495 h 4072308"/>
              <a:gd name="connsiteX5912" fmla="*/ 946411 w 4126207"/>
              <a:gd name="connsiteY5912" fmla="*/ 627594 h 4072308"/>
              <a:gd name="connsiteX5913" fmla="*/ 943772 w 4126207"/>
              <a:gd name="connsiteY5913" fmla="*/ 629885 h 4072308"/>
              <a:gd name="connsiteX5914" fmla="*/ 943510 w 4126207"/>
              <a:gd name="connsiteY5914" fmla="*/ 630152 h 4072308"/>
              <a:gd name="connsiteX5915" fmla="*/ 938606 w 4126207"/>
              <a:gd name="connsiteY5915" fmla="*/ 634473 h 4072308"/>
              <a:gd name="connsiteX5916" fmla="*/ 936022 w 4126207"/>
              <a:gd name="connsiteY5916" fmla="*/ 640164 h 4072308"/>
              <a:gd name="connsiteX5917" fmla="*/ 936435 w 4126207"/>
              <a:gd name="connsiteY5917" fmla="*/ 639870 h 4072308"/>
              <a:gd name="connsiteX5918" fmla="*/ 934060 w 4126207"/>
              <a:gd name="connsiteY5918" fmla="*/ 639730 h 4072308"/>
              <a:gd name="connsiteX5919" fmla="*/ 943510 w 4126207"/>
              <a:gd name="connsiteY5919" fmla="*/ 630152 h 4072308"/>
              <a:gd name="connsiteX5920" fmla="*/ 946411 w 4126207"/>
              <a:gd name="connsiteY5920" fmla="*/ 627594 h 4072308"/>
              <a:gd name="connsiteX5921" fmla="*/ 962978 w 4126207"/>
              <a:gd name="connsiteY5921" fmla="*/ 613209 h 4072308"/>
              <a:gd name="connsiteX5922" fmla="*/ 1011651 w 4126207"/>
              <a:gd name="connsiteY5922" fmla="*/ 567013 h 4072308"/>
              <a:gd name="connsiteX5923" fmla="*/ 1055561 w 4126207"/>
              <a:gd name="connsiteY5923" fmla="*/ 536152 h 4072308"/>
              <a:gd name="connsiteX5924" fmla="*/ 1122236 w 4126207"/>
              <a:gd name="connsiteY5924" fmla="*/ 498051 h 4072308"/>
              <a:gd name="connsiteX5925" fmla="*/ 1226439 w 4126207"/>
              <a:gd name="connsiteY5925" fmla="*/ 442807 h 4072308"/>
              <a:gd name="connsiteX5926" fmla="*/ 1250955 w 4126207"/>
              <a:gd name="connsiteY5926" fmla="*/ 435234 h 4072308"/>
              <a:gd name="connsiteX5927" fmla="*/ 1256731 w 4126207"/>
              <a:gd name="connsiteY5927" fmla="*/ 437343 h 4072308"/>
              <a:gd name="connsiteX5928" fmla="*/ 1257014 w 4126207"/>
              <a:gd name="connsiteY5928" fmla="*/ 436901 h 4072308"/>
              <a:gd name="connsiteX5929" fmla="*/ 1251145 w 4126207"/>
              <a:gd name="connsiteY5929" fmla="*/ 434757 h 4072308"/>
              <a:gd name="connsiteX5930" fmla="*/ 1353694 w 4126207"/>
              <a:gd name="connsiteY5930" fmla="*/ 426103 h 4072308"/>
              <a:gd name="connsiteX5931" fmla="*/ 1305688 w 4126207"/>
              <a:gd name="connsiteY5931" fmla="*/ 445092 h 4072308"/>
              <a:gd name="connsiteX5932" fmla="*/ 1290257 w 4126207"/>
              <a:gd name="connsiteY5932" fmla="*/ 451760 h 4072308"/>
              <a:gd name="connsiteX5933" fmla="*/ 1275208 w 4126207"/>
              <a:gd name="connsiteY5933" fmla="*/ 458904 h 4072308"/>
              <a:gd name="connsiteX5934" fmla="*/ 1246633 w 4126207"/>
              <a:gd name="connsiteY5934" fmla="*/ 472143 h 4072308"/>
              <a:gd name="connsiteX5935" fmla="*/ 1224318 w 4126207"/>
              <a:gd name="connsiteY5935" fmla="*/ 482864 h 4072308"/>
              <a:gd name="connsiteX5936" fmla="*/ 1224227 w 4126207"/>
              <a:gd name="connsiteY5936" fmla="*/ 482912 h 4072308"/>
              <a:gd name="connsiteX5937" fmla="*/ 1246442 w 4126207"/>
              <a:gd name="connsiteY5937" fmla="*/ 472239 h 4072308"/>
              <a:gd name="connsiteX5938" fmla="*/ 1275017 w 4126207"/>
              <a:gd name="connsiteY5938" fmla="*/ 458999 h 4072308"/>
              <a:gd name="connsiteX5939" fmla="*/ 1290066 w 4126207"/>
              <a:gd name="connsiteY5939" fmla="*/ 451856 h 4072308"/>
              <a:gd name="connsiteX5940" fmla="*/ 1305497 w 4126207"/>
              <a:gd name="connsiteY5940" fmla="*/ 445188 h 4072308"/>
              <a:gd name="connsiteX5941" fmla="*/ 1327214 w 4126207"/>
              <a:gd name="connsiteY5941" fmla="*/ 442426 h 4072308"/>
              <a:gd name="connsiteX5942" fmla="*/ 1311117 w 4126207"/>
              <a:gd name="connsiteY5942" fmla="*/ 461000 h 4072308"/>
              <a:gd name="connsiteX5943" fmla="*/ 1319308 w 4126207"/>
              <a:gd name="connsiteY5943" fmla="*/ 465763 h 4072308"/>
              <a:gd name="connsiteX5944" fmla="*/ 1301592 w 4126207"/>
              <a:gd name="connsiteY5944" fmla="*/ 475287 h 4072308"/>
              <a:gd name="connsiteX5945" fmla="*/ 1285590 w 4126207"/>
              <a:gd name="connsiteY5945" fmla="*/ 484813 h 4072308"/>
              <a:gd name="connsiteX5946" fmla="*/ 1254348 w 4126207"/>
              <a:gd name="connsiteY5946" fmla="*/ 504624 h 4072308"/>
              <a:gd name="connsiteX5947" fmla="*/ 1171861 w 4126207"/>
              <a:gd name="connsiteY5947" fmla="*/ 555868 h 4072308"/>
              <a:gd name="connsiteX5948" fmla="*/ 1145037 w 4126207"/>
              <a:gd name="connsiteY5948" fmla="*/ 573323 h 4072308"/>
              <a:gd name="connsiteX5949" fmla="*/ 1121140 w 4126207"/>
              <a:gd name="connsiteY5949" fmla="*/ 587692 h 4072308"/>
              <a:gd name="connsiteX5950" fmla="*/ 1121189 w 4126207"/>
              <a:gd name="connsiteY5950" fmla="*/ 587682 h 4072308"/>
              <a:gd name="connsiteX5951" fmla="*/ 1172052 w 4126207"/>
              <a:gd name="connsiteY5951" fmla="*/ 555773 h 4072308"/>
              <a:gd name="connsiteX5952" fmla="*/ 1254539 w 4126207"/>
              <a:gd name="connsiteY5952" fmla="*/ 504528 h 4072308"/>
              <a:gd name="connsiteX5953" fmla="*/ 1285781 w 4126207"/>
              <a:gd name="connsiteY5953" fmla="*/ 484717 h 4072308"/>
              <a:gd name="connsiteX5954" fmla="*/ 1301783 w 4126207"/>
              <a:gd name="connsiteY5954" fmla="*/ 475191 h 4072308"/>
              <a:gd name="connsiteX5955" fmla="*/ 1319499 w 4126207"/>
              <a:gd name="connsiteY5955" fmla="*/ 465667 h 4072308"/>
              <a:gd name="connsiteX5956" fmla="*/ 1311308 w 4126207"/>
              <a:gd name="connsiteY5956" fmla="*/ 460904 h 4072308"/>
              <a:gd name="connsiteX5957" fmla="*/ 1327405 w 4126207"/>
              <a:gd name="connsiteY5957" fmla="*/ 442330 h 4072308"/>
              <a:gd name="connsiteX5958" fmla="*/ 1353694 w 4126207"/>
              <a:gd name="connsiteY5958" fmla="*/ 426103 h 4072308"/>
              <a:gd name="connsiteX5959" fmla="*/ 1213390 w 4126207"/>
              <a:gd name="connsiteY5959" fmla="*/ 424423 h 4072308"/>
              <a:gd name="connsiteX5960" fmla="*/ 1199335 w 4126207"/>
              <a:gd name="connsiteY5960" fmla="*/ 432767 h 4072308"/>
              <a:gd name="connsiteX5961" fmla="*/ 1193810 w 4126207"/>
              <a:gd name="connsiteY5961" fmla="*/ 436252 h 4072308"/>
              <a:gd name="connsiteX5962" fmla="*/ 1182011 w 4126207"/>
              <a:gd name="connsiteY5962" fmla="*/ 446259 h 4072308"/>
              <a:gd name="connsiteX5963" fmla="*/ 1182140 w 4126207"/>
              <a:gd name="connsiteY5963" fmla="*/ 446244 h 4072308"/>
              <a:gd name="connsiteX5964" fmla="*/ 1183483 w 4126207"/>
              <a:gd name="connsiteY5964" fmla="*/ 444198 h 4072308"/>
              <a:gd name="connsiteX5965" fmla="*/ 1213390 w 4126207"/>
              <a:gd name="connsiteY5965" fmla="*/ 424423 h 4072308"/>
              <a:gd name="connsiteX5966" fmla="*/ 2006187 w 4126207"/>
              <a:gd name="connsiteY5966" fmla="*/ 422145 h 4072308"/>
              <a:gd name="connsiteX5967" fmla="*/ 2006918 w 4126207"/>
              <a:gd name="connsiteY5967" fmla="*/ 422518 h 4072308"/>
              <a:gd name="connsiteX5968" fmla="*/ 2013966 w 4126207"/>
              <a:gd name="connsiteY5968" fmla="*/ 424327 h 4072308"/>
              <a:gd name="connsiteX5969" fmla="*/ 2040446 w 4126207"/>
              <a:gd name="connsiteY5969" fmla="*/ 424327 h 4072308"/>
              <a:gd name="connsiteX5970" fmla="*/ 2086928 w 4126207"/>
              <a:gd name="connsiteY5970" fmla="*/ 423186 h 4072308"/>
              <a:gd name="connsiteX5971" fmla="*/ 2110836 w 4126207"/>
              <a:gd name="connsiteY5971" fmla="*/ 422613 h 4072308"/>
              <a:gd name="connsiteX5972" fmla="*/ 2137125 w 4126207"/>
              <a:gd name="connsiteY5972" fmla="*/ 423662 h 4072308"/>
              <a:gd name="connsiteX5973" fmla="*/ 2194275 w 4126207"/>
              <a:gd name="connsiteY5973" fmla="*/ 427947 h 4072308"/>
              <a:gd name="connsiteX5974" fmla="*/ 2234661 w 4126207"/>
              <a:gd name="connsiteY5974" fmla="*/ 436519 h 4072308"/>
              <a:gd name="connsiteX5975" fmla="*/ 2171701 w 4126207"/>
              <a:gd name="connsiteY5975" fmla="*/ 435091 h 4072308"/>
              <a:gd name="connsiteX5976" fmla="*/ 2125219 w 4126207"/>
              <a:gd name="connsiteY5976" fmla="*/ 435662 h 4072308"/>
              <a:gd name="connsiteX5977" fmla="*/ 2087976 w 4126207"/>
              <a:gd name="connsiteY5977" fmla="*/ 434900 h 4072308"/>
              <a:gd name="connsiteX5978" fmla="*/ 2079403 w 4126207"/>
              <a:gd name="connsiteY5978" fmla="*/ 436329 h 4072308"/>
              <a:gd name="connsiteX5979" fmla="*/ 2079827 w 4126207"/>
              <a:gd name="connsiteY5979" fmla="*/ 436417 h 4072308"/>
              <a:gd name="connsiteX5980" fmla="*/ 2087214 w 4126207"/>
              <a:gd name="connsiteY5980" fmla="*/ 435186 h 4072308"/>
              <a:gd name="connsiteX5981" fmla="*/ 2124457 w 4126207"/>
              <a:gd name="connsiteY5981" fmla="*/ 435948 h 4072308"/>
              <a:gd name="connsiteX5982" fmla="*/ 2170939 w 4126207"/>
              <a:gd name="connsiteY5982" fmla="*/ 435377 h 4072308"/>
              <a:gd name="connsiteX5983" fmla="*/ 2233899 w 4126207"/>
              <a:gd name="connsiteY5983" fmla="*/ 436806 h 4072308"/>
              <a:gd name="connsiteX5984" fmla="*/ 2265807 w 4126207"/>
              <a:gd name="connsiteY5984" fmla="*/ 440901 h 4072308"/>
              <a:gd name="connsiteX5985" fmla="*/ 2266493 w 4126207"/>
              <a:gd name="connsiteY5985" fmla="*/ 438314 h 4072308"/>
              <a:gd name="connsiteX5986" fmla="*/ 2265938 w 4126207"/>
              <a:gd name="connsiteY5986" fmla="*/ 435555 h 4072308"/>
              <a:gd name="connsiteX5987" fmla="*/ 2265878 w 4126207"/>
              <a:gd name="connsiteY5987" fmla="*/ 435535 h 4072308"/>
              <a:gd name="connsiteX5988" fmla="*/ 2266303 w 4126207"/>
              <a:gd name="connsiteY5988" fmla="*/ 437646 h 4072308"/>
              <a:gd name="connsiteX5989" fmla="*/ 2265617 w 4126207"/>
              <a:gd name="connsiteY5989" fmla="*/ 440234 h 4072308"/>
              <a:gd name="connsiteX5990" fmla="*/ 2233899 w 4126207"/>
              <a:gd name="connsiteY5990" fmla="*/ 436140 h 4072308"/>
              <a:gd name="connsiteX5991" fmla="*/ 2193513 w 4126207"/>
              <a:gd name="connsiteY5991" fmla="*/ 427566 h 4072308"/>
              <a:gd name="connsiteX5992" fmla="*/ 2136363 w 4126207"/>
              <a:gd name="connsiteY5992" fmla="*/ 423280 h 4072308"/>
              <a:gd name="connsiteX5993" fmla="*/ 2110074 w 4126207"/>
              <a:gd name="connsiteY5993" fmla="*/ 422232 h 4072308"/>
              <a:gd name="connsiteX5994" fmla="*/ 2086166 w 4126207"/>
              <a:gd name="connsiteY5994" fmla="*/ 422804 h 4072308"/>
              <a:gd name="connsiteX5995" fmla="*/ 2039684 w 4126207"/>
              <a:gd name="connsiteY5995" fmla="*/ 423947 h 4072308"/>
              <a:gd name="connsiteX5996" fmla="*/ 2013205 w 4126207"/>
              <a:gd name="connsiteY5996" fmla="*/ 423947 h 4072308"/>
              <a:gd name="connsiteX5997" fmla="*/ 1516172 w 4126207"/>
              <a:gd name="connsiteY5997" fmla="*/ 421978 h 4072308"/>
              <a:gd name="connsiteX5998" fmla="*/ 1507046 w 4126207"/>
              <a:gd name="connsiteY5998" fmla="*/ 425375 h 4072308"/>
              <a:gd name="connsiteX5999" fmla="*/ 1467517 w 4126207"/>
              <a:gd name="connsiteY5999" fmla="*/ 440139 h 4072308"/>
              <a:gd name="connsiteX6000" fmla="*/ 1432751 w 4126207"/>
              <a:gd name="connsiteY6000" fmla="*/ 452807 h 4072308"/>
              <a:gd name="connsiteX6001" fmla="*/ 1368076 w 4126207"/>
              <a:gd name="connsiteY6001" fmla="*/ 478431 h 4072308"/>
              <a:gd name="connsiteX6002" fmla="*/ 1352455 w 4126207"/>
              <a:gd name="connsiteY6002" fmla="*/ 484240 h 4072308"/>
              <a:gd name="connsiteX6003" fmla="*/ 1355334 w 4126207"/>
              <a:gd name="connsiteY6003" fmla="*/ 481308 h 4072308"/>
              <a:gd name="connsiteX6004" fmla="*/ 1355099 w 4126207"/>
              <a:gd name="connsiteY6004" fmla="*/ 481418 h 4072308"/>
              <a:gd name="connsiteX6005" fmla="*/ 1351979 w 4126207"/>
              <a:gd name="connsiteY6005" fmla="*/ 484527 h 4072308"/>
              <a:gd name="connsiteX6006" fmla="*/ 1367600 w 4126207"/>
              <a:gd name="connsiteY6006" fmla="*/ 478717 h 4072308"/>
              <a:gd name="connsiteX6007" fmla="*/ 1432275 w 4126207"/>
              <a:gd name="connsiteY6007" fmla="*/ 453093 h 4072308"/>
              <a:gd name="connsiteX6008" fmla="*/ 1467041 w 4126207"/>
              <a:gd name="connsiteY6008" fmla="*/ 440425 h 4072308"/>
              <a:gd name="connsiteX6009" fmla="*/ 1506570 w 4126207"/>
              <a:gd name="connsiteY6009" fmla="*/ 425661 h 4072308"/>
              <a:gd name="connsiteX6010" fmla="*/ 2566161 w 4126207"/>
              <a:gd name="connsiteY6010" fmla="*/ 420113 h 4072308"/>
              <a:gd name="connsiteX6011" fmla="*/ 2577848 w 4126207"/>
              <a:gd name="connsiteY6011" fmla="*/ 425041 h 4072308"/>
              <a:gd name="connsiteX6012" fmla="*/ 2605278 w 4126207"/>
              <a:gd name="connsiteY6012" fmla="*/ 434329 h 4072308"/>
              <a:gd name="connsiteX6013" fmla="*/ 2640711 w 4126207"/>
              <a:gd name="connsiteY6013" fmla="*/ 446713 h 4072308"/>
              <a:gd name="connsiteX6014" fmla="*/ 2671001 w 4126207"/>
              <a:gd name="connsiteY6014" fmla="*/ 456237 h 4072308"/>
              <a:gd name="connsiteX6015" fmla="*/ 2696623 w 4126207"/>
              <a:gd name="connsiteY6015" fmla="*/ 464714 h 4072308"/>
              <a:gd name="connsiteX6016" fmla="*/ 2709863 w 4126207"/>
              <a:gd name="connsiteY6016" fmla="*/ 464714 h 4072308"/>
              <a:gd name="connsiteX6017" fmla="*/ 2709265 w 4126207"/>
              <a:gd name="connsiteY6017" fmla="*/ 464361 h 4072308"/>
              <a:gd name="connsiteX6018" fmla="*/ 2709946 w 4126207"/>
              <a:gd name="connsiteY6018" fmla="*/ 466059 h 4072308"/>
              <a:gd name="connsiteX6019" fmla="*/ 2695289 w 4126207"/>
              <a:gd name="connsiteY6019" fmla="*/ 462523 h 4072308"/>
              <a:gd name="connsiteX6020" fmla="*/ 2669667 w 4126207"/>
              <a:gd name="connsiteY6020" fmla="*/ 454045 h 4072308"/>
              <a:gd name="connsiteX6021" fmla="*/ 2639377 w 4126207"/>
              <a:gd name="connsiteY6021" fmla="*/ 444520 h 4072308"/>
              <a:gd name="connsiteX6022" fmla="*/ 2603944 w 4126207"/>
              <a:gd name="connsiteY6022" fmla="*/ 432138 h 4072308"/>
              <a:gd name="connsiteX6023" fmla="*/ 2210944 w 4126207"/>
              <a:gd name="connsiteY6023" fmla="*/ 418995 h 4072308"/>
              <a:gd name="connsiteX6024" fmla="*/ 2203300 w 4126207"/>
              <a:gd name="connsiteY6024" fmla="*/ 420804 h 4072308"/>
              <a:gd name="connsiteX6025" fmla="*/ 2203470 w 4126207"/>
              <a:gd name="connsiteY6025" fmla="*/ 420843 h 4072308"/>
              <a:gd name="connsiteX6026" fmla="*/ 2203445 w 4126207"/>
              <a:gd name="connsiteY6026" fmla="*/ 420029 h 4072308"/>
              <a:gd name="connsiteX6027" fmla="*/ 2211133 w 4126207"/>
              <a:gd name="connsiteY6027" fmla="*/ 419660 h 4072308"/>
              <a:gd name="connsiteX6028" fmla="*/ 2256473 w 4126207"/>
              <a:gd name="connsiteY6028" fmla="*/ 423566 h 4072308"/>
              <a:gd name="connsiteX6029" fmla="*/ 2298668 w 4126207"/>
              <a:gd name="connsiteY6029" fmla="*/ 431757 h 4072308"/>
              <a:gd name="connsiteX6030" fmla="*/ 2346293 w 4126207"/>
              <a:gd name="connsiteY6030" fmla="*/ 442997 h 4072308"/>
              <a:gd name="connsiteX6031" fmla="*/ 2401824 w 4126207"/>
              <a:gd name="connsiteY6031" fmla="*/ 456237 h 4072308"/>
              <a:gd name="connsiteX6032" fmla="*/ 2442305 w 4126207"/>
              <a:gd name="connsiteY6032" fmla="*/ 468333 h 4072308"/>
              <a:gd name="connsiteX6033" fmla="*/ 2464017 w 4126207"/>
              <a:gd name="connsiteY6033" fmla="*/ 478523 h 4072308"/>
              <a:gd name="connsiteX6034" fmla="*/ 2463832 w 4126207"/>
              <a:gd name="connsiteY6034" fmla="*/ 477858 h 4072308"/>
              <a:gd name="connsiteX6035" fmla="*/ 2442115 w 4126207"/>
              <a:gd name="connsiteY6035" fmla="*/ 467666 h 4072308"/>
              <a:gd name="connsiteX6036" fmla="*/ 2401634 w 4126207"/>
              <a:gd name="connsiteY6036" fmla="*/ 455570 h 4072308"/>
              <a:gd name="connsiteX6037" fmla="*/ 2346103 w 4126207"/>
              <a:gd name="connsiteY6037" fmla="*/ 442330 h 4072308"/>
              <a:gd name="connsiteX6038" fmla="*/ 2298478 w 4126207"/>
              <a:gd name="connsiteY6038" fmla="*/ 431091 h 4072308"/>
              <a:gd name="connsiteX6039" fmla="*/ 2256282 w 4126207"/>
              <a:gd name="connsiteY6039" fmla="*/ 422899 h 4072308"/>
              <a:gd name="connsiteX6040" fmla="*/ 2210944 w 4126207"/>
              <a:gd name="connsiteY6040" fmla="*/ 418995 h 4072308"/>
              <a:gd name="connsiteX6041" fmla="*/ 1939672 w 4126207"/>
              <a:gd name="connsiteY6041" fmla="*/ 418613 h 4072308"/>
              <a:gd name="connsiteX6042" fmla="*/ 1899857 w 4126207"/>
              <a:gd name="connsiteY6042" fmla="*/ 419375 h 4072308"/>
              <a:gd name="connsiteX6043" fmla="*/ 1859280 w 4126207"/>
              <a:gd name="connsiteY6043" fmla="*/ 420518 h 4072308"/>
              <a:gd name="connsiteX6044" fmla="*/ 1814989 w 4126207"/>
              <a:gd name="connsiteY6044" fmla="*/ 424614 h 4072308"/>
              <a:gd name="connsiteX6045" fmla="*/ 1781556 w 4126207"/>
              <a:gd name="connsiteY6045" fmla="*/ 427853 h 4072308"/>
              <a:gd name="connsiteX6046" fmla="*/ 1770710 w 4126207"/>
              <a:gd name="connsiteY6046" fmla="*/ 428710 h 4072308"/>
              <a:gd name="connsiteX6047" fmla="*/ 1767070 w 4126207"/>
              <a:gd name="connsiteY6047" fmla="*/ 427968 h 4072308"/>
              <a:gd name="connsiteX6048" fmla="*/ 1767269 w 4126207"/>
              <a:gd name="connsiteY6048" fmla="*/ 428233 h 4072308"/>
              <a:gd name="connsiteX6049" fmla="*/ 1782319 w 4126207"/>
              <a:gd name="connsiteY6049" fmla="*/ 428233 h 4072308"/>
              <a:gd name="connsiteX6050" fmla="*/ 1815751 w 4126207"/>
              <a:gd name="connsiteY6050" fmla="*/ 424995 h 4072308"/>
              <a:gd name="connsiteX6051" fmla="*/ 1860043 w 4126207"/>
              <a:gd name="connsiteY6051" fmla="*/ 420898 h 4072308"/>
              <a:gd name="connsiteX6052" fmla="*/ 1900619 w 4126207"/>
              <a:gd name="connsiteY6052" fmla="*/ 419755 h 4072308"/>
              <a:gd name="connsiteX6053" fmla="*/ 1940434 w 4126207"/>
              <a:gd name="connsiteY6053" fmla="*/ 418993 h 4072308"/>
              <a:gd name="connsiteX6054" fmla="*/ 1982915 w 4126207"/>
              <a:gd name="connsiteY6054" fmla="*/ 418993 h 4072308"/>
              <a:gd name="connsiteX6055" fmla="*/ 1995506 w 4126207"/>
              <a:gd name="connsiteY6055" fmla="*/ 419316 h 4072308"/>
              <a:gd name="connsiteX6056" fmla="*/ 2002252 w 4126207"/>
              <a:gd name="connsiteY6056" fmla="*/ 420146 h 4072308"/>
              <a:gd name="connsiteX6057" fmla="*/ 2001513 w 4126207"/>
              <a:gd name="connsiteY6057" fmla="*/ 419769 h 4072308"/>
              <a:gd name="connsiteX6058" fmla="*/ 1982153 w 4126207"/>
              <a:gd name="connsiteY6058" fmla="*/ 418613 h 4072308"/>
              <a:gd name="connsiteX6059" fmla="*/ 1939672 w 4126207"/>
              <a:gd name="connsiteY6059" fmla="*/ 418613 h 4072308"/>
              <a:gd name="connsiteX6060" fmla="*/ 1418002 w 4126207"/>
              <a:gd name="connsiteY6060" fmla="*/ 417749 h 4072308"/>
              <a:gd name="connsiteX6061" fmla="*/ 1417987 w 4126207"/>
              <a:gd name="connsiteY6061" fmla="*/ 417756 h 4072308"/>
              <a:gd name="connsiteX6062" fmla="*/ 1405510 w 4126207"/>
              <a:gd name="connsiteY6062" fmla="*/ 428614 h 4072308"/>
              <a:gd name="connsiteX6063" fmla="*/ 1398355 w 4126207"/>
              <a:gd name="connsiteY6063" fmla="*/ 435234 h 4072308"/>
              <a:gd name="connsiteX6064" fmla="*/ 1375606 w 4126207"/>
              <a:gd name="connsiteY6064" fmla="*/ 445562 h 4072308"/>
              <a:gd name="connsiteX6065" fmla="*/ 1398973 w 4126207"/>
              <a:gd name="connsiteY6065" fmla="*/ 435163 h 4072308"/>
              <a:gd name="connsiteX6066" fmla="*/ 1405986 w 4126207"/>
              <a:gd name="connsiteY6066" fmla="*/ 428329 h 4072308"/>
              <a:gd name="connsiteX6067" fmla="*/ 1405867 w 4126207"/>
              <a:gd name="connsiteY6067" fmla="*/ 425078 h 4072308"/>
              <a:gd name="connsiteX6068" fmla="*/ 2349247 w 4126207"/>
              <a:gd name="connsiteY6068" fmla="*/ 415850 h 4072308"/>
              <a:gd name="connsiteX6069" fmla="*/ 2334578 w 4126207"/>
              <a:gd name="connsiteY6069" fmla="*/ 420232 h 4072308"/>
              <a:gd name="connsiteX6070" fmla="*/ 2312861 w 4126207"/>
              <a:gd name="connsiteY6070" fmla="*/ 423852 h 4072308"/>
              <a:gd name="connsiteX6071" fmla="*/ 2294682 w 4126207"/>
              <a:gd name="connsiteY6071" fmla="*/ 423426 h 4072308"/>
              <a:gd name="connsiteX6072" fmla="*/ 2296346 w 4126207"/>
              <a:gd name="connsiteY6072" fmla="*/ 424593 h 4072308"/>
              <a:gd name="connsiteX6073" fmla="*/ 2313527 w 4126207"/>
              <a:gd name="connsiteY6073" fmla="*/ 424995 h 4072308"/>
              <a:gd name="connsiteX6074" fmla="*/ 2335244 w 4126207"/>
              <a:gd name="connsiteY6074" fmla="*/ 421375 h 4072308"/>
              <a:gd name="connsiteX6075" fmla="*/ 2349913 w 4126207"/>
              <a:gd name="connsiteY6075" fmla="*/ 416994 h 4072308"/>
              <a:gd name="connsiteX6076" fmla="*/ 2418397 w 4126207"/>
              <a:gd name="connsiteY6076" fmla="*/ 428805 h 4072308"/>
              <a:gd name="connsiteX6077" fmla="*/ 2482405 w 4126207"/>
              <a:gd name="connsiteY6077" fmla="*/ 445092 h 4072308"/>
              <a:gd name="connsiteX6078" fmla="*/ 2542603 w 4126207"/>
              <a:gd name="connsiteY6078" fmla="*/ 466714 h 4072308"/>
              <a:gd name="connsiteX6079" fmla="*/ 2576322 w 4126207"/>
              <a:gd name="connsiteY6079" fmla="*/ 477954 h 4072308"/>
              <a:gd name="connsiteX6080" fmla="*/ 2607088 w 4126207"/>
              <a:gd name="connsiteY6080" fmla="*/ 490813 h 4072308"/>
              <a:gd name="connsiteX6081" fmla="*/ 2606926 w 4126207"/>
              <a:gd name="connsiteY6081" fmla="*/ 491379 h 4072308"/>
              <a:gd name="connsiteX6082" fmla="*/ 2607374 w 4126207"/>
              <a:gd name="connsiteY6082" fmla="*/ 491569 h 4072308"/>
              <a:gd name="connsiteX6083" fmla="*/ 2607374 w 4126207"/>
              <a:gd name="connsiteY6083" fmla="*/ 490623 h 4072308"/>
              <a:gd name="connsiteX6084" fmla="*/ 2541747 w 4126207"/>
              <a:gd name="connsiteY6084" fmla="*/ 459571 h 4072308"/>
              <a:gd name="connsiteX6085" fmla="*/ 2501646 w 4126207"/>
              <a:gd name="connsiteY6085" fmla="*/ 446713 h 4072308"/>
              <a:gd name="connsiteX6086" fmla="*/ 2482596 w 4126207"/>
              <a:gd name="connsiteY6086" fmla="*/ 444902 h 4072308"/>
              <a:gd name="connsiteX6087" fmla="*/ 2418588 w 4126207"/>
              <a:gd name="connsiteY6087" fmla="*/ 428614 h 4072308"/>
              <a:gd name="connsiteX6088" fmla="*/ 2433215 w 4126207"/>
              <a:gd name="connsiteY6088" fmla="*/ 427221 h 4072308"/>
              <a:gd name="connsiteX6089" fmla="*/ 2431388 w 4126207"/>
              <a:gd name="connsiteY6089" fmla="*/ 426509 h 4072308"/>
              <a:gd name="connsiteX6090" fmla="*/ 2429328 w 4126207"/>
              <a:gd name="connsiteY6090" fmla="*/ 427102 h 4072308"/>
              <a:gd name="connsiteX6091" fmla="*/ 2417731 w 4126207"/>
              <a:gd name="connsiteY6091" fmla="*/ 427662 h 4072308"/>
              <a:gd name="connsiteX6092" fmla="*/ 2349247 w 4126207"/>
              <a:gd name="connsiteY6092" fmla="*/ 415850 h 4072308"/>
              <a:gd name="connsiteX6093" fmla="*/ 1597978 w 4126207"/>
              <a:gd name="connsiteY6093" fmla="*/ 413090 h 4072308"/>
              <a:gd name="connsiteX6094" fmla="*/ 1573483 w 4126207"/>
              <a:gd name="connsiteY6094" fmla="*/ 423876 h 4072308"/>
              <a:gd name="connsiteX6095" fmla="*/ 1512189 w 4126207"/>
              <a:gd name="connsiteY6095" fmla="*/ 452617 h 4072308"/>
              <a:gd name="connsiteX6096" fmla="*/ 1511793 w 4126207"/>
              <a:gd name="connsiteY6096" fmla="*/ 452939 h 4072308"/>
              <a:gd name="connsiteX6097" fmla="*/ 1531429 w 4126207"/>
              <a:gd name="connsiteY6097" fmla="*/ 441718 h 4072308"/>
              <a:gd name="connsiteX6098" fmla="*/ 1593822 w 4126207"/>
              <a:gd name="connsiteY6098" fmla="*/ 415492 h 4072308"/>
              <a:gd name="connsiteX6099" fmla="*/ 1306635 w 4126207"/>
              <a:gd name="connsiteY6099" fmla="*/ 411169 h 4072308"/>
              <a:gd name="connsiteX6100" fmla="*/ 1304068 w 4126207"/>
              <a:gd name="connsiteY6100" fmla="*/ 416041 h 4072308"/>
              <a:gd name="connsiteX6101" fmla="*/ 1302211 w 4126207"/>
              <a:gd name="connsiteY6101" fmla="*/ 419087 h 4072308"/>
              <a:gd name="connsiteX6102" fmla="*/ 1302408 w 4126207"/>
              <a:gd name="connsiteY6102" fmla="*/ 419051 h 4072308"/>
              <a:gd name="connsiteX6103" fmla="*/ 1304068 w 4126207"/>
              <a:gd name="connsiteY6103" fmla="*/ 416326 h 4072308"/>
              <a:gd name="connsiteX6104" fmla="*/ 1306771 w 4126207"/>
              <a:gd name="connsiteY6104" fmla="*/ 411196 h 4072308"/>
              <a:gd name="connsiteX6105" fmla="*/ 2481340 w 4126207"/>
              <a:gd name="connsiteY6105" fmla="*/ 407015 h 4072308"/>
              <a:gd name="connsiteX6106" fmla="*/ 2481346 w 4126207"/>
              <a:gd name="connsiteY6106" fmla="*/ 407529 h 4072308"/>
              <a:gd name="connsiteX6107" fmla="*/ 2506028 w 4126207"/>
              <a:gd name="connsiteY6107" fmla="*/ 428043 h 4072308"/>
              <a:gd name="connsiteX6108" fmla="*/ 2528983 w 4126207"/>
              <a:gd name="connsiteY6108" fmla="*/ 439758 h 4072308"/>
              <a:gd name="connsiteX6109" fmla="*/ 2644712 w 4126207"/>
              <a:gd name="connsiteY6109" fmla="*/ 490623 h 4072308"/>
              <a:gd name="connsiteX6110" fmla="*/ 2743885 w 4126207"/>
              <a:gd name="connsiteY6110" fmla="*/ 538645 h 4072308"/>
              <a:gd name="connsiteX6111" fmla="*/ 2643664 w 4126207"/>
              <a:gd name="connsiteY6111" fmla="*/ 490050 h 4072308"/>
              <a:gd name="connsiteX6112" fmla="*/ 2731199 w 4126207"/>
              <a:gd name="connsiteY6112" fmla="*/ 515959 h 4072308"/>
              <a:gd name="connsiteX6113" fmla="*/ 2776253 w 4126207"/>
              <a:gd name="connsiteY6113" fmla="*/ 540247 h 4072308"/>
              <a:gd name="connsiteX6114" fmla="*/ 2819877 w 4126207"/>
              <a:gd name="connsiteY6114" fmla="*/ 566537 h 4072308"/>
              <a:gd name="connsiteX6115" fmla="*/ 2867502 w 4126207"/>
              <a:gd name="connsiteY6115" fmla="*/ 590825 h 4072308"/>
              <a:gd name="connsiteX6116" fmla="*/ 2938082 w 4126207"/>
              <a:gd name="connsiteY6116" fmla="*/ 631496 h 4072308"/>
              <a:gd name="connsiteX6117" fmla="*/ 2996089 w 4126207"/>
              <a:gd name="connsiteY6117" fmla="*/ 680169 h 4072308"/>
              <a:gd name="connsiteX6118" fmla="*/ 3058764 w 4126207"/>
              <a:gd name="connsiteY6118" fmla="*/ 723222 h 4072308"/>
              <a:gd name="connsiteX6119" fmla="*/ 3093340 w 4126207"/>
              <a:gd name="connsiteY6119" fmla="*/ 751321 h 4072308"/>
              <a:gd name="connsiteX6120" fmla="*/ 3129439 w 4126207"/>
              <a:gd name="connsiteY6120" fmla="*/ 782372 h 4072308"/>
              <a:gd name="connsiteX6121" fmla="*/ 3129523 w 4126207"/>
              <a:gd name="connsiteY6121" fmla="*/ 782484 h 4072308"/>
              <a:gd name="connsiteX6122" fmla="*/ 3130008 w 4126207"/>
              <a:gd name="connsiteY6122" fmla="*/ 782029 h 4072308"/>
              <a:gd name="connsiteX6123" fmla="*/ 3094197 w 4126207"/>
              <a:gd name="connsiteY6123" fmla="*/ 751226 h 4072308"/>
              <a:gd name="connsiteX6124" fmla="*/ 3059621 w 4126207"/>
              <a:gd name="connsiteY6124" fmla="*/ 723127 h 4072308"/>
              <a:gd name="connsiteX6125" fmla="*/ 2996946 w 4126207"/>
              <a:gd name="connsiteY6125" fmla="*/ 680074 h 4072308"/>
              <a:gd name="connsiteX6126" fmla="*/ 2938939 w 4126207"/>
              <a:gd name="connsiteY6126" fmla="*/ 631401 h 4072308"/>
              <a:gd name="connsiteX6127" fmla="*/ 2868359 w 4126207"/>
              <a:gd name="connsiteY6127" fmla="*/ 590729 h 4072308"/>
              <a:gd name="connsiteX6128" fmla="*/ 2820734 w 4126207"/>
              <a:gd name="connsiteY6128" fmla="*/ 566441 h 4072308"/>
              <a:gd name="connsiteX6129" fmla="*/ 2777110 w 4126207"/>
              <a:gd name="connsiteY6129" fmla="*/ 540152 h 4072308"/>
              <a:gd name="connsiteX6130" fmla="*/ 2732056 w 4126207"/>
              <a:gd name="connsiteY6130" fmla="*/ 515863 h 4072308"/>
              <a:gd name="connsiteX6131" fmla="*/ 2644521 w 4126207"/>
              <a:gd name="connsiteY6131" fmla="*/ 489955 h 4072308"/>
              <a:gd name="connsiteX6132" fmla="*/ 2528793 w 4126207"/>
              <a:gd name="connsiteY6132" fmla="*/ 439092 h 4072308"/>
              <a:gd name="connsiteX6133" fmla="*/ 2505837 w 4126207"/>
              <a:gd name="connsiteY6133" fmla="*/ 427376 h 4072308"/>
              <a:gd name="connsiteX6134" fmla="*/ 1019284 w 4126207"/>
              <a:gd name="connsiteY6134" fmla="*/ 398166 h 4072308"/>
              <a:gd name="connsiteX6135" fmla="*/ 1018711 w 4126207"/>
              <a:gd name="connsiteY6135" fmla="*/ 398432 h 4072308"/>
              <a:gd name="connsiteX6136" fmla="*/ 970979 w 4126207"/>
              <a:gd name="connsiteY6136" fmla="*/ 428614 h 4072308"/>
              <a:gd name="connsiteX6137" fmla="*/ 939250 w 4126207"/>
              <a:gd name="connsiteY6137" fmla="*/ 451226 h 4072308"/>
              <a:gd name="connsiteX6138" fmla="*/ 943692 w 4126207"/>
              <a:gd name="connsiteY6138" fmla="*/ 448265 h 4072308"/>
              <a:gd name="connsiteX6139" fmla="*/ 971741 w 4126207"/>
              <a:gd name="connsiteY6139" fmla="*/ 428235 h 4072308"/>
              <a:gd name="connsiteX6140" fmla="*/ 1001068 w 4126207"/>
              <a:gd name="connsiteY6140" fmla="*/ 409041 h 4072308"/>
              <a:gd name="connsiteX6141" fmla="*/ 2779705 w 4126207"/>
              <a:gd name="connsiteY6141" fmla="*/ 397456 h 4072308"/>
              <a:gd name="connsiteX6142" fmla="*/ 2778752 w 4126207"/>
              <a:gd name="connsiteY6142" fmla="*/ 399721 h 4072308"/>
              <a:gd name="connsiteX6143" fmla="*/ 2778755 w 4126207"/>
              <a:gd name="connsiteY6143" fmla="*/ 399724 h 4072308"/>
              <a:gd name="connsiteX6144" fmla="*/ 2779704 w 4126207"/>
              <a:gd name="connsiteY6144" fmla="*/ 397515 h 4072308"/>
              <a:gd name="connsiteX6145" fmla="*/ 2796159 w 4126207"/>
              <a:gd name="connsiteY6145" fmla="*/ 402515 h 4072308"/>
              <a:gd name="connsiteX6146" fmla="*/ 2836545 w 4126207"/>
              <a:gd name="connsiteY6146" fmla="*/ 423946 h 4072308"/>
              <a:gd name="connsiteX6147" fmla="*/ 2875235 w 4126207"/>
              <a:gd name="connsiteY6147" fmla="*/ 445370 h 4072308"/>
              <a:gd name="connsiteX6148" fmla="*/ 2876368 w 4126207"/>
              <a:gd name="connsiteY6148" fmla="*/ 445520 h 4072308"/>
              <a:gd name="connsiteX6149" fmla="*/ 2836546 w 4126207"/>
              <a:gd name="connsiteY6149" fmla="*/ 423472 h 4072308"/>
              <a:gd name="connsiteX6150" fmla="*/ 2796160 w 4126207"/>
              <a:gd name="connsiteY6150" fmla="*/ 402039 h 4072308"/>
              <a:gd name="connsiteX6151" fmla="*/ 2779705 w 4126207"/>
              <a:gd name="connsiteY6151" fmla="*/ 397456 h 4072308"/>
              <a:gd name="connsiteX6152" fmla="*/ 1857630 w 4126207"/>
              <a:gd name="connsiteY6152" fmla="*/ 393405 h 4072308"/>
              <a:gd name="connsiteX6153" fmla="*/ 1823490 w 4126207"/>
              <a:gd name="connsiteY6153" fmla="*/ 396634 h 4072308"/>
              <a:gd name="connsiteX6154" fmla="*/ 1810322 w 4126207"/>
              <a:gd name="connsiteY6154" fmla="*/ 395351 h 4072308"/>
              <a:gd name="connsiteX6155" fmla="*/ 1810322 w 4126207"/>
              <a:gd name="connsiteY6155" fmla="*/ 396325 h 4072308"/>
              <a:gd name="connsiteX6156" fmla="*/ 1824253 w 4126207"/>
              <a:gd name="connsiteY6156" fmla="*/ 397682 h 4072308"/>
              <a:gd name="connsiteX6157" fmla="*/ 1857080 w 4126207"/>
              <a:gd name="connsiteY6157" fmla="*/ 394577 h 4072308"/>
              <a:gd name="connsiteX6158" fmla="*/ 1383498 w 4126207"/>
              <a:gd name="connsiteY6158" fmla="*/ 392514 h 4072308"/>
              <a:gd name="connsiteX6159" fmla="*/ 1377440 w 4126207"/>
              <a:gd name="connsiteY6159" fmla="*/ 396776 h 4072308"/>
              <a:gd name="connsiteX6160" fmla="*/ 1353312 w 4126207"/>
              <a:gd name="connsiteY6160" fmla="*/ 407374 h 4072308"/>
              <a:gd name="connsiteX6161" fmla="*/ 1292257 w 4126207"/>
              <a:gd name="connsiteY6161" fmla="*/ 433281 h 4072308"/>
              <a:gd name="connsiteX6162" fmla="*/ 1254157 w 4126207"/>
              <a:gd name="connsiteY6162" fmla="*/ 446426 h 4072308"/>
              <a:gd name="connsiteX6163" fmla="*/ 1253261 w 4126207"/>
              <a:gd name="connsiteY6163" fmla="*/ 442935 h 4072308"/>
              <a:gd name="connsiteX6164" fmla="*/ 1253038 w 4126207"/>
              <a:gd name="connsiteY6164" fmla="*/ 443283 h 4072308"/>
              <a:gd name="connsiteX6165" fmla="*/ 1253967 w 4126207"/>
              <a:gd name="connsiteY6165" fmla="*/ 446903 h 4072308"/>
              <a:gd name="connsiteX6166" fmla="*/ 1292067 w 4126207"/>
              <a:gd name="connsiteY6166" fmla="*/ 433758 h 4072308"/>
              <a:gd name="connsiteX6167" fmla="*/ 1353122 w 4126207"/>
              <a:gd name="connsiteY6167" fmla="*/ 407850 h 4072308"/>
              <a:gd name="connsiteX6168" fmla="*/ 1383697 w 4126207"/>
              <a:gd name="connsiteY6168" fmla="*/ 392718 h 4072308"/>
              <a:gd name="connsiteX6169" fmla="*/ 2192071 w 4126207"/>
              <a:gd name="connsiteY6169" fmla="*/ 390252 h 4072308"/>
              <a:gd name="connsiteX6170" fmla="*/ 2191817 w 4126207"/>
              <a:gd name="connsiteY6170" fmla="*/ 390748 h 4072308"/>
              <a:gd name="connsiteX6171" fmla="*/ 2200214 w 4126207"/>
              <a:gd name="connsiteY6171" fmla="*/ 394915 h 4072308"/>
              <a:gd name="connsiteX6172" fmla="*/ 2199895 w 4126207"/>
              <a:gd name="connsiteY6172" fmla="*/ 394229 h 4072308"/>
              <a:gd name="connsiteX6173" fmla="*/ 1421474 w 4126207"/>
              <a:gd name="connsiteY6173" fmla="*/ 390115 h 4072308"/>
              <a:gd name="connsiteX6174" fmla="*/ 1420861 w 4126207"/>
              <a:gd name="connsiteY6174" fmla="*/ 390342 h 4072308"/>
              <a:gd name="connsiteX6175" fmla="*/ 1422624 w 4126207"/>
              <a:gd name="connsiteY6175" fmla="*/ 392345 h 4072308"/>
              <a:gd name="connsiteX6176" fmla="*/ 1422951 w 4126207"/>
              <a:gd name="connsiteY6176" fmla="*/ 392090 h 4072308"/>
              <a:gd name="connsiteX6177" fmla="*/ 1818231 w 4126207"/>
              <a:gd name="connsiteY6177" fmla="*/ 387453 h 4072308"/>
              <a:gd name="connsiteX6178" fmla="*/ 1817598 w 4126207"/>
              <a:gd name="connsiteY6178" fmla="*/ 387546 h 4072308"/>
              <a:gd name="connsiteX6179" fmla="*/ 1810667 w 4126207"/>
              <a:gd name="connsiteY6179" fmla="*/ 390097 h 4072308"/>
              <a:gd name="connsiteX6180" fmla="*/ 1809179 w 4126207"/>
              <a:gd name="connsiteY6180" fmla="*/ 393943 h 4072308"/>
              <a:gd name="connsiteX6181" fmla="*/ 1779747 w 4126207"/>
              <a:gd name="connsiteY6181" fmla="*/ 396194 h 4072308"/>
              <a:gd name="connsiteX6182" fmla="*/ 1778358 w 4126207"/>
              <a:gd name="connsiteY6182" fmla="*/ 394978 h 4072308"/>
              <a:gd name="connsiteX6183" fmla="*/ 1778318 w 4126207"/>
              <a:gd name="connsiteY6183" fmla="*/ 394992 h 4072308"/>
              <a:gd name="connsiteX6184" fmla="*/ 1790989 w 4126207"/>
              <a:gd name="connsiteY6184" fmla="*/ 396853 h 4072308"/>
              <a:gd name="connsiteX6185" fmla="*/ 1809559 w 4126207"/>
              <a:gd name="connsiteY6185" fmla="*/ 395065 h 4072308"/>
              <a:gd name="connsiteX6186" fmla="*/ 1809559 w 4126207"/>
              <a:gd name="connsiteY6186" fmla="*/ 393943 h 4072308"/>
              <a:gd name="connsiteX6187" fmla="*/ 1811048 w 4126207"/>
              <a:gd name="connsiteY6187" fmla="*/ 390097 h 4072308"/>
              <a:gd name="connsiteX6188" fmla="*/ 1889283 w 4126207"/>
              <a:gd name="connsiteY6188" fmla="*/ 381560 h 4072308"/>
              <a:gd name="connsiteX6189" fmla="*/ 1865090 w 4126207"/>
              <a:gd name="connsiteY6189" fmla="*/ 387561 h 4072308"/>
              <a:gd name="connsiteX6190" fmla="*/ 1810322 w 4126207"/>
              <a:gd name="connsiteY6190" fmla="*/ 395170 h 4072308"/>
              <a:gd name="connsiteX6191" fmla="*/ 1810322 w 4126207"/>
              <a:gd name="connsiteY6191" fmla="*/ 395171 h 4072308"/>
              <a:gd name="connsiteX6192" fmla="*/ 1865091 w 4126207"/>
              <a:gd name="connsiteY6192" fmla="*/ 387561 h 4072308"/>
              <a:gd name="connsiteX6193" fmla="*/ 1889284 w 4126207"/>
              <a:gd name="connsiteY6193" fmla="*/ 381561 h 4072308"/>
              <a:gd name="connsiteX6194" fmla="*/ 2441192 w 4126207"/>
              <a:gd name="connsiteY6194" fmla="*/ 380213 h 4072308"/>
              <a:gd name="connsiteX6195" fmla="*/ 2439728 w 4126207"/>
              <a:gd name="connsiteY6195" fmla="*/ 380993 h 4072308"/>
              <a:gd name="connsiteX6196" fmla="*/ 2444082 w 4126207"/>
              <a:gd name="connsiteY6196" fmla="*/ 383188 h 4072308"/>
              <a:gd name="connsiteX6197" fmla="*/ 2448878 w 4126207"/>
              <a:gd name="connsiteY6197" fmla="*/ 384133 h 4072308"/>
              <a:gd name="connsiteX6198" fmla="*/ 2480985 w 4126207"/>
              <a:gd name="connsiteY6198" fmla="*/ 393603 h 4072308"/>
              <a:gd name="connsiteX6199" fmla="*/ 2480981 w 4126207"/>
              <a:gd name="connsiteY6199" fmla="*/ 393336 h 4072308"/>
              <a:gd name="connsiteX6200" fmla="*/ 2480119 w 4126207"/>
              <a:gd name="connsiteY6200" fmla="*/ 393086 h 4072308"/>
              <a:gd name="connsiteX6201" fmla="*/ 2447830 w 4126207"/>
              <a:gd name="connsiteY6201" fmla="*/ 383561 h 4072308"/>
              <a:gd name="connsiteX6202" fmla="*/ 1884819 w 4126207"/>
              <a:gd name="connsiteY6202" fmla="*/ 379572 h 4072308"/>
              <a:gd name="connsiteX6203" fmla="*/ 1869568 w 4126207"/>
              <a:gd name="connsiteY6203" fmla="*/ 379656 h 4072308"/>
              <a:gd name="connsiteX6204" fmla="*/ 1840406 w 4126207"/>
              <a:gd name="connsiteY6204" fmla="*/ 383008 h 4072308"/>
              <a:gd name="connsiteX6205" fmla="*/ 1839605 w 4126207"/>
              <a:gd name="connsiteY6205" fmla="*/ 383192 h 4072308"/>
              <a:gd name="connsiteX6206" fmla="*/ 1868710 w 4126207"/>
              <a:gd name="connsiteY6206" fmla="*/ 379846 h 4072308"/>
              <a:gd name="connsiteX6207" fmla="*/ 1884391 w 4126207"/>
              <a:gd name="connsiteY6207" fmla="*/ 379846 h 4072308"/>
              <a:gd name="connsiteX6208" fmla="*/ 1889274 w 4126207"/>
              <a:gd name="connsiteY6208" fmla="*/ 381556 h 4072308"/>
              <a:gd name="connsiteX6209" fmla="*/ 1592561 w 4126207"/>
              <a:gd name="connsiteY6209" fmla="*/ 378917 h 4072308"/>
              <a:gd name="connsiteX6210" fmla="*/ 1592402 w 4126207"/>
              <a:gd name="connsiteY6210" fmla="*/ 379132 h 4072308"/>
              <a:gd name="connsiteX6211" fmla="*/ 1603915 w 4126207"/>
              <a:gd name="connsiteY6211" fmla="*/ 382132 h 4072308"/>
              <a:gd name="connsiteX6212" fmla="*/ 1639730 w 4126207"/>
              <a:gd name="connsiteY6212" fmla="*/ 385656 h 4072308"/>
              <a:gd name="connsiteX6213" fmla="*/ 1650048 w 4126207"/>
              <a:gd name="connsiteY6213" fmla="*/ 386476 h 4072308"/>
              <a:gd name="connsiteX6214" fmla="*/ 1657622 w 4126207"/>
              <a:gd name="connsiteY6214" fmla="*/ 387479 h 4072308"/>
              <a:gd name="connsiteX6215" fmla="*/ 1657863 w 4126207"/>
              <a:gd name="connsiteY6215" fmla="*/ 387193 h 4072308"/>
              <a:gd name="connsiteX6216" fmla="*/ 1639253 w 4126207"/>
              <a:gd name="connsiteY6216" fmla="*/ 385275 h 4072308"/>
              <a:gd name="connsiteX6217" fmla="*/ 1603439 w 4126207"/>
              <a:gd name="connsiteY6217" fmla="*/ 381751 h 4072308"/>
              <a:gd name="connsiteX6218" fmla="*/ 2480406 w 4126207"/>
              <a:gd name="connsiteY6218" fmla="*/ 378894 h 4072308"/>
              <a:gd name="connsiteX6219" fmla="*/ 2480559 w 4126207"/>
              <a:gd name="connsiteY6219" fmla="*/ 379352 h 4072308"/>
              <a:gd name="connsiteX6220" fmla="*/ 2481039 w 4126207"/>
              <a:gd name="connsiteY6220" fmla="*/ 379307 h 4072308"/>
              <a:gd name="connsiteX6221" fmla="*/ 2480795 w 4126207"/>
              <a:gd name="connsiteY6221" fmla="*/ 378984 h 4072308"/>
              <a:gd name="connsiteX6222" fmla="*/ 2758440 w 4126207"/>
              <a:gd name="connsiteY6222" fmla="*/ 378798 h 4072308"/>
              <a:gd name="connsiteX6223" fmla="*/ 2759022 w 4126207"/>
              <a:gd name="connsiteY6223" fmla="*/ 379428 h 4072308"/>
              <a:gd name="connsiteX6224" fmla="*/ 2767153 w 4126207"/>
              <a:gd name="connsiteY6224" fmla="*/ 381564 h 4072308"/>
              <a:gd name="connsiteX6225" fmla="*/ 2816257 w 4126207"/>
              <a:gd name="connsiteY6225" fmla="*/ 404898 h 4072308"/>
              <a:gd name="connsiteX6226" fmla="*/ 2866264 w 4126207"/>
              <a:gd name="connsiteY6226" fmla="*/ 428139 h 4072308"/>
              <a:gd name="connsiteX6227" fmla="*/ 2917127 w 4126207"/>
              <a:gd name="connsiteY6227" fmla="*/ 455474 h 4072308"/>
              <a:gd name="connsiteX6228" fmla="*/ 2942273 w 4126207"/>
              <a:gd name="connsiteY6228" fmla="*/ 468905 h 4072308"/>
              <a:gd name="connsiteX6229" fmla="*/ 2966086 w 4126207"/>
              <a:gd name="connsiteY6229" fmla="*/ 482812 h 4072308"/>
              <a:gd name="connsiteX6230" fmla="*/ 3009520 w 4126207"/>
              <a:gd name="connsiteY6230" fmla="*/ 507290 h 4072308"/>
              <a:gd name="connsiteX6231" fmla="*/ 3021871 w 4126207"/>
              <a:gd name="connsiteY6231" fmla="*/ 515040 h 4072308"/>
              <a:gd name="connsiteX6232" fmla="*/ 3034932 w 4126207"/>
              <a:gd name="connsiteY6232" fmla="*/ 523363 h 4072308"/>
              <a:gd name="connsiteX6233" fmla="*/ 3037403 w 4126207"/>
              <a:gd name="connsiteY6233" fmla="*/ 524786 h 4072308"/>
              <a:gd name="connsiteX6234" fmla="*/ 3043349 w 4126207"/>
              <a:gd name="connsiteY6234" fmla="*/ 528516 h 4072308"/>
              <a:gd name="connsiteX6235" fmla="*/ 3045325 w 4126207"/>
              <a:gd name="connsiteY6235" fmla="*/ 529346 h 4072308"/>
              <a:gd name="connsiteX6236" fmla="*/ 3049679 w 4126207"/>
              <a:gd name="connsiteY6236" fmla="*/ 531853 h 4072308"/>
              <a:gd name="connsiteX6237" fmla="*/ 3054574 w 4126207"/>
              <a:gd name="connsiteY6237" fmla="*/ 533232 h 4072308"/>
              <a:gd name="connsiteX6238" fmla="*/ 3054967 w 4126207"/>
              <a:gd name="connsiteY6238" fmla="*/ 533397 h 4072308"/>
              <a:gd name="connsiteX6239" fmla="*/ 3054933 w 4126207"/>
              <a:gd name="connsiteY6239" fmla="*/ 533333 h 4072308"/>
              <a:gd name="connsiteX6240" fmla="*/ 3054574 w 4126207"/>
              <a:gd name="connsiteY6240" fmla="*/ 533232 h 4072308"/>
              <a:gd name="connsiteX6241" fmla="*/ 3045325 w 4126207"/>
              <a:gd name="connsiteY6241" fmla="*/ 529346 h 4072308"/>
              <a:gd name="connsiteX6242" fmla="*/ 3037403 w 4126207"/>
              <a:gd name="connsiteY6242" fmla="*/ 524786 h 4072308"/>
              <a:gd name="connsiteX6243" fmla="*/ 3021871 w 4126207"/>
              <a:gd name="connsiteY6243" fmla="*/ 515040 h 4072308"/>
              <a:gd name="connsiteX6244" fmla="*/ 3009710 w 4126207"/>
              <a:gd name="connsiteY6244" fmla="*/ 507290 h 4072308"/>
              <a:gd name="connsiteX6245" fmla="*/ 3010663 w 4126207"/>
              <a:gd name="connsiteY6245" fmla="*/ 506529 h 4072308"/>
              <a:gd name="connsiteX6246" fmla="*/ 3010347 w 4126207"/>
              <a:gd name="connsiteY6246" fmla="*/ 506153 h 4072308"/>
              <a:gd name="connsiteX6247" fmla="*/ 3009520 w 4126207"/>
              <a:gd name="connsiteY6247" fmla="*/ 506815 h 4072308"/>
              <a:gd name="connsiteX6248" fmla="*/ 2966086 w 4126207"/>
              <a:gd name="connsiteY6248" fmla="*/ 482335 h 4072308"/>
              <a:gd name="connsiteX6249" fmla="*/ 2942273 w 4126207"/>
              <a:gd name="connsiteY6249" fmla="*/ 468428 h 4072308"/>
              <a:gd name="connsiteX6250" fmla="*/ 2917127 w 4126207"/>
              <a:gd name="connsiteY6250" fmla="*/ 454998 h 4072308"/>
              <a:gd name="connsiteX6251" fmla="*/ 2866263 w 4126207"/>
              <a:gd name="connsiteY6251" fmla="*/ 427661 h 4072308"/>
              <a:gd name="connsiteX6252" fmla="*/ 2816257 w 4126207"/>
              <a:gd name="connsiteY6252" fmla="*/ 404420 h 4072308"/>
              <a:gd name="connsiteX6253" fmla="*/ 2758440 w 4126207"/>
              <a:gd name="connsiteY6253" fmla="*/ 378798 h 4072308"/>
              <a:gd name="connsiteX6254" fmla="*/ 1983296 w 4126207"/>
              <a:gd name="connsiteY6254" fmla="*/ 375512 h 4072308"/>
              <a:gd name="connsiteX6255" fmla="*/ 1965472 w 4126207"/>
              <a:gd name="connsiteY6255" fmla="*/ 376739 h 4072308"/>
              <a:gd name="connsiteX6256" fmla="*/ 1954911 w 4126207"/>
              <a:gd name="connsiteY6256" fmla="*/ 377465 h 4072308"/>
              <a:gd name="connsiteX6257" fmla="*/ 1954912 w 4126207"/>
              <a:gd name="connsiteY6257" fmla="*/ 377465 h 4072308"/>
              <a:gd name="connsiteX6258" fmla="*/ 1965472 w 4126207"/>
              <a:gd name="connsiteY6258" fmla="*/ 376739 h 4072308"/>
              <a:gd name="connsiteX6259" fmla="*/ 1983296 w 4126207"/>
              <a:gd name="connsiteY6259" fmla="*/ 375512 h 4072308"/>
              <a:gd name="connsiteX6260" fmla="*/ 2658675 w 4126207"/>
              <a:gd name="connsiteY6260" fmla="*/ 373570 h 4072308"/>
              <a:gd name="connsiteX6261" fmla="*/ 2658606 w 4126207"/>
              <a:gd name="connsiteY6261" fmla="*/ 373787 h 4072308"/>
              <a:gd name="connsiteX6262" fmla="*/ 2672239 w 4126207"/>
              <a:gd name="connsiteY6262" fmla="*/ 374488 h 4072308"/>
              <a:gd name="connsiteX6263" fmla="*/ 2688613 w 4126207"/>
              <a:gd name="connsiteY6263" fmla="*/ 376299 h 4072308"/>
              <a:gd name="connsiteX6264" fmla="*/ 2689041 w 4126207"/>
              <a:gd name="connsiteY6264" fmla="*/ 375707 h 4072308"/>
              <a:gd name="connsiteX6265" fmla="*/ 2688708 w 4126207"/>
              <a:gd name="connsiteY6265" fmla="*/ 376162 h 4072308"/>
              <a:gd name="connsiteX6266" fmla="*/ 2658675 w 4126207"/>
              <a:gd name="connsiteY6266" fmla="*/ 373570 h 4072308"/>
              <a:gd name="connsiteX6267" fmla="*/ 1232810 w 4126207"/>
              <a:gd name="connsiteY6267" fmla="*/ 372571 h 4072308"/>
              <a:gd name="connsiteX6268" fmla="*/ 1232809 w 4126207"/>
              <a:gd name="connsiteY6268" fmla="*/ 372571 h 4072308"/>
              <a:gd name="connsiteX6269" fmla="*/ 1229106 w 4126207"/>
              <a:gd name="connsiteY6269" fmla="*/ 378893 h 4072308"/>
              <a:gd name="connsiteX6270" fmla="*/ 1230521 w 4126207"/>
              <a:gd name="connsiteY6270" fmla="*/ 379975 h 4072308"/>
              <a:gd name="connsiteX6271" fmla="*/ 1229107 w 4126207"/>
              <a:gd name="connsiteY6271" fmla="*/ 378893 h 4072308"/>
              <a:gd name="connsiteX6272" fmla="*/ 1232810 w 4126207"/>
              <a:gd name="connsiteY6272" fmla="*/ 372571 h 4072308"/>
              <a:gd name="connsiteX6273" fmla="*/ 2288269 w 4126207"/>
              <a:gd name="connsiteY6273" fmla="*/ 371284 h 4072308"/>
              <a:gd name="connsiteX6274" fmla="*/ 2287010 w 4126207"/>
              <a:gd name="connsiteY6274" fmla="*/ 372454 h 4072308"/>
              <a:gd name="connsiteX6275" fmla="*/ 2348865 w 4126207"/>
              <a:gd name="connsiteY6275" fmla="*/ 385085 h 4072308"/>
              <a:gd name="connsiteX6276" fmla="*/ 2456022 w 4126207"/>
              <a:gd name="connsiteY6276" fmla="*/ 416898 h 4072308"/>
              <a:gd name="connsiteX6277" fmla="*/ 2464316 w 4126207"/>
              <a:gd name="connsiteY6277" fmla="*/ 421601 h 4072308"/>
              <a:gd name="connsiteX6278" fmla="*/ 2471539 w 4126207"/>
              <a:gd name="connsiteY6278" fmla="*/ 425948 h 4072308"/>
              <a:gd name="connsiteX6279" fmla="*/ 2471905 w 4126207"/>
              <a:gd name="connsiteY6279" fmla="*/ 424899 h 4072308"/>
              <a:gd name="connsiteX6280" fmla="*/ 2455736 w 4126207"/>
              <a:gd name="connsiteY6280" fmla="*/ 415279 h 4072308"/>
              <a:gd name="connsiteX6281" fmla="*/ 2348580 w 4126207"/>
              <a:gd name="connsiteY6281" fmla="*/ 383465 h 4072308"/>
              <a:gd name="connsiteX6282" fmla="*/ 2297859 w 4126207"/>
              <a:gd name="connsiteY6282" fmla="*/ 374071 h 4072308"/>
              <a:gd name="connsiteX6283" fmla="*/ 1944148 w 4126207"/>
              <a:gd name="connsiteY6283" fmla="*/ 368703 h 4072308"/>
              <a:gd name="connsiteX6284" fmla="*/ 1923979 w 4126207"/>
              <a:gd name="connsiteY6284" fmla="*/ 372583 h 4072308"/>
              <a:gd name="connsiteX6285" fmla="*/ 1924022 w 4126207"/>
              <a:gd name="connsiteY6285" fmla="*/ 372673 h 4072308"/>
              <a:gd name="connsiteX6286" fmla="*/ 1928902 w 4126207"/>
              <a:gd name="connsiteY6286" fmla="*/ 371062 h 4072308"/>
              <a:gd name="connsiteX6287" fmla="*/ 1943767 w 4126207"/>
              <a:gd name="connsiteY6287" fmla="*/ 368987 h 4072308"/>
              <a:gd name="connsiteX6288" fmla="*/ 1986535 w 4126207"/>
              <a:gd name="connsiteY6288" fmla="*/ 372702 h 4072308"/>
              <a:gd name="connsiteX6289" fmla="*/ 1944148 w 4126207"/>
              <a:gd name="connsiteY6289" fmla="*/ 368703 h 4072308"/>
              <a:gd name="connsiteX6290" fmla="*/ 1324708 w 4126207"/>
              <a:gd name="connsiteY6290" fmla="*/ 367818 h 4072308"/>
              <a:gd name="connsiteX6291" fmla="*/ 1324337 w 4126207"/>
              <a:gd name="connsiteY6291" fmla="*/ 368354 h 4072308"/>
              <a:gd name="connsiteX6292" fmla="*/ 1324083 w 4126207"/>
              <a:gd name="connsiteY6292" fmla="*/ 373869 h 4072308"/>
              <a:gd name="connsiteX6293" fmla="*/ 1321071 w 4126207"/>
              <a:gd name="connsiteY6293" fmla="*/ 380027 h 4072308"/>
              <a:gd name="connsiteX6294" fmla="*/ 1321084 w 4126207"/>
              <a:gd name="connsiteY6294" fmla="*/ 380015 h 4072308"/>
              <a:gd name="connsiteX6295" fmla="*/ 1324464 w 4126207"/>
              <a:gd name="connsiteY6295" fmla="*/ 373107 h 4072308"/>
              <a:gd name="connsiteX6296" fmla="*/ 1605499 w 4126207"/>
              <a:gd name="connsiteY6296" fmla="*/ 365094 h 4072308"/>
              <a:gd name="connsiteX6297" fmla="*/ 1572864 w 4126207"/>
              <a:gd name="connsiteY6297" fmla="*/ 372226 h 4072308"/>
              <a:gd name="connsiteX6298" fmla="*/ 1556355 w 4126207"/>
              <a:gd name="connsiteY6298" fmla="*/ 375732 h 4072308"/>
              <a:gd name="connsiteX6299" fmla="*/ 1556183 w 4126207"/>
              <a:gd name="connsiteY6299" fmla="*/ 376251 h 4072308"/>
              <a:gd name="connsiteX6300" fmla="*/ 1573340 w 4126207"/>
              <a:gd name="connsiteY6300" fmla="*/ 372607 h 4072308"/>
              <a:gd name="connsiteX6301" fmla="*/ 1598190 w 4126207"/>
              <a:gd name="connsiteY6301" fmla="*/ 366366 h 4072308"/>
              <a:gd name="connsiteX6302" fmla="*/ 1605007 w 4126207"/>
              <a:gd name="connsiteY6302" fmla="*/ 365586 h 4072308"/>
              <a:gd name="connsiteX6303" fmla="*/ 1546119 w 4126207"/>
              <a:gd name="connsiteY6303" fmla="*/ 364894 h 4072308"/>
              <a:gd name="connsiteX6304" fmla="*/ 1527239 w 4126207"/>
              <a:gd name="connsiteY6304" fmla="*/ 369368 h 4072308"/>
              <a:gd name="connsiteX6305" fmla="*/ 1479614 w 4126207"/>
              <a:gd name="connsiteY6305" fmla="*/ 384513 h 4072308"/>
              <a:gd name="connsiteX6306" fmla="*/ 1458088 w 4126207"/>
              <a:gd name="connsiteY6306" fmla="*/ 391752 h 4072308"/>
              <a:gd name="connsiteX6307" fmla="*/ 1445229 w 4126207"/>
              <a:gd name="connsiteY6307" fmla="*/ 396325 h 4072308"/>
              <a:gd name="connsiteX6308" fmla="*/ 1433132 w 4126207"/>
              <a:gd name="connsiteY6308" fmla="*/ 401468 h 4072308"/>
              <a:gd name="connsiteX6309" fmla="*/ 1392746 w 4126207"/>
              <a:gd name="connsiteY6309" fmla="*/ 412517 h 4072308"/>
              <a:gd name="connsiteX6310" fmla="*/ 1394626 w 4126207"/>
              <a:gd name="connsiteY6310" fmla="*/ 411365 h 4072308"/>
              <a:gd name="connsiteX6311" fmla="*/ 1392270 w 4126207"/>
              <a:gd name="connsiteY6311" fmla="*/ 412803 h 4072308"/>
              <a:gd name="connsiteX6312" fmla="*/ 1432656 w 4126207"/>
              <a:gd name="connsiteY6312" fmla="*/ 401754 h 4072308"/>
              <a:gd name="connsiteX6313" fmla="*/ 1444753 w 4126207"/>
              <a:gd name="connsiteY6313" fmla="*/ 396611 h 4072308"/>
              <a:gd name="connsiteX6314" fmla="*/ 1457612 w 4126207"/>
              <a:gd name="connsiteY6314" fmla="*/ 392038 h 4072308"/>
              <a:gd name="connsiteX6315" fmla="*/ 1479138 w 4126207"/>
              <a:gd name="connsiteY6315" fmla="*/ 384799 h 4072308"/>
              <a:gd name="connsiteX6316" fmla="*/ 1526763 w 4126207"/>
              <a:gd name="connsiteY6316" fmla="*/ 369656 h 4072308"/>
              <a:gd name="connsiteX6317" fmla="*/ 1547230 w 4126207"/>
              <a:gd name="connsiteY6317" fmla="*/ 364630 h 4072308"/>
              <a:gd name="connsiteX6318" fmla="*/ 1546771 w 4126207"/>
              <a:gd name="connsiteY6318" fmla="*/ 364739 h 4072308"/>
              <a:gd name="connsiteX6319" fmla="*/ 1553375 w 4126207"/>
              <a:gd name="connsiteY6319" fmla="*/ 365448 h 4072308"/>
              <a:gd name="connsiteX6320" fmla="*/ 1554005 w 4126207"/>
              <a:gd name="connsiteY6320" fmla="*/ 365177 h 4072308"/>
              <a:gd name="connsiteX6321" fmla="*/ 1547230 w 4126207"/>
              <a:gd name="connsiteY6321" fmla="*/ 364630 h 4072308"/>
              <a:gd name="connsiteX6322" fmla="*/ 2236661 w 4126207"/>
              <a:gd name="connsiteY6322" fmla="*/ 359083 h 4072308"/>
              <a:gd name="connsiteX6323" fmla="*/ 2271522 w 4126207"/>
              <a:gd name="connsiteY6323" fmla="*/ 365179 h 4072308"/>
              <a:gd name="connsiteX6324" fmla="*/ 2286227 w 4126207"/>
              <a:gd name="connsiteY6324" fmla="*/ 368095 h 4072308"/>
              <a:gd name="connsiteX6325" fmla="*/ 2288422 w 4126207"/>
              <a:gd name="connsiteY6325" fmla="*/ 369256 h 4072308"/>
              <a:gd name="connsiteX6326" fmla="*/ 2289429 w 4126207"/>
              <a:gd name="connsiteY6326" fmla="*/ 368321 h 4072308"/>
              <a:gd name="connsiteX6327" fmla="*/ 2271237 w 4126207"/>
              <a:gd name="connsiteY6327" fmla="*/ 363558 h 4072308"/>
              <a:gd name="connsiteX6328" fmla="*/ 2252306 w 4126207"/>
              <a:gd name="connsiteY6328" fmla="*/ 360618 h 4072308"/>
              <a:gd name="connsiteX6329" fmla="*/ 2250818 w 4126207"/>
              <a:gd name="connsiteY6329" fmla="*/ 360323 h 4072308"/>
              <a:gd name="connsiteX6330" fmla="*/ 1329786 w 4126207"/>
              <a:gd name="connsiteY6330" fmla="*/ 356828 h 4072308"/>
              <a:gd name="connsiteX6331" fmla="*/ 1280922 w 4126207"/>
              <a:gd name="connsiteY6331" fmla="*/ 371749 h 4072308"/>
              <a:gd name="connsiteX6332" fmla="*/ 1257014 w 4126207"/>
              <a:gd name="connsiteY6332" fmla="*/ 380609 h 4072308"/>
              <a:gd name="connsiteX6333" fmla="*/ 1235297 w 4126207"/>
              <a:gd name="connsiteY6333" fmla="*/ 389466 h 4072308"/>
              <a:gd name="connsiteX6334" fmla="*/ 1195388 w 4126207"/>
              <a:gd name="connsiteY6334" fmla="*/ 405468 h 4072308"/>
              <a:gd name="connsiteX6335" fmla="*/ 1176338 w 4126207"/>
              <a:gd name="connsiteY6335" fmla="*/ 412897 h 4072308"/>
              <a:gd name="connsiteX6336" fmla="*/ 1157764 w 4126207"/>
              <a:gd name="connsiteY6336" fmla="*/ 421089 h 4072308"/>
              <a:gd name="connsiteX6337" fmla="*/ 1119664 w 4126207"/>
              <a:gd name="connsiteY6337" fmla="*/ 438424 h 4072308"/>
              <a:gd name="connsiteX6338" fmla="*/ 1094994 w 4126207"/>
              <a:gd name="connsiteY6338" fmla="*/ 450331 h 4072308"/>
              <a:gd name="connsiteX6339" fmla="*/ 1068038 w 4126207"/>
              <a:gd name="connsiteY6339" fmla="*/ 466142 h 4072308"/>
              <a:gd name="connsiteX6340" fmla="*/ 1014984 w 4126207"/>
              <a:gd name="connsiteY6340" fmla="*/ 504242 h 4072308"/>
              <a:gd name="connsiteX6341" fmla="*/ 991553 w 4126207"/>
              <a:gd name="connsiteY6341" fmla="*/ 523864 h 4072308"/>
              <a:gd name="connsiteX6342" fmla="*/ 951972 w 4126207"/>
              <a:gd name="connsiteY6342" fmla="*/ 553118 h 4072308"/>
              <a:gd name="connsiteX6343" fmla="*/ 951759 w 4126207"/>
              <a:gd name="connsiteY6343" fmla="*/ 553747 h 4072308"/>
              <a:gd name="connsiteX6344" fmla="*/ 962275 w 4126207"/>
              <a:gd name="connsiteY6344" fmla="*/ 545438 h 4072308"/>
              <a:gd name="connsiteX6345" fmla="*/ 991172 w 4126207"/>
              <a:gd name="connsiteY6345" fmla="*/ 524626 h 4072308"/>
              <a:gd name="connsiteX6346" fmla="*/ 1014603 w 4126207"/>
              <a:gd name="connsiteY6346" fmla="*/ 505004 h 4072308"/>
              <a:gd name="connsiteX6347" fmla="*/ 1067657 w 4126207"/>
              <a:gd name="connsiteY6347" fmla="*/ 466904 h 4072308"/>
              <a:gd name="connsiteX6348" fmla="*/ 1094613 w 4126207"/>
              <a:gd name="connsiteY6348" fmla="*/ 451093 h 4072308"/>
              <a:gd name="connsiteX6349" fmla="*/ 1119283 w 4126207"/>
              <a:gd name="connsiteY6349" fmla="*/ 439188 h 4072308"/>
              <a:gd name="connsiteX6350" fmla="*/ 1157383 w 4126207"/>
              <a:gd name="connsiteY6350" fmla="*/ 421851 h 4072308"/>
              <a:gd name="connsiteX6351" fmla="*/ 1175957 w 4126207"/>
              <a:gd name="connsiteY6351" fmla="*/ 413660 h 4072308"/>
              <a:gd name="connsiteX6352" fmla="*/ 1195007 w 4126207"/>
              <a:gd name="connsiteY6352" fmla="*/ 406231 h 4072308"/>
              <a:gd name="connsiteX6353" fmla="*/ 1234916 w 4126207"/>
              <a:gd name="connsiteY6353" fmla="*/ 390229 h 4072308"/>
              <a:gd name="connsiteX6354" fmla="*/ 1256633 w 4126207"/>
              <a:gd name="connsiteY6354" fmla="*/ 381370 h 4072308"/>
              <a:gd name="connsiteX6355" fmla="*/ 1280541 w 4126207"/>
              <a:gd name="connsiteY6355" fmla="*/ 372512 h 4072308"/>
              <a:gd name="connsiteX6356" fmla="*/ 1329405 w 4126207"/>
              <a:gd name="connsiteY6356" fmla="*/ 357590 h 4072308"/>
              <a:gd name="connsiteX6357" fmla="*/ 1329673 w 4126207"/>
              <a:gd name="connsiteY6357" fmla="*/ 360420 h 4072308"/>
              <a:gd name="connsiteX6358" fmla="*/ 1330071 w 4126207"/>
              <a:gd name="connsiteY6358" fmla="*/ 359843 h 4072308"/>
              <a:gd name="connsiteX6359" fmla="*/ 1329786 w 4126207"/>
              <a:gd name="connsiteY6359" fmla="*/ 356828 h 4072308"/>
              <a:gd name="connsiteX6360" fmla="*/ 2652151 w 4126207"/>
              <a:gd name="connsiteY6360" fmla="*/ 355684 h 4072308"/>
              <a:gd name="connsiteX6361" fmla="*/ 2658059 w 4126207"/>
              <a:gd name="connsiteY6361" fmla="*/ 359316 h 4072308"/>
              <a:gd name="connsiteX6362" fmla="*/ 2658237 w 4126207"/>
              <a:gd name="connsiteY6362" fmla="*/ 359367 h 4072308"/>
              <a:gd name="connsiteX6363" fmla="*/ 2691384 w 4126207"/>
              <a:gd name="connsiteY6363" fmla="*/ 372511 h 4072308"/>
              <a:gd name="connsiteX6364" fmla="*/ 2691308 w 4126207"/>
              <a:gd name="connsiteY6364" fmla="*/ 372615 h 4072308"/>
              <a:gd name="connsiteX6365" fmla="*/ 2704339 w 4126207"/>
              <a:gd name="connsiteY6365" fmla="*/ 378512 h 4072308"/>
              <a:gd name="connsiteX6366" fmla="*/ 2717102 w 4126207"/>
              <a:gd name="connsiteY6366" fmla="*/ 384989 h 4072308"/>
              <a:gd name="connsiteX6367" fmla="*/ 2742248 w 4126207"/>
              <a:gd name="connsiteY6367" fmla="*/ 397752 h 4072308"/>
              <a:gd name="connsiteX6368" fmla="*/ 2789873 w 4126207"/>
              <a:gd name="connsiteY6368" fmla="*/ 422803 h 4072308"/>
              <a:gd name="connsiteX6369" fmla="*/ 2830164 w 4126207"/>
              <a:gd name="connsiteY6369" fmla="*/ 447664 h 4072308"/>
              <a:gd name="connsiteX6370" fmla="*/ 2861025 w 4126207"/>
              <a:gd name="connsiteY6370" fmla="*/ 470238 h 4072308"/>
              <a:gd name="connsiteX6371" fmla="*/ 2876063 w 4126207"/>
              <a:gd name="connsiteY6371" fmla="*/ 483728 h 4072308"/>
              <a:gd name="connsiteX6372" fmla="*/ 2876409 w 4126207"/>
              <a:gd name="connsiteY6372" fmla="*/ 486114 h 4072308"/>
              <a:gd name="connsiteX6373" fmla="*/ 2876836 w 4126207"/>
              <a:gd name="connsiteY6373" fmla="*/ 486336 h 4072308"/>
              <a:gd name="connsiteX6374" fmla="*/ 2861405 w 4126207"/>
              <a:gd name="connsiteY6374" fmla="*/ 470144 h 4072308"/>
              <a:gd name="connsiteX6375" fmla="*/ 2830544 w 4126207"/>
              <a:gd name="connsiteY6375" fmla="*/ 447569 h 4072308"/>
              <a:gd name="connsiteX6376" fmla="*/ 2790253 w 4126207"/>
              <a:gd name="connsiteY6376" fmla="*/ 422708 h 4072308"/>
              <a:gd name="connsiteX6377" fmla="*/ 2742628 w 4126207"/>
              <a:gd name="connsiteY6377" fmla="*/ 397658 h 4072308"/>
              <a:gd name="connsiteX6378" fmla="*/ 2717482 w 4126207"/>
              <a:gd name="connsiteY6378" fmla="*/ 384894 h 4072308"/>
              <a:gd name="connsiteX6379" fmla="*/ 2704719 w 4126207"/>
              <a:gd name="connsiteY6379" fmla="*/ 378417 h 4072308"/>
              <a:gd name="connsiteX6380" fmla="*/ 2691670 w 4126207"/>
              <a:gd name="connsiteY6380" fmla="*/ 372512 h 4072308"/>
              <a:gd name="connsiteX6381" fmla="*/ 2658427 w 4126207"/>
              <a:gd name="connsiteY6381" fmla="*/ 359367 h 4072308"/>
              <a:gd name="connsiteX6382" fmla="*/ 2462689 w 4126207"/>
              <a:gd name="connsiteY6382" fmla="*/ 352891 h 4072308"/>
              <a:gd name="connsiteX6383" fmla="*/ 2506314 w 4126207"/>
              <a:gd name="connsiteY6383" fmla="*/ 374417 h 4072308"/>
              <a:gd name="connsiteX6384" fmla="*/ 2561749 w 4126207"/>
              <a:gd name="connsiteY6384" fmla="*/ 391944 h 4072308"/>
              <a:gd name="connsiteX6385" fmla="*/ 2603088 w 4126207"/>
              <a:gd name="connsiteY6385" fmla="*/ 402134 h 4072308"/>
              <a:gd name="connsiteX6386" fmla="*/ 2649570 w 4126207"/>
              <a:gd name="connsiteY6386" fmla="*/ 414232 h 4072308"/>
              <a:gd name="connsiteX6387" fmla="*/ 2689670 w 4126207"/>
              <a:gd name="connsiteY6387" fmla="*/ 428900 h 4072308"/>
              <a:gd name="connsiteX6388" fmla="*/ 2711959 w 4126207"/>
              <a:gd name="connsiteY6388" fmla="*/ 442426 h 4072308"/>
              <a:gd name="connsiteX6389" fmla="*/ 2798224 w 4126207"/>
              <a:gd name="connsiteY6389" fmla="*/ 494249 h 4072308"/>
              <a:gd name="connsiteX6390" fmla="*/ 2829676 w 4126207"/>
              <a:gd name="connsiteY6390" fmla="*/ 510578 h 4072308"/>
              <a:gd name="connsiteX6391" fmla="*/ 2832544 w 4126207"/>
              <a:gd name="connsiteY6391" fmla="*/ 511196 h 4072308"/>
              <a:gd name="connsiteX6392" fmla="*/ 2712720 w 4126207"/>
              <a:gd name="connsiteY6392" fmla="*/ 441950 h 4072308"/>
              <a:gd name="connsiteX6393" fmla="*/ 2690431 w 4126207"/>
              <a:gd name="connsiteY6393" fmla="*/ 428423 h 4072308"/>
              <a:gd name="connsiteX6394" fmla="*/ 2650331 w 4126207"/>
              <a:gd name="connsiteY6394" fmla="*/ 413756 h 4072308"/>
              <a:gd name="connsiteX6395" fmla="*/ 2603849 w 4126207"/>
              <a:gd name="connsiteY6395" fmla="*/ 401658 h 4072308"/>
              <a:gd name="connsiteX6396" fmla="*/ 2562511 w 4126207"/>
              <a:gd name="connsiteY6396" fmla="*/ 391466 h 4072308"/>
              <a:gd name="connsiteX6397" fmla="*/ 2507075 w 4126207"/>
              <a:gd name="connsiteY6397" fmla="*/ 373940 h 4072308"/>
              <a:gd name="connsiteX6398" fmla="*/ 2461494 w 4126207"/>
              <a:gd name="connsiteY6398" fmla="*/ 354746 h 4072308"/>
              <a:gd name="connsiteX6399" fmla="*/ 2463041 w 4126207"/>
              <a:gd name="connsiteY6399" fmla="*/ 352903 h 4072308"/>
              <a:gd name="connsiteX6400" fmla="*/ 2645325 w 4126207"/>
              <a:gd name="connsiteY6400" fmla="*/ 350673 h 4072308"/>
              <a:gd name="connsiteX6401" fmla="*/ 2644893 w 4126207"/>
              <a:gd name="connsiteY6401" fmla="*/ 351224 h 4072308"/>
              <a:gd name="connsiteX6402" fmla="*/ 2646697 w 4126207"/>
              <a:gd name="connsiteY6402" fmla="*/ 352332 h 4072308"/>
              <a:gd name="connsiteX6403" fmla="*/ 2646522 w 4126207"/>
              <a:gd name="connsiteY6403" fmla="*/ 349152 h 4072308"/>
              <a:gd name="connsiteX6404" fmla="*/ 2646048 w 4126207"/>
              <a:gd name="connsiteY6404" fmla="*/ 349755 h 4072308"/>
              <a:gd name="connsiteX6405" fmla="*/ 2658405 w 4126207"/>
              <a:gd name="connsiteY6405" fmla="*/ 351416 h 4072308"/>
              <a:gd name="connsiteX6406" fmla="*/ 2194349 w 4126207"/>
              <a:gd name="connsiteY6406" fmla="*/ 345643 h 4072308"/>
              <a:gd name="connsiteX6407" fmla="*/ 2191174 w 4126207"/>
              <a:gd name="connsiteY6407" fmla="*/ 347104 h 4072308"/>
              <a:gd name="connsiteX6408" fmla="*/ 2190504 w 4126207"/>
              <a:gd name="connsiteY6408" fmla="*/ 347379 h 4072308"/>
              <a:gd name="connsiteX6409" fmla="*/ 2174356 w 4126207"/>
              <a:gd name="connsiteY6409" fmla="*/ 350389 h 4072308"/>
              <a:gd name="connsiteX6410" fmla="*/ 2171704 w 4126207"/>
              <a:gd name="connsiteY6410" fmla="*/ 351256 h 4072308"/>
              <a:gd name="connsiteX6411" fmla="*/ 2168633 w 4126207"/>
              <a:gd name="connsiteY6411" fmla="*/ 351843 h 4072308"/>
              <a:gd name="connsiteX6412" fmla="*/ 2165765 w 4126207"/>
              <a:gd name="connsiteY6412" fmla="*/ 353199 h 4072308"/>
              <a:gd name="connsiteX6413" fmla="*/ 2163795 w 4126207"/>
              <a:gd name="connsiteY6413" fmla="*/ 353843 h 4072308"/>
              <a:gd name="connsiteX6414" fmla="*/ 2122647 w 4126207"/>
              <a:gd name="connsiteY6414" fmla="*/ 353843 h 4072308"/>
              <a:gd name="connsiteX6415" fmla="*/ 2086833 w 4126207"/>
              <a:gd name="connsiteY6415" fmla="*/ 353843 h 4072308"/>
              <a:gd name="connsiteX6416" fmla="*/ 2054448 w 4126207"/>
              <a:gd name="connsiteY6416" fmla="*/ 355081 h 4072308"/>
              <a:gd name="connsiteX6417" fmla="*/ 2020444 w 4126207"/>
              <a:gd name="connsiteY6417" fmla="*/ 355843 h 4072308"/>
              <a:gd name="connsiteX6418" fmla="*/ 1990916 w 4126207"/>
              <a:gd name="connsiteY6418" fmla="*/ 355843 h 4072308"/>
              <a:gd name="connsiteX6419" fmla="*/ 1938433 w 4126207"/>
              <a:gd name="connsiteY6419" fmla="*/ 353081 h 4072308"/>
              <a:gd name="connsiteX6420" fmla="*/ 1883093 w 4126207"/>
              <a:gd name="connsiteY6420" fmla="*/ 354795 h 4072308"/>
              <a:gd name="connsiteX6421" fmla="*/ 1852994 w 4126207"/>
              <a:gd name="connsiteY6421" fmla="*/ 356700 h 4072308"/>
              <a:gd name="connsiteX6422" fmla="*/ 1821943 w 4126207"/>
              <a:gd name="connsiteY6422" fmla="*/ 360320 h 4072308"/>
              <a:gd name="connsiteX6423" fmla="*/ 1778985 w 4126207"/>
              <a:gd name="connsiteY6423" fmla="*/ 364415 h 4072308"/>
              <a:gd name="connsiteX6424" fmla="*/ 1752029 w 4126207"/>
              <a:gd name="connsiteY6424" fmla="*/ 365463 h 4072308"/>
              <a:gd name="connsiteX6425" fmla="*/ 1742106 w 4126207"/>
              <a:gd name="connsiteY6425" fmla="*/ 362982 h 4072308"/>
              <a:gd name="connsiteX6426" fmla="*/ 1741694 w 4126207"/>
              <a:gd name="connsiteY6426" fmla="*/ 363166 h 4072308"/>
              <a:gd name="connsiteX6427" fmla="*/ 1752029 w 4126207"/>
              <a:gd name="connsiteY6427" fmla="*/ 365749 h 4072308"/>
              <a:gd name="connsiteX6428" fmla="*/ 1778985 w 4126207"/>
              <a:gd name="connsiteY6428" fmla="*/ 364701 h 4072308"/>
              <a:gd name="connsiteX6429" fmla="*/ 1821943 w 4126207"/>
              <a:gd name="connsiteY6429" fmla="*/ 360606 h 4072308"/>
              <a:gd name="connsiteX6430" fmla="*/ 1852994 w 4126207"/>
              <a:gd name="connsiteY6430" fmla="*/ 356986 h 4072308"/>
              <a:gd name="connsiteX6431" fmla="*/ 1883093 w 4126207"/>
              <a:gd name="connsiteY6431" fmla="*/ 355081 h 4072308"/>
              <a:gd name="connsiteX6432" fmla="*/ 1938433 w 4126207"/>
              <a:gd name="connsiteY6432" fmla="*/ 353366 h 4072308"/>
              <a:gd name="connsiteX6433" fmla="*/ 1990916 w 4126207"/>
              <a:gd name="connsiteY6433" fmla="*/ 356129 h 4072308"/>
              <a:gd name="connsiteX6434" fmla="*/ 2020444 w 4126207"/>
              <a:gd name="connsiteY6434" fmla="*/ 356129 h 4072308"/>
              <a:gd name="connsiteX6435" fmla="*/ 2054448 w 4126207"/>
              <a:gd name="connsiteY6435" fmla="*/ 355367 h 4072308"/>
              <a:gd name="connsiteX6436" fmla="*/ 2086833 w 4126207"/>
              <a:gd name="connsiteY6436" fmla="*/ 354130 h 4072308"/>
              <a:gd name="connsiteX6437" fmla="*/ 2122647 w 4126207"/>
              <a:gd name="connsiteY6437" fmla="*/ 354130 h 4072308"/>
              <a:gd name="connsiteX6438" fmla="*/ 2163795 w 4126207"/>
              <a:gd name="connsiteY6438" fmla="*/ 354130 h 4072308"/>
              <a:gd name="connsiteX6439" fmla="*/ 2165765 w 4126207"/>
              <a:gd name="connsiteY6439" fmla="*/ 353199 h 4072308"/>
              <a:gd name="connsiteX6440" fmla="*/ 2171704 w 4126207"/>
              <a:gd name="connsiteY6440" fmla="*/ 351256 h 4072308"/>
              <a:gd name="connsiteX6441" fmla="*/ 2178671 w 4126207"/>
              <a:gd name="connsiteY6441" fmla="*/ 349924 h 4072308"/>
              <a:gd name="connsiteX6442" fmla="*/ 2188940 w 4126207"/>
              <a:gd name="connsiteY6442" fmla="*/ 348016 h 4072308"/>
              <a:gd name="connsiteX6443" fmla="*/ 2190504 w 4126207"/>
              <a:gd name="connsiteY6443" fmla="*/ 347379 h 4072308"/>
              <a:gd name="connsiteX6444" fmla="*/ 2190632 w 4126207"/>
              <a:gd name="connsiteY6444" fmla="*/ 347354 h 4072308"/>
              <a:gd name="connsiteX6445" fmla="*/ 2191174 w 4126207"/>
              <a:gd name="connsiteY6445" fmla="*/ 347104 h 4072308"/>
              <a:gd name="connsiteX6446" fmla="*/ 2194468 w 4126207"/>
              <a:gd name="connsiteY6446" fmla="*/ 345760 h 4072308"/>
              <a:gd name="connsiteX6447" fmla="*/ 1091925 w 4126207"/>
              <a:gd name="connsiteY6447" fmla="*/ 343408 h 4072308"/>
              <a:gd name="connsiteX6448" fmla="*/ 1075373 w 4126207"/>
              <a:gd name="connsiteY6448" fmla="*/ 354511 h 4072308"/>
              <a:gd name="connsiteX6449" fmla="*/ 1041274 w 4126207"/>
              <a:gd name="connsiteY6449" fmla="*/ 376230 h 4072308"/>
              <a:gd name="connsiteX6450" fmla="*/ 1005555 w 4126207"/>
              <a:gd name="connsiteY6450" fmla="*/ 400421 h 4072308"/>
              <a:gd name="connsiteX6451" fmla="*/ 968027 w 4126207"/>
              <a:gd name="connsiteY6451" fmla="*/ 425091 h 4072308"/>
              <a:gd name="connsiteX6452" fmla="*/ 929383 w 4126207"/>
              <a:gd name="connsiteY6452" fmla="*/ 450950 h 4072308"/>
              <a:gd name="connsiteX6453" fmla="*/ 967264 w 4126207"/>
              <a:gd name="connsiteY6453" fmla="*/ 426042 h 4072308"/>
              <a:gd name="connsiteX6454" fmla="*/ 1004792 w 4126207"/>
              <a:gd name="connsiteY6454" fmla="*/ 401372 h 4072308"/>
              <a:gd name="connsiteX6455" fmla="*/ 1040511 w 4126207"/>
              <a:gd name="connsiteY6455" fmla="*/ 377179 h 4072308"/>
              <a:gd name="connsiteX6456" fmla="*/ 1074611 w 4126207"/>
              <a:gd name="connsiteY6456" fmla="*/ 355463 h 4072308"/>
              <a:gd name="connsiteX6457" fmla="*/ 1091536 w 4126207"/>
              <a:gd name="connsiteY6457" fmla="*/ 344150 h 4072308"/>
              <a:gd name="connsiteX6458" fmla="*/ 2241165 w 4126207"/>
              <a:gd name="connsiteY6458" fmla="*/ 342906 h 4072308"/>
              <a:gd name="connsiteX6459" fmla="*/ 2234698 w 4126207"/>
              <a:gd name="connsiteY6459" fmla="*/ 343152 h 4072308"/>
              <a:gd name="connsiteX6460" fmla="*/ 2241614 w 4126207"/>
              <a:gd name="connsiteY6460" fmla="*/ 343175 h 4072308"/>
              <a:gd name="connsiteX6461" fmla="*/ 2159032 w 4126207"/>
              <a:gd name="connsiteY6461" fmla="*/ 336793 h 4072308"/>
              <a:gd name="connsiteX6462" fmla="*/ 2159389 w 4126207"/>
              <a:gd name="connsiteY6462" fmla="*/ 336852 h 4072308"/>
              <a:gd name="connsiteX6463" fmla="*/ 2162814 w 4126207"/>
              <a:gd name="connsiteY6463" fmla="*/ 337123 h 4072308"/>
              <a:gd name="connsiteX6464" fmla="*/ 2574753 w 4126207"/>
              <a:gd name="connsiteY6464" fmla="*/ 335560 h 4072308"/>
              <a:gd name="connsiteX6465" fmla="*/ 2592860 w 4126207"/>
              <a:gd name="connsiteY6465" fmla="*/ 340579 h 4072308"/>
              <a:gd name="connsiteX6466" fmla="*/ 2612545 w 4126207"/>
              <a:gd name="connsiteY6466" fmla="*/ 346234 h 4072308"/>
              <a:gd name="connsiteX6467" fmla="*/ 2592764 w 4126207"/>
              <a:gd name="connsiteY6467" fmla="*/ 340472 h 4072308"/>
              <a:gd name="connsiteX6468" fmla="*/ 1206926 w 4126207"/>
              <a:gd name="connsiteY6468" fmla="*/ 331759 h 4072308"/>
              <a:gd name="connsiteX6469" fmla="*/ 1201723 w 4126207"/>
              <a:gd name="connsiteY6469" fmla="*/ 332329 h 4072308"/>
              <a:gd name="connsiteX6470" fmla="*/ 1195845 w 4126207"/>
              <a:gd name="connsiteY6470" fmla="*/ 333327 h 4072308"/>
              <a:gd name="connsiteX6471" fmla="*/ 1196019 w 4126207"/>
              <a:gd name="connsiteY6471" fmla="*/ 333630 h 4072308"/>
              <a:gd name="connsiteX6472" fmla="*/ 1202008 w 4126207"/>
              <a:gd name="connsiteY6472" fmla="*/ 332614 h 4072308"/>
              <a:gd name="connsiteX6473" fmla="*/ 1206762 w 4126207"/>
              <a:gd name="connsiteY6473" fmla="*/ 332093 h 4072308"/>
              <a:gd name="connsiteX6474" fmla="*/ 1701451 w 4126207"/>
              <a:gd name="connsiteY6474" fmla="*/ 327649 h 4072308"/>
              <a:gd name="connsiteX6475" fmla="*/ 1634205 w 4126207"/>
              <a:gd name="connsiteY6475" fmla="*/ 338222 h 4072308"/>
              <a:gd name="connsiteX6476" fmla="*/ 1599724 w 4126207"/>
              <a:gd name="connsiteY6476" fmla="*/ 345270 h 4072308"/>
              <a:gd name="connsiteX6477" fmla="*/ 1574102 w 4126207"/>
              <a:gd name="connsiteY6477" fmla="*/ 350796 h 4072308"/>
              <a:gd name="connsiteX6478" fmla="*/ 1551623 w 4126207"/>
              <a:gd name="connsiteY6478" fmla="*/ 352605 h 4072308"/>
              <a:gd name="connsiteX6479" fmla="*/ 1519714 w 4126207"/>
              <a:gd name="connsiteY6479" fmla="*/ 355939 h 4072308"/>
              <a:gd name="connsiteX6480" fmla="*/ 1457708 w 4126207"/>
              <a:gd name="connsiteY6480" fmla="*/ 375746 h 4072308"/>
              <a:gd name="connsiteX6481" fmla="*/ 1455758 w 4126207"/>
              <a:gd name="connsiteY6481" fmla="*/ 376900 h 4072308"/>
              <a:gd name="connsiteX6482" fmla="*/ 1520191 w 4126207"/>
              <a:gd name="connsiteY6482" fmla="*/ 356319 h 4072308"/>
              <a:gd name="connsiteX6483" fmla="*/ 1552099 w 4126207"/>
              <a:gd name="connsiteY6483" fmla="*/ 352985 h 4072308"/>
              <a:gd name="connsiteX6484" fmla="*/ 1574579 w 4126207"/>
              <a:gd name="connsiteY6484" fmla="*/ 351176 h 4072308"/>
              <a:gd name="connsiteX6485" fmla="*/ 1600201 w 4126207"/>
              <a:gd name="connsiteY6485" fmla="*/ 345651 h 4072308"/>
              <a:gd name="connsiteX6486" fmla="*/ 1634681 w 4126207"/>
              <a:gd name="connsiteY6486" fmla="*/ 338604 h 4072308"/>
              <a:gd name="connsiteX6487" fmla="*/ 1701928 w 4126207"/>
              <a:gd name="connsiteY6487" fmla="*/ 328030 h 4072308"/>
              <a:gd name="connsiteX6488" fmla="*/ 1709305 w 4126207"/>
              <a:gd name="connsiteY6488" fmla="*/ 328293 h 4072308"/>
              <a:gd name="connsiteX6489" fmla="*/ 1709314 w 4126207"/>
              <a:gd name="connsiteY6489" fmla="*/ 327929 h 4072308"/>
              <a:gd name="connsiteX6490" fmla="*/ 1701451 w 4126207"/>
              <a:gd name="connsiteY6490" fmla="*/ 327649 h 4072308"/>
              <a:gd name="connsiteX6491" fmla="*/ 2507915 w 4126207"/>
              <a:gd name="connsiteY6491" fmla="*/ 326507 h 4072308"/>
              <a:gd name="connsiteX6492" fmla="*/ 2506980 w 4126207"/>
              <a:gd name="connsiteY6492" fmla="*/ 326696 h 4072308"/>
              <a:gd name="connsiteX6493" fmla="*/ 2533746 w 4126207"/>
              <a:gd name="connsiteY6493" fmla="*/ 335554 h 4072308"/>
              <a:gd name="connsiteX6494" fmla="*/ 2561666 w 4126207"/>
              <a:gd name="connsiteY6494" fmla="*/ 347151 h 4072308"/>
              <a:gd name="connsiteX6495" fmla="*/ 2565436 w 4126207"/>
              <a:gd name="connsiteY6495" fmla="*/ 351767 h 4072308"/>
              <a:gd name="connsiteX6496" fmla="*/ 2565654 w 4126207"/>
              <a:gd name="connsiteY6496" fmla="*/ 351842 h 4072308"/>
              <a:gd name="connsiteX6497" fmla="*/ 2587467 w 4126207"/>
              <a:gd name="connsiteY6497" fmla="*/ 361367 h 4072308"/>
              <a:gd name="connsiteX6498" fmla="*/ 2615184 w 4126207"/>
              <a:gd name="connsiteY6498" fmla="*/ 369464 h 4072308"/>
              <a:gd name="connsiteX6499" fmla="*/ 2637282 w 4126207"/>
              <a:gd name="connsiteY6499" fmla="*/ 378227 h 4072308"/>
              <a:gd name="connsiteX6500" fmla="*/ 2672239 w 4126207"/>
              <a:gd name="connsiteY6500" fmla="*/ 394992 h 4072308"/>
              <a:gd name="connsiteX6501" fmla="*/ 2695194 w 4126207"/>
              <a:gd name="connsiteY6501" fmla="*/ 406135 h 4072308"/>
              <a:gd name="connsiteX6502" fmla="*/ 2720340 w 4126207"/>
              <a:gd name="connsiteY6502" fmla="*/ 418423 h 4072308"/>
              <a:gd name="connsiteX6503" fmla="*/ 2776919 w 4126207"/>
              <a:gd name="connsiteY6503" fmla="*/ 443569 h 4072308"/>
              <a:gd name="connsiteX6504" fmla="*/ 2832926 w 4126207"/>
              <a:gd name="connsiteY6504" fmla="*/ 476526 h 4072308"/>
              <a:gd name="connsiteX6505" fmla="*/ 2898068 w 4126207"/>
              <a:gd name="connsiteY6505" fmla="*/ 515610 h 4072308"/>
              <a:gd name="connsiteX6506" fmla="*/ 2898593 w 4126207"/>
              <a:gd name="connsiteY6506" fmla="*/ 515677 h 4072308"/>
              <a:gd name="connsiteX6507" fmla="*/ 2833021 w 4126207"/>
              <a:gd name="connsiteY6507" fmla="*/ 476334 h 4072308"/>
              <a:gd name="connsiteX6508" fmla="*/ 2777014 w 4126207"/>
              <a:gd name="connsiteY6508" fmla="*/ 443377 h 4072308"/>
              <a:gd name="connsiteX6509" fmla="*/ 2850452 w 4126207"/>
              <a:gd name="connsiteY6509" fmla="*/ 482525 h 4072308"/>
              <a:gd name="connsiteX6510" fmla="*/ 2881777 w 4126207"/>
              <a:gd name="connsiteY6510" fmla="*/ 501718 h 4072308"/>
              <a:gd name="connsiteX6511" fmla="*/ 2898642 w 4126207"/>
              <a:gd name="connsiteY6511" fmla="*/ 515683 h 4072308"/>
              <a:gd name="connsiteX6512" fmla="*/ 2899315 w 4126207"/>
              <a:gd name="connsiteY6512" fmla="*/ 515769 h 4072308"/>
              <a:gd name="connsiteX6513" fmla="*/ 2851023 w 4126207"/>
              <a:gd name="connsiteY6513" fmla="*/ 482525 h 4072308"/>
              <a:gd name="connsiteX6514" fmla="*/ 2777585 w 4126207"/>
              <a:gd name="connsiteY6514" fmla="*/ 443378 h 4072308"/>
              <a:gd name="connsiteX6515" fmla="*/ 2778846 w 4126207"/>
              <a:gd name="connsiteY6515" fmla="*/ 441504 h 4072308"/>
              <a:gd name="connsiteX6516" fmla="*/ 2780242 w 4126207"/>
              <a:gd name="connsiteY6516" fmla="*/ 439908 h 4072308"/>
              <a:gd name="connsiteX6517" fmla="*/ 2779753 w 4126207"/>
              <a:gd name="connsiteY6517" fmla="*/ 439757 h 4072308"/>
              <a:gd name="connsiteX6518" fmla="*/ 2776919 w 4126207"/>
              <a:gd name="connsiteY6518" fmla="*/ 443377 h 4072308"/>
              <a:gd name="connsiteX6519" fmla="*/ 2720341 w 4126207"/>
              <a:gd name="connsiteY6519" fmla="*/ 418231 h 4072308"/>
              <a:gd name="connsiteX6520" fmla="*/ 2695195 w 4126207"/>
              <a:gd name="connsiteY6520" fmla="*/ 405945 h 4072308"/>
              <a:gd name="connsiteX6521" fmla="*/ 2672239 w 4126207"/>
              <a:gd name="connsiteY6521" fmla="*/ 394800 h 4072308"/>
              <a:gd name="connsiteX6522" fmla="*/ 2637283 w 4126207"/>
              <a:gd name="connsiteY6522" fmla="*/ 378037 h 4072308"/>
              <a:gd name="connsiteX6523" fmla="*/ 2615185 w 4126207"/>
              <a:gd name="connsiteY6523" fmla="*/ 369273 h 4072308"/>
              <a:gd name="connsiteX6524" fmla="*/ 2587467 w 4126207"/>
              <a:gd name="connsiteY6524" fmla="*/ 361176 h 4072308"/>
              <a:gd name="connsiteX6525" fmla="*/ 2565655 w 4126207"/>
              <a:gd name="connsiteY6525" fmla="*/ 351651 h 4072308"/>
              <a:gd name="connsiteX6526" fmla="*/ 2533746 w 4126207"/>
              <a:gd name="connsiteY6526" fmla="*/ 335174 h 4072308"/>
              <a:gd name="connsiteX6527" fmla="*/ 2574322 w 4126207"/>
              <a:gd name="connsiteY6527" fmla="*/ 342031 h 4072308"/>
              <a:gd name="connsiteX6528" fmla="*/ 2621947 w 4126207"/>
              <a:gd name="connsiteY6528" fmla="*/ 363558 h 4072308"/>
              <a:gd name="connsiteX6529" fmla="*/ 2650046 w 4126207"/>
              <a:gd name="connsiteY6529" fmla="*/ 376702 h 4072308"/>
              <a:gd name="connsiteX6530" fmla="*/ 2664048 w 4126207"/>
              <a:gd name="connsiteY6530" fmla="*/ 380799 h 4072308"/>
              <a:gd name="connsiteX6531" fmla="*/ 2663803 w 4126207"/>
              <a:gd name="connsiteY6531" fmla="*/ 380603 h 4072308"/>
              <a:gd name="connsiteX6532" fmla="*/ 2650141 w 4126207"/>
              <a:gd name="connsiteY6532" fmla="*/ 376607 h 4072308"/>
              <a:gd name="connsiteX6533" fmla="*/ 2622043 w 4126207"/>
              <a:gd name="connsiteY6533" fmla="*/ 363462 h 4072308"/>
              <a:gd name="connsiteX6534" fmla="*/ 2574418 w 4126207"/>
              <a:gd name="connsiteY6534" fmla="*/ 341936 h 4072308"/>
              <a:gd name="connsiteX6535" fmla="*/ 2533841 w 4126207"/>
              <a:gd name="connsiteY6535" fmla="*/ 335078 h 4072308"/>
              <a:gd name="connsiteX6536" fmla="*/ 2516672 w 4126207"/>
              <a:gd name="connsiteY6536" fmla="*/ 329506 h 4072308"/>
              <a:gd name="connsiteX6537" fmla="*/ 1856137 w 4126207"/>
              <a:gd name="connsiteY6537" fmla="*/ 322792 h 4072308"/>
              <a:gd name="connsiteX6538" fmla="*/ 1787081 w 4126207"/>
              <a:gd name="connsiteY6538" fmla="*/ 331269 h 4072308"/>
              <a:gd name="connsiteX6539" fmla="*/ 1751553 w 4126207"/>
              <a:gd name="connsiteY6539" fmla="*/ 337460 h 4072308"/>
              <a:gd name="connsiteX6540" fmla="*/ 1728121 w 4126207"/>
              <a:gd name="connsiteY6540" fmla="*/ 340127 h 4072308"/>
              <a:gd name="connsiteX6541" fmla="*/ 1723962 w 4126207"/>
              <a:gd name="connsiteY6541" fmla="*/ 338389 h 4072308"/>
              <a:gd name="connsiteX6542" fmla="*/ 1723747 w 4126207"/>
              <a:gd name="connsiteY6542" fmla="*/ 338585 h 4072308"/>
              <a:gd name="connsiteX6543" fmla="*/ 1728121 w 4126207"/>
              <a:gd name="connsiteY6543" fmla="*/ 340413 h 4072308"/>
              <a:gd name="connsiteX6544" fmla="*/ 1751553 w 4126207"/>
              <a:gd name="connsiteY6544" fmla="*/ 337746 h 4072308"/>
              <a:gd name="connsiteX6545" fmla="*/ 1787081 w 4126207"/>
              <a:gd name="connsiteY6545" fmla="*/ 331554 h 4072308"/>
              <a:gd name="connsiteX6546" fmla="*/ 1856137 w 4126207"/>
              <a:gd name="connsiteY6546" fmla="*/ 323078 h 4072308"/>
              <a:gd name="connsiteX6547" fmla="*/ 1895285 w 4126207"/>
              <a:gd name="connsiteY6547" fmla="*/ 324507 h 4072308"/>
              <a:gd name="connsiteX6548" fmla="*/ 1905480 w 4126207"/>
              <a:gd name="connsiteY6548" fmla="*/ 328356 h 4072308"/>
              <a:gd name="connsiteX6549" fmla="*/ 1905786 w 4126207"/>
              <a:gd name="connsiteY6549" fmla="*/ 328185 h 4072308"/>
              <a:gd name="connsiteX6550" fmla="*/ 1895285 w 4126207"/>
              <a:gd name="connsiteY6550" fmla="*/ 324221 h 4072308"/>
              <a:gd name="connsiteX6551" fmla="*/ 1856137 w 4126207"/>
              <a:gd name="connsiteY6551" fmla="*/ 322792 h 4072308"/>
              <a:gd name="connsiteX6552" fmla="*/ 1360521 w 4126207"/>
              <a:gd name="connsiteY6552" fmla="*/ 317802 h 4072308"/>
              <a:gd name="connsiteX6553" fmla="*/ 1354784 w 4126207"/>
              <a:gd name="connsiteY6553" fmla="*/ 322802 h 4072308"/>
              <a:gd name="connsiteX6554" fmla="*/ 1338666 w 4126207"/>
              <a:gd name="connsiteY6554" fmla="*/ 331836 h 4072308"/>
              <a:gd name="connsiteX6555" fmla="*/ 1354732 w 4126207"/>
              <a:gd name="connsiteY6555" fmla="*/ 322869 h 4072308"/>
              <a:gd name="connsiteX6556" fmla="*/ 1360647 w 4126207"/>
              <a:gd name="connsiteY6556" fmla="*/ 317839 h 4072308"/>
              <a:gd name="connsiteX6557" fmla="*/ 2117539 w 4126207"/>
              <a:gd name="connsiteY6557" fmla="*/ 317065 h 4072308"/>
              <a:gd name="connsiteX6558" fmla="*/ 2116706 w 4126207"/>
              <a:gd name="connsiteY6558" fmla="*/ 320852 h 4072308"/>
              <a:gd name="connsiteX6559" fmla="*/ 2089024 w 4126207"/>
              <a:gd name="connsiteY6559" fmla="*/ 323553 h 4072308"/>
              <a:gd name="connsiteX6560" fmla="*/ 2057401 w 4126207"/>
              <a:gd name="connsiteY6560" fmla="*/ 325077 h 4072308"/>
              <a:gd name="connsiteX6561" fmla="*/ 2041077 w 4126207"/>
              <a:gd name="connsiteY6561" fmla="*/ 327482 h 4072308"/>
              <a:gd name="connsiteX6562" fmla="*/ 2041458 w 4126207"/>
              <a:gd name="connsiteY6562" fmla="*/ 327678 h 4072308"/>
              <a:gd name="connsiteX6563" fmla="*/ 2046493 w 4126207"/>
              <a:gd name="connsiteY6563" fmla="*/ 326468 h 4072308"/>
              <a:gd name="connsiteX6564" fmla="*/ 2057401 w 4126207"/>
              <a:gd name="connsiteY6564" fmla="*/ 325363 h 4072308"/>
              <a:gd name="connsiteX6565" fmla="*/ 2089023 w 4126207"/>
              <a:gd name="connsiteY6565" fmla="*/ 323839 h 4072308"/>
              <a:gd name="connsiteX6566" fmla="*/ 2117598 w 4126207"/>
              <a:gd name="connsiteY6566" fmla="*/ 317076 h 4072308"/>
              <a:gd name="connsiteX6567" fmla="*/ 1617723 w 4126207"/>
              <a:gd name="connsiteY6567" fmla="*/ 316495 h 4072308"/>
              <a:gd name="connsiteX6568" fmla="*/ 1597914 w 4126207"/>
              <a:gd name="connsiteY6568" fmla="*/ 318696 h 4072308"/>
              <a:gd name="connsiteX6569" fmla="*/ 1587961 w 4126207"/>
              <a:gd name="connsiteY6569" fmla="*/ 319934 h 4072308"/>
              <a:gd name="connsiteX6570" fmla="*/ 1585000 w 4126207"/>
              <a:gd name="connsiteY6570" fmla="*/ 319577 h 4072308"/>
              <a:gd name="connsiteX6571" fmla="*/ 1583627 w 4126207"/>
              <a:gd name="connsiteY6571" fmla="*/ 319934 h 4072308"/>
              <a:gd name="connsiteX6572" fmla="*/ 1515618 w 4126207"/>
              <a:gd name="connsiteY6572" fmla="*/ 338983 h 4072308"/>
              <a:gd name="connsiteX6573" fmla="*/ 1515346 w 4126207"/>
              <a:gd name="connsiteY6573" fmla="*/ 339069 h 4072308"/>
              <a:gd name="connsiteX6574" fmla="*/ 1476090 w 4126207"/>
              <a:gd name="connsiteY6574" fmla="*/ 355653 h 4072308"/>
              <a:gd name="connsiteX6575" fmla="*/ 1451134 w 4126207"/>
              <a:gd name="connsiteY6575" fmla="*/ 362701 h 4072308"/>
              <a:gd name="connsiteX6576" fmla="*/ 1434561 w 4126207"/>
              <a:gd name="connsiteY6576" fmla="*/ 366798 h 4072308"/>
              <a:gd name="connsiteX6577" fmla="*/ 1415262 w 4126207"/>
              <a:gd name="connsiteY6577" fmla="*/ 372350 h 4072308"/>
              <a:gd name="connsiteX6578" fmla="*/ 1413986 w 4126207"/>
              <a:gd name="connsiteY6578" fmla="*/ 372798 h 4072308"/>
              <a:gd name="connsiteX6579" fmla="*/ 1381887 w 4126207"/>
              <a:gd name="connsiteY6579" fmla="*/ 385505 h 4072308"/>
              <a:gd name="connsiteX6580" fmla="*/ 1381887 w 4126207"/>
              <a:gd name="connsiteY6580" fmla="*/ 385867 h 4072308"/>
              <a:gd name="connsiteX6581" fmla="*/ 1414177 w 4126207"/>
              <a:gd name="connsiteY6581" fmla="*/ 373084 h 4072308"/>
              <a:gd name="connsiteX6582" fmla="*/ 1434370 w 4126207"/>
              <a:gd name="connsiteY6582" fmla="*/ 367273 h 4072308"/>
              <a:gd name="connsiteX6583" fmla="*/ 1450944 w 4126207"/>
              <a:gd name="connsiteY6583" fmla="*/ 363177 h 4072308"/>
              <a:gd name="connsiteX6584" fmla="*/ 1475899 w 4126207"/>
              <a:gd name="connsiteY6584" fmla="*/ 356129 h 4072308"/>
              <a:gd name="connsiteX6585" fmla="*/ 1515809 w 4126207"/>
              <a:gd name="connsiteY6585" fmla="*/ 339270 h 4072308"/>
              <a:gd name="connsiteX6586" fmla="*/ 1583818 w 4126207"/>
              <a:gd name="connsiteY6586" fmla="*/ 320220 h 4072308"/>
              <a:gd name="connsiteX6587" fmla="*/ 1597724 w 4126207"/>
              <a:gd name="connsiteY6587" fmla="*/ 319458 h 4072308"/>
              <a:gd name="connsiteX6588" fmla="*/ 1613502 w 4126207"/>
              <a:gd name="connsiteY6588" fmla="*/ 317705 h 4072308"/>
              <a:gd name="connsiteX6589" fmla="*/ 1350008 w 4126207"/>
              <a:gd name="connsiteY6589" fmla="*/ 316150 h 4072308"/>
              <a:gd name="connsiteX6590" fmla="*/ 1324643 w 4126207"/>
              <a:gd name="connsiteY6590" fmla="*/ 326126 h 4072308"/>
              <a:gd name="connsiteX6591" fmla="*/ 1301021 w 4126207"/>
              <a:gd name="connsiteY6591" fmla="*/ 335652 h 4072308"/>
              <a:gd name="connsiteX6592" fmla="*/ 1267713 w 4126207"/>
              <a:gd name="connsiteY6592" fmla="*/ 347233 h 4072308"/>
              <a:gd name="connsiteX6593" fmla="*/ 1265683 w 4126207"/>
              <a:gd name="connsiteY6593" fmla="*/ 348224 h 4072308"/>
              <a:gd name="connsiteX6594" fmla="*/ 1240441 w 4126207"/>
              <a:gd name="connsiteY6594" fmla="*/ 359463 h 4072308"/>
              <a:gd name="connsiteX6595" fmla="*/ 1215581 w 4126207"/>
              <a:gd name="connsiteY6595" fmla="*/ 371751 h 4072308"/>
              <a:gd name="connsiteX6596" fmla="*/ 1165861 w 4126207"/>
              <a:gd name="connsiteY6596" fmla="*/ 396421 h 4072308"/>
              <a:gd name="connsiteX6597" fmla="*/ 1161524 w 4126207"/>
              <a:gd name="connsiteY6597" fmla="*/ 398649 h 4072308"/>
              <a:gd name="connsiteX6598" fmla="*/ 1108234 w 4126207"/>
              <a:gd name="connsiteY6598" fmla="*/ 428698 h 4072308"/>
              <a:gd name="connsiteX6599" fmla="*/ 1052703 w 4126207"/>
              <a:gd name="connsiteY6599" fmla="*/ 463761 h 4072308"/>
              <a:gd name="connsiteX6600" fmla="*/ 1029081 w 4126207"/>
              <a:gd name="connsiteY6600" fmla="*/ 478906 h 4072308"/>
              <a:gd name="connsiteX6601" fmla="*/ 1006126 w 4126207"/>
              <a:gd name="connsiteY6601" fmla="*/ 494622 h 4072308"/>
              <a:gd name="connsiteX6602" fmla="*/ 960609 w 4126207"/>
              <a:gd name="connsiteY6602" fmla="*/ 524031 h 4072308"/>
              <a:gd name="connsiteX6603" fmla="*/ 915404 w 4126207"/>
              <a:gd name="connsiteY6603" fmla="*/ 556191 h 4072308"/>
              <a:gd name="connsiteX6604" fmla="*/ 914290 w 4126207"/>
              <a:gd name="connsiteY6604" fmla="*/ 557119 h 4072308"/>
              <a:gd name="connsiteX6605" fmla="*/ 960800 w 4126207"/>
              <a:gd name="connsiteY6605" fmla="*/ 524031 h 4072308"/>
              <a:gd name="connsiteX6606" fmla="*/ 985715 w 4126207"/>
              <a:gd name="connsiteY6606" fmla="*/ 507165 h 4072308"/>
              <a:gd name="connsiteX6607" fmla="*/ 1006314 w 4126207"/>
              <a:gd name="connsiteY6607" fmla="*/ 494624 h 4072308"/>
              <a:gd name="connsiteX6608" fmla="*/ 1006316 w 4126207"/>
              <a:gd name="connsiteY6608" fmla="*/ 494622 h 4072308"/>
              <a:gd name="connsiteX6609" fmla="*/ 1029557 w 4126207"/>
              <a:gd name="connsiteY6609" fmla="*/ 478906 h 4072308"/>
              <a:gd name="connsiteX6610" fmla="*/ 1053179 w 4126207"/>
              <a:gd name="connsiteY6610" fmla="*/ 463761 h 4072308"/>
              <a:gd name="connsiteX6611" fmla="*/ 1049060 w 4126207"/>
              <a:gd name="connsiteY6611" fmla="*/ 471298 h 4072308"/>
              <a:gd name="connsiteX6612" fmla="*/ 1049061 w 4126207"/>
              <a:gd name="connsiteY6612" fmla="*/ 471298 h 4072308"/>
              <a:gd name="connsiteX6613" fmla="*/ 1053180 w 4126207"/>
              <a:gd name="connsiteY6613" fmla="*/ 463761 h 4072308"/>
              <a:gd name="connsiteX6614" fmla="*/ 1165956 w 4126207"/>
              <a:gd name="connsiteY6614" fmla="*/ 396419 h 4072308"/>
              <a:gd name="connsiteX6615" fmla="*/ 1215677 w 4126207"/>
              <a:gd name="connsiteY6615" fmla="*/ 371751 h 4072308"/>
              <a:gd name="connsiteX6616" fmla="*/ 1240537 w 4126207"/>
              <a:gd name="connsiteY6616" fmla="*/ 359462 h 4072308"/>
              <a:gd name="connsiteX6617" fmla="*/ 1265778 w 4126207"/>
              <a:gd name="connsiteY6617" fmla="*/ 348224 h 4072308"/>
              <a:gd name="connsiteX6618" fmla="*/ 1301116 w 4126207"/>
              <a:gd name="connsiteY6618" fmla="*/ 335936 h 4072308"/>
              <a:gd name="connsiteX6619" fmla="*/ 1324738 w 4126207"/>
              <a:gd name="connsiteY6619" fmla="*/ 326411 h 4072308"/>
              <a:gd name="connsiteX6620" fmla="*/ 1155892 w 4126207"/>
              <a:gd name="connsiteY6620" fmla="*/ 314261 h 4072308"/>
              <a:gd name="connsiteX6621" fmla="*/ 1155573 w 4126207"/>
              <a:gd name="connsiteY6621" fmla="*/ 314409 h 4072308"/>
              <a:gd name="connsiteX6622" fmla="*/ 1110806 w 4126207"/>
              <a:gd name="connsiteY6622" fmla="*/ 337745 h 4072308"/>
              <a:gd name="connsiteX6623" fmla="*/ 1120331 w 4126207"/>
              <a:gd name="connsiteY6623" fmla="*/ 340603 h 4072308"/>
              <a:gd name="connsiteX6624" fmla="*/ 1079564 w 4126207"/>
              <a:gd name="connsiteY6624" fmla="*/ 369178 h 4072308"/>
              <a:gd name="connsiteX6625" fmla="*/ 1044332 w 4126207"/>
              <a:gd name="connsiteY6625" fmla="*/ 389444 h 4072308"/>
              <a:gd name="connsiteX6626" fmla="*/ 1044620 w 4126207"/>
              <a:gd name="connsiteY6626" fmla="*/ 389338 h 4072308"/>
              <a:gd name="connsiteX6627" fmla="*/ 1080326 w 4126207"/>
              <a:gd name="connsiteY6627" fmla="*/ 368799 h 4072308"/>
              <a:gd name="connsiteX6628" fmla="*/ 1121093 w 4126207"/>
              <a:gd name="connsiteY6628" fmla="*/ 340223 h 4072308"/>
              <a:gd name="connsiteX6629" fmla="*/ 1111568 w 4126207"/>
              <a:gd name="connsiteY6629" fmla="*/ 337367 h 4072308"/>
              <a:gd name="connsiteX6630" fmla="*/ 2503851 w 4126207"/>
              <a:gd name="connsiteY6630" fmla="*/ 310881 h 4072308"/>
              <a:gd name="connsiteX6631" fmla="*/ 2503837 w 4126207"/>
              <a:gd name="connsiteY6631" fmla="*/ 310885 h 4072308"/>
              <a:gd name="connsiteX6632" fmla="*/ 2510195 w 4126207"/>
              <a:gd name="connsiteY6632" fmla="*/ 320113 h 4072308"/>
              <a:gd name="connsiteX6633" fmla="*/ 2514415 w 4126207"/>
              <a:gd name="connsiteY6633" fmla="*/ 324738 h 4072308"/>
              <a:gd name="connsiteX6634" fmla="*/ 2514862 w 4126207"/>
              <a:gd name="connsiteY6634" fmla="*/ 324647 h 4072308"/>
              <a:gd name="connsiteX6635" fmla="*/ 2503325 w 4126207"/>
              <a:gd name="connsiteY6635" fmla="*/ 313965 h 4072308"/>
              <a:gd name="connsiteX6636" fmla="*/ 1226059 w 4126207"/>
              <a:gd name="connsiteY6636" fmla="*/ 308409 h 4072308"/>
              <a:gd name="connsiteX6637" fmla="*/ 1186911 w 4126207"/>
              <a:gd name="connsiteY6637" fmla="*/ 320982 h 4072308"/>
              <a:gd name="connsiteX6638" fmla="*/ 1155860 w 4126207"/>
              <a:gd name="connsiteY6638" fmla="*/ 334414 h 4072308"/>
              <a:gd name="connsiteX6639" fmla="*/ 1121665 w 4126207"/>
              <a:gd name="connsiteY6639" fmla="*/ 351749 h 4072308"/>
              <a:gd name="connsiteX6640" fmla="*/ 1050608 w 4126207"/>
              <a:gd name="connsiteY6640" fmla="*/ 396421 h 4072308"/>
              <a:gd name="connsiteX6641" fmla="*/ 989839 w 4126207"/>
              <a:gd name="connsiteY6641" fmla="*/ 436522 h 4072308"/>
              <a:gd name="connsiteX6642" fmla="*/ 912877 w 4126207"/>
              <a:gd name="connsiteY6642" fmla="*/ 494433 h 4072308"/>
              <a:gd name="connsiteX6643" fmla="*/ 864109 w 4126207"/>
              <a:gd name="connsiteY6643" fmla="*/ 530438 h 4072308"/>
              <a:gd name="connsiteX6644" fmla="*/ 839725 w 4126207"/>
              <a:gd name="connsiteY6644" fmla="*/ 546250 h 4072308"/>
              <a:gd name="connsiteX6645" fmla="*/ 813531 w 4126207"/>
              <a:gd name="connsiteY6645" fmla="*/ 566633 h 4072308"/>
              <a:gd name="connsiteX6646" fmla="*/ 784956 w 4126207"/>
              <a:gd name="connsiteY6646" fmla="*/ 589684 h 4072308"/>
              <a:gd name="connsiteX6647" fmla="*/ 770287 w 4126207"/>
              <a:gd name="connsiteY6647" fmla="*/ 602066 h 4072308"/>
              <a:gd name="connsiteX6648" fmla="*/ 755905 w 4126207"/>
              <a:gd name="connsiteY6648" fmla="*/ 615400 h 4072308"/>
              <a:gd name="connsiteX6649" fmla="*/ 697898 w 4126207"/>
              <a:gd name="connsiteY6649" fmla="*/ 670932 h 4072308"/>
              <a:gd name="connsiteX6650" fmla="*/ 643700 w 4126207"/>
              <a:gd name="connsiteY6650" fmla="*/ 726270 h 4072308"/>
              <a:gd name="connsiteX6651" fmla="*/ 619126 w 4126207"/>
              <a:gd name="connsiteY6651" fmla="*/ 756655 h 4072308"/>
              <a:gd name="connsiteX6652" fmla="*/ 487014 w 4126207"/>
              <a:gd name="connsiteY6652" fmla="*/ 947822 h 4072308"/>
              <a:gd name="connsiteX6653" fmla="*/ 455867 w 4126207"/>
              <a:gd name="connsiteY6653" fmla="*/ 1002971 h 4072308"/>
              <a:gd name="connsiteX6654" fmla="*/ 456499 w 4126207"/>
              <a:gd name="connsiteY6654" fmla="*/ 1003171 h 4072308"/>
              <a:gd name="connsiteX6655" fmla="*/ 487490 w 4126207"/>
              <a:gd name="connsiteY6655" fmla="*/ 948298 h 4072308"/>
              <a:gd name="connsiteX6656" fmla="*/ 619602 w 4126207"/>
              <a:gd name="connsiteY6656" fmla="*/ 757131 h 4072308"/>
              <a:gd name="connsiteX6657" fmla="*/ 644176 w 4126207"/>
              <a:gd name="connsiteY6657" fmla="*/ 726747 h 4072308"/>
              <a:gd name="connsiteX6658" fmla="*/ 698374 w 4126207"/>
              <a:gd name="connsiteY6658" fmla="*/ 671406 h 4072308"/>
              <a:gd name="connsiteX6659" fmla="*/ 756381 w 4126207"/>
              <a:gd name="connsiteY6659" fmla="*/ 615875 h 4072308"/>
              <a:gd name="connsiteX6660" fmla="*/ 770764 w 4126207"/>
              <a:gd name="connsiteY6660" fmla="*/ 602540 h 4072308"/>
              <a:gd name="connsiteX6661" fmla="*/ 785432 w 4126207"/>
              <a:gd name="connsiteY6661" fmla="*/ 590158 h 4072308"/>
              <a:gd name="connsiteX6662" fmla="*/ 814007 w 4126207"/>
              <a:gd name="connsiteY6662" fmla="*/ 567107 h 4072308"/>
              <a:gd name="connsiteX6663" fmla="*/ 840201 w 4126207"/>
              <a:gd name="connsiteY6663" fmla="*/ 546724 h 4072308"/>
              <a:gd name="connsiteX6664" fmla="*/ 864585 w 4126207"/>
              <a:gd name="connsiteY6664" fmla="*/ 530913 h 4072308"/>
              <a:gd name="connsiteX6665" fmla="*/ 913353 w 4126207"/>
              <a:gd name="connsiteY6665" fmla="*/ 494908 h 4072308"/>
              <a:gd name="connsiteX6666" fmla="*/ 944167 w 4126207"/>
              <a:gd name="connsiteY6666" fmla="*/ 476597 h 4072308"/>
              <a:gd name="connsiteX6667" fmla="*/ 953924 w 4126207"/>
              <a:gd name="connsiteY6667" fmla="*/ 470883 h 4072308"/>
              <a:gd name="connsiteX6668" fmla="*/ 944333 w 4126207"/>
              <a:gd name="connsiteY6668" fmla="*/ 476478 h 4072308"/>
              <a:gd name="connsiteX6669" fmla="*/ 913162 w 4126207"/>
              <a:gd name="connsiteY6669" fmla="*/ 494717 h 4072308"/>
              <a:gd name="connsiteX6670" fmla="*/ 990124 w 4126207"/>
              <a:gd name="connsiteY6670" fmla="*/ 436806 h 4072308"/>
              <a:gd name="connsiteX6671" fmla="*/ 991177 w 4126207"/>
              <a:gd name="connsiteY6671" fmla="*/ 436471 h 4072308"/>
              <a:gd name="connsiteX6672" fmla="*/ 1023998 w 4126207"/>
              <a:gd name="connsiteY6672" fmla="*/ 415184 h 4072308"/>
              <a:gd name="connsiteX6673" fmla="*/ 1050989 w 4126207"/>
              <a:gd name="connsiteY6673" fmla="*/ 396991 h 4072308"/>
              <a:gd name="connsiteX6674" fmla="*/ 1122046 w 4126207"/>
              <a:gd name="connsiteY6674" fmla="*/ 352319 h 4072308"/>
              <a:gd name="connsiteX6675" fmla="*/ 1156241 w 4126207"/>
              <a:gd name="connsiteY6675" fmla="*/ 334983 h 4072308"/>
              <a:gd name="connsiteX6676" fmla="*/ 1187292 w 4126207"/>
              <a:gd name="connsiteY6676" fmla="*/ 321553 h 4072308"/>
              <a:gd name="connsiteX6677" fmla="*/ 1212653 w 4126207"/>
              <a:gd name="connsiteY6677" fmla="*/ 312016 h 4072308"/>
              <a:gd name="connsiteX6678" fmla="*/ 1225507 w 4126207"/>
              <a:gd name="connsiteY6678" fmla="*/ 309186 h 4072308"/>
              <a:gd name="connsiteX6679" fmla="*/ 2408334 w 4126207"/>
              <a:gd name="connsiteY6679" fmla="*/ 304906 h 4072308"/>
              <a:gd name="connsiteX6680" fmla="*/ 2430185 w 4126207"/>
              <a:gd name="connsiteY6680" fmla="*/ 309932 h 4072308"/>
              <a:gd name="connsiteX6681" fmla="*/ 2445196 w 4126207"/>
              <a:gd name="connsiteY6681" fmla="*/ 313037 h 4072308"/>
              <a:gd name="connsiteX6682" fmla="*/ 2449809 w 4126207"/>
              <a:gd name="connsiteY6682" fmla="*/ 313439 h 4072308"/>
              <a:gd name="connsiteX6683" fmla="*/ 2445773 w 4126207"/>
              <a:gd name="connsiteY6683" fmla="*/ 313012 h 4072308"/>
              <a:gd name="connsiteX6684" fmla="*/ 2430709 w 4126207"/>
              <a:gd name="connsiteY6684" fmla="*/ 309921 h 4072308"/>
              <a:gd name="connsiteX6685" fmla="*/ 2381883 w 4126207"/>
              <a:gd name="connsiteY6685" fmla="*/ 292395 h 4072308"/>
              <a:gd name="connsiteX6686" fmla="*/ 2382438 w 4126207"/>
              <a:gd name="connsiteY6686" fmla="*/ 292599 h 4072308"/>
              <a:gd name="connsiteX6687" fmla="*/ 2385858 w 4126207"/>
              <a:gd name="connsiteY6687" fmla="*/ 294181 h 4072308"/>
              <a:gd name="connsiteX6688" fmla="*/ 2389590 w 4126207"/>
              <a:gd name="connsiteY6688" fmla="*/ 295251 h 4072308"/>
              <a:gd name="connsiteX6689" fmla="*/ 2391275 w 4126207"/>
              <a:gd name="connsiteY6689" fmla="*/ 295875 h 4072308"/>
              <a:gd name="connsiteX6690" fmla="*/ 2397143 w 4126207"/>
              <a:gd name="connsiteY6690" fmla="*/ 297413 h 4072308"/>
              <a:gd name="connsiteX6691" fmla="*/ 2397983 w 4126207"/>
              <a:gd name="connsiteY6691" fmla="*/ 297654 h 4072308"/>
              <a:gd name="connsiteX6692" fmla="*/ 2401577 w 4126207"/>
              <a:gd name="connsiteY6692" fmla="*/ 298575 h 4072308"/>
              <a:gd name="connsiteX6693" fmla="*/ 2414016 w 4126207"/>
              <a:gd name="connsiteY6693" fmla="*/ 301836 h 4072308"/>
              <a:gd name="connsiteX6694" fmla="*/ 2453370 w 4126207"/>
              <a:gd name="connsiteY6694" fmla="*/ 312405 h 4072308"/>
              <a:gd name="connsiteX6695" fmla="*/ 2454375 w 4126207"/>
              <a:gd name="connsiteY6695" fmla="*/ 313767 h 4072308"/>
              <a:gd name="connsiteX6696" fmla="*/ 2453757 w 4126207"/>
              <a:gd name="connsiteY6696" fmla="*/ 312189 h 4072308"/>
              <a:gd name="connsiteX6697" fmla="*/ 2413921 w 4126207"/>
              <a:gd name="connsiteY6697" fmla="*/ 301741 h 4072308"/>
              <a:gd name="connsiteX6698" fmla="*/ 2401577 w 4126207"/>
              <a:gd name="connsiteY6698" fmla="*/ 298575 h 4072308"/>
              <a:gd name="connsiteX6699" fmla="*/ 2397143 w 4126207"/>
              <a:gd name="connsiteY6699" fmla="*/ 297413 h 4072308"/>
              <a:gd name="connsiteX6700" fmla="*/ 2389590 w 4126207"/>
              <a:gd name="connsiteY6700" fmla="*/ 295251 h 4072308"/>
              <a:gd name="connsiteX6701" fmla="*/ 2382438 w 4126207"/>
              <a:gd name="connsiteY6701" fmla="*/ 292599 h 4072308"/>
              <a:gd name="connsiteX6702" fmla="*/ 2382017 w 4126207"/>
              <a:gd name="connsiteY6702" fmla="*/ 292405 h 4072308"/>
              <a:gd name="connsiteX6703" fmla="*/ 2591220 w 4126207"/>
              <a:gd name="connsiteY6703" fmla="*/ 288024 h 4072308"/>
              <a:gd name="connsiteX6704" fmla="*/ 2591162 w 4126207"/>
              <a:gd name="connsiteY6704" fmla="*/ 288101 h 4072308"/>
              <a:gd name="connsiteX6705" fmla="*/ 2600552 w 4126207"/>
              <a:gd name="connsiteY6705" fmla="*/ 295157 h 4072308"/>
              <a:gd name="connsiteX6706" fmla="*/ 2634553 w 4126207"/>
              <a:gd name="connsiteY6706" fmla="*/ 313860 h 4072308"/>
              <a:gd name="connsiteX6707" fmla="*/ 2634557 w 4126207"/>
              <a:gd name="connsiteY6707" fmla="*/ 313860 h 4072308"/>
              <a:gd name="connsiteX6708" fmla="*/ 2600551 w 4126207"/>
              <a:gd name="connsiteY6708" fmla="*/ 295050 h 4072308"/>
              <a:gd name="connsiteX6709" fmla="*/ 1559981 w 4126207"/>
              <a:gd name="connsiteY6709" fmla="*/ 286632 h 4072308"/>
              <a:gd name="connsiteX6710" fmla="*/ 1559843 w 4126207"/>
              <a:gd name="connsiteY6710" fmla="*/ 286664 h 4072308"/>
              <a:gd name="connsiteX6711" fmla="*/ 1562767 w 4126207"/>
              <a:gd name="connsiteY6711" fmla="*/ 288406 h 4072308"/>
              <a:gd name="connsiteX6712" fmla="*/ 1549969 w 4126207"/>
              <a:gd name="connsiteY6712" fmla="*/ 297103 h 4072308"/>
              <a:gd name="connsiteX6713" fmla="*/ 1562958 w 4126207"/>
              <a:gd name="connsiteY6713" fmla="*/ 288406 h 4072308"/>
              <a:gd name="connsiteX6714" fmla="*/ 1559981 w 4126207"/>
              <a:gd name="connsiteY6714" fmla="*/ 286632 h 4072308"/>
              <a:gd name="connsiteX6715" fmla="*/ 2034719 w 4126207"/>
              <a:gd name="connsiteY6715" fmla="*/ 284517 h 4072308"/>
              <a:gd name="connsiteX6716" fmla="*/ 2024634 w 4126207"/>
              <a:gd name="connsiteY6716" fmla="*/ 285358 h 4072308"/>
              <a:gd name="connsiteX6717" fmla="*/ 1983486 w 4126207"/>
              <a:gd name="connsiteY6717" fmla="*/ 286787 h 4072308"/>
              <a:gd name="connsiteX6718" fmla="*/ 1953102 w 4126207"/>
              <a:gd name="connsiteY6718" fmla="*/ 286787 h 4072308"/>
              <a:gd name="connsiteX6719" fmla="*/ 1939100 w 4126207"/>
              <a:gd name="connsiteY6719" fmla="*/ 286787 h 4072308"/>
              <a:gd name="connsiteX6720" fmla="*/ 1925860 w 4126207"/>
              <a:gd name="connsiteY6720" fmla="*/ 287930 h 4072308"/>
              <a:gd name="connsiteX6721" fmla="*/ 1878235 w 4126207"/>
              <a:gd name="connsiteY6721" fmla="*/ 293265 h 4072308"/>
              <a:gd name="connsiteX6722" fmla="*/ 1855851 w 4126207"/>
              <a:gd name="connsiteY6722" fmla="*/ 296217 h 4072308"/>
              <a:gd name="connsiteX6723" fmla="*/ 1833849 w 4126207"/>
              <a:gd name="connsiteY6723" fmla="*/ 300027 h 4072308"/>
              <a:gd name="connsiteX6724" fmla="*/ 1786986 w 4126207"/>
              <a:gd name="connsiteY6724" fmla="*/ 307837 h 4072308"/>
              <a:gd name="connsiteX6725" fmla="*/ 1747647 w 4126207"/>
              <a:gd name="connsiteY6725" fmla="*/ 316506 h 4072308"/>
              <a:gd name="connsiteX6726" fmla="*/ 1713453 w 4126207"/>
              <a:gd name="connsiteY6726" fmla="*/ 319744 h 4072308"/>
              <a:gd name="connsiteX6727" fmla="*/ 1713997 w 4126207"/>
              <a:gd name="connsiteY6727" fmla="*/ 318050 h 4072308"/>
              <a:gd name="connsiteX6728" fmla="*/ 1720779 w 4126207"/>
              <a:gd name="connsiteY6728" fmla="*/ 315734 h 4072308"/>
              <a:gd name="connsiteX6729" fmla="*/ 1720739 w 4126207"/>
              <a:gd name="connsiteY6729" fmla="*/ 315743 h 4072308"/>
              <a:gd name="connsiteX6730" fmla="*/ 1712881 w 4126207"/>
              <a:gd name="connsiteY6730" fmla="*/ 319934 h 4072308"/>
              <a:gd name="connsiteX6731" fmla="*/ 1747076 w 4126207"/>
              <a:gd name="connsiteY6731" fmla="*/ 316696 h 4072308"/>
              <a:gd name="connsiteX6732" fmla="*/ 1786414 w 4126207"/>
              <a:gd name="connsiteY6732" fmla="*/ 308028 h 4072308"/>
              <a:gd name="connsiteX6733" fmla="*/ 1833277 w 4126207"/>
              <a:gd name="connsiteY6733" fmla="*/ 300217 h 4072308"/>
              <a:gd name="connsiteX6734" fmla="*/ 1855280 w 4126207"/>
              <a:gd name="connsiteY6734" fmla="*/ 296407 h 4072308"/>
              <a:gd name="connsiteX6735" fmla="*/ 1877664 w 4126207"/>
              <a:gd name="connsiteY6735" fmla="*/ 293454 h 4072308"/>
              <a:gd name="connsiteX6736" fmla="*/ 1925289 w 4126207"/>
              <a:gd name="connsiteY6736" fmla="*/ 288120 h 4072308"/>
              <a:gd name="connsiteX6737" fmla="*/ 1938528 w 4126207"/>
              <a:gd name="connsiteY6737" fmla="*/ 286977 h 4072308"/>
              <a:gd name="connsiteX6738" fmla="*/ 1952530 w 4126207"/>
              <a:gd name="connsiteY6738" fmla="*/ 286977 h 4072308"/>
              <a:gd name="connsiteX6739" fmla="*/ 1982915 w 4126207"/>
              <a:gd name="connsiteY6739" fmla="*/ 286977 h 4072308"/>
              <a:gd name="connsiteX6740" fmla="*/ 2024063 w 4126207"/>
              <a:gd name="connsiteY6740" fmla="*/ 285549 h 4072308"/>
              <a:gd name="connsiteX6741" fmla="*/ 2035040 w 4126207"/>
              <a:gd name="connsiteY6741" fmla="*/ 284632 h 4072308"/>
              <a:gd name="connsiteX6742" fmla="*/ 1923384 w 4126207"/>
              <a:gd name="connsiteY6742" fmla="*/ 275358 h 4072308"/>
              <a:gd name="connsiteX6743" fmla="*/ 1803654 w 4126207"/>
              <a:gd name="connsiteY6743" fmla="*/ 284882 h 4072308"/>
              <a:gd name="connsiteX6744" fmla="*/ 1713335 w 4126207"/>
              <a:gd name="connsiteY6744" fmla="*/ 300957 h 4072308"/>
              <a:gd name="connsiteX6745" fmla="*/ 1693013 w 4126207"/>
              <a:gd name="connsiteY6745" fmla="*/ 301473 h 4072308"/>
              <a:gd name="connsiteX6746" fmla="*/ 1691929 w 4126207"/>
              <a:gd name="connsiteY6746" fmla="*/ 301676 h 4072308"/>
              <a:gd name="connsiteX6747" fmla="*/ 1712764 w 4126207"/>
              <a:gd name="connsiteY6747" fmla="*/ 301147 h 4072308"/>
              <a:gd name="connsiteX6748" fmla="*/ 1803083 w 4126207"/>
              <a:gd name="connsiteY6748" fmla="*/ 285072 h 4072308"/>
              <a:gd name="connsiteX6749" fmla="*/ 1922812 w 4126207"/>
              <a:gd name="connsiteY6749" fmla="*/ 275548 h 4072308"/>
              <a:gd name="connsiteX6750" fmla="*/ 1931330 w 4126207"/>
              <a:gd name="connsiteY6750" fmla="*/ 276199 h 4072308"/>
              <a:gd name="connsiteX6751" fmla="*/ 1933002 w 4126207"/>
              <a:gd name="connsiteY6751" fmla="*/ 277069 h 4072308"/>
              <a:gd name="connsiteX6752" fmla="*/ 1933665 w 4126207"/>
              <a:gd name="connsiteY6752" fmla="*/ 276926 h 4072308"/>
              <a:gd name="connsiteX6753" fmla="*/ 1923384 w 4126207"/>
              <a:gd name="connsiteY6753" fmla="*/ 275358 h 4072308"/>
              <a:gd name="connsiteX6754" fmla="*/ 1188227 w 4126207"/>
              <a:gd name="connsiteY6754" fmla="*/ 272800 h 4072308"/>
              <a:gd name="connsiteX6755" fmla="*/ 1188149 w 4126207"/>
              <a:gd name="connsiteY6755" fmla="*/ 272882 h 4072308"/>
              <a:gd name="connsiteX6756" fmla="*/ 1109473 w 4126207"/>
              <a:gd name="connsiteY6756" fmla="*/ 318982 h 4072308"/>
              <a:gd name="connsiteX6757" fmla="*/ 1079481 w 4126207"/>
              <a:gd name="connsiteY6757" fmla="*/ 338402 h 4072308"/>
              <a:gd name="connsiteX6758" fmla="*/ 1078656 w 4126207"/>
              <a:gd name="connsiteY6758" fmla="*/ 339184 h 4072308"/>
              <a:gd name="connsiteX6759" fmla="*/ 1108710 w 4126207"/>
              <a:gd name="connsiteY6759" fmla="*/ 319934 h 4072308"/>
              <a:gd name="connsiteX6760" fmla="*/ 1187387 w 4126207"/>
              <a:gd name="connsiteY6760" fmla="*/ 273833 h 4072308"/>
              <a:gd name="connsiteX6761" fmla="*/ 2342067 w 4126207"/>
              <a:gd name="connsiteY6761" fmla="*/ 271313 h 4072308"/>
              <a:gd name="connsiteX6762" fmla="*/ 2346960 w 4126207"/>
              <a:gd name="connsiteY6762" fmla="*/ 272500 h 4072308"/>
              <a:gd name="connsiteX6763" fmla="*/ 2377726 w 4126207"/>
              <a:gd name="connsiteY6763" fmla="*/ 280119 h 4072308"/>
              <a:gd name="connsiteX6764" fmla="*/ 2408111 w 4126207"/>
              <a:gd name="connsiteY6764" fmla="*/ 289645 h 4072308"/>
              <a:gd name="connsiteX6765" fmla="*/ 2417119 w 4126207"/>
              <a:gd name="connsiteY6765" fmla="*/ 293274 h 4072308"/>
              <a:gd name="connsiteX6766" fmla="*/ 2417057 w 4126207"/>
              <a:gd name="connsiteY6766" fmla="*/ 293194 h 4072308"/>
              <a:gd name="connsiteX6767" fmla="*/ 2408016 w 4126207"/>
              <a:gd name="connsiteY6767" fmla="*/ 289549 h 4072308"/>
              <a:gd name="connsiteX6768" fmla="*/ 2377631 w 4126207"/>
              <a:gd name="connsiteY6768" fmla="*/ 280024 h 4072308"/>
              <a:gd name="connsiteX6769" fmla="*/ 2346865 w 4126207"/>
              <a:gd name="connsiteY6769" fmla="*/ 272404 h 4072308"/>
              <a:gd name="connsiteX6770" fmla="*/ 1675058 w 4126207"/>
              <a:gd name="connsiteY6770" fmla="*/ 270848 h 4072308"/>
              <a:gd name="connsiteX6771" fmla="*/ 1644396 w 4126207"/>
              <a:gd name="connsiteY6771" fmla="*/ 277357 h 4072308"/>
              <a:gd name="connsiteX6772" fmla="*/ 1582484 w 4126207"/>
              <a:gd name="connsiteY6772" fmla="*/ 291835 h 4072308"/>
              <a:gd name="connsiteX6773" fmla="*/ 1553433 w 4126207"/>
              <a:gd name="connsiteY6773" fmla="*/ 299169 h 4072308"/>
              <a:gd name="connsiteX6774" fmla="*/ 1549272 w 4126207"/>
              <a:gd name="connsiteY6774" fmla="*/ 297577 h 4072308"/>
              <a:gd name="connsiteX6775" fmla="*/ 1549242 w 4126207"/>
              <a:gd name="connsiteY6775" fmla="*/ 297598 h 4072308"/>
              <a:gd name="connsiteX6776" fmla="*/ 1553433 w 4126207"/>
              <a:gd name="connsiteY6776" fmla="*/ 299359 h 4072308"/>
              <a:gd name="connsiteX6777" fmla="*/ 1582579 w 4126207"/>
              <a:gd name="connsiteY6777" fmla="*/ 292025 h 4072308"/>
              <a:gd name="connsiteX6778" fmla="*/ 1644396 w 4126207"/>
              <a:gd name="connsiteY6778" fmla="*/ 277547 h 4072308"/>
              <a:gd name="connsiteX6779" fmla="*/ 2108242 w 4126207"/>
              <a:gd name="connsiteY6779" fmla="*/ 267866 h 4072308"/>
              <a:gd name="connsiteX6780" fmla="*/ 2075784 w 4126207"/>
              <a:gd name="connsiteY6780" fmla="*/ 270499 h 4072308"/>
              <a:gd name="connsiteX6781" fmla="*/ 2018634 w 4126207"/>
              <a:gd name="connsiteY6781" fmla="*/ 274976 h 4072308"/>
              <a:gd name="connsiteX6782" fmla="*/ 2018254 w 4126207"/>
              <a:gd name="connsiteY6782" fmla="*/ 275151 h 4072308"/>
              <a:gd name="connsiteX6783" fmla="*/ 2075212 w 4126207"/>
              <a:gd name="connsiteY6783" fmla="*/ 270691 h 4072308"/>
              <a:gd name="connsiteX6784" fmla="*/ 2107786 w 4126207"/>
              <a:gd name="connsiteY6784" fmla="*/ 268048 h 4072308"/>
              <a:gd name="connsiteX6785" fmla="*/ 2513911 w 4126207"/>
              <a:gd name="connsiteY6785" fmla="*/ 264036 h 4072308"/>
              <a:gd name="connsiteX6786" fmla="*/ 2513803 w 4126207"/>
              <a:gd name="connsiteY6786" fmla="*/ 264153 h 4072308"/>
              <a:gd name="connsiteX6787" fmla="*/ 2526221 w 4126207"/>
              <a:gd name="connsiteY6787" fmla="*/ 273261 h 4072308"/>
              <a:gd name="connsiteX6788" fmla="*/ 2559749 w 4126207"/>
              <a:gd name="connsiteY6788" fmla="*/ 287834 h 4072308"/>
              <a:gd name="connsiteX6789" fmla="*/ 2616895 w 4126207"/>
              <a:gd name="connsiteY6789" fmla="*/ 311145 h 4072308"/>
              <a:gd name="connsiteX6790" fmla="*/ 2617050 w 4126207"/>
              <a:gd name="connsiteY6790" fmla="*/ 310886 h 4072308"/>
              <a:gd name="connsiteX6791" fmla="*/ 2559368 w 4126207"/>
              <a:gd name="connsiteY6791" fmla="*/ 287358 h 4072308"/>
              <a:gd name="connsiteX6792" fmla="*/ 2525840 w 4126207"/>
              <a:gd name="connsiteY6792" fmla="*/ 272786 h 4072308"/>
              <a:gd name="connsiteX6793" fmla="*/ 2158842 w 4126207"/>
              <a:gd name="connsiteY6793" fmla="*/ 255451 h 4072308"/>
              <a:gd name="connsiteX6794" fmla="*/ 2125123 w 4126207"/>
              <a:gd name="connsiteY6794" fmla="*/ 257355 h 4072308"/>
              <a:gd name="connsiteX6795" fmla="*/ 2043113 w 4126207"/>
              <a:gd name="connsiteY6795" fmla="*/ 257355 h 4072308"/>
              <a:gd name="connsiteX6796" fmla="*/ 2045829 w 4126207"/>
              <a:gd name="connsiteY6796" fmla="*/ 257569 h 4072308"/>
              <a:gd name="connsiteX6797" fmla="*/ 2092226 w 4126207"/>
              <a:gd name="connsiteY6797" fmla="*/ 257903 h 4072308"/>
              <a:gd name="connsiteX6798" fmla="*/ 2124552 w 4126207"/>
              <a:gd name="connsiteY6798" fmla="*/ 257545 h 4072308"/>
              <a:gd name="connsiteX6799" fmla="*/ 2158270 w 4126207"/>
              <a:gd name="connsiteY6799" fmla="*/ 255641 h 4072308"/>
              <a:gd name="connsiteX6800" fmla="*/ 2208467 w 4126207"/>
              <a:gd name="connsiteY6800" fmla="*/ 256116 h 4072308"/>
              <a:gd name="connsiteX6801" fmla="*/ 2270379 w 4126207"/>
              <a:gd name="connsiteY6801" fmla="*/ 264117 h 4072308"/>
              <a:gd name="connsiteX6802" fmla="*/ 2324767 w 4126207"/>
              <a:gd name="connsiteY6802" fmla="*/ 275166 h 4072308"/>
              <a:gd name="connsiteX6803" fmla="*/ 2338864 w 4126207"/>
              <a:gd name="connsiteY6803" fmla="*/ 281548 h 4072308"/>
              <a:gd name="connsiteX6804" fmla="*/ 2349532 w 4126207"/>
              <a:gd name="connsiteY6804" fmla="*/ 289168 h 4072308"/>
              <a:gd name="connsiteX6805" fmla="*/ 2371726 w 4126207"/>
              <a:gd name="connsiteY6805" fmla="*/ 294978 h 4072308"/>
              <a:gd name="connsiteX6806" fmla="*/ 2395347 w 4126207"/>
              <a:gd name="connsiteY6806" fmla="*/ 302313 h 4072308"/>
              <a:gd name="connsiteX6807" fmla="*/ 2409921 w 4126207"/>
              <a:gd name="connsiteY6807" fmla="*/ 311839 h 4072308"/>
              <a:gd name="connsiteX6808" fmla="*/ 2438019 w 4126207"/>
              <a:gd name="connsiteY6808" fmla="*/ 319458 h 4072308"/>
              <a:gd name="connsiteX6809" fmla="*/ 2457069 w 4126207"/>
              <a:gd name="connsiteY6809" fmla="*/ 324221 h 4072308"/>
              <a:gd name="connsiteX6810" fmla="*/ 2479263 w 4126207"/>
              <a:gd name="connsiteY6810" fmla="*/ 330507 h 4072308"/>
              <a:gd name="connsiteX6811" fmla="*/ 2511934 w 4126207"/>
              <a:gd name="connsiteY6811" fmla="*/ 343271 h 4072308"/>
              <a:gd name="connsiteX6812" fmla="*/ 2532888 w 4126207"/>
              <a:gd name="connsiteY6812" fmla="*/ 350414 h 4072308"/>
              <a:gd name="connsiteX6813" fmla="*/ 2553081 w 4126207"/>
              <a:gd name="connsiteY6813" fmla="*/ 357843 h 4072308"/>
              <a:gd name="connsiteX6814" fmla="*/ 2605088 w 4126207"/>
              <a:gd name="connsiteY6814" fmla="*/ 377751 h 4072308"/>
              <a:gd name="connsiteX6815" fmla="*/ 2652713 w 4126207"/>
              <a:gd name="connsiteY6815" fmla="*/ 399087 h 4072308"/>
              <a:gd name="connsiteX6816" fmla="*/ 2676811 w 4126207"/>
              <a:gd name="connsiteY6816" fmla="*/ 409945 h 4072308"/>
              <a:gd name="connsiteX6817" fmla="*/ 2702243 w 4126207"/>
              <a:gd name="connsiteY6817" fmla="*/ 421661 h 4072308"/>
              <a:gd name="connsiteX6818" fmla="*/ 2760345 w 4126207"/>
              <a:gd name="connsiteY6818" fmla="*/ 447759 h 4072308"/>
              <a:gd name="connsiteX6819" fmla="*/ 2807018 w 4126207"/>
              <a:gd name="connsiteY6819" fmla="*/ 471191 h 4072308"/>
              <a:gd name="connsiteX6820" fmla="*/ 2849553 w 4126207"/>
              <a:gd name="connsiteY6820" fmla="*/ 494537 h 4072308"/>
              <a:gd name="connsiteX6821" fmla="*/ 2848302 w 4126207"/>
              <a:gd name="connsiteY6821" fmla="*/ 494878 h 4072308"/>
              <a:gd name="connsiteX6822" fmla="*/ 2848856 w 4126207"/>
              <a:gd name="connsiteY6822" fmla="*/ 495610 h 4072308"/>
              <a:gd name="connsiteX6823" fmla="*/ 2848052 w 4126207"/>
              <a:gd name="connsiteY6823" fmla="*/ 496311 h 4072308"/>
              <a:gd name="connsiteX6824" fmla="*/ 2852976 w 4126207"/>
              <a:gd name="connsiteY6824" fmla="*/ 501826 h 4072308"/>
              <a:gd name="connsiteX6825" fmla="*/ 2855566 w 4126207"/>
              <a:gd name="connsiteY6825" fmla="*/ 505655 h 4072308"/>
              <a:gd name="connsiteX6826" fmla="*/ 2856804 w 4126207"/>
              <a:gd name="connsiteY6826" fmla="*/ 505881 h 4072308"/>
              <a:gd name="connsiteX6827" fmla="*/ 2850970 w 4126207"/>
              <a:gd name="connsiteY6827" fmla="*/ 498409 h 4072308"/>
              <a:gd name="connsiteX6828" fmla="*/ 2848856 w 4126207"/>
              <a:gd name="connsiteY6828" fmla="*/ 495610 h 4072308"/>
              <a:gd name="connsiteX6829" fmla="*/ 2849880 w 4126207"/>
              <a:gd name="connsiteY6829" fmla="*/ 494717 h 4072308"/>
              <a:gd name="connsiteX6830" fmla="*/ 2849553 w 4126207"/>
              <a:gd name="connsiteY6830" fmla="*/ 494537 h 4072308"/>
              <a:gd name="connsiteX6831" fmla="*/ 2849964 w 4126207"/>
              <a:gd name="connsiteY6831" fmla="*/ 494426 h 4072308"/>
              <a:gd name="connsiteX6832" fmla="*/ 2807113 w 4126207"/>
              <a:gd name="connsiteY6832" fmla="*/ 470905 h 4072308"/>
              <a:gd name="connsiteX6833" fmla="*/ 2760441 w 4126207"/>
              <a:gd name="connsiteY6833" fmla="*/ 447473 h 4072308"/>
              <a:gd name="connsiteX6834" fmla="*/ 2702338 w 4126207"/>
              <a:gd name="connsiteY6834" fmla="*/ 421375 h 4072308"/>
              <a:gd name="connsiteX6835" fmla="*/ 2676906 w 4126207"/>
              <a:gd name="connsiteY6835" fmla="*/ 409659 h 4072308"/>
              <a:gd name="connsiteX6836" fmla="*/ 2652808 w 4126207"/>
              <a:gd name="connsiteY6836" fmla="*/ 398801 h 4072308"/>
              <a:gd name="connsiteX6837" fmla="*/ 2605183 w 4126207"/>
              <a:gd name="connsiteY6837" fmla="*/ 377465 h 4072308"/>
              <a:gd name="connsiteX6838" fmla="*/ 2553177 w 4126207"/>
              <a:gd name="connsiteY6838" fmla="*/ 357558 h 4072308"/>
              <a:gd name="connsiteX6839" fmla="*/ 2532984 w 4126207"/>
              <a:gd name="connsiteY6839" fmla="*/ 350128 h 4072308"/>
              <a:gd name="connsiteX6840" fmla="*/ 2512028 w 4126207"/>
              <a:gd name="connsiteY6840" fmla="*/ 342985 h 4072308"/>
              <a:gd name="connsiteX6841" fmla="*/ 2480624 w 4126207"/>
              <a:gd name="connsiteY6841" fmla="*/ 330386 h 4072308"/>
              <a:gd name="connsiteX6842" fmla="*/ 2479739 w 4126207"/>
              <a:gd name="connsiteY6842" fmla="*/ 330221 h 4072308"/>
              <a:gd name="connsiteX6843" fmla="*/ 2457546 w 4126207"/>
              <a:gd name="connsiteY6843" fmla="*/ 323934 h 4072308"/>
              <a:gd name="connsiteX6844" fmla="*/ 2438496 w 4126207"/>
              <a:gd name="connsiteY6844" fmla="*/ 319171 h 4072308"/>
              <a:gd name="connsiteX6845" fmla="*/ 2410397 w 4126207"/>
              <a:gd name="connsiteY6845" fmla="*/ 311553 h 4072308"/>
              <a:gd name="connsiteX6846" fmla="*/ 2396110 w 4126207"/>
              <a:gd name="connsiteY6846" fmla="*/ 305826 h 4072308"/>
              <a:gd name="connsiteX6847" fmla="*/ 2395829 w 4126207"/>
              <a:gd name="connsiteY6847" fmla="*/ 302094 h 4072308"/>
              <a:gd name="connsiteX6848" fmla="*/ 2372297 w 4126207"/>
              <a:gd name="connsiteY6848" fmla="*/ 294788 h 4072308"/>
              <a:gd name="connsiteX6849" fmla="*/ 2350104 w 4126207"/>
              <a:gd name="connsiteY6849" fmla="*/ 288978 h 4072308"/>
              <a:gd name="connsiteX6850" fmla="*/ 2339436 w 4126207"/>
              <a:gd name="connsiteY6850" fmla="*/ 281358 h 4072308"/>
              <a:gd name="connsiteX6851" fmla="*/ 2325339 w 4126207"/>
              <a:gd name="connsiteY6851" fmla="*/ 274976 h 4072308"/>
              <a:gd name="connsiteX6852" fmla="*/ 2270951 w 4126207"/>
              <a:gd name="connsiteY6852" fmla="*/ 263927 h 4072308"/>
              <a:gd name="connsiteX6853" fmla="*/ 2209038 w 4126207"/>
              <a:gd name="connsiteY6853" fmla="*/ 255926 h 4072308"/>
              <a:gd name="connsiteX6854" fmla="*/ 2158842 w 4126207"/>
              <a:gd name="connsiteY6854" fmla="*/ 255451 h 4072308"/>
              <a:gd name="connsiteX6855" fmla="*/ 1426751 w 4126207"/>
              <a:gd name="connsiteY6855" fmla="*/ 254566 h 4072308"/>
              <a:gd name="connsiteX6856" fmla="*/ 1388460 w 4126207"/>
              <a:gd name="connsiteY6856" fmla="*/ 263356 h 4072308"/>
              <a:gd name="connsiteX6857" fmla="*/ 1378173 w 4126207"/>
              <a:gd name="connsiteY6857" fmla="*/ 265357 h 4072308"/>
              <a:gd name="connsiteX6858" fmla="*/ 1333406 w 4126207"/>
              <a:gd name="connsiteY6858" fmla="*/ 278215 h 4072308"/>
              <a:gd name="connsiteX6859" fmla="*/ 1307688 w 4126207"/>
              <a:gd name="connsiteY6859" fmla="*/ 288694 h 4072308"/>
              <a:gd name="connsiteX6860" fmla="*/ 1287971 w 4126207"/>
              <a:gd name="connsiteY6860" fmla="*/ 298218 h 4072308"/>
              <a:gd name="connsiteX6861" fmla="*/ 1268921 w 4126207"/>
              <a:gd name="connsiteY6861" fmla="*/ 310410 h 4072308"/>
              <a:gd name="connsiteX6862" fmla="*/ 1216022 w 4126207"/>
              <a:gd name="connsiteY6862" fmla="*/ 334056 h 4072308"/>
              <a:gd name="connsiteX6863" fmla="*/ 1204144 w 4126207"/>
              <a:gd name="connsiteY6863" fmla="*/ 338473 h 4072308"/>
              <a:gd name="connsiteX6864" fmla="*/ 1203816 w 4126207"/>
              <a:gd name="connsiteY6864" fmla="*/ 339176 h 4072308"/>
              <a:gd name="connsiteX6865" fmla="*/ 1269302 w 4126207"/>
              <a:gd name="connsiteY6865" fmla="*/ 310980 h 4072308"/>
              <a:gd name="connsiteX6866" fmla="*/ 1232821 w 4126207"/>
              <a:gd name="connsiteY6866" fmla="*/ 329364 h 4072308"/>
              <a:gd name="connsiteX6867" fmla="*/ 1204246 w 4126207"/>
              <a:gd name="connsiteY6867" fmla="*/ 343841 h 4072308"/>
              <a:gd name="connsiteX6868" fmla="*/ 1173194 w 4126207"/>
              <a:gd name="connsiteY6868" fmla="*/ 353366 h 4072308"/>
              <a:gd name="connsiteX6869" fmla="*/ 1120140 w 4126207"/>
              <a:gd name="connsiteY6869" fmla="*/ 373180 h 4072308"/>
              <a:gd name="connsiteX6870" fmla="*/ 1073753 w 4126207"/>
              <a:gd name="connsiteY6870" fmla="*/ 398516 h 4072308"/>
              <a:gd name="connsiteX6871" fmla="*/ 1021366 w 4126207"/>
              <a:gd name="connsiteY6871" fmla="*/ 431377 h 4072308"/>
              <a:gd name="connsiteX6872" fmla="*/ 967359 w 4126207"/>
              <a:gd name="connsiteY6872" fmla="*/ 464238 h 4072308"/>
              <a:gd name="connsiteX6873" fmla="*/ 959587 w 4126207"/>
              <a:gd name="connsiteY6873" fmla="*/ 467580 h 4072308"/>
              <a:gd name="connsiteX6874" fmla="*/ 959446 w 4126207"/>
              <a:gd name="connsiteY6874" fmla="*/ 467663 h 4072308"/>
              <a:gd name="connsiteX6875" fmla="*/ 967550 w 4126207"/>
              <a:gd name="connsiteY6875" fmla="*/ 464428 h 4072308"/>
              <a:gd name="connsiteX6876" fmla="*/ 1021557 w 4126207"/>
              <a:gd name="connsiteY6876" fmla="*/ 431567 h 4072308"/>
              <a:gd name="connsiteX6877" fmla="*/ 1073944 w 4126207"/>
              <a:gd name="connsiteY6877" fmla="*/ 398706 h 4072308"/>
              <a:gd name="connsiteX6878" fmla="*/ 1120331 w 4126207"/>
              <a:gd name="connsiteY6878" fmla="*/ 373370 h 4072308"/>
              <a:gd name="connsiteX6879" fmla="*/ 1173385 w 4126207"/>
              <a:gd name="connsiteY6879" fmla="*/ 353557 h 4072308"/>
              <a:gd name="connsiteX6880" fmla="*/ 1204437 w 4126207"/>
              <a:gd name="connsiteY6880" fmla="*/ 344032 h 4072308"/>
              <a:gd name="connsiteX6881" fmla="*/ 1233012 w 4126207"/>
              <a:gd name="connsiteY6881" fmla="*/ 329554 h 4072308"/>
              <a:gd name="connsiteX6882" fmla="*/ 1269493 w 4126207"/>
              <a:gd name="connsiteY6882" fmla="*/ 311171 h 4072308"/>
              <a:gd name="connsiteX6883" fmla="*/ 1288543 w 4126207"/>
              <a:gd name="connsiteY6883" fmla="*/ 298979 h 4072308"/>
              <a:gd name="connsiteX6884" fmla="*/ 1308260 w 4126207"/>
              <a:gd name="connsiteY6884" fmla="*/ 289454 h 4072308"/>
              <a:gd name="connsiteX6885" fmla="*/ 1333977 w 4126207"/>
              <a:gd name="connsiteY6885" fmla="*/ 278976 h 4072308"/>
              <a:gd name="connsiteX6886" fmla="*/ 1378744 w 4126207"/>
              <a:gd name="connsiteY6886" fmla="*/ 266118 h 4072308"/>
              <a:gd name="connsiteX6887" fmla="*/ 1389031 w 4126207"/>
              <a:gd name="connsiteY6887" fmla="*/ 264117 h 4072308"/>
              <a:gd name="connsiteX6888" fmla="*/ 1415459 w 4126207"/>
              <a:gd name="connsiteY6888" fmla="*/ 257291 h 4072308"/>
              <a:gd name="connsiteX6889" fmla="*/ 1426989 w 4126207"/>
              <a:gd name="connsiteY6889" fmla="*/ 255382 h 4072308"/>
              <a:gd name="connsiteX6890" fmla="*/ 2113312 w 4126207"/>
              <a:gd name="connsiteY6890" fmla="*/ 247354 h 4072308"/>
              <a:gd name="connsiteX6891" fmla="*/ 2091214 w 4126207"/>
              <a:gd name="connsiteY6891" fmla="*/ 248687 h 4072308"/>
              <a:gd name="connsiteX6892" fmla="*/ 2020253 w 4126207"/>
              <a:gd name="connsiteY6892" fmla="*/ 251544 h 4072308"/>
              <a:gd name="connsiteX6893" fmla="*/ 1944064 w 4126207"/>
              <a:gd name="connsiteY6893" fmla="*/ 251544 h 4072308"/>
              <a:gd name="connsiteX6894" fmla="*/ 1942445 w 4126207"/>
              <a:gd name="connsiteY6894" fmla="*/ 251640 h 4072308"/>
              <a:gd name="connsiteX6895" fmla="*/ 2020348 w 4126207"/>
              <a:gd name="connsiteY6895" fmla="*/ 251640 h 4072308"/>
              <a:gd name="connsiteX6896" fmla="*/ 2091309 w 4126207"/>
              <a:gd name="connsiteY6896" fmla="*/ 248783 h 4072308"/>
              <a:gd name="connsiteX6897" fmla="*/ 2113407 w 4126207"/>
              <a:gd name="connsiteY6897" fmla="*/ 247450 h 4072308"/>
              <a:gd name="connsiteX6898" fmla="*/ 2143221 w 4126207"/>
              <a:gd name="connsiteY6898" fmla="*/ 248020 h 4072308"/>
              <a:gd name="connsiteX6899" fmla="*/ 2216277 w 4126207"/>
              <a:gd name="connsiteY6899" fmla="*/ 251831 h 4072308"/>
              <a:gd name="connsiteX6900" fmla="*/ 2290763 w 4126207"/>
              <a:gd name="connsiteY6900" fmla="*/ 260784 h 4072308"/>
              <a:gd name="connsiteX6901" fmla="*/ 2297361 w 4126207"/>
              <a:gd name="connsiteY6901" fmla="*/ 261985 h 4072308"/>
              <a:gd name="connsiteX6902" fmla="*/ 2290668 w 4126207"/>
              <a:gd name="connsiteY6902" fmla="*/ 260688 h 4072308"/>
              <a:gd name="connsiteX6903" fmla="*/ 2216182 w 4126207"/>
              <a:gd name="connsiteY6903" fmla="*/ 251735 h 4072308"/>
              <a:gd name="connsiteX6904" fmla="*/ 2143126 w 4126207"/>
              <a:gd name="connsiteY6904" fmla="*/ 247925 h 4072308"/>
              <a:gd name="connsiteX6905" fmla="*/ 2113312 w 4126207"/>
              <a:gd name="connsiteY6905" fmla="*/ 247354 h 4072308"/>
              <a:gd name="connsiteX6906" fmla="*/ 2483710 w 4126207"/>
              <a:gd name="connsiteY6906" fmla="*/ 243939 h 4072308"/>
              <a:gd name="connsiteX6907" fmla="*/ 2482975 w 4126207"/>
              <a:gd name="connsiteY6907" fmla="*/ 244005 h 4072308"/>
              <a:gd name="connsiteX6908" fmla="*/ 2484996 w 4126207"/>
              <a:gd name="connsiteY6908" fmla="*/ 245032 h 4072308"/>
              <a:gd name="connsiteX6909" fmla="*/ 2264568 w 4126207"/>
              <a:gd name="connsiteY6909" fmla="*/ 225927 h 4072308"/>
              <a:gd name="connsiteX6910" fmla="*/ 2264390 w 4126207"/>
              <a:gd name="connsiteY6910" fmla="*/ 225982 h 4072308"/>
              <a:gd name="connsiteX6911" fmla="*/ 2270855 w 4126207"/>
              <a:gd name="connsiteY6911" fmla="*/ 229160 h 4072308"/>
              <a:gd name="connsiteX6912" fmla="*/ 2310670 w 4126207"/>
              <a:gd name="connsiteY6912" fmla="*/ 237734 h 4072308"/>
              <a:gd name="connsiteX6913" fmla="*/ 2404586 w 4126207"/>
              <a:gd name="connsiteY6913" fmla="*/ 260212 h 4072308"/>
              <a:gd name="connsiteX6914" fmla="*/ 2436114 w 4126207"/>
              <a:gd name="connsiteY6914" fmla="*/ 267355 h 4072308"/>
              <a:gd name="connsiteX6915" fmla="*/ 2474214 w 4126207"/>
              <a:gd name="connsiteY6915" fmla="*/ 273451 h 4072308"/>
              <a:gd name="connsiteX6916" fmla="*/ 2519744 w 4126207"/>
              <a:gd name="connsiteY6916" fmla="*/ 284882 h 4072308"/>
              <a:gd name="connsiteX6917" fmla="*/ 2615756 w 4126207"/>
              <a:gd name="connsiteY6917" fmla="*/ 313456 h 4072308"/>
              <a:gd name="connsiteX6918" fmla="*/ 2672549 w 4126207"/>
              <a:gd name="connsiteY6918" fmla="*/ 338237 h 4072308"/>
              <a:gd name="connsiteX6919" fmla="*/ 2675942 w 4126207"/>
              <a:gd name="connsiteY6919" fmla="*/ 341258 h 4072308"/>
              <a:gd name="connsiteX6920" fmla="*/ 2676906 w 4126207"/>
              <a:gd name="connsiteY6920" fmla="*/ 341460 h 4072308"/>
              <a:gd name="connsiteX6921" fmla="*/ 2632865 w 4126207"/>
              <a:gd name="connsiteY6921" fmla="*/ 320109 h 4072308"/>
              <a:gd name="connsiteX6922" fmla="*/ 2616174 w 4126207"/>
              <a:gd name="connsiteY6922" fmla="*/ 313022 h 4072308"/>
              <a:gd name="connsiteX6923" fmla="*/ 2615851 w 4126207"/>
              <a:gd name="connsiteY6923" fmla="*/ 313362 h 4072308"/>
              <a:gd name="connsiteX6924" fmla="*/ 2519839 w 4126207"/>
              <a:gd name="connsiteY6924" fmla="*/ 284787 h 4072308"/>
              <a:gd name="connsiteX6925" fmla="*/ 2474310 w 4126207"/>
              <a:gd name="connsiteY6925" fmla="*/ 273356 h 4072308"/>
              <a:gd name="connsiteX6926" fmla="*/ 2436210 w 4126207"/>
              <a:gd name="connsiteY6926" fmla="*/ 267261 h 4072308"/>
              <a:gd name="connsiteX6927" fmla="*/ 2404682 w 4126207"/>
              <a:gd name="connsiteY6927" fmla="*/ 260118 h 4072308"/>
              <a:gd name="connsiteX6928" fmla="*/ 2310766 w 4126207"/>
              <a:gd name="connsiteY6928" fmla="*/ 237638 h 4072308"/>
              <a:gd name="connsiteX6929" fmla="*/ 2270951 w 4126207"/>
              <a:gd name="connsiteY6929" fmla="*/ 229065 h 4072308"/>
              <a:gd name="connsiteX6930" fmla="*/ 1811655 w 4126207"/>
              <a:gd name="connsiteY6930" fmla="*/ 223541 h 4072308"/>
              <a:gd name="connsiteX6931" fmla="*/ 1764887 w 4126207"/>
              <a:gd name="connsiteY6931" fmla="*/ 228208 h 4072308"/>
              <a:gd name="connsiteX6932" fmla="*/ 1715738 w 4126207"/>
              <a:gd name="connsiteY6932" fmla="*/ 238399 h 4072308"/>
              <a:gd name="connsiteX6933" fmla="*/ 1663541 w 4126207"/>
              <a:gd name="connsiteY6933" fmla="*/ 248783 h 4072308"/>
              <a:gd name="connsiteX6934" fmla="*/ 1610963 w 4126207"/>
              <a:gd name="connsiteY6934" fmla="*/ 261259 h 4072308"/>
              <a:gd name="connsiteX6935" fmla="*/ 1584960 w 4126207"/>
              <a:gd name="connsiteY6935" fmla="*/ 267547 h 4072308"/>
              <a:gd name="connsiteX6936" fmla="*/ 1559814 w 4126207"/>
              <a:gd name="connsiteY6936" fmla="*/ 275166 h 4072308"/>
              <a:gd name="connsiteX6937" fmla="*/ 1504855 w 4126207"/>
              <a:gd name="connsiteY6937" fmla="*/ 294216 h 4072308"/>
              <a:gd name="connsiteX6938" fmla="*/ 1503546 w 4126207"/>
              <a:gd name="connsiteY6938" fmla="*/ 298466 h 4072308"/>
              <a:gd name="connsiteX6939" fmla="*/ 1503726 w 4126207"/>
              <a:gd name="connsiteY6939" fmla="*/ 298447 h 4072308"/>
              <a:gd name="connsiteX6940" fmla="*/ 1502917 w 4126207"/>
              <a:gd name="connsiteY6940" fmla="*/ 296792 h 4072308"/>
              <a:gd name="connsiteX6941" fmla="*/ 1505045 w 4126207"/>
              <a:gd name="connsiteY6941" fmla="*/ 294216 h 4072308"/>
              <a:gd name="connsiteX6942" fmla="*/ 1560005 w 4126207"/>
              <a:gd name="connsiteY6942" fmla="*/ 275166 h 4072308"/>
              <a:gd name="connsiteX6943" fmla="*/ 1585151 w 4126207"/>
              <a:gd name="connsiteY6943" fmla="*/ 267547 h 4072308"/>
              <a:gd name="connsiteX6944" fmla="*/ 1611154 w 4126207"/>
              <a:gd name="connsiteY6944" fmla="*/ 261261 h 4072308"/>
              <a:gd name="connsiteX6945" fmla="*/ 1663732 w 4126207"/>
              <a:gd name="connsiteY6945" fmla="*/ 248783 h 4072308"/>
              <a:gd name="connsiteX6946" fmla="*/ 1715929 w 4126207"/>
              <a:gd name="connsiteY6946" fmla="*/ 238400 h 4072308"/>
              <a:gd name="connsiteX6947" fmla="*/ 1765078 w 4126207"/>
              <a:gd name="connsiteY6947" fmla="*/ 228208 h 4072308"/>
              <a:gd name="connsiteX6948" fmla="*/ 1811783 w 4126207"/>
              <a:gd name="connsiteY6948" fmla="*/ 223547 h 4072308"/>
              <a:gd name="connsiteX6949" fmla="*/ 1397753 w 4126207"/>
              <a:gd name="connsiteY6949" fmla="*/ 210218 h 4072308"/>
              <a:gd name="connsiteX6950" fmla="*/ 1397187 w 4126207"/>
              <a:gd name="connsiteY6950" fmla="*/ 210444 h 4072308"/>
              <a:gd name="connsiteX6951" fmla="*/ 1389976 w 4126207"/>
              <a:gd name="connsiteY6951" fmla="*/ 216064 h 4072308"/>
              <a:gd name="connsiteX6952" fmla="*/ 1390556 w 4126207"/>
              <a:gd name="connsiteY6952" fmla="*/ 215826 h 4072308"/>
              <a:gd name="connsiteX6953" fmla="*/ 2351628 w 4126207"/>
              <a:gd name="connsiteY6953" fmla="*/ 204681 h 4072308"/>
              <a:gd name="connsiteX6954" fmla="*/ 2350765 w 4126207"/>
              <a:gd name="connsiteY6954" fmla="*/ 205673 h 4072308"/>
              <a:gd name="connsiteX6955" fmla="*/ 2351412 w 4126207"/>
              <a:gd name="connsiteY6955" fmla="*/ 205899 h 4072308"/>
              <a:gd name="connsiteX6956" fmla="*/ 2352009 w 4126207"/>
              <a:gd name="connsiteY6956" fmla="*/ 205157 h 4072308"/>
              <a:gd name="connsiteX6957" fmla="*/ 2454212 w 4126207"/>
              <a:gd name="connsiteY6957" fmla="*/ 225636 h 4072308"/>
              <a:gd name="connsiteX6958" fmla="*/ 2476310 w 4126207"/>
              <a:gd name="connsiteY6958" fmla="*/ 229541 h 4072308"/>
              <a:gd name="connsiteX6959" fmla="*/ 2498408 w 4126207"/>
              <a:gd name="connsiteY6959" fmla="*/ 234495 h 4072308"/>
              <a:gd name="connsiteX6960" fmla="*/ 2546605 w 4126207"/>
              <a:gd name="connsiteY6960" fmla="*/ 246591 h 4072308"/>
              <a:gd name="connsiteX6961" fmla="*/ 2556007 w 4126207"/>
              <a:gd name="connsiteY6961" fmla="*/ 253333 h 4072308"/>
              <a:gd name="connsiteX6962" fmla="*/ 2556320 w 4126207"/>
              <a:gd name="connsiteY6962" fmla="*/ 253354 h 4072308"/>
              <a:gd name="connsiteX6963" fmla="*/ 2586712 w 4126207"/>
              <a:gd name="connsiteY6963" fmla="*/ 265061 h 4072308"/>
              <a:gd name="connsiteX6964" fmla="*/ 2573861 w 4126207"/>
              <a:gd name="connsiteY6964" fmla="*/ 262063 h 4072308"/>
              <a:gd name="connsiteX6965" fmla="*/ 2584208 w 4126207"/>
              <a:gd name="connsiteY6965" fmla="*/ 268882 h 4072308"/>
              <a:gd name="connsiteX6966" fmla="*/ 2570131 w 4126207"/>
              <a:gd name="connsiteY6966" fmla="*/ 274119 h 4072308"/>
              <a:gd name="connsiteX6967" fmla="*/ 2518315 w 4126207"/>
              <a:gd name="connsiteY6967" fmla="*/ 258783 h 4072308"/>
              <a:gd name="connsiteX6968" fmla="*/ 2497317 w 4126207"/>
              <a:gd name="connsiteY6968" fmla="*/ 250907 h 4072308"/>
              <a:gd name="connsiteX6969" fmla="*/ 2491241 w 4126207"/>
              <a:gd name="connsiteY6969" fmla="*/ 248205 h 4072308"/>
              <a:gd name="connsiteX6970" fmla="*/ 2497318 w 4126207"/>
              <a:gd name="connsiteY6970" fmla="*/ 251293 h 4072308"/>
              <a:gd name="connsiteX6971" fmla="*/ 2517708 w 4126207"/>
              <a:gd name="connsiteY6971" fmla="*/ 259029 h 4072308"/>
              <a:gd name="connsiteX6972" fmla="*/ 2517934 w 4126207"/>
              <a:gd name="connsiteY6972" fmla="*/ 258783 h 4072308"/>
              <a:gd name="connsiteX6973" fmla="*/ 2569750 w 4126207"/>
              <a:gd name="connsiteY6973" fmla="*/ 274119 h 4072308"/>
              <a:gd name="connsiteX6974" fmla="*/ 2573656 w 4126207"/>
              <a:gd name="connsiteY6974" fmla="*/ 275262 h 4072308"/>
              <a:gd name="connsiteX6975" fmla="*/ 2589372 w 4126207"/>
              <a:gd name="connsiteY6975" fmla="*/ 282024 h 4072308"/>
              <a:gd name="connsiteX6976" fmla="*/ 2593657 w 4126207"/>
              <a:gd name="connsiteY6976" fmla="*/ 284786 h 4072308"/>
              <a:gd name="connsiteX6977" fmla="*/ 2593657 w 4126207"/>
              <a:gd name="connsiteY6977" fmla="*/ 284786 h 4072308"/>
              <a:gd name="connsiteX6978" fmla="*/ 2666714 w 4126207"/>
              <a:gd name="connsiteY6978" fmla="*/ 317362 h 4072308"/>
              <a:gd name="connsiteX6979" fmla="*/ 2661094 w 4126207"/>
              <a:gd name="connsiteY6979" fmla="*/ 319541 h 4072308"/>
              <a:gd name="connsiteX6980" fmla="*/ 2652504 w 4126207"/>
              <a:gd name="connsiteY6980" fmla="*/ 320428 h 4072308"/>
              <a:gd name="connsiteX6981" fmla="*/ 2831747 w 4126207"/>
              <a:gd name="connsiteY6981" fmla="*/ 405576 h 4072308"/>
              <a:gd name="connsiteX6982" fmla="*/ 3010074 w 4126207"/>
              <a:gd name="connsiteY6982" fmla="*/ 505828 h 4072308"/>
              <a:gd name="connsiteX6983" fmla="*/ 2999185 w 4126207"/>
              <a:gd name="connsiteY6983" fmla="*/ 492872 h 4072308"/>
              <a:gd name="connsiteX6984" fmla="*/ 2969991 w 4126207"/>
              <a:gd name="connsiteY6984" fmla="*/ 469285 h 4072308"/>
              <a:gd name="connsiteX6985" fmla="*/ 2950941 w 4126207"/>
              <a:gd name="connsiteY6985" fmla="*/ 455188 h 4072308"/>
              <a:gd name="connsiteX6986" fmla="*/ 2929986 w 4126207"/>
              <a:gd name="connsiteY6986" fmla="*/ 441568 h 4072308"/>
              <a:gd name="connsiteX6987" fmla="*/ 2886647 w 4126207"/>
              <a:gd name="connsiteY6987" fmla="*/ 412993 h 4072308"/>
              <a:gd name="connsiteX6988" fmla="*/ 2813400 w 4126207"/>
              <a:gd name="connsiteY6988" fmla="*/ 367558 h 4072308"/>
              <a:gd name="connsiteX6989" fmla="*/ 2850738 w 4126207"/>
              <a:gd name="connsiteY6989" fmla="*/ 381751 h 4072308"/>
              <a:gd name="connsiteX6990" fmla="*/ 2898934 w 4126207"/>
              <a:gd name="connsiteY6990" fmla="*/ 399659 h 4072308"/>
              <a:gd name="connsiteX6991" fmla="*/ 2958942 w 4126207"/>
              <a:gd name="connsiteY6991" fmla="*/ 434900 h 4072308"/>
              <a:gd name="connsiteX6992" fmla="*/ 3000852 w 4126207"/>
              <a:gd name="connsiteY6992" fmla="*/ 465475 h 4072308"/>
              <a:gd name="connsiteX6993" fmla="*/ 3107532 w 4126207"/>
              <a:gd name="connsiteY6993" fmla="*/ 551200 h 4072308"/>
              <a:gd name="connsiteX6994" fmla="*/ 3173730 w 4126207"/>
              <a:gd name="connsiteY6994" fmla="*/ 606636 h 4072308"/>
              <a:gd name="connsiteX6995" fmla="*/ 3238786 w 4126207"/>
              <a:gd name="connsiteY6995" fmla="*/ 666167 h 4072308"/>
              <a:gd name="connsiteX6996" fmla="*/ 3294793 w 4126207"/>
              <a:gd name="connsiteY6996" fmla="*/ 718364 h 4072308"/>
              <a:gd name="connsiteX6997" fmla="*/ 3349562 w 4126207"/>
              <a:gd name="connsiteY6997" fmla="*/ 772276 h 4072308"/>
              <a:gd name="connsiteX6998" fmla="*/ 3355351 w 4126207"/>
              <a:gd name="connsiteY6998" fmla="*/ 777672 h 4072308"/>
              <a:gd name="connsiteX6999" fmla="*/ 3355402 w 4126207"/>
              <a:gd name="connsiteY6999" fmla="*/ 777000 h 4072308"/>
              <a:gd name="connsiteX7000" fmla="*/ 3355378 w 4126207"/>
              <a:gd name="connsiteY7000" fmla="*/ 777212 h 4072308"/>
              <a:gd name="connsiteX7001" fmla="*/ 3349562 w 4126207"/>
              <a:gd name="connsiteY7001" fmla="*/ 771990 h 4072308"/>
              <a:gd name="connsiteX7002" fmla="*/ 3294793 w 4126207"/>
              <a:gd name="connsiteY7002" fmla="*/ 718079 h 4072308"/>
              <a:gd name="connsiteX7003" fmla="*/ 3238787 w 4126207"/>
              <a:gd name="connsiteY7003" fmla="*/ 665883 h 4072308"/>
              <a:gd name="connsiteX7004" fmla="*/ 3173731 w 4126207"/>
              <a:gd name="connsiteY7004" fmla="*/ 606351 h 4072308"/>
              <a:gd name="connsiteX7005" fmla="*/ 3107532 w 4126207"/>
              <a:gd name="connsiteY7005" fmla="*/ 550917 h 4072308"/>
              <a:gd name="connsiteX7006" fmla="*/ 3000852 w 4126207"/>
              <a:gd name="connsiteY7006" fmla="*/ 465191 h 4072308"/>
              <a:gd name="connsiteX7007" fmla="*/ 2958942 w 4126207"/>
              <a:gd name="connsiteY7007" fmla="*/ 434617 h 4072308"/>
              <a:gd name="connsiteX7008" fmla="*/ 2898934 w 4126207"/>
              <a:gd name="connsiteY7008" fmla="*/ 399373 h 4072308"/>
              <a:gd name="connsiteX7009" fmla="*/ 2850738 w 4126207"/>
              <a:gd name="connsiteY7009" fmla="*/ 381466 h 4072308"/>
              <a:gd name="connsiteX7010" fmla="*/ 2813400 w 4126207"/>
              <a:gd name="connsiteY7010" fmla="*/ 367274 h 4072308"/>
              <a:gd name="connsiteX7011" fmla="*/ 2802256 w 4126207"/>
              <a:gd name="connsiteY7011" fmla="*/ 348224 h 4072308"/>
              <a:gd name="connsiteX7012" fmla="*/ 2839355 w 4126207"/>
              <a:gd name="connsiteY7012" fmla="*/ 363679 h 4072308"/>
              <a:gd name="connsiteX7013" fmla="*/ 2838534 w 4126207"/>
              <a:gd name="connsiteY7013" fmla="*/ 362821 h 4072308"/>
              <a:gd name="connsiteX7014" fmla="*/ 2828015 w 4126207"/>
              <a:gd name="connsiteY7014" fmla="*/ 359118 h 4072308"/>
              <a:gd name="connsiteX7015" fmla="*/ 2802256 w 4126207"/>
              <a:gd name="connsiteY7015" fmla="*/ 347652 h 4072308"/>
              <a:gd name="connsiteX7016" fmla="*/ 2724246 w 4126207"/>
              <a:gd name="connsiteY7016" fmla="*/ 309551 h 4072308"/>
              <a:gd name="connsiteX7017" fmla="*/ 2672122 w 4126207"/>
              <a:gd name="connsiteY7017" fmla="*/ 283489 h 4072308"/>
              <a:gd name="connsiteX7018" fmla="*/ 2666620 w 4126207"/>
              <a:gd name="connsiteY7018" fmla="*/ 281644 h 4072308"/>
              <a:gd name="connsiteX7019" fmla="*/ 2627282 w 4126207"/>
              <a:gd name="connsiteY7019" fmla="*/ 266880 h 4072308"/>
              <a:gd name="connsiteX7020" fmla="*/ 2593754 w 4126207"/>
              <a:gd name="connsiteY7020" fmla="*/ 253546 h 4072308"/>
              <a:gd name="connsiteX7021" fmla="*/ 2519362 w 4126207"/>
              <a:gd name="connsiteY7021" fmla="*/ 229268 h 4072308"/>
              <a:gd name="connsiteX7022" fmla="*/ 2546223 w 4126207"/>
              <a:gd name="connsiteY7022" fmla="*/ 246211 h 4072308"/>
              <a:gd name="connsiteX7023" fmla="*/ 2498122 w 4126207"/>
              <a:gd name="connsiteY7023" fmla="*/ 234019 h 4072308"/>
              <a:gd name="connsiteX7024" fmla="*/ 2475929 w 4126207"/>
              <a:gd name="connsiteY7024" fmla="*/ 229066 h 4072308"/>
              <a:gd name="connsiteX7025" fmla="*/ 2453831 w 4126207"/>
              <a:gd name="connsiteY7025" fmla="*/ 225160 h 4072308"/>
              <a:gd name="connsiteX7026" fmla="*/ 2351628 w 4126207"/>
              <a:gd name="connsiteY7026" fmla="*/ 204681 h 4072308"/>
              <a:gd name="connsiteX7027" fmla="*/ 1493377 w 4126207"/>
              <a:gd name="connsiteY7027" fmla="*/ 200920 h 4072308"/>
              <a:gd name="connsiteX7028" fmla="*/ 1486793 w 4126207"/>
              <a:gd name="connsiteY7028" fmla="*/ 204827 h 4072308"/>
              <a:gd name="connsiteX7029" fmla="*/ 1488253 w 4126207"/>
              <a:gd name="connsiteY7029" fmla="*/ 204835 h 4072308"/>
              <a:gd name="connsiteX7030" fmla="*/ 1493806 w 4126207"/>
              <a:gd name="connsiteY7030" fmla="*/ 201347 h 4072308"/>
              <a:gd name="connsiteX7031" fmla="*/ 1493807 w 4126207"/>
              <a:gd name="connsiteY7031" fmla="*/ 201347 h 4072308"/>
              <a:gd name="connsiteX7032" fmla="*/ 1867648 w 4126207"/>
              <a:gd name="connsiteY7032" fmla="*/ 190450 h 4072308"/>
              <a:gd name="connsiteX7033" fmla="*/ 1867439 w 4126207"/>
              <a:gd name="connsiteY7033" fmla="*/ 190538 h 4072308"/>
              <a:gd name="connsiteX7034" fmla="*/ 1866327 w 4126207"/>
              <a:gd name="connsiteY7034" fmla="*/ 190717 h 4072308"/>
              <a:gd name="connsiteX7035" fmla="*/ 1867480 w 4126207"/>
              <a:gd name="connsiteY7035" fmla="*/ 190534 h 4072308"/>
              <a:gd name="connsiteX7036" fmla="*/ 1819085 w 4126207"/>
              <a:gd name="connsiteY7036" fmla="*/ 189441 h 4072308"/>
              <a:gd name="connsiteX7037" fmla="*/ 1752410 w 4126207"/>
              <a:gd name="connsiteY7037" fmla="*/ 197442 h 4072308"/>
              <a:gd name="connsiteX7038" fmla="*/ 1707766 w 4126207"/>
              <a:gd name="connsiteY7038" fmla="*/ 201518 h 4072308"/>
              <a:gd name="connsiteX7039" fmla="*/ 1707738 w 4126207"/>
              <a:gd name="connsiteY7039" fmla="*/ 201539 h 4072308"/>
              <a:gd name="connsiteX7040" fmla="*/ 1707738 w 4126207"/>
              <a:gd name="connsiteY7040" fmla="*/ 201521 h 4072308"/>
              <a:gd name="connsiteX7041" fmla="*/ 1707547 w 4126207"/>
              <a:gd name="connsiteY7041" fmla="*/ 201539 h 4072308"/>
              <a:gd name="connsiteX7042" fmla="*/ 1707738 w 4126207"/>
              <a:gd name="connsiteY7042" fmla="*/ 201508 h 4072308"/>
              <a:gd name="connsiteX7043" fmla="*/ 1707738 w 4126207"/>
              <a:gd name="connsiteY7043" fmla="*/ 201253 h 4072308"/>
              <a:gd name="connsiteX7044" fmla="*/ 1708225 w 4126207"/>
              <a:gd name="connsiteY7044" fmla="*/ 201177 h 4072308"/>
              <a:gd name="connsiteX7045" fmla="*/ 1707791 w 4126207"/>
              <a:gd name="connsiteY7045" fmla="*/ 201500 h 4072308"/>
              <a:gd name="connsiteX7046" fmla="*/ 1774698 w 4126207"/>
              <a:gd name="connsiteY7046" fmla="*/ 191062 h 4072308"/>
              <a:gd name="connsiteX7047" fmla="*/ 1819085 w 4126207"/>
              <a:gd name="connsiteY7047" fmla="*/ 189441 h 4072308"/>
              <a:gd name="connsiteX7048" fmla="*/ 1351218 w 4126207"/>
              <a:gd name="connsiteY7048" fmla="*/ 188740 h 4072308"/>
              <a:gd name="connsiteX7049" fmla="*/ 1310165 w 4126207"/>
              <a:gd name="connsiteY7049" fmla="*/ 203538 h 4072308"/>
              <a:gd name="connsiteX7050" fmla="*/ 1273493 w 4126207"/>
              <a:gd name="connsiteY7050" fmla="*/ 218874 h 4072308"/>
              <a:gd name="connsiteX7051" fmla="*/ 1233774 w 4126207"/>
              <a:gd name="connsiteY7051" fmla="*/ 237258 h 4072308"/>
              <a:gd name="connsiteX7052" fmla="*/ 1191959 w 4126207"/>
              <a:gd name="connsiteY7052" fmla="*/ 262594 h 4072308"/>
              <a:gd name="connsiteX7053" fmla="*/ 1192100 w 4126207"/>
              <a:gd name="connsiteY7053" fmla="*/ 262805 h 4072308"/>
              <a:gd name="connsiteX7054" fmla="*/ 1202103 w 4126207"/>
              <a:gd name="connsiteY7054" fmla="*/ 254592 h 4072308"/>
              <a:gd name="connsiteX7055" fmla="*/ 1233011 w 4126207"/>
              <a:gd name="connsiteY7055" fmla="*/ 238210 h 4072308"/>
              <a:gd name="connsiteX7056" fmla="*/ 1272731 w 4126207"/>
              <a:gd name="connsiteY7056" fmla="*/ 219826 h 4072308"/>
              <a:gd name="connsiteX7057" fmla="*/ 1309402 w 4126207"/>
              <a:gd name="connsiteY7057" fmla="*/ 204491 h 4072308"/>
              <a:gd name="connsiteX7058" fmla="*/ 1350384 w 4126207"/>
              <a:gd name="connsiteY7058" fmla="*/ 189691 h 4072308"/>
              <a:gd name="connsiteX7059" fmla="*/ 1353417 w 4126207"/>
              <a:gd name="connsiteY7059" fmla="*/ 190699 h 4072308"/>
              <a:gd name="connsiteX7060" fmla="*/ 1354367 w 4126207"/>
              <a:gd name="connsiteY7060" fmla="*/ 189783 h 4072308"/>
              <a:gd name="connsiteX7061" fmla="*/ 1351218 w 4126207"/>
              <a:gd name="connsiteY7061" fmla="*/ 188740 h 4072308"/>
              <a:gd name="connsiteX7062" fmla="*/ 1854590 w 4126207"/>
              <a:gd name="connsiteY7062" fmla="*/ 187227 h 4072308"/>
              <a:gd name="connsiteX7063" fmla="*/ 1819793 w 4126207"/>
              <a:gd name="connsiteY7063" fmla="*/ 190469 h 4072308"/>
              <a:gd name="connsiteX7064" fmla="*/ 1819892 w 4126207"/>
              <a:gd name="connsiteY7064" fmla="*/ 190746 h 4072308"/>
              <a:gd name="connsiteX7065" fmla="*/ 1854625 w 4126207"/>
              <a:gd name="connsiteY7065" fmla="*/ 187762 h 4072308"/>
              <a:gd name="connsiteX7066" fmla="*/ 1866107 w 4126207"/>
              <a:gd name="connsiteY7066" fmla="*/ 187922 h 4072308"/>
              <a:gd name="connsiteX7067" fmla="*/ 1870783 w 4126207"/>
              <a:gd name="connsiteY7067" fmla="*/ 188882 h 4072308"/>
              <a:gd name="connsiteX7068" fmla="*/ 1871187 w 4126207"/>
              <a:gd name="connsiteY7068" fmla="*/ 188679 h 4072308"/>
              <a:gd name="connsiteX7069" fmla="*/ 1854590 w 4126207"/>
              <a:gd name="connsiteY7069" fmla="*/ 187227 h 4072308"/>
              <a:gd name="connsiteX7070" fmla="*/ 2054048 w 4126207"/>
              <a:gd name="connsiteY7070" fmla="*/ 185212 h 4072308"/>
              <a:gd name="connsiteX7071" fmla="*/ 2053962 w 4126207"/>
              <a:gd name="connsiteY7071" fmla="*/ 185260 h 4072308"/>
              <a:gd name="connsiteX7072" fmla="*/ 2053974 w 4126207"/>
              <a:gd name="connsiteY7072" fmla="*/ 185544 h 4072308"/>
              <a:gd name="connsiteX7073" fmla="*/ 2053138 w 4126207"/>
              <a:gd name="connsiteY7073" fmla="*/ 189310 h 4072308"/>
              <a:gd name="connsiteX7074" fmla="*/ 2054186 w 4126207"/>
              <a:gd name="connsiteY7074" fmla="*/ 190415 h 4072308"/>
              <a:gd name="connsiteX7075" fmla="*/ 2054234 w 4126207"/>
              <a:gd name="connsiteY7075" fmla="*/ 191514 h 4072308"/>
              <a:gd name="connsiteX7076" fmla="*/ 2061115 w 4126207"/>
              <a:gd name="connsiteY7076" fmla="*/ 197918 h 4072308"/>
              <a:gd name="connsiteX7077" fmla="*/ 2118265 w 4126207"/>
              <a:gd name="connsiteY7077" fmla="*/ 206776 h 4072308"/>
              <a:gd name="connsiteX7078" fmla="*/ 2167795 w 4126207"/>
              <a:gd name="connsiteY7078" fmla="*/ 211634 h 4072308"/>
              <a:gd name="connsiteX7079" fmla="*/ 2194275 w 4126207"/>
              <a:gd name="connsiteY7079" fmla="*/ 213444 h 4072308"/>
              <a:gd name="connsiteX7080" fmla="*/ 2220468 w 4126207"/>
              <a:gd name="connsiteY7080" fmla="*/ 215158 h 4072308"/>
              <a:gd name="connsiteX7081" fmla="*/ 2254586 w 4126207"/>
              <a:gd name="connsiteY7081" fmla="*/ 218784 h 4072308"/>
              <a:gd name="connsiteX7082" fmla="*/ 2254828 w 4126207"/>
              <a:gd name="connsiteY7082" fmla="*/ 218818 h 4072308"/>
              <a:gd name="connsiteX7083" fmla="*/ 2272988 w 4126207"/>
              <a:gd name="connsiteY7083" fmla="*/ 222271 h 4072308"/>
              <a:gd name="connsiteX7084" fmla="*/ 2271792 w 4126207"/>
              <a:gd name="connsiteY7084" fmla="*/ 223641 h 4072308"/>
              <a:gd name="connsiteX7085" fmla="*/ 2271808 w 4126207"/>
              <a:gd name="connsiteY7085" fmla="*/ 223637 h 4072308"/>
              <a:gd name="connsiteX7086" fmla="*/ 2263153 w 4126207"/>
              <a:gd name="connsiteY7086" fmla="*/ 219957 h 4072308"/>
              <a:gd name="connsiteX7087" fmla="*/ 2254828 w 4126207"/>
              <a:gd name="connsiteY7087" fmla="*/ 218818 h 4072308"/>
              <a:gd name="connsiteX7088" fmla="*/ 2254740 w 4126207"/>
              <a:gd name="connsiteY7088" fmla="*/ 218801 h 4072308"/>
              <a:gd name="connsiteX7089" fmla="*/ 2254586 w 4126207"/>
              <a:gd name="connsiteY7089" fmla="*/ 218784 h 4072308"/>
              <a:gd name="connsiteX7090" fmla="*/ 2244738 w 4126207"/>
              <a:gd name="connsiteY7090" fmla="*/ 217435 h 4072308"/>
              <a:gd name="connsiteX7091" fmla="*/ 2220564 w 4126207"/>
              <a:gd name="connsiteY7091" fmla="*/ 215064 h 4072308"/>
              <a:gd name="connsiteX7092" fmla="*/ 2194370 w 4126207"/>
              <a:gd name="connsiteY7092" fmla="*/ 213349 h 4072308"/>
              <a:gd name="connsiteX7093" fmla="*/ 2167890 w 4126207"/>
              <a:gd name="connsiteY7093" fmla="*/ 211539 h 4072308"/>
              <a:gd name="connsiteX7094" fmla="*/ 2118361 w 4126207"/>
              <a:gd name="connsiteY7094" fmla="*/ 206682 h 4072308"/>
              <a:gd name="connsiteX7095" fmla="*/ 2061211 w 4126207"/>
              <a:gd name="connsiteY7095" fmla="*/ 197823 h 4072308"/>
              <a:gd name="connsiteX7096" fmla="*/ 2054186 w 4126207"/>
              <a:gd name="connsiteY7096" fmla="*/ 190415 h 4072308"/>
              <a:gd name="connsiteX7097" fmla="*/ 2053974 w 4126207"/>
              <a:gd name="connsiteY7097" fmla="*/ 185544 h 4072308"/>
              <a:gd name="connsiteX7098" fmla="*/ 1625115 w 4126207"/>
              <a:gd name="connsiteY7098" fmla="*/ 182350 h 4072308"/>
              <a:gd name="connsiteX7099" fmla="*/ 1613750 w 4126207"/>
              <a:gd name="connsiteY7099" fmla="*/ 183977 h 4072308"/>
              <a:gd name="connsiteX7100" fmla="*/ 1600942 w 4126207"/>
              <a:gd name="connsiteY7100" fmla="*/ 186251 h 4072308"/>
              <a:gd name="connsiteX7101" fmla="*/ 1614084 w 4126207"/>
              <a:gd name="connsiteY7101" fmla="*/ 184048 h 4072308"/>
              <a:gd name="connsiteX7102" fmla="*/ 2119028 w 4126207"/>
              <a:gd name="connsiteY7102" fmla="*/ 175058 h 4072308"/>
              <a:gd name="connsiteX7103" fmla="*/ 2080928 w 4126207"/>
              <a:gd name="connsiteY7103" fmla="*/ 179631 h 4072308"/>
              <a:gd name="connsiteX7104" fmla="*/ 2061020 w 4126207"/>
              <a:gd name="connsiteY7104" fmla="*/ 180393 h 4072308"/>
              <a:gd name="connsiteX7105" fmla="*/ 1709453 w 4126207"/>
              <a:gd name="connsiteY7105" fmla="*/ 217541 h 4072308"/>
              <a:gd name="connsiteX7106" fmla="*/ 1660875 w 4126207"/>
              <a:gd name="connsiteY7106" fmla="*/ 227066 h 4072308"/>
              <a:gd name="connsiteX7107" fmla="*/ 1612298 w 4126207"/>
              <a:gd name="connsiteY7107" fmla="*/ 238210 h 4072308"/>
              <a:gd name="connsiteX7108" fmla="*/ 1531621 w 4126207"/>
              <a:gd name="connsiteY7108" fmla="*/ 257831 h 4072308"/>
              <a:gd name="connsiteX7109" fmla="*/ 1486853 w 4126207"/>
              <a:gd name="connsiteY7109" fmla="*/ 268880 h 4072308"/>
              <a:gd name="connsiteX7110" fmla="*/ 1443324 w 4126207"/>
              <a:gd name="connsiteY7110" fmla="*/ 282312 h 4072308"/>
              <a:gd name="connsiteX7111" fmla="*/ 1399033 w 4126207"/>
              <a:gd name="connsiteY7111" fmla="*/ 297074 h 4072308"/>
              <a:gd name="connsiteX7112" fmla="*/ 1353218 w 4126207"/>
              <a:gd name="connsiteY7112" fmla="*/ 314887 h 4072308"/>
              <a:gd name="connsiteX7113" fmla="*/ 1353207 w 4126207"/>
              <a:gd name="connsiteY7113" fmla="*/ 314892 h 4072308"/>
              <a:gd name="connsiteX7114" fmla="*/ 1355116 w 4126207"/>
              <a:gd name="connsiteY7114" fmla="*/ 315041 h 4072308"/>
              <a:gd name="connsiteX7115" fmla="*/ 1399127 w 4126207"/>
              <a:gd name="connsiteY7115" fmla="*/ 297932 h 4072308"/>
              <a:gd name="connsiteX7116" fmla="*/ 1443419 w 4126207"/>
              <a:gd name="connsiteY7116" fmla="*/ 283167 h 4072308"/>
              <a:gd name="connsiteX7117" fmla="*/ 1486948 w 4126207"/>
              <a:gd name="connsiteY7117" fmla="*/ 269736 h 4072308"/>
              <a:gd name="connsiteX7118" fmla="*/ 1531716 w 4126207"/>
              <a:gd name="connsiteY7118" fmla="*/ 258687 h 4072308"/>
              <a:gd name="connsiteX7119" fmla="*/ 1612392 w 4126207"/>
              <a:gd name="connsiteY7119" fmla="*/ 239066 h 4072308"/>
              <a:gd name="connsiteX7120" fmla="*/ 1660970 w 4126207"/>
              <a:gd name="connsiteY7120" fmla="*/ 227922 h 4072308"/>
              <a:gd name="connsiteX7121" fmla="*/ 1709547 w 4126207"/>
              <a:gd name="connsiteY7121" fmla="*/ 218397 h 4072308"/>
              <a:gd name="connsiteX7122" fmla="*/ 1884663 w 4126207"/>
              <a:gd name="connsiteY7122" fmla="*/ 193511 h 4072308"/>
              <a:gd name="connsiteX7123" fmla="*/ 2061033 w 4126207"/>
              <a:gd name="connsiteY7123" fmla="*/ 181255 h 4072308"/>
              <a:gd name="connsiteX7124" fmla="*/ 2061211 w 4126207"/>
              <a:gd name="connsiteY7124" fmla="*/ 181156 h 4072308"/>
              <a:gd name="connsiteX7125" fmla="*/ 2081118 w 4126207"/>
              <a:gd name="connsiteY7125" fmla="*/ 180392 h 4072308"/>
              <a:gd name="connsiteX7126" fmla="*/ 2127600 w 4126207"/>
              <a:gd name="connsiteY7126" fmla="*/ 181916 h 4072308"/>
              <a:gd name="connsiteX7127" fmla="*/ 2170748 w 4126207"/>
              <a:gd name="connsiteY7127" fmla="*/ 185536 h 4072308"/>
              <a:gd name="connsiteX7128" fmla="*/ 2208848 w 4126207"/>
              <a:gd name="connsiteY7128" fmla="*/ 190013 h 4072308"/>
              <a:gd name="connsiteX7129" fmla="*/ 2239423 w 4126207"/>
              <a:gd name="connsiteY7129" fmla="*/ 197442 h 4072308"/>
              <a:gd name="connsiteX7130" fmla="*/ 2292382 w 4126207"/>
              <a:gd name="connsiteY7130" fmla="*/ 205157 h 4072308"/>
              <a:gd name="connsiteX7131" fmla="*/ 2360010 w 4126207"/>
              <a:gd name="connsiteY7131" fmla="*/ 214683 h 4072308"/>
              <a:gd name="connsiteX7132" fmla="*/ 2386795 w 4126207"/>
              <a:gd name="connsiteY7132" fmla="*/ 217347 h 4072308"/>
              <a:gd name="connsiteX7133" fmla="*/ 2386026 w 4126207"/>
              <a:gd name="connsiteY7133" fmla="*/ 216817 h 4072308"/>
              <a:gd name="connsiteX7134" fmla="*/ 2379151 w 4126207"/>
              <a:gd name="connsiteY7134" fmla="*/ 216560 h 4072308"/>
              <a:gd name="connsiteX7135" fmla="*/ 2359629 w 4126207"/>
              <a:gd name="connsiteY7135" fmla="*/ 214207 h 4072308"/>
              <a:gd name="connsiteX7136" fmla="*/ 2292001 w 4126207"/>
              <a:gd name="connsiteY7136" fmla="*/ 204681 h 4072308"/>
              <a:gd name="connsiteX7137" fmla="*/ 2239042 w 4126207"/>
              <a:gd name="connsiteY7137" fmla="*/ 196966 h 4072308"/>
              <a:gd name="connsiteX7138" fmla="*/ 2208467 w 4126207"/>
              <a:gd name="connsiteY7138" fmla="*/ 189538 h 4072308"/>
              <a:gd name="connsiteX7139" fmla="*/ 2170367 w 4126207"/>
              <a:gd name="connsiteY7139" fmla="*/ 185060 h 4072308"/>
              <a:gd name="connsiteX7140" fmla="*/ 2127219 w 4126207"/>
              <a:gd name="connsiteY7140" fmla="*/ 181440 h 4072308"/>
              <a:gd name="connsiteX7141" fmla="*/ 2080737 w 4126207"/>
              <a:gd name="connsiteY7141" fmla="*/ 179917 h 4072308"/>
              <a:gd name="connsiteX7142" fmla="*/ 2118837 w 4126207"/>
              <a:gd name="connsiteY7142" fmla="*/ 175344 h 4072308"/>
              <a:gd name="connsiteX7143" fmla="*/ 2222659 w 4126207"/>
              <a:gd name="connsiteY7143" fmla="*/ 175344 h 4072308"/>
              <a:gd name="connsiteX7144" fmla="*/ 2295430 w 4126207"/>
              <a:gd name="connsiteY7144" fmla="*/ 184870 h 4072308"/>
              <a:gd name="connsiteX7145" fmla="*/ 2369916 w 4126207"/>
              <a:gd name="connsiteY7145" fmla="*/ 201539 h 4072308"/>
              <a:gd name="connsiteX7146" fmla="*/ 2426494 w 4126207"/>
              <a:gd name="connsiteY7146" fmla="*/ 214397 h 4072308"/>
              <a:gd name="connsiteX7147" fmla="*/ 2460975 w 4126207"/>
              <a:gd name="connsiteY7147" fmla="*/ 219160 h 4072308"/>
              <a:gd name="connsiteX7148" fmla="*/ 2460561 w 4126207"/>
              <a:gd name="connsiteY7148" fmla="*/ 218791 h 4072308"/>
              <a:gd name="connsiteX7149" fmla="*/ 2426685 w 4126207"/>
              <a:gd name="connsiteY7149" fmla="*/ 214111 h 4072308"/>
              <a:gd name="connsiteX7150" fmla="*/ 2370107 w 4126207"/>
              <a:gd name="connsiteY7150" fmla="*/ 201253 h 4072308"/>
              <a:gd name="connsiteX7151" fmla="*/ 2295621 w 4126207"/>
              <a:gd name="connsiteY7151" fmla="*/ 184584 h 4072308"/>
              <a:gd name="connsiteX7152" fmla="*/ 2222850 w 4126207"/>
              <a:gd name="connsiteY7152" fmla="*/ 175058 h 4072308"/>
              <a:gd name="connsiteX7153" fmla="*/ 2119028 w 4126207"/>
              <a:gd name="connsiteY7153" fmla="*/ 175058 h 4072308"/>
              <a:gd name="connsiteX7154" fmla="*/ 1578536 w 4126207"/>
              <a:gd name="connsiteY7154" fmla="*/ 173853 h 4072308"/>
              <a:gd name="connsiteX7155" fmla="*/ 1549242 w 4126207"/>
              <a:gd name="connsiteY7155" fmla="*/ 182773 h 4072308"/>
              <a:gd name="connsiteX7156" fmla="*/ 1567054 w 4126207"/>
              <a:gd name="connsiteY7156" fmla="*/ 175154 h 4072308"/>
              <a:gd name="connsiteX7157" fmla="*/ 1578536 w 4126207"/>
              <a:gd name="connsiteY7157" fmla="*/ 173853 h 4072308"/>
              <a:gd name="connsiteX7158" fmla="*/ 1779906 w 4126207"/>
              <a:gd name="connsiteY7158" fmla="*/ 167913 h 4072308"/>
              <a:gd name="connsiteX7159" fmla="*/ 1768412 w 4126207"/>
              <a:gd name="connsiteY7159" fmla="*/ 171630 h 4072308"/>
              <a:gd name="connsiteX7160" fmla="*/ 1736599 w 4126207"/>
              <a:gd name="connsiteY7160" fmla="*/ 181155 h 4072308"/>
              <a:gd name="connsiteX7161" fmla="*/ 1724883 w 4126207"/>
              <a:gd name="connsiteY7161" fmla="*/ 188204 h 4072308"/>
              <a:gd name="connsiteX7162" fmla="*/ 1707452 w 4126207"/>
              <a:gd name="connsiteY7162" fmla="*/ 201158 h 4072308"/>
              <a:gd name="connsiteX7163" fmla="*/ 1670305 w 4126207"/>
              <a:gd name="connsiteY7163" fmla="*/ 205063 h 4072308"/>
              <a:gd name="connsiteX7164" fmla="*/ 1573150 w 4126207"/>
              <a:gd name="connsiteY7164" fmla="*/ 220779 h 4072308"/>
              <a:gd name="connsiteX7165" fmla="*/ 1510094 w 4126207"/>
              <a:gd name="connsiteY7165" fmla="*/ 238498 h 4072308"/>
              <a:gd name="connsiteX7166" fmla="*/ 1483139 w 4126207"/>
              <a:gd name="connsiteY7166" fmla="*/ 247068 h 4072308"/>
              <a:gd name="connsiteX7167" fmla="*/ 1462660 w 4126207"/>
              <a:gd name="connsiteY7167" fmla="*/ 255547 h 4072308"/>
              <a:gd name="connsiteX7168" fmla="*/ 1397985 w 4126207"/>
              <a:gd name="connsiteY7168" fmla="*/ 282692 h 4072308"/>
              <a:gd name="connsiteX7169" fmla="*/ 1325024 w 4126207"/>
              <a:gd name="connsiteY7169" fmla="*/ 314791 h 4072308"/>
              <a:gd name="connsiteX7170" fmla="*/ 1265683 w 4126207"/>
              <a:gd name="connsiteY7170" fmla="*/ 341462 h 4072308"/>
              <a:gd name="connsiteX7171" fmla="*/ 1250336 w 4126207"/>
              <a:gd name="connsiteY7171" fmla="*/ 346177 h 4072308"/>
              <a:gd name="connsiteX7172" fmla="*/ 1247825 w 4126207"/>
              <a:gd name="connsiteY7172" fmla="*/ 345500 h 4072308"/>
              <a:gd name="connsiteX7173" fmla="*/ 1247204 w 4126207"/>
              <a:gd name="connsiteY7173" fmla="*/ 345937 h 4072308"/>
              <a:gd name="connsiteX7174" fmla="*/ 1266254 w 4126207"/>
              <a:gd name="connsiteY7174" fmla="*/ 342222 h 4072308"/>
              <a:gd name="connsiteX7175" fmla="*/ 1325595 w 4126207"/>
              <a:gd name="connsiteY7175" fmla="*/ 315552 h 4072308"/>
              <a:gd name="connsiteX7176" fmla="*/ 1398556 w 4126207"/>
              <a:gd name="connsiteY7176" fmla="*/ 283453 h 4072308"/>
              <a:gd name="connsiteX7177" fmla="*/ 1463231 w 4126207"/>
              <a:gd name="connsiteY7177" fmla="*/ 256307 h 4072308"/>
              <a:gd name="connsiteX7178" fmla="*/ 1483710 w 4126207"/>
              <a:gd name="connsiteY7178" fmla="*/ 247830 h 4072308"/>
              <a:gd name="connsiteX7179" fmla="*/ 1510666 w 4126207"/>
              <a:gd name="connsiteY7179" fmla="*/ 239257 h 4072308"/>
              <a:gd name="connsiteX7180" fmla="*/ 1573721 w 4126207"/>
              <a:gd name="connsiteY7180" fmla="*/ 221540 h 4072308"/>
              <a:gd name="connsiteX7181" fmla="*/ 1670876 w 4126207"/>
              <a:gd name="connsiteY7181" fmla="*/ 205824 h 4072308"/>
              <a:gd name="connsiteX7182" fmla="*/ 1708024 w 4126207"/>
              <a:gd name="connsiteY7182" fmla="*/ 201919 h 4072308"/>
              <a:gd name="connsiteX7183" fmla="*/ 1752887 w 4126207"/>
              <a:gd name="connsiteY7183" fmla="*/ 197823 h 4072308"/>
              <a:gd name="connsiteX7184" fmla="*/ 1819333 w 4126207"/>
              <a:gd name="connsiteY7184" fmla="*/ 189850 h 4072308"/>
              <a:gd name="connsiteX7185" fmla="*/ 1819085 w 4126207"/>
              <a:gd name="connsiteY7185" fmla="*/ 189155 h 4072308"/>
              <a:gd name="connsiteX7186" fmla="*/ 1774889 w 4126207"/>
              <a:gd name="connsiteY7186" fmla="*/ 190776 h 4072308"/>
              <a:gd name="connsiteX7187" fmla="*/ 1708225 w 4126207"/>
              <a:gd name="connsiteY7187" fmla="*/ 201177 h 4072308"/>
              <a:gd name="connsiteX7188" fmla="*/ 1725169 w 4126207"/>
              <a:gd name="connsiteY7188" fmla="*/ 188585 h 4072308"/>
              <a:gd name="connsiteX7189" fmla="*/ 1736884 w 4126207"/>
              <a:gd name="connsiteY7189" fmla="*/ 181536 h 4072308"/>
              <a:gd name="connsiteX7190" fmla="*/ 1768698 w 4126207"/>
              <a:gd name="connsiteY7190" fmla="*/ 172010 h 4072308"/>
              <a:gd name="connsiteX7191" fmla="*/ 1781069 w 4126207"/>
              <a:gd name="connsiteY7191" fmla="*/ 168011 h 4072308"/>
              <a:gd name="connsiteX7192" fmla="*/ 1562001 w 4126207"/>
              <a:gd name="connsiteY7192" fmla="*/ 157815 h 4072308"/>
              <a:gd name="connsiteX7193" fmla="*/ 1561049 w 4126207"/>
              <a:gd name="connsiteY7193" fmla="*/ 160107 h 4072308"/>
              <a:gd name="connsiteX7194" fmla="*/ 1561058 w 4126207"/>
              <a:gd name="connsiteY7194" fmla="*/ 160107 h 4072308"/>
              <a:gd name="connsiteX7195" fmla="*/ 1562002 w 4126207"/>
              <a:gd name="connsiteY7195" fmla="*/ 157815 h 4072308"/>
              <a:gd name="connsiteX7196" fmla="*/ 1593136 w 4126207"/>
              <a:gd name="connsiteY7196" fmla="*/ 157556 h 4072308"/>
              <a:gd name="connsiteX7197" fmla="*/ 1589534 w 4126207"/>
              <a:gd name="connsiteY7197" fmla="*/ 157784 h 4072308"/>
              <a:gd name="connsiteX7198" fmla="*/ 1584050 w 4126207"/>
              <a:gd name="connsiteY7198" fmla="*/ 158366 h 4072308"/>
              <a:gd name="connsiteX7199" fmla="*/ 1560481 w 4126207"/>
              <a:gd name="connsiteY7199" fmla="*/ 156390 h 4072308"/>
              <a:gd name="connsiteX7200" fmla="*/ 1557923 w 4126207"/>
              <a:gd name="connsiteY7200" fmla="*/ 156642 h 4072308"/>
              <a:gd name="connsiteX7201" fmla="*/ 1486663 w 4126207"/>
              <a:gd name="connsiteY7201" fmla="*/ 177917 h 4072308"/>
              <a:gd name="connsiteX7202" fmla="*/ 1473804 w 4126207"/>
              <a:gd name="connsiteY7202" fmla="*/ 176583 h 4072308"/>
              <a:gd name="connsiteX7203" fmla="*/ 1369029 w 4126207"/>
              <a:gd name="connsiteY7203" fmla="*/ 191823 h 4072308"/>
              <a:gd name="connsiteX7204" fmla="*/ 1348110 w 4126207"/>
              <a:gd name="connsiteY7204" fmla="*/ 197740 h 4072308"/>
              <a:gd name="connsiteX7205" fmla="*/ 1349779 w 4126207"/>
              <a:gd name="connsiteY7205" fmla="*/ 194413 h 4072308"/>
              <a:gd name="connsiteX7206" fmla="*/ 1349216 w 4126207"/>
              <a:gd name="connsiteY7206" fmla="*/ 194966 h 4072308"/>
              <a:gd name="connsiteX7207" fmla="*/ 1368266 w 4126207"/>
              <a:gd name="connsiteY7207" fmla="*/ 192775 h 4072308"/>
              <a:gd name="connsiteX7208" fmla="*/ 1473041 w 4126207"/>
              <a:gd name="connsiteY7208" fmla="*/ 177535 h 4072308"/>
              <a:gd name="connsiteX7209" fmla="*/ 1477578 w 4126207"/>
              <a:gd name="connsiteY7209" fmla="*/ 178738 h 4072308"/>
              <a:gd name="connsiteX7210" fmla="*/ 1485503 w 4126207"/>
              <a:gd name="connsiteY7210" fmla="*/ 178863 h 4072308"/>
              <a:gd name="connsiteX7211" fmla="*/ 1486663 w 4126207"/>
              <a:gd name="connsiteY7211" fmla="*/ 178488 h 4072308"/>
              <a:gd name="connsiteX7212" fmla="*/ 1560528 w 4126207"/>
              <a:gd name="connsiteY7212" fmla="*/ 156433 h 4072308"/>
              <a:gd name="connsiteX7213" fmla="*/ 1394596 w 4126207"/>
              <a:gd name="connsiteY7213" fmla="*/ 141411 h 4072308"/>
              <a:gd name="connsiteX7214" fmla="*/ 1394270 w 4126207"/>
              <a:gd name="connsiteY7214" fmla="*/ 141530 h 4072308"/>
              <a:gd name="connsiteX7215" fmla="*/ 1335024 w 4126207"/>
              <a:gd name="connsiteY7215" fmla="*/ 164201 h 4072308"/>
              <a:gd name="connsiteX7216" fmla="*/ 1334661 w 4126207"/>
              <a:gd name="connsiteY7216" fmla="*/ 164313 h 4072308"/>
              <a:gd name="connsiteX7217" fmla="*/ 1330236 w 4126207"/>
              <a:gd name="connsiteY7217" fmla="*/ 167724 h 4072308"/>
              <a:gd name="connsiteX7218" fmla="*/ 1311996 w 4126207"/>
              <a:gd name="connsiteY7218" fmla="*/ 176229 h 4072308"/>
              <a:gd name="connsiteX7219" fmla="*/ 1302194 w 4126207"/>
              <a:gd name="connsiteY7219" fmla="*/ 180299 h 4072308"/>
              <a:gd name="connsiteX7220" fmla="*/ 1284828 w 4126207"/>
              <a:gd name="connsiteY7220" fmla="*/ 187348 h 4072308"/>
              <a:gd name="connsiteX7221" fmla="*/ 1245585 w 4126207"/>
              <a:gd name="connsiteY7221" fmla="*/ 204206 h 4072308"/>
              <a:gd name="connsiteX7222" fmla="*/ 1218439 w 4126207"/>
              <a:gd name="connsiteY7222" fmla="*/ 217065 h 4072308"/>
              <a:gd name="connsiteX7223" fmla="*/ 1192055 w 4126207"/>
              <a:gd name="connsiteY7223" fmla="*/ 231829 h 4072308"/>
              <a:gd name="connsiteX7224" fmla="*/ 1194245 w 4126207"/>
              <a:gd name="connsiteY7224" fmla="*/ 239353 h 4072308"/>
              <a:gd name="connsiteX7225" fmla="*/ 1203139 w 4126207"/>
              <a:gd name="connsiteY7225" fmla="*/ 238984 h 4072308"/>
              <a:gd name="connsiteX7226" fmla="*/ 1212148 w 4126207"/>
              <a:gd name="connsiteY7226" fmla="*/ 235808 h 4072308"/>
              <a:gd name="connsiteX7227" fmla="*/ 1203854 w 4126207"/>
              <a:gd name="connsiteY7227" fmla="*/ 238650 h 4072308"/>
              <a:gd name="connsiteX7228" fmla="*/ 1195102 w 4126207"/>
              <a:gd name="connsiteY7228" fmla="*/ 239161 h 4072308"/>
              <a:gd name="connsiteX7229" fmla="*/ 1192911 w 4126207"/>
              <a:gd name="connsiteY7229" fmla="*/ 231636 h 4072308"/>
              <a:gd name="connsiteX7230" fmla="*/ 1219296 w 4126207"/>
              <a:gd name="connsiteY7230" fmla="*/ 216873 h 4072308"/>
              <a:gd name="connsiteX7231" fmla="*/ 1246442 w 4126207"/>
              <a:gd name="connsiteY7231" fmla="*/ 204014 h 4072308"/>
              <a:gd name="connsiteX7232" fmla="*/ 1285685 w 4126207"/>
              <a:gd name="connsiteY7232" fmla="*/ 187155 h 4072308"/>
              <a:gd name="connsiteX7233" fmla="*/ 1302194 w 4126207"/>
              <a:gd name="connsiteY7233" fmla="*/ 180299 h 4072308"/>
              <a:gd name="connsiteX7234" fmla="*/ 1310476 w 4126207"/>
              <a:gd name="connsiteY7234" fmla="*/ 176938 h 4072308"/>
              <a:gd name="connsiteX7235" fmla="*/ 1311996 w 4126207"/>
              <a:gd name="connsiteY7235" fmla="*/ 176229 h 4072308"/>
              <a:gd name="connsiteX7236" fmla="*/ 1318915 w 4126207"/>
              <a:gd name="connsiteY7236" fmla="*/ 173356 h 4072308"/>
              <a:gd name="connsiteX7237" fmla="*/ 1335786 w 4126207"/>
              <a:gd name="connsiteY7237" fmla="*/ 163915 h 4072308"/>
              <a:gd name="connsiteX7238" fmla="*/ 1275120 w 4126207"/>
              <a:gd name="connsiteY7238" fmla="*/ 121855 h 4072308"/>
              <a:gd name="connsiteX7239" fmla="*/ 1270064 w 4126207"/>
              <a:gd name="connsiteY7239" fmla="*/ 125719 h 4072308"/>
              <a:gd name="connsiteX7240" fmla="*/ 1224058 w 4126207"/>
              <a:gd name="connsiteY7240" fmla="*/ 147436 h 4072308"/>
              <a:gd name="connsiteX7241" fmla="*/ 1210539 w 4126207"/>
              <a:gd name="connsiteY7241" fmla="*/ 154099 h 4072308"/>
              <a:gd name="connsiteX7242" fmla="*/ 1195306 w 4126207"/>
              <a:gd name="connsiteY7242" fmla="*/ 161443 h 4072308"/>
              <a:gd name="connsiteX7243" fmla="*/ 1191807 w 4126207"/>
              <a:gd name="connsiteY7243" fmla="*/ 163331 h 4072308"/>
              <a:gd name="connsiteX7244" fmla="*/ 1184757 w 4126207"/>
              <a:gd name="connsiteY7244" fmla="*/ 166805 h 4072308"/>
              <a:gd name="connsiteX7245" fmla="*/ 1180995 w 4126207"/>
              <a:gd name="connsiteY7245" fmla="*/ 169161 h 4072308"/>
              <a:gd name="connsiteX7246" fmla="*/ 1176374 w 4126207"/>
              <a:gd name="connsiteY7246" fmla="*/ 171653 h 4072308"/>
              <a:gd name="connsiteX7247" fmla="*/ 1168958 w 4126207"/>
              <a:gd name="connsiteY7247" fmla="*/ 176700 h 4072308"/>
              <a:gd name="connsiteX7248" fmla="*/ 1166663 w 4126207"/>
              <a:gd name="connsiteY7248" fmla="*/ 178137 h 4072308"/>
              <a:gd name="connsiteX7249" fmla="*/ 1166594 w 4126207"/>
              <a:gd name="connsiteY7249" fmla="*/ 178308 h 4072308"/>
              <a:gd name="connsiteX7250" fmla="*/ 1168958 w 4126207"/>
              <a:gd name="connsiteY7250" fmla="*/ 176700 h 4072308"/>
              <a:gd name="connsiteX7251" fmla="*/ 1180995 w 4126207"/>
              <a:gd name="connsiteY7251" fmla="*/ 169161 h 4072308"/>
              <a:gd name="connsiteX7252" fmla="*/ 1191807 w 4126207"/>
              <a:gd name="connsiteY7252" fmla="*/ 163331 h 4072308"/>
              <a:gd name="connsiteX7253" fmla="*/ 1210539 w 4126207"/>
              <a:gd name="connsiteY7253" fmla="*/ 154099 h 4072308"/>
              <a:gd name="connsiteX7254" fmla="*/ 1223963 w 4126207"/>
              <a:gd name="connsiteY7254" fmla="*/ 147626 h 4072308"/>
              <a:gd name="connsiteX7255" fmla="*/ 1269969 w 4126207"/>
              <a:gd name="connsiteY7255" fmla="*/ 125909 h 4072308"/>
              <a:gd name="connsiteX7256" fmla="*/ 1275124 w 4126207"/>
              <a:gd name="connsiteY7256" fmla="*/ 121897 h 4072308"/>
              <a:gd name="connsiteX7257" fmla="*/ 1671733 w 4126207"/>
              <a:gd name="connsiteY7257" fmla="*/ 114765 h 4072308"/>
              <a:gd name="connsiteX7258" fmla="*/ 1670399 w 4126207"/>
              <a:gd name="connsiteY7258" fmla="*/ 120385 h 4072308"/>
              <a:gd name="connsiteX7259" fmla="*/ 1640682 w 4126207"/>
              <a:gd name="connsiteY7259" fmla="*/ 126195 h 4072308"/>
              <a:gd name="connsiteX7260" fmla="*/ 1614583 w 4126207"/>
              <a:gd name="connsiteY7260" fmla="*/ 130672 h 4072308"/>
              <a:gd name="connsiteX7261" fmla="*/ 1671733 w 4126207"/>
              <a:gd name="connsiteY7261" fmla="*/ 114765 h 4072308"/>
              <a:gd name="connsiteX7262" fmla="*/ 1498167 w 4126207"/>
              <a:gd name="connsiteY7262" fmla="*/ 103868 h 4072308"/>
              <a:gd name="connsiteX7263" fmla="*/ 1491728 w 4126207"/>
              <a:gd name="connsiteY7263" fmla="*/ 106901 h 4072308"/>
              <a:gd name="connsiteX7264" fmla="*/ 1492377 w 4126207"/>
              <a:gd name="connsiteY7264" fmla="*/ 106668 h 4072308"/>
              <a:gd name="connsiteX7265" fmla="*/ 1497319 w 4126207"/>
              <a:gd name="connsiteY7265" fmla="*/ 101716 h 4072308"/>
              <a:gd name="connsiteX7266" fmla="*/ 1484622 w 4126207"/>
              <a:gd name="connsiteY7266" fmla="*/ 102839 h 4072308"/>
              <a:gd name="connsiteX7267" fmla="*/ 1463349 w 4126207"/>
              <a:gd name="connsiteY7267" fmla="*/ 105864 h 4072308"/>
              <a:gd name="connsiteX7268" fmla="*/ 1484650 w 4126207"/>
              <a:gd name="connsiteY7268" fmla="*/ 102843 h 4072308"/>
              <a:gd name="connsiteX7269" fmla="*/ 1497330 w 4126207"/>
              <a:gd name="connsiteY7269" fmla="*/ 101752 h 4072308"/>
              <a:gd name="connsiteX7270" fmla="*/ 1499985 w 4126207"/>
              <a:gd name="connsiteY7270" fmla="*/ 102989 h 4072308"/>
              <a:gd name="connsiteX7271" fmla="*/ 1500210 w 4126207"/>
              <a:gd name="connsiteY7271" fmla="*/ 102879 h 4072308"/>
              <a:gd name="connsiteX7272" fmla="*/ 1497319 w 4126207"/>
              <a:gd name="connsiteY7272" fmla="*/ 101716 h 4072308"/>
              <a:gd name="connsiteX7273" fmla="*/ 1572926 w 4126207"/>
              <a:gd name="connsiteY7273" fmla="*/ 90044 h 4072308"/>
              <a:gd name="connsiteX7274" fmla="*/ 1554767 w 4126207"/>
              <a:gd name="connsiteY7274" fmla="*/ 95643 h 4072308"/>
              <a:gd name="connsiteX7275" fmla="*/ 1537089 w 4126207"/>
              <a:gd name="connsiteY7275" fmla="*/ 101630 h 4072308"/>
              <a:gd name="connsiteX7276" fmla="*/ 1553910 w 4126207"/>
              <a:gd name="connsiteY7276" fmla="*/ 96014 h 4072308"/>
              <a:gd name="connsiteX7277" fmla="*/ 1878426 w 4126207"/>
              <a:gd name="connsiteY7277" fmla="*/ 83904 h 4072308"/>
              <a:gd name="connsiteX7278" fmla="*/ 1920526 w 4126207"/>
              <a:gd name="connsiteY7278" fmla="*/ 83904 h 4072308"/>
              <a:gd name="connsiteX7279" fmla="*/ 1955007 w 4126207"/>
              <a:gd name="connsiteY7279" fmla="*/ 86285 h 4072308"/>
              <a:gd name="connsiteX7280" fmla="*/ 1954245 w 4126207"/>
              <a:gd name="connsiteY7280" fmla="*/ 89523 h 4072308"/>
              <a:gd name="connsiteX7281" fmla="*/ 1926813 w 4126207"/>
              <a:gd name="connsiteY7281" fmla="*/ 91143 h 4072308"/>
              <a:gd name="connsiteX7282" fmla="*/ 1903191 w 4126207"/>
              <a:gd name="connsiteY7282" fmla="*/ 91809 h 4072308"/>
              <a:gd name="connsiteX7283" fmla="*/ 1863948 w 4126207"/>
              <a:gd name="connsiteY7283" fmla="*/ 91809 h 4072308"/>
              <a:gd name="connsiteX7284" fmla="*/ 1818799 w 4126207"/>
              <a:gd name="connsiteY7284" fmla="*/ 93905 h 4072308"/>
              <a:gd name="connsiteX7285" fmla="*/ 1729836 w 4126207"/>
              <a:gd name="connsiteY7285" fmla="*/ 101525 h 4072308"/>
              <a:gd name="connsiteX7286" fmla="*/ 1769174 w 4126207"/>
              <a:gd name="connsiteY7286" fmla="*/ 92001 h 4072308"/>
              <a:gd name="connsiteX7287" fmla="*/ 1828134 w 4126207"/>
              <a:gd name="connsiteY7287" fmla="*/ 85809 h 4072308"/>
              <a:gd name="connsiteX7288" fmla="*/ 1878426 w 4126207"/>
              <a:gd name="connsiteY7288" fmla="*/ 83904 h 4072308"/>
              <a:gd name="connsiteX7289" fmla="*/ 1640015 w 4126207"/>
              <a:gd name="connsiteY7289" fmla="*/ 46968 h 4072308"/>
              <a:gd name="connsiteX7290" fmla="*/ 1620786 w 4126207"/>
              <a:gd name="connsiteY7290" fmla="*/ 49925 h 4072308"/>
              <a:gd name="connsiteX7291" fmla="*/ 1602039 w 4126207"/>
              <a:gd name="connsiteY7291" fmla="*/ 52092 h 4072308"/>
              <a:gd name="connsiteX7292" fmla="*/ 1620311 w 4126207"/>
              <a:gd name="connsiteY7292" fmla="*/ 50069 h 4072308"/>
              <a:gd name="connsiteX7293" fmla="*/ 1857697 w 4126207"/>
              <a:gd name="connsiteY7293" fmla="*/ 41091 h 4072308"/>
              <a:gd name="connsiteX7294" fmla="*/ 1857560 w 4126207"/>
              <a:gd name="connsiteY7294" fmla="*/ 41109 h 4072308"/>
              <a:gd name="connsiteX7295" fmla="*/ 1868656 w 4126207"/>
              <a:gd name="connsiteY7295" fmla="*/ 45256 h 4072308"/>
              <a:gd name="connsiteX7296" fmla="*/ 1870070 w 4126207"/>
              <a:gd name="connsiteY7296" fmla="*/ 46330 h 4072308"/>
              <a:gd name="connsiteX7297" fmla="*/ 1870780 w 4126207"/>
              <a:gd name="connsiteY7297" fmla="*/ 46172 h 4072308"/>
              <a:gd name="connsiteX7298" fmla="*/ 1853933 w 4126207"/>
              <a:gd name="connsiteY7298" fmla="*/ 42318 h 4072308"/>
              <a:gd name="connsiteX7299" fmla="*/ 1693450 w 4126207"/>
              <a:gd name="connsiteY7299" fmla="*/ 39994 h 4072308"/>
              <a:gd name="connsiteX7300" fmla="*/ 1692590 w 4126207"/>
              <a:gd name="connsiteY7300" fmla="*/ 40094 h 4072308"/>
              <a:gd name="connsiteX7301" fmla="*/ 1668019 w 4126207"/>
              <a:gd name="connsiteY7301" fmla="*/ 46378 h 4072308"/>
              <a:gd name="connsiteX7302" fmla="*/ 1628395 w 4126207"/>
              <a:gd name="connsiteY7302" fmla="*/ 53807 h 4072308"/>
              <a:gd name="connsiteX7303" fmla="*/ 1606392 w 4126207"/>
              <a:gd name="connsiteY7303" fmla="*/ 60951 h 4072308"/>
              <a:gd name="connsiteX7304" fmla="*/ 1607234 w 4126207"/>
              <a:gd name="connsiteY7304" fmla="*/ 60832 h 4072308"/>
              <a:gd name="connsiteX7305" fmla="*/ 1628870 w 4126207"/>
              <a:gd name="connsiteY7305" fmla="*/ 53805 h 4072308"/>
              <a:gd name="connsiteX7306" fmla="*/ 1668494 w 4126207"/>
              <a:gd name="connsiteY7306" fmla="*/ 46376 h 4072308"/>
              <a:gd name="connsiteX7307" fmla="*/ 1693450 w 4126207"/>
              <a:gd name="connsiteY7307" fmla="*/ 39994 h 4072308"/>
              <a:gd name="connsiteX7308" fmla="*/ 1799856 w 4126207"/>
              <a:gd name="connsiteY7308" fmla="*/ 38304 h 4072308"/>
              <a:gd name="connsiteX7309" fmla="*/ 1799170 w 4126207"/>
              <a:gd name="connsiteY7309" fmla="*/ 38309 h 4072308"/>
              <a:gd name="connsiteX7310" fmla="*/ 1800531 w 4126207"/>
              <a:gd name="connsiteY7310" fmla="*/ 39737 h 4072308"/>
              <a:gd name="connsiteX7311" fmla="*/ 1783938 w 4126207"/>
              <a:gd name="connsiteY7311" fmla="*/ 43044 h 4072308"/>
              <a:gd name="connsiteX7312" fmla="*/ 1744921 w 4126207"/>
              <a:gd name="connsiteY7312" fmla="*/ 51306 h 4072308"/>
              <a:gd name="connsiteX7313" fmla="*/ 1745433 w 4126207"/>
              <a:gd name="connsiteY7313" fmla="*/ 51582 h 4072308"/>
              <a:gd name="connsiteX7314" fmla="*/ 1753047 w 4126207"/>
              <a:gd name="connsiteY7314" fmla="*/ 48733 h 4072308"/>
              <a:gd name="connsiteX7315" fmla="*/ 1784414 w 4126207"/>
              <a:gd name="connsiteY7315" fmla="*/ 43042 h 4072308"/>
              <a:gd name="connsiteX7316" fmla="*/ 1799856 w 4126207"/>
              <a:gd name="connsiteY7316" fmla="*/ 38304 h 4072308"/>
              <a:gd name="connsiteX7317" fmla="*/ 1903476 w 4126207"/>
              <a:gd name="connsiteY7317" fmla="*/ 2180 h 4072308"/>
              <a:gd name="connsiteX7318" fmla="*/ 1934623 w 4126207"/>
              <a:gd name="connsiteY7318" fmla="*/ 7133 h 4072308"/>
              <a:gd name="connsiteX7319" fmla="*/ 1940814 w 4126207"/>
              <a:gd name="connsiteY7319" fmla="*/ 13990 h 4072308"/>
              <a:gd name="connsiteX7320" fmla="*/ 1945791 w 4126207"/>
              <a:gd name="connsiteY7320" fmla="*/ 18242 h 4072308"/>
              <a:gd name="connsiteX7321" fmla="*/ 1944071 w 4126207"/>
              <a:gd name="connsiteY7321" fmla="*/ 22803 h 4072308"/>
              <a:gd name="connsiteX7322" fmla="*/ 1944719 w 4126207"/>
              <a:gd name="connsiteY7322" fmla="*/ 22659 h 4072308"/>
              <a:gd name="connsiteX7323" fmla="*/ 2058257 w 4126207"/>
              <a:gd name="connsiteY7323" fmla="*/ 22659 h 4072308"/>
              <a:gd name="connsiteX7324" fmla="*/ 2097881 w 4126207"/>
              <a:gd name="connsiteY7324" fmla="*/ 29707 h 4072308"/>
              <a:gd name="connsiteX7325" fmla="*/ 2067877 w 4126207"/>
              <a:gd name="connsiteY7325" fmla="*/ 31040 h 4072308"/>
              <a:gd name="connsiteX7326" fmla="*/ 2003298 w 4126207"/>
              <a:gd name="connsiteY7326" fmla="*/ 32279 h 4072308"/>
              <a:gd name="connsiteX7327" fmla="*/ 1942148 w 4126207"/>
              <a:gd name="connsiteY7327" fmla="*/ 33994 h 4072308"/>
              <a:gd name="connsiteX7328" fmla="*/ 1905000 w 4126207"/>
              <a:gd name="connsiteY7328" fmla="*/ 36184 h 4072308"/>
              <a:gd name="connsiteX7329" fmla="*/ 1913323 w 4126207"/>
              <a:gd name="connsiteY7329" fmla="*/ 29635 h 4072308"/>
              <a:gd name="connsiteX7330" fmla="*/ 1925154 w 4126207"/>
              <a:gd name="connsiteY7330" fmla="*/ 27007 h 4072308"/>
              <a:gd name="connsiteX7331" fmla="*/ 1912656 w 4126207"/>
              <a:gd name="connsiteY7331" fmla="*/ 29755 h 4072308"/>
              <a:gd name="connsiteX7332" fmla="*/ 1904150 w 4126207"/>
              <a:gd name="connsiteY7332" fmla="*/ 33351 h 4072308"/>
              <a:gd name="connsiteX7333" fmla="*/ 1904323 w 4126207"/>
              <a:gd name="connsiteY7333" fmla="*/ 36203 h 4072308"/>
              <a:gd name="connsiteX7334" fmla="*/ 1904524 w 4126207"/>
              <a:gd name="connsiteY7334" fmla="*/ 36184 h 4072308"/>
              <a:gd name="connsiteX7335" fmla="*/ 1884629 w 4126207"/>
              <a:gd name="connsiteY7335" fmla="*/ 45593 h 4072308"/>
              <a:gd name="connsiteX7336" fmla="*/ 1864208 w 4126207"/>
              <a:gd name="connsiteY7336" fmla="*/ 47674 h 4072308"/>
              <a:gd name="connsiteX7337" fmla="*/ 1863185 w 4126207"/>
              <a:gd name="connsiteY7337" fmla="*/ 47901 h 4072308"/>
              <a:gd name="connsiteX7338" fmla="*/ 1830515 w 4126207"/>
              <a:gd name="connsiteY7338" fmla="*/ 51996 h 4072308"/>
              <a:gd name="connsiteX7339" fmla="*/ 1805559 w 4126207"/>
              <a:gd name="connsiteY7339" fmla="*/ 57043 h 4072308"/>
              <a:gd name="connsiteX7340" fmla="*/ 1772888 w 4126207"/>
              <a:gd name="connsiteY7340" fmla="*/ 66569 h 4072308"/>
              <a:gd name="connsiteX7341" fmla="*/ 1747552 w 4126207"/>
              <a:gd name="connsiteY7341" fmla="*/ 73045 h 4072308"/>
              <a:gd name="connsiteX7342" fmla="*/ 1706213 w 4126207"/>
              <a:gd name="connsiteY7342" fmla="*/ 81524 h 4072308"/>
              <a:gd name="connsiteX7343" fmla="*/ 1684687 w 4126207"/>
              <a:gd name="connsiteY7343" fmla="*/ 77904 h 4072308"/>
              <a:gd name="connsiteX7344" fmla="*/ 1699165 w 4126207"/>
              <a:gd name="connsiteY7344" fmla="*/ 71902 h 4072308"/>
              <a:gd name="connsiteX7345" fmla="*/ 1717167 w 4126207"/>
              <a:gd name="connsiteY7345" fmla="*/ 67141 h 4072308"/>
              <a:gd name="connsiteX7346" fmla="*/ 1743932 w 4126207"/>
              <a:gd name="connsiteY7346" fmla="*/ 61616 h 4072308"/>
              <a:gd name="connsiteX7347" fmla="*/ 1750314 w 4126207"/>
              <a:gd name="connsiteY7347" fmla="*/ 54854 h 4072308"/>
              <a:gd name="connsiteX7348" fmla="*/ 1749068 w 4126207"/>
              <a:gd name="connsiteY7348" fmla="*/ 54057 h 4072308"/>
              <a:gd name="connsiteX7349" fmla="*/ 1749839 w 4126207"/>
              <a:gd name="connsiteY7349" fmla="*/ 54854 h 4072308"/>
              <a:gd name="connsiteX7350" fmla="*/ 1743457 w 4126207"/>
              <a:gd name="connsiteY7350" fmla="*/ 61616 h 4072308"/>
              <a:gd name="connsiteX7351" fmla="*/ 1716692 w 4126207"/>
              <a:gd name="connsiteY7351" fmla="*/ 67141 h 4072308"/>
              <a:gd name="connsiteX7352" fmla="*/ 1698689 w 4126207"/>
              <a:gd name="connsiteY7352" fmla="*/ 71904 h 4072308"/>
              <a:gd name="connsiteX7353" fmla="*/ 1684211 w 4126207"/>
              <a:gd name="connsiteY7353" fmla="*/ 77904 h 4072308"/>
              <a:gd name="connsiteX7354" fmla="*/ 1705738 w 4126207"/>
              <a:gd name="connsiteY7354" fmla="*/ 81524 h 4072308"/>
              <a:gd name="connsiteX7355" fmla="*/ 1728122 w 4126207"/>
              <a:gd name="connsiteY7355" fmla="*/ 91811 h 4072308"/>
              <a:gd name="connsiteX7356" fmla="*/ 1738516 w 4126207"/>
              <a:gd name="connsiteY7356" fmla="*/ 92800 h 4072308"/>
              <a:gd name="connsiteX7357" fmla="*/ 1738880 w 4126207"/>
              <a:gd name="connsiteY7357" fmla="*/ 92775 h 4072308"/>
              <a:gd name="connsiteX7358" fmla="*/ 1728597 w 4126207"/>
              <a:gd name="connsiteY7358" fmla="*/ 91811 h 4072308"/>
              <a:gd name="connsiteX7359" fmla="*/ 1767745 w 4126207"/>
              <a:gd name="connsiteY7359" fmla="*/ 90858 h 4072308"/>
              <a:gd name="connsiteX7360" fmla="*/ 1767306 w 4126207"/>
              <a:gd name="connsiteY7360" fmla="*/ 90889 h 4072308"/>
              <a:gd name="connsiteX7361" fmla="*/ 1768698 w 4126207"/>
              <a:gd name="connsiteY7361" fmla="*/ 92001 h 4072308"/>
              <a:gd name="connsiteX7362" fmla="*/ 1729360 w 4126207"/>
              <a:gd name="connsiteY7362" fmla="*/ 101527 h 4072308"/>
              <a:gd name="connsiteX7363" fmla="*/ 1671353 w 4126207"/>
              <a:gd name="connsiteY7363" fmla="*/ 114766 h 4072308"/>
              <a:gd name="connsiteX7364" fmla="*/ 1614203 w 4126207"/>
              <a:gd name="connsiteY7364" fmla="*/ 130674 h 4072308"/>
              <a:gd name="connsiteX7365" fmla="*/ 1559243 w 4126207"/>
              <a:gd name="connsiteY7365" fmla="*/ 146294 h 4072308"/>
              <a:gd name="connsiteX7366" fmla="*/ 1530601 w 4126207"/>
              <a:gd name="connsiteY7366" fmla="*/ 156029 h 4072308"/>
              <a:gd name="connsiteX7367" fmla="*/ 1526957 w 4126207"/>
              <a:gd name="connsiteY7367" fmla="*/ 158005 h 4072308"/>
              <a:gd name="connsiteX7368" fmla="*/ 1526245 w 4126207"/>
              <a:gd name="connsiteY7368" fmla="*/ 158278 h 4072308"/>
              <a:gd name="connsiteX7369" fmla="*/ 1525749 w 4126207"/>
              <a:gd name="connsiteY7369" fmla="*/ 158660 h 4072308"/>
              <a:gd name="connsiteX7370" fmla="*/ 1523865 w 4126207"/>
              <a:gd name="connsiteY7370" fmla="*/ 159681 h 4072308"/>
              <a:gd name="connsiteX7371" fmla="*/ 1524401 w 4126207"/>
              <a:gd name="connsiteY7371" fmla="*/ 159699 h 4072308"/>
              <a:gd name="connsiteX7372" fmla="*/ 1525749 w 4126207"/>
              <a:gd name="connsiteY7372" fmla="*/ 158660 h 4072308"/>
              <a:gd name="connsiteX7373" fmla="*/ 1526957 w 4126207"/>
              <a:gd name="connsiteY7373" fmla="*/ 158005 h 4072308"/>
              <a:gd name="connsiteX7374" fmla="*/ 1537213 w 4126207"/>
              <a:gd name="connsiteY7374" fmla="*/ 154075 h 4072308"/>
              <a:gd name="connsiteX7375" fmla="*/ 1559052 w 4126207"/>
              <a:gd name="connsiteY7375" fmla="*/ 146864 h 4072308"/>
              <a:gd name="connsiteX7376" fmla="*/ 1629156 w 4126207"/>
              <a:gd name="connsiteY7376" fmla="*/ 137340 h 4072308"/>
              <a:gd name="connsiteX7377" fmla="*/ 1646301 w 4126207"/>
              <a:gd name="connsiteY7377" fmla="*/ 134196 h 4072308"/>
              <a:gd name="connsiteX7378" fmla="*/ 1661541 w 4126207"/>
              <a:gd name="connsiteY7378" fmla="*/ 132195 h 4072308"/>
              <a:gd name="connsiteX7379" fmla="*/ 1685925 w 4126207"/>
              <a:gd name="connsiteY7379" fmla="*/ 129433 h 4072308"/>
              <a:gd name="connsiteX7380" fmla="*/ 1709833 w 4126207"/>
              <a:gd name="connsiteY7380" fmla="*/ 128385 h 4072308"/>
              <a:gd name="connsiteX7381" fmla="*/ 1660589 w 4126207"/>
              <a:gd name="connsiteY7381" fmla="*/ 143054 h 4072308"/>
              <a:gd name="connsiteX7382" fmla="*/ 1658879 w 4126207"/>
              <a:gd name="connsiteY7382" fmla="*/ 143050 h 4072308"/>
              <a:gd name="connsiteX7383" fmla="*/ 1648111 w 4126207"/>
              <a:gd name="connsiteY7383" fmla="*/ 145721 h 4072308"/>
              <a:gd name="connsiteX7384" fmla="*/ 1633824 w 4126207"/>
              <a:gd name="connsiteY7384" fmla="*/ 149436 h 4072308"/>
              <a:gd name="connsiteX7385" fmla="*/ 1602487 w 4126207"/>
              <a:gd name="connsiteY7385" fmla="*/ 156961 h 4072308"/>
              <a:gd name="connsiteX7386" fmla="*/ 1601130 w 4126207"/>
              <a:gd name="connsiteY7386" fmla="*/ 157047 h 4072308"/>
              <a:gd name="connsiteX7387" fmla="*/ 1580198 w 4126207"/>
              <a:gd name="connsiteY7387" fmla="*/ 164391 h 4072308"/>
              <a:gd name="connsiteX7388" fmla="*/ 1532002 w 4126207"/>
              <a:gd name="connsiteY7388" fmla="*/ 176299 h 4072308"/>
              <a:gd name="connsiteX7389" fmla="*/ 1508666 w 4126207"/>
              <a:gd name="connsiteY7389" fmla="*/ 185824 h 4072308"/>
              <a:gd name="connsiteX7390" fmla="*/ 1491467 w 4126207"/>
              <a:gd name="connsiteY7390" fmla="*/ 198642 h 4072308"/>
              <a:gd name="connsiteX7391" fmla="*/ 1491847 w 4126207"/>
              <a:gd name="connsiteY7391" fmla="*/ 199019 h 4072308"/>
              <a:gd name="connsiteX7392" fmla="*/ 1495402 w 4126207"/>
              <a:gd name="connsiteY7392" fmla="*/ 195406 h 4072308"/>
              <a:gd name="connsiteX7393" fmla="*/ 1508856 w 4126207"/>
              <a:gd name="connsiteY7393" fmla="*/ 186393 h 4072308"/>
              <a:gd name="connsiteX7394" fmla="*/ 1532192 w 4126207"/>
              <a:gd name="connsiteY7394" fmla="*/ 176869 h 4072308"/>
              <a:gd name="connsiteX7395" fmla="*/ 1580389 w 4126207"/>
              <a:gd name="connsiteY7395" fmla="*/ 164961 h 4072308"/>
              <a:gd name="connsiteX7396" fmla="*/ 1567054 w 4126207"/>
              <a:gd name="connsiteY7396" fmla="*/ 174868 h 4072308"/>
              <a:gd name="connsiteX7397" fmla="*/ 1549242 w 4126207"/>
              <a:gd name="connsiteY7397" fmla="*/ 182487 h 4072308"/>
              <a:gd name="connsiteX7398" fmla="*/ 1530192 w 4126207"/>
              <a:gd name="connsiteY7398" fmla="*/ 189345 h 4072308"/>
              <a:gd name="connsiteX7399" fmla="*/ 1493879 w 4126207"/>
              <a:gd name="connsiteY7399" fmla="*/ 201324 h 4072308"/>
              <a:gd name="connsiteX7400" fmla="*/ 1530001 w 4126207"/>
              <a:gd name="connsiteY7400" fmla="*/ 189631 h 4072308"/>
              <a:gd name="connsiteX7401" fmla="*/ 1532483 w 4126207"/>
              <a:gd name="connsiteY7401" fmla="*/ 195109 h 4072308"/>
              <a:gd name="connsiteX7402" fmla="*/ 1532668 w 4126207"/>
              <a:gd name="connsiteY7402" fmla="*/ 195063 h 4072308"/>
              <a:gd name="connsiteX7403" fmla="*/ 1532509 w 4126207"/>
              <a:gd name="connsiteY7403" fmla="*/ 195166 h 4072308"/>
              <a:gd name="connsiteX7404" fmla="*/ 1532763 w 4126207"/>
              <a:gd name="connsiteY7404" fmla="*/ 195727 h 4072308"/>
              <a:gd name="connsiteX7405" fmla="*/ 1531249 w 4126207"/>
              <a:gd name="connsiteY7405" fmla="*/ 196108 h 4072308"/>
              <a:gd name="connsiteX7406" fmla="*/ 1529978 w 4126207"/>
              <a:gd name="connsiteY7406" fmla="*/ 198871 h 4072308"/>
              <a:gd name="connsiteX7407" fmla="*/ 1468470 w 4126207"/>
              <a:gd name="connsiteY7407" fmla="*/ 221065 h 4072308"/>
              <a:gd name="connsiteX7408" fmla="*/ 1430370 w 4126207"/>
              <a:gd name="connsiteY7408" fmla="*/ 236497 h 4072308"/>
              <a:gd name="connsiteX7409" fmla="*/ 1431288 w 4126207"/>
              <a:gd name="connsiteY7409" fmla="*/ 236410 h 4072308"/>
              <a:gd name="connsiteX7410" fmla="*/ 1434158 w 4126207"/>
              <a:gd name="connsiteY7410" fmla="*/ 234292 h 4072308"/>
              <a:gd name="connsiteX7411" fmla="*/ 1468756 w 4126207"/>
              <a:gd name="connsiteY7411" fmla="*/ 221445 h 4072308"/>
              <a:gd name="connsiteX7412" fmla="*/ 1531621 w 4126207"/>
              <a:gd name="connsiteY7412" fmla="*/ 196300 h 4072308"/>
              <a:gd name="connsiteX7413" fmla="*/ 1550195 w 4126207"/>
              <a:gd name="connsiteY7413" fmla="*/ 190966 h 4072308"/>
              <a:gd name="connsiteX7414" fmla="*/ 1569245 w 4126207"/>
              <a:gd name="connsiteY7414" fmla="*/ 187155 h 4072308"/>
              <a:gd name="connsiteX7415" fmla="*/ 1573817 w 4126207"/>
              <a:gd name="connsiteY7415" fmla="*/ 187155 h 4072308"/>
              <a:gd name="connsiteX7416" fmla="*/ 1562471 w 4126207"/>
              <a:gd name="connsiteY7416" fmla="*/ 191930 h 4072308"/>
              <a:gd name="connsiteX7417" fmla="*/ 1562705 w 4126207"/>
              <a:gd name="connsiteY7417" fmla="*/ 191905 h 4072308"/>
              <a:gd name="connsiteX7418" fmla="*/ 1564037 w 4126207"/>
              <a:gd name="connsiteY7418" fmla="*/ 190735 h 4072308"/>
              <a:gd name="connsiteX7419" fmla="*/ 1573626 w 4126207"/>
              <a:gd name="connsiteY7419" fmla="*/ 187442 h 4072308"/>
              <a:gd name="connsiteX7420" fmla="*/ 1625537 w 4126207"/>
              <a:gd name="connsiteY7420" fmla="*/ 177155 h 4072308"/>
              <a:gd name="connsiteX7421" fmla="*/ 1650302 w 4126207"/>
              <a:gd name="connsiteY7421" fmla="*/ 172298 h 4072308"/>
              <a:gd name="connsiteX7422" fmla="*/ 1676305 w 4126207"/>
              <a:gd name="connsiteY7422" fmla="*/ 168202 h 4072308"/>
              <a:gd name="connsiteX7423" fmla="*/ 1729550 w 4126207"/>
              <a:gd name="connsiteY7423" fmla="*/ 159914 h 4072308"/>
              <a:gd name="connsiteX7424" fmla="*/ 1781080 w 4126207"/>
              <a:gd name="connsiteY7424" fmla="*/ 154104 h 4072308"/>
              <a:gd name="connsiteX7425" fmla="*/ 1826705 w 4126207"/>
              <a:gd name="connsiteY7425" fmla="*/ 150865 h 4072308"/>
              <a:gd name="connsiteX7426" fmla="*/ 1879569 w 4126207"/>
              <a:gd name="connsiteY7426" fmla="*/ 148675 h 4072308"/>
              <a:gd name="connsiteX7427" fmla="*/ 2129790 w 4126207"/>
              <a:gd name="connsiteY7427" fmla="*/ 150961 h 4072308"/>
              <a:gd name="connsiteX7428" fmla="*/ 2481072 w 4126207"/>
              <a:gd name="connsiteY7428" fmla="*/ 214111 h 4072308"/>
              <a:gd name="connsiteX7429" fmla="*/ 2486628 w 4126207"/>
              <a:gd name="connsiteY7429" fmla="*/ 216228 h 4072308"/>
              <a:gd name="connsiteX7430" fmla="*/ 2525435 w 4126207"/>
              <a:gd name="connsiteY7430" fmla="*/ 226495 h 4072308"/>
              <a:gd name="connsiteX7431" fmla="*/ 2558225 w 4126207"/>
              <a:gd name="connsiteY7431" fmla="*/ 233733 h 4072308"/>
              <a:gd name="connsiteX7432" fmla="*/ 2498313 w 4126207"/>
              <a:gd name="connsiteY7432" fmla="*/ 211159 h 4072308"/>
              <a:gd name="connsiteX7433" fmla="*/ 2452212 w 4126207"/>
              <a:gd name="connsiteY7433" fmla="*/ 196872 h 4072308"/>
              <a:gd name="connsiteX7434" fmla="*/ 2403349 w 4126207"/>
              <a:gd name="connsiteY7434" fmla="*/ 182965 h 4072308"/>
              <a:gd name="connsiteX7435" fmla="*/ 2373821 w 4126207"/>
              <a:gd name="connsiteY7435" fmla="*/ 171535 h 4072308"/>
              <a:gd name="connsiteX7436" fmla="*/ 2458022 w 4126207"/>
              <a:gd name="connsiteY7436" fmla="*/ 189061 h 4072308"/>
              <a:gd name="connsiteX7437" fmla="*/ 2548033 w 4126207"/>
              <a:gd name="connsiteY7437" fmla="*/ 217637 h 4072308"/>
              <a:gd name="connsiteX7438" fmla="*/ 2629758 w 4126207"/>
              <a:gd name="connsiteY7438" fmla="*/ 248689 h 4072308"/>
              <a:gd name="connsiteX7439" fmla="*/ 2886933 w 4126207"/>
              <a:gd name="connsiteY7439" fmla="*/ 373941 h 4072308"/>
              <a:gd name="connsiteX7440" fmla="*/ 3206306 w 4126207"/>
              <a:gd name="connsiteY7440" fmla="*/ 618164 h 4072308"/>
              <a:gd name="connsiteX7441" fmla="*/ 3234742 w 4126207"/>
              <a:gd name="connsiteY7441" fmla="*/ 647927 h 4072308"/>
              <a:gd name="connsiteX7442" fmla="*/ 3206687 w 4126207"/>
              <a:gd name="connsiteY7442" fmla="*/ 617304 h 4072308"/>
              <a:gd name="connsiteX7443" fmla="*/ 3247835 w 4126207"/>
              <a:gd name="connsiteY7443" fmla="*/ 653499 h 4072308"/>
              <a:gd name="connsiteX7444" fmla="*/ 3299952 w 4126207"/>
              <a:gd name="connsiteY7444" fmla="*/ 706745 h 4072308"/>
              <a:gd name="connsiteX7445" fmla="*/ 3300604 w 4126207"/>
              <a:gd name="connsiteY7445" fmla="*/ 707315 h 4072308"/>
              <a:gd name="connsiteX7446" fmla="*/ 3326035 w 4126207"/>
              <a:gd name="connsiteY7446" fmla="*/ 734081 h 4072308"/>
              <a:gd name="connsiteX7447" fmla="*/ 3325178 w 4126207"/>
              <a:gd name="connsiteY7447" fmla="*/ 735224 h 4072308"/>
              <a:gd name="connsiteX7448" fmla="*/ 3316668 w 4126207"/>
              <a:gd name="connsiteY7448" fmla="*/ 728992 h 4072308"/>
              <a:gd name="connsiteX7449" fmla="*/ 3317125 w 4126207"/>
              <a:gd name="connsiteY7449" fmla="*/ 729581 h 4072308"/>
              <a:gd name="connsiteX7450" fmla="*/ 3325178 w 4126207"/>
              <a:gd name="connsiteY7450" fmla="*/ 735509 h 4072308"/>
              <a:gd name="connsiteX7451" fmla="*/ 3360706 w 4126207"/>
              <a:gd name="connsiteY7451" fmla="*/ 774943 h 4072308"/>
              <a:gd name="connsiteX7452" fmla="*/ 3395282 w 4126207"/>
              <a:gd name="connsiteY7452" fmla="*/ 817519 h 4072308"/>
              <a:gd name="connsiteX7453" fmla="*/ 3412903 w 4126207"/>
              <a:gd name="connsiteY7453" fmla="*/ 839046 h 4072308"/>
              <a:gd name="connsiteX7454" fmla="*/ 3429763 w 4126207"/>
              <a:gd name="connsiteY7454" fmla="*/ 861429 h 4072308"/>
              <a:gd name="connsiteX7455" fmla="*/ 3463576 w 4126207"/>
              <a:gd name="connsiteY7455" fmla="*/ 906673 h 4072308"/>
              <a:gd name="connsiteX7456" fmla="*/ 3581020 w 4126207"/>
              <a:gd name="connsiteY7456" fmla="*/ 1096697 h 4072308"/>
              <a:gd name="connsiteX7457" fmla="*/ 3596450 w 4126207"/>
              <a:gd name="connsiteY7457" fmla="*/ 1125844 h 4072308"/>
              <a:gd name="connsiteX7458" fmla="*/ 3605975 w 4126207"/>
              <a:gd name="connsiteY7458" fmla="*/ 1148608 h 4072308"/>
              <a:gd name="connsiteX7459" fmla="*/ 3595688 w 4126207"/>
              <a:gd name="connsiteY7459" fmla="*/ 1134130 h 4072308"/>
              <a:gd name="connsiteX7460" fmla="*/ 3579496 w 4126207"/>
              <a:gd name="connsiteY7460" fmla="*/ 1110032 h 4072308"/>
              <a:gd name="connsiteX7461" fmla="*/ 3560446 w 4126207"/>
              <a:gd name="connsiteY7461" fmla="*/ 1088506 h 4072308"/>
              <a:gd name="connsiteX7462" fmla="*/ 3539967 w 4126207"/>
              <a:gd name="connsiteY7462" fmla="*/ 1057930 h 4072308"/>
              <a:gd name="connsiteX7463" fmla="*/ 3538502 w 4126207"/>
              <a:gd name="connsiteY7463" fmla="*/ 1058716 h 4072308"/>
              <a:gd name="connsiteX7464" fmla="*/ 3539343 w 4126207"/>
              <a:gd name="connsiteY7464" fmla="*/ 1061709 h 4072308"/>
              <a:gd name="connsiteX7465" fmla="*/ 3538717 w 4126207"/>
              <a:gd name="connsiteY7465" fmla="*/ 1059098 h 4072308"/>
              <a:gd name="connsiteX7466" fmla="*/ 3539967 w 4126207"/>
              <a:gd name="connsiteY7466" fmla="*/ 1058312 h 4072308"/>
              <a:gd name="connsiteX7467" fmla="*/ 3560731 w 4126207"/>
              <a:gd name="connsiteY7467" fmla="*/ 1089268 h 4072308"/>
              <a:gd name="connsiteX7468" fmla="*/ 3559277 w 4126207"/>
              <a:gd name="connsiteY7468" fmla="*/ 1091853 h 4072308"/>
              <a:gd name="connsiteX7469" fmla="*/ 3560820 w 4126207"/>
              <a:gd name="connsiteY7469" fmla="*/ 1089427 h 4072308"/>
              <a:gd name="connsiteX7470" fmla="*/ 3560731 w 4126207"/>
              <a:gd name="connsiteY7470" fmla="*/ 1089268 h 4072308"/>
              <a:gd name="connsiteX7471" fmla="*/ 3561444 w 4126207"/>
              <a:gd name="connsiteY7471" fmla="*/ 1086979 h 4072308"/>
              <a:gd name="connsiteX7472" fmla="*/ 3579781 w 4126207"/>
              <a:gd name="connsiteY7472" fmla="*/ 1110795 h 4072308"/>
              <a:gd name="connsiteX7473" fmla="*/ 3595973 w 4126207"/>
              <a:gd name="connsiteY7473" fmla="*/ 1134893 h 4072308"/>
              <a:gd name="connsiteX7474" fmla="*/ 3606260 w 4126207"/>
              <a:gd name="connsiteY7474" fmla="*/ 1149371 h 4072308"/>
              <a:gd name="connsiteX7475" fmla="*/ 3630835 w 4126207"/>
              <a:gd name="connsiteY7475" fmla="*/ 1197567 h 4072308"/>
              <a:gd name="connsiteX7476" fmla="*/ 3631256 w 4126207"/>
              <a:gd name="connsiteY7476" fmla="*/ 1198764 h 4072308"/>
              <a:gd name="connsiteX7477" fmla="*/ 3654457 w 4126207"/>
              <a:gd name="connsiteY7477" fmla="*/ 1238049 h 4072308"/>
              <a:gd name="connsiteX7478" fmla="*/ 3680269 w 4126207"/>
              <a:gd name="connsiteY7478" fmla="*/ 1290436 h 4072308"/>
              <a:gd name="connsiteX7479" fmla="*/ 3722656 w 4126207"/>
              <a:gd name="connsiteY7479" fmla="*/ 1411308 h 4072308"/>
              <a:gd name="connsiteX7480" fmla="*/ 3734372 w 4126207"/>
              <a:gd name="connsiteY7480" fmla="*/ 1455600 h 4072308"/>
              <a:gd name="connsiteX7481" fmla="*/ 3743897 w 4126207"/>
              <a:gd name="connsiteY7481" fmla="*/ 1499319 h 4072308"/>
              <a:gd name="connsiteX7482" fmla="*/ 3758470 w 4126207"/>
              <a:gd name="connsiteY7482" fmla="*/ 1563804 h 4072308"/>
              <a:gd name="connsiteX7483" fmla="*/ 3774948 w 4126207"/>
              <a:gd name="connsiteY7483" fmla="*/ 1627621 h 4072308"/>
              <a:gd name="connsiteX7484" fmla="*/ 3790855 w 4126207"/>
              <a:gd name="connsiteY7484" fmla="*/ 1737064 h 4072308"/>
              <a:gd name="connsiteX7485" fmla="*/ 3790855 w 4126207"/>
              <a:gd name="connsiteY7485" fmla="*/ 1775164 h 4072308"/>
              <a:gd name="connsiteX7486" fmla="*/ 3792188 w 4126207"/>
              <a:gd name="connsiteY7486" fmla="*/ 1799738 h 4072308"/>
              <a:gd name="connsiteX7487" fmla="*/ 3792855 w 4126207"/>
              <a:gd name="connsiteY7487" fmla="*/ 1826694 h 4072308"/>
              <a:gd name="connsiteX7488" fmla="*/ 3792855 w 4126207"/>
              <a:gd name="connsiteY7488" fmla="*/ 1888892 h 4072308"/>
              <a:gd name="connsiteX7489" fmla="*/ 3787045 w 4126207"/>
              <a:gd name="connsiteY7489" fmla="*/ 1909466 h 4072308"/>
              <a:gd name="connsiteX7490" fmla="*/ 3767995 w 4126207"/>
              <a:gd name="connsiteY7490" fmla="*/ 1982237 h 4072308"/>
              <a:gd name="connsiteX7491" fmla="*/ 3765900 w 4126207"/>
              <a:gd name="connsiteY7491" fmla="*/ 1928802 h 4072308"/>
              <a:gd name="connsiteX7492" fmla="*/ 3762947 w 4126207"/>
              <a:gd name="connsiteY7492" fmla="*/ 1875271 h 4072308"/>
              <a:gd name="connsiteX7493" fmla="*/ 3763065 w 4126207"/>
              <a:gd name="connsiteY7493" fmla="*/ 1873582 h 4072308"/>
              <a:gd name="connsiteX7494" fmla="*/ 3756374 w 4126207"/>
              <a:gd name="connsiteY7494" fmla="*/ 1838409 h 4072308"/>
              <a:gd name="connsiteX7495" fmla="*/ 3753612 w 4126207"/>
              <a:gd name="connsiteY7495" fmla="*/ 1807167 h 4072308"/>
              <a:gd name="connsiteX7496" fmla="*/ 3749135 w 4126207"/>
              <a:gd name="connsiteY7496" fmla="*/ 1785736 h 4072308"/>
              <a:gd name="connsiteX7497" fmla="*/ 3739528 w 4126207"/>
              <a:gd name="connsiteY7497" fmla="*/ 1733134 h 4072308"/>
              <a:gd name="connsiteX7498" fmla="*/ 3748374 w 4126207"/>
              <a:gd name="connsiteY7498" fmla="*/ 1785546 h 4072308"/>
              <a:gd name="connsiteX7499" fmla="*/ 3752851 w 4126207"/>
              <a:gd name="connsiteY7499" fmla="*/ 1806977 h 4072308"/>
              <a:gd name="connsiteX7500" fmla="*/ 3755613 w 4126207"/>
              <a:gd name="connsiteY7500" fmla="*/ 1838219 h 4072308"/>
              <a:gd name="connsiteX7501" fmla="*/ 3755525 w 4126207"/>
              <a:gd name="connsiteY7501" fmla="*/ 1838259 h 4072308"/>
              <a:gd name="connsiteX7502" fmla="*/ 3762566 w 4126207"/>
              <a:gd name="connsiteY7502" fmla="*/ 1875366 h 4072308"/>
              <a:gd name="connsiteX7503" fmla="*/ 3765518 w 4126207"/>
              <a:gd name="connsiteY7503" fmla="*/ 1928801 h 4072308"/>
              <a:gd name="connsiteX7504" fmla="*/ 3767614 w 4126207"/>
              <a:gd name="connsiteY7504" fmla="*/ 1982236 h 4072308"/>
              <a:gd name="connsiteX7505" fmla="*/ 3759518 w 4126207"/>
              <a:gd name="connsiteY7505" fmla="*/ 1939088 h 4072308"/>
              <a:gd name="connsiteX7506" fmla="*/ 3756469 w 4126207"/>
              <a:gd name="connsiteY7506" fmla="*/ 1896797 h 4072308"/>
              <a:gd name="connsiteX7507" fmla="*/ 3751232 w 4126207"/>
              <a:gd name="connsiteY7507" fmla="*/ 1857277 h 4072308"/>
              <a:gd name="connsiteX7508" fmla="*/ 3745707 w 4126207"/>
              <a:gd name="connsiteY7508" fmla="*/ 1857745 h 4072308"/>
              <a:gd name="connsiteX7509" fmla="*/ 3738658 w 4126207"/>
              <a:gd name="connsiteY7509" fmla="*/ 1810120 h 4072308"/>
              <a:gd name="connsiteX7510" fmla="*/ 3729229 w 4126207"/>
              <a:gd name="connsiteY7510" fmla="*/ 1752399 h 4072308"/>
              <a:gd name="connsiteX7511" fmla="*/ 3729896 w 4126207"/>
              <a:gd name="connsiteY7511" fmla="*/ 1717061 h 4072308"/>
              <a:gd name="connsiteX7512" fmla="*/ 3730436 w 4126207"/>
              <a:gd name="connsiteY7512" fmla="*/ 1704700 h 4072308"/>
              <a:gd name="connsiteX7513" fmla="*/ 3729907 w 4126207"/>
              <a:gd name="connsiteY7513" fmla="*/ 1704249 h 4072308"/>
              <a:gd name="connsiteX7514" fmla="*/ 3729324 w 4126207"/>
              <a:gd name="connsiteY7514" fmla="*/ 1716775 h 4072308"/>
              <a:gd name="connsiteX7515" fmla="*/ 3729229 w 4126207"/>
              <a:gd name="connsiteY7515" fmla="*/ 1752398 h 4072308"/>
              <a:gd name="connsiteX7516" fmla="*/ 3721323 w 4126207"/>
              <a:gd name="connsiteY7516" fmla="*/ 1717632 h 4072308"/>
              <a:gd name="connsiteX7517" fmla="*/ 3711036 w 4126207"/>
              <a:gd name="connsiteY7517" fmla="*/ 1665816 h 4072308"/>
              <a:gd name="connsiteX7518" fmla="*/ 3710803 w 4126207"/>
              <a:gd name="connsiteY7518" fmla="*/ 1664696 h 4072308"/>
              <a:gd name="connsiteX7519" fmla="*/ 3692557 w 4126207"/>
              <a:gd name="connsiteY7519" fmla="*/ 1606952 h 4072308"/>
              <a:gd name="connsiteX7520" fmla="*/ 3683032 w 4126207"/>
              <a:gd name="connsiteY7520" fmla="*/ 1598569 h 4072308"/>
              <a:gd name="connsiteX7521" fmla="*/ 3674841 w 4126207"/>
              <a:gd name="connsiteY7521" fmla="*/ 1561041 h 4072308"/>
              <a:gd name="connsiteX7522" fmla="*/ 3665982 w 4126207"/>
              <a:gd name="connsiteY7522" fmla="*/ 1526179 h 4072308"/>
              <a:gd name="connsiteX7523" fmla="*/ 3657981 w 4126207"/>
              <a:gd name="connsiteY7523" fmla="*/ 1493128 h 4072308"/>
              <a:gd name="connsiteX7524" fmla="*/ 3654267 w 4126207"/>
              <a:gd name="connsiteY7524" fmla="*/ 1477126 h 4072308"/>
              <a:gd name="connsiteX7525" fmla="*/ 3649504 w 4126207"/>
              <a:gd name="connsiteY7525" fmla="*/ 1462076 h 4072308"/>
              <a:gd name="connsiteX7526" fmla="*/ 3641135 w 4126207"/>
              <a:gd name="connsiteY7526" fmla="*/ 1428692 h 4072308"/>
              <a:gd name="connsiteX7527" fmla="*/ 3640932 w 4126207"/>
              <a:gd name="connsiteY7527" fmla="*/ 1428262 h 4072308"/>
              <a:gd name="connsiteX7528" fmla="*/ 3629502 w 4126207"/>
              <a:gd name="connsiteY7528" fmla="*/ 1394829 h 4072308"/>
              <a:gd name="connsiteX7529" fmla="*/ 3616548 w 4126207"/>
              <a:gd name="connsiteY7529" fmla="*/ 1361968 h 4072308"/>
              <a:gd name="connsiteX7530" fmla="*/ 3617985 w 4126207"/>
              <a:gd name="connsiteY7530" fmla="*/ 1359472 h 4072308"/>
              <a:gd name="connsiteX7531" fmla="*/ 3616739 w 4126207"/>
              <a:gd name="connsiteY7531" fmla="*/ 1361492 h 4072308"/>
              <a:gd name="connsiteX7532" fmla="*/ 3615310 w 4126207"/>
              <a:gd name="connsiteY7532" fmla="*/ 1361492 h 4072308"/>
              <a:gd name="connsiteX7533" fmla="*/ 3595498 w 4126207"/>
              <a:gd name="connsiteY7533" fmla="*/ 1313867 h 4072308"/>
              <a:gd name="connsiteX7534" fmla="*/ 3573590 w 4126207"/>
              <a:gd name="connsiteY7534" fmla="*/ 1267005 h 4072308"/>
              <a:gd name="connsiteX7535" fmla="*/ 3545015 w 4126207"/>
              <a:gd name="connsiteY7535" fmla="*/ 1211474 h 4072308"/>
              <a:gd name="connsiteX7536" fmla="*/ 3523489 w 4126207"/>
              <a:gd name="connsiteY7536" fmla="*/ 1174993 h 4072308"/>
              <a:gd name="connsiteX7537" fmla="*/ 3509523 w 4126207"/>
              <a:gd name="connsiteY7537" fmla="*/ 1158646 h 4072308"/>
              <a:gd name="connsiteX7538" fmla="*/ 3505286 w 4126207"/>
              <a:gd name="connsiteY7538" fmla="*/ 1160891 h 4072308"/>
              <a:gd name="connsiteX7539" fmla="*/ 3505391 w 4126207"/>
              <a:gd name="connsiteY7539" fmla="*/ 1161086 h 4072308"/>
              <a:gd name="connsiteX7540" fmla="*/ 3503391 w 4126207"/>
              <a:gd name="connsiteY7540" fmla="*/ 1169373 h 4072308"/>
              <a:gd name="connsiteX7541" fmla="*/ 3507201 w 4126207"/>
              <a:gd name="connsiteY7541" fmla="*/ 1181469 h 4072308"/>
              <a:gd name="connsiteX7542" fmla="*/ 3512916 w 4126207"/>
              <a:gd name="connsiteY7542" fmla="*/ 1198424 h 4072308"/>
              <a:gd name="connsiteX7543" fmla="*/ 3503032 w 4126207"/>
              <a:gd name="connsiteY7543" fmla="*/ 1185806 h 4072308"/>
              <a:gd name="connsiteX7544" fmla="*/ 3502982 w 4126207"/>
              <a:gd name="connsiteY7544" fmla="*/ 1186190 h 4072308"/>
              <a:gd name="connsiteX7545" fmla="*/ 3505810 w 4126207"/>
              <a:gd name="connsiteY7545" fmla="*/ 1188724 h 4072308"/>
              <a:gd name="connsiteX7546" fmla="*/ 3512439 w 4126207"/>
              <a:gd name="connsiteY7546" fmla="*/ 1198425 h 4072308"/>
              <a:gd name="connsiteX7547" fmla="*/ 3548444 w 4126207"/>
              <a:gd name="connsiteY7547" fmla="*/ 1294627 h 4072308"/>
              <a:gd name="connsiteX7548" fmla="*/ 3548590 w 4126207"/>
              <a:gd name="connsiteY7548" fmla="*/ 1295156 h 4072308"/>
              <a:gd name="connsiteX7549" fmla="*/ 3567399 w 4126207"/>
              <a:gd name="connsiteY7549" fmla="*/ 1336536 h 4072308"/>
              <a:gd name="connsiteX7550" fmla="*/ 3584258 w 4126207"/>
              <a:gd name="connsiteY7550" fmla="*/ 1374636 h 4072308"/>
              <a:gd name="connsiteX7551" fmla="*/ 3598260 w 4126207"/>
              <a:gd name="connsiteY7551" fmla="*/ 1404640 h 4072308"/>
              <a:gd name="connsiteX7552" fmla="*/ 3610737 w 4126207"/>
              <a:gd name="connsiteY7552" fmla="*/ 1438073 h 4072308"/>
              <a:gd name="connsiteX7553" fmla="*/ 3635312 w 4126207"/>
              <a:gd name="connsiteY7553" fmla="*/ 1515892 h 4072308"/>
              <a:gd name="connsiteX7554" fmla="*/ 3648837 w 4126207"/>
              <a:gd name="connsiteY7554" fmla="*/ 1566660 h 4072308"/>
              <a:gd name="connsiteX7555" fmla="*/ 3655695 w 4126207"/>
              <a:gd name="connsiteY7555" fmla="*/ 1603046 h 4072308"/>
              <a:gd name="connsiteX7556" fmla="*/ 3649314 w 4126207"/>
              <a:gd name="connsiteY7556" fmla="*/ 1608190 h 4072308"/>
              <a:gd name="connsiteX7557" fmla="*/ 3649314 w 4126207"/>
              <a:gd name="connsiteY7557" fmla="*/ 1626668 h 4072308"/>
              <a:gd name="connsiteX7558" fmla="*/ 3641313 w 4126207"/>
              <a:gd name="connsiteY7558" fmla="*/ 1626668 h 4072308"/>
              <a:gd name="connsiteX7559" fmla="*/ 3627025 w 4126207"/>
              <a:gd name="connsiteY7559" fmla="*/ 1577328 h 4072308"/>
              <a:gd name="connsiteX7560" fmla="*/ 3605499 w 4126207"/>
              <a:gd name="connsiteY7560" fmla="*/ 1508082 h 4072308"/>
              <a:gd name="connsiteX7561" fmla="*/ 3600260 w 4126207"/>
              <a:gd name="connsiteY7561" fmla="*/ 1492842 h 4072308"/>
              <a:gd name="connsiteX7562" fmla="*/ 3594259 w 4126207"/>
              <a:gd name="connsiteY7562" fmla="*/ 1478078 h 4072308"/>
              <a:gd name="connsiteX7563" fmla="*/ 3582353 w 4126207"/>
              <a:gd name="connsiteY7563" fmla="*/ 1448360 h 4072308"/>
              <a:gd name="connsiteX7564" fmla="*/ 3579877 w 4126207"/>
              <a:gd name="connsiteY7564" fmla="*/ 1433787 h 4072308"/>
              <a:gd name="connsiteX7565" fmla="*/ 3586830 w 4126207"/>
              <a:gd name="connsiteY7565" fmla="*/ 1416546 h 4072308"/>
              <a:gd name="connsiteX7566" fmla="*/ 3574543 w 4126207"/>
              <a:gd name="connsiteY7566" fmla="*/ 1373017 h 4072308"/>
              <a:gd name="connsiteX7567" fmla="*/ 3553492 w 4126207"/>
              <a:gd name="connsiteY7567" fmla="*/ 1312724 h 4072308"/>
              <a:gd name="connsiteX7568" fmla="*/ 3551517 w 4126207"/>
              <a:gd name="connsiteY7568" fmla="*/ 1305774 h 4072308"/>
              <a:gd name="connsiteX7569" fmla="*/ 3553302 w 4126207"/>
              <a:gd name="connsiteY7569" fmla="*/ 1312249 h 4072308"/>
              <a:gd name="connsiteX7570" fmla="*/ 3553213 w 4126207"/>
              <a:gd name="connsiteY7570" fmla="*/ 1312079 h 4072308"/>
              <a:gd name="connsiteX7571" fmla="*/ 3574256 w 4126207"/>
              <a:gd name="connsiteY7571" fmla="*/ 1372351 h 4072308"/>
              <a:gd name="connsiteX7572" fmla="*/ 3586543 w 4126207"/>
              <a:gd name="connsiteY7572" fmla="*/ 1415880 h 4072308"/>
              <a:gd name="connsiteX7573" fmla="*/ 3579590 w 4126207"/>
              <a:gd name="connsiteY7573" fmla="*/ 1433120 h 4072308"/>
              <a:gd name="connsiteX7574" fmla="*/ 3582067 w 4126207"/>
              <a:gd name="connsiteY7574" fmla="*/ 1447694 h 4072308"/>
              <a:gd name="connsiteX7575" fmla="*/ 3577685 w 4126207"/>
              <a:gd name="connsiteY7575" fmla="*/ 1476269 h 4072308"/>
              <a:gd name="connsiteX7576" fmla="*/ 3571875 w 4126207"/>
              <a:gd name="connsiteY7576" fmla="*/ 1482841 h 4072308"/>
              <a:gd name="connsiteX7577" fmla="*/ 3560445 w 4126207"/>
              <a:gd name="connsiteY7577" fmla="*/ 1455218 h 4072308"/>
              <a:gd name="connsiteX7578" fmla="*/ 3542538 w 4126207"/>
              <a:gd name="connsiteY7578" fmla="*/ 1408451 h 4072308"/>
              <a:gd name="connsiteX7579" fmla="*/ 3542541 w 4126207"/>
              <a:gd name="connsiteY7579" fmla="*/ 1408448 h 4072308"/>
              <a:gd name="connsiteX7580" fmla="*/ 3514059 w 4126207"/>
              <a:gd name="connsiteY7580" fmla="*/ 1348634 h 4072308"/>
              <a:gd name="connsiteX7581" fmla="*/ 3513572 w 4126207"/>
              <a:gd name="connsiteY7581" fmla="*/ 1346815 h 4072308"/>
              <a:gd name="connsiteX7582" fmla="*/ 3496604 w 4126207"/>
              <a:gd name="connsiteY7582" fmla="*/ 1318106 h 4072308"/>
              <a:gd name="connsiteX7583" fmla="*/ 3485960 w 4126207"/>
              <a:gd name="connsiteY7583" fmla="*/ 1305486 h 4072308"/>
              <a:gd name="connsiteX7584" fmla="*/ 3477769 w 4126207"/>
              <a:gd name="connsiteY7584" fmla="*/ 1288626 h 4072308"/>
              <a:gd name="connsiteX7585" fmla="*/ 3477538 w 4126207"/>
              <a:gd name="connsiteY7585" fmla="*/ 1288190 h 4072308"/>
              <a:gd name="connsiteX7586" fmla="*/ 3485388 w 4126207"/>
              <a:gd name="connsiteY7586" fmla="*/ 1304437 h 4072308"/>
              <a:gd name="connsiteX7587" fmla="*/ 3487388 w 4126207"/>
              <a:gd name="connsiteY7587" fmla="*/ 1323487 h 4072308"/>
              <a:gd name="connsiteX7588" fmla="*/ 3454051 w 4126207"/>
              <a:gd name="connsiteY7588" fmla="*/ 1284911 h 4072308"/>
              <a:gd name="connsiteX7589" fmla="*/ 3430238 w 4126207"/>
              <a:gd name="connsiteY7589" fmla="*/ 1234048 h 4072308"/>
              <a:gd name="connsiteX7590" fmla="*/ 3409093 w 4126207"/>
              <a:gd name="connsiteY7590" fmla="*/ 1201186 h 4072308"/>
              <a:gd name="connsiteX7591" fmla="*/ 3313843 w 4126207"/>
              <a:gd name="connsiteY7591" fmla="*/ 1068789 h 4072308"/>
              <a:gd name="connsiteX7592" fmla="*/ 3266885 w 4126207"/>
              <a:gd name="connsiteY7592" fmla="*/ 1016211 h 4072308"/>
              <a:gd name="connsiteX7593" fmla="*/ 3313938 w 4126207"/>
              <a:gd name="connsiteY7593" fmla="*/ 1069837 h 4072308"/>
              <a:gd name="connsiteX7594" fmla="*/ 3409188 w 4126207"/>
              <a:gd name="connsiteY7594" fmla="*/ 1202235 h 4072308"/>
              <a:gd name="connsiteX7595" fmla="*/ 3430334 w 4126207"/>
              <a:gd name="connsiteY7595" fmla="*/ 1235096 h 4072308"/>
              <a:gd name="connsiteX7596" fmla="*/ 3454146 w 4126207"/>
              <a:gd name="connsiteY7596" fmla="*/ 1285959 h 4072308"/>
              <a:gd name="connsiteX7597" fmla="*/ 3451289 w 4126207"/>
              <a:gd name="connsiteY7597" fmla="*/ 1285959 h 4072308"/>
              <a:gd name="connsiteX7598" fmla="*/ 3442527 w 4126207"/>
              <a:gd name="connsiteY7598" fmla="*/ 1270965 h 4072308"/>
              <a:gd name="connsiteX7599" fmla="*/ 3439167 w 4126207"/>
              <a:gd name="connsiteY7599" fmla="*/ 1265859 h 4072308"/>
              <a:gd name="connsiteX7600" fmla="*/ 3438640 w 4126207"/>
              <a:gd name="connsiteY7600" fmla="*/ 1264984 h 4072308"/>
              <a:gd name="connsiteX7601" fmla="*/ 3427987 w 4126207"/>
              <a:gd name="connsiteY7601" fmla="*/ 1248442 h 4072308"/>
              <a:gd name="connsiteX7602" fmla="*/ 3427648 w 4126207"/>
              <a:gd name="connsiteY7602" fmla="*/ 1247906 h 4072308"/>
              <a:gd name="connsiteX7603" fmla="*/ 3417761 w 4126207"/>
              <a:gd name="connsiteY7603" fmla="*/ 1229857 h 4072308"/>
              <a:gd name="connsiteX7604" fmla="*/ 3417608 w 4126207"/>
              <a:gd name="connsiteY7604" fmla="*/ 1229638 h 4072308"/>
              <a:gd name="connsiteX7605" fmla="*/ 3427458 w 4126207"/>
              <a:gd name="connsiteY7605" fmla="*/ 1247620 h 4072308"/>
              <a:gd name="connsiteX7606" fmla="*/ 3427987 w 4126207"/>
              <a:gd name="connsiteY7606" fmla="*/ 1248442 h 4072308"/>
              <a:gd name="connsiteX7607" fmla="*/ 3435275 w 4126207"/>
              <a:gd name="connsiteY7607" fmla="*/ 1259944 h 4072308"/>
              <a:gd name="connsiteX7608" fmla="*/ 3439167 w 4126207"/>
              <a:gd name="connsiteY7608" fmla="*/ 1265859 h 4072308"/>
              <a:gd name="connsiteX7609" fmla="*/ 3451099 w 4126207"/>
              <a:gd name="connsiteY7609" fmla="*/ 1285673 h 4072308"/>
              <a:gd name="connsiteX7610" fmla="*/ 3430940 w 4126207"/>
              <a:gd name="connsiteY7610" fmla="*/ 1270257 h 4072308"/>
              <a:gd name="connsiteX7611" fmla="*/ 3416241 w 4126207"/>
              <a:gd name="connsiteY7611" fmla="*/ 1248483 h 4072308"/>
              <a:gd name="connsiteX7612" fmla="*/ 3416332 w 4126207"/>
              <a:gd name="connsiteY7612" fmla="*/ 1248621 h 4072308"/>
              <a:gd name="connsiteX7613" fmla="*/ 3421630 w 4126207"/>
              <a:gd name="connsiteY7613" fmla="*/ 1271803 h 4072308"/>
              <a:gd name="connsiteX7614" fmla="*/ 3424142 w 4126207"/>
              <a:gd name="connsiteY7614" fmla="*/ 1277962 h 4072308"/>
              <a:gd name="connsiteX7615" fmla="*/ 3490262 w 4126207"/>
              <a:gd name="connsiteY7615" fmla="*/ 1377616 h 4072308"/>
              <a:gd name="connsiteX7616" fmla="*/ 3660671 w 4126207"/>
              <a:gd name="connsiteY7616" fmla="*/ 2621317 h 4072308"/>
              <a:gd name="connsiteX7617" fmla="*/ 3640506 w 4126207"/>
              <a:gd name="connsiteY7617" fmla="*/ 2690198 h 4072308"/>
              <a:gd name="connsiteX7618" fmla="*/ 3643539 w 4126207"/>
              <a:gd name="connsiteY7618" fmla="*/ 2684467 h 4072308"/>
              <a:gd name="connsiteX7619" fmla="*/ 3648647 w 4126207"/>
              <a:gd name="connsiteY7619" fmla="*/ 2685848 h 4072308"/>
              <a:gd name="connsiteX7620" fmla="*/ 3662649 w 4126207"/>
              <a:gd name="connsiteY7620" fmla="*/ 2657273 h 4072308"/>
              <a:gd name="connsiteX7621" fmla="*/ 3662666 w 4126207"/>
              <a:gd name="connsiteY7621" fmla="*/ 2658183 h 4072308"/>
              <a:gd name="connsiteX7622" fmla="*/ 3679412 w 4126207"/>
              <a:gd name="connsiteY7622" fmla="*/ 2616888 h 4072308"/>
              <a:gd name="connsiteX7623" fmla="*/ 3705130 w 4126207"/>
              <a:gd name="connsiteY7623" fmla="*/ 2547927 h 4072308"/>
              <a:gd name="connsiteX7624" fmla="*/ 3716560 w 4126207"/>
              <a:gd name="connsiteY7624" fmla="*/ 2516304 h 4072308"/>
              <a:gd name="connsiteX7625" fmla="*/ 3724847 w 4126207"/>
              <a:gd name="connsiteY7625" fmla="*/ 2495825 h 4072308"/>
              <a:gd name="connsiteX7626" fmla="*/ 3722370 w 4126207"/>
              <a:gd name="connsiteY7626" fmla="*/ 2518971 h 4072308"/>
              <a:gd name="connsiteX7627" fmla="*/ 3706273 w 4126207"/>
              <a:gd name="connsiteY7627" fmla="*/ 2575454 h 4072308"/>
              <a:gd name="connsiteX7628" fmla="*/ 3704940 w 4126207"/>
              <a:gd name="connsiteY7628" fmla="*/ 2591075 h 4072308"/>
              <a:gd name="connsiteX7629" fmla="*/ 3720275 w 4126207"/>
              <a:gd name="connsiteY7629" fmla="*/ 2548308 h 4072308"/>
              <a:gd name="connsiteX7630" fmla="*/ 3730276 w 4126207"/>
              <a:gd name="connsiteY7630" fmla="*/ 2517923 h 4072308"/>
              <a:gd name="connsiteX7631" fmla="*/ 3737896 w 4126207"/>
              <a:gd name="connsiteY7631" fmla="*/ 2497254 h 4072308"/>
              <a:gd name="connsiteX7632" fmla="*/ 3728371 w 4126207"/>
              <a:gd name="connsiteY7632" fmla="*/ 2540021 h 4072308"/>
              <a:gd name="connsiteX7633" fmla="*/ 3698653 w 4126207"/>
              <a:gd name="connsiteY7633" fmla="*/ 2627080 h 4072308"/>
              <a:gd name="connsiteX7634" fmla="*/ 3664649 w 4126207"/>
              <a:gd name="connsiteY7634" fmla="*/ 2699660 h 4072308"/>
              <a:gd name="connsiteX7635" fmla="*/ 3664302 w 4126207"/>
              <a:gd name="connsiteY7635" fmla="*/ 2699556 h 4072308"/>
              <a:gd name="connsiteX7636" fmla="*/ 3653076 w 4126207"/>
              <a:gd name="connsiteY7636" fmla="*/ 2727079 h 4072308"/>
              <a:gd name="connsiteX7637" fmla="*/ 3644932 w 4126207"/>
              <a:gd name="connsiteY7637" fmla="*/ 2749665 h 4072308"/>
              <a:gd name="connsiteX7638" fmla="*/ 3636741 w 4126207"/>
              <a:gd name="connsiteY7638" fmla="*/ 2766525 h 4072308"/>
              <a:gd name="connsiteX7639" fmla="*/ 3583208 w 4126207"/>
              <a:gd name="connsiteY7639" fmla="*/ 2854024 h 4072308"/>
              <a:gd name="connsiteX7640" fmla="*/ 3581242 w 4126207"/>
              <a:gd name="connsiteY7640" fmla="*/ 2859185 h 4072308"/>
              <a:gd name="connsiteX7641" fmla="*/ 3635447 w 4126207"/>
              <a:gd name="connsiteY7641" fmla="*/ 2769921 h 4072308"/>
              <a:gd name="connsiteX7642" fmla="*/ 3636741 w 4126207"/>
              <a:gd name="connsiteY7642" fmla="*/ 2767097 h 4072308"/>
              <a:gd name="connsiteX7643" fmla="*/ 3644932 w 4126207"/>
              <a:gd name="connsiteY7643" fmla="*/ 2750237 h 4072308"/>
              <a:gd name="connsiteX7644" fmla="*/ 3641980 w 4126207"/>
              <a:gd name="connsiteY7644" fmla="*/ 2767192 h 4072308"/>
              <a:gd name="connsiteX7645" fmla="*/ 3620929 w 4126207"/>
              <a:gd name="connsiteY7645" fmla="*/ 2814341 h 4072308"/>
              <a:gd name="connsiteX7646" fmla="*/ 3608356 w 4126207"/>
              <a:gd name="connsiteY7646" fmla="*/ 2841868 h 4072308"/>
              <a:gd name="connsiteX7647" fmla="*/ 3595879 w 4126207"/>
              <a:gd name="connsiteY7647" fmla="*/ 2865680 h 4072308"/>
              <a:gd name="connsiteX7648" fmla="*/ 3584830 w 4126207"/>
              <a:gd name="connsiteY7648" fmla="*/ 2893303 h 4072308"/>
              <a:gd name="connsiteX7649" fmla="*/ 3601689 w 4126207"/>
              <a:gd name="connsiteY7649" fmla="*/ 2873396 h 4072308"/>
              <a:gd name="connsiteX7650" fmla="*/ 3616262 w 4126207"/>
              <a:gd name="connsiteY7650" fmla="*/ 2850821 h 4072308"/>
              <a:gd name="connsiteX7651" fmla="*/ 3628986 w 4126207"/>
              <a:gd name="connsiteY7651" fmla="*/ 2828708 h 4072308"/>
              <a:gd name="connsiteX7652" fmla="*/ 3630073 w 4126207"/>
              <a:gd name="connsiteY7652" fmla="*/ 2826342 h 4072308"/>
              <a:gd name="connsiteX7653" fmla="*/ 3670078 w 4126207"/>
              <a:gd name="connsiteY7653" fmla="*/ 2742046 h 4072308"/>
              <a:gd name="connsiteX7654" fmla="*/ 3670164 w 4126207"/>
              <a:gd name="connsiteY7654" fmla="*/ 2741928 h 4072308"/>
              <a:gd name="connsiteX7655" fmla="*/ 3684746 w 4126207"/>
              <a:gd name="connsiteY7655" fmla="*/ 2705851 h 4072308"/>
              <a:gd name="connsiteX7656" fmla="*/ 3692366 w 4126207"/>
              <a:gd name="connsiteY7656" fmla="*/ 2687373 h 4072308"/>
              <a:gd name="connsiteX7657" fmla="*/ 3698939 w 4126207"/>
              <a:gd name="connsiteY7657" fmla="*/ 2668323 h 4072308"/>
              <a:gd name="connsiteX7658" fmla="*/ 3720902 w 4126207"/>
              <a:gd name="connsiteY7658" fmla="*/ 2601491 h 4072308"/>
              <a:gd name="connsiteX7659" fmla="*/ 3719608 w 4126207"/>
              <a:gd name="connsiteY7659" fmla="*/ 2600076 h 4072308"/>
              <a:gd name="connsiteX7660" fmla="*/ 3723513 w 4126207"/>
              <a:gd name="connsiteY7660" fmla="*/ 2584407 h 4072308"/>
              <a:gd name="connsiteX7661" fmla="*/ 3730419 w 4126207"/>
              <a:gd name="connsiteY7661" fmla="*/ 2567025 h 4072308"/>
              <a:gd name="connsiteX7662" fmla="*/ 3732658 w 4126207"/>
              <a:gd name="connsiteY7662" fmla="*/ 2565844 h 4072308"/>
              <a:gd name="connsiteX7663" fmla="*/ 3733038 w 4126207"/>
              <a:gd name="connsiteY7663" fmla="*/ 2564691 h 4072308"/>
              <a:gd name="connsiteX7664" fmla="*/ 3741420 w 4126207"/>
              <a:gd name="connsiteY7664" fmla="*/ 2545164 h 4072308"/>
              <a:gd name="connsiteX7665" fmla="*/ 3741555 w 4126207"/>
              <a:gd name="connsiteY7665" fmla="*/ 2545606 h 4072308"/>
              <a:gd name="connsiteX7666" fmla="*/ 3750946 w 4126207"/>
              <a:gd name="connsiteY7666" fmla="*/ 2523256 h 4072308"/>
              <a:gd name="connsiteX7667" fmla="*/ 3742850 w 4126207"/>
              <a:gd name="connsiteY7667" fmla="*/ 2550593 h 4072308"/>
              <a:gd name="connsiteX7668" fmla="*/ 3742750 w 4126207"/>
              <a:gd name="connsiteY7668" fmla="*/ 2550267 h 4072308"/>
              <a:gd name="connsiteX7669" fmla="*/ 3730561 w 4126207"/>
              <a:gd name="connsiteY7669" fmla="*/ 2603839 h 4072308"/>
              <a:gd name="connsiteX7670" fmla="*/ 3705797 w 4126207"/>
              <a:gd name="connsiteY7670" fmla="*/ 2675467 h 4072308"/>
              <a:gd name="connsiteX7671" fmla="*/ 3705794 w 4126207"/>
              <a:gd name="connsiteY7671" fmla="*/ 2675473 h 4072308"/>
              <a:gd name="connsiteX7672" fmla="*/ 3700272 w 4126207"/>
              <a:gd name="connsiteY7672" fmla="*/ 2699564 h 4072308"/>
              <a:gd name="connsiteX7673" fmla="*/ 3688842 w 4126207"/>
              <a:gd name="connsiteY7673" fmla="*/ 2734045 h 4072308"/>
              <a:gd name="connsiteX7674" fmla="*/ 3685139 w 4126207"/>
              <a:gd name="connsiteY7674" fmla="*/ 2752238 h 4072308"/>
              <a:gd name="connsiteX7675" fmla="*/ 3685142 w 4126207"/>
              <a:gd name="connsiteY7675" fmla="*/ 2752235 h 4072308"/>
              <a:gd name="connsiteX7676" fmla="*/ 3685218 w 4126207"/>
              <a:gd name="connsiteY7676" fmla="*/ 2746937 h 4072308"/>
              <a:gd name="connsiteX7677" fmla="*/ 3688842 w 4126207"/>
              <a:gd name="connsiteY7677" fmla="*/ 2734045 h 4072308"/>
              <a:gd name="connsiteX7678" fmla="*/ 3700272 w 4126207"/>
              <a:gd name="connsiteY7678" fmla="*/ 2699565 h 4072308"/>
              <a:gd name="connsiteX7679" fmla="*/ 3705797 w 4126207"/>
              <a:gd name="connsiteY7679" fmla="*/ 2675467 h 4072308"/>
              <a:gd name="connsiteX7680" fmla="*/ 3730562 w 4126207"/>
              <a:gd name="connsiteY7680" fmla="*/ 2604601 h 4072308"/>
              <a:gd name="connsiteX7681" fmla="*/ 3761232 w 4126207"/>
              <a:gd name="connsiteY7681" fmla="*/ 2535925 h 4072308"/>
              <a:gd name="connsiteX7682" fmla="*/ 3766757 w 4126207"/>
              <a:gd name="connsiteY7682" fmla="*/ 2527448 h 4072308"/>
              <a:gd name="connsiteX7683" fmla="*/ 3776282 w 4126207"/>
              <a:gd name="connsiteY7683" fmla="*/ 2501159 h 4072308"/>
              <a:gd name="connsiteX7684" fmla="*/ 3778608 w 4126207"/>
              <a:gd name="connsiteY7684" fmla="*/ 2501720 h 4072308"/>
              <a:gd name="connsiteX7685" fmla="*/ 3785328 w 4126207"/>
              <a:gd name="connsiteY7685" fmla="*/ 2484117 h 4072308"/>
              <a:gd name="connsiteX7686" fmla="*/ 3785330 w 4126207"/>
              <a:gd name="connsiteY7686" fmla="*/ 2484109 h 4072308"/>
              <a:gd name="connsiteX7687" fmla="*/ 3817525 w 4126207"/>
              <a:gd name="connsiteY7687" fmla="*/ 2348378 h 4072308"/>
              <a:gd name="connsiteX7688" fmla="*/ 3828669 w 4126207"/>
              <a:gd name="connsiteY7688" fmla="*/ 2292275 h 4072308"/>
              <a:gd name="connsiteX7689" fmla="*/ 3829986 w 4126207"/>
              <a:gd name="connsiteY7689" fmla="*/ 2291210 h 4072308"/>
              <a:gd name="connsiteX7690" fmla="*/ 3827241 w 4126207"/>
              <a:gd name="connsiteY7690" fmla="*/ 2319231 h 4072308"/>
              <a:gd name="connsiteX7691" fmla="*/ 3821621 w 4126207"/>
              <a:gd name="connsiteY7691" fmla="*/ 2360284 h 4072308"/>
              <a:gd name="connsiteX7692" fmla="*/ 3815144 w 4126207"/>
              <a:gd name="connsiteY7692" fmla="*/ 2398384 h 4072308"/>
              <a:gd name="connsiteX7693" fmla="*/ 3809048 w 4126207"/>
              <a:gd name="connsiteY7693" fmla="*/ 2435627 h 4072308"/>
              <a:gd name="connsiteX7694" fmla="*/ 3801618 w 4126207"/>
              <a:gd name="connsiteY7694" fmla="*/ 2472393 h 4072308"/>
              <a:gd name="connsiteX7695" fmla="*/ 3755041 w 4126207"/>
              <a:gd name="connsiteY7695" fmla="*/ 2639366 h 4072308"/>
              <a:gd name="connsiteX7696" fmla="*/ 3733038 w 4126207"/>
              <a:gd name="connsiteY7696" fmla="*/ 2711757 h 4072308"/>
              <a:gd name="connsiteX7697" fmla="*/ 3710559 w 4126207"/>
              <a:gd name="connsiteY7697" fmla="*/ 2782908 h 4072308"/>
              <a:gd name="connsiteX7698" fmla="*/ 3679984 w 4126207"/>
              <a:gd name="connsiteY7698" fmla="*/ 2831486 h 4072308"/>
              <a:gd name="connsiteX7699" fmla="*/ 3680040 w 4126207"/>
              <a:gd name="connsiteY7699" fmla="*/ 2831306 h 4072308"/>
              <a:gd name="connsiteX7700" fmla="*/ 3679984 w 4126207"/>
              <a:gd name="connsiteY7700" fmla="*/ 2831485 h 4072308"/>
              <a:gd name="connsiteX7701" fmla="*/ 3657124 w 4126207"/>
              <a:gd name="connsiteY7701" fmla="*/ 2869585 h 4072308"/>
              <a:gd name="connsiteX7702" fmla="*/ 3642550 w 4126207"/>
              <a:gd name="connsiteY7702" fmla="*/ 2887112 h 4072308"/>
              <a:gd name="connsiteX7703" fmla="*/ 3605117 w 4126207"/>
              <a:gd name="connsiteY7703" fmla="*/ 2938165 h 4072308"/>
              <a:gd name="connsiteX7704" fmla="*/ 3602947 w 4126207"/>
              <a:gd name="connsiteY7704" fmla="*/ 2940721 h 4072308"/>
              <a:gd name="connsiteX7705" fmla="*/ 3602934 w 4126207"/>
              <a:gd name="connsiteY7705" fmla="*/ 2940770 h 4072308"/>
              <a:gd name="connsiteX7706" fmla="*/ 3605308 w 4126207"/>
              <a:gd name="connsiteY7706" fmla="*/ 2937975 h 4072308"/>
              <a:gd name="connsiteX7707" fmla="*/ 3642741 w 4126207"/>
              <a:gd name="connsiteY7707" fmla="*/ 2886921 h 4072308"/>
              <a:gd name="connsiteX7708" fmla="*/ 3657314 w 4126207"/>
              <a:gd name="connsiteY7708" fmla="*/ 2869395 h 4072308"/>
              <a:gd name="connsiteX7709" fmla="*/ 3680174 w 4126207"/>
              <a:gd name="connsiteY7709" fmla="*/ 2831295 h 4072308"/>
              <a:gd name="connsiteX7710" fmla="*/ 3710749 w 4126207"/>
              <a:gd name="connsiteY7710" fmla="*/ 2782717 h 4072308"/>
              <a:gd name="connsiteX7711" fmla="*/ 3732657 w 4126207"/>
              <a:gd name="connsiteY7711" fmla="*/ 2749380 h 4072308"/>
              <a:gd name="connsiteX7712" fmla="*/ 3748302 w 4126207"/>
              <a:gd name="connsiteY7712" fmla="*/ 2720615 h 4072308"/>
              <a:gd name="connsiteX7713" fmla="*/ 3761072 w 4126207"/>
              <a:gd name="connsiteY7713" fmla="*/ 2696379 h 4072308"/>
              <a:gd name="connsiteX7714" fmla="*/ 3761613 w 4126207"/>
              <a:gd name="connsiteY7714" fmla="*/ 2694992 h 4072308"/>
              <a:gd name="connsiteX7715" fmla="*/ 3790188 w 4126207"/>
              <a:gd name="connsiteY7715" fmla="*/ 2644033 h 4072308"/>
              <a:gd name="connsiteX7716" fmla="*/ 3768880 w 4126207"/>
              <a:gd name="connsiteY7716" fmla="*/ 2698931 h 4072308"/>
              <a:gd name="connsiteX7717" fmla="*/ 3752697 w 4126207"/>
              <a:gd name="connsiteY7717" fmla="*/ 2734078 h 4072308"/>
              <a:gd name="connsiteX7718" fmla="*/ 3759628 w 4126207"/>
              <a:gd name="connsiteY7718" fmla="*/ 2720244 h 4072308"/>
              <a:gd name="connsiteX7719" fmla="*/ 3790570 w 4126207"/>
              <a:gd name="connsiteY7719" fmla="*/ 2644415 h 4072308"/>
              <a:gd name="connsiteX7720" fmla="*/ 3805047 w 4126207"/>
              <a:gd name="connsiteY7720" fmla="*/ 2611077 h 4072308"/>
              <a:gd name="connsiteX7721" fmla="*/ 3814572 w 4126207"/>
              <a:gd name="connsiteY7721" fmla="*/ 2592027 h 4072308"/>
              <a:gd name="connsiteX7722" fmla="*/ 3822799 w 4126207"/>
              <a:gd name="connsiteY7722" fmla="*/ 2577704 h 4072308"/>
              <a:gd name="connsiteX7723" fmla="*/ 3831803 w 4126207"/>
              <a:gd name="connsiteY7723" fmla="*/ 2560306 h 4072308"/>
              <a:gd name="connsiteX7724" fmla="*/ 3832289 w 4126207"/>
              <a:gd name="connsiteY7724" fmla="*/ 2558689 h 4072308"/>
              <a:gd name="connsiteX7725" fmla="*/ 3869437 w 4126207"/>
              <a:gd name="connsiteY7725" fmla="*/ 2473536 h 4072308"/>
              <a:gd name="connsiteX7726" fmla="*/ 3889133 w 4126207"/>
              <a:gd name="connsiteY7726" fmla="*/ 2450180 h 4072308"/>
              <a:gd name="connsiteX7727" fmla="*/ 3889153 w 4126207"/>
              <a:gd name="connsiteY7727" fmla="*/ 2450105 h 4072308"/>
              <a:gd name="connsiteX7728" fmla="*/ 3889253 w 4126207"/>
              <a:gd name="connsiteY7728" fmla="*/ 2450038 h 4072308"/>
              <a:gd name="connsiteX7729" fmla="*/ 3889439 w 4126207"/>
              <a:gd name="connsiteY7729" fmla="*/ 2449818 h 4072308"/>
              <a:gd name="connsiteX7730" fmla="*/ 3889408 w 4126207"/>
              <a:gd name="connsiteY7730" fmla="*/ 2449935 h 4072308"/>
              <a:gd name="connsiteX7731" fmla="*/ 3894773 w 4126207"/>
              <a:gd name="connsiteY7731" fmla="*/ 2446366 h 4072308"/>
              <a:gd name="connsiteX7732" fmla="*/ 3896107 w 4126207"/>
              <a:gd name="connsiteY7732" fmla="*/ 2459630 h 4072308"/>
              <a:gd name="connsiteX7733" fmla="*/ 3889534 w 4126207"/>
              <a:gd name="connsiteY7733" fmla="*/ 2513351 h 4072308"/>
              <a:gd name="connsiteX7734" fmla="*/ 3877152 w 4126207"/>
              <a:gd name="connsiteY7734" fmla="*/ 2555356 h 4072308"/>
              <a:gd name="connsiteX7735" fmla="*/ 3863912 w 4126207"/>
              <a:gd name="connsiteY7735" fmla="*/ 2589741 h 4072308"/>
              <a:gd name="connsiteX7736" fmla="*/ 3840195 w 4126207"/>
              <a:gd name="connsiteY7736" fmla="*/ 2647558 h 4072308"/>
              <a:gd name="connsiteX7737" fmla="*/ 3813811 w 4126207"/>
              <a:gd name="connsiteY7737" fmla="*/ 2708804 h 4072308"/>
              <a:gd name="connsiteX7738" fmla="*/ 3785236 w 4126207"/>
              <a:gd name="connsiteY7738" fmla="*/ 2774907 h 4072308"/>
              <a:gd name="connsiteX7739" fmla="*/ 3763621 w 4126207"/>
              <a:gd name="connsiteY7739" fmla="*/ 2825564 h 4072308"/>
              <a:gd name="connsiteX7740" fmla="*/ 3785521 w 4126207"/>
              <a:gd name="connsiteY7740" fmla="*/ 2775288 h 4072308"/>
              <a:gd name="connsiteX7741" fmla="*/ 3814096 w 4126207"/>
              <a:gd name="connsiteY7741" fmla="*/ 2709184 h 4072308"/>
              <a:gd name="connsiteX7742" fmla="*/ 3840480 w 4126207"/>
              <a:gd name="connsiteY7742" fmla="*/ 2647939 h 4072308"/>
              <a:gd name="connsiteX7743" fmla="*/ 3864197 w 4126207"/>
              <a:gd name="connsiteY7743" fmla="*/ 2590122 h 4072308"/>
              <a:gd name="connsiteX7744" fmla="*/ 3877818 w 4126207"/>
              <a:gd name="connsiteY7744" fmla="*/ 2556213 h 4072308"/>
              <a:gd name="connsiteX7745" fmla="*/ 3890201 w 4126207"/>
              <a:gd name="connsiteY7745" fmla="*/ 2514207 h 4072308"/>
              <a:gd name="connsiteX7746" fmla="*/ 3890906 w 4126207"/>
              <a:gd name="connsiteY7746" fmla="*/ 2535441 h 4072308"/>
              <a:gd name="connsiteX7747" fmla="*/ 3908108 w 4126207"/>
              <a:gd name="connsiteY7747" fmla="*/ 2479347 h 4072308"/>
              <a:gd name="connsiteX7748" fmla="*/ 3921253 w 4126207"/>
              <a:gd name="connsiteY7748" fmla="*/ 2420196 h 4072308"/>
              <a:gd name="connsiteX7749" fmla="*/ 3929920 w 4126207"/>
              <a:gd name="connsiteY7749" fmla="*/ 2382096 h 4072308"/>
              <a:gd name="connsiteX7750" fmla="*/ 3937445 w 4126207"/>
              <a:gd name="connsiteY7750" fmla="*/ 2349330 h 4072308"/>
              <a:gd name="connsiteX7751" fmla="*/ 3938397 w 4126207"/>
              <a:gd name="connsiteY7751" fmla="*/ 2368380 h 4072308"/>
              <a:gd name="connsiteX7752" fmla="*/ 3893439 w 4126207"/>
              <a:gd name="connsiteY7752" fmla="*/ 2620507 h 4072308"/>
              <a:gd name="connsiteX7753" fmla="*/ 3871818 w 4126207"/>
              <a:gd name="connsiteY7753" fmla="*/ 2680515 h 4072308"/>
              <a:gd name="connsiteX7754" fmla="*/ 3839242 w 4126207"/>
              <a:gd name="connsiteY7754" fmla="*/ 2752333 h 4072308"/>
              <a:gd name="connsiteX7755" fmla="*/ 3812121 w 4126207"/>
              <a:gd name="connsiteY7755" fmla="*/ 2780881 h 4072308"/>
              <a:gd name="connsiteX7756" fmla="*/ 3812477 w 4126207"/>
              <a:gd name="connsiteY7756" fmla="*/ 2781574 h 4072308"/>
              <a:gd name="connsiteX7757" fmla="*/ 3839623 w 4126207"/>
              <a:gd name="connsiteY7757" fmla="*/ 2752999 h 4072308"/>
              <a:gd name="connsiteX7758" fmla="*/ 3872198 w 4126207"/>
              <a:gd name="connsiteY7758" fmla="*/ 2681181 h 4072308"/>
              <a:gd name="connsiteX7759" fmla="*/ 3893820 w 4126207"/>
              <a:gd name="connsiteY7759" fmla="*/ 2621174 h 4072308"/>
              <a:gd name="connsiteX7760" fmla="*/ 3881723 w 4126207"/>
              <a:gd name="connsiteY7760" fmla="*/ 2664512 h 4072308"/>
              <a:gd name="connsiteX7761" fmla="*/ 3875056 w 4126207"/>
              <a:gd name="connsiteY7761" fmla="*/ 2685169 h 4072308"/>
              <a:gd name="connsiteX7762" fmla="*/ 3871628 w 4126207"/>
              <a:gd name="connsiteY7762" fmla="*/ 2697472 h 4072308"/>
              <a:gd name="connsiteX7763" fmla="*/ 3885820 w 4126207"/>
              <a:gd name="connsiteY7763" fmla="*/ 2668132 h 4072308"/>
              <a:gd name="connsiteX7764" fmla="*/ 3899440 w 4126207"/>
              <a:gd name="connsiteY7764" fmla="*/ 2623269 h 4072308"/>
              <a:gd name="connsiteX7765" fmla="*/ 3916014 w 4126207"/>
              <a:gd name="connsiteY7765" fmla="*/ 2575644 h 4072308"/>
              <a:gd name="connsiteX7766" fmla="*/ 3910680 w 4126207"/>
              <a:gd name="connsiteY7766" fmla="*/ 2599742 h 4072308"/>
              <a:gd name="connsiteX7767" fmla="*/ 3889058 w 4126207"/>
              <a:gd name="connsiteY7767" fmla="*/ 2670227 h 4072308"/>
              <a:gd name="connsiteX7768" fmla="*/ 3863912 w 4126207"/>
              <a:gd name="connsiteY7768" fmla="*/ 2739665 h 4072308"/>
              <a:gd name="connsiteX7769" fmla="*/ 3861922 w 4126207"/>
              <a:gd name="connsiteY7769" fmla="*/ 2738339 h 4072308"/>
              <a:gd name="connsiteX7770" fmla="*/ 3858832 w 4126207"/>
              <a:gd name="connsiteY7770" fmla="*/ 2740444 h 4072308"/>
              <a:gd name="connsiteX7771" fmla="*/ 3858732 w 4126207"/>
              <a:gd name="connsiteY7771" fmla="*/ 2741438 h 4072308"/>
              <a:gd name="connsiteX7772" fmla="*/ 3864293 w 4126207"/>
              <a:gd name="connsiteY7772" fmla="*/ 2740331 h 4072308"/>
              <a:gd name="connsiteX7773" fmla="*/ 3857625 w 4126207"/>
              <a:gd name="connsiteY7773" fmla="*/ 2759381 h 4072308"/>
              <a:gd name="connsiteX7774" fmla="*/ 3849434 w 4126207"/>
              <a:gd name="connsiteY7774" fmla="*/ 2778431 h 4072308"/>
              <a:gd name="connsiteX7775" fmla="*/ 3831622 w 4126207"/>
              <a:gd name="connsiteY7775" fmla="*/ 2819103 h 4072308"/>
              <a:gd name="connsiteX7776" fmla="*/ 3797903 w 4126207"/>
              <a:gd name="connsiteY7776" fmla="*/ 2893398 h 4072308"/>
              <a:gd name="connsiteX7777" fmla="*/ 3794673 w 4126207"/>
              <a:gd name="connsiteY7777" fmla="*/ 2898604 h 4072308"/>
              <a:gd name="connsiteX7778" fmla="*/ 3779330 w 4126207"/>
              <a:gd name="connsiteY7778" fmla="*/ 2930736 h 4072308"/>
              <a:gd name="connsiteX7779" fmla="*/ 3765149 w 4126207"/>
              <a:gd name="connsiteY7779" fmla="*/ 2960348 h 4072308"/>
              <a:gd name="connsiteX7780" fmla="*/ 3765357 w 4126207"/>
              <a:gd name="connsiteY7780" fmla="*/ 2960037 h 4072308"/>
              <a:gd name="connsiteX7781" fmla="*/ 3766065 w 4126207"/>
              <a:gd name="connsiteY7781" fmla="*/ 2957021 h 4072308"/>
              <a:gd name="connsiteX7782" fmla="*/ 3779330 w 4126207"/>
              <a:gd name="connsiteY7782" fmla="*/ 2931308 h 4072308"/>
              <a:gd name="connsiteX7783" fmla="*/ 3784603 w 4126207"/>
              <a:gd name="connsiteY7783" fmla="*/ 2929462 h 4072308"/>
              <a:gd name="connsiteX7784" fmla="*/ 3785044 w 4126207"/>
              <a:gd name="connsiteY7784" fmla="*/ 2928736 h 4072308"/>
              <a:gd name="connsiteX7785" fmla="*/ 3821811 w 4126207"/>
              <a:gd name="connsiteY7785" fmla="*/ 2857108 h 4072308"/>
              <a:gd name="connsiteX7786" fmla="*/ 3822228 w 4126207"/>
              <a:gd name="connsiteY7786" fmla="*/ 2856668 h 4072308"/>
              <a:gd name="connsiteX7787" fmla="*/ 3878471 w 4126207"/>
              <a:gd name="connsiteY7787" fmla="*/ 2719982 h 4072308"/>
              <a:gd name="connsiteX7788" fmla="*/ 3925444 w 4126207"/>
              <a:gd name="connsiteY7788" fmla="*/ 2578692 h 4072308"/>
              <a:gd name="connsiteX7789" fmla="*/ 3943160 w 4126207"/>
              <a:gd name="connsiteY7789" fmla="*/ 2519827 h 4072308"/>
              <a:gd name="connsiteX7790" fmla="*/ 3932111 w 4126207"/>
              <a:gd name="connsiteY7790" fmla="*/ 2567452 h 4072308"/>
              <a:gd name="connsiteX7791" fmla="*/ 3918681 w 4126207"/>
              <a:gd name="connsiteY7791" fmla="*/ 2615077 h 4072308"/>
              <a:gd name="connsiteX7792" fmla="*/ 3904489 w 4126207"/>
              <a:gd name="connsiteY7792" fmla="*/ 2662702 h 4072308"/>
              <a:gd name="connsiteX7793" fmla="*/ 3888391 w 4126207"/>
              <a:gd name="connsiteY7793" fmla="*/ 2708518 h 4072308"/>
              <a:gd name="connsiteX7794" fmla="*/ 3872104 w 4126207"/>
              <a:gd name="connsiteY7794" fmla="*/ 2754142 h 4072308"/>
              <a:gd name="connsiteX7795" fmla="*/ 3854673 w 4126207"/>
              <a:gd name="connsiteY7795" fmla="*/ 2797767 h 4072308"/>
              <a:gd name="connsiteX7796" fmla="*/ 3821391 w 4126207"/>
              <a:gd name="connsiteY7796" fmla="*/ 2877138 h 4072308"/>
              <a:gd name="connsiteX7797" fmla="*/ 3831404 w 4126207"/>
              <a:gd name="connsiteY7797" fmla="*/ 2862396 h 4072308"/>
              <a:gd name="connsiteX7798" fmla="*/ 3870008 w 4126207"/>
              <a:gd name="connsiteY7798" fmla="*/ 2778908 h 4072308"/>
              <a:gd name="connsiteX7799" fmla="*/ 3889724 w 4126207"/>
              <a:gd name="connsiteY7799" fmla="*/ 2732617 h 4072308"/>
              <a:gd name="connsiteX7800" fmla="*/ 3899249 w 4126207"/>
              <a:gd name="connsiteY7800" fmla="*/ 2715566 h 4072308"/>
              <a:gd name="connsiteX7801" fmla="*/ 3890486 w 4126207"/>
              <a:gd name="connsiteY7801" fmla="*/ 2744141 h 4072308"/>
              <a:gd name="connsiteX7802" fmla="*/ 3881914 w 4126207"/>
              <a:gd name="connsiteY7802" fmla="*/ 2765668 h 4072308"/>
              <a:gd name="connsiteX7803" fmla="*/ 3872389 w 4126207"/>
              <a:gd name="connsiteY7803" fmla="*/ 2786337 h 4072308"/>
              <a:gd name="connsiteX7804" fmla="*/ 3844957 w 4126207"/>
              <a:gd name="connsiteY7804" fmla="*/ 2844249 h 4072308"/>
              <a:gd name="connsiteX7805" fmla="*/ 3815620 w 4126207"/>
              <a:gd name="connsiteY7805" fmla="*/ 2899018 h 4072308"/>
              <a:gd name="connsiteX7806" fmla="*/ 3778663 w 4126207"/>
              <a:gd name="connsiteY7806" fmla="*/ 2975218 h 4072308"/>
              <a:gd name="connsiteX7807" fmla="*/ 3765275 w 4126207"/>
              <a:gd name="connsiteY7807" fmla="*/ 2996045 h 4072308"/>
              <a:gd name="connsiteX7808" fmla="*/ 3758302 w 4126207"/>
              <a:gd name="connsiteY7808" fmla="*/ 3005584 h 4072308"/>
              <a:gd name="connsiteX7809" fmla="*/ 3758399 w 4126207"/>
              <a:gd name="connsiteY7809" fmla="*/ 3006388 h 4072308"/>
              <a:gd name="connsiteX7810" fmla="*/ 3779139 w 4126207"/>
              <a:gd name="connsiteY7810" fmla="*/ 2975503 h 4072308"/>
              <a:gd name="connsiteX7811" fmla="*/ 3797046 w 4126207"/>
              <a:gd name="connsiteY7811" fmla="*/ 2948166 h 4072308"/>
              <a:gd name="connsiteX7812" fmla="*/ 3816096 w 4126207"/>
              <a:gd name="connsiteY7812" fmla="*/ 2912924 h 4072308"/>
              <a:gd name="connsiteX7813" fmla="*/ 3835563 w 4126207"/>
              <a:gd name="connsiteY7813" fmla="*/ 2877062 h 4072308"/>
              <a:gd name="connsiteX7814" fmla="*/ 3845316 w 4126207"/>
              <a:gd name="connsiteY7814" fmla="*/ 2859452 h 4072308"/>
              <a:gd name="connsiteX7815" fmla="*/ 3851625 w 4126207"/>
              <a:gd name="connsiteY7815" fmla="*/ 2846631 h 4072308"/>
              <a:gd name="connsiteX7816" fmla="*/ 3905727 w 4126207"/>
              <a:gd name="connsiteY7816" fmla="*/ 2736617 h 4072308"/>
              <a:gd name="connsiteX7817" fmla="*/ 3930492 w 4126207"/>
              <a:gd name="connsiteY7817" fmla="*/ 2682038 h 4072308"/>
              <a:gd name="connsiteX7818" fmla="*/ 3954590 w 4126207"/>
              <a:gd name="connsiteY7818" fmla="*/ 2620507 h 4072308"/>
              <a:gd name="connsiteX7819" fmla="*/ 3945637 w 4126207"/>
              <a:gd name="connsiteY7819" fmla="*/ 2655273 h 4072308"/>
              <a:gd name="connsiteX7820" fmla="*/ 3927158 w 4126207"/>
              <a:gd name="connsiteY7820" fmla="*/ 2703565 h 4072308"/>
              <a:gd name="connsiteX7821" fmla="*/ 3899440 w 4126207"/>
              <a:gd name="connsiteY7821" fmla="*/ 2769383 h 4072308"/>
              <a:gd name="connsiteX7822" fmla="*/ 3868770 w 4126207"/>
              <a:gd name="connsiteY7822" fmla="*/ 2833867 h 4072308"/>
              <a:gd name="connsiteX7823" fmla="*/ 3833813 w 4126207"/>
              <a:gd name="connsiteY7823" fmla="*/ 2907496 h 4072308"/>
              <a:gd name="connsiteX7824" fmla="*/ 3815430 w 4126207"/>
              <a:gd name="connsiteY7824" fmla="*/ 2946548 h 4072308"/>
              <a:gd name="connsiteX7825" fmla="*/ 3797713 w 4126207"/>
              <a:gd name="connsiteY7825" fmla="*/ 2978838 h 4072308"/>
              <a:gd name="connsiteX7826" fmla="*/ 3768472 w 4126207"/>
              <a:gd name="connsiteY7826" fmla="*/ 3020557 h 4072308"/>
              <a:gd name="connsiteX7827" fmla="*/ 3728752 w 4126207"/>
              <a:gd name="connsiteY7827" fmla="*/ 3081422 h 4072308"/>
              <a:gd name="connsiteX7828" fmla="*/ 3673603 w 4126207"/>
              <a:gd name="connsiteY7828" fmla="*/ 3172100 h 4072308"/>
              <a:gd name="connsiteX7829" fmla="*/ 3666638 w 4126207"/>
              <a:gd name="connsiteY7829" fmla="*/ 3188471 h 4072308"/>
              <a:gd name="connsiteX7830" fmla="*/ 3667294 w 4126207"/>
              <a:gd name="connsiteY7830" fmla="*/ 3187929 h 4072308"/>
              <a:gd name="connsiteX7831" fmla="*/ 3667586 w 4126207"/>
              <a:gd name="connsiteY7831" fmla="*/ 3185160 h 4072308"/>
              <a:gd name="connsiteX7832" fmla="*/ 3674078 w 4126207"/>
              <a:gd name="connsiteY7832" fmla="*/ 3172862 h 4072308"/>
              <a:gd name="connsiteX7833" fmla="*/ 3729228 w 4126207"/>
              <a:gd name="connsiteY7833" fmla="*/ 3082184 h 4072308"/>
              <a:gd name="connsiteX7834" fmla="*/ 3768947 w 4126207"/>
              <a:gd name="connsiteY7834" fmla="*/ 3021319 h 4072308"/>
              <a:gd name="connsiteX7835" fmla="*/ 3798189 w 4126207"/>
              <a:gd name="connsiteY7835" fmla="*/ 2979600 h 4072308"/>
              <a:gd name="connsiteX7836" fmla="*/ 3815906 w 4126207"/>
              <a:gd name="connsiteY7836" fmla="*/ 2947310 h 4072308"/>
              <a:gd name="connsiteX7837" fmla="*/ 3834289 w 4126207"/>
              <a:gd name="connsiteY7837" fmla="*/ 2908257 h 4072308"/>
              <a:gd name="connsiteX7838" fmla="*/ 3869246 w 4126207"/>
              <a:gd name="connsiteY7838" fmla="*/ 2834629 h 4072308"/>
              <a:gd name="connsiteX7839" fmla="*/ 3872815 w 4126207"/>
              <a:gd name="connsiteY7839" fmla="*/ 2836301 h 4072308"/>
              <a:gd name="connsiteX7840" fmla="*/ 3878798 w 4126207"/>
              <a:gd name="connsiteY7840" fmla="*/ 2832697 h 4072308"/>
              <a:gd name="connsiteX7841" fmla="*/ 3878544 w 4126207"/>
              <a:gd name="connsiteY7841" fmla="*/ 2832010 h 4072308"/>
              <a:gd name="connsiteX7842" fmla="*/ 3868674 w 4126207"/>
              <a:gd name="connsiteY7842" fmla="*/ 2834248 h 4072308"/>
              <a:gd name="connsiteX7843" fmla="*/ 3899345 w 4126207"/>
              <a:gd name="connsiteY7843" fmla="*/ 2769764 h 4072308"/>
              <a:gd name="connsiteX7844" fmla="*/ 3927062 w 4126207"/>
              <a:gd name="connsiteY7844" fmla="*/ 2703946 h 4072308"/>
              <a:gd name="connsiteX7845" fmla="*/ 3945541 w 4126207"/>
              <a:gd name="connsiteY7845" fmla="*/ 2655655 h 4072308"/>
              <a:gd name="connsiteX7846" fmla="*/ 3954495 w 4126207"/>
              <a:gd name="connsiteY7846" fmla="*/ 2620888 h 4072308"/>
              <a:gd name="connsiteX7847" fmla="*/ 3984593 w 4126207"/>
              <a:gd name="connsiteY7847" fmla="*/ 2534306 h 4072308"/>
              <a:gd name="connsiteX7848" fmla="*/ 4005548 w 4126207"/>
              <a:gd name="connsiteY7848" fmla="*/ 2479918 h 4072308"/>
              <a:gd name="connsiteX7849" fmla="*/ 4008799 w 4126207"/>
              <a:gd name="connsiteY7849" fmla="*/ 2481109 h 4072308"/>
              <a:gd name="connsiteX7850" fmla="*/ 4008694 w 4126207"/>
              <a:gd name="connsiteY7850" fmla="*/ 2491769 h 4072308"/>
              <a:gd name="connsiteX7851" fmla="*/ 4008978 w 4126207"/>
              <a:gd name="connsiteY7851" fmla="*/ 2480775 h 4072308"/>
              <a:gd name="connsiteX7852" fmla="*/ 4005549 w 4126207"/>
              <a:gd name="connsiteY7852" fmla="*/ 2479727 h 4072308"/>
              <a:gd name="connsiteX7853" fmla="*/ 4030790 w 4126207"/>
              <a:gd name="connsiteY7853" fmla="*/ 2385335 h 4072308"/>
              <a:gd name="connsiteX7854" fmla="*/ 4049079 w 4126207"/>
              <a:gd name="connsiteY7854" fmla="*/ 2312183 h 4072308"/>
              <a:gd name="connsiteX7855" fmla="*/ 4062699 w 4126207"/>
              <a:gd name="connsiteY7855" fmla="*/ 2261319 h 4072308"/>
              <a:gd name="connsiteX7856" fmla="*/ 4073653 w 4126207"/>
              <a:gd name="connsiteY7856" fmla="*/ 2233315 h 4072308"/>
              <a:gd name="connsiteX7857" fmla="*/ 4066509 w 4126207"/>
              <a:gd name="connsiteY7857" fmla="*/ 2301038 h 4072308"/>
              <a:gd name="connsiteX7858" fmla="*/ 4053174 w 4126207"/>
              <a:gd name="connsiteY7858" fmla="*/ 2375333 h 4072308"/>
              <a:gd name="connsiteX7859" fmla="*/ 4037553 w 4126207"/>
              <a:gd name="connsiteY7859" fmla="*/ 2440865 h 4072308"/>
              <a:gd name="connsiteX7860" fmla="*/ 4024789 w 4126207"/>
              <a:gd name="connsiteY7860" fmla="*/ 2482490 h 4072308"/>
              <a:gd name="connsiteX7861" fmla="*/ 3995262 w 4126207"/>
              <a:gd name="connsiteY7861" fmla="*/ 2567262 h 4072308"/>
              <a:gd name="connsiteX7862" fmla="*/ 3990690 w 4126207"/>
              <a:gd name="connsiteY7862" fmla="*/ 2585455 h 4072308"/>
              <a:gd name="connsiteX7863" fmla="*/ 3988976 w 4126207"/>
              <a:gd name="connsiteY7863" fmla="*/ 2593170 h 4072308"/>
              <a:gd name="connsiteX7864" fmla="*/ 3988404 w 4126207"/>
              <a:gd name="connsiteY7864" fmla="*/ 2596504 h 4072308"/>
              <a:gd name="connsiteX7865" fmla="*/ 3988572 w 4126207"/>
              <a:gd name="connsiteY7865" fmla="*/ 2596267 h 4072308"/>
              <a:gd name="connsiteX7866" fmla="*/ 3989070 w 4126207"/>
              <a:gd name="connsiteY7866" fmla="*/ 2593361 h 4072308"/>
              <a:gd name="connsiteX7867" fmla="*/ 3990785 w 4126207"/>
              <a:gd name="connsiteY7867" fmla="*/ 2585646 h 4072308"/>
              <a:gd name="connsiteX7868" fmla="*/ 3995357 w 4126207"/>
              <a:gd name="connsiteY7868" fmla="*/ 2567453 h 4072308"/>
              <a:gd name="connsiteX7869" fmla="*/ 4024884 w 4126207"/>
              <a:gd name="connsiteY7869" fmla="*/ 2482680 h 4072308"/>
              <a:gd name="connsiteX7870" fmla="*/ 4037648 w 4126207"/>
              <a:gd name="connsiteY7870" fmla="*/ 2441056 h 4072308"/>
              <a:gd name="connsiteX7871" fmla="*/ 4053269 w 4126207"/>
              <a:gd name="connsiteY7871" fmla="*/ 2375524 h 4072308"/>
              <a:gd name="connsiteX7872" fmla="*/ 4066604 w 4126207"/>
              <a:gd name="connsiteY7872" fmla="*/ 2301229 h 4072308"/>
              <a:gd name="connsiteX7873" fmla="*/ 4073748 w 4126207"/>
              <a:gd name="connsiteY7873" fmla="*/ 2233507 h 4072308"/>
              <a:gd name="connsiteX7874" fmla="*/ 4080939 w 4126207"/>
              <a:gd name="connsiteY7874" fmla="*/ 2183167 h 4072308"/>
              <a:gd name="connsiteX7875" fmla="*/ 4086361 w 4126207"/>
              <a:gd name="connsiteY7875" fmla="*/ 2150024 h 4072308"/>
              <a:gd name="connsiteX7876" fmla="*/ 4086320 w 4126207"/>
              <a:gd name="connsiteY7876" fmla="*/ 2149781 h 4072308"/>
              <a:gd name="connsiteX7877" fmla="*/ 4093083 w 4126207"/>
              <a:gd name="connsiteY7877" fmla="*/ 2086440 h 4072308"/>
              <a:gd name="connsiteX7878" fmla="*/ 4101655 w 4126207"/>
              <a:gd name="connsiteY7878" fmla="*/ 2008716 h 4072308"/>
              <a:gd name="connsiteX7879" fmla="*/ 4103084 w 4126207"/>
              <a:gd name="connsiteY7879" fmla="*/ 2054341 h 4072308"/>
              <a:gd name="connsiteX7880" fmla="*/ 4102227 w 4126207"/>
              <a:gd name="connsiteY7880" fmla="*/ 2086250 h 4072308"/>
              <a:gd name="connsiteX7881" fmla="*/ 4100036 w 4126207"/>
              <a:gd name="connsiteY7881" fmla="*/ 2117968 h 4072308"/>
              <a:gd name="connsiteX7882" fmla="*/ 4102513 w 4126207"/>
              <a:gd name="connsiteY7882" fmla="*/ 2146543 h 4072308"/>
              <a:gd name="connsiteX7883" fmla="*/ 4112038 w 4126207"/>
              <a:gd name="connsiteY7883" fmla="*/ 2092536 h 4072308"/>
              <a:gd name="connsiteX7884" fmla="*/ 4119372 w 4126207"/>
              <a:gd name="connsiteY7884" fmla="*/ 2026814 h 4072308"/>
              <a:gd name="connsiteX7885" fmla="*/ 4125468 w 4126207"/>
              <a:gd name="connsiteY7885" fmla="*/ 1988714 h 4072308"/>
              <a:gd name="connsiteX7886" fmla="*/ 4124801 w 4126207"/>
              <a:gd name="connsiteY7886" fmla="*/ 2066152 h 4072308"/>
              <a:gd name="connsiteX7887" fmla="*/ 4115276 w 4126207"/>
              <a:gd name="connsiteY7887" fmla="*/ 2157116 h 4072308"/>
              <a:gd name="connsiteX7888" fmla="*/ 4117467 w 4126207"/>
              <a:gd name="connsiteY7888" fmla="*/ 2200073 h 4072308"/>
              <a:gd name="connsiteX7889" fmla="*/ 4113752 w 4126207"/>
              <a:gd name="connsiteY7889" fmla="*/ 2290466 h 4072308"/>
              <a:gd name="connsiteX7890" fmla="*/ 4105370 w 4126207"/>
              <a:gd name="connsiteY7890" fmla="*/ 2354759 h 4072308"/>
              <a:gd name="connsiteX7891" fmla="*/ 4095178 w 4126207"/>
              <a:gd name="connsiteY7891" fmla="*/ 2420291 h 4072308"/>
              <a:gd name="connsiteX7892" fmla="*/ 4072510 w 4126207"/>
              <a:gd name="connsiteY7892" fmla="*/ 2497442 h 4072308"/>
              <a:gd name="connsiteX7893" fmla="*/ 4072509 w 4126207"/>
              <a:gd name="connsiteY7893" fmla="*/ 2497445 h 4072308"/>
              <a:gd name="connsiteX7894" fmla="*/ 4067175 w 4126207"/>
              <a:gd name="connsiteY7894" fmla="*/ 2518494 h 4072308"/>
              <a:gd name="connsiteX7895" fmla="*/ 4039839 w 4126207"/>
              <a:gd name="connsiteY7895" fmla="*/ 2578978 h 4072308"/>
              <a:gd name="connsiteX7896" fmla="*/ 4041553 w 4126207"/>
              <a:gd name="connsiteY7896" fmla="*/ 2558595 h 4072308"/>
              <a:gd name="connsiteX7897" fmla="*/ 4042125 w 4126207"/>
              <a:gd name="connsiteY7897" fmla="*/ 2543450 h 4072308"/>
              <a:gd name="connsiteX7898" fmla="*/ 4047459 w 4126207"/>
              <a:gd name="connsiteY7898" fmla="*/ 2523828 h 4072308"/>
              <a:gd name="connsiteX7899" fmla="*/ 4056984 w 4126207"/>
              <a:gd name="connsiteY7899" fmla="*/ 2491538 h 4072308"/>
              <a:gd name="connsiteX7900" fmla="*/ 4072700 w 4126207"/>
              <a:gd name="connsiteY7900" fmla="*/ 2423625 h 4072308"/>
              <a:gd name="connsiteX7901" fmla="*/ 4073953 w 4126207"/>
              <a:gd name="connsiteY7901" fmla="*/ 2413053 h 4072308"/>
              <a:gd name="connsiteX7902" fmla="*/ 4073910 w 4126207"/>
              <a:gd name="connsiteY7902" fmla="*/ 2413063 h 4072308"/>
              <a:gd name="connsiteX7903" fmla="*/ 4072605 w 4126207"/>
              <a:gd name="connsiteY7903" fmla="*/ 2423435 h 4072308"/>
              <a:gd name="connsiteX7904" fmla="*/ 4056889 w 4126207"/>
              <a:gd name="connsiteY7904" fmla="*/ 2491348 h 4072308"/>
              <a:gd name="connsiteX7905" fmla="*/ 4047364 w 4126207"/>
              <a:gd name="connsiteY7905" fmla="*/ 2523638 h 4072308"/>
              <a:gd name="connsiteX7906" fmla="*/ 4042030 w 4126207"/>
              <a:gd name="connsiteY7906" fmla="*/ 2543259 h 4072308"/>
              <a:gd name="connsiteX7907" fmla="*/ 4041458 w 4126207"/>
              <a:gd name="connsiteY7907" fmla="*/ 2558404 h 4072308"/>
              <a:gd name="connsiteX7908" fmla="*/ 4039744 w 4126207"/>
              <a:gd name="connsiteY7908" fmla="*/ 2578787 h 4072308"/>
              <a:gd name="connsiteX7909" fmla="*/ 4035270 w 4126207"/>
              <a:gd name="connsiteY7909" fmla="*/ 2592587 h 4072308"/>
              <a:gd name="connsiteX7910" fmla="*/ 4039838 w 4126207"/>
              <a:gd name="connsiteY7910" fmla="*/ 2578978 h 4072308"/>
              <a:gd name="connsiteX7911" fmla="*/ 4067175 w 4126207"/>
              <a:gd name="connsiteY7911" fmla="*/ 2518494 h 4072308"/>
              <a:gd name="connsiteX7912" fmla="*/ 4058281 w 4126207"/>
              <a:gd name="connsiteY7912" fmla="*/ 2562572 h 4072308"/>
              <a:gd name="connsiteX7913" fmla="*/ 4058931 w 4126207"/>
              <a:gd name="connsiteY7913" fmla="*/ 2561252 h 4072308"/>
              <a:gd name="connsiteX7914" fmla="*/ 4059039 w 4126207"/>
              <a:gd name="connsiteY7914" fmla="*/ 2555687 h 4072308"/>
              <a:gd name="connsiteX7915" fmla="*/ 4067937 w 4126207"/>
              <a:gd name="connsiteY7915" fmla="*/ 2518780 h 4072308"/>
              <a:gd name="connsiteX7916" fmla="*/ 4073271 w 4126207"/>
              <a:gd name="connsiteY7916" fmla="*/ 2497730 h 4072308"/>
              <a:gd name="connsiteX7917" fmla="*/ 4096321 w 4126207"/>
              <a:gd name="connsiteY7917" fmla="*/ 2420768 h 4072308"/>
              <a:gd name="connsiteX7918" fmla="*/ 4106513 w 4126207"/>
              <a:gd name="connsiteY7918" fmla="*/ 2355236 h 4072308"/>
              <a:gd name="connsiteX7919" fmla="*/ 4114895 w 4126207"/>
              <a:gd name="connsiteY7919" fmla="*/ 2290942 h 4072308"/>
              <a:gd name="connsiteX7920" fmla="*/ 4118610 w 4126207"/>
              <a:gd name="connsiteY7920" fmla="*/ 2200550 h 4072308"/>
              <a:gd name="connsiteX7921" fmla="*/ 4116420 w 4126207"/>
              <a:gd name="connsiteY7921" fmla="*/ 2157592 h 4072308"/>
              <a:gd name="connsiteX7922" fmla="*/ 4125945 w 4126207"/>
              <a:gd name="connsiteY7922" fmla="*/ 2066628 h 4072308"/>
              <a:gd name="connsiteX7923" fmla="*/ 4115086 w 4126207"/>
              <a:gd name="connsiteY7923" fmla="*/ 2356379 h 4072308"/>
              <a:gd name="connsiteX7924" fmla="*/ 4106418 w 4126207"/>
              <a:gd name="connsiteY7924" fmla="*/ 2424102 h 4072308"/>
              <a:gd name="connsiteX7925" fmla="*/ 4090797 w 4126207"/>
              <a:gd name="connsiteY7925" fmla="*/ 2504112 h 4072308"/>
              <a:gd name="connsiteX7926" fmla="*/ 4070890 w 4126207"/>
              <a:gd name="connsiteY7926" fmla="*/ 2585836 h 4072308"/>
              <a:gd name="connsiteX7927" fmla="*/ 4061365 w 4126207"/>
              <a:gd name="connsiteY7927" fmla="*/ 2623936 h 4072308"/>
              <a:gd name="connsiteX7928" fmla="*/ 4051840 w 4126207"/>
              <a:gd name="connsiteY7928" fmla="*/ 2658893 h 4072308"/>
              <a:gd name="connsiteX7929" fmla="*/ 4042315 w 4126207"/>
              <a:gd name="connsiteY7929" fmla="*/ 2687468 h 4072308"/>
              <a:gd name="connsiteX7930" fmla="*/ 4007644 w 4126207"/>
              <a:gd name="connsiteY7930" fmla="*/ 2770145 h 4072308"/>
              <a:gd name="connsiteX7931" fmla="*/ 3991737 w 4126207"/>
              <a:gd name="connsiteY7931" fmla="*/ 2814341 h 4072308"/>
              <a:gd name="connsiteX7932" fmla="*/ 3973830 w 4126207"/>
              <a:gd name="connsiteY7932" fmla="*/ 2857585 h 4072308"/>
              <a:gd name="connsiteX7933" fmla="*/ 3970228 w 4126207"/>
              <a:gd name="connsiteY7933" fmla="*/ 2863140 h 4072308"/>
              <a:gd name="connsiteX7934" fmla="*/ 3952114 w 4126207"/>
              <a:gd name="connsiteY7934" fmla="*/ 2906162 h 4072308"/>
              <a:gd name="connsiteX7935" fmla="*/ 3926015 w 4126207"/>
              <a:gd name="connsiteY7935" fmla="*/ 2957597 h 4072308"/>
              <a:gd name="connsiteX7936" fmla="*/ 3928239 w 4126207"/>
              <a:gd name="connsiteY7936" fmla="*/ 2957039 h 4072308"/>
              <a:gd name="connsiteX7937" fmla="*/ 3944112 w 4126207"/>
              <a:gd name="connsiteY7937" fmla="*/ 2936451 h 4072308"/>
              <a:gd name="connsiteX7938" fmla="*/ 3936812 w 4126207"/>
              <a:gd name="connsiteY7938" fmla="*/ 2961942 h 4072308"/>
              <a:gd name="connsiteX7939" fmla="*/ 3915933 w 4126207"/>
              <a:gd name="connsiteY7939" fmla="*/ 3001426 h 4072308"/>
              <a:gd name="connsiteX7940" fmla="*/ 3915823 w 4126207"/>
              <a:gd name="connsiteY7940" fmla="*/ 3001793 h 4072308"/>
              <a:gd name="connsiteX7941" fmla="*/ 3875913 w 4126207"/>
              <a:gd name="connsiteY7941" fmla="*/ 3071897 h 4072308"/>
              <a:gd name="connsiteX7942" fmla="*/ 3888486 w 4126207"/>
              <a:gd name="connsiteY7942" fmla="*/ 3060372 h 4072308"/>
              <a:gd name="connsiteX7943" fmla="*/ 3907536 w 4126207"/>
              <a:gd name="connsiteY7943" fmla="*/ 3032749 h 4072308"/>
              <a:gd name="connsiteX7944" fmla="*/ 3922110 w 4126207"/>
              <a:gd name="connsiteY7944" fmla="*/ 3017128 h 4072308"/>
              <a:gd name="connsiteX7945" fmla="*/ 3882962 w 4126207"/>
              <a:gd name="connsiteY7945" fmla="*/ 3085803 h 4072308"/>
              <a:gd name="connsiteX7946" fmla="*/ 3843433 w 4126207"/>
              <a:gd name="connsiteY7946" fmla="*/ 3146668 h 4072308"/>
              <a:gd name="connsiteX7947" fmla="*/ 3803333 w 4126207"/>
              <a:gd name="connsiteY7947" fmla="*/ 3208962 h 4072308"/>
              <a:gd name="connsiteX7948" fmla="*/ 3771900 w 4126207"/>
              <a:gd name="connsiteY7948" fmla="*/ 3263826 h 4072308"/>
              <a:gd name="connsiteX7949" fmla="*/ 3765995 w 4126207"/>
              <a:gd name="connsiteY7949" fmla="*/ 3281923 h 4072308"/>
              <a:gd name="connsiteX7950" fmla="*/ 3710750 w 4126207"/>
              <a:gd name="connsiteY7950" fmla="*/ 3350027 h 4072308"/>
              <a:gd name="connsiteX7951" fmla="*/ 3682842 w 4126207"/>
              <a:gd name="connsiteY7951" fmla="*/ 3380698 h 4072308"/>
              <a:gd name="connsiteX7952" fmla="*/ 3653314 w 4126207"/>
              <a:gd name="connsiteY7952" fmla="*/ 3413178 h 4072308"/>
              <a:gd name="connsiteX7953" fmla="*/ 3586068 w 4126207"/>
              <a:gd name="connsiteY7953" fmla="*/ 3486711 h 4072308"/>
              <a:gd name="connsiteX7954" fmla="*/ 3518250 w 4126207"/>
              <a:gd name="connsiteY7954" fmla="*/ 3553386 h 4072308"/>
              <a:gd name="connsiteX7955" fmla="*/ 3475673 w 4126207"/>
              <a:gd name="connsiteY7955" fmla="*/ 3586152 h 4072308"/>
              <a:gd name="connsiteX7956" fmla="*/ 3401092 w 4126207"/>
              <a:gd name="connsiteY7956" fmla="*/ 3641301 h 4072308"/>
              <a:gd name="connsiteX7957" fmla="*/ 3158300 w 4126207"/>
              <a:gd name="connsiteY7957" fmla="*/ 3790368 h 4072308"/>
              <a:gd name="connsiteX7958" fmla="*/ 3134869 w 4126207"/>
              <a:gd name="connsiteY7958" fmla="*/ 3804751 h 4072308"/>
              <a:gd name="connsiteX7959" fmla="*/ 3111913 w 4126207"/>
              <a:gd name="connsiteY7959" fmla="*/ 3817514 h 4072308"/>
              <a:gd name="connsiteX7960" fmla="*/ 3068289 w 4126207"/>
              <a:gd name="connsiteY7960" fmla="*/ 3840946 h 4072308"/>
              <a:gd name="connsiteX7961" fmla="*/ 2986850 w 4126207"/>
              <a:gd name="connsiteY7961" fmla="*/ 3880093 h 4072308"/>
              <a:gd name="connsiteX7962" fmla="*/ 2947797 w 4126207"/>
              <a:gd name="connsiteY7962" fmla="*/ 3897429 h 4072308"/>
              <a:gd name="connsiteX7963" fmla="*/ 2908459 w 4126207"/>
              <a:gd name="connsiteY7963" fmla="*/ 3913050 h 4072308"/>
              <a:gd name="connsiteX7964" fmla="*/ 2827020 w 4126207"/>
              <a:gd name="connsiteY7964" fmla="*/ 3943911 h 4072308"/>
              <a:gd name="connsiteX7965" fmla="*/ 2258568 w 4126207"/>
              <a:gd name="connsiteY7965" fmla="*/ 4067736 h 4072308"/>
              <a:gd name="connsiteX7966" fmla="*/ 2220468 w 4126207"/>
              <a:gd name="connsiteY7966" fmla="*/ 4070403 h 4072308"/>
              <a:gd name="connsiteX7967" fmla="*/ 2187893 w 4126207"/>
              <a:gd name="connsiteY7967" fmla="*/ 4071165 h 4072308"/>
              <a:gd name="connsiteX7968" fmla="*/ 2133981 w 4126207"/>
              <a:gd name="connsiteY7968" fmla="*/ 4072308 h 4072308"/>
              <a:gd name="connsiteX7969" fmla="*/ 2078070 w 4126207"/>
              <a:gd name="connsiteY7969" fmla="*/ 4071451 h 4072308"/>
              <a:gd name="connsiteX7970" fmla="*/ 2015490 w 4126207"/>
              <a:gd name="connsiteY7970" fmla="*/ 4071451 h 4072308"/>
              <a:gd name="connsiteX7971" fmla="*/ 1941481 w 4126207"/>
              <a:gd name="connsiteY7971" fmla="*/ 4070498 h 4072308"/>
              <a:gd name="connsiteX7972" fmla="*/ 1871091 w 4126207"/>
              <a:gd name="connsiteY7972" fmla="*/ 4065164 h 4072308"/>
              <a:gd name="connsiteX7973" fmla="*/ 1807560 w 4126207"/>
              <a:gd name="connsiteY7973" fmla="*/ 4057544 h 4072308"/>
              <a:gd name="connsiteX7974" fmla="*/ 1743266 w 4126207"/>
              <a:gd name="connsiteY7974" fmla="*/ 4047257 h 4072308"/>
              <a:gd name="connsiteX7975" fmla="*/ 1710786 w 4126207"/>
              <a:gd name="connsiteY7975" fmla="*/ 4042018 h 4072308"/>
              <a:gd name="connsiteX7976" fmla="*/ 1678305 w 4126207"/>
              <a:gd name="connsiteY7976" fmla="*/ 4035351 h 4072308"/>
              <a:gd name="connsiteX7977" fmla="*/ 1612488 w 4126207"/>
              <a:gd name="connsiteY7977" fmla="*/ 4021730 h 4072308"/>
              <a:gd name="connsiteX7978" fmla="*/ 1545813 w 4126207"/>
              <a:gd name="connsiteY7978" fmla="*/ 4005061 h 4072308"/>
              <a:gd name="connsiteX7979" fmla="*/ 1512285 w 4126207"/>
              <a:gd name="connsiteY7979" fmla="*/ 3996584 h 4072308"/>
              <a:gd name="connsiteX7980" fmla="*/ 1478757 w 4126207"/>
              <a:gd name="connsiteY7980" fmla="*/ 3987059 h 4072308"/>
              <a:gd name="connsiteX7981" fmla="*/ 1411034 w 4126207"/>
              <a:gd name="connsiteY7981" fmla="*/ 3965818 h 4072308"/>
              <a:gd name="connsiteX7982" fmla="*/ 1342835 w 4126207"/>
              <a:gd name="connsiteY7982" fmla="*/ 3941815 h 4072308"/>
              <a:gd name="connsiteX7983" fmla="*/ 1032891 w 4126207"/>
              <a:gd name="connsiteY7983" fmla="*/ 3796463 h 4072308"/>
              <a:gd name="connsiteX7984" fmla="*/ 515303 w 4126207"/>
              <a:gd name="connsiteY7984" fmla="*/ 3376030 h 4072308"/>
              <a:gd name="connsiteX7985" fmla="*/ 476441 w 4126207"/>
              <a:gd name="connsiteY7985" fmla="*/ 3328405 h 4072308"/>
              <a:gd name="connsiteX7986" fmla="*/ 705803 w 4126207"/>
              <a:gd name="connsiteY7986" fmla="*/ 3553100 h 4072308"/>
              <a:gd name="connsiteX7987" fmla="*/ 728663 w 4126207"/>
              <a:gd name="connsiteY7987" fmla="*/ 3572150 h 4072308"/>
              <a:gd name="connsiteX7988" fmla="*/ 799624 w 4126207"/>
              <a:gd name="connsiteY7988" fmla="*/ 3631014 h 4072308"/>
              <a:gd name="connsiteX7989" fmla="*/ 873824 w 4126207"/>
              <a:gd name="connsiteY7989" fmla="*/ 3686831 h 4072308"/>
              <a:gd name="connsiteX7990" fmla="*/ 948690 w 4126207"/>
              <a:gd name="connsiteY7990" fmla="*/ 3738361 h 4072308"/>
              <a:gd name="connsiteX7991" fmla="*/ 1020890 w 4126207"/>
              <a:gd name="connsiteY7991" fmla="*/ 3784557 h 4072308"/>
              <a:gd name="connsiteX7992" fmla="*/ 1201865 w 4126207"/>
              <a:gd name="connsiteY7992" fmla="*/ 3876093 h 4072308"/>
              <a:gd name="connsiteX7993" fmla="*/ 1481519 w 4126207"/>
              <a:gd name="connsiteY7993" fmla="*/ 3963818 h 4072308"/>
              <a:gd name="connsiteX7994" fmla="*/ 1693069 w 4126207"/>
              <a:gd name="connsiteY7994" fmla="*/ 4007347 h 4072308"/>
              <a:gd name="connsiteX7995" fmla="*/ 1749362 w 4126207"/>
              <a:gd name="connsiteY7995" fmla="*/ 4016205 h 4072308"/>
              <a:gd name="connsiteX7996" fmla="*/ 1805655 w 4126207"/>
              <a:gd name="connsiteY7996" fmla="*/ 4024111 h 4072308"/>
              <a:gd name="connsiteX7997" fmla="*/ 1915478 w 4126207"/>
              <a:gd name="connsiteY7997" fmla="*/ 4035161 h 4072308"/>
              <a:gd name="connsiteX7998" fmla="*/ 2092547 w 4126207"/>
              <a:gd name="connsiteY7998" fmla="*/ 4038399 h 4072308"/>
              <a:gd name="connsiteX7999" fmla="*/ 2135315 w 4126207"/>
              <a:gd name="connsiteY7999" fmla="*/ 4037065 h 4072308"/>
              <a:gd name="connsiteX8000" fmla="*/ 2477548 w 4126207"/>
              <a:gd name="connsiteY8000" fmla="*/ 3989440 h 4072308"/>
              <a:gd name="connsiteX8001" fmla="*/ 2470770 w 4126207"/>
              <a:gd name="connsiteY8001" fmla="*/ 3990463 h 4072308"/>
              <a:gd name="connsiteX8002" fmla="*/ 2308427 w 4126207"/>
              <a:gd name="connsiteY8002" fmla="*/ 4024471 h 4072308"/>
              <a:gd name="connsiteX8003" fmla="*/ 2135805 w 4126207"/>
              <a:gd name="connsiteY8003" fmla="*/ 4036866 h 4072308"/>
              <a:gd name="connsiteX8004" fmla="*/ 2135791 w 4126207"/>
              <a:gd name="connsiteY8004" fmla="*/ 4036875 h 4072308"/>
              <a:gd name="connsiteX8005" fmla="*/ 2092929 w 4126207"/>
              <a:gd name="connsiteY8005" fmla="*/ 4038208 h 4072308"/>
              <a:gd name="connsiteX8006" fmla="*/ 2054067 w 4126207"/>
              <a:gd name="connsiteY8006" fmla="*/ 4036779 h 4072308"/>
              <a:gd name="connsiteX8007" fmla="*/ 2009585 w 4126207"/>
              <a:gd name="connsiteY8007" fmla="*/ 4035446 h 4072308"/>
              <a:gd name="connsiteX8008" fmla="*/ 1914335 w 4126207"/>
              <a:gd name="connsiteY8008" fmla="*/ 4030112 h 4072308"/>
              <a:gd name="connsiteX8009" fmla="*/ 1811465 w 4126207"/>
              <a:gd name="connsiteY8009" fmla="*/ 4018777 h 4072308"/>
              <a:gd name="connsiteX8010" fmla="*/ 1752609 w 4126207"/>
              <a:gd name="connsiteY8010" fmla="*/ 4008999 h 4072308"/>
              <a:gd name="connsiteX8011" fmla="*/ 1747735 w 4126207"/>
              <a:gd name="connsiteY8011" fmla="*/ 4006932 h 4072308"/>
              <a:gd name="connsiteX8012" fmla="*/ 1747076 w 4126207"/>
              <a:gd name="connsiteY8012" fmla="*/ 4006966 h 4072308"/>
              <a:gd name="connsiteX8013" fmla="*/ 1811846 w 4126207"/>
              <a:gd name="connsiteY8013" fmla="*/ 4019254 h 4072308"/>
              <a:gd name="connsiteX8014" fmla="*/ 1914716 w 4126207"/>
              <a:gd name="connsiteY8014" fmla="*/ 4030588 h 4072308"/>
              <a:gd name="connsiteX8015" fmla="*/ 2009966 w 4126207"/>
              <a:gd name="connsiteY8015" fmla="*/ 4035922 h 4072308"/>
              <a:gd name="connsiteX8016" fmla="*/ 2054447 w 4126207"/>
              <a:gd name="connsiteY8016" fmla="*/ 4037256 h 4072308"/>
              <a:gd name="connsiteX8017" fmla="*/ 2092928 w 4126207"/>
              <a:gd name="connsiteY8017" fmla="*/ 4038208 h 4072308"/>
              <a:gd name="connsiteX8018" fmla="*/ 1915859 w 4126207"/>
              <a:gd name="connsiteY8018" fmla="*/ 4034970 h 4072308"/>
              <a:gd name="connsiteX8019" fmla="*/ 1806035 w 4126207"/>
              <a:gd name="connsiteY8019" fmla="*/ 4023921 h 4072308"/>
              <a:gd name="connsiteX8020" fmla="*/ 1749743 w 4126207"/>
              <a:gd name="connsiteY8020" fmla="*/ 4016015 h 4072308"/>
              <a:gd name="connsiteX8021" fmla="*/ 1693450 w 4126207"/>
              <a:gd name="connsiteY8021" fmla="*/ 4007157 h 4072308"/>
              <a:gd name="connsiteX8022" fmla="*/ 1481900 w 4126207"/>
              <a:gd name="connsiteY8022" fmla="*/ 3963628 h 4072308"/>
              <a:gd name="connsiteX8023" fmla="*/ 1202246 w 4126207"/>
              <a:gd name="connsiteY8023" fmla="*/ 3875902 h 4072308"/>
              <a:gd name="connsiteX8024" fmla="*/ 1021271 w 4126207"/>
              <a:gd name="connsiteY8024" fmla="*/ 3784367 h 4072308"/>
              <a:gd name="connsiteX8025" fmla="*/ 949071 w 4126207"/>
              <a:gd name="connsiteY8025" fmla="*/ 3738171 h 4072308"/>
              <a:gd name="connsiteX8026" fmla="*/ 874205 w 4126207"/>
              <a:gd name="connsiteY8026" fmla="*/ 3686641 h 4072308"/>
              <a:gd name="connsiteX8027" fmla="*/ 800005 w 4126207"/>
              <a:gd name="connsiteY8027" fmla="*/ 3630824 h 4072308"/>
              <a:gd name="connsiteX8028" fmla="*/ 729044 w 4126207"/>
              <a:gd name="connsiteY8028" fmla="*/ 3571960 h 4072308"/>
              <a:gd name="connsiteX8029" fmla="*/ 706184 w 4126207"/>
              <a:gd name="connsiteY8029" fmla="*/ 3552910 h 4072308"/>
              <a:gd name="connsiteX8030" fmla="*/ 476822 w 4126207"/>
              <a:gd name="connsiteY8030" fmla="*/ 3328215 h 4072308"/>
              <a:gd name="connsiteX8031" fmla="*/ 184404 w 4126207"/>
              <a:gd name="connsiteY8031" fmla="*/ 2853965 h 4072308"/>
              <a:gd name="connsiteX8032" fmla="*/ 73247 w 4126207"/>
              <a:gd name="connsiteY8032" fmla="*/ 2529067 h 4072308"/>
              <a:gd name="connsiteX8033" fmla="*/ 55531 w 4126207"/>
              <a:gd name="connsiteY8033" fmla="*/ 2441818 h 4072308"/>
              <a:gd name="connsiteX8034" fmla="*/ 46006 w 4126207"/>
              <a:gd name="connsiteY8034" fmla="*/ 2401527 h 4072308"/>
              <a:gd name="connsiteX8035" fmla="*/ 25146 w 4126207"/>
              <a:gd name="connsiteY8035" fmla="*/ 2295704 h 4072308"/>
              <a:gd name="connsiteX8036" fmla="*/ 15621 w 4126207"/>
              <a:gd name="connsiteY8036" fmla="*/ 2199597 h 4072308"/>
              <a:gd name="connsiteX8037" fmla="*/ 11335 w 4126207"/>
              <a:gd name="connsiteY8037" fmla="*/ 2127778 h 4072308"/>
              <a:gd name="connsiteX8038" fmla="*/ 8858 w 4126207"/>
              <a:gd name="connsiteY8038" fmla="*/ 2091298 h 4072308"/>
              <a:gd name="connsiteX8039" fmla="*/ 7715 w 4126207"/>
              <a:gd name="connsiteY8039" fmla="*/ 2054722 h 4072308"/>
              <a:gd name="connsiteX8040" fmla="*/ 6001 w 4126207"/>
              <a:gd name="connsiteY8040" fmla="*/ 1981475 h 4072308"/>
              <a:gd name="connsiteX8041" fmla="*/ 8382 w 4126207"/>
              <a:gd name="connsiteY8041" fmla="*/ 1909370 h 4072308"/>
              <a:gd name="connsiteX8042" fmla="*/ 6382 w 4126207"/>
              <a:gd name="connsiteY8042" fmla="*/ 1870794 h 4072308"/>
              <a:gd name="connsiteX8043" fmla="*/ 0 w 4126207"/>
              <a:gd name="connsiteY8043" fmla="*/ 1877366 h 4072308"/>
              <a:gd name="connsiteX8044" fmla="*/ 11430 w 4126207"/>
              <a:gd name="connsiteY8044" fmla="*/ 1741063 h 4072308"/>
              <a:gd name="connsiteX8045" fmla="*/ 18764 w 4126207"/>
              <a:gd name="connsiteY8045" fmla="*/ 1702963 h 4072308"/>
              <a:gd name="connsiteX8046" fmla="*/ 26289 w 4126207"/>
              <a:gd name="connsiteY8046" fmla="*/ 1661911 h 4072308"/>
              <a:gd name="connsiteX8047" fmla="*/ 43529 w 4126207"/>
              <a:gd name="connsiteY8047" fmla="*/ 1574567 h 4072308"/>
              <a:gd name="connsiteX8048" fmla="*/ 64198 w 4126207"/>
              <a:gd name="connsiteY8048" fmla="*/ 1484841 h 4072308"/>
              <a:gd name="connsiteX8049" fmla="*/ 88201 w 4126207"/>
              <a:gd name="connsiteY8049" fmla="*/ 1399116 h 4072308"/>
              <a:gd name="connsiteX8050" fmla="*/ 93345 w 4126207"/>
              <a:gd name="connsiteY8050" fmla="*/ 1381685 h 4072308"/>
              <a:gd name="connsiteX8051" fmla="*/ 99155 w 4126207"/>
              <a:gd name="connsiteY8051" fmla="*/ 1364445 h 4072308"/>
              <a:gd name="connsiteX8052" fmla="*/ 110871 w 4126207"/>
              <a:gd name="connsiteY8052" fmla="*/ 1329869 h 4072308"/>
              <a:gd name="connsiteX8053" fmla="*/ 122587 w 4126207"/>
              <a:gd name="connsiteY8053" fmla="*/ 1295294 h 4072308"/>
              <a:gd name="connsiteX8054" fmla="*/ 135541 w 4126207"/>
              <a:gd name="connsiteY8054" fmla="*/ 1261194 h 4072308"/>
              <a:gd name="connsiteX8055" fmla="*/ 162401 w 4126207"/>
              <a:gd name="connsiteY8055" fmla="*/ 1193090 h 4072308"/>
              <a:gd name="connsiteX8056" fmla="*/ 192214 w 4126207"/>
              <a:gd name="connsiteY8056" fmla="*/ 1126415 h 4072308"/>
              <a:gd name="connsiteX8057" fmla="*/ 224314 w 4126207"/>
              <a:gd name="connsiteY8057" fmla="*/ 1060502 h 4072308"/>
              <a:gd name="connsiteX8058" fmla="*/ 258508 w 4126207"/>
              <a:gd name="connsiteY8058" fmla="*/ 995637 h 4072308"/>
              <a:gd name="connsiteX8059" fmla="*/ 294799 w 4126207"/>
              <a:gd name="connsiteY8059" fmla="*/ 931915 h 4072308"/>
              <a:gd name="connsiteX8060" fmla="*/ 334042 w 4126207"/>
              <a:gd name="connsiteY8060" fmla="*/ 870002 h 4072308"/>
              <a:gd name="connsiteX8061" fmla="*/ 362617 w 4126207"/>
              <a:gd name="connsiteY8061" fmla="*/ 827140 h 4072308"/>
              <a:gd name="connsiteX8062" fmla="*/ 391192 w 4126207"/>
              <a:gd name="connsiteY8062" fmla="*/ 785420 h 4072308"/>
              <a:gd name="connsiteX8063" fmla="*/ 412432 w 4126207"/>
              <a:gd name="connsiteY8063" fmla="*/ 755036 h 4072308"/>
              <a:gd name="connsiteX8064" fmla="*/ 426815 w 4126207"/>
              <a:gd name="connsiteY8064" fmla="*/ 734366 h 4072308"/>
              <a:gd name="connsiteX8065" fmla="*/ 401383 w 4126207"/>
              <a:gd name="connsiteY8065" fmla="*/ 759798 h 4072308"/>
              <a:gd name="connsiteX8066" fmla="*/ 383572 w 4126207"/>
              <a:gd name="connsiteY8066" fmla="*/ 778181 h 4072308"/>
              <a:gd name="connsiteX8067" fmla="*/ 415957 w 4126207"/>
              <a:gd name="connsiteY8067" fmla="*/ 733604 h 4072308"/>
              <a:gd name="connsiteX8068" fmla="*/ 474631 w 4126207"/>
              <a:gd name="connsiteY8068" fmla="*/ 660644 h 4072308"/>
              <a:gd name="connsiteX8069" fmla="*/ 502634 w 4126207"/>
              <a:gd name="connsiteY8069" fmla="*/ 626831 h 4072308"/>
              <a:gd name="connsiteX8070" fmla="*/ 516636 w 4126207"/>
              <a:gd name="connsiteY8070" fmla="*/ 610066 h 4072308"/>
              <a:gd name="connsiteX8071" fmla="*/ 531209 w 4126207"/>
              <a:gd name="connsiteY8071" fmla="*/ 593683 h 4072308"/>
              <a:gd name="connsiteX8072" fmla="*/ 563404 w 4126207"/>
              <a:gd name="connsiteY8072" fmla="*/ 558726 h 4072308"/>
              <a:gd name="connsiteX8073" fmla="*/ 582454 w 4126207"/>
              <a:gd name="connsiteY8073" fmla="*/ 538439 h 4072308"/>
              <a:gd name="connsiteX8074" fmla="*/ 604171 w 4126207"/>
              <a:gd name="connsiteY8074" fmla="*/ 517578 h 4072308"/>
              <a:gd name="connsiteX8075" fmla="*/ 651796 w 4126207"/>
              <a:gd name="connsiteY8075" fmla="*/ 473096 h 4072308"/>
              <a:gd name="connsiteX8076" fmla="*/ 703326 w 4126207"/>
              <a:gd name="connsiteY8076" fmla="*/ 429472 h 4072308"/>
              <a:gd name="connsiteX8077" fmla="*/ 729139 w 4126207"/>
              <a:gd name="connsiteY8077" fmla="*/ 408136 h 4072308"/>
              <a:gd name="connsiteX8078" fmla="*/ 755142 w 4126207"/>
              <a:gd name="connsiteY8078" fmla="*/ 388419 h 4072308"/>
              <a:gd name="connsiteX8079" fmla="*/ 804005 w 4126207"/>
              <a:gd name="connsiteY8079" fmla="*/ 352319 h 4072308"/>
              <a:gd name="connsiteX8080" fmla="*/ 878967 w 4126207"/>
              <a:gd name="connsiteY8080" fmla="*/ 303933 h 4072308"/>
              <a:gd name="connsiteX8081" fmla="*/ 962025 w 4126207"/>
              <a:gd name="connsiteY8081" fmla="*/ 262308 h 4072308"/>
              <a:gd name="connsiteX8082" fmla="*/ 973074 w 4126207"/>
              <a:gd name="connsiteY8082" fmla="*/ 257070 h 4072308"/>
              <a:gd name="connsiteX8083" fmla="*/ 1002220 w 4126207"/>
              <a:gd name="connsiteY8083" fmla="*/ 240115 h 4072308"/>
              <a:gd name="connsiteX8084" fmla="*/ 1043845 w 4126207"/>
              <a:gd name="connsiteY8084" fmla="*/ 215636 h 4072308"/>
              <a:gd name="connsiteX8085" fmla="*/ 1062895 w 4126207"/>
              <a:gd name="connsiteY8085" fmla="*/ 204871 h 4072308"/>
              <a:gd name="connsiteX8086" fmla="*/ 1081278 w 4126207"/>
              <a:gd name="connsiteY8086" fmla="*/ 195347 h 4072308"/>
              <a:gd name="connsiteX8087" fmla="*/ 1145572 w 4126207"/>
              <a:gd name="connsiteY8087" fmla="*/ 164963 h 4072308"/>
              <a:gd name="connsiteX8088" fmla="*/ 1201293 w 4126207"/>
              <a:gd name="connsiteY8088" fmla="*/ 143530 h 4072308"/>
              <a:gd name="connsiteX8089" fmla="*/ 1254252 w 4126207"/>
              <a:gd name="connsiteY8089" fmla="*/ 124481 h 4072308"/>
              <a:gd name="connsiteX8090" fmla="*/ 1180052 w 4126207"/>
              <a:gd name="connsiteY8090" fmla="*/ 156296 h 4072308"/>
              <a:gd name="connsiteX8091" fmla="*/ 1107567 w 4126207"/>
              <a:gd name="connsiteY8091" fmla="*/ 190490 h 4072308"/>
              <a:gd name="connsiteX8092" fmla="*/ 821817 w 4126207"/>
              <a:gd name="connsiteY8092" fmla="*/ 361941 h 4072308"/>
              <a:gd name="connsiteX8093" fmla="*/ 689880 w 4126207"/>
              <a:gd name="connsiteY8093" fmla="*/ 469405 h 4072308"/>
              <a:gd name="connsiteX8094" fmla="*/ 575914 w 4126207"/>
              <a:gd name="connsiteY8094" fmla="*/ 583999 h 4072308"/>
              <a:gd name="connsiteX8095" fmla="*/ 575995 w 4126207"/>
              <a:gd name="connsiteY8095" fmla="*/ 583924 h 4072308"/>
              <a:gd name="connsiteX8096" fmla="*/ 689712 w 4126207"/>
              <a:gd name="connsiteY8096" fmla="*/ 469715 h 4072308"/>
              <a:gd name="connsiteX8097" fmla="*/ 821436 w 4126207"/>
              <a:gd name="connsiteY8097" fmla="*/ 362513 h 4072308"/>
              <a:gd name="connsiteX8098" fmla="*/ 1107186 w 4126207"/>
              <a:gd name="connsiteY8098" fmla="*/ 191062 h 4072308"/>
              <a:gd name="connsiteX8099" fmla="*/ 1179671 w 4126207"/>
              <a:gd name="connsiteY8099" fmla="*/ 156867 h 4072308"/>
              <a:gd name="connsiteX8100" fmla="*/ 1253871 w 4126207"/>
              <a:gd name="connsiteY8100" fmla="*/ 125052 h 4072308"/>
              <a:gd name="connsiteX8101" fmla="*/ 1275017 w 4126207"/>
              <a:gd name="connsiteY8101" fmla="*/ 119623 h 4072308"/>
              <a:gd name="connsiteX8102" fmla="*/ 1275031 w 4126207"/>
              <a:gd name="connsiteY8102" fmla="*/ 119771 h 4072308"/>
              <a:gd name="connsiteX8103" fmla="*/ 1325976 w 4126207"/>
              <a:gd name="connsiteY8103" fmla="*/ 99906 h 4072308"/>
              <a:gd name="connsiteX8104" fmla="*/ 1370839 w 4126207"/>
              <a:gd name="connsiteY8104" fmla="*/ 85619 h 4072308"/>
              <a:gd name="connsiteX8105" fmla="*/ 1411891 w 4126207"/>
              <a:gd name="connsiteY8105" fmla="*/ 73902 h 4072308"/>
              <a:gd name="connsiteX8106" fmla="*/ 1431894 w 4126207"/>
              <a:gd name="connsiteY8106" fmla="*/ 68378 h 4072308"/>
              <a:gd name="connsiteX8107" fmla="*/ 1452277 w 4126207"/>
              <a:gd name="connsiteY8107" fmla="*/ 63617 h 4072308"/>
              <a:gd name="connsiteX8108" fmla="*/ 1532097 w 4126207"/>
              <a:gd name="connsiteY8108" fmla="*/ 42852 h 4072308"/>
              <a:gd name="connsiteX8109" fmla="*/ 1569629 w 4126207"/>
              <a:gd name="connsiteY8109" fmla="*/ 36958 h 4072308"/>
              <a:gd name="connsiteX8110" fmla="*/ 1574674 w 4126207"/>
              <a:gd name="connsiteY8110" fmla="*/ 37136 h 4072308"/>
              <a:gd name="connsiteX8111" fmla="*/ 1530097 w 4126207"/>
              <a:gd name="connsiteY8111" fmla="*/ 55520 h 4072308"/>
              <a:gd name="connsiteX8112" fmla="*/ 1454659 w 4126207"/>
              <a:gd name="connsiteY8112" fmla="*/ 83618 h 4072308"/>
              <a:gd name="connsiteX8113" fmla="*/ 1434656 w 4126207"/>
              <a:gd name="connsiteY8113" fmla="*/ 88762 h 4072308"/>
              <a:gd name="connsiteX8114" fmla="*/ 1415606 w 4126207"/>
              <a:gd name="connsiteY8114" fmla="*/ 94476 h 4072308"/>
              <a:gd name="connsiteX8115" fmla="*/ 1378268 w 4126207"/>
              <a:gd name="connsiteY8115" fmla="*/ 105526 h 4072308"/>
              <a:gd name="connsiteX8116" fmla="*/ 1341406 w 4126207"/>
              <a:gd name="connsiteY8116" fmla="*/ 116098 h 4072308"/>
              <a:gd name="connsiteX8117" fmla="*/ 1306450 w 4126207"/>
              <a:gd name="connsiteY8117" fmla="*/ 128004 h 4072308"/>
              <a:gd name="connsiteX8118" fmla="*/ 1271588 w 4126207"/>
              <a:gd name="connsiteY8118" fmla="*/ 139911 h 4072308"/>
              <a:gd name="connsiteX8119" fmla="*/ 1236727 w 4126207"/>
              <a:gd name="connsiteY8119" fmla="*/ 152579 h 4072308"/>
              <a:gd name="connsiteX8120" fmla="*/ 1165289 w 4126207"/>
              <a:gd name="connsiteY8120" fmla="*/ 181536 h 4072308"/>
              <a:gd name="connsiteX8121" fmla="*/ 1165360 w 4126207"/>
              <a:gd name="connsiteY8121" fmla="*/ 181356 h 4072308"/>
              <a:gd name="connsiteX8122" fmla="*/ 1105186 w 4126207"/>
              <a:gd name="connsiteY8122" fmla="*/ 209254 h 4072308"/>
              <a:gd name="connsiteX8123" fmla="*/ 1074706 w 4126207"/>
              <a:gd name="connsiteY8123" fmla="*/ 224209 h 4072308"/>
              <a:gd name="connsiteX8124" fmla="*/ 1044321 w 4126207"/>
              <a:gd name="connsiteY8124" fmla="*/ 240496 h 4072308"/>
              <a:gd name="connsiteX8125" fmla="*/ 982980 w 4126207"/>
              <a:gd name="connsiteY8125" fmla="*/ 274405 h 4072308"/>
              <a:gd name="connsiteX8126" fmla="*/ 922306 w 4126207"/>
              <a:gd name="connsiteY8126" fmla="*/ 311648 h 4072308"/>
              <a:gd name="connsiteX8127" fmla="*/ 862584 w 4126207"/>
              <a:gd name="connsiteY8127" fmla="*/ 351366 h 4072308"/>
              <a:gd name="connsiteX8128" fmla="*/ 804196 w 4126207"/>
              <a:gd name="connsiteY8128" fmla="*/ 392991 h 4072308"/>
              <a:gd name="connsiteX8129" fmla="*/ 747522 w 4126207"/>
              <a:gd name="connsiteY8129" fmla="*/ 436044 h 4072308"/>
              <a:gd name="connsiteX8130" fmla="*/ 693515 w 4126207"/>
              <a:gd name="connsiteY8130" fmla="*/ 480716 h 4072308"/>
              <a:gd name="connsiteX8131" fmla="*/ 694821 w 4126207"/>
              <a:gd name="connsiteY8131" fmla="*/ 476945 h 4072308"/>
              <a:gd name="connsiteX8132" fmla="*/ 694293 w 4126207"/>
              <a:gd name="connsiteY8132" fmla="*/ 477357 h 4072308"/>
              <a:gd name="connsiteX8133" fmla="*/ 693134 w 4126207"/>
              <a:gd name="connsiteY8133" fmla="*/ 480715 h 4072308"/>
              <a:gd name="connsiteX8134" fmla="*/ 566689 w 4126207"/>
              <a:gd name="connsiteY8134" fmla="*/ 601113 h 4072308"/>
              <a:gd name="connsiteX8135" fmla="*/ 453555 w 4126207"/>
              <a:gd name="connsiteY8135" fmla="*/ 729011 h 4072308"/>
              <a:gd name="connsiteX8136" fmla="*/ 451485 w 4126207"/>
              <a:gd name="connsiteY8136" fmla="*/ 731985 h 4072308"/>
              <a:gd name="connsiteX8137" fmla="*/ 213360 w 4126207"/>
              <a:gd name="connsiteY8137" fmla="*/ 1114700 h 4072308"/>
              <a:gd name="connsiteX8138" fmla="*/ 112776 w 4126207"/>
              <a:gd name="connsiteY8138" fmla="*/ 1362350 h 4072308"/>
              <a:gd name="connsiteX8139" fmla="*/ 104203 w 4126207"/>
              <a:gd name="connsiteY8139" fmla="*/ 1388258 h 4072308"/>
              <a:gd name="connsiteX8140" fmla="*/ 97726 w 4126207"/>
              <a:gd name="connsiteY8140" fmla="*/ 1411403 h 4072308"/>
              <a:gd name="connsiteX8141" fmla="*/ 88201 w 4126207"/>
              <a:gd name="connsiteY8141" fmla="*/ 1447503 h 4072308"/>
              <a:gd name="connsiteX8142" fmla="*/ 84391 w 4126207"/>
              <a:gd name="connsiteY8142" fmla="*/ 1468649 h 4072308"/>
              <a:gd name="connsiteX8143" fmla="*/ 86463 w 4126207"/>
              <a:gd name="connsiteY8143" fmla="*/ 1473513 h 4072308"/>
              <a:gd name="connsiteX8144" fmla="*/ 160306 w 4126207"/>
              <a:gd name="connsiteY8144" fmla="*/ 1264433 h 4072308"/>
              <a:gd name="connsiteX8145" fmla="*/ 181261 w 4126207"/>
              <a:gd name="connsiteY8145" fmla="*/ 1216808 h 4072308"/>
              <a:gd name="connsiteX8146" fmla="*/ 204025 w 4126207"/>
              <a:gd name="connsiteY8146" fmla="*/ 1169754 h 4072308"/>
              <a:gd name="connsiteX8147" fmla="*/ 227457 w 4126207"/>
              <a:gd name="connsiteY8147" fmla="*/ 1122129 h 4072308"/>
              <a:gd name="connsiteX8148" fmla="*/ 249576 w 4126207"/>
              <a:gd name="connsiteY8148" fmla="*/ 1081617 h 4072308"/>
              <a:gd name="connsiteX8149" fmla="*/ 252889 w 4126207"/>
              <a:gd name="connsiteY8149" fmla="*/ 1073837 h 4072308"/>
              <a:gd name="connsiteX8150" fmla="*/ 322231 w 4126207"/>
              <a:gd name="connsiteY8150" fmla="*/ 954489 h 4072308"/>
              <a:gd name="connsiteX8151" fmla="*/ 359759 w 4126207"/>
              <a:gd name="connsiteY8151" fmla="*/ 898768 h 4072308"/>
              <a:gd name="connsiteX8152" fmla="*/ 377952 w 4126207"/>
              <a:gd name="connsiteY8152" fmla="*/ 872669 h 4072308"/>
              <a:gd name="connsiteX8153" fmla="*/ 397288 w 4126207"/>
              <a:gd name="connsiteY8153" fmla="*/ 848666 h 4072308"/>
              <a:gd name="connsiteX8154" fmla="*/ 427291 w 4126207"/>
              <a:gd name="connsiteY8154" fmla="*/ 814257 h 4072308"/>
              <a:gd name="connsiteX8155" fmla="*/ 427697 w 4126207"/>
              <a:gd name="connsiteY8155" fmla="*/ 813785 h 4072308"/>
              <a:gd name="connsiteX8156" fmla="*/ 427387 w 4126207"/>
              <a:gd name="connsiteY8156" fmla="*/ 814114 h 4072308"/>
              <a:gd name="connsiteX8157" fmla="*/ 397288 w 4126207"/>
              <a:gd name="connsiteY8157" fmla="*/ 848666 h 4072308"/>
              <a:gd name="connsiteX8158" fmla="*/ 432721 w 4126207"/>
              <a:gd name="connsiteY8158" fmla="*/ 799612 h 4072308"/>
              <a:gd name="connsiteX8159" fmla="*/ 469011 w 4126207"/>
              <a:gd name="connsiteY8159" fmla="*/ 755416 h 4072308"/>
              <a:gd name="connsiteX8160" fmla="*/ 671608 w 4126207"/>
              <a:gd name="connsiteY8160" fmla="*/ 532817 h 4072308"/>
              <a:gd name="connsiteX8161" fmla="*/ 709041 w 4126207"/>
              <a:gd name="connsiteY8161" fmla="*/ 492242 h 4072308"/>
              <a:gd name="connsiteX8162" fmla="*/ 675513 w 4126207"/>
              <a:gd name="connsiteY8162" fmla="*/ 514434 h 4072308"/>
              <a:gd name="connsiteX8163" fmla="*/ 646938 w 4126207"/>
              <a:gd name="connsiteY8163" fmla="*/ 537008 h 4072308"/>
              <a:gd name="connsiteX8164" fmla="*/ 691706 w 4126207"/>
              <a:gd name="connsiteY8164" fmla="*/ 493193 h 4072308"/>
              <a:gd name="connsiteX8165" fmla="*/ 753333 w 4126207"/>
              <a:gd name="connsiteY8165" fmla="*/ 439567 h 4072308"/>
              <a:gd name="connsiteX8166" fmla="*/ 816769 w 4126207"/>
              <a:gd name="connsiteY8166" fmla="*/ 388610 h 4072308"/>
              <a:gd name="connsiteX8167" fmla="*/ 840010 w 4126207"/>
              <a:gd name="connsiteY8167" fmla="*/ 371083 h 4072308"/>
              <a:gd name="connsiteX8168" fmla="*/ 854774 w 4126207"/>
              <a:gd name="connsiteY8168" fmla="*/ 361558 h 4072308"/>
              <a:gd name="connsiteX8169" fmla="*/ 850583 w 4126207"/>
              <a:gd name="connsiteY8169" fmla="*/ 368796 h 4072308"/>
              <a:gd name="connsiteX8170" fmla="*/ 804196 w 4126207"/>
              <a:gd name="connsiteY8170" fmla="*/ 411754 h 4072308"/>
              <a:gd name="connsiteX8171" fmla="*/ 788385 w 4126207"/>
              <a:gd name="connsiteY8171" fmla="*/ 438139 h 4072308"/>
              <a:gd name="connsiteX8172" fmla="*/ 770287 w 4126207"/>
              <a:gd name="connsiteY8172" fmla="*/ 460522 h 4072308"/>
              <a:gd name="connsiteX8173" fmla="*/ 714928 w 4126207"/>
              <a:gd name="connsiteY8173" fmla="*/ 530227 h 4072308"/>
              <a:gd name="connsiteX8174" fmla="*/ 717807 w 4126207"/>
              <a:gd name="connsiteY8174" fmla="*/ 534790 h 4072308"/>
              <a:gd name="connsiteX8175" fmla="*/ 758095 w 4126207"/>
              <a:gd name="connsiteY8175" fmla="*/ 499386 h 4072308"/>
              <a:gd name="connsiteX8176" fmla="*/ 798101 w 4126207"/>
              <a:gd name="connsiteY8176" fmla="*/ 464906 h 4072308"/>
              <a:gd name="connsiteX8177" fmla="*/ 882587 w 4126207"/>
              <a:gd name="connsiteY8177" fmla="*/ 398230 h 4072308"/>
              <a:gd name="connsiteX8178" fmla="*/ 935451 w 4126207"/>
              <a:gd name="connsiteY8178" fmla="*/ 360892 h 4072308"/>
              <a:gd name="connsiteX8179" fmla="*/ 988886 w 4126207"/>
              <a:gd name="connsiteY8179" fmla="*/ 327078 h 4072308"/>
              <a:gd name="connsiteX8180" fmla="*/ 1015271 w 4126207"/>
              <a:gd name="connsiteY8180" fmla="*/ 310792 h 4072308"/>
              <a:gd name="connsiteX8181" fmla="*/ 1042226 w 4126207"/>
              <a:gd name="connsiteY8181" fmla="*/ 295741 h 4072308"/>
              <a:gd name="connsiteX8182" fmla="*/ 1095471 w 4126207"/>
              <a:gd name="connsiteY8182" fmla="*/ 266309 h 4072308"/>
              <a:gd name="connsiteX8183" fmla="*/ 1315308 w 4126207"/>
              <a:gd name="connsiteY8183" fmla="*/ 170203 h 4072308"/>
              <a:gd name="connsiteX8184" fmla="*/ 1315829 w 4126207"/>
              <a:gd name="connsiteY8184" fmla="*/ 170041 h 4072308"/>
              <a:gd name="connsiteX8185" fmla="*/ 1336637 w 4126207"/>
              <a:gd name="connsiteY8185" fmla="*/ 157583 h 4072308"/>
              <a:gd name="connsiteX8186" fmla="*/ 1463040 w 4126207"/>
              <a:gd name="connsiteY8186" fmla="*/ 105908 h 4072308"/>
              <a:gd name="connsiteX8187" fmla="*/ 1463612 w 4126207"/>
              <a:gd name="connsiteY8187" fmla="*/ 104479 h 4072308"/>
              <a:gd name="connsiteX8188" fmla="*/ 1548684 w 4126207"/>
              <a:gd name="connsiteY8188" fmla="*/ 83493 h 4072308"/>
              <a:gd name="connsiteX8189" fmla="*/ 1548480 w 4126207"/>
              <a:gd name="connsiteY8189" fmla="*/ 83524 h 4072308"/>
              <a:gd name="connsiteX8190" fmla="*/ 1462755 w 4126207"/>
              <a:gd name="connsiteY8190" fmla="*/ 104671 h 4072308"/>
              <a:gd name="connsiteX8191" fmla="*/ 1466458 w 4126207"/>
              <a:gd name="connsiteY8191" fmla="*/ 94657 h 4072308"/>
              <a:gd name="connsiteX8192" fmla="*/ 1496339 w 4126207"/>
              <a:gd name="connsiteY8192" fmla="*/ 77614 h 4072308"/>
              <a:gd name="connsiteX8193" fmla="*/ 1476752 w 4126207"/>
              <a:gd name="connsiteY8193" fmla="*/ 82162 h 4072308"/>
              <a:gd name="connsiteX8194" fmla="*/ 1454182 w 4126207"/>
              <a:gd name="connsiteY8194" fmla="*/ 83810 h 4072308"/>
              <a:gd name="connsiteX8195" fmla="*/ 1529715 w 4126207"/>
              <a:gd name="connsiteY8195" fmla="*/ 55710 h 4072308"/>
              <a:gd name="connsiteX8196" fmla="*/ 1574292 w 4126207"/>
              <a:gd name="connsiteY8196" fmla="*/ 37328 h 4072308"/>
              <a:gd name="connsiteX8197" fmla="*/ 1606963 w 4126207"/>
              <a:gd name="connsiteY8197" fmla="*/ 29898 h 4072308"/>
              <a:gd name="connsiteX8198" fmla="*/ 1623917 w 4126207"/>
              <a:gd name="connsiteY8198" fmla="*/ 25993 h 4072308"/>
              <a:gd name="connsiteX8199" fmla="*/ 1640110 w 4126207"/>
              <a:gd name="connsiteY8199" fmla="*/ 23231 h 4072308"/>
              <a:gd name="connsiteX8200" fmla="*/ 1676210 w 4126207"/>
              <a:gd name="connsiteY8200" fmla="*/ 20658 h 4072308"/>
              <a:gd name="connsiteX8201" fmla="*/ 1674781 w 4126207"/>
              <a:gd name="connsiteY8201" fmla="*/ 31803 h 4072308"/>
              <a:gd name="connsiteX8202" fmla="*/ 1732693 w 4126207"/>
              <a:gd name="connsiteY8202" fmla="*/ 26469 h 4072308"/>
              <a:gd name="connsiteX8203" fmla="*/ 1789176 w 4126207"/>
              <a:gd name="connsiteY8203" fmla="*/ 20468 h 4072308"/>
              <a:gd name="connsiteX8204" fmla="*/ 1903476 w 4126207"/>
              <a:gd name="connsiteY8204" fmla="*/ 2180 h 4072308"/>
              <a:gd name="connsiteX8205" fmla="*/ 1879128 w 4126207"/>
              <a:gd name="connsiteY8205" fmla="*/ 0 h 4072308"/>
              <a:gd name="connsiteX8206" fmla="*/ 1904143 w 4126207"/>
              <a:gd name="connsiteY8206" fmla="*/ 1990 h 4072308"/>
              <a:gd name="connsiteX8207" fmla="*/ 1789843 w 4126207"/>
              <a:gd name="connsiteY8207" fmla="*/ 20277 h 4072308"/>
              <a:gd name="connsiteX8208" fmla="*/ 1733360 w 4126207"/>
              <a:gd name="connsiteY8208" fmla="*/ 26279 h 4072308"/>
              <a:gd name="connsiteX8209" fmla="*/ 1675448 w 4126207"/>
              <a:gd name="connsiteY8209" fmla="*/ 31611 h 4072308"/>
              <a:gd name="connsiteX8210" fmla="*/ 1676877 w 4126207"/>
              <a:gd name="connsiteY8210" fmla="*/ 20467 h 4072308"/>
              <a:gd name="connsiteX8211" fmla="*/ 1819752 w 4126207"/>
              <a:gd name="connsiteY8211" fmla="*/ 2941 h 4072308"/>
              <a:gd name="connsiteX8212" fmla="*/ 1879128 w 4126207"/>
              <a:gd name="connsiteY8212" fmla="*/ 0 h 407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Lst>
            <a:rect l="l" t="t" r="r" b="b"/>
            <a:pathLst>
              <a:path w="4126207" h="4072308">
                <a:moveTo>
                  <a:pt x="2168236" y="4028672"/>
                </a:moveTo>
                <a:lnTo>
                  <a:pt x="2156419" y="4030873"/>
                </a:lnTo>
                <a:cubicBezTo>
                  <a:pt x="2150193" y="4031986"/>
                  <a:pt x="2144150" y="4033101"/>
                  <a:pt x="2140107" y="4034131"/>
                </a:cubicBezTo>
                <a:lnTo>
                  <a:pt x="2136121" y="4036665"/>
                </a:lnTo>
                <a:lnTo>
                  <a:pt x="2141862" y="4033844"/>
                </a:lnTo>
                <a:cubicBezTo>
                  <a:pt x="2147093" y="4032660"/>
                  <a:pt x="2154597" y="4031350"/>
                  <a:pt x="2161664" y="4030064"/>
                </a:cubicBezTo>
                <a:close/>
                <a:moveTo>
                  <a:pt x="2181282" y="4024988"/>
                </a:moveTo>
                <a:lnTo>
                  <a:pt x="2174832" y="4027275"/>
                </a:lnTo>
                <a:lnTo>
                  <a:pt x="2178840" y="4026427"/>
                </a:lnTo>
                <a:close/>
                <a:moveTo>
                  <a:pt x="1832348" y="4002362"/>
                </a:moveTo>
                <a:cubicBezTo>
                  <a:pt x="1828347" y="4002436"/>
                  <a:pt x="1825657" y="4002644"/>
                  <a:pt x="1823847" y="4002942"/>
                </a:cubicBezTo>
                <a:lnTo>
                  <a:pt x="1821829" y="4004300"/>
                </a:lnTo>
                <a:lnTo>
                  <a:pt x="1824062" y="4003013"/>
                </a:lnTo>
                <a:cubicBezTo>
                  <a:pt x="1827848" y="4002442"/>
                  <a:pt x="1834992" y="4002204"/>
                  <a:pt x="1848422" y="4002584"/>
                </a:cubicBezTo>
                <a:lnTo>
                  <a:pt x="1851450" y="4002679"/>
                </a:lnTo>
                <a:lnTo>
                  <a:pt x="1848707" y="4002585"/>
                </a:lnTo>
                <a:cubicBezTo>
                  <a:pt x="1841659" y="4002347"/>
                  <a:pt x="1836348" y="4002287"/>
                  <a:pt x="1832348" y="4002362"/>
                </a:cubicBezTo>
                <a:close/>
                <a:moveTo>
                  <a:pt x="1764949" y="3969247"/>
                </a:moveTo>
                <a:lnTo>
                  <a:pt x="1764709" y="3969783"/>
                </a:lnTo>
                <a:cubicBezTo>
                  <a:pt x="1768793" y="3971366"/>
                  <a:pt x="1781319" y="3973581"/>
                  <a:pt x="1797273" y="3976105"/>
                </a:cubicBezTo>
                <a:cubicBezTo>
                  <a:pt x="1805274" y="3977343"/>
                  <a:pt x="1814132" y="3978676"/>
                  <a:pt x="1823181" y="3979819"/>
                </a:cubicBezTo>
                <a:lnTo>
                  <a:pt x="1850518" y="3982582"/>
                </a:lnTo>
                <a:cubicBezTo>
                  <a:pt x="1868329" y="3984296"/>
                  <a:pt x="1884522" y="3986011"/>
                  <a:pt x="1893952" y="3987440"/>
                </a:cubicBezTo>
                <a:cubicBezTo>
                  <a:pt x="1912325" y="3990573"/>
                  <a:pt x="1931118" y="3990278"/>
                  <a:pt x="1949387" y="3986582"/>
                </a:cubicBezTo>
                <a:lnTo>
                  <a:pt x="1956575" y="3986275"/>
                </a:lnTo>
                <a:lnTo>
                  <a:pt x="1949387" y="3986391"/>
                </a:lnTo>
                <a:cubicBezTo>
                  <a:pt x="1931118" y="3990087"/>
                  <a:pt x="1912325" y="3990382"/>
                  <a:pt x="1893952" y="3987249"/>
                </a:cubicBezTo>
                <a:cubicBezTo>
                  <a:pt x="1884427" y="3985820"/>
                  <a:pt x="1868329" y="3984105"/>
                  <a:pt x="1850518" y="3982391"/>
                </a:cubicBezTo>
                <a:lnTo>
                  <a:pt x="1823181" y="3979629"/>
                </a:lnTo>
                <a:cubicBezTo>
                  <a:pt x="1814132" y="3978486"/>
                  <a:pt x="1805274" y="3977152"/>
                  <a:pt x="1797273" y="3975914"/>
                </a:cubicBezTo>
                <a:cubicBezTo>
                  <a:pt x="1789296" y="3974557"/>
                  <a:pt x="1782176" y="3973289"/>
                  <a:pt x="1776540" y="3972153"/>
                </a:cubicBezTo>
                <a:close/>
                <a:moveTo>
                  <a:pt x="2113543" y="3923770"/>
                </a:moveTo>
                <a:lnTo>
                  <a:pt x="2102442" y="3925681"/>
                </a:lnTo>
                <a:cubicBezTo>
                  <a:pt x="2096104" y="3926462"/>
                  <a:pt x="2087000" y="3927385"/>
                  <a:pt x="2074546" y="3928480"/>
                </a:cubicBezTo>
                <a:cubicBezTo>
                  <a:pt x="2072308" y="3928480"/>
                  <a:pt x="2071593" y="3928861"/>
                  <a:pt x="2072034" y="3929290"/>
                </a:cubicBezTo>
                <a:lnTo>
                  <a:pt x="2072590" y="3929428"/>
                </a:lnTo>
                <a:lnTo>
                  <a:pt x="2074545" y="3928576"/>
                </a:lnTo>
                <a:cubicBezTo>
                  <a:pt x="2099453" y="3926433"/>
                  <a:pt x="2110961" y="3924957"/>
                  <a:pt x="2113742" y="3923912"/>
                </a:cubicBezTo>
                <a:close/>
                <a:moveTo>
                  <a:pt x="1948580" y="3915319"/>
                </a:moveTo>
                <a:lnTo>
                  <a:pt x="1977105" y="3917812"/>
                </a:lnTo>
                <a:cubicBezTo>
                  <a:pt x="1990059" y="3920098"/>
                  <a:pt x="1968342" y="3921241"/>
                  <a:pt x="1949101" y="3921050"/>
                </a:cubicBezTo>
                <a:lnTo>
                  <a:pt x="1922336" y="3921050"/>
                </a:lnTo>
                <a:lnTo>
                  <a:pt x="1903286" y="3920479"/>
                </a:lnTo>
                <a:cubicBezTo>
                  <a:pt x="1896923" y="3920136"/>
                  <a:pt x="1890551" y="3920393"/>
                  <a:pt x="1884236" y="3921241"/>
                </a:cubicBezTo>
                <a:cubicBezTo>
                  <a:pt x="1878045" y="3922384"/>
                  <a:pt x="1882807" y="3924861"/>
                  <a:pt x="1885570" y="3927242"/>
                </a:cubicBezTo>
                <a:cubicBezTo>
                  <a:pt x="1890142" y="3931147"/>
                  <a:pt x="1883379" y="3932861"/>
                  <a:pt x="1862710" y="3932767"/>
                </a:cubicBezTo>
                <a:lnTo>
                  <a:pt x="1822018" y="3931094"/>
                </a:lnTo>
                <a:lnTo>
                  <a:pt x="1822514" y="3931147"/>
                </a:lnTo>
                <a:cubicBezTo>
                  <a:pt x="1840135" y="3932480"/>
                  <a:pt x="1853947" y="3932766"/>
                  <a:pt x="1864234" y="3932861"/>
                </a:cubicBezTo>
                <a:cubicBezTo>
                  <a:pt x="1884903" y="3932861"/>
                  <a:pt x="1891666" y="3931242"/>
                  <a:pt x="1887094" y="3927337"/>
                </a:cubicBezTo>
                <a:cubicBezTo>
                  <a:pt x="1884332" y="3924956"/>
                  <a:pt x="1879569" y="3922479"/>
                  <a:pt x="1885760" y="3921336"/>
                </a:cubicBezTo>
                <a:cubicBezTo>
                  <a:pt x="1892075" y="3920488"/>
                  <a:pt x="1898448" y="3920231"/>
                  <a:pt x="1904810" y="3920574"/>
                </a:cubicBezTo>
                <a:lnTo>
                  <a:pt x="1923860" y="3921145"/>
                </a:lnTo>
                <a:lnTo>
                  <a:pt x="1950625" y="3921145"/>
                </a:lnTo>
                <a:cubicBezTo>
                  <a:pt x="1969675" y="3921145"/>
                  <a:pt x="1991583" y="3920193"/>
                  <a:pt x="1978629" y="3917907"/>
                </a:cubicBezTo>
                <a:cubicBezTo>
                  <a:pt x="1968876" y="3916507"/>
                  <a:pt x="1959046" y="3915649"/>
                  <a:pt x="1949197" y="3915335"/>
                </a:cubicBezTo>
                <a:close/>
                <a:moveTo>
                  <a:pt x="2579174" y="3908678"/>
                </a:moveTo>
                <a:lnTo>
                  <a:pt x="2575584" y="3911561"/>
                </a:lnTo>
                <a:cubicBezTo>
                  <a:pt x="2570202" y="3914407"/>
                  <a:pt x="2559939" y="3918431"/>
                  <a:pt x="2546985" y="3923146"/>
                </a:cubicBezTo>
                <a:cubicBezTo>
                  <a:pt x="2540508" y="3925432"/>
                  <a:pt x="2533364" y="3928099"/>
                  <a:pt x="2525840" y="3930575"/>
                </a:cubicBezTo>
                <a:lnTo>
                  <a:pt x="2502027" y="3937433"/>
                </a:lnTo>
                <a:lnTo>
                  <a:pt x="2454402" y="3950768"/>
                </a:lnTo>
                <a:lnTo>
                  <a:pt x="2429351" y="3957817"/>
                </a:lnTo>
                <a:lnTo>
                  <a:pt x="2409063" y="3963056"/>
                </a:lnTo>
                <a:cubicBezTo>
                  <a:pt x="2396966" y="3966294"/>
                  <a:pt x="2387536" y="3969151"/>
                  <a:pt x="2379345" y="3971819"/>
                </a:cubicBezTo>
                <a:cubicBezTo>
                  <a:pt x="2362962" y="3977153"/>
                  <a:pt x="2351723" y="3981344"/>
                  <a:pt x="2334958" y="3986868"/>
                </a:cubicBezTo>
                <a:cubicBezTo>
                  <a:pt x="2332577" y="3987618"/>
                  <a:pt x="2331468" y="3988117"/>
                  <a:pt x="2331402" y="3988409"/>
                </a:cubicBezTo>
                <a:lnTo>
                  <a:pt x="2333880" y="3988688"/>
                </a:lnTo>
                <a:lnTo>
                  <a:pt x="2336101" y="3987725"/>
                </a:lnTo>
                <a:cubicBezTo>
                  <a:pt x="2352866" y="3982200"/>
                  <a:pt x="2364105" y="3978010"/>
                  <a:pt x="2380488" y="3972675"/>
                </a:cubicBezTo>
                <a:cubicBezTo>
                  <a:pt x="2388680" y="3970009"/>
                  <a:pt x="2398109" y="3967151"/>
                  <a:pt x="2410206" y="3963913"/>
                </a:cubicBezTo>
                <a:lnTo>
                  <a:pt x="2430494" y="3958674"/>
                </a:lnTo>
                <a:lnTo>
                  <a:pt x="2455545" y="3951625"/>
                </a:lnTo>
                <a:lnTo>
                  <a:pt x="2503170" y="3938290"/>
                </a:lnTo>
                <a:lnTo>
                  <a:pt x="2526983" y="3931433"/>
                </a:lnTo>
                <a:cubicBezTo>
                  <a:pt x="2534507" y="3928956"/>
                  <a:pt x="2541651" y="3926289"/>
                  <a:pt x="2548128" y="3924003"/>
                </a:cubicBezTo>
                <a:cubicBezTo>
                  <a:pt x="2567559" y="3916931"/>
                  <a:pt x="2580936" y="3911412"/>
                  <a:pt x="2580864" y="3909095"/>
                </a:cubicBezTo>
                <a:close/>
                <a:moveTo>
                  <a:pt x="2215816" y="3907140"/>
                </a:moveTo>
                <a:lnTo>
                  <a:pt x="2225323" y="3907855"/>
                </a:lnTo>
                <a:lnTo>
                  <a:pt x="2225213" y="3907826"/>
                </a:lnTo>
                <a:close/>
                <a:moveTo>
                  <a:pt x="2624229" y="3906198"/>
                </a:moveTo>
                <a:lnTo>
                  <a:pt x="2623947" y="3906286"/>
                </a:lnTo>
                <a:cubicBezTo>
                  <a:pt x="2590076" y="3915850"/>
                  <a:pt x="2556882" y="3927689"/>
                  <a:pt x="2524601" y="3941719"/>
                </a:cubicBezTo>
                <a:lnTo>
                  <a:pt x="2524957" y="3941688"/>
                </a:lnTo>
                <a:lnTo>
                  <a:pt x="2623948" y="3906287"/>
                </a:lnTo>
                <a:close/>
                <a:moveTo>
                  <a:pt x="1951459" y="3901502"/>
                </a:moveTo>
                <a:lnTo>
                  <a:pt x="1959983" y="3903417"/>
                </a:lnTo>
                <a:lnTo>
                  <a:pt x="1986819" y="3904982"/>
                </a:lnTo>
                <a:lnTo>
                  <a:pt x="1986789" y="3904974"/>
                </a:lnTo>
                <a:lnTo>
                  <a:pt x="1960222" y="3903418"/>
                </a:lnTo>
                <a:lnTo>
                  <a:pt x="1951613" y="3901510"/>
                </a:lnTo>
                <a:close/>
                <a:moveTo>
                  <a:pt x="2368505" y="3900874"/>
                </a:moveTo>
                <a:lnTo>
                  <a:pt x="2364127" y="3904679"/>
                </a:lnTo>
                <a:cubicBezTo>
                  <a:pt x="2361546" y="3906209"/>
                  <a:pt x="2358581" y="3907835"/>
                  <a:pt x="2357343" y="3909144"/>
                </a:cubicBezTo>
                <a:cubicBezTo>
                  <a:pt x="2346808" y="3914030"/>
                  <a:pt x="2335750" y="3917707"/>
                  <a:pt x="2324387" y="3920098"/>
                </a:cubicBezTo>
                <a:cubicBezTo>
                  <a:pt x="2313280" y="3921974"/>
                  <a:pt x="2302441" y="3925174"/>
                  <a:pt x="2292097" y="3929623"/>
                </a:cubicBezTo>
                <a:cubicBezTo>
                  <a:pt x="2259426" y="3934195"/>
                  <a:pt x="2234471" y="3939148"/>
                  <a:pt x="2214373" y="3941815"/>
                </a:cubicBezTo>
                <a:cubicBezTo>
                  <a:pt x="2194275" y="3944482"/>
                  <a:pt x="2179225" y="3947339"/>
                  <a:pt x="2166748" y="3950006"/>
                </a:cubicBezTo>
                <a:cubicBezTo>
                  <a:pt x="2154270" y="3952673"/>
                  <a:pt x="2143697" y="3955245"/>
                  <a:pt x="2133125" y="3957816"/>
                </a:cubicBezTo>
                <a:cubicBezTo>
                  <a:pt x="2122552" y="3960388"/>
                  <a:pt x="2111693" y="3962103"/>
                  <a:pt x="2097977" y="3964199"/>
                </a:cubicBezTo>
                <a:cubicBezTo>
                  <a:pt x="2093858" y="3964771"/>
                  <a:pt x="2091304" y="3965354"/>
                  <a:pt x="2090466" y="3965885"/>
                </a:cubicBezTo>
                <a:lnTo>
                  <a:pt x="2090595" y="3965949"/>
                </a:lnTo>
                <a:lnTo>
                  <a:pt x="2097119" y="3964484"/>
                </a:lnTo>
                <a:cubicBezTo>
                  <a:pt x="2110835" y="3962389"/>
                  <a:pt x="2121694" y="3960674"/>
                  <a:pt x="2132267" y="3958103"/>
                </a:cubicBezTo>
                <a:cubicBezTo>
                  <a:pt x="2142839" y="3955531"/>
                  <a:pt x="2153126" y="3952959"/>
                  <a:pt x="2165890" y="3950292"/>
                </a:cubicBezTo>
                <a:cubicBezTo>
                  <a:pt x="2178653" y="3947625"/>
                  <a:pt x="2193608" y="3944958"/>
                  <a:pt x="2213515" y="3942101"/>
                </a:cubicBezTo>
                <a:cubicBezTo>
                  <a:pt x="2233422" y="3939243"/>
                  <a:pt x="2258568" y="3934481"/>
                  <a:pt x="2291239" y="3929908"/>
                </a:cubicBezTo>
                <a:cubicBezTo>
                  <a:pt x="2303612" y="3927651"/>
                  <a:pt x="2316204" y="3926822"/>
                  <a:pt x="2328767" y="3927432"/>
                </a:cubicBezTo>
                <a:cubicBezTo>
                  <a:pt x="2331053" y="3928289"/>
                  <a:pt x="2328291" y="3930099"/>
                  <a:pt x="2335435" y="3929908"/>
                </a:cubicBezTo>
                <a:cubicBezTo>
                  <a:pt x="2357723" y="3929242"/>
                  <a:pt x="2363533" y="3934004"/>
                  <a:pt x="2417921" y="3924003"/>
                </a:cubicBezTo>
                <a:lnTo>
                  <a:pt x="2418525" y="3923851"/>
                </a:lnTo>
                <a:lnTo>
                  <a:pt x="2386080" y="3928661"/>
                </a:lnTo>
                <a:cubicBezTo>
                  <a:pt x="2360456" y="3931505"/>
                  <a:pt x="2353009" y="3929219"/>
                  <a:pt x="2336292" y="3929719"/>
                </a:cubicBezTo>
                <a:cubicBezTo>
                  <a:pt x="2329149" y="3929719"/>
                  <a:pt x="2331911" y="3928099"/>
                  <a:pt x="2329625" y="3927242"/>
                </a:cubicBezTo>
                <a:cubicBezTo>
                  <a:pt x="2317061" y="3926632"/>
                  <a:pt x="2304469" y="3927461"/>
                  <a:pt x="2292096" y="3929719"/>
                </a:cubicBezTo>
                <a:cubicBezTo>
                  <a:pt x="2302440" y="3925270"/>
                  <a:pt x="2313280" y="3922070"/>
                  <a:pt x="2324386" y="3920194"/>
                </a:cubicBezTo>
                <a:cubicBezTo>
                  <a:pt x="2335749" y="3917802"/>
                  <a:pt x="2346808" y="3914126"/>
                  <a:pt x="2357343" y="3909240"/>
                </a:cubicBezTo>
                <a:cubicBezTo>
                  <a:pt x="2359819" y="3906621"/>
                  <a:pt x="2369201" y="3902739"/>
                  <a:pt x="2368606" y="3900882"/>
                </a:cubicBezTo>
                <a:close/>
                <a:moveTo>
                  <a:pt x="2221822" y="3899920"/>
                </a:moveTo>
                <a:lnTo>
                  <a:pt x="2213640" y="3901116"/>
                </a:lnTo>
                <a:cubicBezTo>
                  <a:pt x="2206312" y="3902119"/>
                  <a:pt x="2197870" y="3903191"/>
                  <a:pt x="2188083" y="3904286"/>
                </a:cubicBezTo>
                <a:lnTo>
                  <a:pt x="2188374" y="3904334"/>
                </a:lnTo>
                <a:lnTo>
                  <a:pt x="2212710" y="3901301"/>
                </a:lnTo>
                <a:close/>
                <a:moveTo>
                  <a:pt x="1890903" y="3894856"/>
                </a:moveTo>
                <a:lnTo>
                  <a:pt x="1891663" y="3894967"/>
                </a:lnTo>
                <a:lnTo>
                  <a:pt x="1891544" y="3894856"/>
                </a:lnTo>
                <a:close/>
                <a:moveTo>
                  <a:pt x="2669389" y="3892248"/>
                </a:moveTo>
                <a:lnTo>
                  <a:pt x="2661790" y="3894441"/>
                </a:lnTo>
                <a:lnTo>
                  <a:pt x="2656498" y="3896097"/>
                </a:lnTo>
                <a:close/>
                <a:moveTo>
                  <a:pt x="1852652" y="3891977"/>
                </a:moveTo>
                <a:lnTo>
                  <a:pt x="1852705" y="3891987"/>
                </a:lnTo>
                <a:lnTo>
                  <a:pt x="1891534" y="3894847"/>
                </a:lnTo>
                <a:lnTo>
                  <a:pt x="1891527" y="3894840"/>
                </a:lnTo>
                <a:close/>
                <a:moveTo>
                  <a:pt x="1831699" y="3888026"/>
                </a:moveTo>
                <a:lnTo>
                  <a:pt x="1831699" y="3888027"/>
                </a:lnTo>
                <a:lnTo>
                  <a:pt x="1831997" y="3888921"/>
                </a:lnTo>
                <a:close/>
                <a:moveTo>
                  <a:pt x="2692983" y="3885941"/>
                </a:moveTo>
                <a:cubicBezTo>
                  <a:pt x="2689735" y="3886612"/>
                  <a:pt x="2685162" y="3887772"/>
                  <a:pt x="2679789" y="3889247"/>
                </a:cubicBezTo>
                <a:lnTo>
                  <a:pt x="2675812" y="3890395"/>
                </a:lnTo>
                <a:lnTo>
                  <a:pt x="2692983" y="3885941"/>
                </a:lnTo>
                <a:lnTo>
                  <a:pt x="2697669" y="3886285"/>
                </a:lnTo>
                <a:lnTo>
                  <a:pt x="2697671" y="3886284"/>
                </a:lnTo>
                <a:cubicBezTo>
                  <a:pt x="2699290" y="3885022"/>
                  <a:pt x="2697314" y="3885046"/>
                  <a:pt x="2692983" y="3885941"/>
                </a:cubicBezTo>
                <a:close/>
                <a:moveTo>
                  <a:pt x="1800329" y="3884795"/>
                </a:moveTo>
                <a:lnTo>
                  <a:pt x="1801590" y="3885018"/>
                </a:lnTo>
                <a:lnTo>
                  <a:pt x="1810982" y="3886224"/>
                </a:lnTo>
                <a:close/>
                <a:moveTo>
                  <a:pt x="1833009" y="3880181"/>
                </a:moveTo>
                <a:lnTo>
                  <a:pt x="1834230" y="3880759"/>
                </a:lnTo>
                <a:cubicBezTo>
                  <a:pt x="1834325" y="3881664"/>
                  <a:pt x="1832682" y="3882569"/>
                  <a:pt x="1831622" y="3883534"/>
                </a:cubicBezTo>
                <a:lnTo>
                  <a:pt x="1832392" y="3886235"/>
                </a:lnTo>
                <a:lnTo>
                  <a:pt x="1832420" y="3886189"/>
                </a:lnTo>
                <a:lnTo>
                  <a:pt x="1832506" y="3886197"/>
                </a:lnTo>
                <a:lnTo>
                  <a:pt x="1831753" y="3883510"/>
                </a:lnTo>
                <a:cubicBezTo>
                  <a:pt x="1832825" y="3882569"/>
                  <a:pt x="1834468" y="3881664"/>
                  <a:pt x="1834325" y="3880664"/>
                </a:cubicBezTo>
                <a:lnTo>
                  <a:pt x="1833369" y="3880204"/>
                </a:lnTo>
                <a:close/>
                <a:moveTo>
                  <a:pt x="2591504" y="3874549"/>
                </a:moveTo>
                <a:lnTo>
                  <a:pt x="2591847" y="3875878"/>
                </a:lnTo>
                <a:cubicBezTo>
                  <a:pt x="2590585" y="3877807"/>
                  <a:pt x="2586800" y="3880474"/>
                  <a:pt x="2584990" y="3882569"/>
                </a:cubicBezTo>
                <a:cubicBezTo>
                  <a:pt x="2578989" y="3889713"/>
                  <a:pt x="2559915" y="3900286"/>
                  <a:pt x="2563050" y="3904845"/>
                </a:cubicBezTo>
                <a:lnTo>
                  <a:pt x="2564474" y="3905110"/>
                </a:lnTo>
                <a:lnTo>
                  <a:pt x="2567154" y="3899488"/>
                </a:lnTo>
                <a:cubicBezTo>
                  <a:pt x="2572322" y="3894475"/>
                  <a:pt x="2582132" y="3888189"/>
                  <a:pt x="2586133" y="3883426"/>
                </a:cubicBezTo>
                <a:cubicBezTo>
                  <a:pt x="2588847" y="3880283"/>
                  <a:pt x="2596009" y="3875854"/>
                  <a:pt x="2592428" y="3874559"/>
                </a:cubicBezTo>
                <a:close/>
                <a:moveTo>
                  <a:pt x="1316178" y="3871377"/>
                </a:moveTo>
                <a:lnTo>
                  <a:pt x="1362932" y="3889237"/>
                </a:lnTo>
                <a:lnTo>
                  <a:pt x="1386237" y="3899774"/>
                </a:lnTo>
                <a:lnTo>
                  <a:pt x="1387793" y="3900001"/>
                </a:lnTo>
                <a:cubicBezTo>
                  <a:pt x="1380106" y="3895038"/>
                  <a:pt x="1371734" y="3891247"/>
                  <a:pt x="1362932" y="3888761"/>
                </a:cubicBezTo>
                <a:lnTo>
                  <a:pt x="1316280" y="3871406"/>
                </a:lnTo>
                <a:close/>
                <a:moveTo>
                  <a:pt x="1494785" y="3869209"/>
                </a:moveTo>
                <a:lnTo>
                  <a:pt x="1502999" y="3874610"/>
                </a:lnTo>
                <a:lnTo>
                  <a:pt x="1503038" y="3874630"/>
                </a:lnTo>
                <a:close/>
                <a:moveTo>
                  <a:pt x="1490187" y="3866186"/>
                </a:moveTo>
                <a:lnTo>
                  <a:pt x="1490481" y="3866379"/>
                </a:lnTo>
                <a:lnTo>
                  <a:pt x="1525460" y="3875610"/>
                </a:lnTo>
                <a:close/>
                <a:moveTo>
                  <a:pt x="2585279" y="3861187"/>
                </a:moveTo>
                <a:lnTo>
                  <a:pt x="2582585" y="3864353"/>
                </a:lnTo>
                <a:cubicBezTo>
                  <a:pt x="2578406" y="3867961"/>
                  <a:pt x="2571347" y="3872412"/>
                  <a:pt x="2575352" y="3873629"/>
                </a:cubicBezTo>
                <a:lnTo>
                  <a:pt x="2576161" y="3873628"/>
                </a:lnTo>
                <a:lnTo>
                  <a:pt x="2575661" y="3872342"/>
                </a:lnTo>
                <a:cubicBezTo>
                  <a:pt x="2577483" y="3869422"/>
                  <a:pt x="2585721" y="3864627"/>
                  <a:pt x="2586430" y="3862035"/>
                </a:cubicBezTo>
                <a:close/>
                <a:moveTo>
                  <a:pt x="2479210" y="3850366"/>
                </a:moveTo>
                <a:cubicBezTo>
                  <a:pt x="2471962" y="3850491"/>
                  <a:pt x="2455648" y="3853057"/>
                  <a:pt x="2441090" y="3855135"/>
                </a:cubicBezTo>
                <a:lnTo>
                  <a:pt x="2422101" y="3857497"/>
                </a:lnTo>
                <a:lnTo>
                  <a:pt x="2422112" y="3857519"/>
                </a:lnTo>
                <a:cubicBezTo>
                  <a:pt x="2432209" y="3856662"/>
                  <a:pt x="2449473" y="3853852"/>
                  <a:pt x="2463082" y="3852018"/>
                </a:cubicBezTo>
                <a:lnTo>
                  <a:pt x="2479233" y="3850383"/>
                </a:lnTo>
                <a:close/>
                <a:moveTo>
                  <a:pt x="2428275" y="3850154"/>
                </a:moveTo>
                <a:cubicBezTo>
                  <a:pt x="2420303" y="3851261"/>
                  <a:pt x="2401128" y="3855286"/>
                  <a:pt x="2383822" y="3857804"/>
                </a:cubicBezTo>
                <a:cubicBezTo>
                  <a:pt x="2372844" y="3859638"/>
                  <a:pt x="2363385" y="3861328"/>
                  <a:pt x="2355436" y="3862872"/>
                </a:cubicBezTo>
                <a:lnTo>
                  <a:pt x="2346641" y="3864776"/>
                </a:lnTo>
                <a:lnTo>
                  <a:pt x="2345027" y="3865076"/>
                </a:lnTo>
                <a:lnTo>
                  <a:pt x="2344226" y="3865299"/>
                </a:lnTo>
                <a:lnTo>
                  <a:pt x="2336114" y="3867056"/>
                </a:lnTo>
                <a:cubicBezTo>
                  <a:pt x="2326243" y="3869544"/>
                  <a:pt x="2322386" y="3871425"/>
                  <a:pt x="2324481" y="3872663"/>
                </a:cubicBezTo>
                <a:cubicBezTo>
                  <a:pt x="2304765" y="3875425"/>
                  <a:pt x="2284953" y="3876949"/>
                  <a:pt x="2265236" y="3879045"/>
                </a:cubicBezTo>
                <a:cubicBezTo>
                  <a:pt x="2264284" y="3877902"/>
                  <a:pt x="2260402" y="3877259"/>
                  <a:pt x="2254425" y="3876974"/>
                </a:cubicBezTo>
                <a:lnTo>
                  <a:pt x="2241950" y="3877012"/>
                </a:lnTo>
                <a:lnTo>
                  <a:pt x="2239656" y="3877343"/>
                </a:lnTo>
                <a:lnTo>
                  <a:pt x="2254901" y="3877366"/>
                </a:lnTo>
                <a:lnTo>
                  <a:pt x="2264763" y="3879158"/>
                </a:lnTo>
                <a:lnTo>
                  <a:pt x="2265617" y="3879045"/>
                </a:lnTo>
                <a:cubicBezTo>
                  <a:pt x="2285333" y="3876949"/>
                  <a:pt x="2305145" y="3875426"/>
                  <a:pt x="2324862" y="3872663"/>
                </a:cubicBezTo>
                <a:lnTo>
                  <a:pt x="2324863" y="3872663"/>
                </a:lnTo>
                <a:lnTo>
                  <a:pt x="2326192" y="3870328"/>
                </a:lnTo>
                <a:lnTo>
                  <a:pt x="2344226" y="3865299"/>
                </a:lnTo>
                <a:lnTo>
                  <a:pt x="2346641" y="3864776"/>
                </a:lnTo>
                <a:lnTo>
                  <a:pt x="2384204" y="3857804"/>
                </a:lnTo>
                <a:cubicBezTo>
                  <a:pt x="2399587" y="3855566"/>
                  <a:pt x="2416446" y="3852137"/>
                  <a:pt x="2425601" y="3850625"/>
                </a:cubicBezTo>
                <a:lnTo>
                  <a:pt x="2431957" y="3850212"/>
                </a:lnTo>
                <a:lnTo>
                  <a:pt x="2432029" y="3850183"/>
                </a:lnTo>
                <a:cubicBezTo>
                  <a:pt x="2432345" y="3849740"/>
                  <a:pt x="2430932" y="3849785"/>
                  <a:pt x="2428275" y="3850154"/>
                </a:cubicBezTo>
                <a:close/>
                <a:moveTo>
                  <a:pt x="2539080" y="3837707"/>
                </a:moveTo>
                <a:lnTo>
                  <a:pt x="2539079" y="3837707"/>
                </a:lnTo>
                <a:lnTo>
                  <a:pt x="2510504" y="3845612"/>
                </a:lnTo>
                <a:lnTo>
                  <a:pt x="2482074" y="3852341"/>
                </a:lnTo>
                <a:lnTo>
                  <a:pt x="2482120" y="3852375"/>
                </a:lnTo>
                <a:cubicBezTo>
                  <a:pt x="2463641" y="3855614"/>
                  <a:pt x="2444020" y="3859233"/>
                  <a:pt x="2423636" y="3863424"/>
                </a:cubicBezTo>
                <a:cubicBezTo>
                  <a:pt x="2403253" y="3867615"/>
                  <a:pt x="2380583" y="3870854"/>
                  <a:pt x="2356485" y="3875521"/>
                </a:cubicBezTo>
                <a:cubicBezTo>
                  <a:pt x="2342293" y="3878092"/>
                  <a:pt x="2328482" y="3880760"/>
                  <a:pt x="2314670" y="3882760"/>
                </a:cubicBezTo>
                <a:lnTo>
                  <a:pt x="2273999" y="3887523"/>
                </a:lnTo>
                <a:cubicBezTo>
                  <a:pt x="2247328" y="3890285"/>
                  <a:pt x="2221897" y="3893333"/>
                  <a:pt x="2197799" y="3893523"/>
                </a:cubicBezTo>
                <a:cubicBezTo>
                  <a:pt x="2173700" y="3893714"/>
                  <a:pt x="2149507" y="3895619"/>
                  <a:pt x="2128266" y="3897524"/>
                </a:cubicBezTo>
                <a:cubicBezTo>
                  <a:pt x="2107025" y="3899429"/>
                  <a:pt x="2087404" y="3899905"/>
                  <a:pt x="2068735" y="3902000"/>
                </a:cubicBezTo>
                <a:cubicBezTo>
                  <a:pt x="2060353" y="3901548"/>
                  <a:pt x="2054971" y="3900988"/>
                  <a:pt x="2051641" y="3900357"/>
                </a:cubicBezTo>
                <a:lnTo>
                  <a:pt x="2050379" y="3899812"/>
                </a:lnTo>
                <a:lnTo>
                  <a:pt x="2051856" y="3900536"/>
                </a:lnTo>
                <a:cubicBezTo>
                  <a:pt x="2055120" y="3901226"/>
                  <a:pt x="2060448" y="3901834"/>
                  <a:pt x="2068830" y="3902286"/>
                </a:cubicBezTo>
                <a:lnTo>
                  <a:pt x="2107241" y="3908062"/>
                </a:lnTo>
                <a:lnTo>
                  <a:pt x="2108645" y="3908001"/>
                </a:lnTo>
                <a:lnTo>
                  <a:pt x="2068735" y="3902000"/>
                </a:lnTo>
                <a:cubicBezTo>
                  <a:pt x="2087785" y="3899905"/>
                  <a:pt x="2106835" y="3898667"/>
                  <a:pt x="2128361" y="3897524"/>
                </a:cubicBezTo>
                <a:cubicBezTo>
                  <a:pt x="2149888" y="3896381"/>
                  <a:pt x="2172558" y="3894285"/>
                  <a:pt x="2197894" y="3893523"/>
                </a:cubicBezTo>
                <a:cubicBezTo>
                  <a:pt x="2223230" y="3892761"/>
                  <a:pt x="2247329" y="3890285"/>
                  <a:pt x="2274094" y="3887523"/>
                </a:cubicBezTo>
                <a:lnTo>
                  <a:pt x="2314766" y="3882760"/>
                </a:lnTo>
                <a:cubicBezTo>
                  <a:pt x="2328577" y="3880760"/>
                  <a:pt x="2342388" y="3878092"/>
                  <a:pt x="2356580" y="3875521"/>
                </a:cubicBezTo>
                <a:cubicBezTo>
                  <a:pt x="2380679" y="3870854"/>
                  <a:pt x="2403062" y="3867710"/>
                  <a:pt x="2423732" y="3863424"/>
                </a:cubicBezTo>
                <a:cubicBezTo>
                  <a:pt x="2444401" y="3859138"/>
                  <a:pt x="2463737" y="3855613"/>
                  <a:pt x="2482215" y="3852375"/>
                </a:cubicBezTo>
                <a:cubicBezTo>
                  <a:pt x="2491740" y="3850089"/>
                  <a:pt x="2501265" y="3848184"/>
                  <a:pt x="2510790" y="3845612"/>
                </a:cubicBezTo>
                <a:lnTo>
                  <a:pt x="2539115" y="3837775"/>
                </a:lnTo>
                <a:close/>
                <a:moveTo>
                  <a:pt x="1355408" y="3821419"/>
                </a:moveTo>
                <a:cubicBezTo>
                  <a:pt x="1364371" y="3822019"/>
                  <a:pt x="1373162" y="3824143"/>
                  <a:pt x="1381411" y="3827706"/>
                </a:cubicBezTo>
                <a:cubicBezTo>
                  <a:pt x="1405890" y="3835802"/>
                  <a:pt x="1410462" y="3838754"/>
                  <a:pt x="1413225" y="3841136"/>
                </a:cubicBezTo>
                <a:close/>
                <a:moveTo>
                  <a:pt x="1488187" y="3808369"/>
                </a:moveTo>
                <a:cubicBezTo>
                  <a:pt x="1515333" y="3816085"/>
                  <a:pt x="1541050" y="3823610"/>
                  <a:pt x="1542384" y="3826753"/>
                </a:cubicBezTo>
                <a:cubicBezTo>
                  <a:pt x="1522286" y="3821038"/>
                  <a:pt x="1501141" y="3815228"/>
                  <a:pt x="1486282" y="3809608"/>
                </a:cubicBezTo>
                <a:close/>
                <a:moveTo>
                  <a:pt x="3075135" y="3800179"/>
                </a:moveTo>
                <a:cubicBezTo>
                  <a:pt x="3074313" y="3799631"/>
                  <a:pt x="3067336" y="3802798"/>
                  <a:pt x="3048667" y="3813037"/>
                </a:cubicBezTo>
                <a:cubicBezTo>
                  <a:pt x="3038666" y="3818371"/>
                  <a:pt x="3029617" y="3823515"/>
                  <a:pt x="3021426" y="3827515"/>
                </a:cubicBezTo>
                <a:lnTo>
                  <a:pt x="2998756" y="3838278"/>
                </a:lnTo>
                <a:cubicBezTo>
                  <a:pt x="2985516" y="3844375"/>
                  <a:pt x="2975611" y="3848470"/>
                  <a:pt x="2968753" y="3850947"/>
                </a:cubicBezTo>
                <a:cubicBezTo>
                  <a:pt x="2955132" y="3855805"/>
                  <a:pt x="2953798" y="3853900"/>
                  <a:pt x="2961990" y="3846470"/>
                </a:cubicBezTo>
                <a:cubicBezTo>
                  <a:pt x="2964610" y="3844089"/>
                  <a:pt x="2961728" y="3844422"/>
                  <a:pt x="2957346" y="3845482"/>
                </a:cubicBezTo>
                <a:lnTo>
                  <a:pt x="2944854" y="3848567"/>
                </a:lnTo>
                <a:lnTo>
                  <a:pt x="2944273" y="3848850"/>
                </a:lnTo>
                <a:lnTo>
                  <a:pt x="2944195" y="3848730"/>
                </a:lnTo>
                <a:lnTo>
                  <a:pt x="2943702" y="3848851"/>
                </a:lnTo>
                <a:lnTo>
                  <a:pt x="2944136" y="3848639"/>
                </a:lnTo>
                <a:lnTo>
                  <a:pt x="2941987" y="3845326"/>
                </a:lnTo>
                <a:lnTo>
                  <a:pt x="2959513" y="3834754"/>
                </a:lnTo>
                <a:lnTo>
                  <a:pt x="2958440" y="3832429"/>
                </a:lnTo>
                <a:lnTo>
                  <a:pt x="2957982" y="3832660"/>
                </a:lnTo>
                <a:lnTo>
                  <a:pt x="2958965" y="3834790"/>
                </a:lnTo>
                <a:lnTo>
                  <a:pt x="2959037" y="3834753"/>
                </a:lnTo>
                <a:lnTo>
                  <a:pt x="2958968" y="3834795"/>
                </a:lnTo>
                <a:lnTo>
                  <a:pt x="2959037" y="3834945"/>
                </a:lnTo>
                <a:lnTo>
                  <a:pt x="2956953" y="3836017"/>
                </a:lnTo>
                <a:lnTo>
                  <a:pt x="2941606" y="3845326"/>
                </a:lnTo>
                <a:lnTo>
                  <a:pt x="2939510" y="3844991"/>
                </a:lnTo>
                <a:lnTo>
                  <a:pt x="2939225" y="3845137"/>
                </a:lnTo>
                <a:cubicBezTo>
                  <a:pt x="2924652" y="3852185"/>
                  <a:pt x="2909507" y="3857995"/>
                  <a:pt x="2893029" y="3864758"/>
                </a:cubicBezTo>
                <a:lnTo>
                  <a:pt x="2841290" y="3885755"/>
                </a:lnTo>
                <a:lnTo>
                  <a:pt x="2836927" y="3887808"/>
                </a:lnTo>
                <a:lnTo>
                  <a:pt x="2892552" y="3865234"/>
                </a:lnTo>
                <a:cubicBezTo>
                  <a:pt x="2909031" y="3858471"/>
                  <a:pt x="2924176" y="3852661"/>
                  <a:pt x="2938749" y="3845613"/>
                </a:cubicBezTo>
                <a:cubicBezTo>
                  <a:pt x="2938749" y="3845613"/>
                  <a:pt x="2939701" y="3846089"/>
                  <a:pt x="2941035" y="3845613"/>
                </a:cubicBezTo>
                <a:lnTo>
                  <a:pt x="2943416" y="3849137"/>
                </a:lnTo>
                <a:cubicBezTo>
                  <a:pt x="2950084" y="3848089"/>
                  <a:pt x="2966847" y="3841993"/>
                  <a:pt x="2961609" y="3846756"/>
                </a:cubicBezTo>
                <a:cubicBezTo>
                  <a:pt x="2953417" y="3854186"/>
                  <a:pt x="2954751" y="3856281"/>
                  <a:pt x="2968371" y="3851232"/>
                </a:cubicBezTo>
                <a:cubicBezTo>
                  <a:pt x="2975229" y="3848756"/>
                  <a:pt x="2985136" y="3844660"/>
                  <a:pt x="2998375" y="3838564"/>
                </a:cubicBezTo>
                <a:lnTo>
                  <a:pt x="3020949" y="3827992"/>
                </a:lnTo>
                <a:cubicBezTo>
                  <a:pt x="3029236" y="3823991"/>
                  <a:pt x="3038190" y="3818467"/>
                  <a:pt x="3048191" y="3813514"/>
                </a:cubicBezTo>
                <a:cubicBezTo>
                  <a:pt x="3057525" y="3808394"/>
                  <a:pt x="3064026" y="3804977"/>
                  <a:pt x="3068318" y="3802892"/>
                </a:cubicBezTo>
                <a:lnTo>
                  <a:pt x="3075002" y="3800336"/>
                </a:lnTo>
                <a:close/>
                <a:moveTo>
                  <a:pt x="2828430" y="3776842"/>
                </a:moveTo>
                <a:lnTo>
                  <a:pt x="2822662" y="3781045"/>
                </a:lnTo>
                <a:lnTo>
                  <a:pt x="2822663" y="3781045"/>
                </a:lnTo>
                <a:close/>
                <a:moveTo>
                  <a:pt x="1395367" y="3770858"/>
                </a:moveTo>
                <a:lnTo>
                  <a:pt x="1395604" y="3770936"/>
                </a:lnTo>
                <a:lnTo>
                  <a:pt x="1395732" y="3770979"/>
                </a:lnTo>
                <a:lnTo>
                  <a:pt x="1400283" y="3771198"/>
                </a:lnTo>
                <a:cubicBezTo>
                  <a:pt x="1403200" y="3771746"/>
                  <a:pt x="1408082" y="3773127"/>
                  <a:pt x="1417511" y="3776461"/>
                </a:cubicBezTo>
                <a:lnTo>
                  <a:pt x="1431038" y="3782807"/>
                </a:lnTo>
                <a:lnTo>
                  <a:pt x="1431794" y="3783060"/>
                </a:lnTo>
                <a:lnTo>
                  <a:pt x="1417701" y="3776366"/>
                </a:lnTo>
                <a:cubicBezTo>
                  <a:pt x="1408176" y="3773032"/>
                  <a:pt x="1403414" y="3771651"/>
                  <a:pt x="1400580" y="3771104"/>
                </a:cubicBezTo>
                <a:close/>
                <a:moveTo>
                  <a:pt x="2731061" y="3768947"/>
                </a:moveTo>
                <a:lnTo>
                  <a:pt x="2717355" y="3775845"/>
                </a:lnTo>
                <a:cubicBezTo>
                  <a:pt x="2711399" y="3778634"/>
                  <a:pt x="2704243" y="3781819"/>
                  <a:pt x="2696052" y="3785319"/>
                </a:cubicBezTo>
                <a:cubicBezTo>
                  <a:pt x="2668382" y="3796434"/>
                  <a:pt x="2640035" y="3805788"/>
                  <a:pt x="2611184" y="3813322"/>
                </a:cubicBezTo>
                <a:cubicBezTo>
                  <a:pt x="2598230" y="3817037"/>
                  <a:pt x="2584419" y="3819895"/>
                  <a:pt x="2570036" y="3822847"/>
                </a:cubicBezTo>
                <a:lnTo>
                  <a:pt x="2525078" y="3833706"/>
                </a:lnTo>
                <a:cubicBezTo>
                  <a:pt x="2517267" y="3835611"/>
                  <a:pt x="2509362" y="3837897"/>
                  <a:pt x="2501075" y="3839707"/>
                </a:cubicBezTo>
                <a:lnTo>
                  <a:pt x="2475738" y="3845136"/>
                </a:lnTo>
                <a:lnTo>
                  <a:pt x="2422071" y="3857440"/>
                </a:lnTo>
                <a:lnTo>
                  <a:pt x="2422092" y="3857480"/>
                </a:lnTo>
                <a:lnTo>
                  <a:pt x="2475928" y="3845136"/>
                </a:lnTo>
                <a:lnTo>
                  <a:pt x="2501265" y="3839707"/>
                </a:lnTo>
                <a:cubicBezTo>
                  <a:pt x="2509552" y="3837897"/>
                  <a:pt x="2517458" y="3835611"/>
                  <a:pt x="2525268" y="3833706"/>
                </a:cubicBezTo>
                <a:lnTo>
                  <a:pt x="2570131" y="3822943"/>
                </a:lnTo>
                <a:cubicBezTo>
                  <a:pt x="2584514" y="3819514"/>
                  <a:pt x="2598706" y="3816657"/>
                  <a:pt x="2611279" y="3813418"/>
                </a:cubicBezTo>
                <a:cubicBezTo>
                  <a:pt x="2640130" y="3805883"/>
                  <a:pt x="2668477" y="3796530"/>
                  <a:pt x="2696147" y="3785414"/>
                </a:cubicBezTo>
                <a:cubicBezTo>
                  <a:pt x="2704243" y="3781914"/>
                  <a:pt x="2711327" y="3778729"/>
                  <a:pt x="2717236" y="3775940"/>
                </a:cubicBezTo>
                <a:close/>
                <a:moveTo>
                  <a:pt x="2737258" y="3764597"/>
                </a:moveTo>
                <a:lnTo>
                  <a:pt x="2736074" y="3765444"/>
                </a:lnTo>
                <a:lnTo>
                  <a:pt x="2737268" y="3764600"/>
                </a:lnTo>
                <a:close/>
                <a:moveTo>
                  <a:pt x="2807141" y="3753318"/>
                </a:moveTo>
                <a:lnTo>
                  <a:pt x="2806682" y="3753363"/>
                </a:lnTo>
                <a:lnTo>
                  <a:pt x="2807018" y="3755506"/>
                </a:lnTo>
                <a:cubicBezTo>
                  <a:pt x="2794826" y="3760744"/>
                  <a:pt x="2782825" y="3766840"/>
                  <a:pt x="2770347" y="3771507"/>
                </a:cubicBezTo>
                <a:cubicBezTo>
                  <a:pt x="2736724" y="3783700"/>
                  <a:pt x="2710721" y="3792367"/>
                  <a:pt x="2682241" y="3800845"/>
                </a:cubicBezTo>
                <a:cubicBezTo>
                  <a:pt x="2667858" y="3804940"/>
                  <a:pt x="2652999" y="3809131"/>
                  <a:pt x="2636330" y="3814275"/>
                </a:cubicBezTo>
                <a:cubicBezTo>
                  <a:pt x="2619662" y="3819418"/>
                  <a:pt x="2601469" y="3825800"/>
                  <a:pt x="2579656" y="3831896"/>
                </a:cubicBezTo>
                <a:lnTo>
                  <a:pt x="2578388" y="3832208"/>
                </a:lnTo>
                <a:lnTo>
                  <a:pt x="2574166" y="3838949"/>
                </a:lnTo>
                <a:cubicBezTo>
                  <a:pt x="2575197" y="3844660"/>
                  <a:pt x="2586609" y="3847518"/>
                  <a:pt x="2551462" y="3863233"/>
                </a:cubicBezTo>
                <a:cubicBezTo>
                  <a:pt x="2550224" y="3863805"/>
                  <a:pt x="2549366" y="3864472"/>
                  <a:pt x="2550890" y="3864091"/>
                </a:cubicBezTo>
                <a:lnTo>
                  <a:pt x="2553618" y="3863593"/>
                </a:lnTo>
                <a:lnTo>
                  <a:pt x="2566562" y="3857232"/>
                </a:lnTo>
                <a:cubicBezTo>
                  <a:pt x="2591306" y="3843388"/>
                  <a:pt x="2565594" y="3843482"/>
                  <a:pt x="2579846" y="3832563"/>
                </a:cubicBezTo>
                <a:cubicBezTo>
                  <a:pt x="2601658" y="3826467"/>
                  <a:pt x="2619851" y="3820085"/>
                  <a:pt x="2636520" y="3814941"/>
                </a:cubicBezTo>
                <a:cubicBezTo>
                  <a:pt x="2653189" y="3809798"/>
                  <a:pt x="2668048" y="3805607"/>
                  <a:pt x="2682431" y="3801511"/>
                </a:cubicBezTo>
                <a:cubicBezTo>
                  <a:pt x="2710910" y="3793034"/>
                  <a:pt x="2736914" y="3784367"/>
                  <a:pt x="2770537" y="3772174"/>
                </a:cubicBezTo>
                <a:cubicBezTo>
                  <a:pt x="2783015" y="3767507"/>
                  <a:pt x="2795016" y="3761411"/>
                  <a:pt x="2807208" y="3756172"/>
                </a:cubicBezTo>
                <a:lnTo>
                  <a:pt x="2806827" y="3755601"/>
                </a:lnTo>
                <a:lnTo>
                  <a:pt x="2807485" y="3755544"/>
                </a:lnTo>
                <a:close/>
                <a:moveTo>
                  <a:pt x="3082008" y="3749777"/>
                </a:moveTo>
                <a:lnTo>
                  <a:pt x="3019711" y="3784271"/>
                </a:lnTo>
                <a:cubicBezTo>
                  <a:pt x="3009520" y="3789891"/>
                  <a:pt x="2999232" y="3794939"/>
                  <a:pt x="2988946" y="3799797"/>
                </a:cubicBezTo>
                <a:lnTo>
                  <a:pt x="2958275" y="3814465"/>
                </a:lnTo>
                <a:cubicBezTo>
                  <a:pt x="2917794" y="3834563"/>
                  <a:pt x="2875598" y="3851231"/>
                  <a:pt x="2829497" y="3871615"/>
                </a:cubicBezTo>
                <a:cubicBezTo>
                  <a:pt x="2812542" y="3878426"/>
                  <a:pt x="2803708" y="3881164"/>
                  <a:pt x="2798803" y="3882057"/>
                </a:cubicBezTo>
                <a:lnTo>
                  <a:pt x="2793714" y="3881606"/>
                </a:lnTo>
                <a:lnTo>
                  <a:pt x="2793162" y="3881826"/>
                </a:lnTo>
                <a:lnTo>
                  <a:pt x="2798076" y="3882284"/>
                </a:lnTo>
                <a:cubicBezTo>
                  <a:pt x="2803018" y="3881427"/>
                  <a:pt x="2811923" y="3878760"/>
                  <a:pt x="2829021" y="3872092"/>
                </a:cubicBezTo>
                <a:cubicBezTo>
                  <a:pt x="2875122" y="3851709"/>
                  <a:pt x="2917318" y="3835040"/>
                  <a:pt x="2957799" y="3814942"/>
                </a:cubicBezTo>
                <a:lnTo>
                  <a:pt x="2988469" y="3800274"/>
                </a:lnTo>
                <a:cubicBezTo>
                  <a:pt x="2998756" y="3795416"/>
                  <a:pt x="3009043" y="3790749"/>
                  <a:pt x="3019235" y="3784748"/>
                </a:cubicBezTo>
                <a:cubicBezTo>
                  <a:pt x="3039619" y="3773699"/>
                  <a:pt x="3060383" y="3762174"/>
                  <a:pt x="3082195" y="3749887"/>
                </a:cubicBezTo>
                <a:lnTo>
                  <a:pt x="3082250" y="3749855"/>
                </a:lnTo>
                <a:close/>
                <a:moveTo>
                  <a:pt x="2799294" y="3748002"/>
                </a:moveTo>
                <a:lnTo>
                  <a:pt x="2798491" y="3748771"/>
                </a:lnTo>
                <a:lnTo>
                  <a:pt x="2798850" y="3748565"/>
                </a:lnTo>
                <a:close/>
                <a:moveTo>
                  <a:pt x="2802068" y="3741683"/>
                </a:moveTo>
                <a:lnTo>
                  <a:pt x="2801684" y="3741980"/>
                </a:lnTo>
                <a:lnTo>
                  <a:pt x="2801797" y="3744830"/>
                </a:lnTo>
                <a:lnTo>
                  <a:pt x="2802185" y="3744339"/>
                </a:lnTo>
                <a:close/>
                <a:moveTo>
                  <a:pt x="3078957" y="3728931"/>
                </a:moveTo>
                <a:cubicBezTo>
                  <a:pt x="3073063" y="3731539"/>
                  <a:pt x="3068944" y="3733125"/>
                  <a:pt x="3066179" y="3733933"/>
                </a:cubicBezTo>
                <a:lnTo>
                  <a:pt x="3061751" y="3734245"/>
                </a:lnTo>
                <a:lnTo>
                  <a:pt x="3061506" y="3734612"/>
                </a:lnTo>
                <a:cubicBezTo>
                  <a:pt x="3062466" y="3735593"/>
                  <a:pt x="3067169" y="3734408"/>
                  <a:pt x="3078956" y="3729122"/>
                </a:cubicBezTo>
                <a:lnTo>
                  <a:pt x="3079102" y="3729731"/>
                </a:lnTo>
                <a:lnTo>
                  <a:pt x="3079141" y="3729704"/>
                </a:lnTo>
                <a:cubicBezTo>
                  <a:pt x="3080737" y="3728443"/>
                  <a:pt x="3080838" y="3728074"/>
                  <a:pt x="3078957" y="3728931"/>
                </a:cubicBezTo>
                <a:close/>
                <a:moveTo>
                  <a:pt x="2810958" y="3719144"/>
                </a:moveTo>
                <a:lnTo>
                  <a:pt x="2804897" y="3723124"/>
                </a:lnTo>
                <a:cubicBezTo>
                  <a:pt x="2801220" y="3725133"/>
                  <a:pt x="2795755" y="3727860"/>
                  <a:pt x="2787968" y="3731503"/>
                </a:cubicBezTo>
                <a:cubicBezTo>
                  <a:pt x="2770156" y="3740170"/>
                  <a:pt x="2756535" y="3745790"/>
                  <a:pt x="2746725" y="3750553"/>
                </a:cubicBezTo>
                <a:cubicBezTo>
                  <a:pt x="2740191" y="3753334"/>
                  <a:pt x="2733828" y="3756515"/>
                  <a:pt x="2727675" y="3760078"/>
                </a:cubicBezTo>
                <a:cubicBezTo>
                  <a:pt x="2724436" y="3762221"/>
                  <a:pt x="2723983" y="3763340"/>
                  <a:pt x="2725377" y="3763804"/>
                </a:cubicBezTo>
                <a:lnTo>
                  <a:pt x="2725533" y="3763801"/>
                </a:lnTo>
                <a:lnTo>
                  <a:pt x="2727769" y="3760173"/>
                </a:lnTo>
                <a:cubicBezTo>
                  <a:pt x="2733923" y="3756611"/>
                  <a:pt x="2740286" y="3753430"/>
                  <a:pt x="2746819" y="3750648"/>
                </a:cubicBezTo>
                <a:cubicBezTo>
                  <a:pt x="2756344" y="3746171"/>
                  <a:pt x="2770251" y="3740551"/>
                  <a:pt x="2788063" y="3731598"/>
                </a:cubicBezTo>
                <a:cubicBezTo>
                  <a:pt x="2803637" y="3724312"/>
                  <a:pt x="2809923" y="3720692"/>
                  <a:pt x="2811197" y="3719144"/>
                </a:cubicBezTo>
                <a:close/>
                <a:moveTo>
                  <a:pt x="3221957" y="3688520"/>
                </a:moveTo>
                <a:lnTo>
                  <a:pt x="3216021" y="3691116"/>
                </a:lnTo>
                <a:cubicBezTo>
                  <a:pt x="3127939" y="3754053"/>
                  <a:pt x="3095952" y="3766948"/>
                  <a:pt x="3058099" y="3783606"/>
                </a:cubicBezTo>
                <a:lnTo>
                  <a:pt x="3022900" y="3800248"/>
                </a:lnTo>
                <a:lnTo>
                  <a:pt x="3017889" y="3803121"/>
                </a:lnTo>
                <a:lnTo>
                  <a:pt x="3058659" y="3783783"/>
                </a:lnTo>
                <a:cubicBezTo>
                  <a:pt x="3096441" y="3767102"/>
                  <a:pt x="3128462" y="3754172"/>
                  <a:pt x="3216688" y="3691307"/>
                </a:cubicBezTo>
                <a:lnTo>
                  <a:pt x="3220769" y="3689522"/>
                </a:lnTo>
                <a:lnTo>
                  <a:pt x="3221641" y="3688736"/>
                </a:lnTo>
                <a:close/>
                <a:moveTo>
                  <a:pt x="2934556" y="3687598"/>
                </a:moveTo>
                <a:cubicBezTo>
                  <a:pt x="2932608" y="3687945"/>
                  <a:pt x="2929533" y="3688772"/>
                  <a:pt x="2925128" y="3690165"/>
                </a:cubicBezTo>
                <a:lnTo>
                  <a:pt x="2921626" y="3690638"/>
                </a:lnTo>
                <a:lnTo>
                  <a:pt x="2921351" y="3690831"/>
                </a:lnTo>
                <a:cubicBezTo>
                  <a:pt x="2921210" y="3691290"/>
                  <a:pt x="2922579" y="3691093"/>
                  <a:pt x="2925794" y="3690164"/>
                </a:cubicBezTo>
                <a:lnTo>
                  <a:pt x="2935018" y="3687652"/>
                </a:lnTo>
                <a:close/>
                <a:moveTo>
                  <a:pt x="3164431" y="3687426"/>
                </a:moveTo>
                <a:cubicBezTo>
                  <a:pt x="3159991" y="3688402"/>
                  <a:pt x="3135250" y="3703023"/>
                  <a:pt x="3082481" y="3736360"/>
                </a:cubicBezTo>
                <a:cubicBezTo>
                  <a:pt x="3063002" y="3747505"/>
                  <a:pt x="3051977" y="3753005"/>
                  <a:pt x="3045726" y="3755434"/>
                </a:cubicBezTo>
                <a:lnTo>
                  <a:pt x="3037972" y="3756049"/>
                </a:lnTo>
                <a:lnTo>
                  <a:pt x="3037618" y="3756268"/>
                </a:lnTo>
                <a:cubicBezTo>
                  <a:pt x="3038380" y="3758554"/>
                  <a:pt x="3043524" y="3758840"/>
                  <a:pt x="3082481" y="3736551"/>
                </a:cubicBezTo>
                <a:cubicBezTo>
                  <a:pt x="3122057" y="3711548"/>
                  <a:pt x="3145868" y="3697073"/>
                  <a:pt x="3157174" y="3690987"/>
                </a:cubicBezTo>
                <a:lnTo>
                  <a:pt x="3164389" y="3687637"/>
                </a:lnTo>
                <a:close/>
                <a:moveTo>
                  <a:pt x="2966800" y="3681676"/>
                </a:moveTo>
                <a:cubicBezTo>
                  <a:pt x="2965895" y="3681711"/>
                  <a:pt x="2963847" y="3682450"/>
                  <a:pt x="2960847" y="3683783"/>
                </a:cubicBezTo>
                <a:lnTo>
                  <a:pt x="2932272" y="3698166"/>
                </a:lnTo>
                <a:cubicBezTo>
                  <a:pt x="2919651" y="3704548"/>
                  <a:pt x="2907531" y="3710620"/>
                  <a:pt x="2898054" y="3715014"/>
                </a:cubicBezTo>
                <a:lnTo>
                  <a:pt x="2881651" y="3721066"/>
                </a:lnTo>
                <a:lnTo>
                  <a:pt x="2880360" y="3721787"/>
                </a:lnTo>
                <a:cubicBezTo>
                  <a:pt x="2868454" y="3728074"/>
                  <a:pt x="2856262" y="3733503"/>
                  <a:pt x="2844070" y="3739028"/>
                </a:cubicBezTo>
                <a:lnTo>
                  <a:pt x="2807654" y="3755529"/>
                </a:lnTo>
                <a:lnTo>
                  <a:pt x="2808578" y="3755448"/>
                </a:lnTo>
                <a:lnTo>
                  <a:pt x="2843975" y="3739408"/>
                </a:lnTo>
                <a:cubicBezTo>
                  <a:pt x="2856167" y="3733884"/>
                  <a:pt x="2868359" y="3728455"/>
                  <a:pt x="2880265" y="3722168"/>
                </a:cubicBezTo>
                <a:cubicBezTo>
                  <a:pt x="2884360" y="3722835"/>
                  <a:pt x="2907601" y="3711310"/>
                  <a:pt x="2932843" y="3698451"/>
                </a:cubicBezTo>
                <a:lnTo>
                  <a:pt x="2961418" y="3684068"/>
                </a:lnTo>
                <a:lnTo>
                  <a:pt x="2966553" y="3682250"/>
                </a:lnTo>
                <a:close/>
                <a:moveTo>
                  <a:pt x="3287703" y="3669699"/>
                </a:moveTo>
                <a:lnTo>
                  <a:pt x="3284513" y="3672124"/>
                </a:lnTo>
                <a:lnTo>
                  <a:pt x="3287364" y="3669972"/>
                </a:lnTo>
                <a:close/>
                <a:moveTo>
                  <a:pt x="3176557" y="3661472"/>
                </a:moveTo>
                <a:lnTo>
                  <a:pt x="3176528" y="3661493"/>
                </a:lnTo>
                <a:lnTo>
                  <a:pt x="3176927" y="3662332"/>
                </a:lnTo>
                <a:lnTo>
                  <a:pt x="3177016" y="3662232"/>
                </a:lnTo>
                <a:close/>
                <a:moveTo>
                  <a:pt x="3041904" y="3655827"/>
                </a:moveTo>
                <a:lnTo>
                  <a:pt x="3040612" y="3656317"/>
                </a:lnTo>
                <a:lnTo>
                  <a:pt x="3037883" y="3659613"/>
                </a:lnTo>
                <a:cubicBezTo>
                  <a:pt x="3035434" y="3661792"/>
                  <a:pt x="3032023" y="3664542"/>
                  <a:pt x="3028665" y="3667209"/>
                </a:cubicBezTo>
                <a:cubicBezTo>
                  <a:pt x="3021950" y="3672543"/>
                  <a:pt x="3018354" y="3675758"/>
                  <a:pt x="3017580" y="3677139"/>
                </a:cubicBezTo>
                <a:lnTo>
                  <a:pt x="3018832" y="3676909"/>
                </a:lnTo>
                <a:lnTo>
                  <a:pt x="3029236" y="3667590"/>
                </a:lnTo>
                <a:cubicBezTo>
                  <a:pt x="3035951" y="3662256"/>
                  <a:pt x="3042880" y="3656589"/>
                  <a:pt x="3041904" y="3655827"/>
                </a:cubicBezTo>
                <a:close/>
                <a:moveTo>
                  <a:pt x="3307813" y="3639482"/>
                </a:moveTo>
                <a:lnTo>
                  <a:pt x="3300364" y="3644820"/>
                </a:lnTo>
                <a:cubicBezTo>
                  <a:pt x="3290991" y="3651655"/>
                  <a:pt x="3281136" y="3658804"/>
                  <a:pt x="3272314" y="3664733"/>
                </a:cubicBezTo>
                <a:cubicBezTo>
                  <a:pt x="3250311" y="3679021"/>
                  <a:pt x="3227666" y="3693594"/>
                  <a:pt x="3215509" y="3700309"/>
                </a:cubicBezTo>
                <a:lnTo>
                  <a:pt x="3208061" y="3702932"/>
                </a:lnTo>
                <a:lnTo>
                  <a:pt x="3207676" y="3703388"/>
                </a:lnTo>
                <a:cubicBezTo>
                  <a:pt x="3206002" y="3708179"/>
                  <a:pt x="3240452" y="3686141"/>
                  <a:pt x="3273457" y="3664637"/>
                </a:cubicBezTo>
                <a:close/>
                <a:moveTo>
                  <a:pt x="2932036" y="3628930"/>
                </a:moveTo>
                <a:lnTo>
                  <a:pt x="2931864" y="3629006"/>
                </a:lnTo>
                <a:lnTo>
                  <a:pt x="2931953" y="3629104"/>
                </a:lnTo>
                <a:lnTo>
                  <a:pt x="2931842" y="3629339"/>
                </a:lnTo>
                <a:lnTo>
                  <a:pt x="2919889" y="3638443"/>
                </a:lnTo>
                <a:cubicBezTo>
                  <a:pt x="2914031" y="3642372"/>
                  <a:pt x="2910936" y="3644855"/>
                  <a:pt x="2910254" y="3645988"/>
                </a:cubicBezTo>
                <a:lnTo>
                  <a:pt x="2912002" y="3645788"/>
                </a:lnTo>
                <a:lnTo>
                  <a:pt x="2920651" y="3639015"/>
                </a:lnTo>
                <a:cubicBezTo>
                  <a:pt x="2924223" y="3636444"/>
                  <a:pt x="2928263" y="3633564"/>
                  <a:pt x="2930814" y="3631506"/>
                </a:cubicBezTo>
                <a:lnTo>
                  <a:pt x="2931842" y="3629339"/>
                </a:lnTo>
                <a:lnTo>
                  <a:pt x="2932034" y="3629193"/>
                </a:lnTo>
                <a:lnTo>
                  <a:pt x="2931953" y="3629104"/>
                </a:lnTo>
                <a:close/>
                <a:moveTo>
                  <a:pt x="3301747" y="3628752"/>
                </a:moveTo>
                <a:lnTo>
                  <a:pt x="3267075" y="3657017"/>
                </a:lnTo>
                <a:lnTo>
                  <a:pt x="3224637" y="3686688"/>
                </a:lnTo>
                <a:lnTo>
                  <a:pt x="3266790" y="3657875"/>
                </a:lnTo>
                <a:cubicBezTo>
                  <a:pt x="3279401" y="3649550"/>
                  <a:pt x="3291145" y="3639978"/>
                  <a:pt x="3301842" y="3629300"/>
                </a:cubicBezTo>
                <a:close/>
                <a:moveTo>
                  <a:pt x="3325726" y="3626669"/>
                </a:moveTo>
                <a:lnTo>
                  <a:pt x="3325531" y="3626786"/>
                </a:lnTo>
                <a:lnTo>
                  <a:pt x="3319602" y="3631035"/>
                </a:lnTo>
                <a:close/>
                <a:moveTo>
                  <a:pt x="3033284" y="3623049"/>
                </a:moveTo>
                <a:cubicBezTo>
                  <a:pt x="3030093" y="3624466"/>
                  <a:pt x="3025331" y="3626871"/>
                  <a:pt x="3021521" y="3628538"/>
                </a:cubicBezTo>
                <a:lnTo>
                  <a:pt x="3016535" y="3629985"/>
                </a:lnTo>
                <a:lnTo>
                  <a:pt x="3016413" y="3630085"/>
                </a:lnTo>
                <a:cubicBezTo>
                  <a:pt x="3015544" y="3631181"/>
                  <a:pt x="3018282" y="3630062"/>
                  <a:pt x="3022187" y="3628538"/>
                </a:cubicBezTo>
                <a:cubicBezTo>
                  <a:pt x="3026093" y="3627014"/>
                  <a:pt x="3030855" y="3624633"/>
                  <a:pt x="3034022" y="3623192"/>
                </a:cubicBezTo>
                <a:lnTo>
                  <a:pt x="3034082" y="3623200"/>
                </a:lnTo>
                <a:close/>
                <a:moveTo>
                  <a:pt x="3248787" y="3612667"/>
                </a:moveTo>
                <a:lnTo>
                  <a:pt x="3248052" y="3613005"/>
                </a:lnTo>
                <a:lnTo>
                  <a:pt x="3238500" y="3622346"/>
                </a:lnTo>
                <a:cubicBezTo>
                  <a:pt x="3224737" y="3632871"/>
                  <a:pt x="3217248" y="3638925"/>
                  <a:pt x="3213994" y="3641951"/>
                </a:cubicBezTo>
                <a:lnTo>
                  <a:pt x="3214152" y="3642200"/>
                </a:lnTo>
                <a:lnTo>
                  <a:pt x="3222306" y="3635342"/>
                </a:lnTo>
                <a:cubicBezTo>
                  <a:pt x="3226305" y="3632135"/>
                  <a:pt x="3231618" y="3627990"/>
                  <a:pt x="3238500" y="3622727"/>
                </a:cubicBezTo>
                <a:cubicBezTo>
                  <a:pt x="3246311" y="3616584"/>
                  <a:pt x="3249263" y="3613393"/>
                  <a:pt x="3248787" y="3612667"/>
                </a:cubicBezTo>
                <a:close/>
                <a:moveTo>
                  <a:pt x="3358429" y="3608411"/>
                </a:moveTo>
                <a:lnTo>
                  <a:pt x="3332131" y="3628633"/>
                </a:lnTo>
                <a:cubicBezTo>
                  <a:pt x="3315272" y="3641873"/>
                  <a:pt x="3299651" y="3654541"/>
                  <a:pt x="3286221" y="3666067"/>
                </a:cubicBezTo>
                <a:cubicBezTo>
                  <a:pt x="3274524" y="3675334"/>
                  <a:pt x="3263389" y="3685288"/>
                  <a:pt x="3252883" y="3695880"/>
                </a:cubicBezTo>
                <a:lnTo>
                  <a:pt x="3235929" y="3709882"/>
                </a:lnTo>
                <a:cubicBezTo>
                  <a:pt x="3222594" y="3720740"/>
                  <a:pt x="3218498" y="3726264"/>
                  <a:pt x="3208497" y="3735218"/>
                </a:cubicBezTo>
                <a:cubicBezTo>
                  <a:pt x="3188113" y="3751087"/>
                  <a:pt x="3166596" y="3765450"/>
                  <a:pt x="3144108" y="3778176"/>
                </a:cubicBezTo>
                <a:cubicBezTo>
                  <a:pt x="3136869" y="3782557"/>
                  <a:pt x="3129820" y="3786748"/>
                  <a:pt x="3123057" y="3790558"/>
                </a:cubicBezTo>
                <a:cubicBezTo>
                  <a:pt x="3116295" y="3794368"/>
                  <a:pt x="3109723" y="3797321"/>
                  <a:pt x="3104007" y="3800083"/>
                </a:cubicBezTo>
                <a:cubicBezTo>
                  <a:pt x="3091720" y="3805989"/>
                  <a:pt x="3081338" y="3810561"/>
                  <a:pt x="3073528" y="3813514"/>
                </a:cubicBezTo>
                <a:cubicBezTo>
                  <a:pt x="3065717" y="3816419"/>
                  <a:pt x="3060526" y="3817753"/>
                  <a:pt x="3058776" y="3817205"/>
                </a:cubicBezTo>
                <a:lnTo>
                  <a:pt x="3064471" y="3809863"/>
                </a:lnTo>
                <a:lnTo>
                  <a:pt x="3064193" y="3810085"/>
                </a:lnTo>
                <a:cubicBezTo>
                  <a:pt x="3050858" y="3820371"/>
                  <a:pt x="3057430" y="3819610"/>
                  <a:pt x="3073051" y="3813990"/>
                </a:cubicBezTo>
                <a:cubicBezTo>
                  <a:pt x="3080862" y="3811037"/>
                  <a:pt x="3091244" y="3806465"/>
                  <a:pt x="3103531" y="3800560"/>
                </a:cubicBezTo>
                <a:cubicBezTo>
                  <a:pt x="3109627" y="3797607"/>
                  <a:pt x="3116199" y="3794464"/>
                  <a:pt x="3122581" y="3791035"/>
                </a:cubicBezTo>
                <a:cubicBezTo>
                  <a:pt x="3128963" y="3787605"/>
                  <a:pt x="3136393" y="3783033"/>
                  <a:pt x="3143631" y="3778652"/>
                </a:cubicBezTo>
                <a:cubicBezTo>
                  <a:pt x="3166120" y="3765926"/>
                  <a:pt x="3187637" y="3751573"/>
                  <a:pt x="3208020" y="3735694"/>
                </a:cubicBezTo>
                <a:cubicBezTo>
                  <a:pt x="3218022" y="3726741"/>
                  <a:pt x="3222118" y="3721216"/>
                  <a:pt x="3235452" y="3710358"/>
                </a:cubicBezTo>
                <a:lnTo>
                  <a:pt x="3252407" y="3696356"/>
                </a:lnTo>
                <a:lnTo>
                  <a:pt x="3254481" y="3694791"/>
                </a:lnTo>
                <a:lnTo>
                  <a:pt x="3286601" y="3666067"/>
                </a:lnTo>
                <a:cubicBezTo>
                  <a:pt x="3300032" y="3654541"/>
                  <a:pt x="3315176" y="3641873"/>
                  <a:pt x="3332512" y="3628633"/>
                </a:cubicBezTo>
                <a:close/>
                <a:moveTo>
                  <a:pt x="3314523" y="3600214"/>
                </a:moveTo>
                <a:lnTo>
                  <a:pt x="3304761" y="3605586"/>
                </a:lnTo>
                <a:lnTo>
                  <a:pt x="3302948" y="3605318"/>
                </a:lnTo>
                <a:lnTo>
                  <a:pt x="3301556" y="3606797"/>
                </a:lnTo>
                <a:cubicBezTo>
                  <a:pt x="3301710" y="3607309"/>
                  <a:pt x="3302913" y="3607077"/>
                  <a:pt x="3305333" y="3605967"/>
                </a:cubicBezTo>
                <a:lnTo>
                  <a:pt x="3311006" y="3602845"/>
                </a:lnTo>
                <a:close/>
                <a:moveTo>
                  <a:pt x="3253058" y="3590891"/>
                </a:moveTo>
                <a:lnTo>
                  <a:pt x="3208782" y="3627014"/>
                </a:lnTo>
                <a:cubicBezTo>
                  <a:pt x="3193447" y="3638444"/>
                  <a:pt x="3177731" y="3649398"/>
                  <a:pt x="3161920" y="3660160"/>
                </a:cubicBezTo>
                <a:cubicBezTo>
                  <a:pt x="3146108" y="3670924"/>
                  <a:pt x="3129344" y="3680259"/>
                  <a:pt x="3113056" y="3690164"/>
                </a:cubicBezTo>
                <a:cubicBezTo>
                  <a:pt x="3096769" y="3700070"/>
                  <a:pt x="3080576" y="3710357"/>
                  <a:pt x="3063717" y="3719406"/>
                </a:cubicBezTo>
                <a:lnTo>
                  <a:pt x="3020759" y="3741790"/>
                </a:lnTo>
                <a:lnTo>
                  <a:pt x="2972323" y="3765963"/>
                </a:lnTo>
                <a:lnTo>
                  <a:pt x="2969990" y="3767316"/>
                </a:lnTo>
                <a:cubicBezTo>
                  <a:pt x="2989421" y="3758744"/>
                  <a:pt x="3005518" y="3749791"/>
                  <a:pt x="3020759" y="3741980"/>
                </a:cubicBezTo>
                <a:lnTo>
                  <a:pt x="3063716" y="3719597"/>
                </a:lnTo>
                <a:cubicBezTo>
                  <a:pt x="3068002" y="3717871"/>
                  <a:pt x="3070718" y="3717055"/>
                  <a:pt x="3072282" y="3716908"/>
                </a:cubicBezTo>
                <a:lnTo>
                  <a:pt x="3073805" y="3718129"/>
                </a:lnTo>
                <a:lnTo>
                  <a:pt x="3074014" y="3717881"/>
                </a:lnTo>
                <a:cubicBezTo>
                  <a:pt x="3074653" y="3716019"/>
                  <a:pt x="3072337" y="3715882"/>
                  <a:pt x="3063717" y="3719406"/>
                </a:cubicBezTo>
                <a:cubicBezTo>
                  <a:pt x="3080576" y="3710357"/>
                  <a:pt x="3096863" y="3700260"/>
                  <a:pt x="3113151" y="3690355"/>
                </a:cubicBezTo>
                <a:cubicBezTo>
                  <a:pt x="3129439" y="3680448"/>
                  <a:pt x="3146203" y="3671114"/>
                  <a:pt x="3162015" y="3660351"/>
                </a:cubicBezTo>
                <a:cubicBezTo>
                  <a:pt x="3177826" y="3649587"/>
                  <a:pt x="3193542" y="3638634"/>
                  <a:pt x="3208877" y="3627204"/>
                </a:cubicBezTo>
                <a:lnTo>
                  <a:pt x="3253141" y="3591092"/>
                </a:lnTo>
                <a:close/>
                <a:moveTo>
                  <a:pt x="3441539" y="3552167"/>
                </a:moveTo>
                <a:lnTo>
                  <a:pt x="3366326" y="3607488"/>
                </a:lnTo>
                <a:lnTo>
                  <a:pt x="3365551" y="3608095"/>
                </a:lnTo>
                <a:lnTo>
                  <a:pt x="3441097" y="3552528"/>
                </a:lnTo>
                <a:close/>
                <a:moveTo>
                  <a:pt x="3338036" y="3531478"/>
                </a:moveTo>
                <a:cubicBezTo>
                  <a:pt x="3324282" y="3540050"/>
                  <a:pt x="3311176" y="3549594"/>
                  <a:pt x="3298793" y="3560053"/>
                </a:cubicBezTo>
                <a:lnTo>
                  <a:pt x="3261455" y="3589771"/>
                </a:lnTo>
                <a:lnTo>
                  <a:pt x="3241453" y="3605868"/>
                </a:lnTo>
                <a:cubicBezTo>
                  <a:pt x="3234785" y="3611297"/>
                  <a:pt x="3228023" y="3615964"/>
                  <a:pt x="3221736" y="3620822"/>
                </a:cubicBezTo>
                <a:cubicBezTo>
                  <a:pt x="3196400" y="3640062"/>
                  <a:pt x="3176397" y="3656160"/>
                  <a:pt x="3176397" y="3660637"/>
                </a:cubicBezTo>
                <a:cubicBezTo>
                  <a:pt x="3162681" y="3671114"/>
                  <a:pt x="3146584" y="3680639"/>
                  <a:pt x="3150203" y="3680639"/>
                </a:cubicBezTo>
                <a:lnTo>
                  <a:pt x="3150209" y="3680636"/>
                </a:lnTo>
                <a:lnTo>
                  <a:pt x="3156799" y="3674568"/>
                </a:lnTo>
                <a:cubicBezTo>
                  <a:pt x="3162086" y="3670877"/>
                  <a:pt x="3169539" y="3665876"/>
                  <a:pt x="3176397" y="3660637"/>
                </a:cubicBezTo>
                <a:lnTo>
                  <a:pt x="3176302" y="3661018"/>
                </a:lnTo>
                <a:lnTo>
                  <a:pt x="3176397" y="3661218"/>
                </a:lnTo>
                <a:lnTo>
                  <a:pt x="3176397" y="3661208"/>
                </a:lnTo>
                <a:lnTo>
                  <a:pt x="3176397" y="3661017"/>
                </a:lnTo>
                <a:cubicBezTo>
                  <a:pt x="3176397" y="3656541"/>
                  <a:pt x="3196399" y="3640444"/>
                  <a:pt x="3221736" y="3621203"/>
                </a:cubicBezTo>
                <a:cubicBezTo>
                  <a:pt x="3228022" y="3616345"/>
                  <a:pt x="3234785" y="3611678"/>
                  <a:pt x="3241453" y="3606249"/>
                </a:cubicBezTo>
                <a:lnTo>
                  <a:pt x="3261455" y="3590151"/>
                </a:lnTo>
                <a:lnTo>
                  <a:pt x="3298793" y="3560433"/>
                </a:lnTo>
                <a:cubicBezTo>
                  <a:pt x="3311176" y="3549975"/>
                  <a:pt x="3324282" y="3540431"/>
                  <a:pt x="3338036" y="3531858"/>
                </a:cubicBezTo>
                <a:lnTo>
                  <a:pt x="3341243" y="3532621"/>
                </a:lnTo>
                <a:lnTo>
                  <a:pt x="3341442" y="3532287"/>
                </a:lnTo>
                <a:cubicBezTo>
                  <a:pt x="3341775" y="3530692"/>
                  <a:pt x="3340751" y="3530287"/>
                  <a:pt x="3338036" y="3531478"/>
                </a:cubicBezTo>
                <a:close/>
                <a:moveTo>
                  <a:pt x="3448414" y="3530423"/>
                </a:moveTo>
                <a:lnTo>
                  <a:pt x="3436906" y="3542718"/>
                </a:lnTo>
                <a:lnTo>
                  <a:pt x="3437224" y="3542464"/>
                </a:lnTo>
                <a:lnTo>
                  <a:pt x="3448396" y="3530454"/>
                </a:lnTo>
                <a:close/>
                <a:moveTo>
                  <a:pt x="3119343" y="3513380"/>
                </a:moveTo>
                <a:cubicBezTo>
                  <a:pt x="3117533" y="3510904"/>
                  <a:pt x="3108675" y="3514332"/>
                  <a:pt x="3094863" y="3521286"/>
                </a:cubicBezTo>
                <a:cubicBezTo>
                  <a:pt x="3088005" y="3524810"/>
                  <a:pt x="3079909" y="3529191"/>
                  <a:pt x="3071146" y="3534145"/>
                </a:cubicBezTo>
                <a:lnTo>
                  <a:pt x="3051934" y="3544035"/>
                </a:lnTo>
                <a:lnTo>
                  <a:pt x="3047106" y="3547584"/>
                </a:lnTo>
                <a:lnTo>
                  <a:pt x="3072289" y="3534621"/>
                </a:lnTo>
                <a:cubicBezTo>
                  <a:pt x="3081052" y="3529669"/>
                  <a:pt x="3089148" y="3525096"/>
                  <a:pt x="3096006" y="3521763"/>
                </a:cubicBezTo>
                <a:cubicBezTo>
                  <a:pt x="3102911" y="3518287"/>
                  <a:pt x="3108674" y="3515691"/>
                  <a:pt x="3112889" y="3514274"/>
                </a:cubicBezTo>
                <a:lnTo>
                  <a:pt x="3118973" y="3513940"/>
                </a:lnTo>
                <a:close/>
                <a:moveTo>
                  <a:pt x="3386233" y="3504938"/>
                </a:moveTo>
                <a:cubicBezTo>
                  <a:pt x="3383471" y="3506522"/>
                  <a:pt x="3377089" y="3511427"/>
                  <a:pt x="3365278" y="3521190"/>
                </a:cubicBezTo>
                <a:cubicBezTo>
                  <a:pt x="3353467" y="3530954"/>
                  <a:pt x="3344561" y="3538098"/>
                  <a:pt x="3339489" y="3541610"/>
                </a:cubicBezTo>
                <a:lnTo>
                  <a:pt x="3336879" y="3540327"/>
                </a:lnTo>
                <a:lnTo>
                  <a:pt x="3336703" y="3540621"/>
                </a:lnTo>
                <a:cubicBezTo>
                  <a:pt x="3329654" y="3550146"/>
                  <a:pt x="3341656" y="3541097"/>
                  <a:pt x="3365278" y="3521571"/>
                </a:cubicBezTo>
                <a:cubicBezTo>
                  <a:pt x="3371183" y="3516690"/>
                  <a:pt x="3375732" y="3513023"/>
                  <a:pt x="3379149" y="3510378"/>
                </a:cubicBezTo>
                <a:lnTo>
                  <a:pt x="3386140" y="3505386"/>
                </a:lnTo>
                <a:close/>
                <a:moveTo>
                  <a:pt x="661322" y="3473090"/>
                </a:moveTo>
                <a:lnTo>
                  <a:pt x="661866" y="3473695"/>
                </a:lnTo>
                <a:lnTo>
                  <a:pt x="692468" y="3495473"/>
                </a:lnTo>
                <a:cubicBezTo>
                  <a:pt x="699611" y="3500712"/>
                  <a:pt x="705136" y="3504522"/>
                  <a:pt x="711518" y="3508904"/>
                </a:cubicBezTo>
                <a:cubicBezTo>
                  <a:pt x="724853" y="3520238"/>
                  <a:pt x="737616" y="3532050"/>
                  <a:pt x="751046" y="3543003"/>
                </a:cubicBezTo>
                <a:lnTo>
                  <a:pt x="791051" y="3575388"/>
                </a:lnTo>
                <a:cubicBezTo>
                  <a:pt x="817436" y="3597486"/>
                  <a:pt x="845630" y="3617393"/>
                  <a:pt x="874871" y="3637777"/>
                </a:cubicBezTo>
                <a:cubicBezTo>
                  <a:pt x="900970" y="3659494"/>
                  <a:pt x="918401" y="3668924"/>
                  <a:pt x="927449" y="3671495"/>
                </a:cubicBezTo>
                <a:lnTo>
                  <a:pt x="962311" y="3694260"/>
                </a:lnTo>
                <a:cubicBezTo>
                  <a:pt x="973836" y="3701880"/>
                  <a:pt x="985552" y="3709405"/>
                  <a:pt x="997649" y="3716263"/>
                </a:cubicBezTo>
                <a:cubicBezTo>
                  <a:pt x="1021556" y="3730265"/>
                  <a:pt x="1045274" y="3744838"/>
                  <a:pt x="1069562" y="3758078"/>
                </a:cubicBezTo>
                <a:lnTo>
                  <a:pt x="1070505" y="3758606"/>
                </a:lnTo>
                <a:lnTo>
                  <a:pt x="1157002" y="3802654"/>
                </a:lnTo>
                <a:lnTo>
                  <a:pt x="1236221" y="3841466"/>
                </a:lnTo>
                <a:lnTo>
                  <a:pt x="1237393" y="3841993"/>
                </a:lnTo>
                <a:lnTo>
                  <a:pt x="1296141" y="3863898"/>
                </a:lnTo>
                <a:lnTo>
                  <a:pt x="1237012" y="3841517"/>
                </a:lnTo>
                <a:cubicBezTo>
                  <a:pt x="1213771" y="3828944"/>
                  <a:pt x="1186053" y="3815704"/>
                  <a:pt x="1156716" y="3802178"/>
                </a:cubicBezTo>
                <a:cubicBezTo>
                  <a:pt x="1127379" y="3788653"/>
                  <a:pt x="1097851" y="3772460"/>
                  <a:pt x="1069181" y="3757601"/>
                </a:cubicBezTo>
                <a:cubicBezTo>
                  <a:pt x="1044988" y="3743981"/>
                  <a:pt x="1021556" y="3729788"/>
                  <a:pt x="997267" y="3715787"/>
                </a:cubicBezTo>
                <a:cubicBezTo>
                  <a:pt x="985171" y="3708929"/>
                  <a:pt x="973455" y="3701404"/>
                  <a:pt x="961930" y="3693784"/>
                </a:cubicBezTo>
                <a:lnTo>
                  <a:pt x="927068" y="3671019"/>
                </a:lnTo>
                <a:lnTo>
                  <a:pt x="926473" y="3670635"/>
                </a:lnTo>
                <a:lnTo>
                  <a:pt x="907435" y="3661340"/>
                </a:lnTo>
                <a:cubicBezTo>
                  <a:pt x="898684" y="3655946"/>
                  <a:pt x="887778" y="3648159"/>
                  <a:pt x="874681" y="3637301"/>
                </a:cubicBezTo>
                <a:lnTo>
                  <a:pt x="874751" y="3637188"/>
                </a:lnTo>
                <a:lnTo>
                  <a:pt x="791338" y="3575102"/>
                </a:lnTo>
                <a:lnTo>
                  <a:pt x="751333" y="3542717"/>
                </a:lnTo>
                <a:cubicBezTo>
                  <a:pt x="737521" y="3531573"/>
                  <a:pt x="724758" y="3519762"/>
                  <a:pt x="711423" y="3508618"/>
                </a:cubicBezTo>
                <a:cubicBezTo>
                  <a:pt x="705136" y="3504236"/>
                  <a:pt x="699612" y="3500427"/>
                  <a:pt x="692373" y="3495188"/>
                </a:cubicBezTo>
                <a:cubicBezTo>
                  <a:pt x="682457" y="3487234"/>
                  <a:pt x="672085" y="3479852"/>
                  <a:pt x="661322" y="3473090"/>
                </a:cubicBezTo>
                <a:close/>
                <a:moveTo>
                  <a:pt x="3372134" y="3472337"/>
                </a:moveTo>
                <a:lnTo>
                  <a:pt x="3367885" y="3477745"/>
                </a:lnTo>
                <a:lnTo>
                  <a:pt x="3366982" y="3482545"/>
                </a:lnTo>
                <a:lnTo>
                  <a:pt x="3366993" y="3482519"/>
                </a:lnTo>
                <a:cubicBezTo>
                  <a:pt x="3366231" y="3481757"/>
                  <a:pt x="3366754" y="3480114"/>
                  <a:pt x="3368302" y="3477590"/>
                </a:cubicBezTo>
                <a:close/>
                <a:moveTo>
                  <a:pt x="689515" y="3471756"/>
                </a:moveTo>
                <a:lnTo>
                  <a:pt x="689508" y="3471795"/>
                </a:lnTo>
                <a:lnTo>
                  <a:pt x="694706" y="3473601"/>
                </a:lnTo>
                <a:cubicBezTo>
                  <a:pt x="698207" y="3475637"/>
                  <a:pt x="703945" y="3479709"/>
                  <a:pt x="713994" y="3487853"/>
                </a:cubicBezTo>
                <a:cubicBezTo>
                  <a:pt x="728253" y="3499178"/>
                  <a:pt x="741502" y="3511694"/>
                  <a:pt x="753618" y="3525287"/>
                </a:cubicBezTo>
                <a:cubicBezTo>
                  <a:pt x="768086" y="3540974"/>
                  <a:pt x="784041" y="3555233"/>
                  <a:pt x="801243" y="3567863"/>
                </a:cubicBezTo>
                <a:cubicBezTo>
                  <a:pt x="899255" y="3639196"/>
                  <a:pt x="1002268" y="3703404"/>
                  <a:pt x="1109472" y="3759983"/>
                </a:cubicBezTo>
                <a:cubicBezTo>
                  <a:pt x="1124426" y="3767698"/>
                  <a:pt x="1138999" y="3774937"/>
                  <a:pt x="1153287" y="3781890"/>
                </a:cubicBezTo>
                <a:cubicBezTo>
                  <a:pt x="1167574" y="3788843"/>
                  <a:pt x="1181862" y="3794463"/>
                  <a:pt x="1195864" y="3800940"/>
                </a:cubicBezTo>
                <a:cubicBezTo>
                  <a:pt x="1223772" y="3813322"/>
                  <a:pt x="1250347" y="3826467"/>
                  <a:pt x="1277588" y="3840183"/>
                </a:cubicBezTo>
                <a:cubicBezTo>
                  <a:pt x="1308545" y="3857614"/>
                  <a:pt x="1423797" y="3891808"/>
                  <a:pt x="1472089" y="3910763"/>
                </a:cubicBezTo>
                <a:cubicBezTo>
                  <a:pt x="1476280" y="3912573"/>
                  <a:pt x="1482566" y="3914954"/>
                  <a:pt x="1490472" y="3917621"/>
                </a:cubicBezTo>
                <a:cubicBezTo>
                  <a:pt x="1502854" y="3921526"/>
                  <a:pt x="1515808" y="3926575"/>
                  <a:pt x="1528572" y="3930480"/>
                </a:cubicBezTo>
                <a:lnTo>
                  <a:pt x="1529007" y="3930593"/>
                </a:lnTo>
                <a:lnTo>
                  <a:pt x="1491139" y="3917812"/>
                </a:lnTo>
                <a:cubicBezTo>
                  <a:pt x="1483234" y="3915145"/>
                  <a:pt x="1476947" y="3912763"/>
                  <a:pt x="1472756" y="3910954"/>
                </a:cubicBezTo>
                <a:cubicBezTo>
                  <a:pt x="1424464" y="3891904"/>
                  <a:pt x="1309212" y="3857804"/>
                  <a:pt x="1278256" y="3840374"/>
                </a:cubicBezTo>
                <a:cubicBezTo>
                  <a:pt x="1251014" y="3826658"/>
                  <a:pt x="1224439" y="3813513"/>
                  <a:pt x="1196531" y="3801131"/>
                </a:cubicBezTo>
                <a:cubicBezTo>
                  <a:pt x="1182625" y="3794749"/>
                  <a:pt x="1167956" y="3789034"/>
                  <a:pt x="1153954" y="3782081"/>
                </a:cubicBezTo>
                <a:cubicBezTo>
                  <a:pt x="1139953" y="3775127"/>
                  <a:pt x="1125379" y="3767888"/>
                  <a:pt x="1110139" y="3760173"/>
                </a:cubicBezTo>
                <a:cubicBezTo>
                  <a:pt x="1002935" y="3703594"/>
                  <a:pt x="899923" y="3639387"/>
                  <a:pt x="801910" y="3568054"/>
                </a:cubicBezTo>
                <a:cubicBezTo>
                  <a:pt x="784708" y="3555424"/>
                  <a:pt x="768754" y="3541165"/>
                  <a:pt x="754285" y="3525477"/>
                </a:cubicBezTo>
                <a:cubicBezTo>
                  <a:pt x="742169" y="3511885"/>
                  <a:pt x="728920" y="3499369"/>
                  <a:pt x="714661" y="3488044"/>
                </a:cubicBezTo>
                <a:cubicBezTo>
                  <a:pt x="694564" y="3471565"/>
                  <a:pt x="691706" y="3471470"/>
                  <a:pt x="689515" y="3471756"/>
                </a:cubicBezTo>
                <a:close/>
                <a:moveTo>
                  <a:pt x="3223536" y="3466162"/>
                </a:moveTo>
                <a:lnTo>
                  <a:pt x="3200375" y="3480429"/>
                </a:lnTo>
                <a:cubicBezTo>
                  <a:pt x="3173350" y="3497194"/>
                  <a:pt x="3154776" y="3509070"/>
                  <a:pt x="3131916" y="3523572"/>
                </a:cubicBezTo>
                <a:cubicBezTo>
                  <a:pt x="3116771" y="3533097"/>
                  <a:pt x="3100483" y="3545384"/>
                  <a:pt x="3078385" y="3560338"/>
                </a:cubicBezTo>
                <a:lnTo>
                  <a:pt x="3040285" y="3585484"/>
                </a:lnTo>
                <a:cubicBezTo>
                  <a:pt x="3025902" y="3595009"/>
                  <a:pt x="3010091" y="3606058"/>
                  <a:pt x="2991041" y="3617012"/>
                </a:cubicBezTo>
                <a:cubicBezTo>
                  <a:pt x="2975391" y="3627146"/>
                  <a:pt x="2959037" y="3636119"/>
                  <a:pt x="2942082" y="3643873"/>
                </a:cubicBezTo>
                <a:cubicBezTo>
                  <a:pt x="2925890" y="3651207"/>
                  <a:pt x="2906840" y="3659303"/>
                  <a:pt x="2887599" y="3669590"/>
                </a:cubicBezTo>
                <a:cubicBezTo>
                  <a:pt x="2868359" y="3679877"/>
                  <a:pt x="2848356" y="3691212"/>
                  <a:pt x="2828068" y="3700641"/>
                </a:cubicBezTo>
                <a:cubicBezTo>
                  <a:pt x="2805732" y="3711500"/>
                  <a:pt x="2796207" y="3716954"/>
                  <a:pt x="2794040" y="3719263"/>
                </a:cubicBezTo>
                <a:lnTo>
                  <a:pt x="2794083" y="3719301"/>
                </a:lnTo>
                <a:lnTo>
                  <a:pt x="2803532" y="3713254"/>
                </a:lnTo>
                <a:cubicBezTo>
                  <a:pt x="2809006" y="3710244"/>
                  <a:pt x="2816995" y="3706167"/>
                  <a:pt x="2828163" y="3700737"/>
                </a:cubicBezTo>
                <a:cubicBezTo>
                  <a:pt x="2848451" y="3691212"/>
                  <a:pt x="2868263" y="3679592"/>
                  <a:pt x="2887694" y="3669685"/>
                </a:cubicBezTo>
                <a:cubicBezTo>
                  <a:pt x="2907125" y="3659780"/>
                  <a:pt x="2925794" y="3651302"/>
                  <a:pt x="2942177" y="3643968"/>
                </a:cubicBezTo>
                <a:cubicBezTo>
                  <a:pt x="2959132" y="3636215"/>
                  <a:pt x="2975486" y="3627242"/>
                  <a:pt x="2991136" y="3617108"/>
                </a:cubicBezTo>
                <a:cubicBezTo>
                  <a:pt x="3010186" y="3606154"/>
                  <a:pt x="3025997" y="3594914"/>
                  <a:pt x="3040380" y="3585580"/>
                </a:cubicBezTo>
                <a:lnTo>
                  <a:pt x="3078480" y="3560434"/>
                </a:lnTo>
                <a:cubicBezTo>
                  <a:pt x="3100578" y="3545480"/>
                  <a:pt x="3116580" y="3533478"/>
                  <a:pt x="3132010" y="3523668"/>
                </a:cubicBezTo>
                <a:cubicBezTo>
                  <a:pt x="3154871" y="3509381"/>
                  <a:pt x="3173445" y="3497397"/>
                  <a:pt x="3200470" y="3480564"/>
                </a:cubicBezTo>
                <a:lnTo>
                  <a:pt x="3221987" y="3467281"/>
                </a:lnTo>
                <a:close/>
                <a:moveTo>
                  <a:pt x="3539871" y="3461469"/>
                </a:moveTo>
                <a:lnTo>
                  <a:pt x="3539812" y="3461500"/>
                </a:lnTo>
                <a:lnTo>
                  <a:pt x="3533299" y="3470804"/>
                </a:lnTo>
                <a:cubicBezTo>
                  <a:pt x="3526555" y="3479148"/>
                  <a:pt x="3519373" y="3487130"/>
                  <a:pt x="3511772" y="3494711"/>
                </a:cubicBezTo>
                <a:lnTo>
                  <a:pt x="3511059" y="3495295"/>
                </a:lnTo>
                <a:lnTo>
                  <a:pt x="3530823" y="3483853"/>
                </a:lnTo>
                <a:cubicBezTo>
                  <a:pt x="3521298" y="3498617"/>
                  <a:pt x="3494152" y="3528620"/>
                  <a:pt x="3505581" y="3523763"/>
                </a:cubicBezTo>
                <a:cubicBezTo>
                  <a:pt x="3507820" y="3522763"/>
                  <a:pt x="3506677" y="3524978"/>
                  <a:pt x="3502522" y="3529907"/>
                </a:cubicBezTo>
                <a:lnTo>
                  <a:pt x="3482005" y="3551683"/>
                </a:lnTo>
                <a:lnTo>
                  <a:pt x="3482245" y="3551481"/>
                </a:lnTo>
                <a:cubicBezTo>
                  <a:pt x="3501867" y="3532431"/>
                  <a:pt x="3510820" y="3521191"/>
                  <a:pt x="3506438" y="3522906"/>
                </a:cubicBezTo>
                <a:cubicBezTo>
                  <a:pt x="3500723" y="3525335"/>
                  <a:pt x="3504629" y="3519049"/>
                  <a:pt x="3511166" y="3510310"/>
                </a:cubicBezTo>
                <a:lnTo>
                  <a:pt x="3531248" y="3483571"/>
                </a:lnTo>
                <a:lnTo>
                  <a:pt x="3511677" y="3494902"/>
                </a:lnTo>
                <a:cubicBezTo>
                  <a:pt x="3519278" y="3487320"/>
                  <a:pt x="3526460" y="3479338"/>
                  <a:pt x="3533204" y="3470994"/>
                </a:cubicBezTo>
                <a:cubicBezTo>
                  <a:pt x="3535947" y="3468213"/>
                  <a:pt x="3538195" y="3464993"/>
                  <a:pt x="3539871" y="3461469"/>
                </a:cubicBezTo>
                <a:close/>
                <a:moveTo>
                  <a:pt x="3498794" y="3459349"/>
                </a:moveTo>
                <a:lnTo>
                  <a:pt x="3498309" y="3459655"/>
                </a:lnTo>
                <a:lnTo>
                  <a:pt x="3497199" y="3462327"/>
                </a:lnTo>
                <a:cubicBezTo>
                  <a:pt x="3484412" y="3476186"/>
                  <a:pt x="3476795" y="3484821"/>
                  <a:pt x="3473088" y="3489518"/>
                </a:cubicBezTo>
                <a:lnTo>
                  <a:pt x="3472932" y="3490364"/>
                </a:lnTo>
                <a:lnTo>
                  <a:pt x="3471113" y="3492663"/>
                </a:lnTo>
                <a:lnTo>
                  <a:pt x="3472491" y="3492764"/>
                </a:lnTo>
                <a:lnTo>
                  <a:pt x="3472433" y="3493081"/>
                </a:lnTo>
                <a:lnTo>
                  <a:pt x="3472808" y="3492787"/>
                </a:lnTo>
                <a:lnTo>
                  <a:pt x="3472491" y="3492764"/>
                </a:lnTo>
                <a:lnTo>
                  <a:pt x="3472932" y="3490364"/>
                </a:lnTo>
                <a:lnTo>
                  <a:pt x="3478621" y="3483174"/>
                </a:lnTo>
                <a:cubicBezTo>
                  <a:pt x="3482924" y="3478197"/>
                  <a:pt x="3489151" y="3471280"/>
                  <a:pt x="3497676" y="3462040"/>
                </a:cubicBezTo>
                <a:cubicBezTo>
                  <a:pt x="3499795" y="3459659"/>
                  <a:pt x="3500053" y="3458860"/>
                  <a:pt x="3498794" y="3459349"/>
                </a:cubicBezTo>
                <a:close/>
                <a:moveTo>
                  <a:pt x="673629" y="3412055"/>
                </a:moveTo>
                <a:lnTo>
                  <a:pt x="673895" y="3412320"/>
                </a:lnTo>
                <a:cubicBezTo>
                  <a:pt x="688468" y="3427084"/>
                  <a:pt x="702946" y="3441848"/>
                  <a:pt x="717995" y="3455468"/>
                </a:cubicBezTo>
                <a:cubicBezTo>
                  <a:pt x="726568" y="3463469"/>
                  <a:pt x="738950" y="3474518"/>
                  <a:pt x="752476" y="3485472"/>
                </a:cubicBezTo>
                <a:lnTo>
                  <a:pt x="772955" y="3502617"/>
                </a:lnTo>
                <a:lnTo>
                  <a:pt x="793624" y="3518429"/>
                </a:lnTo>
                <a:cubicBezTo>
                  <a:pt x="815150" y="3534716"/>
                  <a:pt x="839725" y="3553671"/>
                  <a:pt x="855917" y="3566815"/>
                </a:cubicBezTo>
                <a:cubicBezTo>
                  <a:pt x="879254" y="3585865"/>
                  <a:pt x="899161" y="3599868"/>
                  <a:pt x="917354" y="3612059"/>
                </a:cubicBezTo>
                <a:lnTo>
                  <a:pt x="969795" y="3642509"/>
                </a:lnTo>
                <a:lnTo>
                  <a:pt x="969012" y="3641936"/>
                </a:lnTo>
                <a:lnTo>
                  <a:pt x="917067" y="3611774"/>
                </a:lnTo>
                <a:cubicBezTo>
                  <a:pt x="898684" y="3599963"/>
                  <a:pt x="878967" y="3585199"/>
                  <a:pt x="855631" y="3566530"/>
                </a:cubicBezTo>
                <a:cubicBezTo>
                  <a:pt x="839438" y="3553386"/>
                  <a:pt x="814864" y="3534431"/>
                  <a:pt x="793337" y="3518143"/>
                </a:cubicBezTo>
                <a:lnTo>
                  <a:pt x="772668" y="3502332"/>
                </a:lnTo>
                <a:lnTo>
                  <a:pt x="752189" y="3485186"/>
                </a:lnTo>
                <a:cubicBezTo>
                  <a:pt x="738664" y="3473852"/>
                  <a:pt x="726281" y="3463184"/>
                  <a:pt x="717709" y="3455183"/>
                </a:cubicBezTo>
                <a:close/>
                <a:moveTo>
                  <a:pt x="3339846" y="3406795"/>
                </a:moveTo>
                <a:lnTo>
                  <a:pt x="3338879" y="3407435"/>
                </a:lnTo>
                <a:lnTo>
                  <a:pt x="3336465" y="3413071"/>
                </a:lnTo>
                <a:cubicBezTo>
                  <a:pt x="3331941" y="3418631"/>
                  <a:pt x="3323273" y="3427846"/>
                  <a:pt x="3308795" y="3441562"/>
                </a:cubicBezTo>
                <a:cubicBezTo>
                  <a:pt x="3289078" y="3460612"/>
                  <a:pt x="3272886" y="3476424"/>
                  <a:pt x="3257551" y="3489187"/>
                </a:cubicBezTo>
                <a:cubicBezTo>
                  <a:pt x="3244054" y="3500427"/>
                  <a:pt x="3229433" y="3510257"/>
                  <a:pt x="3213926" y="3518524"/>
                </a:cubicBezTo>
                <a:cubicBezTo>
                  <a:pt x="3205925" y="3522430"/>
                  <a:pt x="3187637" y="3535669"/>
                  <a:pt x="3162872" y="3553100"/>
                </a:cubicBezTo>
                <a:cubicBezTo>
                  <a:pt x="3132202" y="3575389"/>
                  <a:pt x="3141250" y="3572150"/>
                  <a:pt x="3141060" y="3574246"/>
                </a:cubicBezTo>
                <a:cubicBezTo>
                  <a:pt x="3141060" y="3578151"/>
                  <a:pt x="3126487" y="3590438"/>
                  <a:pt x="3106294" y="3604249"/>
                </a:cubicBezTo>
                <a:cubicBezTo>
                  <a:pt x="3086101" y="3618060"/>
                  <a:pt x="3060002" y="3633967"/>
                  <a:pt x="3037618" y="3648254"/>
                </a:cubicBezTo>
                <a:cubicBezTo>
                  <a:pt x="3017425" y="3660113"/>
                  <a:pt x="2995255" y="3673020"/>
                  <a:pt x="2980254" y="3680949"/>
                </a:cubicBezTo>
                <a:lnTo>
                  <a:pt x="2965074" y="3687985"/>
                </a:lnTo>
                <a:lnTo>
                  <a:pt x="2964841" y="3688643"/>
                </a:lnTo>
                <a:cubicBezTo>
                  <a:pt x="2973163" y="3686473"/>
                  <a:pt x="3007899" y="3666328"/>
                  <a:pt x="3038189" y="3648540"/>
                </a:cubicBezTo>
                <a:cubicBezTo>
                  <a:pt x="3060573" y="3634252"/>
                  <a:pt x="3086672" y="3618346"/>
                  <a:pt x="3106865" y="3604534"/>
                </a:cubicBezTo>
                <a:cubicBezTo>
                  <a:pt x="3127058" y="3590723"/>
                  <a:pt x="3141631" y="3578436"/>
                  <a:pt x="3141631" y="3574530"/>
                </a:cubicBezTo>
                <a:cubicBezTo>
                  <a:pt x="3141821" y="3572435"/>
                  <a:pt x="3132773" y="3575673"/>
                  <a:pt x="3163443" y="3553385"/>
                </a:cubicBezTo>
                <a:cubicBezTo>
                  <a:pt x="3188208" y="3535954"/>
                  <a:pt x="3206496" y="3522714"/>
                  <a:pt x="3214497" y="3518809"/>
                </a:cubicBezTo>
                <a:cubicBezTo>
                  <a:pt x="3230004" y="3510542"/>
                  <a:pt x="3244625" y="3500712"/>
                  <a:pt x="3258122" y="3489472"/>
                </a:cubicBezTo>
                <a:cubicBezTo>
                  <a:pt x="3273457" y="3476709"/>
                  <a:pt x="3289649" y="3460897"/>
                  <a:pt x="3309366" y="3441847"/>
                </a:cubicBezTo>
                <a:cubicBezTo>
                  <a:pt x="3338322" y="3414415"/>
                  <a:pt x="3344037" y="3404986"/>
                  <a:pt x="3339846" y="3406795"/>
                </a:cubicBezTo>
                <a:close/>
                <a:moveTo>
                  <a:pt x="3499961" y="3399367"/>
                </a:moveTo>
                <a:lnTo>
                  <a:pt x="3499791" y="3399374"/>
                </a:lnTo>
                <a:lnTo>
                  <a:pt x="3448431" y="3459563"/>
                </a:lnTo>
                <a:lnTo>
                  <a:pt x="3411379" y="3497663"/>
                </a:lnTo>
                <a:cubicBezTo>
                  <a:pt x="3399473" y="3510046"/>
                  <a:pt x="3386519" y="3521476"/>
                  <a:pt x="3373279" y="3533192"/>
                </a:cubicBezTo>
                <a:cubicBezTo>
                  <a:pt x="3360039" y="3544908"/>
                  <a:pt x="3347180" y="3557385"/>
                  <a:pt x="3332036" y="3568911"/>
                </a:cubicBezTo>
                <a:cubicBezTo>
                  <a:pt x="3316891" y="3580436"/>
                  <a:pt x="3301270" y="3592247"/>
                  <a:pt x="3284411" y="3604630"/>
                </a:cubicBezTo>
                <a:lnTo>
                  <a:pt x="3205925" y="3664828"/>
                </a:lnTo>
                <a:cubicBezTo>
                  <a:pt x="3193923" y="3673686"/>
                  <a:pt x="3182969" y="3683020"/>
                  <a:pt x="3170111" y="3691783"/>
                </a:cubicBezTo>
                <a:lnTo>
                  <a:pt x="3125933" y="3719509"/>
                </a:lnTo>
                <a:lnTo>
                  <a:pt x="3124581" y="3720549"/>
                </a:lnTo>
                <a:cubicBezTo>
                  <a:pt x="3142774" y="3710167"/>
                  <a:pt x="3157252" y="3700737"/>
                  <a:pt x="3170111" y="3691974"/>
                </a:cubicBezTo>
                <a:cubicBezTo>
                  <a:pt x="3182969" y="3683211"/>
                  <a:pt x="3193923" y="3673877"/>
                  <a:pt x="3205925" y="3665018"/>
                </a:cubicBezTo>
                <a:lnTo>
                  <a:pt x="3284411" y="3604820"/>
                </a:lnTo>
                <a:cubicBezTo>
                  <a:pt x="3301270" y="3592438"/>
                  <a:pt x="3316891" y="3580627"/>
                  <a:pt x="3332036" y="3569102"/>
                </a:cubicBezTo>
                <a:cubicBezTo>
                  <a:pt x="3347180" y="3557577"/>
                  <a:pt x="3360039" y="3545099"/>
                  <a:pt x="3373279" y="3533383"/>
                </a:cubicBezTo>
                <a:cubicBezTo>
                  <a:pt x="3386519" y="3521667"/>
                  <a:pt x="3399473" y="3510237"/>
                  <a:pt x="3411379" y="3497855"/>
                </a:cubicBezTo>
                <a:lnTo>
                  <a:pt x="3448431" y="3459755"/>
                </a:lnTo>
                <a:cubicBezTo>
                  <a:pt x="3467605" y="3441419"/>
                  <a:pt x="3484874" y="3421188"/>
                  <a:pt x="3499961" y="3399367"/>
                </a:cubicBezTo>
                <a:close/>
                <a:moveTo>
                  <a:pt x="665207" y="3395899"/>
                </a:moveTo>
                <a:lnTo>
                  <a:pt x="680180" y="3410129"/>
                </a:lnTo>
                <a:cubicBezTo>
                  <a:pt x="686753" y="3416416"/>
                  <a:pt x="693706" y="3422131"/>
                  <a:pt x="700754" y="3428513"/>
                </a:cubicBezTo>
                <a:cubicBezTo>
                  <a:pt x="710279" y="3437276"/>
                  <a:pt x="721138" y="3445467"/>
                  <a:pt x="730187" y="3453754"/>
                </a:cubicBezTo>
                <a:lnTo>
                  <a:pt x="760381" y="3480043"/>
                </a:lnTo>
                <a:lnTo>
                  <a:pt x="730378" y="3453468"/>
                </a:lnTo>
                <a:cubicBezTo>
                  <a:pt x="721329" y="3445182"/>
                  <a:pt x="710185" y="3436990"/>
                  <a:pt x="700945" y="3428227"/>
                </a:cubicBezTo>
                <a:cubicBezTo>
                  <a:pt x="693897" y="3421845"/>
                  <a:pt x="686944" y="3416130"/>
                  <a:pt x="680371" y="3409844"/>
                </a:cubicBezTo>
                <a:close/>
                <a:moveTo>
                  <a:pt x="3337465" y="3380697"/>
                </a:moveTo>
                <a:cubicBezTo>
                  <a:pt x="3324749" y="3391127"/>
                  <a:pt x="3310033" y="3402795"/>
                  <a:pt x="3295853" y="3413749"/>
                </a:cubicBezTo>
                <a:lnTo>
                  <a:pt x="3257561" y="3442436"/>
                </a:lnTo>
                <a:lnTo>
                  <a:pt x="3296067" y="3413963"/>
                </a:lnTo>
                <a:cubicBezTo>
                  <a:pt x="3310319" y="3403081"/>
                  <a:pt x="3325035" y="3391413"/>
                  <a:pt x="3337465" y="3380697"/>
                </a:cubicBezTo>
                <a:close/>
                <a:moveTo>
                  <a:pt x="722281" y="3374315"/>
                </a:moveTo>
                <a:cubicBezTo>
                  <a:pt x="746570" y="3395937"/>
                  <a:pt x="774573" y="3416606"/>
                  <a:pt x="799910" y="3436323"/>
                </a:cubicBezTo>
                <a:cubicBezTo>
                  <a:pt x="814673" y="3448039"/>
                  <a:pt x="830771" y="3459754"/>
                  <a:pt x="846106" y="3471470"/>
                </a:cubicBezTo>
                <a:cubicBezTo>
                  <a:pt x="861441" y="3483186"/>
                  <a:pt x="876110" y="3494902"/>
                  <a:pt x="889064" y="3505665"/>
                </a:cubicBezTo>
                <a:cubicBezTo>
                  <a:pt x="915638" y="3526049"/>
                  <a:pt x="934879" y="3542622"/>
                  <a:pt x="936689" y="3548147"/>
                </a:cubicBezTo>
                <a:cubicBezTo>
                  <a:pt x="859955" y="3497007"/>
                  <a:pt x="788175" y="3438809"/>
                  <a:pt x="722281" y="3374315"/>
                </a:cubicBezTo>
                <a:close/>
                <a:moveTo>
                  <a:pt x="3374452" y="3353715"/>
                </a:moveTo>
                <a:lnTo>
                  <a:pt x="3368576" y="3356683"/>
                </a:lnTo>
                <a:lnTo>
                  <a:pt x="3366582" y="3358222"/>
                </a:lnTo>
                <a:close/>
                <a:moveTo>
                  <a:pt x="776192" y="3328500"/>
                </a:moveTo>
                <a:cubicBezTo>
                  <a:pt x="773383" y="3327405"/>
                  <a:pt x="777169" y="3331929"/>
                  <a:pt x="783610" y="3338382"/>
                </a:cubicBezTo>
                <a:lnTo>
                  <a:pt x="795434" y="3349247"/>
                </a:lnTo>
                <a:lnTo>
                  <a:pt x="795431" y="3349244"/>
                </a:lnTo>
                <a:lnTo>
                  <a:pt x="783611" y="3338382"/>
                </a:lnTo>
                <a:cubicBezTo>
                  <a:pt x="780390" y="3335156"/>
                  <a:pt x="777833" y="3332411"/>
                  <a:pt x="776433" y="3330611"/>
                </a:cubicBezTo>
                <a:lnTo>
                  <a:pt x="776193" y="3328501"/>
                </a:lnTo>
                <a:close/>
                <a:moveTo>
                  <a:pt x="3558293" y="3327459"/>
                </a:moveTo>
                <a:lnTo>
                  <a:pt x="3557979" y="3327665"/>
                </a:lnTo>
                <a:lnTo>
                  <a:pt x="3557996" y="3327621"/>
                </a:lnTo>
                <a:lnTo>
                  <a:pt x="3557346" y="3328080"/>
                </a:lnTo>
                <a:lnTo>
                  <a:pt x="3547072" y="3334813"/>
                </a:lnTo>
                <a:cubicBezTo>
                  <a:pt x="3540384" y="3340751"/>
                  <a:pt x="3531225" y="3349520"/>
                  <a:pt x="3521021" y="3359146"/>
                </a:cubicBezTo>
                <a:lnTo>
                  <a:pt x="3498420" y="3379883"/>
                </a:lnTo>
                <a:lnTo>
                  <a:pt x="3492818" y="3386031"/>
                </a:lnTo>
                <a:lnTo>
                  <a:pt x="3464243" y="3412987"/>
                </a:lnTo>
                <a:cubicBezTo>
                  <a:pt x="3454813" y="3422035"/>
                  <a:pt x="3444621" y="3429941"/>
                  <a:pt x="3434620" y="3439466"/>
                </a:cubicBezTo>
                <a:cubicBezTo>
                  <a:pt x="3418942" y="3452030"/>
                  <a:pt x="3404178" y="3465688"/>
                  <a:pt x="3390424" y="3480328"/>
                </a:cubicBezTo>
                <a:cubicBezTo>
                  <a:pt x="3385090" y="3486043"/>
                  <a:pt x="3384376" y="3487877"/>
                  <a:pt x="3386614" y="3486948"/>
                </a:cubicBezTo>
                <a:lnTo>
                  <a:pt x="3386802" y="3486814"/>
                </a:lnTo>
                <a:lnTo>
                  <a:pt x="3390424" y="3480519"/>
                </a:lnTo>
                <a:cubicBezTo>
                  <a:pt x="3404178" y="3465879"/>
                  <a:pt x="3418942" y="3452220"/>
                  <a:pt x="3434620" y="3439657"/>
                </a:cubicBezTo>
                <a:cubicBezTo>
                  <a:pt x="3444621" y="3430132"/>
                  <a:pt x="3454813" y="3422226"/>
                  <a:pt x="3464243" y="3413177"/>
                </a:cubicBezTo>
                <a:lnTo>
                  <a:pt x="3492818" y="3386222"/>
                </a:lnTo>
                <a:cubicBezTo>
                  <a:pt x="3514678" y="3366880"/>
                  <a:pt x="3537442" y="3344042"/>
                  <a:pt x="3549684" y="3333491"/>
                </a:cubicBezTo>
                <a:lnTo>
                  <a:pt x="3557346" y="3328080"/>
                </a:lnTo>
                <a:lnTo>
                  <a:pt x="3557979" y="3327665"/>
                </a:lnTo>
                <a:lnTo>
                  <a:pt x="3557125" y="3329888"/>
                </a:lnTo>
                <a:close/>
                <a:moveTo>
                  <a:pt x="3594104" y="3313296"/>
                </a:moveTo>
                <a:lnTo>
                  <a:pt x="3593013" y="3314171"/>
                </a:lnTo>
                <a:lnTo>
                  <a:pt x="3591623" y="3317621"/>
                </a:lnTo>
                <a:cubicBezTo>
                  <a:pt x="3590467" y="3319839"/>
                  <a:pt x="3589163" y="3322238"/>
                  <a:pt x="3588830" y="3323452"/>
                </a:cubicBezTo>
                <a:lnTo>
                  <a:pt x="3589889" y="3322817"/>
                </a:lnTo>
                <a:lnTo>
                  <a:pt x="3592195" y="3318016"/>
                </a:lnTo>
                <a:cubicBezTo>
                  <a:pt x="3593351" y="3315806"/>
                  <a:pt x="3594360" y="3313779"/>
                  <a:pt x="3594104" y="3313296"/>
                </a:cubicBezTo>
                <a:close/>
                <a:moveTo>
                  <a:pt x="3319085" y="3288927"/>
                </a:moveTo>
                <a:lnTo>
                  <a:pt x="3314141" y="3294397"/>
                </a:lnTo>
                <a:lnTo>
                  <a:pt x="3313163" y="3297751"/>
                </a:lnTo>
                <a:lnTo>
                  <a:pt x="3315908" y="3296263"/>
                </a:lnTo>
                <a:lnTo>
                  <a:pt x="3316808" y="3293186"/>
                </a:lnTo>
                <a:close/>
                <a:moveTo>
                  <a:pt x="3718820" y="3283860"/>
                </a:moveTo>
                <a:lnTo>
                  <a:pt x="3697320" y="3315356"/>
                </a:lnTo>
                <a:cubicBezTo>
                  <a:pt x="3690747" y="3324024"/>
                  <a:pt x="3683222" y="3333644"/>
                  <a:pt x="3675507" y="3343360"/>
                </a:cubicBezTo>
                <a:cubicBezTo>
                  <a:pt x="3667792" y="3353075"/>
                  <a:pt x="3659029" y="3362410"/>
                  <a:pt x="3651409" y="3370601"/>
                </a:cubicBezTo>
                <a:cubicBezTo>
                  <a:pt x="3631264" y="3391909"/>
                  <a:pt x="3612671" y="3414635"/>
                  <a:pt x="3595783" y="3438610"/>
                </a:cubicBezTo>
                <a:cubicBezTo>
                  <a:pt x="3592639" y="3443087"/>
                  <a:pt x="3591877" y="3444873"/>
                  <a:pt x="3592902" y="3444646"/>
                </a:cubicBezTo>
                <a:lnTo>
                  <a:pt x="3593224" y="3444398"/>
                </a:lnTo>
                <a:lnTo>
                  <a:pt x="3595688" y="3438990"/>
                </a:lnTo>
                <a:cubicBezTo>
                  <a:pt x="3612576" y="3415015"/>
                  <a:pt x="3631168" y="3392289"/>
                  <a:pt x="3651314" y="3370981"/>
                </a:cubicBezTo>
                <a:cubicBezTo>
                  <a:pt x="3658934" y="3362504"/>
                  <a:pt x="3667316" y="3353170"/>
                  <a:pt x="3675412" y="3343740"/>
                </a:cubicBezTo>
                <a:cubicBezTo>
                  <a:pt x="3683509" y="3334310"/>
                  <a:pt x="3690652" y="3324690"/>
                  <a:pt x="3697224" y="3315737"/>
                </a:cubicBezTo>
                <a:cubicBezTo>
                  <a:pt x="3705635" y="3305983"/>
                  <a:pt x="3712922" y="3295305"/>
                  <a:pt x="3718941" y="3283923"/>
                </a:cubicBezTo>
                <a:close/>
                <a:moveTo>
                  <a:pt x="698945" y="3283626"/>
                </a:moveTo>
                <a:cubicBezTo>
                  <a:pt x="698755" y="3284686"/>
                  <a:pt x="700898" y="3288162"/>
                  <a:pt x="704470" y="3293067"/>
                </a:cubicBezTo>
                <a:cubicBezTo>
                  <a:pt x="711613" y="3302878"/>
                  <a:pt x="725425" y="3317737"/>
                  <a:pt x="737140" y="3331167"/>
                </a:cubicBezTo>
                <a:lnTo>
                  <a:pt x="735691" y="3332762"/>
                </a:lnTo>
                <a:lnTo>
                  <a:pt x="765429" y="3361266"/>
                </a:lnTo>
                <a:cubicBezTo>
                  <a:pt x="775430" y="3370791"/>
                  <a:pt x="786193" y="3379459"/>
                  <a:pt x="796195" y="3388412"/>
                </a:cubicBezTo>
                <a:cubicBezTo>
                  <a:pt x="816578" y="3405843"/>
                  <a:pt x="834295" y="3423560"/>
                  <a:pt x="849725" y="3437371"/>
                </a:cubicBezTo>
                <a:lnTo>
                  <a:pt x="861603" y="3449843"/>
                </a:lnTo>
                <a:lnTo>
                  <a:pt x="862305" y="3450274"/>
                </a:lnTo>
                <a:lnTo>
                  <a:pt x="850673" y="3438061"/>
                </a:lnTo>
                <a:lnTo>
                  <a:pt x="850106" y="3437656"/>
                </a:lnTo>
                <a:cubicBezTo>
                  <a:pt x="834962" y="3423845"/>
                  <a:pt x="816959" y="3406129"/>
                  <a:pt x="796576" y="3388698"/>
                </a:cubicBezTo>
                <a:cubicBezTo>
                  <a:pt x="786575" y="3379744"/>
                  <a:pt x="775811" y="3370981"/>
                  <a:pt x="765810" y="3361552"/>
                </a:cubicBezTo>
                <a:cubicBezTo>
                  <a:pt x="755809" y="3352122"/>
                  <a:pt x="745712" y="3342502"/>
                  <a:pt x="735997" y="3332977"/>
                </a:cubicBezTo>
                <a:lnTo>
                  <a:pt x="737902" y="3330595"/>
                </a:lnTo>
                <a:cubicBezTo>
                  <a:pt x="751332" y="3341930"/>
                  <a:pt x="764476" y="3353550"/>
                  <a:pt x="778288" y="3364980"/>
                </a:cubicBezTo>
                <a:cubicBezTo>
                  <a:pt x="792099" y="3376411"/>
                  <a:pt x="806863" y="3387460"/>
                  <a:pt x="821150" y="3399556"/>
                </a:cubicBezTo>
                <a:lnTo>
                  <a:pt x="843058" y="3418035"/>
                </a:lnTo>
                <a:lnTo>
                  <a:pt x="866489" y="3437085"/>
                </a:lnTo>
                <a:lnTo>
                  <a:pt x="915620" y="3478138"/>
                </a:lnTo>
                <a:lnTo>
                  <a:pt x="915734" y="3478042"/>
                </a:lnTo>
                <a:cubicBezTo>
                  <a:pt x="928402" y="3486996"/>
                  <a:pt x="940118" y="3494997"/>
                  <a:pt x="947833" y="3499188"/>
                </a:cubicBezTo>
                <a:lnTo>
                  <a:pt x="947760" y="3499045"/>
                </a:lnTo>
                <a:lnTo>
                  <a:pt x="915733" y="3477948"/>
                </a:lnTo>
                <a:cubicBezTo>
                  <a:pt x="898493" y="3463374"/>
                  <a:pt x="882396" y="3449373"/>
                  <a:pt x="866489" y="3436800"/>
                </a:cubicBezTo>
                <a:lnTo>
                  <a:pt x="843058" y="3417750"/>
                </a:lnTo>
                <a:lnTo>
                  <a:pt x="821150" y="3399271"/>
                </a:lnTo>
                <a:cubicBezTo>
                  <a:pt x="806577" y="3387174"/>
                  <a:pt x="792575" y="3375744"/>
                  <a:pt x="778288" y="3364695"/>
                </a:cubicBezTo>
                <a:cubicBezTo>
                  <a:pt x="764000" y="3353646"/>
                  <a:pt x="751332" y="3341644"/>
                  <a:pt x="737902" y="3330310"/>
                </a:cubicBezTo>
                <a:cubicBezTo>
                  <a:pt x="726186" y="3316975"/>
                  <a:pt x="712279" y="3302307"/>
                  <a:pt x="705231" y="3292210"/>
                </a:cubicBezTo>
                <a:lnTo>
                  <a:pt x="700978" y="3284839"/>
                </a:lnTo>
                <a:close/>
                <a:moveTo>
                  <a:pt x="3348181" y="3275208"/>
                </a:moveTo>
                <a:lnTo>
                  <a:pt x="3346662" y="3276202"/>
                </a:lnTo>
                <a:lnTo>
                  <a:pt x="3347562" y="3279827"/>
                </a:lnTo>
                <a:cubicBezTo>
                  <a:pt x="3344047" y="3286228"/>
                  <a:pt x="3340132" y="3292391"/>
                  <a:pt x="3335846" y="3298305"/>
                </a:cubicBezTo>
                <a:cubicBezTo>
                  <a:pt x="3330798" y="3305164"/>
                  <a:pt x="3325368" y="3312307"/>
                  <a:pt x="3321749" y="3317355"/>
                </a:cubicBezTo>
                <a:cubicBezTo>
                  <a:pt x="3313748" y="3329452"/>
                  <a:pt x="3321749" y="3326880"/>
                  <a:pt x="3321749" y="3330500"/>
                </a:cubicBezTo>
                <a:lnTo>
                  <a:pt x="3322686" y="3330154"/>
                </a:lnTo>
                <a:lnTo>
                  <a:pt x="3320392" y="3327761"/>
                </a:lnTo>
                <a:cubicBezTo>
                  <a:pt x="3319415" y="3326476"/>
                  <a:pt x="3319558" y="3324166"/>
                  <a:pt x="3323749" y="3318118"/>
                </a:cubicBezTo>
                <a:cubicBezTo>
                  <a:pt x="3327369" y="3312593"/>
                  <a:pt x="3332798" y="3305449"/>
                  <a:pt x="3337846" y="3299068"/>
                </a:cubicBezTo>
                <a:cubicBezTo>
                  <a:pt x="3342132" y="3293162"/>
                  <a:pt x="3346047" y="3286990"/>
                  <a:pt x="3349562" y="3280589"/>
                </a:cubicBezTo>
                <a:cubicBezTo>
                  <a:pt x="3351800" y="3275827"/>
                  <a:pt x="3352038" y="3273445"/>
                  <a:pt x="3348181" y="3275208"/>
                </a:cubicBezTo>
                <a:close/>
                <a:moveTo>
                  <a:pt x="624313" y="3262952"/>
                </a:moveTo>
                <a:cubicBezTo>
                  <a:pt x="624335" y="3263909"/>
                  <a:pt x="625365" y="3266111"/>
                  <a:pt x="627603" y="3269826"/>
                </a:cubicBezTo>
                <a:lnTo>
                  <a:pt x="627159" y="3270302"/>
                </a:lnTo>
                <a:lnTo>
                  <a:pt x="627317" y="3270446"/>
                </a:lnTo>
                <a:cubicBezTo>
                  <a:pt x="628912" y="3271541"/>
                  <a:pt x="629412" y="3271351"/>
                  <a:pt x="628269" y="3269541"/>
                </a:cubicBezTo>
                <a:lnTo>
                  <a:pt x="625250" y="3263156"/>
                </a:lnTo>
                <a:close/>
                <a:moveTo>
                  <a:pt x="605565" y="3217427"/>
                </a:moveTo>
                <a:cubicBezTo>
                  <a:pt x="602719" y="3216939"/>
                  <a:pt x="602457" y="3219773"/>
                  <a:pt x="604362" y="3225535"/>
                </a:cubicBezTo>
                <a:cubicBezTo>
                  <a:pt x="605886" y="3230297"/>
                  <a:pt x="610744" y="3237631"/>
                  <a:pt x="626555" y="3256205"/>
                </a:cubicBezTo>
                <a:cubicBezTo>
                  <a:pt x="637585" y="3269407"/>
                  <a:pt x="649968" y="3281408"/>
                  <a:pt x="663512" y="3292019"/>
                </a:cubicBezTo>
                <a:cubicBezTo>
                  <a:pt x="669332" y="3295429"/>
                  <a:pt x="674618" y="3299668"/>
                  <a:pt x="679228" y="3304592"/>
                </a:cubicBezTo>
                <a:cubicBezTo>
                  <a:pt x="682943" y="3308117"/>
                  <a:pt x="687229" y="3312308"/>
                  <a:pt x="691992" y="3317165"/>
                </a:cubicBezTo>
                <a:lnTo>
                  <a:pt x="708280" y="3332691"/>
                </a:lnTo>
                <a:cubicBezTo>
                  <a:pt x="711680" y="3337568"/>
                  <a:pt x="715404" y="3342216"/>
                  <a:pt x="719424" y="3346597"/>
                </a:cubicBezTo>
                <a:lnTo>
                  <a:pt x="754190" y="3382125"/>
                </a:lnTo>
                <a:cubicBezTo>
                  <a:pt x="759477" y="3387221"/>
                  <a:pt x="763692" y="3391413"/>
                  <a:pt x="765775" y="3393889"/>
                </a:cubicBezTo>
                <a:lnTo>
                  <a:pt x="764972" y="3394875"/>
                </a:lnTo>
                <a:lnTo>
                  <a:pt x="765238" y="3395080"/>
                </a:lnTo>
                <a:cubicBezTo>
                  <a:pt x="771716" y="3398604"/>
                  <a:pt x="765238" y="3392032"/>
                  <a:pt x="754856" y="3381840"/>
                </a:cubicBezTo>
                <a:lnTo>
                  <a:pt x="720090" y="3346312"/>
                </a:lnTo>
                <a:cubicBezTo>
                  <a:pt x="716071" y="3341931"/>
                  <a:pt x="712346" y="3337283"/>
                  <a:pt x="708946" y="3332406"/>
                </a:cubicBezTo>
                <a:cubicBezTo>
                  <a:pt x="730853" y="3349741"/>
                  <a:pt x="755904" y="3376983"/>
                  <a:pt x="781622" y="3397747"/>
                </a:cubicBezTo>
                <a:lnTo>
                  <a:pt x="810863" y="3422893"/>
                </a:lnTo>
                <a:cubicBezTo>
                  <a:pt x="820388" y="3431466"/>
                  <a:pt x="829913" y="3439943"/>
                  <a:pt x="840772" y="3447753"/>
                </a:cubicBezTo>
                <a:lnTo>
                  <a:pt x="840990" y="3447991"/>
                </a:lnTo>
                <a:lnTo>
                  <a:pt x="901256" y="3493759"/>
                </a:lnTo>
                <a:cubicBezTo>
                  <a:pt x="916591" y="3506142"/>
                  <a:pt x="934498" y="3520048"/>
                  <a:pt x="957549" y="3536241"/>
                </a:cubicBezTo>
                <a:lnTo>
                  <a:pt x="971265" y="3545766"/>
                </a:lnTo>
                <a:lnTo>
                  <a:pt x="985552" y="3555291"/>
                </a:lnTo>
                <a:lnTo>
                  <a:pt x="1014127" y="3574341"/>
                </a:lnTo>
                <a:lnTo>
                  <a:pt x="1042702" y="3593391"/>
                </a:lnTo>
                <a:cubicBezTo>
                  <a:pt x="1052227" y="3599773"/>
                  <a:pt x="1062324" y="3605297"/>
                  <a:pt x="1072039" y="3611203"/>
                </a:cubicBezTo>
                <a:cubicBezTo>
                  <a:pt x="1091756" y="3622632"/>
                  <a:pt x="1111282" y="3634253"/>
                  <a:pt x="1130904" y="3644540"/>
                </a:cubicBezTo>
                <a:cubicBezTo>
                  <a:pt x="1150525" y="3654827"/>
                  <a:pt x="1170528" y="3663590"/>
                  <a:pt x="1189863" y="3671591"/>
                </a:cubicBezTo>
                <a:cubicBezTo>
                  <a:pt x="1193102" y="3672829"/>
                  <a:pt x="1206627" y="3680354"/>
                  <a:pt x="1213104" y="3683592"/>
                </a:cubicBezTo>
                <a:cubicBezTo>
                  <a:pt x="1258348" y="3707167"/>
                  <a:pt x="1286185" y="3718930"/>
                  <a:pt x="1307569" y="3726062"/>
                </a:cubicBezTo>
                <a:lnTo>
                  <a:pt x="1309455" y="3726598"/>
                </a:lnTo>
                <a:lnTo>
                  <a:pt x="1308142" y="3726002"/>
                </a:lnTo>
                <a:lnTo>
                  <a:pt x="1307854" y="3725919"/>
                </a:lnTo>
                <a:cubicBezTo>
                  <a:pt x="1286471" y="3718788"/>
                  <a:pt x="1258634" y="3707072"/>
                  <a:pt x="1213390" y="3683593"/>
                </a:cubicBezTo>
                <a:cubicBezTo>
                  <a:pt x="1206913" y="3680354"/>
                  <a:pt x="1193387" y="3672829"/>
                  <a:pt x="1190149" y="3671591"/>
                </a:cubicBezTo>
                <a:cubicBezTo>
                  <a:pt x="1171099" y="3663400"/>
                  <a:pt x="1151096" y="3654255"/>
                  <a:pt x="1131189" y="3644540"/>
                </a:cubicBezTo>
                <a:cubicBezTo>
                  <a:pt x="1111282" y="3634825"/>
                  <a:pt x="1092041" y="3622632"/>
                  <a:pt x="1072325" y="3611203"/>
                </a:cubicBezTo>
                <a:cubicBezTo>
                  <a:pt x="1062800" y="3605297"/>
                  <a:pt x="1052513" y="3599773"/>
                  <a:pt x="1042988" y="3593391"/>
                </a:cubicBezTo>
                <a:lnTo>
                  <a:pt x="1014413" y="3574341"/>
                </a:lnTo>
                <a:lnTo>
                  <a:pt x="985838" y="3555291"/>
                </a:lnTo>
                <a:lnTo>
                  <a:pt x="971550" y="3545766"/>
                </a:lnTo>
                <a:lnTo>
                  <a:pt x="957834" y="3536241"/>
                </a:lnTo>
                <a:cubicBezTo>
                  <a:pt x="934784" y="3520048"/>
                  <a:pt x="916876" y="3506142"/>
                  <a:pt x="901541" y="3493759"/>
                </a:cubicBezTo>
                <a:cubicBezTo>
                  <a:pt x="882882" y="3476500"/>
                  <a:pt x="862594" y="3461089"/>
                  <a:pt x="840962" y="3447753"/>
                </a:cubicBezTo>
                <a:cubicBezTo>
                  <a:pt x="830580" y="3439943"/>
                  <a:pt x="820769" y="3431466"/>
                  <a:pt x="811054" y="3422893"/>
                </a:cubicBezTo>
                <a:lnTo>
                  <a:pt x="782176" y="3397765"/>
                </a:lnTo>
                <a:lnTo>
                  <a:pt x="781526" y="3397461"/>
                </a:lnTo>
                <a:cubicBezTo>
                  <a:pt x="755809" y="3376697"/>
                  <a:pt x="730758" y="3349836"/>
                  <a:pt x="708850" y="3332119"/>
                </a:cubicBezTo>
                <a:lnTo>
                  <a:pt x="692563" y="3316594"/>
                </a:lnTo>
                <a:cubicBezTo>
                  <a:pt x="687800" y="3311736"/>
                  <a:pt x="683514" y="3307069"/>
                  <a:pt x="679799" y="3304021"/>
                </a:cubicBezTo>
                <a:cubicBezTo>
                  <a:pt x="675189" y="3299096"/>
                  <a:pt x="669903" y="3294858"/>
                  <a:pt x="664083" y="3291448"/>
                </a:cubicBezTo>
                <a:cubicBezTo>
                  <a:pt x="650538" y="3280837"/>
                  <a:pt x="638156" y="3268835"/>
                  <a:pt x="627126" y="3255634"/>
                </a:cubicBezTo>
                <a:cubicBezTo>
                  <a:pt x="611314" y="3236584"/>
                  <a:pt x="606457" y="3229726"/>
                  <a:pt x="604933" y="3224963"/>
                </a:cubicBezTo>
                <a:lnTo>
                  <a:pt x="606005" y="3217738"/>
                </a:lnTo>
                <a:close/>
                <a:moveTo>
                  <a:pt x="3734646" y="3210825"/>
                </a:moveTo>
                <a:cubicBezTo>
                  <a:pt x="3726895" y="3215950"/>
                  <a:pt x="3702106" y="3246633"/>
                  <a:pt x="3677317" y="3277637"/>
                </a:cubicBezTo>
                <a:cubicBezTo>
                  <a:pt x="3664364" y="3294305"/>
                  <a:pt x="3652648" y="3309736"/>
                  <a:pt x="3640837" y="3323547"/>
                </a:cubicBezTo>
                <a:cubicBezTo>
                  <a:pt x="3629026" y="3337358"/>
                  <a:pt x="3617501" y="3349836"/>
                  <a:pt x="3606547" y="3361647"/>
                </a:cubicBezTo>
                <a:cubicBezTo>
                  <a:pt x="3595593" y="3373458"/>
                  <a:pt x="3584925" y="3385555"/>
                  <a:pt x="3573876" y="3396794"/>
                </a:cubicBezTo>
                <a:lnTo>
                  <a:pt x="3540253" y="3431751"/>
                </a:lnTo>
                <a:lnTo>
                  <a:pt x="3539649" y="3432332"/>
                </a:lnTo>
                <a:lnTo>
                  <a:pt x="3535311" y="3442372"/>
                </a:lnTo>
                <a:cubicBezTo>
                  <a:pt x="3530942" y="3448135"/>
                  <a:pt x="3524012" y="3455945"/>
                  <a:pt x="3515487" y="3464994"/>
                </a:cubicBezTo>
                <a:cubicBezTo>
                  <a:pt x="3498438" y="3483091"/>
                  <a:pt x="3473577" y="3504713"/>
                  <a:pt x="3450813" y="3525668"/>
                </a:cubicBezTo>
                <a:lnTo>
                  <a:pt x="3438493" y="3535938"/>
                </a:lnTo>
                <a:lnTo>
                  <a:pt x="3451289" y="3525382"/>
                </a:lnTo>
                <a:lnTo>
                  <a:pt x="3450741" y="3526363"/>
                </a:lnTo>
                <a:lnTo>
                  <a:pt x="3451194" y="3525573"/>
                </a:lnTo>
                <a:cubicBezTo>
                  <a:pt x="3473959" y="3504618"/>
                  <a:pt x="3498819" y="3482710"/>
                  <a:pt x="3515869" y="3464898"/>
                </a:cubicBezTo>
                <a:cubicBezTo>
                  <a:pt x="3532918" y="3447086"/>
                  <a:pt x="3543586" y="3433656"/>
                  <a:pt x="3540157" y="3431942"/>
                </a:cubicBezTo>
                <a:lnTo>
                  <a:pt x="3574352" y="3397937"/>
                </a:lnTo>
                <a:cubicBezTo>
                  <a:pt x="3585401" y="3386698"/>
                  <a:pt x="3595878" y="3374792"/>
                  <a:pt x="3607023" y="3362790"/>
                </a:cubicBezTo>
                <a:cubicBezTo>
                  <a:pt x="3618167" y="3350789"/>
                  <a:pt x="3629311" y="3337930"/>
                  <a:pt x="3641313" y="3324690"/>
                </a:cubicBezTo>
                <a:cubicBezTo>
                  <a:pt x="3653314" y="3311450"/>
                  <a:pt x="3664839" y="3295448"/>
                  <a:pt x="3677794" y="3278780"/>
                </a:cubicBezTo>
                <a:cubicBezTo>
                  <a:pt x="3694319" y="3258111"/>
                  <a:pt x="3710845" y="3237584"/>
                  <a:pt x="3722323" y="3224678"/>
                </a:cubicBezTo>
                <a:lnTo>
                  <a:pt x="3735050" y="3212039"/>
                </a:lnTo>
                <a:close/>
                <a:moveTo>
                  <a:pt x="677082" y="3208917"/>
                </a:moveTo>
                <a:cubicBezTo>
                  <a:pt x="677877" y="3210402"/>
                  <a:pt x="680372" y="3213677"/>
                  <a:pt x="685229" y="3219439"/>
                </a:cubicBezTo>
                <a:lnTo>
                  <a:pt x="691549" y="3225946"/>
                </a:lnTo>
                <a:lnTo>
                  <a:pt x="678094" y="3209021"/>
                </a:lnTo>
                <a:close/>
                <a:moveTo>
                  <a:pt x="3430477" y="3200365"/>
                </a:moveTo>
                <a:cubicBezTo>
                  <a:pt x="3428406" y="3201485"/>
                  <a:pt x="3423572" y="3205961"/>
                  <a:pt x="3414332" y="3215724"/>
                </a:cubicBezTo>
                <a:cubicBezTo>
                  <a:pt x="3401759" y="3229440"/>
                  <a:pt x="3389377" y="3242680"/>
                  <a:pt x="3378804" y="3255062"/>
                </a:cubicBezTo>
                <a:cubicBezTo>
                  <a:pt x="3365088" y="3271255"/>
                  <a:pt x="3357468" y="3281256"/>
                  <a:pt x="3365469" y="3276113"/>
                </a:cubicBezTo>
                <a:cubicBezTo>
                  <a:pt x="3373470" y="3270969"/>
                  <a:pt x="3376708" y="3270779"/>
                  <a:pt x="3370898" y="3279255"/>
                </a:cubicBezTo>
                <a:lnTo>
                  <a:pt x="3325799" y="3329001"/>
                </a:lnTo>
                <a:lnTo>
                  <a:pt x="3325957" y="3328943"/>
                </a:lnTo>
                <a:lnTo>
                  <a:pt x="3371088" y="3279160"/>
                </a:lnTo>
                <a:cubicBezTo>
                  <a:pt x="3376899" y="3270684"/>
                  <a:pt x="3374136" y="3270588"/>
                  <a:pt x="3365659" y="3276018"/>
                </a:cubicBezTo>
                <a:cubicBezTo>
                  <a:pt x="3357182" y="3281447"/>
                  <a:pt x="3365659" y="3271160"/>
                  <a:pt x="3378994" y="3254967"/>
                </a:cubicBezTo>
                <a:cubicBezTo>
                  <a:pt x="3389567" y="3242585"/>
                  <a:pt x="3401949" y="3229345"/>
                  <a:pt x="3414522" y="3215629"/>
                </a:cubicBezTo>
                <a:cubicBezTo>
                  <a:pt x="3419142" y="3210867"/>
                  <a:pt x="3422642" y="3207366"/>
                  <a:pt x="3425242" y="3204909"/>
                </a:cubicBezTo>
                <a:lnTo>
                  <a:pt x="3430462" y="3200531"/>
                </a:lnTo>
                <a:close/>
                <a:moveTo>
                  <a:pt x="3698974" y="3156479"/>
                </a:moveTo>
                <a:lnTo>
                  <a:pt x="3698124" y="3157375"/>
                </a:lnTo>
                <a:lnTo>
                  <a:pt x="3697771" y="3158506"/>
                </a:lnTo>
                <a:cubicBezTo>
                  <a:pt x="3696498" y="3160771"/>
                  <a:pt x="3694105" y="3164551"/>
                  <a:pt x="3690176" y="3170385"/>
                </a:cubicBezTo>
                <a:cubicBezTo>
                  <a:pt x="3682251" y="3182302"/>
                  <a:pt x="3673564" y="3193693"/>
                  <a:pt x="3664173" y="3204485"/>
                </a:cubicBezTo>
                <a:cubicBezTo>
                  <a:pt x="3644265" y="3225269"/>
                  <a:pt x="3626521" y="3248024"/>
                  <a:pt x="3611214" y="3272398"/>
                </a:cubicBezTo>
                <a:cubicBezTo>
                  <a:pt x="3597183" y="3292696"/>
                  <a:pt x="3581505" y="3311813"/>
                  <a:pt x="3564351" y="3329548"/>
                </a:cubicBezTo>
                <a:lnTo>
                  <a:pt x="3552982" y="3341026"/>
                </a:lnTo>
                <a:lnTo>
                  <a:pt x="3552373" y="3342883"/>
                </a:lnTo>
                <a:cubicBezTo>
                  <a:pt x="3553778" y="3342074"/>
                  <a:pt x="3557492" y="3338454"/>
                  <a:pt x="3564827" y="3330310"/>
                </a:cubicBezTo>
                <a:cubicBezTo>
                  <a:pt x="3581981" y="3312575"/>
                  <a:pt x="3597660" y="3293458"/>
                  <a:pt x="3611690" y="3273160"/>
                </a:cubicBezTo>
                <a:cubicBezTo>
                  <a:pt x="3626996" y="3248786"/>
                  <a:pt x="3644742" y="3226030"/>
                  <a:pt x="3664649" y="3205247"/>
                </a:cubicBezTo>
                <a:cubicBezTo>
                  <a:pt x="3674040" y="3194455"/>
                  <a:pt x="3682727" y="3183063"/>
                  <a:pt x="3690652" y="3171147"/>
                </a:cubicBezTo>
                <a:cubicBezTo>
                  <a:pt x="3698415" y="3159479"/>
                  <a:pt x="3700082" y="3156027"/>
                  <a:pt x="3698974" y="3156479"/>
                </a:cubicBezTo>
                <a:close/>
                <a:moveTo>
                  <a:pt x="3652803" y="3146902"/>
                </a:moveTo>
                <a:lnTo>
                  <a:pt x="3641396" y="3163860"/>
                </a:lnTo>
                <a:lnTo>
                  <a:pt x="3633306" y="3174955"/>
                </a:lnTo>
                <a:lnTo>
                  <a:pt x="3641812" y="3163384"/>
                </a:lnTo>
                <a:close/>
                <a:moveTo>
                  <a:pt x="3485388" y="3146382"/>
                </a:moveTo>
                <a:lnTo>
                  <a:pt x="3483699" y="3147067"/>
                </a:lnTo>
                <a:lnTo>
                  <a:pt x="3485198" y="3146477"/>
                </a:lnTo>
                <a:cubicBezTo>
                  <a:pt x="3489484" y="3142763"/>
                  <a:pt x="3477673" y="3159336"/>
                  <a:pt x="3466148" y="3173528"/>
                </a:cubicBezTo>
                <a:lnTo>
                  <a:pt x="3430151" y="3211045"/>
                </a:lnTo>
                <a:lnTo>
                  <a:pt x="3430239" y="3211057"/>
                </a:lnTo>
                <a:cubicBezTo>
                  <a:pt x="3443135" y="3199370"/>
                  <a:pt x="3455194" y="3186797"/>
                  <a:pt x="3466338" y="3173433"/>
                </a:cubicBezTo>
                <a:cubicBezTo>
                  <a:pt x="3478054" y="3159241"/>
                  <a:pt x="3489865" y="3142668"/>
                  <a:pt x="3485388" y="3146382"/>
                </a:cubicBezTo>
                <a:close/>
                <a:moveTo>
                  <a:pt x="594552" y="3129606"/>
                </a:moveTo>
                <a:lnTo>
                  <a:pt x="595643" y="3131311"/>
                </a:lnTo>
                <a:lnTo>
                  <a:pt x="598932" y="3133904"/>
                </a:lnTo>
                <a:cubicBezTo>
                  <a:pt x="604266" y="3138953"/>
                  <a:pt x="613505" y="3149049"/>
                  <a:pt x="625030" y="3161146"/>
                </a:cubicBezTo>
                <a:cubicBezTo>
                  <a:pt x="637175" y="3174291"/>
                  <a:pt x="648843" y="3187125"/>
                  <a:pt x="652367" y="3190257"/>
                </a:cubicBezTo>
                <a:lnTo>
                  <a:pt x="651597" y="3188631"/>
                </a:lnTo>
                <a:lnTo>
                  <a:pt x="642313" y="3178992"/>
                </a:lnTo>
                <a:cubicBezTo>
                  <a:pt x="637438" y="3173725"/>
                  <a:pt x="631485" y="3167194"/>
                  <a:pt x="625412" y="3160574"/>
                </a:cubicBezTo>
                <a:cubicBezTo>
                  <a:pt x="613887" y="3148477"/>
                  <a:pt x="604743" y="3138381"/>
                  <a:pt x="599314" y="3133332"/>
                </a:cubicBezTo>
                <a:cubicBezTo>
                  <a:pt x="596600" y="3130808"/>
                  <a:pt x="594909" y="3129475"/>
                  <a:pt x="594552" y="3129606"/>
                </a:cubicBezTo>
                <a:close/>
                <a:moveTo>
                  <a:pt x="3456866" y="3119251"/>
                </a:moveTo>
                <a:lnTo>
                  <a:pt x="3445670" y="3132189"/>
                </a:lnTo>
                <a:cubicBezTo>
                  <a:pt x="3441002" y="3135333"/>
                  <a:pt x="3429858" y="3146191"/>
                  <a:pt x="3432906" y="3140095"/>
                </a:cubicBezTo>
                <a:lnTo>
                  <a:pt x="3433332" y="3137391"/>
                </a:lnTo>
                <a:lnTo>
                  <a:pt x="3433246" y="3137508"/>
                </a:lnTo>
                <a:lnTo>
                  <a:pt x="3432811" y="3140191"/>
                </a:lnTo>
                <a:cubicBezTo>
                  <a:pt x="3429763" y="3146287"/>
                  <a:pt x="3440907" y="3135429"/>
                  <a:pt x="3445574" y="3132285"/>
                </a:cubicBezTo>
                <a:lnTo>
                  <a:pt x="3436049" y="3145049"/>
                </a:lnTo>
                <a:lnTo>
                  <a:pt x="3425858" y="3157336"/>
                </a:lnTo>
                <a:lnTo>
                  <a:pt x="3405093" y="3181720"/>
                </a:lnTo>
                <a:lnTo>
                  <a:pt x="3380845" y="3208785"/>
                </a:lnTo>
                <a:lnTo>
                  <a:pt x="3379155" y="3211084"/>
                </a:lnTo>
                <a:lnTo>
                  <a:pt x="3405379" y="3181815"/>
                </a:lnTo>
                <a:lnTo>
                  <a:pt x="3426143" y="3157431"/>
                </a:lnTo>
                <a:lnTo>
                  <a:pt x="3436335" y="3145144"/>
                </a:lnTo>
                <a:lnTo>
                  <a:pt x="3445860" y="3132380"/>
                </a:lnTo>
                <a:close/>
                <a:moveTo>
                  <a:pt x="3480682" y="3111894"/>
                </a:moveTo>
                <a:lnTo>
                  <a:pt x="3481666" y="3112777"/>
                </a:lnTo>
                <a:lnTo>
                  <a:pt x="3481732" y="3112541"/>
                </a:lnTo>
                <a:close/>
                <a:moveTo>
                  <a:pt x="3481192" y="3099931"/>
                </a:moveTo>
                <a:lnTo>
                  <a:pt x="3479322" y="3106815"/>
                </a:lnTo>
                <a:cubicBezTo>
                  <a:pt x="3478709" y="3109235"/>
                  <a:pt x="3478483" y="3111140"/>
                  <a:pt x="3479578" y="3111330"/>
                </a:cubicBezTo>
                <a:cubicBezTo>
                  <a:pt x="3464243" y="3131666"/>
                  <a:pt x="3457861" y="3141048"/>
                  <a:pt x="3457611" y="3142929"/>
                </a:cubicBezTo>
                <a:lnTo>
                  <a:pt x="3458266" y="3142528"/>
                </a:lnTo>
                <a:lnTo>
                  <a:pt x="3463414" y="3134010"/>
                </a:lnTo>
                <a:lnTo>
                  <a:pt x="3479966" y="3111452"/>
                </a:lnTo>
                <a:lnTo>
                  <a:pt x="3479768" y="3111330"/>
                </a:lnTo>
                <a:lnTo>
                  <a:pt x="3480008" y="3110994"/>
                </a:lnTo>
                <a:lnTo>
                  <a:pt x="3479442" y="3106815"/>
                </a:lnTo>
                <a:close/>
                <a:moveTo>
                  <a:pt x="3480148" y="3095712"/>
                </a:moveTo>
                <a:lnTo>
                  <a:pt x="3470728" y="3102997"/>
                </a:lnTo>
                <a:lnTo>
                  <a:pt x="3470727" y="3102999"/>
                </a:lnTo>
                <a:lnTo>
                  <a:pt x="3480152" y="3095724"/>
                </a:lnTo>
                <a:close/>
                <a:moveTo>
                  <a:pt x="3469351" y="3080148"/>
                </a:moveTo>
                <a:lnTo>
                  <a:pt x="3465367" y="3083500"/>
                </a:lnTo>
                <a:lnTo>
                  <a:pt x="3464715" y="3084603"/>
                </a:lnTo>
                <a:lnTo>
                  <a:pt x="3469797" y="3080255"/>
                </a:lnTo>
                <a:close/>
                <a:moveTo>
                  <a:pt x="326803" y="3069610"/>
                </a:moveTo>
                <a:lnTo>
                  <a:pt x="326700" y="3069898"/>
                </a:lnTo>
                <a:lnTo>
                  <a:pt x="353378" y="3112187"/>
                </a:lnTo>
                <a:lnTo>
                  <a:pt x="382525" y="3153812"/>
                </a:lnTo>
                <a:cubicBezTo>
                  <a:pt x="392050" y="3167432"/>
                  <a:pt x="401575" y="3180958"/>
                  <a:pt x="411100" y="3193626"/>
                </a:cubicBezTo>
                <a:cubicBezTo>
                  <a:pt x="420625" y="3206294"/>
                  <a:pt x="430912" y="3217915"/>
                  <a:pt x="440341" y="3228869"/>
                </a:cubicBezTo>
                <a:lnTo>
                  <a:pt x="468916" y="3262492"/>
                </a:lnTo>
                <a:lnTo>
                  <a:pt x="499015" y="3296401"/>
                </a:lnTo>
                <a:cubicBezTo>
                  <a:pt x="509112" y="3308021"/>
                  <a:pt x="519208" y="3319642"/>
                  <a:pt x="529495" y="3331262"/>
                </a:cubicBezTo>
                <a:cubicBezTo>
                  <a:pt x="539782" y="3342883"/>
                  <a:pt x="550831" y="3354123"/>
                  <a:pt x="561404" y="3365552"/>
                </a:cubicBezTo>
                <a:cubicBezTo>
                  <a:pt x="582931" y="3388222"/>
                  <a:pt x="604172" y="3411082"/>
                  <a:pt x="626841" y="3431560"/>
                </a:cubicBezTo>
                <a:cubicBezTo>
                  <a:pt x="649510" y="3452039"/>
                  <a:pt x="670465" y="3473090"/>
                  <a:pt x="692944" y="3490330"/>
                </a:cubicBezTo>
                <a:lnTo>
                  <a:pt x="698454" y="3495512"/>
                </a:lnTo>
                <a:lnTo>
                  <a:pt x="693230" y="3490330"/>
                </a:lnTo>
                <a:cubicBezTo>
                  <a:pt x="670751" y="3473090"/>
                  <a:pt x="649415" y="3452230"/>
                  <a:pt x="627127" y="3431560"/>
                </a:cubicBezTo>
                <a:cubicBezTo>
                  <a:pt x="604838" y="3410891"/>
                  <a:pt x="583216" y="3388222"/>
                  <a:pt x="561690" y="3365552"/>
                </a:cubicBezTo>
                <a:cubicBezTo>
                  <a:pt x="551117" y="3354123"/>
                  <a:pt x="539973" y="3343073"/>
                  <a:pt x="529781" y="3331262"/>
                </a:cubicBezTo>
                <a:cubicBezTo>
                  <a:pt x="519589" y="3319451"/>
                  <a:pt x="509398" y="3308021"/>
                  <a:pt x="499301" y="3296401"/>
                </a:cubicBezTo>
                <a:lnTo>
                  <a:pt x="469202" y="3262492"/>
                </a:lnTo>
                <a:lnTo>
                  <a:pt x="440627" y="3228869"/>
                </a:lnTo>
                <a:cubicBezTo>
                  <a:pt x="431102" y="3217915"/>
                  <a:pt x="421577" y="3206008"/>
                  <a:pt x="411385" y="3193626"/>
                </a:cubicBezTo>
                <a:cubicBezTo>
                  <a:pt x="401193" y="3181244"/>
                  <a:pt x="392335" y="3167432"/>
                  <a:pt x="382810" y="3153812"/>
                </a:cubicBezTo>
                <a:lnTo>
                  <a:pt x="353664" y="3112187"/>
                </a:lnTo>
                <a:close/>
                <a:moveTo>
                  <a:pt x="3875163" y="3056157"/>
                </a:moveTo>
                <a:cubicBezTo>
                  <a:pt x="3873651" y="3056871"/>
                  <a:pt x="3870436" y="3060610"/>
                  <a:pt x="3862197" y="3073325"/>
                </a:cubicBezTo>
                <a:lnTo>
                  <a:pt x="3839528" y="3107193"/>
                </a:lnTo>
                <a:lnTo>
                  <a:pt x="3838671" y="3109139"/>
                </a:lnTo>
                <a:cubicBezTo>
                  <a:pt x="3847643" y="3097985"/>
                  <a:pt x="3855520" y="3085994"/>
                  <a:pt x="3862197" y="3073325"/>
                </a:cubicBezTo>
                <a:cubicBezTo>
                  <a:pt x="3866317" y="3066967"/>
                  <a:pt x="3869180" y="3062854"/>
                  <a:pt x="3871206" y="3060241"/>
                </a:cubicBezTo>
                <a:lnTo>
                  <a:pt x="3875181" y="3056163"/>
                </a:lnTo>
                <a:close/>
                <a:moveTo>
                  <a:pt x="3630300" y="3056015"/>
                </a:moveTo>
                <a:lnTo>
                  <a:pt x="3628357" y="3058471"/>
                </a:lnTo>
                <a:lnTo>
                  <a:pt x="3628097" y="3058610"/>
                </a:lnTo>
                <a:lnTo>
                  <a:pt x="3621663" y="3066932"/>
                </a:lnTo>
                <a:lnTo>
                  <a:pt x="3621242" y="3067464"/>
                </a:lnTo>
                <a:lnTo>
                  <a:pt x="3620981" y="3067814"/>
                </a:lnTo>
                <a:lnTo>
                  <a:pt x="3621663" y="3066932"/>
                </a:lnTo>
                <a:lnTo>
                  <a:pt x="3628357" y="3058471"/>
                </a:lnTo>
                <a:lnTo>
                  <a:pt x="3631216" y="3056943"/>
                </a:lnTo>
                <a:cubicBezTo>
                  <a:pt x="3630169" y="3061134"/>
                  <a:pt x="3624073" y="3072183"/>
                  <a:pt x="3625978" y="3071516"/>
                </a:cubicBezTo>
                <a:cubicBezTo>
                  <a:pt x="3627883" y="3070849"/>
                  <a:pt x="3626549" y="3074564"/>
                  <a:pt x="3627883" y="3074469"/>
                </a:cubicBezTo>
                <a:cubicBezTo>
                  <a:pt x="3628550" y="3074421"/>
                  <a:pt x="3629907" y="3073469"/>
                  <a:pt x="3632383" y="3070528"/>
                </a:cubicBezTo>
                <a:lnTo>
                  <a:pt x="3636756" y="3064340"/>
                </a:lnTo>
                <a:lnTo>
                  <a:pt x="3632669" y="3070110"/>
                </a:lnTo>
                <a:cubicBezTo>
                  <a:pt x="3630193" y="3073039"/>
                  <a:pt x="3628835" y="3073992"/>
                  <a:pt x="3628168" y="3074087"/>
                </a:cubicBezTo>
                <a:cubicBezTo>
                  <a:pt x="3626835" y="3074278"/>
                  <a:pt x="3628168" y="3070563"/>
                  <a:pt x="3626263" y="3071134"/>
                </a:cubicBezTo>
                <a:cubicBezTo>
                  <a:pt x="3624358" y="3071706"/>
                  <a:pt x="3630455" y="3060752"/>
                  <a:pt x="3631502" y="3056561"/>
                </a:cubicBezTo>
                <a:cubicBezTo>
                  <a:pt x="3631895" y="3054990"/>
                  <a:pt x="3631752" y="3054503"/>
                  <a:pt x="3630300" y="3056015"/>
                </a:cubicBezTo>
                <a:close/>
                <a:moveTo>
                  <a:pt x="3874936" y="3030608"/>
                </a:moveTo>
                <a:lnTo>
                  <a:pt x="3865333" y="3042240"/>
                </a:lnTo>
                <a:cubicBezTo>
                  <a:pt x="3861284" y="3047891"/>
                  <a:pt x="3856476" y="3055092"/>
                  <a:pt x="3851065" y="3063313"/>
                </a:cubicBezTo>
                <a:lnTo>
                  <a:pt x="3812723" y="3120440"/>
                </a:lnTo>
                <a:lnTo>
                  <a:pt x="3851208" y="3063348"/>
                </a:lnTo>
                <a:cubicBezTo>
                  <a:pt x="3856595" y="3055120"/>
                  <a:pt x="3861367" y="3047911"/>
                  <a:pt x="3865387" y="3042253"/>
                </a:cubicBezTo>
                <a:close/>
                <a:moveTo>
                  <a:pt x="3532183" y="3026896"/>
                </a:moveTo>
                <a:lnTo>
                  <a:pt x="3532156" y="3026938"/>
                </a:lnTo>
                <a:lnTo>
                  <a:pt x="3532157" y="3026937"/>
                </a:lnTo>
                <a:close/>
                <a:moveTo>
                  <a:pt x="3626702" y="3023969"/>
                </a:moveTo>
                <a:lnTo>
                  <a:pt x="3627573" y="3027046"/>
                </a:lnTo>
                <a:lnTo>
                  <a:pt x="3625018" y="3032248"/>
                </a:lnTo>
                <a:lnTo>
                  <a:pt x="3627704" y="3026974"/>
                </a:lnTo>
                <a:close/>
                <a:moveTo>
                  <a:pt x="3543205" y="3022747"/>
                </a:moveTo>
                <a:cubicBezTo>
                  <a:pt x="3536680" y="3030975"/>
                  <a:pt x="3531439" y="3037350"/>
                  <a:pt x="3527221" y="3042248"/>
                </a:cubicBezTo>
                <a:lnTo>
                  <a:pt x="3521462" y="3048470"/>
                </a:lnTo>
                <a:lnTo>
                  <a:pt x="3517001" y="3053062"/>
                </a:lnTo>
                <a:lnTo>
                  <a:pt x="3510189" y="3056357"/>
                </a:lnTo>
                <a:lnTo>
                  <a:pt x="3510224" y="3056478"/>
                </a:lnTo>
                <a:cubicBezTo>
                  <a:pt x="3510822" y="3057402"/>
                  <a:pt x="3511980" y="3057518"/>
                  <a:pt x="3514570" y="3055566"/>
                </a:cubicBezTo>
                <a:lnTo>
                  <a:pt x="3517001" y="3053062"/>
                </a:lnTo>
                <a:lnTo>
                  <a:pt x="3517383" y="3052878"/>
                </a:lnTo>
                <a:lnTo>
                  <a:pt x="3521462" y="3048470"/>
                </a:lnTo>
                <a:lnTo>
                  <a:pt x="3527507" y="3042248"/>
                </a:lnTo>
                <a:lnTo>
                  <a:pt x="3541227" y="3025509"/>
                </a:lnTo>
                <a:close/>
                <a:moveTo>
                  <a:pt x="404353" y="3011580"/>
                </a:moveTo>
                <a:lnTo>
                  <a:pt x="404409" y="3012304"/>
                </a:lnTo>
                <a:lnTo>
                  <a:pt x="409957" y="3017033"/>
                </a:lnTo>
                <a:cubicBezTo>
                  <a:pt x="421148" y="3028034"/>
                  <a:pt x="431531" y="3037559"/>
                  <a:pt x="437627" y="3040310"/>
                </a:cubicBezTo>
                <a:lnTo>
                  <a:pt x="438376" y="3040089"/>
                </a:lnTo>
                <a:lnTo>
                  <a:pt x="426941" y="3031874"/>
                </a:lnTo>
                <a:cubicBezTo>
                  <a:pt x="422184" y="3027767"/>
                  <a:pt x="416791" y="3022629"/>
                  <a:pt x="411195" y="3017128"/>
                </a:cubicBezTo>
                <a:cubicBezTo>
                  <a:pt x="407813" y="3013818"/>
                  <a:pt x="405486" y="3011883"/>
                  <a:pt x="404353" y="3011580"/>
                </a:cubicBezTo>
                <a:close/>
                <a:moveTo>
                  <a:pt x="3564437" y="3010488"/>
                </a:moveTo>
                <a:lnTo>
                  <a:pt x="3563074" y="3011540"/>
                </a:lnTo>
                <a:lnTo>
                  <a:pt x="3562585" y="3012156"/>
                </a:lnTo>
                <a:close/>
                <a:moveTo>
                  <a:pt x="437019" y="3010080"/>
                </a:moveTo>
                <a:lnTo>
                  <a:pt x="437294" y="3011849"/>
                </a:lnTo>
                <a:lnTo>
                  <a:pt x="441602" y="3016321"/>
                </a:lnTo>
                <a:cubicBezTo>
                  <a:pt x="445211" y="3020890"/>
                  <a:pt x="450652" y="3028296"/>
                  <a:pt x="458629" y="3039607"/>
                </a:cubicBezTo>
                <a:cubicBezTo>
                  <a:pt x="476441" y="3062848"/>
                  <a:pt x="481656" y="3066991"/>
                  <a:pt x="482466" y="3064694"/>
                </a:cubicBezTo>
                <a:lnTo>
                  <a:pt x="482356" y="3064004"/>
                </a:lnTo>
                <a:lnTo>
                  <a:pt x="478215" y="3061823"/>
                </a:lnTo>
                <a:cubicBezTo>
                  <a:pt x="474554" y="3058169"/>
                  <a:pt x="468774" y="3051323"/>
                  <a:pt x="459868" y="3039702"/>
                </a:cubicBezTo>
                <a:cubicBezTo>
                  <a:pt x="444056" y="3016985"/>
                  <a:pt x="438317" y="3009984"/>
                  <a:pt x="437019" y="3010080"/>
                </a:cubicBezTo>
                <a:close/>
                <a:moveTo>
                  <a:pt x="3566431" y="3008950"/>
                </a:moveTo>
                <a:lnTo>
                  <a:pt x="3566304" y="3009048"/>
                </a:lnTo>
                <a:lnTo>
                  <a:pt x="3568256" y="3010269"/>
                </a:lnTo>
                <a:cubicBezTo>
                  <a:pt x="3561207" y="3027605"/>
                  <a:pt x="3549206" y="3047607"/>
                  <a:pt x="3522536" y="3088184"/>
                </a:cubicBezTo>
                <a:cubicBezTo>
                  <a:pt x="3507391" y="3109616"/>
                  <a:pt x="3482442" y="3141441"/>
                  <a:pt x="3479553" y="3148701"/>
                </a:cubicBezTo>
                <a:lnTo>
                  <a:pt x="3479784" y="3148609"/>
                </a:lnTo>
                <a:lnTo>
                  <a:pt x="3488806" y="3134631"/>
                </a:lnTo>
                <a:cubicBezTo>
                  <a:pt x="3498176" y="3121522"/>
                  <a:pt x="3512631" y="3102615"/>
                  <a:pt x="3522727" y="3088089"/>
                </a:cubicBezTo>
                <a:cubicBezTo>
                  <a:pt x="3536205" y="3067801"/>
                  <a:pt x="3545872" y="3052656"/>
                  <a:pt x="3553052" y="3040417"/>
                </a:cubicBezTo>
                <a:lnTo>
                  <a:pt x="3568432" y="3010202"/>
                </a:lnTo>
                <a:close/>
                <a:moveTo>
                  <a:pt x="343907" y="2992231"/>
                </a:moveTo>
                <a:lnTo>
                  <a:pt x="344045" y="2992577"/>
                </a:lnTo>
                <a:lnTo>
                  <a:pt x="484632" y="3201151"/>
                </a:lnTo>
                <a:cubicBezTo>
                  <a:pt x="498348" y="3219249"/>
                  <a:pt x="512445" y="3237442"/>
                  <a:pt x="528257" y="3254682"/>
                </a:cubicBezTo>
                <a:cubicBezTo>
                  <a:pt x="544068" y="3271922"/>
                  <a:pt x="559403" y="3289924"/>
                  <a:pt x="575882" y="3307450"/>
                </a:cubicBezTo>
                <a:lnTo>
                  <a:pt x="626936" y="3358980"/>
                </a:lnTo>
                <a:lnTo>
                  <a:pt x="629567" y="3361630"/>
                </a:lnTo>
                <a:lnTo>
                  <a:pt x="627031" y="3358980"/>
                </a:lnTo>
                <a:lnTo>
                  <a:pt x="575977" y="3307450"/>
                </a:lnTo>
                <a:cubicBezTo>
                  <a:pt x="559690" y="3289924"/>
                  <a:pt x="543973" y="3272112"/>
                  <a:pt x="528352" y="3254682"/>
                </a:cubicBezTo>
                <a:cubicBezTo>
                  <a:pt x="512731" y="3237251"/>
                  <a:pt x="498444" y="3219248"/>
                  <a:pt x="484728" y="3201151"/>
                </a:cubicBezTo>
                <a:close/>
                <a:moveTo>
                  <a:pt x="3919490" y="2988339"/>
                </a:moveTo>
                <a:cubicBezTo>
                  <a:pt x="3918942" y="2987791"/>
                  <a:pt x="3916680" y="2990982"/>
                  <a:pt x="3913156" y="2996935"/>
                </a:cubicBezTo>
                <a:lnTo>
                  <a:pt x="3877944" y="3057080"/>
                </a:lnTo>
                <a:lnTo>
                  <a:pt x="3878012" y="3057103"/>
                </a:lnTo>
                <a:lnTo>
                  <a:pt x="3878199" y="3056752"/>
                </a:lnTo>
                <a:lnTo>
                  <a:pt x="3913442" y="2996554"/>
                </a:lnTo>
                <a:lnTo>
                  <a:pt x="3919383" y="2988712"/>
                </a:lnTo>
                <a:close/>
                <a:moveTo>
                  <a:pt x="377080" y="2982609"/>
                </a:moveTo>
                <a:lnTo>
                  <a:pt x="383380" y="2994504"/>
                </a:lnTo>
                <a:lnTo>
                  <a:pt x="377476" y="2983314"/>
                </a:lnTo>
                <a:close/>
                <a:moveTo>
                  <a:pt x="473295" y="2964637"/>
                </a:moveTo>
                <a:cubicBezTo>
                  <a:pt x="470339" y="2964597"/>
                  <a:pt x="476250" y="2976384"/>
                  <a:pt x="506540" y="3019890"/>
                </a:cubicBezTo>
                <a:cubicBezTo>
                  <a:pt x="531591" y="3053418"/>
                  <a:pt x="540163" y="3067515"/>
                  <a:pt x="539973" y="3072182"/>
                </a:cubicBezTo>
                <a:cubicBezTo>
                  <a:pt x="541230" y="3079126"/>
                  <a:pt x="543278" y="3085898"/>
                  <a:pt x="546069" y="3092375"/>
                </a:cubicBezTo>
                <a:cubicBezTo>
                  <a:pt x="552708" y="3104739"/>
                  <a:pt x="560585" y="3116388"/>
                  <a:pt x="569596" y="3127142"/>
                </a:cubicBezTo>
                <a:cubicBezTo>
                  <a:pt x="579978" y="3138095"/>
                  <a:pt x="589884" y="3149811"/>
                  <a:pt x="599885" y="3161622"/>
                </a:cubicBezTo>
                <a:cubicBezTo>
                  <a:pt x="609886" y="3173433"/>
                  <a:pt x="620554" y="3185149"/>
                  <a:pt x="630651" y="3197150"/>
                </a:cubicBezTo>
                <a:cubicBezTo>
                  <a:pt x="640747" y="3209152"/>
                  <a:pt x="650653" y="3221725"/>
                  <a:pt x="661226" y="3233250"/>
                </a:cubicBezTo>
                <a:cubicBezTo>
                  <a:pt x="671799" y="3244775"/>
                  <a:pt x="682467" y="3256396"/>
                  <a:pt x="693135" y="3267540"/>
                </a:cubicBezTo>
                <a:cubicBezTo>
                  <a:pt x="721138" y="3297353"/>
                  <a:pt x="735235" y="3307735"/>
                  <a:pt x="735616" y="3304306"/>
                </a:cubicBezTo>
                <a:cubicBezTo>
                  <a:pt x="753904" y="3320118"/>
                  <a:pt x="772764" y="3340978"/>
                  <a:pt x="792766" y="3359266"/>
                </a:cubicBezTo>
                <a:lnTo>
                  <a:pt x="837911" y="3395070"/>
                </a:lnTo>
                <a:lnTo>
                  <a:pt x="837185" y="3394288"/>
                </a:lnTo>
                <a:lnTo>
                  <a:pt x="793624" y="3359075"/>
                </a:lnTo>
                <a:cubicBezTo>
                  <a:pt x="773716" y="3340787"/>
                  <a:pt x="754857" y="3319928"/>
                  <a:pt x="736474" y="3304116"/>
                </a:cubicBezTo>
                <a:cubicBezTo>
                  <a:pt x="744713" y="3308221"/>
                  <a:pt x="752209" y="3313660"/>
                  <a:pt x="758667" y="3320213"/>
                </a:cubicBezTo>
                <a:cubicBezTo>
                  <a:pt x="763906" y="3324881"/>
                  <a:pt x="770002" y="3330500"/>
                  <a:pt x="776765" y="3337168"/>
                </a:cubicBezTo>
                <a:lnTo>
                  <a:pt x="787623" y="3347740"/>
                </a:lnTo>
                <a:lnTo>
                  <a:pt x="800101" y="3359266"/>
                </a:lnTo>
                <a:lnTo>
                  <a:pt x="829270" y="3385748"/>
                </a:lnTo>
                <a:lnTo>
                  <a:pt x="828082" y="3384467"/>
                </a:lnTo>
                <a:lnTo>
                  <a:pt x="800481" y="3359266"/>
                </a:lnTo>
                <a:lnTo>
                  <a:pt x="788003" y="3347740"/>
                </a:lnTo>
                <a:lnTo>
                  <a:pt x="777050" y="3337168"/>
                </a:lnTo>
                <a:cubicBezTo>
                  <a:pt x="770287" y="3330500"/>
                  <a:pt x="764191" y="3324881"/>
                  <a:pt x="758952" y="3320213"/>
                </a:cubicBezTo>
                <a:cubicBezTo>
                  <a:pt x="752494" y="3313660"/>
                  <a:pt x="744998" y="3308221"/>
                  <a:pt x="736759" y="3304116"/>
                </a:cubicBezTo>
                <a:lnTo>
                  <a:pt x="734934" y="3302328"/>
                </a:lnTo>
                <a:lnTo>
                  <a:pt x="726401" y="3297627"/>
                </a:lnTo>
                <a:cubicBezTo>
                  <a:pt x="719281" y="3291734"/>
                  <a:pt x="708661" y="3281685"/>
                  <a:pt x="694659" y="3266778"/>
                </a:cubicBezTo>
                <a:cubicBezTo>
                  <a:pt x="683991" y="3255634"/>
                  <a:pt x="673323" y="3244108"/>
                  <a:pt x="662750" y="3232488"/>
                </a:cubicBezTo>
                <a:cubicBezTo>
                  <a:pt x="652178" y="3220867"/>
                  <a:pt x="642462" y="3208389"/>
                  <a:pt x="632175" y="3196388"/>
                </a:cubicBezTo>
                <a:cubicBezTo>
                  <a:pt x="621888" y="3184387"/>
                  <a:pt x="611791" y="3172385"/>
                  <a:pt x="601409" y="3160860"/>
                </a:cubicBezTo>
                <a:cubicBezTo>
                  <a:pt x="591027" y="3149335"/>
                  <a:pt x="581502" y="3137333"/>
                  <a:pt x="571120" y="3126379"/>
                </a:cubicBezTo>
                <a:cubicBezTo>
                  <a:pt x="562109" y="3115626"/>
                  <a:pt x="554232" y="3103977"/>
                  <a:pt x="547593" y="3091613"/>
                </a:cubicBezTo>
                <a:cubicBezTo>
                  <a:pt x="544802" y="3085136"/>
                  <a:pt x="542754" y="3078364"/>
                  <a:pt x="541497" y="3071420"/>
                </a:cubicBezTo>
                <a:cubicBezTo>
                  <a:pt x="541497" y="3066277"/>
                  <a:pt x="533115" y="3052370"/>
                  <a:pt x="508064" y="3019128"/>
                </a:cubicBezTo>
                <a:cubicBezTo>
                  <a:pt x="487871" y="2990125"/>
                  <a:pt x="478465" y="2975218"/>
                  <a:pt x="475322" y="2968515"/>
                </a:cubicBezTo>
                <a:lnTo>
                  <a:pt x="474962" y="2965651"/>
                </a:lnTo>
                <a:close/>
                <a:moveTo>
                  <a:pt x="3658036" y="2953896"/>
                </a:moveTo>
                <a:lnTo>
                  <a:pt x="3658023" y="2953916"/>
                </a:lnTo>
                <a:lnTo>
                  <a:pt x="3652979" y="2972853"/>
                </a:lnTo>
                <a:lnTo>
                  <a:pt x="3658363" y="2975409"/>
                </a:lnTo>
                <a:cubicBezTo>
                  <a:pt x="3661696" y="2979980"/>
                  <a:pt x="3683413" y="2957978"/>
                  <a:pt x="3624358" y="3053990"/>
                </a:cubicBezTo>
                <a:cubicBezTo>
                  <a:pt x="3618395" y="3063858"/>
                  <a:pt x="3612957" y="3074031"/>
                  <a:pt x="3608071" y="3084469"/>
                </a:cubicBezTo>
                <a:cubicBezTo>
                  <a:pt x="3575123" y="3134362"/>
                  <a:pt x="3539014" y="3182082"/>
                  <a:pt x="3499962" y="3227344"/>
                </a:cubicBezTo>
                <a:cubicBezTo>
                  <a:pt x="3487865" y="3240513"/>
                  <a:pt x="3478870" y="3249883"/>
                  <a:pt x="3472380" y="3256194"/>
                </a:cubicBezTo>
                <a:lnTo>
                  <a:pt x="3465465" y="3261971"/>
                </a:lnTo>
                <a:lnTo>
                  <a:pt x="3472463" y="3256194"/>
                </a:lnTo>
                <a:cubicBezTo>
                  <a:pt x="3478977" y="3249955"/>
                  <a:pt x="3488008" y="3240703"/>
                  <a:pt x="3500152" y="3227725"/>
                </a:cubicBezTo>
                <a:cubicBezTo>
                  <a:pt x="3481674" y="3250300"/>
                  <a:pt x="3464243" y="3272778"/>
                  <a:pt x="3447384" y="3290305"/>
                </a:cubicBezTo>
                <a:cubicBezTo>
                  <a:pt x="3434382" y="3304592"/>
                  <a:pt x="3419990" y="3317546"/>
                  <a:pt x="3404426" y="3328976"/>
                </a:cubicBezTo>
                <a:cubicBezTo>
                  <a:pt x="3427762" y="3300401"/>
                  <a:pt x="3421666" y="3301925"/>
                  <a:pt x="3453003" y="3264873"/>
                </a:cubicBezTo>
                <a:lnTo>
                  <a:pt x="3465193" y="3250851"/>
                </a:lnTo>
                <a:lnTo>
                  <a:pt x="3465481" y="3250300"/>
                </a:lnTo>
                <a:lnTo>
                  <a:pt x="3452813" y="3264873"/>
                </a:lnTo>
                <a:lnTo>
                  <a:pt x="3452377" y="3265267"/>
                </a:lnTo>
                <a:lnTo>
                  <a:pt x="3435474" y="3286175"/>
                </a:lnTo>
                <a:cubicBezTo>
                  <a:pt x="3422874" y="3302807"/>
                  <a:pt x="3421928" y="3307451"/>
                  <a:pt x="3404426" y="3328595"/>
                </a:cubicBezTo>
                <a:cubicBezTo>
                  <a:pt x="3395377" y="3338120"/>
                  <a:pt x="3386233" y="3347645"/>
                  <a:pt x="3376613" y="3356599"/>
                </a:cubicBezTo>
                <a:cubicBezTo>
                  <a:pt x="3377946" y="3353837"/>
                  <a:pt x="3377756" y="3352658"/>
                  <a:pt x="3376323" y="3352770"/>
                </a:cubicBezTo>
                <a:lnTo>
                  <a:pt x="3376253" y="3352805"/>
                </a:lnTo>
                <a:lnTo>
                  <a:pt x="3376613" y="3356599"/>
                </a:lnTo>
                <a:lnTo>
                  <a:pt x="3361944" y="3370981"/>
                </a:lnTo>
                <a:cubicBezTo>
                  <a:pt x="3350133" y="3380506"/>
                  <a:pt x="3333845" y="3396032"/>
                  <a:pt x="3317748" y="3410891"/>
                </a:cubicBezTo>
                <a:lnTo>
                  <a:pt x="3316871" y="3411516"/>
                </a:lnTo>
                <a:lnTo>
                  <a:pt x="3289696" y="3436214"/>
                </a:lnTo>
                <a:cubicBezTo>
                  <a:pt x="3283563" y="3442015"/>
                  <a:pt x="3280428" y="3445313"/>
                  <a:pt x="3279827" y="3446516"/>
                </a:cubicBezTo>
                <a:lnTo>
                  <a:pt x="3281253" y="3445908"/>
                </a:lnTo>
                <a:lnTo>
                  <a:pt x="3290267" y="3436499"/>
                </a:lnTo>
                <a:cubicBezTo>
                  <a:pt x="3296400" y="3430697"/>
                  <a:pt x="3305532" y="3422393"/>
                  <a:pt x="3318129" y="3411177"/>
                </a:cubicBezTo>
                <a:cubicBezTo>
                  <a:pt x="3334226" y="3396318"/>
                  <a:pt x="3350514" y="3380792"/>
                  <a:pt x="3362325" y="3371267"/>
                </a:cubicBezTo>
                <a:cubicBezTo>
                  <a:pt x="3363468" y="3371362"/>
                  <a:pt x="3364635" y="3371434"/>
                  <a:pt x="3366480" y="3370791"/>
                </a:cubicBezTo>
                <a:lnTo>
                  <a:pt x="3372011" y="3367590"/>
                </a:lnTo>
                <a:lnTo>
                  <a:pt x="3366172" y="3370554"/>
                </a:lnTo>
                <a:cubicBezTo>
                  <a:pt x="3364255" y="3371149"/>
                  <a:pt x="3363088" y="3371078"/>
                  <a:pt x="3361945" y="3370982"/>
                </a:cubicBezTo>
                <a:lnTo>
                  <a:pt x="3376613" y="3356981"/>
                </a:lnTo>
                <a:cubicBezTo>
                  <a:pt x="3386138" y="3348027"/>
                  <a:pt x="3395663" y="3338502"/>
                  <a:pt x="3404426" y="3328977"/>
                </a:cubicBezTo>
                <a:cubicBezTo>
                  <a:pt x="3419990" y="3317547"/>
                  <a:pt x="3434382" y="3304593"/>
                  <a:pt x="3447384" y="3290306"/>
                </a:cubicBezTo>
                <a:cubicBezTo>
                  <a:pt x="3464243" y="3272779"/>
                  <a:pt x="3481674" y="3250300"/>
                  <a:pt x="3500153" y="3227726"/>
                </a:cubicBezTo>
                <a:cubicBezTo>
                  <a:pt x="3539205" y="3182463"/>
                  <a:pt x="3575314" y="3134734"/>
                  <a:pt x="3608261" y="3084851"/>
                </a:cubicBezTo>
                <a:lnTo>
                  <a:pt x="3608549" y="3084465"/>
                </a:lnTo>
                <a:lnTo>
                  <a:pt x="3624835" y="3053989"/>
                </a:lnTo>
                <a:cubicBezTo>
                  <a:pt x="3683890" y="2957977"/>
                  <a:pt x="3662173" y="2979980"/>
                  <a:pt x="3658839" y="2975408"/>
                </a:cubicBezTo>
                <a:cubicBezTo>
                  <a:pt x="3657505" y="2973598"/>
                  <a:pt x="3655124" y="2973598"/>
                  <a:pt x="3653124" y="2972741"/>
                </a:cubicBezTo>
                <a:close/>
                <a:moveTo>
                  <a:pt x="238094" y="2946914"/>
                </a:moveTo>
                <a:lnTo>
                  <a:pt x="255937" y="2986839"/>
                </a:lnTo>
                <a:cubicBezTo>
                  <a:pt x="261080" y="2998745"/>
                  <a:pt x="269462" y="3016080"/>
                  <a:pt x="278225" y="3031606"/>
                </a:cubicBezTo>
                <a:cubicBezTo>
                  <a:pt x="284340" y="3044122"/>
                  <a:pt x="292884" y="3055295"/>
                  <a:pt x="303371" y="3064468"/>
                </a:cubicBezTo>
                <a:cubicBezTo>
                  <a:pt x="308134" y="3067420"/>
                  <a:pt x="320802" y="3085137"/>
                  <a:pt x="336614" y="3111140"/>
                </a:cubicBezTo>
                <a:cubicBezTo>
                  <a:pt x="356330" y="3142192"/>
                  <a:pt x="377857" y="3170862"/>
                  <a:pt x="398812" y="3199723"/>
                </a:cubicBezTo>
                <a:lnTo>
                  <a:pt x="465487" y="3283543"/>
                </a:lnTo>
                <a:cubicBezTo>
                  <a:pt x="494062" y="3316785"/>
                  <a:pt x="508635" y="3331644"/>
                  <a:pt x="509683" y="3328310"/>
                </a:cubicBezTo>
                <a:cubicBezTo>
                  <a:pt x="522923" y="3344026"/>
                  <a:pt x="537115" y="3358886"/>
                  <a:pt x="551307" y="3373745"/>
                </a:cubicBezTo>
                <a:cubicBezTo>
                  <a:pt x="560832" y="3385936"/>
                  <a:pt x="572167" y="3400129"/>
                  <a:pt x="585311" y="3415083"/>
                </a:cubicBezTo>
                <a:cubicBezTo>
                  <a:pt x="598456" y="3430037"/>
                  <a:pt x="613886" y="3444705"/>
                  <a:pt x="629603" y="3459660"/>
                </a:cubicBezTo>
                <a:cubicBezTo>
                  <a:pt x="657425" y="3486616"/>
                  <a:pt x="687476" y="3511180"/>
                  <a:pt x="719423" y="3533098"/>
                </a:cubicBezTo>
                <a:cubicBezTo>
                  <a:pt x="734949" y="3547004"/>
                  <a:pt x="751332" y="3559577"/>
                  <a:pt x="767715" y="3572436"/>
                </a:cubicBezTo>
                <a:cubicBezTo>
                  <a:pt x="783003" y="3586571"/>
                  <a:pt x="799510" y="3599325"/>
                  <a:pt x="817055" y="3610536"/>
                </a:cubicBezTo>
                <a:cubicBezTo>
                  <a:pt x="856869" y="3639111"/>
                  <a:pt x="896398" y="3667686"/>
                  <a:pt x="938022" y="3693498"/>
                </a:cubicBezTo>
                <a:cubicBezTo>
                  <a:pt x="1006821" y="3740943"/>
                  <a:pt x="1079316" y="3782795"/>
                  <a:pt x="1154811" y="3818657"/>
                </a:cubicBezTo>
                <a:cubicBezTo>
                  <a:pt x="1194435" y="3836469"/>
                  <a:pt x="1233773" y="3855614"/>
                  <a:pt x="1273874" y="3870854"/>
                </a:cubicBezTo>
                <a:cubicBezTo>
                  <a:pt x="1293781" y="3878855"/>
                  <a:pt x="1313402" y="3887142"/>
                  <a:pt x="1333024" y="3894667"/>
                </a:cubicBezTo>
                <a:lnTo>
                  <a:pt x="1391031" y="3915812"/>
                </a:lnTo>
                <a:cubicBezTo>
                  <a:pt x="1405643" y="3921089"/>
                  <a:pt x="1420559" y="3925480"/>
                  <a:pt x="1435703" y="3928957"/>
                </a:cubicBezTo>
                <a:cubicBezTo>
                  <a:pt x="1465136" y="3935529"/>
                  <a:pt x="1497711" y="3945625"/>
                  <a:pt x="1530953" y="3953721"/>
                </a:cubicBezTo>
                <a:lnTo>
                  <a:pt x="1531335" y="3954006"/>
                </a:lnTo>
                <a:lnTo>
                  <a:pt x="1602201" y="3970295"/>
                </a:lnTo>
                <a:cubicBezTo>
                  <a:pt x="1614107" y="3973248"/>
                  <a:pt x="1626204" y="3975439"/>
                  <a:pt x="1638205" y="3977629"/>
                </a:cubicBezTo>
                <a:lnTo>
                  <a:pt x="1674210" y="3984392"/>
                </a:lnTo>
                <a:lnTo>
                  <a:pt x="1710119" y="3991060"/>
                </a:lnTo>
                <a:cubicBezTo>
                  <a:pt x="1722120" y="3993346"/>
                  <a:pt x="1734217" y="3994584"/>
                  <a:pt x="1746314" y="3996394"/>
                </a:cubicBezTo>
                <a:cubicBezTo>
                  <a:pt x="1770507" y="3999632"/>
                  <a:pt x="1794701" y="4002966"/>
                  <a:pt x="1819085" y="4005919"/>
                </a:cubicBezTo>
                <a:cubicBezTo>
                  <a:pt x="1906048" y="4013253"/>
                  <a:pt x="1984725" y="4019063"/>
                  <a:pt x="2066735" y="4018968"/>
                </a:cubicBezTo>
                <a:cubicBezTo>
                  <a:pt x="2097024" y="4018968"/>
                  <a:pt x="2128743" y="4019444"/>
                  <a:pt x="2161032" y="4016682"/>
                </a:cubicBezTo>
                <a:lnTo>
                  <a:pt x="2209800" y="4013443"/>
                </a:lnTo>
                <a:lnTo>
                  <a:pt x="2234375" y="4011633"/>
                </a:lnTo>
                <a:lnTo>
                  <a:pt x="2258854" y="4008776"/>
                </a:lnTo>
                <a:lnTo>
                  <a:pt x="2307717" y="4003061"/>
                </a:lnTo>
                <a:cubicBezTo>
                  <a:pt x="2324005" y="4001251"/>
                  <a:pt x="2340102" y="3999346"/>
                  <a:pt x="2355819" y="3996584"/>
                </a:cubicBezTo>
                <a:cubicBezTo>
                  <a:pt x="2387442" y="3991345"/>
                  <a:pt x="2418398" y="3987059"/>
                  <a:pt x="2447735" y="3982106"/>
                </a:cubicBezTo>
                <a:cubicBezTo>
                  <a:pt x="2459403" y="3979534"/>
                  <a:pt x="2473500" y="3976224"/>
                  <a:pt x="2486180" y="3973331"/>
                </a:cubicBezTo>
                <a:lnTo>
                  <a:pt x="2495117" y="3971346"/>
                </a:lnTo>
                <a:lnTo>
                  <a:pt x="2487014" y="3972986"/>
                </a:lnTo>
                <a:cubicBezTo>
                  <a:pt x="2474262" y="3975748"/>
                  <a:pt x="2460165" y="3979058"/>
                  <a:pt x="2448497" y="3981629"/>
                </a:cubicBezTo>
                <a:cubicBezTo>
                  <a:pt x="2419159" y="3986773"/>
                  <a:pt x="2388203" y="3991154"/>
                  <a:pt x="2356580" y="3996107"/>
                </a:cubicBezTo>
                <a:cubicBezTo>
                  <a:pt x="2340864" y="3998869"/>
                  <a:pt x="2324767" y="4000774"/>
                  <a:pt x="2308479" y="4002584"/>
                </a:cubicBezTo>
                <a:lnTo>
                  <a:pt x="2259616" y="4008299"/>
                </a:lnTo>
                <a:lnTo>
                  <a:pt x="2235136" y="4011157"/>
                </a:lnTo>
                <a:lnTo>
                  <a:pt x="2210562" y="4012967"/>
                </a:lnTo>
                <a:lnTo>
                  <a:pt x="2161794" y="4016205"/>
                </a:lnTo>
                <a:cubicBezTo>
                  <a:pt x="2129504" y="4018967"/>
                  <a:pt x="2097786" y="4018396"/>
                  <a:pt x="2067497" y="4018491"/>
                </a:cubicBezTo>
                <a:cubicBezTo>
                  <a:pt x="1985486" y="4018491"/>
                  <a:pt x="1906810" y="4012776"/>
                  <a:pt x="1819847" y="4005442"/>
                </a:cubicBezTo>
                <a:lnTo>
                  <a:pt x="1819900" y="4005412"/>
                </a:lnTo>
                <a:lnTo>
                  <a:pt x="1747361" y="3995917"/>
                </a:lnTo>
                <a:cubicBezTo>
                  <a:pt x="1735265" y="3994107"/>
                  <a:pt x="1723168" y="3992869"/>
                  <a:pt x="1711166" y="3990583"/>
                </a:cubicBezTo>
                <a:lnTo>
                  <a:pt x="1675257" y="3983916"/>
                </a:lnTo>
                <a:lnTo>
                  <a:pt x="1639253" y="3977153"/>
                </a:lnTo>
                <a:cubicBezTo>
                  <a:pt x="1627251" y="3974962"/>
                  <a:pt x="1615154" y="3972771"/>
                  <a:pt x="1603248" y="3969819"/>
                </a:cubicBezTo>
                <a:lnTo>
                  <a:pt x="1531144" y="3953245"/>
                </a:lnTo>
                <a:cubicBezTo>
                  <a:pt x="1503074" y="3942873"/>
                  <a:pt x="1474461" y="3934071"/>
                  <a:pt x="1445419" y="3926861"/>
                </a:cubicBezTo>
                <a:lnTo>
                  <a:pt x="1424559" y="3920861"/>
                </a:lnTo>
                <a:lnTo>
                  <a:pt x="1404271" y="3914002"/>
                </a:lnTo>
                <a:lnTo>
                  <a:pt x="1364742" y="3900286"/>
                </a:lnTo>
                <a:cubicBezTo>
                  <a:pt x="1351883" y="3895619"/>
                  <a:pt x="1339310" y="3890761"/>
                  <a:pt x="1327309" y="3886475"/>
                </a:cubicBezTo>
                <a:lnTo>
                  <a:pt x="1297133" y="3873232"/>
                </a:lnTo>
                <a:lnTo>
                  <a:pt x="1296417" y="3873000"/>
                </a:lnTo>
                <a:lnTo>
                  <a:pt x="1327118" y="3886474"/>
                </a:lnTo>
                <a:cubicBezTo>
                  <a:pt x="1339024" y="3891999"/>
                  <a:pt x="1351693" y="3895999"/>
                  <a:pt x="1364551" y="3900285"/>
                </a:cubicBezTo>
                <a:lnTo>
                  <a:pt x="1404080" y="3914001"/>
                </a:lnTo>
                <a:lnTo>
                  <a:pt x="1424368" y="3920860"/>
                </a:lnTo>
                <a:lnTo>
                  <a:pt x="1445228" y="3926860"/>
                </a:lnTo>
                <a:cubicBezTo>
                  <a:pt x="1474270" y="3934071"/>
                  <a:pt x="1502883" y="3942872"/>
                  <a:pt x="1530953" y="3953244"/>
                </a:cubicBezTo>
                <a:cubicBezTo>
                  <a:pt x="1497520" y="3945148"/>
                  <a:pt x="1464945" y="3935052"/>
                  <a:pt x="1435703" y="3928480"/>
                </a:cubicBezTo>
                <a:cubicBezTo>
                  <a:pt x="1420558" y="3925003"/>
                  <a:pt x="1405642" y="3920612"/>
                  <a:pt x="1391031" y="3915335"/>
                </a:cubicBezTo>
                <a:lnTo>
                  <a:pt x="1333024" y="3894189"/>
                </a:lnTo>
                <a:cubicBezTo>
                  <a:pt x="1313402" y="3886665"/>
                  <a:pt x="1293781" y="3878378"/>
                  <a:pt x="1273873" y="3870377"/>
                </a:cubicBezTo>
                <a:cubicBezTo>
                  <a:pt x="1233773" y="3855137"/>
                  <a:pt x="1194435" y="3835992"/>
                  <a:pt x="1154811" y="3818180"/>
                </a:cubicBezTo>
                <a:cubicBezTo>
                  <a:pt x="1117064" y="3800249"/>
                  <a:pt x="1080066" y="3780821"/>
                  <a:pt x="1043906" y="3759944"/>
                </a:cubicBezTo>
                <a:lnTo>
                  <a:pt x="941775" y="3695393"/>
                </a:lnTo>
                <a:lnTo>
                  <a:pt x="938213" y="3693498"/>
                </a:lnTo>
                <a:cubicBezTo>
                  <a:pt x="896588" y="3667781"/>
                  <a:pt x="857060" y="3638920"/>
                  <a:pt x="817245" y="3610536"/>
                </a:cubicBezTo>
                <a:lnTo>
                  <a:pt x="812435" y="3606456"/>
                </a:lnTo>
                <a:lnTo>
                  <a:pt x="767873" y="3571701"/>
                </a:lnTo>
                <a:lnTo>
                  <a:pt x="767811" y="3571769"/>
                </a:lnTo>
                <a:cubicBezTo>
                  <a:pt x="751428" y="3558910"/>
                  <a:pt x="735045" y="3546337"/>
                  <a:pt x="719519" y="3532430"/>
                </a:cubicBezTo>
                <a:lnTo>
                  <a:pt x="715082" y="3528377"/>
                </a:lnTo>
                <a:lnTo>
                  <a:pt x="629984" y="3458802"/>
                </a:lnTo>
                <a:cubicBezTo>
                  <a:pt x="614554" y="3443848"/>
                  <a:pt x="599028" y="3429084"/>
                  <a:pt x="585693" y="3414225"/>
                </a:cubicBezTo>
                <a:lnTo>
                  <a:pt x="553938" y="3376047"/>
                </a:lnTo>
                <a:lnTo>
                  <a:pt x="551022" y="3373077"/>
                </a:lnTo>
                <a:lnTo>
                  <a:pt x="509546" y="3327804"/>
                </a:lnTo>
                <a:lnTo>
                  <a:pt x="497634" y="3319166"/>
                </a:lnTo>
                <a:cubicBezTo>
                  <a:pt x="490228" y="3311712"/>
                  <a:pt x="479441" y="3299687"/>
                  <a:pt x="465392" y="3283066"/>
                </a:cubicBezTo>
                <a:lnTo>
                  <a:pt x="398717" y="3199246"/>
                </a:lnTo>
                <a:cubicBezTo>
                  <a:pt x="377762" y="3170671"/>
                  <a:pt x="356235" y="3142096"/>
                  <a:pt x="336518" y="3110663"/>
                </a:cubicBezTo>
                <a:cubicBezTo>
                  <a:pt x="320707" y="3084660"/>
                  <a:pt x="307943" y="3066944"/>
                  <a:pt x="303276" y="3063991"/>
                </a:cubicBezTo>
                <a:cubicBezTo>
                  <a:pt x="292789" y="3054818"/>
                  <a:pt x="284245" y="3043646"/>
                  <a:pt x="278130" y="3031130"/>
                </a:cubicBezTo>
                <a:cubicBezTo>
                  <a:pt x="269367" y="3015604"/>
                  <a:pt x="260985" y="2998268"/>
                  <a:pt x="255841" y="2986362"/>
                </a:cubicBezTo>
                <a:close/>
                <a:moveTo>
                  <a:pt x="3788998" y="2933535"/>
                </a:moveTo>
                <a:cubicBezTo>
                  <a:pt x="3788807" y="2932403"/>
                  <a:pt x="3786949" y="2934261"/>
                  <a:pt x="3782758" y="2940547"/>
                </a:cubicBezTo>
                <a:cubicBezTo>
                  <a:pt x="3764375" y="2966074"/>
                  <a:pt x="3734086" y="3021795"/>
                  <a:pt x="3704368" y="3066277"/>
                </a:cubicBezTo>
                <a:lnTo>
                  <a:pt x="3679779" y="3105299"/>
                </a:lnTo>
                <a:lnTo>
                  <a:pt x="3678775" y="3107932"/>
                </a:lnTo>
                <a:lnTo>
                  <a:pt x="3704844" y="3066562"/>
                </a:lnTo>
                <a:cubicBezTo>
                  <a:pt x="3734562" y="3022080"/>
                  <a:pt x="3764852" y="2966359"/>
                  <a:pt x="3783235" y="2940832"/>
                </a:cubicBezTo>
                <a:lnTo>
                  <a:pt x="3788536" y="2934874"/>
                </a:lnTo>
                <a:close/>
                <a:moveTo>
                  <a:pt x="3860864" y="2932070"/>
                </a:moveTo>
                <a:lnTo>
                  <a:pt x="3855221" y="2934092"/>
                </a:lnTo>
                <a:lnTo>
                  <a:pt x="3855077" y="2934499"/>
                </a:lnTo>
                <a:lnTo>
                  <a:pt x="3861364" y="2932474"/>
                </a:lnTo>
                <a:close/>
                <a:moveTo>
                  <a:pt x="3567306" y="2923940"/>
                </a:moveTo>
                <a:lnTo>
                  <a:pt x="3567208" y="2924307"/>
                </a:lnTo>
                <a:lnTo>
                  <a:pt x="3572394" y="2925771"/>
                </a:lnTo>
                <a:lnTo>
                  <a:pt x="3572447" y="2925688"/>
                </a:lnTo>
                <a:lnTo>
                  <a:pt x="3572616" y="2925502"/>
                </a:lnTo>
                <a:close/>
                <a:moveTo>
                  <a:pt x="3825431" y="2914830"/>
                </a:moveTo>
                <a:lnTo>
                  <a:pt x="3821653" y="2915156"/>
                </a:lnTo>
                <a:lnTo>
                  <a:pt x="3821490" y="2915781"/>
                </a:lnTo>
                <a:lnTo>
                  <a:pt x="3825033" y="2915476"/>
                </a:lnTo>
                <a:close/>
                <a:moveTo>
                  <a:pt x="3559421" y="2913293"/>
                </a:moveTo>
                <a:lnTo>
                  <a:pt x="3558622" y="2914064"/>
                </a:lnTo>
                <a:lnTo>
                  <a:pt x="3557207" y="2921496"/>
                </a:lnTo>
                <a:cubicBezTo>
                  <a:pt x="3550921" y="2936213"/>
                  <a:pt x="3550539" y="2941666"/>
                  <a:pt x="3551480" y="2944952"/>
                </a:cubicBezTo>
                <a:lnTo>
                  <a:pt x="3553627" y="2955141"/>
                </a:lnTo>
                <a:lnTo>
                  <a:pt x="3553850" y="2954791"/>
                </a:lnTo>
                <a:lnTo>
                  <a:pt x="3551861" y="2945464"/>
                </a:lnTo>
                <a:cubicBezTo>
                  <a:pt x="3550920" y="2942309"/>
                  <a:pt x="3551301" y="2937118"/>
                  <a:pt x="3557588" y="2922925"/>
                </a:cubicBezTo>
                <a:cubicBezTo>
                  <a:pt x="3560636" y="2916020"/>
                  <a:pt x="3561540" y="2912257"/>
                  <a:pt x="3559421" y="2913293"/>
                </a:cubicBezTo>
                <a:close/>
                <a:moveTo>
                  <a:pt x="3586140" y="2910999"/>
                </a:moveTo>
                <a:lnTo>
                  <a:pt x="3585706" y="2911478"/>
                </a:lnTo>
                <a:lnTo>
                  <a:pt x="3578067" y="2927117"/>
                </a:lnTo>
                <a:cubicBezTo>
                  <a:pt x="3546444" y="2974742"/>
                  <a:pt x="3559017" y="2967407"/>
                  <a:pt x="3531966" y="3008936"/>
                </a:cubicBezTo>
                <a:cubicBezTo>
                  <a:pt x="3512345" y="3032654"/>
                  <a:pt x="3502629" y="3047513"/>
                  <a:pt x="3500343" y="3055799"/>
                </a:cubicBezTo>
                <a:cubicBezTo>
                  <a:pt x="3493485" y="3066277"/>
                  <a:pt x="3486722" y="3076849"/>
                  <a:pt x="3479197" y="3086850"/>
                </a:cubicBezTo>
                <a:cubicBezTo>
                  <a:pt x="3473625" y="3093018"/>
                  <a:pt x="3470244" y="3096423"/>
                  <a:pt x="3468327" y="3097965"/>
                </a:cubicBezTo>
                <a:lnTo>
                  <a:pt x="3466770" y="3097916"/>
                </a:lnTo>
                <a:lnTo>
                  <a:pt x="3466661" y="3098186"/>
                </a:lnTo>
                <a:cubicBezTo>
                  <a:pt x="3466393" y="3099472"/>
                  <a:pt x="3466872" y="3099793"/>
                  <a:pt x="3468805" y="3098251"/>
                </a:cubicBezTo>
                <a:lnTo>
                  <a:pt x="3479295" y="3087524"/>
                </a:lnTo>
                <a:lnTo>
                  <a:pt x="3479578" y="3086756"/>
                </a:lnTo>
                <a:cubicBezTo>
                  <a:pt x="3487198" y="3076754"/>
                  <a:pt x="3493960" y="3066181"/>
                  <a:pt x="3500818" y="3055704"/>
                </a:cubicBezTo>
                <a:lnTo>
                  <a:pt x="3508498" y="3051584"/>
                </a:lnTo>
                <a:lnTo>
                  <a:pt x="3508459" y="3051452"/>
                </a:lnTo>
                <a:cubicBezTo>
                  <a:pt x="3507581" y="3050329"/>
                  <a:pt x="3505629" y="3050751"/>
                  <a:pt x="3500533" y="3055704"/>
                </a:cubicBezTo>
                <a:cubicBezTo>
                  <a:pt x="3502819" y="3047417"/>
                  <a:pt x="3512534" y="3032558"/>
                  <a:pt x="3532156" y="3008841"/>
                </a:cubicBezTo>
                <a:lnTo>
                  <a:pt x="3532542" y="3012991"/>
                </a:lnTo>
                <a:lnTo>
                  <a:pt x="3532442" y="3008841"/>
                </a:lnTo>
                <a:cubicBezTo>
                  <a:pt x="3552944" y="2977695"/>
                  <a:pt x="3550837" y="2974301"/>
                  <a:pt x="3561843" y="2954258"/>
                </a:cubicBezTo>
                <a:lnTo>
                  <a:pt x="3578532" y="2927040"/>
                </a:lnTo>
                <a:lnTo>
                  <a:pt x="3578542" y="2926641"/>
                </a:lnTo>
                <a:close/>
                <a:moveTo>
                  <a:pt x="3629894" y="2879409"/>
                </a:moveTo>
                <a:cubicBezTo>
                  <a:pt x="3627453" y="2880754"/>
                  <a:pt x="3617976" y="2894351"/>
                  <a:pt x="3604927" y="2914163"/>
                </a:cubicBezTo>
                <a:cubicBezTo>
                  <a:pt x="3599069" y="2923355"/>
                  <a:pt x="3592925" y="2932070"/>
                  <a:pt x="3587948" y="2938416"/>
                </a:cubicBezTo>
                <a:lnTo>
                  <a:pt x="3577984" y="2948440"/>
                </a:lnTo>
                <a:lnTo>
                  <a:pt x="3577981" y="2948546"/>
                </a:lnTo>
                <a:lnTo>
                  <a:pt x="3578161" y="2948262"/>
                </a:lnTo>
                <a:cubicBezTo>
                  <a:pt x="3580543" y="2948833"/>
                  <a:pt x="3593401" y="2932355"/>
                  <a:pt x="3605117" y="2913972"/>
                </a:cubicBezTo>
                <a:cubicBezTo>
                  <a:pt x="3611642" y="2904066"/>
                  <a:pt x="3617274" y="2895714"/>
                  <a:pt x="3621579" y="2889670"/>
                </a:cubicBezTo>
                <a:lnTo>
                  <a:pt x="3629878" y="2879473"/>
                </a:lnTo>
                <a:close/>
                <a:moveTo>
                  <a:pt x="3689388" y="2876952"/>
                </a:moveTo>
                <a:lnTo>
                  <a:pt x="3689223" y="2877491"/>
                </a:lnTo>
                <a:lnTo>
                  <a:pt x="3688849" y="2884729"/>
                </a:lnTo>
                <a:lnTo>
                  <a:pt x="3689009" y="2884331"/>
                </a:lnTo>
                <a:close/>
                <a:moveTo>
                  <a:pt x="3824603" y="2854732"/>
                </a:moveTo>
                <a:lnTo>
                  <a:pt x="3824497" y="2854843"/>
                </a:lnTo>
                <a:lnTo>
                  <a:pt x="3824363" y="2855714"/>
                </a:lnTo>
                <a:lnTo>
                  <a:pt x="3823604" y="2858829"/>
                </a:lnTo>
                <a:lnTo>
                  <a:pt x="3818073" y="2873765"/>
                </a:lnTo>
                <a:cubicBezTo>
                  <a:pt x="3815787" y="2879712"/>
                  <a:pt x="3813769" y="2885145"/>
                  <a:pt x="3813667" y="2886911"/>
                </a:cubicBezTo>
                <a:lnTo>
                  <a:pt x="3813883" y="2886840"/>
                </a:lnTo>
                <a:lnTo>
                  <a:pt x="3818074" y="2874336"/>
                </a:lnTo>
                <a:cubicBezTo>
                  <a:pt x="3819788" y="2869876"/>
                  <a:pt x="3821653" y="2865126"/>
                  <a:pt x="3822973" y="2861415"/>
                </a:cubicBezTo>
                <a:lnTo>
                  <a:pt x="3823604" y="2858829"/>
                </a:lnTo>
                <a:lnTo>
                  <a:pt x="3824085" y="2857530"/>
                </a:lnTo>
                <a:lnTo>
                  <a:pt x="3824363" y="2855714"/>
                </a:lnTo>
                <a:close/>
                <a:moveTo>
                  <a:pt x="3695441" y="2824748"/>
                </a:moveTo>
                <a:lnTo>
                  <a:pt x="3695347" y="2824861"/>
                </a:lnTo>
                <a:lnTo>
                  <a:pt x="3695350" y="2825422"/>
                </a:lnTo>
                <a:lnTo>
                  <a:pt x="3694976" y="2828204"/>
                </a:lnTo>
                <a:lnTo>
                  <a:pt x="3690061" y="2839879"/>
                </a:lnTo>
                <a:lnTo>
                  <a:pt x="3688235" y="2843983"/>
                </a:lnTo>
                <a:lnTo>
                  <a:pt x="3673261" y="2875245"/>
                </a:lnTo>
                <a:cubicBezTo>
                  <a:pt x="3667996" y="2886036"/>
                  <a:pt x="3663483" y="2895264"/>
                  <a:pt x="3661982" y="2898827"/>
                </a:cubicBezTo>
                <a:lnTo>
                  <a:pt x="3662893" y="2897210"/>
                </a:lnTo>
                <a:lnTo>
                  <a:pt x="3671632" y="2878874"/>
                </a:lnTo>
                <a:cubicBezTo>
                  <a:pt x="3675857" y="2870213"/>
                  <a:pt x="3680778" y="2860152"/>
                  <a:pt x="3685085" y="2851065"/>
                </a:cubicBezTo>
                <a:lnTo>
                  <a:pt x="3688235" y="2843983"/>
                </a:lnTo>
                <a:lnTo>
                  <a:pt x="3689043" y="2842296"/>
                </a:lnTo>
                <a:lnTo>
                  <a:pt x="3690061" y="2839879"/>
                </a:lnTo>
                <a:lnTo>
                  <a:pt x="3694854" y="2829103"/>
                </a:lnTo>
                <a:lnTo>
                  <a:pt x="3694976" y="2828204"/>
                </a:lnTo>
                <a:lnTo>
                  <a:pt x="3695361" y="2827288"/>
                </a:lnTo>
                <a:lnTo>
                  <a:pt x="3695350" y="2825422"/>
                </a:lnTo>
                <a:close/>
                <a:moveTo>
                  <a:pt x="3783902" y="2813197"/>
                </a:moveTo>
                <a:cubicBezTo>
                  <a:pt x="3779234" y="2822913"/>
                  <a:pt x="3775139" y="2831104"/>
                  <a:pt x="3771138" y="2837105"/>
                </a:cubicBezTo>
                <a:cubicBezTo>
                  <a:pt x="3767138" y="2843106"/>
                  <a:pt x="3764090" y="2848631"/>
                  <a:pt x="3761613" y="2852631"/>
                </a:cubicBezTo>
                <a:lnTo>
                  <a:pt x="3752240" y="2864347"/>
                </a:lnTo>
                <a:lnTo>
                  <a:pt x="3752279" y="2864633"/>
                </a:lnTo>
                <a:cubicBezTo>
                  <a:pt x="3756156" y="2861281"/>
                  <a:pt x="3759385" y="2857251"/>
                  <a:pt x="3761804" y="2852727"/>
                </a:cubicBezTo>
                <a:cubicBezTo>
                  <a:pt x="3764281" y="2848726"/>
                  <a:pt x="3767329" y="2843202"/>
                  <a:pt x="3771329" y="2837201"/>
                </a:cubicBezTo>
                <a:lnTo>
                  <a:pt x="3782611" y="2816069"/>
                </a:lnTo>
                <a:close/>
                <a:moveTo>
                  <a:pt x="188474" y="2795078"/>
                </a:moveTo>
                <a:lnTo>
                  <a:pt x="193816" y="2818578"/>
                </a:lnTo>
                <a:cubicBezTo>
                  <a:pt x="199567" y="2844273"/>
                  <a:pt x="209121" y="2876492"/>
                  <a:pt x="257842" y="2968074"/>
                </a:cubicBezTo>
                <a:lnTo>
                  <a:pt x="278511" y="3004174"/>
                </a:lnTo>
                <a:cubicBezTo>
                  <a:pt x="284150" y="3017223"/>
                  <a:pt x="290503" y="3029939"/>
                  <a:pt x="297561" y="3042274"/>
                </a:cubicBezTo>
                <a:cubicBezTo>
                  <a:pt x="306324" y="3057324"/>
                  <a:pt x="316611" y="3074945"/>
                  <a:pt x="329470" y="3094757"/>
                </a:cubicBezTo>
                <a:cubicBezTo>
                  <a:pt x="342329" y="3114569"/>
                  <a:pt x="356807" y="3136000"/>
                  <a:pt x="373475" y="3158955"/>
                </a:cubicBezTo>
                <a:lnTo>
                  <a:pt x="399479" y="3194484"/>
                </a:lnTo>
                <a:cubicBezTo>
                  <a:pt x="409004" y="3206485"/>
                  <a:pt x="418529" y="3218486"/>
                  <a:pt x="429101" y="3230964"/>
                </a:cubicBezTo>
                <a:lnTo>
                  <a:pt x="481775" y="3295692"/>
                </a:lnTo>
                <a:lnTo>
                  <a:pt x="481782" y="3295200"/>
                </a:lnTo>
                <a:lnTo>
                  <a:pt x="429197" y="3230583"/>
                </a:lnTo>
                <a:lnTo>
                  <a:pt x="430067" y="3229930"/>
                </a:lnTo>
                <a:lnTo>
                  <a:pt x="430055" y="3229916"/>
                </a:lnTo>
                <a:lnTo>
                  <a:pt x="429820" y="3229616"/>
                </a:lnTo>
                <a:lnTo>
                  <a:pt x="428911" y="3230298"/>
                </a:lnTo>
                <a:cubicBezTo>
                  <a:pt x="418719" y="3217820"/>
                  <a:pt x="408623" y="3205819"/>
                  <a:pt x="399288" y="3193817"/>
                </a:cubicBezTo>
                <a:lnTo>
                  <a:pt x="373285" y="3158289"/>
                </a:lnTo>
                <a:cubicBezTo>
                  <a:pt x="356616" y="3135334"/>
                  <a:pt x="341376" y="3114188"/>
                  <a:pt x="329279" y="3094090"/>
                </a:cubicBezTo>
                <a:cubicBezTo>
                  <a:pt x="317183" y="3073993"/>
                  <a:pt x="306134" y="3056657"/>
                  <a:pt x="297371" y="3041607"/>
                </a:cubicBezTo>
                <a:cubicBezTo>
                  <a:pt x="290484" y="3029359"/>
                  <a:pt x="284283" y="3016728"/>
                  <a:pt x="278797" y="3003793"/>
                </a:cubicBezTo>
                <a:cubicBezTo>
                  <a:pt x="293084" y="3031035"/>
                  <a:pt x="309848" y="3057228"/>
                  <a:pt x="326422" y="3083898"/>
                </a:cubicBezTo>
                <a:lnTo>
                  <a:pt x="326458" y="3083955"/>
                </a:lnTo>
                <a:lnTo>
                  <a:pt x="279083" y="3004269"/>
                </a:lnTo>
                <a:lnTo>
                  <a:pt x="258818" y="2968874"/>
                </a:lnTo>
                <a:lnTo>
                  <a:pt x="258128" y="2967979"/>
                </a:lnTo>
                <a:cubicBezTo>
                  <a:pt x="209408" y="2876396"/>
                  <a:pt x="200174" y="2844178"/>
                  <a:pt x="194343" y="2818482"/>
                </a:cubicBezTo>
                <a:lnTo>
                  <a:pt x="189171" y="2796640"/>
                </a:lnTo>
                <a:close/>
                <a:moveTo>
                  <a:pt x="3772192" y="2794598"/>
                </a:moveTo>
                <a:lnTo>
                  <a:pt x="3771029" y="2797580"/>
                </a:lnTo>
                <a:lnTo>
                  <a:pt x="3770740" y="2798388"/>
                </a:lnTo>
                <a:close/>
                <a:moveTo>
                  <a:pt x="402730" y="2773503"/>
                </a:moveTo>
                <a:lnTo>
                  <a:pt x="402793" y="2774089"/>
                </a:lnTo>
                <a:lnTo>
                  <a:pt x="406277" y="2778181"/>
                </a:lnTo>
                <a:cubicBezTo>
                  <a:pt x="414648" y="2790409"/>
                  <a:pt x="432293" y="2822008"/>
                  <a:pt x="444533" y="2842344"/>
                </a:cubicBezTo>
                <a:lnTo>
                  <a:pt x="445542" y="2843858"/>
                </a:lnTo>
                <a:lnTo>
                  <a:pt x="455962" y="2850917"/>
                </a:lnTo>
                <a:cubicBezTo>
                  <a:pt x="461391" y="2855965"/>
                  <a:pt x="467487" y="2861585"/>
                  <a:pt x="487299" y="2895494"/>
                </a:cubicBezTo>
                <a:cubicBezTo>
                  <a:pt x="496824" y="2912734"/>
                  <a:pt x="506349" y="2926735"/>
                  <a:pt x="512445" y="2938165"/>
                </a:cubicBezTo>
                <a:cubicBezTo>
                  <a:pt x="517179" y="2945995"/>
                  <a:pt x="521227" y="2954215"/>
                  <a:pt x="524542" y="2962740"/>
                </a:cubicBezTo>
                <a:cubicBezTo>
                  <a:pt x="527761" y="2971979"/>
                  <a:pt x="531743" y="2980923"/>
                  <a:pt x="536448" y="2989505"/>
                </a:cubicBezTo>
                <a:cubicBezTo>
                  <a:pt x="542925" y="3000745"/>
                  <a:pt x="551498" y="3014461"/>
                  <a:pt x="561880" y="3030558"/>
                </a:cubicBezTo>
                <a:cubicBezTo>
                  <a:pt x="571262" y="3043807"/>
                  <a:pt x="579215" y="3058019"/>
                  <a:pt x="585597" y="3072944"/>
                </a:cubicBezTo>
                <a:cubicBezTo>
                  <a:pt x="586769" y="3079640"/>
                  <a:pt x="589093" y="3086089"/>
                  <a:pt x="592455" y="3091994"/>
                </a:cubicBezTo>
                <a:cubicBezTo>
                  <a:pt x="600399" y="3106367"/>
                  <a:pt x="609514" y="3120064"/>
                  <a:pt x="619697" y="3132952"/>
                </a:cubicBezTo>
                <a:lnTo>
                  <a:pt x="641202" y="3155332"/>
                </a:lnTo>
                <a:lnTo>
                  <a:pt x="638015" y="3150635"/>
                </a:lnTo>
                <a:lnTo>
                  <a:pt x="620840" y="3132761"/>
                </a:lnTo>
                <a:cubicBezTo>
                  <a:pt x="610658" y="3119874"/>
                  <a:pt x="601542" y="3106177"/>
                  <a:pt x="593598" y="3091804"/>
                </a:cubicBezTo>
                <a:cubicBezTo>
                  <a:pt x="590236" y="3085898"/>
                  <a:pt x="587912" y="3079450"/>
                  <a:pt x="586740" y="3072754"/>
                </a:cubicBezTo>
                <a:cubicBezTo>
                  <a:pt x="580359" y="3057828"/>
                  <a:pt x="572405" y="3043617"/>
                  <a:pt x="563023" y="3030368"/>
                </a:cubicBezTo>
                <a:cubicBezTo>
                  <a:pt x="552641" y="3014270"/>
                  <a:pt x="544068" y="3000554"/>
                  <a:pt x="537591" y="2989315"/>
                </a:cubicBezTo>
                <a:cubicBezTo>
                  <a:pt x="532886" y="2980743"/>
                  <a:pt x="528904" y="2971789"/>
                  <a:pt x="525685" y="2962550"/>
                </a:cubicBezTo>
                <a:cubicBezTo>
                  <a:pt x="522370" y="2954025"/>
                  <a:pt x="518322" y="2945805"/>
                  <a:pt x="513588" y="2937976"/>
                </a:cubicBezTo>
                <a:cubicBezTo>
                  <a:pt x="507492" y="2926545"/>
                  <a:pt x="497967" y="2912543"/>
                  <a:pt x="488442" y="2895303"/>
                </a:cubicBezTo>
                <a:cubicBezTo>
                  <a:pt x="468630" y="2861394"/>
                  <a:pt x="462534" y="2855775"/>
                  <a:pt x="457105" y="2850726"/>
                </a:cubicBezTo>
                <a:cubicBezTo>
                  <a:pt x="453447" y="2847659"/>
                  <a:pt x="449494" y="2844983"/>
                  <a:pt x="445294" y="2842726"/>
                </a:cubicBezTo>
                <a:cubicBezTo>
                  <a:pt x="429994" y="2817306"/>
                  <a:pt x="406249" y="2774287"/>
                  <a:pt x="402730" y="2773503"/>
                </a:cubicBezTo>
                <a:close/>
                <a:moveTo>
                  <a:pt x="3958951" y="2765763"/>
                </a:moveTo>
                <a:lnTo>
                  <a:pt x="3958066" y="2770491"/>
                </a:lnTo>
                <a:cubicBezTo>
                  <a:pt x="3957126" y="2773830"/>
                  <a:pt x="3955768" y="2778030"/>
                  <a:pt x="3953759" y="2783562"/>
                </a:cubicBezTo>
                <a:lnTo>
                  <a:pt x="3952785" y="2786060"/>
                </a:lnTo>
                <a:lnTo>
                  <a:pt x="3953760" y="2783585"/>
                </a:lnTo>
                <a:cubicBezTo>
                  <a:pt x="3955769" y="2778101"/>
                  <a:pt x="3957127" y="2773925"/>
                  <a:pt x="3958067" y="2770585"/>
                </a:cubicBezTo>
                <a:close/>
                <a:moveTo>
                  <a:pt x="3930491" y="2752428"/>
                </a:moveTo>
                <a:cubicBezTo>
                  <a:pt x="3929444" y="2751190"/>
                  <a:pt x="3924681" y="2760620"/>
                  <a:pt x="3918490" y="2774050"/>
                </a:cubicBezTo>
                <a:cubicBezTo>
                  <a:pt x="3912299" y="2787480"/>
                  <a:pt x="3903536" y="2804435"/>
                  <a:pt x="3896392" y="2819008"/>
                </a:cubicBezTo>
                <a:cubicBezTo>
                  <a:pt x="3891630" y="2828105"/>
                  <a:pt x="3883271" y="2845893"/>
                  <a:pt x="3877187" y="2858466"/>
                </a:cubicBezTo>
                <a:lnTo>
                  <a:pt x="3871762" y="2869184"/>
                </a:lnTo>
                <a:lnTo>
                  <a:pt x="3871126" y="2872338"/>
                </a:lnTo>
                <a:cubicBezTo>
                  <a:pt x="3874729" y="2866770"/>
                  <a:pt x="3890105" y="2833677"/>
                  <a:pt x="3896963" y="2819389"/>
                </a:cubicBezTo>
                <a:cubicBezTo>
                  <a:pt x="3904107" y="2804816"/>
                  <a:pt x="3912966" y="2787861"/>
                  <a:pt x="3919061" y="2774431"/>
                </a:cubicBezTo>
                <a:cubicBezTo>
                  <a:pt x="3922110" y="2767716"/>
                  <a:pt x="3924848" y="2762001"/>
                  <a:pt x="3926955" y="2758120"/>
                </a:cubicBezTo>
                <a:lnTo>
                  <a:pt x="3929909" y="2754302"/>
                </a:lnTo>
                <a:close/>
                <a:moveTo>
                  <a:pt x="3750203" y="2739055"/>
                </a:moveTo>
                <a:lnTo>
                  <a:pt x="3737802" y="2760365"/>
                </a:lnTo>
                <a:lnTo>
                  <a:pt x="3729865" y="2768453"/>
                </a:lnTo>
                <a:lnTo>
                  <a:pt x="3729863" y="2768458"/>
                </a:lnTo>
                <a:lnTo>
                  <a:pt x="3737849" y="2760331"/>
                </a:lnTo>
                <a:cubicBezTo>
                  <a:pt x="3740581" y="2756458"/>
                  <a:pt x="3743796" y="2751223"/>
                  <a:pt x="3747442" y="2744564"/>
                </a:cubicBezTo>
                <a:close/>
                <a:moveTo>
                  <a:pt x="369607" y="2737843"/>
                </a:moveTo>
                <a:lnTo>
                  <a:pt x="369177" y="2740181"/>
                </a:lnTo>
                <a:lnTo>
                  <a:pt x="372714" y="2744999"/>
                </a:lnTo>
                <a:cubicBezTo>
                  <a:pt x="374905" y="2748808"/>
                  <a:pt x="377667" y="2754524"/>
                  <a:pt x="381096" y="2761191"/>
                </a:cubicBezTo>
                <a:cubicBezTo>
                  <a:pt x="384525" y="2767858"/>
                  <a:pt x="388525" y="2776431"/>
                  <a:pt x="393574" y="2786147"/>
                </a:cubicBezTo>
                <a:cubicBezTo>
                  <a:pt x="411385" y="2820913"/>
                  <a:pt x="416338" y="2834724"/>
                  <a:pt x="413767" y="2835676"/>
                </a:cubicBezTo>
                <a:cubicBezTo>
                  <a:pt x="411195" y="2836629"/>
                  <a:pt x="410052" y="2843868"/>
                  <a:pt x="418624" y="2861204"/>
                </a:cubicBezTo>
                <a:cubicBezTo>
                  <a:pt x="423101" y="2869776"/>
                  <a:pt x="429578" y="2881015"/>
                  <a:pt x="438436" y="2895684"/>
                </a:cubicBezTo>
                <a:cubicBezTo>
                  <a:pt x="447295" y="2910352"/>
                  <a:pt x="457963" y="2928736"/>
                  <a:pt x="473488" y="2950072"/>
                </a:cubicBezTo>
                <a:cubicBezTo>
                  <a:pt x="480155" y="2959597"/>
                  <a:pt x="486061" y="2967884"/>
                  <a:pt x="492217" y="2977028"/>
                </a:cubicBezTo>
                <a:lnTo>
                  <a:pt x="504474" y="2996477"/>
                </a:lnTo>
                <a:lnTo>
                  <a:pt x="513970" y="3008364"/>
                </a:lnTo>
                <a:cubicBezTo>
                  <a:pt x="498635" y="2982457"/>
                  <a:pt x="488348" y="2967979"/>
                  <a:pt x="475012" y="2949310"/>
                </a:cubicBezTo>
                <a:cubicBezTo>
                  <a:pt x="459487" y="2927973"/>
                  <a:pt x="449105" y="2909400"/>
                  <a:pt x="439961" y="2894922"/>
                </a:cubicBezTo>
                <a:cubicBezTo>
                  <a:pt x="430816" y="2880444"/>
                  <a:pt x="424625" y="2869014"/>
                  <a:pt x="420149" y="2860441"/>
                </a:cubicBezTo>
                <a:cubicBezTo>
                  <a:pt x="411576" y="2843106"/>
                  <a:pt x="411290" y="2836343"/>
                  <a:pt x="415291" y="2834915"/>
                </a:cubicBezTo>
                <a:cubicBezTo>
                  <a:pt x="419291" y="2833486"/>
                  <a:pt x="412910" y="2820150"/>
                  <a:pt x="395098" y="2785384"/>
                </a:cubicBezTo>
                <a:cubicBezTo>
                  <a:pt x="390049" y="2775859"/>
                  <a:pt x="385573" y="2767382"/>
                  <a:pt x="382620" y="2760429"/>
                </a:cubicBezTo>
                <a:cubicBezTo>
                  <a:pt x="379667" y="2753475"/>
                  <a:pt x="376429" y="2748047"/>
                  <a:pt x="374238" y="2744236"/>
                </a:cubicBezTo>
                <a:cubicBezTo>
                  <a:pt x="372047" y="2740474"/>
                  <a:pt x="370500" y="2738307"/>
                  <a:pt x="369607" y="2737843"/>
                </a:cubicBezTo>
                <a:close/>
                <a:moveTo>
                  <a:pt x="3702082" y="2726711"/>
                </a:moveTo>
                <a:lnTo>
                  <a:pt x="3702081" y="2726712"/>
                </a:lnTo>
                <a:lnTo>
                  <a:pt x="3702000" y="2726963"/>
                </a:lnTo>
                <a:close/>
                <a:moveTo>
                  <a:pt x="3941697" y="2712058"/>
                </a:moveTo>
                <a:lnTo>
                  <a:pt x="3938747" y="2722768"/>
                </a:lnTo>
                <a:cubicBezTo>
                  <a:pt x="3938507" y="2725166"/>
                  <a:pt x="3939582" y="2724133"/>
                  <a:pt x="3941552" y="2720627"/>
                </a:cubicBezTo>
                <a:lnTo>
                  <a:pt x="3941830" y="2720051"/>
                </a:lnTo>
                <a:lnTo>
                  <a:pt x="3938922" y="2722377"/>
                </a:lnTo>
                <a:close/>
                <a:moveTo>
                  <a:pt x="3662776" y="2664827"/>
                </a:moveTo>
                <a:lnTo>
                  <a:pt x="3651219" y="2695373"/>
                </a:lnTo>
                <a:cubicBezTo>
                  <a:pt x="3646980" y="2705374"/>
                  <a:pt x="3643742" y="2713685"/>
                  <a:pt x="3642753" y="2717411"/>
                </a:cubicBezTo>
                <a:lnTo>
                  <a:pt x="3642880" y="2718036"/>
                </a:lnTo>
                <a:lnTo>
                  <a:pt x="3651218" y="2696326"/>
                </a:lnTo>
                <a:cubicBezTo>
                  <a:pt x="3657647" y="2681610"/>
                  <a:pt x="3661196" y="2671657"/>
                  <a:pt x="3662791" y="2665596"/>
                </a:cubicBezTo>
                <a:close/>
                <a:moveTo>
                  <a:pt x="198020" y="2647357"/>
                </a:moveTo>
                <a:lnTo>
                  <a:pt x="197822" y="2648713"/>
                </a:lnTo>
                <a:cubicBezTo>
                  <a:pt x="198501" y="2655202"/>
                  <a:pt x="201882" y="2668418"/>
                  <a:pt x="209931" y="2692707"/>
                </a:cubicBezTo>
                <a:cubicBezTo>
                  <a:pt x="212669" y="2701089"/>
                  <a:pt x="214515" y="2707066"/>
                  <a:pt x="215624" y="2711039"/>
                </a:cubicBezTo>
                <a:lnTo>
                  <a:pt x="216404" y="2714910"/>
                </a:lnTo>
                <a:lnTo>
                  <a:pt x="216920" y="2715661"/>
                </a:lnTo>
                <a:cubicBezTo>
                  <a:pt x="217409" y="2714947"/>
                  <a:pt x="215599" y="2707851"/>
                  <a:pt x="210027" y="2691087"/>
                </a:cubicBezTo>
                <a:cubicBezTo>
                  <a:pt x="206002" y="2678871"/>
                  <a:pt x="203145" y="2669441"/>
                  <a:pt x="201208" y="2662254"/>
                </a:cubicBezTo>
                <a:close/>
                <a:moveTo>
                  <a:pt x="3981040" y="2638624"/>
                </a:moveTo>
                <a:lnTo>
                  <a:pt x="3981165" y="2639462"/>
                </a:lnTo>
                <a:lnTo>
                  <a:pt x="3981464" y="2641056"/>
                </a:lnTo>
                <a:lnTo>
                  <a:pt x="3981165" y="2639271"/>
                </a:lnTo>
                <a:close/>
                <a:moveTo>
                  <a:pt x="3980271" y="2634656"/>
                </a:moveTo>
                <a:lnTo>
                  <a:pt x="3979493" y="2635966"/>
                </a:lnTo>
                <a:lnTo>
                  <a:pt x="3977045" y="2639366"/>
                </a:lnTo>
                <a:lnTo>
                  <a:pt x="3975693" y="2642369"/>
                </a:lnTo>
                <a:lnTo>
                  <a:pt x="3973686" y="2645752"/>
                </a:lnTo>
                <a:cubicBezTo>
                  <a:pt x="3970439" y="2652939"/>
                  <a:pt x="3966139" y="2663548"/>
                  <a:pt x="3960782" y="2677371"/>
                </a:cubicBezTo>
                <a:lnTo>
                  <a:pt x="3957632" y="2684997"/>
                </a:lnTo>
                <a:lnTo>
                  <a:pt x="3960781" y="2677562"/>
                </a:lnTo>
                <a:cubicBezTo>
                  <a:pt x="3964663" y="2667989"/>
                  <a:pt x="3967919" y="2660024"/>
                  <a:pt x="3970610" y="2653660"/>
                </a:cubicBezTo>
                <a:lnTo>
                  <a:pt x="3975693" y="2642369"/>
                </a:lnTo>
                <a:lnTo>
                  <a:pt x="3979493" y="2635966"/>
                </a:lnTo>
                <a:lnTo>
                  <a:pt x="3980306" y="2634838"/>
                </a:lnTo>
                <a:close/>
                <a:moveTo>
                  <a:pt x="4015921" y="2624959"/>
                </a:moveTo>
                <a:cubicBezTo>
                  <a:pt x="4015414" y="2624531"/>
                  <a:pt x="4014122" y="2626222"/>
                  <a:pt x="4011931" y="2630413"/>
                </a:cubicBezTo>
                <a:cubicBezTo>
                  <a:pt x="4003006" y="2652578"/>
                  <a:pt x="3995310" y="2675219"/>
                  <a:pt x="3988880" y="2698231"/>
                </a:cubicBezTo>
                <a:lnTo>
                  <a:pt x="3963163" y="2767763"/>
                </a:lnTo>
                <a:cubicBezTo>
                  <a:pt x="3958876" y="2779098"/>
                  <a:pt x="3954971" y="2790528"/>
                  <a:pt x="3950399" y="2801673"/>
                </a:cubicBezTo>
                <a:lnTo>
                  <a:pt x="3936398" y="2834915"/>
                </a:lnTo>
                <a:cubicBezTo>
                  <a:pt x="3926873" y="2857013"/>
                  <a:pt x="3918014" y="2879587"/>
                  <a:pt x="3907156" y="2901590"/>
                </a:cubicBezTo>
                <a:cubicBezTo>
                  <a:pt x="3896297" y="2923592"/>
                  <a:pt x="3884963" y="2946547"/>
                  <a:pt x="3872961" y="2970074"/>
                </a:cubicBezTo>
                <a:cubicBezTo>
                  <a:pt x="3858674" y="2997411"/>
                  <a:pt x="3841338" y="3027224"/>
                  <a:pt x="3843053" y="3028844"/>
                </a:cubicBezTo>
                <a:cubicBezTo>
                  <a:pt x="3846672" y="3032558"/>
                  <a:pt x="3820383" y="3086470"/>
                  <a:pt x="3829908" y="3079707"/>
                </a:cubicBezTo>
                <a:lnTo>
                  <a:pt x="3806762" y="3116092"/>
                </a:lnTo>
                <a:lnTo>
                  <a:pt x="3778187" y="3161241"/>
                </a:lnTo>
                <a:cubicBezTo>
                  <a:pt x="3759899" y="3188387"/>
                  <a:pt x="3753708" y="3203913"/>
                  <a:pt x="3729610" y="3234203"/>
                </a:cubicBezTo>
                <a:lnTo>
                  <a:pt x="3724285" y="3239971"/>
                </a:lnTo>
                <a:lnTo>
                  <a:pt x="3723102" y="3242857"/>
                </a:lnTo>
                <a:cubicBezTo>
                  <a:pt x="3723561" y="3243014"/>
                  <a:pt x="3725586" y="3240942"/>
                  <a:pt x="3730086" y="3235346"/>
                </a:cubicBezTo>
                <a:cubicBezTo>
                  <a:pt x="3754184" y="3205056"/>
                  <a:pt x="3760375" y="3189530"/>
                  <a:pt x="3778663" y="3162384"/>
                </a:cubicBezTo>
                <a:lnTo>
                  <a:pt x="3807238" y="3117235"/>
                </a:lnTo>
                <a:lnTo>
                  <a:pt x="3812953" y="3121332"/>
                </a:lnTo>
                <a:cubicBezTo>
                  <a:pt x="3812953" y="3126760"/>
                  <a:pt x="3817906" y="3122189"/>
                  <a:pt x="3828669" y="3107330"/>
                </a:cubicBezTo>
                <a:cubicBezTo>
                  <a:pt x="3845872" y="3082955"/>
                  <a:pt x="3861492" y="3057504"/>
                  <a:pt x="3875437" y="3031130"/>
                </a:cubicBezTo>
                <a:lnTo>
                  <a:pt x="3881642" y="3021774"/>
                </a:lnTo>
                <a:lnTo>
                  <a:pt x="3875056" y="3030463"/>
                </a:lnTo>
                <a:lnTo>
                  <a:pt x="3875054" y="3030466"/>
                </a:lnTo>
                <a:lnTo>
                  <a:pt x="3828288" y="3106662"/>
                </a:lnTo>
                <a:cubicBezTo>
                  <a:pt x="3822907" y="3114092"/>
                  <a:pt x="3818906" y="3118854"/>
                  <a:pt x="3816287" y="3121128"/>
                </a:cubicBezTo>
                <a:lnTo>
                  <a:pt x="3812573" y="3120664"/>
                </a:lnTo>
                <a:lnTo>
                  <a:pt x="3812572" y="3120665"/>
                </a:lnTo>
                <a:lnTo>
                  <a:pt x="3807238" y="3116570"/>
                </a:lnTo>
                <a:lnTo>
                  <a:pt x="3830384" y="3080184"/>
                </a:lnTo>
                <a:lnTo>
                  <a:pt x="3863816" y="3023796"/>
                </a:lnTo>
                <a:lnTo>
                  <a:pt x="3880485" y="2995221"/>
                </a:lnTo>
                <a:cubicBezTo>
                  <a:pt x="3885914" y="2985696"/>
                  <a:pt x="3890772" y="2976171"/>
                  <a:pt x="3896011" y="2966646"/>
                </a:cubicBezTo>
                <a:cubicBezTo>
                  <a:pt x="3904202" y="2954739"/>
                  <a:pt x="3917061" y="2932737"/>
                  <a:pt x="3927729" y="2915116"/>
                </a:cubicBezTo>
                <a:cubicBezTo>
                  <a:pt x="3938397" y="2897495"/>
                  <a:pt x="3946112" y="2883873"/>
                  <a:pt x="3946779" y="2890065"/>
                </a:cubicBezTo>
                <a:cubicBezTo>
                  <a:pt x="3946779" y="2893398"/>
                  <a:pt x="3954971" y="2879111"/>
                  <a:pt x="3965829" y="2855584"/>
                </a:cubicBezTo>
                <a:cubicBezTo>
                  <a:pt x="3979259" y="2825676"/>
                  <a:pt x="3981450" y="2817484"/>
                  <a:pt x="3977164" y="2822056"/>
                </a:cubicBezTo>
                <a:lnTo>
                  <a:pt x="3976441" y="2821506"/>
                </a:lnTo>
                <a:lnTo>
                  <a:pt x="3977592" y="2824938"/>
                </a:lnTo>
                <a:cubicBezTo>
                  <a:pt x="3975830" y="2830248"/>
                  <a:pt x="3971782" y="2839963"/>
                  <a:pt x="3965067" y="2854917"/>
                </a:cubicBezTo>
                <a:cubicBezTo>
                  <a:pt x="3954495" y="2878444"/>
                  <a:pt x="3946017" y="2893017"/>
                  <a:pt x="3946017" y="2889398"/>
                </a:cubicBezTo>
                <a:cubicBezTo>
                  <a:pt x="3946017" y="2883207"/>
                  <a:pt x="3938492" y="2897018"/>
                  <a:pt x="3926967" y="2914449"/>
                </a:cubicBezTo>
                <a:cubicBezTo>
                  <a:pt x="3921204" y="2923165"/>
                  <a:pt x="3915323" y="2933071"/>
                  <a:pt x="3909858" y="2942286"/>
                </a:cubicBezTo>
                <a:lnTo>
                  <a:pt x="3899172" y="2959617"/>
                </a:lnTo>
                <a:lnTo>
                  <a:pt x="3896011" y="2966550"/>
                </a:lnTo>
                <a:cubicBezTo>
                  <a:pt x="3890772" y="2976075"/>
                  <a:pt x="3885914" y="2985600"/>
                  <a:pt x="3880485" y="2995125"/>
                </a:cubicBezTo>
                <a:lnTo>
                  <a:pt x="3863816" y="3023700"/>
                </a:lnTo>
                <a:lnTo>
                  <a:pt x="3830383" y="3079993"/>
                </a:lnTo>
                <a:cubicBezTo>
                  <a:pt x="3820858" y="3086756"/>
                  <a:pt x="3847147" y="3032844"/>
                  <a:pt x="3843528" y="3029129"/>
                </a:cubicBezTo>
                <a:cubicBezTo>
                  <a:pt x="3841814" y="3027510"/>
                  <a:pt x="3859149" y="2997696"/>
                  <a:pt x="3873436" y="2970360"/>
                </a:cubicBezTo>
                <a:cubicBezTo>
                  <a:pt x="3885438" y="2946833"/>
                  <a:pt x="3896773" y="2924164"/>
                  <a:pt x="3907631" y="2901875"/>
                </a:cubicBezTo>
                <a:cubicBezTo>
                  <a:pt x="3918490" y="2879587"/>
                  <a:pt x="3927348" y="2857013"/>
                  <a:pt x="3936873" y="2835200"/>
                </a:cubicBezTo>
                <a:lnTo>
                  <a:pt x="3951256" y="2801863"/>
                </a:lnTo>
                <a:cubicBezTo>
                  <a:pt x="3955827" y="2790718"/>
                  <a:pt x="3959733" y="2779288"/>
                  <a:pt x="3964019" y="2767954"/>
                </a:cubicBezTo>
                <a:lnTo>
                  <a:pt x="3989736" y="2698421"/>
                </a:lnTo>
                <a:cubicBezTo>
                  <a:pt x="3996166" y="2675409"/>
                  <a:pt x="4003862" y="2652768"/>
                  <a:pt x="4012787" y="2630603"/>
                </a:cubicBezTo>
                <a:lnTo>
                  <a:pt x="4015658" y="2626456"/>
                </a:lnTo>
                <a:close/>
                <a:moveTo>
                  <a:pt x="142731" y="2605930"/>
                </a:moveTo>
                <a:lnTo>
                  <a:pt x="148160" y="2622760"/>
                </a:lnTo>
                <a:lnTo>
                  <a:pt x="156624" y="2646852"/>
                </a:lnTo>
                <a:close/>
                <a:moveTo>
                  <a:pt x="304755" y="2598122"/>
                </a:moveTo>
                <a:lnTo>
                  <a:pt x="303685" y="2598550"/>
                </a:lnTo>
                <a:lnTo>
                  <a:pt x="315183" y="2629365"/>
                </a:lnTo>
                <a:cubicBezTo>
                  <a:pt x="319564" y="2639747"/>
                  <a:pt x="323660" y="2649939"/>
                  <a:pt x="327946" y="2660321"/>
                </a:cubicBezTo>
                <a:lnTo>
                  <a:pt x="340996" y="2692135"/>
                </a:lnTo>
                <a:lnTo>
                  <a:pt x="355664" y="2725663"/>
                </a:lnTo>
                <a:cubicBezTo>
                  <a:pt x="364093" y="2745380"/>
                  <a:pt x="367260" y="2751071"/>
                  <a:pt x="368201" y="2751082"/>
                </a:cubicBezTo>
                <a:lnTo>
                  <a:pt x="368309" y="2748211"/>
                </a:lnTo>
                <a:lnTo>
                  <a:pt x="366252" y="2745013"/>
                </a:lnTo>
                <a:cubicBezTo>
                  <a:pt x="364296" y="2741117"/>
                  <a:pt x="361403" y="2734759"/>
                  <a:pt x="357188" y="2724900"/>
                </a:cubicBezTo>
                <a:lnTo>
                  <a:pt x="342520" y="2691373"/>
                </a:lnTo>
                <a:lnTo>
                  <a:pt x="329470" y="2659559"/>
                </a:lnTo>
                <a:cubicBezTo>
                  <a:pt x="325184" y="2649177"/>
                  <a:pt x="320993" y="2638890"/>
                  <a:pt x="316707" y="2628603"/>
                </a:cubicBezTo>
                <a:close/>
                <a:moveTo>
                  <a:pt x="291792" y="2585971"/>
                </a:moveTo>
                <a:lnTo>
                  <a:pt x="291909" y="2586793"/>
                </a:lnTo>
                <a:lnTo>
                  <a:pt x="294907" y="2590217"/>
                </a:lnTo>
                <a:cubicBezTo>
                  <a:pt x="296877" y="2593158"/>
                  <a:pt x="299029" y="2596587"/>
                  <a:pt x="300659" y="2598471"/>
                </a:cubicBezTo>
                <a:lnTo>
                  <a:pt x="302084" y="2597919"/>
                </a:lnTo>
                <a:lnTo>
                  <a:pt x="294198" y="2586975"/>
                </a:lnTo>
                <a:cubicBezTo>
                  <a:pt x="292982" y="2585522"/>
                  <a:pt x="292079" y="2584904"/>
                  <a:pt x="291792" y="2585971"/>
                </a:cubicBezTo>
                <a:close/>
                <a:moveTo>
                  <a:pt x="299729" y="2580983"/>
                </a:moveTo>
                <a:lnTo>
                  <a:pt x="300806" y="2584146"/>
                </a:lnTo>
                <a:lnTo>
                  <a:pt x="302658" y="2587717"/>
                </a:lnTo>
                <a:cubicBezTo>
                  <a:pt x="304063" y="2590408"/>
                  <a:pt x="305087" y="2592122"/>
                  <a:pt x="304706" y="2590217"/>
                </a:cubicBezTo>
                <a:lnTo>
                  <a:pt x="304630" y="2589577"/>
                </a:lnTo>
                <a:lnTo>
                  <a:pt x="303419" y="2588099"/>
                </a:lnTo>
                <a:close/>
                <a:moveTo>
                  <a:pt x="93157" y="2578444"/>
                </a:moveTo>
                <a:lnTo>
                  <a:pt x="94679" y="2583646"/>
                </a:lnTo>
                <a:cubicBezTo>
                  <a:pt x="99822" y="2598886"/>
                  <a:pt x="104775" y="2613935"/>
                  <a:pt x="109823" y="2628794"/>
                </a:cubicBezTo>
                <a:lnTo>
                  <a:pt x="124206" y="2672800"/>
                </a:lnTo>
                <a:cubicBezTo>
                  <a:pt x="128873" y="2687278"/>
                  <a:pt x="134398" y="2701375"/>
                  <a:pt x="139160" y="2714805"/>
                </a:cubicBezTo>
                <a:lnTo>
                  <a:pt x="153067" y="2755000"/>
                </a:lnTo>
                <a:cubicBezTo>
                  <a:pt x="155162" y="2761477"/>
                  <a:pt x="157258" y="2767859"/>
                  <a:pt x="159449" y="2774050"/>
                </a:cubicBezTo>
                <a:cubicBezTo>
                  <a:pt x="161639" y="2780242"/>
                  <a:pt x="163925" y="2786337"/>
                  <a:pt x="166116" y="2793100"/>
                </a:cubicBezTo>
                <a:cubicBezTo>
                  <a:pt x="173660" y="2813656"/>
                  <a:pt x="182251" y="2833810"/>
                  <a:pt x="191834" y="2853489"/>
                </a:cubicBezTo>
                <a:cubicBezTo>
                  <a:pt x="200930" y="2870587"/>
                  <a:pt x="208544" y="2885339"/>
                  <a:pt x="215083" y="2898382"/>
                </a:cubicBezTo>
                <a:lnTo>
                  <a:pt x="217342" y="2903039"/>
                </a:lnTo>
                <a:lnTo>
                  <a:pt x="214988" y="2898173"/>
                </a:lnTo>
                <a:cubicBezTo>
                  <a:pt x="208448" y="2885070"/>
                  <a:pt x="200834" y="2870229"/>
                  <a:pt x="191738" y="2853012"/>
                </a:cubicBezTo>
                <a:cubicBezTo>
                  <a:pt x="182156" y="2833334"/>
                  <a:pt x="173565" y="2813179"/>
                  <a:pt x="166021" y="2792624"/>
                </a:cubicBezTo>
                <a:cubicBezTo>
                  <a:pt x="163830" y="2786337"/>
                  <a:pt x="161544" y="2780242"/>
                  <a:pt x="159353" y="2773574"/>
                </a:cubicBezTo>
                <a:cubicBezTo>
                  <a:pt x="157162" y="2766906"/>
                  <a:pt x="155067" y="2760715"/>
                  <a:pt x="152972" y="2754524"/>
                </a:cubicBezTo>
                <a:lnTo>
                  <a:pt x="139065" y="2714328"/>
                </a:lnTo>
                <a:cubicBezTo>
                  <a:pt x="134302" y="2700612"/>
                  <a:pt x="128778" y="2686801"/>
                  <a:pt x="124111" y="2672323"/>
                </a:cubicBezTo>
                <a:lnTo>
                  <a:pt x="109728" y="2628318"/>
                </a:lnTo>
                <a:cubicBezTo>
                  <a:pt x="104680" y="2613459"/>
                  <a:pt x="100203" y="2598409"/>
                  <a:pt x="94583" y="2583169"/>
                </a:cubicBezTo>
                <a:close/>
                <a:moveTo>
                  <a:pt x="303324" y="2572441"/>
                </a:moveTo>
                <a:lnTo>
                  <a:pt x="303366" y="2572801"/>
                </a:lnTo>
                <a:lnTo>
                  <a:pt x="307277" y="2576406"/>
                </a:lnTo>
                <a:cubicBezTo>
                  <a:pt x="312516" y="2585931"/>
                  <a:pt x="321279" y="2608124"/>
                  <a:pt x="335376" y="2636699"/>
                </a:cubicBezTo>
                <a:cubicBezTo>
                  <a:pt x="342996" y="2652797"/>
                  <a:pt x="349664" y="2667846"/>
                  <a:pt x="355950" y="2682705"/>
                </a:cubicBezTo>
                <a:lnTo>
                  <a:pt x="375762" y="2726710"/>
                </a:lnTo>
                <a:cubicBezTo>
                  <a:pt x="382525" y="2741664"/>
                  <a:pt x="388811" y="2757572"/>
                  <a:pt x="396717" y="2774335"/>
                </a:cubicBezTo>
                <a:cubicBezTo>
                  <a:pt x="404623" y="2791099"/>
                  <a:pt x="413767" y="2809578"/>
                  <a:pt x="423673" y="2830247"/>
                </a:cubicBezTo>
                <a:lnTo>
                  <a:pt x="419508" y="2820411"/>
                </a:lnTo>
                <a:lnTo>
                  <a:pt x="397478" y="2774717"/>
                </a:lnTo>
                <a:cubicBezTo>
                  <a:pt x="389573" y="2757953"/>
                  <a:pt x="383286" y="2742046"/>
                  <a:pt x="376523" y="2727092"/>
                </a:cubicBezTo>
                <a:lnTo>
                  <a:pt x="356711" y="2683086"/>
                </a:lnTo>
                <a:cubicBezTo>
                  <a:pt x="350425" y="2668227"/>
                  <a:pt x="343757" y="2653178"/>
                  <a:pt x="336137" y="2637081"/>
                </a:cubicBezTo>
                <a:cubicBezTo>
                  <a:pt x="322040" y="2608506"/>
                  <a:pt x="313277" y="2586312"/>
                  <a:pt x="308039" y="2576787"/>
                </a:cubicBezTo>
                <a:cubicBezTo>
                  <a:pt x="305419" y="2572025"/>
                  <a:pt x="303800" y="2570358"/>
                  <a:pt x="303324" y="2572441"/>
                </a:cubicBezTo>
                <a:close/>
                <a:moveTo>
                  <a:pt x="142764" y="2555162"/>
                </a:moveTo>
                <a:lnTo>
                  <a:pt x="142591" y="2555985"/>
                </a:lnTo>
                <a:lnTo>
                  <a:pt x="144971" y="2558499"/>
                </a:lnTo>
                <a:cubicBezTo>
                  <a:pt x="147257" y="2563167"/>
                  <a:pt x="151544" y="2573168"/>
                  <a:pt x="158592" y="2589836"/>
                </a:cubicBezTo>
                <a:cubicBezTo>
                  <a:pt x="165641" y="2606505"/>
                  <a:pt x="174975" y="2629746"/>
                  <a:pt x="187167" y="2660417"/>
                </a:cubicBezTo>
                <a:lnTo>
                  <a:pt x="202312" y="2698136"/>
                </a:lnTo>
                <a:cubicBezTo>
                  <a:pt x="205598" y="2712881"/>
                  <a:pt x="210218" y="2727292"/>
                  <a:pt x="216123" y="2741189"/>
                </a:cubicBezTo>
                <a:cubicBezTo>
                  <a:pt x="223457" y="2759000"/>
                  <a:pt x="233268" y="2778527"/>
                  <a:pt x="241174" y="2795958"/>
                </a:cubicBezTo>
                <a:cubicBezTo>
                  <a:pt x="247079" y="2808721"/>
                  <a:pt x="252699" y="2820437"/>
                  <a:pt x="256795" y="2829771"/>
                </a:cubicBezTo>
                <a:lnTo>
                  <a:pt x="261489" y="2842460"/>
                </a:lnTo>
                <a:lnTo>
                  <a:pt x="262167" y="2843845"/>
                </a:lnTo>
                <a:lnTo>
                  <a:pt x="256890" y="2829581"/>
                </a:lnTo>
                <a:cubicBezTo>
                  <a:pt x="252794" y="2820056"/>
                  <a:pt x="247365" y="2808530"/>
                  <a:pt x="241269" y="2795767"/>
                </a:cubicBezTo>
                <a:cubicBezTo>
                  <a:pt x="233363" y="2778336"/>
                  <a:pt x="223552" y="2758810"/>
                  <a:pt x="216218" y="2740998"/>
                </a:cubicBezTo>
                <a:cubicBezTo>
                  <a:pt x="210313" y="2727101"/>
                  <a:pt x="205693" y="2712690"/>
                  <a:pt x="202407" y="2697945"/>
                </a:cubicBezTo>
                <a:lnTo>
                  <a:pt x="218695" y="2738045"/>
                </a:lnTo>
                <a:cubicBezTo>
                  <a:pt x="223648" y="2750428"/>
                  <a:pt x="229363" y="2761192"/>
                  <a:pt x="234220" y="2771383"/>
                </a:cubicBezTo>
                <a:cubicBezTo>
                  <a:pt x="243745" y="2791671"/>
                  <a:pt x="253270" y="2808626"/>
                  <a:pt x="261367" y="2823675"/>
                </a:cubicBezTo>
                <a:cubicBezTo>
                  <a:pt x="278512" y="2853393"/>
                  <a:pt x="293847" y="2875205"/>
                  <a:pt x="310325" y="2901685"/>
                </a:cubicBezTo>
                <a:cubicBezTo>
                  <a:pt x="321088" y="2919020"/>
                  <a:pt x="329566" y="2927593"/>
                  <a:pt x="349187" y="2962359"/>
                </a:cubicBezTo>
                <a:cubicBezTo>
                  <a:pt x="358416" y="2978894"/>
                  <a:pt x="369570" y="2994277"/>
                  <a:pt x="382429" y="3008175"/>
                </a:cubicBezTo>
                <a:cubicBezTo>
                  <a:pt x="388239" y="3013699"/>
                  <a:pt x="389668" y="3011889"/>
                  <a:pt x="390430" y="3008936"/>
                </a:cubicBezTo>
                <a:lnTo>
                  <a:pt x="422815" y="3056371"/>
                </a:lnTo>
                <a:cubicBezTo>
                  <a:pt x="419672" y="3056371"/>
                  <a:pt x="421482" y="3064086"/>
                  <a:pt x="431102" y="3079898"/>
                </a:cubicBezTo>
                <a:cubicBezTo>
                  <a:pt x="435864" y="3087899"/>
                  <a:pt x="442437" y="3098091"/>
                  <a:pt x="451009" y="3110758"/>
                </a:cubicBezTo>
                <a:lnTo>
                  <a:pt x="465392" y="3131714"/>
                </a:lnTo>
                <a:cubicBezTo>
                  <a:pt x="470535" y="3139333"/>
                  <a:pt x="476631" y="3147430"/>
                  <a:pt x="483489" y="3156002"/>
                </a:cubicBezTo>
                <a:cubicBezTo>
                  <a:pt x="494634" y="3170100"/>
                  <a:pt x="509493" y="3189911"/>
                  <a:pt x="515589" y="3199151"/>
                </a:cubicBezTo>
                <a:cubicBezTo>
                  <a:pt x="527933" y="3217715"/>
                  <a:pt x="541258" y="3235622"/>
                  <a:pt x="555498" y="3252777"/>
                </a:cubicBezTo>
                <a:cubicBezTo>
                  <a:pt x="570643" y="3271827"/>
                  <a:pt x="586455" y="3291353"/>
                  <a:pt x="604552" y="3309927"/>
                </a:cubicBezTo>
                <a:cubicBezTo>
                  <a:pt x="622650" y="3328500"/>
                  <a:pt x="640461" y="3349265"/>
                  <a:pt x="659988" y="3368219"/>
                </a:cubicBezTo>
                <a:lnTo>
                  <a:pt x="718471" y="3424607"/>
                </a:lnTo>
                <a:lnTo>
                  <a:pt x="764763" y="3465565"/>
                </a:lnTo>
                <a:lnTo>
                  <a:pt x="787432" y="3485758"/>
                </a:lnTo>
                <a:lnTo>
                  <a:pt x="810483" y="3504808"/>
                </a:lnTo>
                <a:lnTo>
                  <a:pt x="854298" y="3541289"/>
                </a:lnTo>
                <a:lnTo>
                  <a:pt x="895705" y="3574130"/>
                </a:lnTo>
                <a:lnTo>
                  <a:pt x="895732" y="3574150"/>
                </a:lnTo>
                <a:cubicBezTo>
                  <a:pt x="911067" y="3584818"/>
                  <a:pt x="925926" y="3595962"/>
                  <a:pt x="941356" y="3606059"/>
                </a:cubicBezTo>
                <a:lnTo>
                  <a:pt x="987743" y="3636158"/>
                </a:lnTo>
                <a:lnTo>
                  <a:pt x="1010794" y="3651207"/>
                </a:lnTo>
                <a:cubicBezTo>
                  <a:pt x="1018509" y="3656065"/>
                  <a:pt x="1026510" y="3660732"/>
                  <a:pt x="1034225" y="3665209"/>
                </a:cubicBezTo>
                <a:lnTo>
                  <a:pt x="1080993" y="3693117"/>
                </a:lnTo>
                <a:lnTo>
                  <a:pt x="1081400" y="3693383"/>
                </a:lnTo>
                <a:lnTo>
                  <a:pt x="1127569" y="3717787"/>
                </a:lnTo>
                <a:lnTo>
                  <a:pt x="1169444" y="3740841"/>
                </a:lnTo>
                <a:lnTo>
                  <a:pt x="1170052" y="3741123"/>
                </a:lnTo>
                <a:cubicBezTo>
                  <a:pt x="1191197" y="3751886"/>
                  <a:pt x="1213962" y="3761221"/>
                  <a:pt x="1235965" y="3771318"/>
                </a:cubicBezTo>
                <a:cubicBezTo>
                  <a:pt x="1246918" y="3776270"/>
                  <a:pt x="1257777" y="3780843"/>
                  <a:pt x="1268445" y="3786081"/>
                </a:cubicBezTo>
                <a:cubicBezTo>
                  <a:pt x="1279113" y="3791320"/>
                  <a:pt x="1289686" y="3795035"/>
                  <a:pt x="1299592" y="3799607"/>
                </a:cubicBezTo>
                <a:cubicBezTo>
                  <a:pt x="1298830" y="3801036"/>
                  <a:pt x="1298163" y="3802559"/>
                  <a:pt x="1297306" y="3803988"/>
                </a:cubicBezTo>
                <a:cubicBezTo>
                  <a:pt x="1296448" y="3805417"/>
                  <a:pt x="1298353" y="3809608"/>
                  <a:pt x="1262539" y="3796654"/>
                </a:cubicBezTo>
                <a:cubicBezTo>
                  <a:pt x="1238527" y="3787005"/>
                  <a:pt x="1215276" y="3775537"/>
                  <a:pt x="1193007" y="3762364"/>
                </a:cubicBezTo>
                <a:cubicBezTo>
                  <a:pt x="1187387" y="3759221"/>
                  <a:pt x="1181577" y="3756173"/>
                  <a:pt x="1175767" y="3752839"/>
                </a:cubicBezTo>
                <a:lnTo>
                  <a:pt x="1158622" y="3743314"/>
                </a:lnTo>
                <a:cubicBezTo>
                  <a:pt x="1147096" y="3737218"/>
                  <a:pt x="1135762" y="3731503"/>
                  <a:pt x="1124998" y="3726455"/>
                </a:cubicBezTo>
                <a:lnTo>
                  <a:pt x="1073793" y="3706315"/>
                </a:lnTo>
                <a:lnTo>
                  <a:pt x="1074326" y="3706642"/>
                </a:lnTo>
                <a:lnTo>
                  <a:pt x="1075680" y="3707437"/>
                </a:lnTo>
                <a:lnTo>
                  <a:pt x="1124998" y="3726835"/>
                </a:lnTo>
                <a:cubicBezTo>
                  <a:pt x="1135761" y="3731884"/>
                  <a:pt x="1147096" y="3737599"/>
                  <a:pt x="1158621" y="3743695"/>
                </a:cubicBezTo>
                <a:lnTo>
                  <a:pt x="1175766" y="3753220"/>
                </a:lnTo>
                <a:cubicBezTo>
                  <a:pt x="1181576" y="3756268"/>
                  <a:pt x="1187386" y="3759316"/>
                  <a:pt x="1193006" y="3762745"/>
                </a:cubicBezTo>
                <a:cubicBezTo>
                  <a:pt x="1215276" y="3775928"/>
                  <a:pt x="1238526" y="3787386"/>
                  <a:pt x="1262539" y="3797035"/>
                </a:cubicBezTo>
                <a:cubicBezTo>
                  <a:pt x="1298353" y="3809989"/>
                  <a:pt x="1296162" y="3806560"/>
                  <a:pt x="1297305" y="3804369"/>
                </a:cubicBezTo>
                <a:cubicBezTo>
                  <a:pt x="1298448" y="3802178"/>
                  <a:pt x="1298829" y="3801416"/>
                  <a:pt x="1299591" y="3799988"/>
                </a:cubicBezTo>
                <a:lnTo>
                  <a:pt x="1355407" y="3821800"/>
                </a:lnTo>
                <a:lnTo>
                  <a:pt x="1413224" y="3841517"/>
                </a:lnTo>
                <a:cubicBezTo>
                  <a:pt x="1425988" y="3845708"/>
                  <a:pt x="1438561" y="3850375"/>
                  <a:pt x="1451324" y="3854090"/>
                </a:cubicBezTo>
                <a:cubicBezTo>
                  <a:pt x="1453029" y="3855394"/>
                  <a:pt x="1454810" y="3856604"/>
                  <a:pt x="1456658" y="3857709"/>
                </a:cubicBezTo>
                <a:lnTo>
                  <a:pt x="1461717" y="3861091"/>
                </a:lnTo>
                <a:lnTo>
                  <a:pt x="1466318" y="3864559"/>
                </a:lnTo>
                <a:lnTo>
                  <a:pt x="1467374" y="3866692"/>
                </a:lnTo>
                <a:lnTo>
                  <a:pt x="1463013" y="3868624"/>
                </a:lnTo>
                <a:lnTo>
                  <a:pt x="1462330" y="3868744"/>
                </a:lnTo>
                <a:lnTo>
                  <a:pt x="1462639" y="3868790"/>
                </a:lnTo>
                <a:lnTo>
                  <a:pt x="1463013" y="3868624"/>
                </a:lnTo>
                <a:lnTo>
                  <a:pt x="1467907" y="3867767"/>
                </a:lnTo>
                <a:lnTo>
                  <a:pt x="1467374" y="3866692"/>
                </a:lnTo>
                <a:lnTo>
                  <a:pt x="1468491" y="3866197"/>
                </a:lnTo>
                <a:lnTo>
                  <a:pt x="1466318" y="3864559"/>
                </a:lnTo>
                <a:lnTo>
                  <a:pt x="1466027" y="3863972"/>
                </a:lnTo>
                <a:lnTo>
                  <a:pt x="1461717" y="3861091"/>
                </a:lnTo>
                <a:lnTo>
                  <a:pt x="1457231" y="3857709"/>
                </a:lnTo>
                <a:cubicBezTo>
                  <a:pt x="1455383" y="3856604"/>
                  <a:pt x="1453602" y="3855394"/>
                  <a:pt x="1451897" y="3854090"/>
                </a:cubicBezTo>
                <a:lnTo>
                  <a:pt x="1490187" y="3864990"/>
                </a:lnTo>
                <a:lnTo>
                  <a:pt x="1490187" y="3864853"/>
                </a:lnTo>
                <a:cubicBezTo>
                  <a:pt x="1536478" y="3876093"/>
                  <a:pt x="1590580" y="3889618"/>
                  <a:pt x="1641349" y="3900286"/>
                </a:cubicBezTo>
                <a:cubicBezTo>
                  <a:pt x="1690688" y="3908859"/>
                  <a:pt x="1719644" y="3913717"/>
                  <a:pt x="1732979" y="3914288"/>
                </a:cubicBezTo>
                <a:cubicBezTo>
                  <a:pt x="1746314" y="3914859"/>
                  <a:pt x="1744028" y="3912383"/>
                  <a:pt x="1730884" y="3907334"/>
                </a:cubicBezTo>
                <a:cubicBezTo>
                  <a:pt x="1722216" y="3903715"/>
                  <a:pt x="1708881" y="3899143"/>
                  <a:pt x="1711834" y="3897238"/>
                </a:cubicBezTo>
                <a:cubicBezTo>
                  <a:pt x="1719835" y="3892475"/>
                  <a:pt x="1707643" y="3885427"/>
                  <a:pt x="1673734" y="3875711"/>
                </a:cubicBezTo>
                <a:cubicBezTo>
                  <a:pt x="1665352" y="3873235"/>
                  <a:pt x="1655636" y="3870663"/>
                  <a:pt x="1644492" y="3867806"/>
                </a:cubicBezTo>
                <a:cubicBezTo>
                  <a:pt x="1633348" y="3864948"/>
                  <a:pt x="1621156" y="3861138"/>
                  <a:pt x="1607440" y="3857423"/>
                </a:cubicBezTo>
                <a:cubicBezTo>
                  <a:pt x="1580103" y="3849518"/>
                  <a:pt x="1547051" y="3841707"/>
                  <a:pt x="1509237" y="3829420"/>
                </a:cubicBezTo>
                <a:cubicBezTo>
                  <a:pt x="1482376" y="3821133"/>
                  <a:pt x="1450849" y="3812656"/>
                  <a:pt x="1428274" y="3803321"/>
                </a:cubicBezTo>
                <a:cubicBezTo>
                  <a:pt x="1411891" y="3797035"/>
                  <a:pt x="1394080" y="3790558"/>
                  <a:pt x="1375696" y="3784271"/>
                </a:cubicBezTo>
                <a:cubicBezTo>
                  <a:pt x="1357313" y="3777985"/>
                  <a:pt x="1338835" y="3769603"/>
                  <a:pt x="1320451" y="3762269"/>
                </a:cubicBezTo>
                <a:cubicBezTo>
                  <a:pt x="1287390" y="3749448"/>
                  <a:pt x="1255243" y="3734361"/>
                  <a:pt x="1224249" y="3717120"/>
                </a:cubicBezTo>
                <a:cubicBezTo>
                  <a:pt x="1239956" y="3721178"/>
                  <a:pt x="1255329" y="3726398"/>
                  <a:pt x="1270255" y="3732742"/>
                </a:cubicBezTo>
                <a:cubicBezTo>
                  <a:pt x="1279780" y="3736932"/>
                  <a:pt x="1291495" y="3741218"/>
                  <a:pt x="1304164" y="3745981"/>
                </a:cubicBezTo>
                <a:lnTo>
                  <a:pt x="1345788" y="3762364"/>
                </a:lnTo>
                <a:cubicBezTo>
                  <a:pt x="1368172" y="3771889"/>
                  <a:pt x="1391508" y="3779509"/>
                  <a:pt x="1414844" y="3787415"/>
                </a:cubicBezTo>
                <a:cubicBezTo>
                  <a:pt x="1438180" y="3795320"/>
                  <a:pt x="1461421" y="3803607"/>
                  <a:pt x="1485234" y="3809894"/>
                </a:cubicBezTo>
                <a:cubicBezTo>
                  <a:pt x="1500093" y="3815513"/>
                  <a:pt x="1521238" y="3821324"/>
                  <a:pt x="1541336" y="3827039"/>
                </a:cubicBezTo>
                <a:cubicBezTo>
                  <a:pt x="1553909" y="3831230"/>
                  <a:pt x="1566768" y="3834087"/>
                  <a:pt x="1579436" y="3837707"/>
                </a:cubicBezTo>
                <a:cubicBezTo>
                  <a:pt x="1611059" y="3845898"/>
                  <a:pt x="1642682" y="3854757"/>
                  <a:pt x="1674686" y="3860852"/>
                </a:cubicBezTo>
                <a:cubicBezTo>
                  <a:pt x="1670876" y="3863234"/>
                  <a:pt x="1671638" y="3866186"/>
                  <a:pt x="1683640" y="3870377"/>
                </a:cubicBezTo>
                <a:cubicBezTo>
                  <a:pt x="1692603" y="3873616"/>
                  <a:pt x="1701728" y="3876378"/>
                  <a:pt x="1710976" y="3878664"/>
                </a:cubicBezTo>
                <a:cubicBezTo>
                  <a:pt x="1717168" y="3880284"/>
                  <a:pt x="1724311" y="3882093"/>
                  <a:pt x="1732503" y="3883998"/>
                </a:cubicBezTo>
                <a:lnTo>
                  <a:pt x="1760411" y="3888856"/>
                </a:lnTo>
                <a:cubicBezTo>
                  <a:pt x="1777166" y="3890609"/>
                  <a:pt x="1793558" y="3894952"/>
                  <a:pt x="1808989" y="3901715"/>
                </a:cubicBezTo>
                <a:cubicBezTo>
                  <a:pt x="1817351" y="3905963"/>
                  <a:pt x="1826420" y="3908639"/>
                  <a:pt x="1835754" y="3909620"/>
                </a:cubicBezTo>
                <a:cubicBezTo>
                  <a:pt x="1860538" y="3912573"/>
                  <a:pt x="1885474" y="3914135"/>
                  <a:pt x="1910430" y="3914288"/>
                </a:cubicBezTo>
                <a:lnTo>
                  <a:pt x="1910464" y="3914289"/>
                </a:lnTo>
                <a:lnTo>
                  <a:pt x="1837278" y="3909715"/>
                </a:lnTo>
                <a:cubicBezTo>
                  <a:pt x="1827943" y="3908735"/>
                  <a:pt x="1818876" y="3906058"/>
                  <a:pt x="1810513" y="3901810"/>
                </a:cubicBezTo>
                <a:cubicBezTo>
                  <a:pt x="1795082" y="3895037"/>
                  <a:pt x="1778690" y="3890704"/>
                  <a:pt x="1761935" y="3888951"/>
                </a:cubicBezTo>
                <a:lnTo>
                  <a:pt x="1734027" y="3884093"/>
                </a:lnTo>
                <a:cubicBezTo>
                  <a:pt x="1725835" y="3882188"/>
                  <a:pt x="1718692" y="3880379"/>
                  <a:pt x="1712500" y="3878759"/>
                </a:cubicBezTo>
                <a:cubicBezTo>
                  <a:pt x="1703252" y="3876473"/>
                  <a:pt x="1694127" y="3873711"/>
                  <a:pt x="1685164" y="3870472"/>
                </a:cubicBezTo>
                <a:cubicBezTo>
                  <a:pt x="1679163" y="3868187"/>
                  <a:pt x="1675972" y="3866306"/>
                  <a:pt x="1674758" y="3864746"/>
                </a:cubicBezTo>
                <a:lnTo>
                  <a:pt x="1676170" y="3861053"/>
                </a:lnTo>
                <a:lnTo>
                  <a:pt x="1676115" y="3861042"/>
                </a:lnTo>
                <a:cubicBezTo>
                  <a:pt x="1643825" y="3854946"/>
                  <a:pt x="1612202" y="3846088"/>
                  <a:pt x="1580865" y="3837897"/>
                </a:cubicBezTo>
                <a:lnTo>
                  <a:pt x="1580064" y="3837160"/>
                </a:lnTo>
                <a:lnTo>
                  <a:pt x="1543241" y="3826848"/>
                </a:lnTo>
                <a:cubicBezTo>
                  <a:pt x="1541432" y="3823610"/>
                  <a:pt x="1515333" y="3816085"/>
                  <a:pt x="1488187" y="3808369"/>
                </a:cubicBezTo>
                <a:cubicBezTo>
                  <a:pt x="1483520" y="3804464"/>
                  <a:pt x="1460183" y="3797988"/>
                  <a:pt x="1434180" y="3788653"/>
                </a:cubicBezTo>
                <a:cubicBezTo>
                  <a:pt x="1416083" y="3782510"/>
                  <a:pt x="1402057" y="3777390"/>
                  <a:pt x="1392366" y="3773378"/>
                </a:cubicBezTo>
                <a:lnTo>
                  <a:pt x="1376944" y="3764958"/>
                </a:lnTo>
                <a:lnTo>
                  <a:pt x="1376212" y="3764724"/>
                </a:lnTo>
                <a:lnTo>
                  <a:pt x="1391889" y="3773282"/>
                </a:lnTo>
                <a:cubicBezTo>
                  <a:pt x="1401580" y="3777294"/>
                  <a:pt x="1415606" y="3782414"/>
                  <a:pt x="1433703" y="3788558"/>
                </a:cubicBezTo>
                <a:cubicBezTo>
                  <a:pt x="1459706" y="3798083"/>
                  <a:pt x="1483043" y="3804369"/>
                  <a:pt x="1487710" y="3808275"/>
                </a:cubicBezTo>
                <a:lnTo>
                  <a:pt x="1485805" y="3809513"/>
                </a:lnTo>
                <a:cubicBezTo>
                  <a:pt x="1462088" y="3803226"/>
                  <a:pt x="1438751" y="3794940"/>
                  <a:pt x="1415415" y="3787034"/>
                </a:cubicBezTo>
                <a:cubicBezTo>
                  <a:pt x="1392079" y="3779128"/>
                  <a:pt x="1368743" y="3771508"/>
                  <a:pt x="1346359" y="3761983"/>
                </a:cubicBezTo>
                <a:lnTo>
                  <a:pt x="1304735" y="3745600"/>
                </a:lnTo>
                <a:cubicBezTo>
                  <a:pt x="1292066" y="3740838"/>
                  <a:pt x="1280732" y="3736551"/>
                  <a:pt x="1270826" y="3732360"/>
                </a:cubicBezTo>
                <a:cubicBezTo>
                  <a:pt x="1255900" y="3726016"/>
                  <a:pt x="1240527" y="3720797"/>
                  <a:pt x="1224820" y="3716739"/>
                </a:cubicBezTo>
                <a:cubicBezTo>
                  <a:pt x="1165355" y="3688612"/>
                  <a:pt x="1107367" y="3657456"/>
                  <a:pt x="1051084" y="3623394"/>
                </a:cubicBezTo>
                <a:cubicBezTo>
                  <a:pt x="1048131" y="3618346"/>
                  <a:pt x="1043892" y="3614165"/>
                  <a:pt x="1038797" y="3611298"/>
                </a:cubicBezTo>
                <a:cubicBezTo>
                  <a:pt x="1031758" y="3606373"/>
                  <a:pt x="1024442" y="3601858"/>
                  <a:pt x="1016889" y="3597772"/>
                </a:cubicBezTo>
                <a:cubicBezTo>
                  <a:pt x="1008841" y="3593248"/>
                  <a:pt x="1000078" y="3588652"/>
                  <a:pt x="991755" y="3584080"/>
                </a:cubicBezTo>
                <a:lnTo>
                  <a:pt x="970978" y="3571564"/>
                </a:lnTo>
                <a:lnTo>
                  <a:pt x="991755" y="3584092"/>
                </a:lnTo>
                <a:cubicBezTo>
                  <a:pt x="1000078" y="3588676"/>
                  <a:pt x="1008841" y="3593295"/>
                  <a:pt x="1016889" y="3597867"/>
                </a:cubicBezTo>
                <a:cubicBezTo>
                  <a:pt x="1024442" y="3601953"/>
                  <a:pt x="1031757" y="3606468"/>
                  <a:pt x="1038796" y="3611392"/>
                </a:cubicBezTo>
                <a:cubicBezTo>
                  <a:pt x="1043892" y="3614260"/>
                  <a:pt x="1048131" y="3618441"/>
                  <a:pt x="1051084" y="3623489"/>
                </a:cubicBezTo>
                <a:cubicBezTo>
                  <a:pt x="1036891" y="3615393"/>
                  <a:pt x="1023366" y="3606249"/>
                  <a:pt x="1009650" y="3597296"/>
                </a:cubicBezTo>
                <a:lnTo>
                  <a:pt x="969280" y="3570541"/>
                </a:lnTo>
                <a:lnTo>
                  <a:pt x="969264" y="3570531"/>
                </a:lnTo>
                <a:cubicBezTo>
                  <a:pt x="958025" y="3563673"/>
                  <a:pt x="947642" y="3555576"/>
                  <a:pt x="936879" y="3548147"/>
                </a:cubicBezTo>
                <a:cubicBezTo>
                  <a:pt x="934974" y="3542622"/>
                  <a:pt x="915734" y="3526049"/>
                  <a:pt x="889254" y="3505665"/>
                </a:cubicBezTo>
                <a:cubicBezTo>
                  <a:pt x="876300" y="3494902"/>
                  <a:pt x="861632" y="3483187"/>
                  <a:pt x="846296" y="3471470"/>
                </a:cubicBezTo>
                <a:cubicBezTo>
                  <a:pt x="830961" y="3459755"/>
                  <a:pt x="814864" y="3448039"/>
                  <a:pt x="800100" y="3436323"/>
                </a:cubicBezTo>
                <a:cubicBezTo>
                  <a:pt x="774763" y="3416607"/>
                  <a:pt x="746760" y="3395937"/>
                  <a:pt x="722471" y="3374316"/>
                </a:cubicBezTo>
                <a:lnTo>
                  <a:pt x="676656" y="3329929"/>
                </a:lnTo>
                <a:lnTo>
                  <a:pt x="633032" y="3283542"/>
                </a:lnTo>
                <a:cubicBezTo>
                  <a:pt x="618173" y="3268303"/>
                  <a:pt x="604457" y="3252110"/>
                  <a:pt x="590645" y="3235917"/>
                </a:cubicBezTo>
                <a:lnTo>
                  <a:pt x="559153" y="3198419"/>
                </a:lnTo>
                <a:lnTo>
                  <a:pt x="549022" y="3187435"/>
                </a:lnTo>
                <a:cubicBezTo>
                  <a:pt x="526543" y="3159431"/>
                  <a:pt x="509017" y="3138762"/>
                  <a:pt x="496253" y="3124856"/>
                </a:cubicBezTo>
                <a:cubicBezTo>
                  <a:pt x="483490" y="3110949"/>
                  <a:pt x="476441" y="3103138"/>
                  <a:pt x="473012" y="3102281"/>
                </a:cubicBezTo>
                <a:cubicBezTo>
                  <a:pt x="466630" y="3100852"/>
                  <a:pt x="449771" y="3083231"/>
                  <a:pt x="429007" y="3059704"/>
                </a:cubicBezTo>
                <a:lnTo>
                  <a:pt x="428636" y="3059075"/>
                </a:lnTo>
                <a:lnTo>
                  <a:pt x="423482" y="3056752"/>
                </a:lnTo>
                <a:lnTo>
                  <a:pt x="391097" y="3009127"/>
                </a:lnTo>
                <a:lnTo>
                  <a:pt x="390605" y="3008195"/>
                </a:lnTo>
                <a:lnTo>
                  <a:pt x="388513" y="3010972"/>
                </a:lnTo>
                <a:cubicBezTo>
                  <a:pt x="387335" y="3011104"/>
                  <a:pt x="385525" y="3010175"/>
                  <a:pt x="382620" y="3007412"/>
                </a:cubicBezTo>
                <a:cubicBezTo>
                  <a:pt x="369761" y="2993515"/>
                  <a:pt x="358607" y="2978132"/>
                  <a:pt x="349378" y="2961597"/>
                </a:cubicBezTo>
                <a:cubicBezTo>
                  <a:pt x="329756" y="2927116"/>
                  <a:pt x="320803" y="2918258"/>
                  <a:pt x="310420" y="2901113"/>
                </a:cubicBezTo>
                <a:cubicBezTo>
                  <a:pt x="293942" y="2874634"/>
                  <a:pt x="278607" y="2852822"/>
                  <a:pt x="261462" y="2823104"/>
                </a:cubicBezTo>
                <a:cubicBezTo>
                  <a:pt x="253175" y="2808054"/>
                  <a:pt x="244317" y="2791099"/>
                  <a:pt x="234315" y="2770811"/>
                </a:cubicBezTo>
                <a:cubicBezTo>
                  <a:pt x="229458" y="2760619"/>
                  <a:pt x="223743" y="2749856"/>
                  <a:pt x="218790" y="2737473"/>
                </a:cubicBezTo>
                <a:lnTo>
                  <a:pt x="202502" y="2697373"/>
                </a:lnTo>
                <a:lnTo>
                  <a:pt x="187738" y="2659273"/>
                </a:lnTo>
                <a:lnTo>
                  <a:pt x="184386" y="2642510"/>
                </a:lnTo>
                <a:lnTo>
                  <a:pt x="183891" y="2641275"/>
                </a:lnTo>
                <a:lnTo>
                  <a:pt x="187643" y="2660035"/>
                </a:lnTo>
                <a:cubicBezTo>
                  <a:pt x="175070" y="2629365"/>
                  <a:pt x="165736" y="2606505"/>
                  <a:pt x="159068" y="2589455"/>
                </a:cubicBezTo>
                <a:cubicBezTo>
                  <a:pt x="152401" y="2572406"/>
                  <a:pt x="147733" y="2562785"/>
                  <a:pt x="145447" y="2558118"/>
                </a:cubicBezTo>
                <a:cubicBezTo>
                  <a:pt x="144256" y="2555737"/>
                  <a:pt x="143369" y="2554808"/>
                  <a:pt x="142764" y="2555162"/>
                </a:cubicBezTo>
                <a:close/>
                <a:moveTo>
                  <a:pt x="4028355" y="2553138"/>
                </a:moveTo>
                <a:lnTo>
                  <a:pt x="4027893" y="2553892"/>
                </a:lnTo>
                <a:lnTo>
                  <a:pt x="4026360" y="2555404"/>
                </a:lnTo>
                <a:lnTo>
                  <a:pt x="4025095" y="2558454"/>
                </a:lnTo>
                <a:lnTo>
                  <a:pt x="4024303" y="2559745"/>
                </a:lnTo>
                <a:lnTo>
                  <a:pt x="4021966" y="2566000"/>
                </a:lnTo>
                <a:lnTo>
                  <a:pt x="4021723" y="2566587"/>
                </a:lnTo>
                <a:lnTo>
                  <a:pt x="4020167" y="2570814"/>
                </a:lnTo>
                <a:lnTo>
                  <a:pt x="4015550" y="2583169"/>
                </a:lnTo>
                <a:cubicBezTo>
                  <a:pt x="4011064" y="2596151"/>
                  <a:pt x="4005854" y="2608877"/>
                  <a:pt x="3999929" y="2621269"/>
                </a:cubicBezTo>
                <a:cubicBezTo>
                  <a:pt x="3996681" y="2628584"/>
                  <a:pt x="3992957" y="2635680"/>
                  <a:pt x="3988785" y="2642510"/>
                </a:cubicBezTo>
                <a:lnTo>
                  <a:pt x="3982775" y="2648030"/>
                </a:lnTo>
                <a:lnTo>
                  <a:pt x="3982832" y="2648332"/>
                </a:lnTo>
                <a:cubicBezTo>
                  <a:pt x="3984022" y="2648940"/>
                  <a:pt x="3985927" y="2647130"/>
                  <a:pt x="3988784" y="2642701"/>
                </a:cubicBezTo>
                <a:cubicBezTo>
                  <a:pt x="3992956" y="2635871"/>
                  <a:pt x="3996680" y="2628775"/>
                  <a:pt x="3999928" y="2621460"/>
                </a:cubicBezTo>
                <a:cubicBezTo>
                  <a:pt x="4005853" y="2609068"/>
                  <a:pt x="4011063" y="2596342"/>
                  <a:pt x="4015550" y="2583360"/>
                </a:cubicBezTo>
                <a:lnTo>
                  <a:pt x="4020167" y="2570814"/>
                </a:lnTo>
                <a:lnTo>
                  <a:pt x="4021966" y="2566000"/>
                </a:lnTo>
                <a:lnTo>
                  <a:pt x="4025095" y="2558454"/>
                </a:lnTo>
                <a:lnTo>
                  <a:pt x="4027893" y="2553892"/>
                </a:lnTo>
                <a:lnTo>
                  <a:pt x="4028299" y="2553491"/>
                </a:lnTo>
                <a:close/>
                <a:moveTo>
                  <a:pt x="4077854" y="2523245"/>
                </a:moveTo>
                <a:lnTo>
                  <a:pt x="4077487" y="2523960"/>
                </a:lnTo>
                <a:lnTo>
                  <a:pt x="4077993" y="2524794"/>
                </a:lnTo>
                <a:cubicBezTo>
                  <a:pt x="4077670" y="2527787"/>
                  <a:pt x="4076533" y="2533567"/>
                  <a:pt x="4074223" y="2543354"/>
                </a:cubicBezTo>
                <a:cubicBezTo>
                  <a:pt x="4067585" y="2571749"/>
                  <a:pt x="4058927" y="2599628"/>
                  <a:pt x="4048316" y="2626794"/>
                </a:cubicBezTo>
                <a:cubicBezTo>
                  <a:pt x="4041553" y="2643462"/>
                  <a:pt x="4034219" y="2662703"/>
                  <a:pt x="4026694" y="2683277"/>
                </a:cubicBezTo>
                <a:lnTo>
                  <a:pt x="4015073" y="2714900"/>
                </a:lnTo>
                <a:lnTo>
                  <a:pt x="4002120" y="2746618"/>
                </a:lnTo>
                <a:cubicBezTo>
                  <a:pt x="3993738" y="2767573"/>
                  <a:pt x="3985165" y="2789100"/>
                  <a:pt x="3979831" y="2803768"/>
                </a:cubicBezTo>
                <a:cubicBezTo>
                  <a:pt x="3977164" y="2811103"/>
                  <a:pt x="3975092" y="2816842"/>
                  <a:pt x="3974295" y="2820080"/>
                </a:cubicBezTo>
                <a:lnTo>
                  <a:pt x="3975785" y="2821006"/>
                </a:lnTo>
                <a:lnTo>
                  <a:pt x="3975164" y="2820533"/>
                </a:lnTo>
                <a:cubicBezTo>
                  <a:pt x="3975854" y="2817413"/>
                  <a:pt x="3977783" y="2811865"/>
                  <a:pt x="3980593" y="2804435"/>
                </a:cubicBezTo>
                <a:cubicBezTo>
                  <a:pt x="3986212" y="2789576"/>
                  <a:pt x="3994499" y="2768050"/>
                  <a:pt x="4002881" y="2747285"/>
                </a:cubicBezTo>
                <a:lnTo>
                  <a:pt x="4015836" y="2715186"/>
                </a:lnTo>
                <a:lnTo>
                  <a:pt x="4027456" y="2683563"/>
                </a:lnTo>
                <a:cubicBezTo>
                  <a:pt x="4034980" y="2662989"/>
                  <a:pt x="4042315" y="2643748"/>
                  <a:pt x="4049078" y="2627080"/>
                </a:cubicBezTo>
                <a:cubicBezTo>
                  <a:pt x="4059688" y="2599914"/>
                  <a:pt x="4068347" y="2572035"/>
                  <a:pt x="4074985" y="2543641"/>
                </a:cubicBezTo>
                <a:cubicBezTo>
                  <a:pt x="4079747" y="2524067"/>
                  <a:pt x="4079747" y="2520519"/>
                  <a:pt x="4077854" y="2523245"/>
                </a:cubicBezTo>
                <a:close/>
                <a:moveTo>
                  <a:pt x="370087" y="2517260"/>
                </a:moveTo>
                <a:lnTo>
                  <a:pt x="370743" y="2520066"/>
                </a:lnTo>
                <a:lnTo>
                  <a:pt x="387616" y="2561920"/>
                </a:lnTo>
                <a:lnTo>
                  <a:pt x="387303" y="2560156"/>
                </a:lnTo>
                <a:close/>
                <a:moveTo>
                  <a:pt x="320517" y="2499254"/>
                </a:moveTo>
                <a:cubicBezTo>
                  <a:pt x="321755" y="2504017"/>
                  <a:pt x="322612" y="2509064"/>
                  <a:pt x="324231" y="2514018"/>
                </a:cubicBezTo>
                <a:cubicBezTo>
                  <a:pt x="325850" y="2518970"/>
                  <a:pt x="327374" y="2524019"/>
                  <a:pt x="328994" y="2529067"/>
                </a:cubicBezTo>
                <a:cubicBezTo>
                  <a:pt x="327375" y="2524019"/>
                  <a:pt x="325851" y="2518971"/>
                  <a:pt x="324232" y="2514018"/>
                </a:cubicBezTo>
                <a:cubicBezTo>
                  <a:pt x="322612" y="2509065"/>
                  <a:pt x="321755" y="2504017"/>
                  <a:pt x="320517" y="2499254"/>
                </a:cubicBezTo>
                <a:close/>
                <a:moveTo>
                  <a:pt x="3882152" y="2495123"/>
                </a:moveTo>
                <a:lnTo>
                  <a:pt x="3881481" y="2496112"/>
                </a:lnTo>
                <a:cubicBezTo>
                  <a:pt x="3880218" y="2498521"/>
                  <a:pt x="3878723" y="2501635"/>
                  <a:pt x="3877342" y="2504397"/>
                </a:cubicBezTo>
                <a:lnTo>
                  <a:pt x="3874423" y="2509876"/>
                </a:lnTo>
                <a:lnTo>
                  <a:pt x="3874437" y="2509993"/>
                </a:lnTo>
                <a:cubicBezTo>
                  <a:pt x="3875151" y="2509135"/>
                  <a:pt x="3876342" y="2506826"/>
                  <a:pt x="3877628" y="2504111"/>
                </a:cubicBezTo>
                <a:cubicBezTo>
                  <a:pt x="3878938" y="2501420"/>
                  <a:pt x="3880378" y="2498342"/>
                  <a:pt x="3881606" y="2495946"/>
                </a:cubicBezTo>
                <a:close/>
                <a:moveTo>
                  <a:pt x="3776767" y="2490692"/>
                </a:moveTo>
                <a:cubicBezTo>
                  <a:pt x="3777192" y="2491087"/>
                  <a:pt x="3777020" y="2494254"/>
                  <a:pt x="3776091" y="2501159"/>
                </a:cubicBezTo>
                <a:cubicBezTo>
                  <a:pt x="3772281" y="2512875"/>
                  <a:pt x="3769329" y="2521733"/>
                  <a:pt x="3766566" y="2527448"/>
                </a:cubicBezTo>
                <a:cubicBezTo>
                  <a:pt x="3763804" y="2533163"/>
                  <a:pt x="3762090" y="2536020"/>
                  <a:pt x="3761042" y="2535925"/>
                </a:cubicBezTo>
                <a:cubicBezTo>
                  <a:pt x="3768828" y="2513280"/>
                  <a:pt x="3775490" y="2489509"/>
                  <a:pt x="3776767" y="2490692"/>
                </a:cubicBezTo>
                <a:close/>
                <a:moveTo>
                  <a:pt x="215830" y="2489499"/>
                </a:moveTo>
                <a:cubicBezTo>
                  <a:pt x="214312" y="2486946"/>
                  <a:pt x="215968" y="2494491"/>
                  <a:pt x="218147" y="2503778"/>
                </a:cubicBezTo>
                <a:lnTo>
                  <a:pt x="221591" y="2518642"/>
                </a:lnTo>
                <a:lnTo>
                  <a:pt x="224600" y="2530496"/>
                </a:lnTo>
                <a:cubicBezTo>
                  <a:pt x="226124" y="2531734"/>
                  <a:pt x="222290" y="2516256"/>
                  <a:pt x="219385" y="2503873"/>
                </a:cubicBezTo>
                <a:lnTo>
                  <a:pt x="216910" y="2492017"/>
                </a:lnTo>
                <a:close/>
                <a:moveTo>
                  <a:pt x="3785316" y="2484166"/>
                </a:moveTo>
                <a:lnTo>
                  <a:pt x="3778568" y="2510112"/>
                </a:lnTo>
                <a:lnTo>
                  <a:pt x="3776887" y="2512576"/>
                </a:lnTo>
                <a:lnTo>
                  <a:pt x="3776758" y="2513220"/>
                </a:lnTo>
                <a:cubicBezTo>
                  <a:pt x="3776544" y="2515327"/>
                  <a:pt x="3777092" y="2515018"/>
                  <a:pt x="3779044" y="2510112"/>
                </a:cubicBezTo>
                <a:close/>
                <a:moveTo>
                  <a:pt x="323743" y="2463440"/>
                </a:moveTo>
                <a:lnTo>
                  <a:pt x="323743" y="2463440"/>
                </a:lnTo>
                <a:lnTo>
                  <a:pt x="324160" y="2463936"/>
                </a:lnTo>
                <a:close/>
                <a:moveTo>
                  <a:pt x="325184" y="2459630"/>
                </a:moveTo>
                <a:lnTo>
                  <a:pt x="325432" y="2465446"/>
                </a:lnTo>
                <a:lnTo>
                  <a:pt x="325432" y="2465446"/>
                </a:lnTo>
                <a:cubicBezTo>
                  <a:pt x="325696" y="2464905"/>
                  <a:pt x="325636" y="2463059"/>
                  <a:pt x="325184" y="2459630"/>
                </a:cubicBezTo>
                <a:close/>
                <a:moveTo>
                  <a:pt x="4061655" y="2442277"/>
                </a:moveTo>
                <a:lnTo>
                  <a:pt x="4059539" y="2447892"/>
                </a:lnTo>
                <a:lnTo>
                  <a:pt x="4053206" y="2463202"/>
                </a:lnTo>
                <a:lnTo>
                  <a:pt x="4053317" y="2463118"/>
                </a:lnTo>
                <a:cubicBezTo>
                  <a:pt x="4054877" y="2460421"/>
                  <a:pt x="4057187" y="2454465"/>
                  <a:pt x="4059672" y="2447701"/>
                </a:cubicBezTo>
                <a:close/>
                <a:moveTo>
                  <a:pt x="4057650" y="2420768"/>
                </a:moveTo>
                <a:lnTo>
                  <a:pt x="4057409" y="2421412"/>
                </a:lnTo>
                <a:lnTo>
                  <a:pt x="4053300" y="2444980"/>
                </a:lnTo>
                <a:lnTo>
                  <a:pt x="4052129" y="2453904"/>
                </a:lnTo>
                <a:lnTo>
                  <a:pt x="4053321" y="2445171"/>
                </a:lnTo>
                <a:cubicBezTo>
                  <a:pt x="4054337" y="2438873"/>
                  <a:pt x="4055757" y="2430841"/>
                  <a:pt x="4057650" y="2420768"/>
                </a:cubicBezTo>
                <a:close/>
                <a:moveTo>
                  <a:pt x="305467" y="2413529"/>
                </a:moveTo>
                <a:cubicBezTo>
                  <a:pt x="304657" y="2412719"/>
                  <a:pt x="304229" y="2413910"/>
                  <a:pt x="304217" y="2416886"/>
                </a:cubicBezTo>
                <a:lnTo>
                  <a:pt x="304217" y="2416887"/>
                </a:lnTo>
                <a:lnTo>
                  <a:pt x="304217" y="2416887"/>
                </a:lnTo>
                <a:lnTo>
                  <a:pt x="305183" y="2427763"/>
                </a:lnTo>
                <a:lnTo>
                  <a:pt x="304217" y="2416887"/>
                </a:lnTo>
                <a:lnTo>
                  <a:pt x="305467" y="2413529"/>
                </a:lnTo>
                <a:cubicBezTo>
                  <a:pt x="309744" y="2422978"/>
                  <a:pt x="313335" y="2432713"/>
                  <a:pt x="316230" y="2442676"/>
                </a:cubicBezTo>
                <a:lnTo>
                  <a:pt x="321380" y="2456908"/>
                </a:lnTo>
                <a:lnTo>
                  <a:pt x="316230" y="2442675"/>
                </a:lnTo>
                <a:cubicBezTo>
                  <a:pt x="313335" y="2432712"/>
                  <a:pt x="309744" y="2422978"/>
                  <a:pt x="305467" y="2413529"/>
                </a:cubicBezTo>
                <a:close/>
                <a:moveTo>
                  <a:pt x="312801" y="2408195"/>
                </a:moveTo>
                <a:cubicBezTo>
                  <a:pt x="314135" y="2413719"/>
                  <a:pt x="315373" y="2418958"/>
                  <a:pt x="316611" y="2423816"/>
                </a:cubicBezTo>
                <a:lnTo>
                  <a:pt x="320326" y="2437246"/>
                </a:lnTo>
                <a:lnTo>
                  <a:pt x="316612" y="2423816"/>
                </a:lnTo>
                <a:cubicBezTo>
                  <a:pt x="315373" y="2418958"/>
                  <a:pt x="314135" y="2413719"/>
                  <a:pt x="312801" y="2408195"/>
                </a:cubicBezTo>
                <a:close/>
                <a:moveTo>
                  <a:pt x="275199" y="2388745"/>
                </a:moveTo>
                <a:lnTo>
                  <a:pt x="290322" y="2440770"/>
                </a:lnTo>
                <a:cubicBezTo>
                  <a:pt x="298133" y="2466773"/>
                  <a:pt x="306419" y="2497920"/>
                  <a:pt x="313849" y="2522494"/>
                </a:cubicBezTo>
                <a:lnTo>
                  <a:pt x="316706" y="2531163"/>
                </a:lnTo>
                <a:cubicBezTo>
                  <a:pt x="325279" y="2556023"/>
                  <a:pt x="331184" y="2568596"/>
                  <a:pt x="331184" y="2563548"/>
                </a:cubicBezTo>
                <a:lnTo>
                  <a:pt x="331101" y="2563282"/>
                </a:lnTo>
                <a:lnTo>
                  <a:pt x="327446" y="2558761"/>
                </a:lnTo>
                <a:cubicBezTo>
                  <a:pt x="324898" y="2553141"/>
                  <a:pt x="321278" y="2543783"/>
                  <a:pt x="316992" y="2531353"/>
                </a:cubicBezTo>
                <a:lnTo>
                  <a:pt x="314135" y="2522685"/>
                </a:lnTo>
                <a:cubicBezTo>
                  <a:pt x="306705" y="2498110"/>
                  <a:pt x="298418" y="2466964"/>
                  <a:pt x="290608" y="2440961"/>
                </a:cubicBezTo>
                <a:cubicBezTo>
                  <a:pt x="286617" y="2423301"/>
                  <a:pt x="281559" y="2405909"/>
                  <a:pt x="275463" y="2388859"/>
                </a:cubicBezTo>
                <a:close/>
                <a:moveTo>
                  <a:pt x="252853" y="2375715"/>
                </a:moveTo>
                <a:lnTo>
                  <a:pt x="252858" y="2376179"/>
                </a:lnTo>
                <a:lnTo>
                  <a:pt x="255512" y="2382150"/>
                </a:lnTo>
                <a:cubicBezTo>
                  <a:pt x="256847" y="2386144"/>
                  <a:pt x="258461" y="2391740"/>
                  <a:pt x="260128" y="2398384"/>
                </a:cubicBezTo>
                <a:cubicBezTo>
                  <a:pt x="272129" y="2447533"/>
                  <a:pt x="279749" y="2455724"/>
                  <a:pt x="291751" y="2495158"/>
                </a:cubicBezTo>
                <a:lnTo>
                  <a:pt x="291372" y="2493363"/>
                </a:lnTo>
                <a:lnTo>
                  <a:pt x="283720" y="2470503"/>
                </a:lnTo>
                <a:cubicBezTo>
                  <a:pt x="275951" y="2449259"/>
                  <a:pt x="269415" y="2435436"/>
                  <a:pt x="260414" y="2398574"/>
                </a:cubicBezTo>
                <a:cubicBezTo>
                  <a:pt x="257080" y="2385287"/>
                  <a:pt x="253960" y="2376191"/>
                  <a:pt x="252853" y="2375715"/>
                </a:cubicBezTo>
                <a:close/>
                <a:moveTo>
                  <a:pt x="327830" y="2363416"/>
                </a:moveTo>
                <a:lnTo>
                  <a:pt x="328958" y="2364595"/>
                </a:lnTo>
                <a:lnTo>
                  <a:pt x="334518" y="2377491"/>
                </a:lnTo>
                <a:lnTo>
                  <a:pt x="334518" y="2377050"/>
                </a:lnTo>
                <a:lnTo>
                  <a:pt x="329175" y="2364623"/>
                </a:lnTo>
                <a:close/>
                <a:moveTo>
                  <a:pt x="345376" y="2359617"/>
                </a:moveTo>
                <a:cubicBezTo>
                  <a:pt x="343186" y="2355808"/>
                  <a:pt x="347662" y="2379525"/>
                  <a:pt x="350901" y="2389240"/>
                </a:cubicBezTo>
                <a:cubicBezTo>
                  <a:pt x="354139" y="2398956"/>
                  <a:pt x="356902" y="2409719"/>
                  <a:pt x="361093" y="2421721"/>
                </a:cubicBezTo>
                <a:lnTo>
                  <a:pt x="364857" y="2433393"/>
                </a:lnTo>
                <a:lnTo>
                  <a:pt x="364468" y="2431196"/>
                </a:lnTo>
                <a:lnTo>
                  <a:pt x="361474" y="2421911"/>
                </a:lnTo>
                <a:cubicBezTo>
                  <a:pt x="357474" y="2409433"/>
                  <a:pt x="354616" y="2398575"/>
                  <a:pt x="351282" y="2389431"/>
                </a:cubicBezTo>
                <a:cubicBezTo>
                  <a:pt x="348782" y="2382573"/>
                  <a:pt x="345692" y="2367196"/>
                  <a:pt x="345228" y="2361543"/>
                </a:cubicBezTo>
                <a:lnTo>
                  <a:pt x="345710" y="2359966"/>
                </a:lnTo>
                <a:close/>
                <a:moveTo>
                  <a:pt x="315641" y="2348427"/>
                </a:moveTo>
                <a:lnTo>
                  <a:pt x="315674" y="2348712"/>
                </a:lnTo>
                <a:lnTo>
                  <a:pt x="317278" y="2350758"/>
                </a:lnTo>
                <a:cubicBezTo>
                  <a:pt x="319183" y="2355140"/>
                  <a:pt x="320624" y="2357330"/>
                  <a:pt x="321862" y="2358573"/>
                </a:cubicBezTo>
                <a:lnTo>
                  <a:pt x="323846" y="2359825"/>
                </a:lnTo>
                <a:lnTo>
                  <a:pt x="317469" y="2350759"/>
                </a:lnTo>
                <a:cubicBezTo>
                  <a:pt x="316421" y="2348378"/>
                  <a:pt x="315844" y="2347717"/>
                  <a:pt x="315641" y="2348427"/>
                </a:cubicBezTo>
                <a:close/>
                <a:moveTo>
                  <a:pt x="229267" y="2347997"/>
                </a:moveTo>
                <a:lnTo>
                  <a:pt x="229373" y="2348864"/>
                </a:lnTo>
                <a:lnTo>
                  <a:pt x="231839" y="2355522"/>
                </a:lnTo>
                <a:cubicBezTo>
                  <a:pt x="234982" y="2365618"/>
                  <a:pt x="239744" y="2382858"/>
                  <a:pt x="242126" y="2389621"/>
                </a:cubicBezTo>
                <a:cubicBezTo>
                  <a:pt x="247269" y="2404194"/>
                  <a:pt x="254032" y="2426769"/>
                  <a:pt x="258128" y="2436294"/>
                </a:cubicBezTo>
                <a:cubicBezTo>
                  <a:pt x="260738" y="2443580"/>
                  <a:pt x="263928" y="2450648"/>
                  <a:pt x="267653" y="2457439"/>
                </a:cubicBezTo>
                <a:lnTo>
                  <a:pt x="267725" y="2457156"/>
                </a:lnTo>
                <a:lnTo>
                  <a:pt x="258413" y="2436484"/>
                </a:lnTo>
                <a:cubicBezTo>
                  <a:pt x="254318" y="2426959"/>
                  <a:pt x="247555" y="2404385"/>
                  <a:pt x="242411" y="2389811"/>
                </a:cubicBezTo>
                <a:cubicBezTo>
                  <a:pt x="240030" y="2383048"/>
                  <a:pt x="235268" y="2365808"/>
                  <a:pt x="232124" y="2355712"/>
                </a:cubicBezTo>
                <a:cubicBezTo>
                  <a:pt x="230505" y="2350568"/>
                  <a:pt x="229648" y="2347235"/>
                  <a:pt x="229267" y="2347997"/>
                </a:cubicBezTo>
                <a:close/>
                <a:moveTo>
                  <a:pt x="78867" y="2332090"/>
                </a:moveTo>
                <a:cubicBezTo>
                  <a:pt x="97060" y="2412481"/>
                  <a:pt x="116395" y="2491634"/>
                  <a:pt x="136303" y="2570882"/>
                </a:cubicBezTo>
                <a:lnTo>
                  <a:pt x="134779" y="2570882"/>
                </a:lnTo>
                <a:lnTo>
                  <a:pt x="118015" y="2511637"/>
                </a:lnTo>
                <a:lnTo>
                  <a:pt x="109633" y="2482013"/>
                </a:lnTo>
                <a:cubicBezTo>
                  <a:pt x="106966" y="2472488"/>
                  <a:pt x="104870" y="2462011"/>
                  <a:pt x="102489" y="2452010"/>
                </a:cubicBezTo>
                <a:cubicBezTo>
                  <a:pt x="96488" y="2425150"/>
                  <a:pt x="89535" y="2398384"/>
                  <a:pt x="84391" y="2371333"/>
                </a:cubicBezTo>
                <a:cubicBezTo>
                  <a:pt x="81848" y="2358360"/>
                  <a:pt x="80010" y="2345263"/>
                  <a:pt x="78867" y="2332090"/>
                </a:cubicBezTo>
                <a:close/>
                <a:moveTo>
                  <a:pt x="4083328" y="2329690"/>
                </a:moveTo>
                <a:lnTo>
                  <a:pt x="4082606" y="2331222"/>
                </a:lnTo>
                <a:lnTo>
                  <a:pt x="4082606" y="2331328"/>
                </a:lnTo>
                <a:close/>
                <a:moveTo>
                  <a:pt x="182976" y="2324208"/>
                </a:moveTo>
                <a:lnTo>
                  <a:pt x="182081" y="2324950"/>
                </a:lnTo>
                <a:lnTo>
                  <a:pt x="184976" y="2331613"/>
                </a:lnTo>
                <a:cubicBezTo>
                  <a:pt x="187643" y="2340186"/>
                  <a:pt x="190691" y="2356283"/>
                  <a:pt x="197073" y="2382763"/>
                </a:cubicBezTo>
                <a:cubicBezTo>
                  <a:pt x="205717" y="2420696"/>
                  <a:pt x="211092" y="2439234"/>
                  <a:pt x="214003" y="2443802"/>
                </a:cubicBezTo>
                <a:lnTo>
                  <a:pt x="214616" y="2443834"/>
                </a:lnTo>
                <a:lnTo>
                  <a:pt x="211015" y="2434936"/>
                </a:lnTo>
                <a:cubicBezTo>
                  <a:pt x="207955" y="2425125"/>
                  <a:pt x="203835" y="2408147"/>
                  <a:pt x="198311" y="2382858"/>
                </a:cubicBezTo>
                <a:cubicBezTo>
                  <a:pt x="191929" y="2356379"/>
                  <a:pt x="188786" y="2340186"/>
                  <a:pt x="186214" y="2331709"/>
                </a:cubicBezTo>
                <a:cubicBezTo>
                  <a:pt x="184928" y="2327470"/>
                  <a:pt x="183833" y="2325089"/>
                  <a:pt x="182976" y="2324208"/>
                </a:cubicBezTo>
                <a:close/>
                <a:moveTo>
                  <a:pt x="4100994" y="2320247"/>
                </a:moveTo>
                <a:lnTo>
                  <a:pt x="4094084" y="2365166"/>
                </a:lnTo>
                <a:lnTo>
                  <a:pt x="4089365" y="2400114"/>
                </a:lnTo>
                <a:lnTo>
                  <a:pt x="4094345" y="2365225"/>
                </a:lnTo>
                <a:close/>
                <a:moveTo>
                  <a:pt x="145711" y="2307917"/>
                </a:moveTo>
                <a:lnTo>
                  <a:pt x="145924" y="2308754"/>
                </a:lnTo>
                <a:cubicBezTo>
                  <a:pt x="146829" y="2310921"/>
                  <a:pt x="147698" y="2312504"/>
                  <a:pt x="148619" y="2314446"/>
                </a:cubicBezTo>
                <a:lnTo>
                  <a:pt x="150872" y="2320324"/>
                </a:lnTo>
                <a:lnTo>
                  <a:pt x="150864" y="2320292"/>
                </a:lnTo>
                <a:cubicBezTo>
                  <a:pt x="149751" y="2316690"/>
                  <a:pt x="148778" y="2314389"/>
                  <a:pt x="147856" y="2312447"/>
                </a:cubicBezTo>
                <a:close/>
                <a:moveTo>
                  <a:pt x="4103465" y="2273428"/>
                </a:moveTo>
                <a:cubicBezTo>
                  <a:pt x="4101441" y="2273130"/>
                  <a:pt x="4097846" y="2282179"/>
                  <a:pt x="4094512" y="2296181"/>
                </a:cubicBezTo>
                <a:lnTo>
                  <a:pt x="4092765" y="2302189"/>
                </a:lnTo>
                <a:lnTo>
                  <a:pt x="4094607" y="2296086"/>
                </a:lnTo>
                <a:cubicBezTo>
                  <a:pt x="4096274" y="2289085"/>
                  <a:pt x="4098006" y="2283322"/>
                  <a:pt x="4099575" y="2279347"/>
                </a:cubicBezTo>
                <a:lnTo>
                  <a:pt x="4103473" y="2273466"/>
                </a:lnTo>
                <a:close/>
                <a:moveTo>
                  <a:pt x="313682" y="2258665"/>
                </a:moveTo>
                <a:cubicBezTo>
                  <a:pt x="313491" y="2261677"/>
                  <a:pt x="314325" y="2270512"/>
                  <a:pt x="315182" y="2279989"/>
                </a:cubicBezTo>
                <a:lnTo>
                  <a:pt x="317553" y="2314110"/>
                </a:lnTo>
                <a:lnTo>
                  <a:pt x="317407" y="2317581"/>
                </a:lnTo>
                <a:lnTo>
                  <a:pt x="316994" y="2321750"/>
                </a:lnTo>
                <a:lnTo>
                  <a:pt x="317226" y="2321867"/>
                </a:lnTo>
                <a:lnTo>
                  <a:pt x="317407" y="2317581"/>
                </a:lnTo>
                <a:lnTo>
                  <a:pt x="317634" y="2315281"/>
                </a:lnTo>
                <a:lnTo>
                  <a:pt x="317553" y="2314110"/>
                </a:lnTo>
                <a:lnTo>
                  <a:pt x="317757" y="2309254"/>
                </a:lnTo>
                <a:cubicBezTo>
                  <a:pt x="317464" y="2302260"/>
                  <a:pt x="316700" y="2292491"/>
                  <a:pt x="315468" y="2279989"/>
                </a:cubicBezTo>
                <a:cubicBezTo>
                  <a:pt x="315039" y="2275227"/>
                  <a:pt x="314617" y="2270637"/>
                  <a:pt x="314325" y="2266862"/>
                </a:cubicBezTo>
                <a:lnTo>
                  <a:pt x="313975" y="2258788"/>
                </a:lnTo>
                <a:close/>
                <a:moveTo>
                  <a:pt x="4083664" y="2253963"/>
                </a:moveTo>
                <a:lnTo>
                  <a:pt x="4083592" y="2253998"/>
                </a:lnTo>
                <a:lnTo>
                  <a:pt x="4083595" y="2254093"/>
                </a:lnTo>
                <a:close/>
                <a:moveTo>
                  <a:pt x="4088035" y="2245698"/>
                </a:moveTo>
                <a:lnTo>
                  <a:pt x="4087929" y="2245981"/>
                </a:lnTo>
                <a:lnTo>
                  <a:pt x="4088032" y="2245789"/>
                </a:lnTo>
                <a:close/>
                <a:moveTo>
                  <a:pt x="34421" y="2244759"/>
                </a:moveTo>
                <a:cubicBezTo>
                  <a:pt x="34082" y="2244371"/>
                  <a:pt x="33861" y="2245032"/>
                  <a:pt x="33814" y="2247127"/>
                </a:cubicBezTo>
                <a:cubicBezTo>
                  <a:pt x="34509" y="2265072"/>
                  <a:pt x="36605" y="2282941"/>
                  <a:pt x="40100" y="2300562"/>
                </a:cubicBezTo>
                <a:cubicBezTo>
                  <a:pt x="57093" y="2399279"/>
                  <a:pt x="79353" y="2497015"/>
                  <a:pt x="106775" y="2593361"/>
                </a:cubicBezTo>
                <a:cubicBezTo>
                  <a:pt x="120777" y="2637461"/>
                  <a:pt x="129635" y="2664417"/>
                  <a:pt x="137160" y="2682134"/>
                </a:cubicBezTo>
                <a:lnTo>
                  <a:pt x="154934" y="2714572"/>
                </a:lnTo>
                <a:lnTo>
                  <a:pt x="153798" y="2711406"/>
                </a:lnTo>
                <a:lnTo>
                  <a:pt x="137446" y="2681562"/>
                </a:lnTo>
                <a:cubicBezTo>
                  <a:pt x="129921" y="2663846"/>
                  <a:pt x="121063" y="2636890"/>
                  <a:pt x="107061" y="2592789"/>
                </a:cubicBezTo>
                <a:cubicBezTo>
                  <a:pt x="79639" y="2496444"/>
                  <a:pt x="57379" y="2398708"/>
                  <a:pt x="40386" y="2299991"/>
                </a:cubicBezTo>
                <a:cubicBezTo>
                  <a:pt x="36891" y="2282370"/>
                  <a:pt x="34795" y="2264501"/>
                  <a:pt x="34100" y="2246556"/>
                </a:cubicBezTo>
                <a:lnTo>
                  <a:pt x="34454" y="2244857"/>
                </a:lnTo>
                <a:close/>
                <a:moveTo>
                  <a:pt x="252966" y="2234999"/>
                </a:moveTo>
                <a:lnTo>
                  <a:pt x="252927" y="2235419"/>
                </a:lnTo>
                <a:lnTo>
                  <a:pt x="253680" y="2237285"/>
                </a:lnTo>
                <a:lnTo>
                  <a:pt x="254045" y="2238457"/>
                </a:lnTo>
                <a:lnTo>
                  <a:pt x="259271" y="2260272"/>
                </a:lnTo>
                <a:cubicBezTo>
                  <a:pt x="264414" y="2280179"/>
                  <a:pt x="269939" y="2307039"/>
                  <a:pt x="273939" y="2322374"/>
                </a:cubicBezTo>
                <a:lnTo>
                  <a:pt x="279940" y="2346282"/>
                </a:lnTo>
                <a:cubicBezTo>
                  <a:pt x="282321" y="2354664"/>
                  <a:pt x="284798" y="2362951"/>
                  <a:pt x="286893" y="2370095"/>
                </a:cubicBezTo>
                <a:cubicBezTo>
                  <a:pt x="288988" y="2376858"/>
                  <a:pt x="290751" y="2381906"/>
                  <a:pt x="291858" y="2383501"/>
                </a:cubicBezTo>
                <a:lnTo>
                  <a:pt x="292047" y="2383432"/>
                </a:lnTo>
                <a:lnTo>
                  <a:pt x="287179" y="2370285"/>
                </a:lnTo>
                <a:cubicBezTo>
                  <a:pt x="285083" y="2363141"/>
                  <a:pt x="282607" y="2354855"/>
                  <a:pt x="280226" y="2346472"/>
                </a:cubicBezTo>
                <a:lnTo>
                  <a:pt x="274225" y="2322565"/>
                </a:lnTo>
                <a:cubicBezTo>
                  <a:pt x="270224" y="2307230"/>
                  <a:pt x="264700" y="2280369"/>
                  <a:pt x="259556" y="2260462"/>
                </a:cubicBezTo>
                <a:cubicBezTo>
                  <a:pt x="257627" y="2252997"/>
                  <a:pt x="256181" y="2246469"/>
                  <a:pt x="255116" y="2241889"/>
                </a:cubicBezTo>
                <a:lnTo>
                  <a:pt x="254045" y="2238457"/>
                </a:lnTo>
                <a:lnTo>
                  <a:pt x="253889" y="2237804"/>
                </a:lnTo>
                <a:lnTo>
                  <a:pt x="253680" y="2237285"/>
                </a:lnTo>
                <a:close/>
                <a:moveTo>
                  <a:pt x="3759708" y="2233029"/>
                </a:moveTo>
                <a:lnTo>
                  <a:pt x="3757327" y="2250936"/>
                </a:lnTo>
                <a:lnTo>
                  <a:pt x="3754183" y="2268748"/>
                </a:lnTo>
                <a:lnTo>
                  <a:pt x="3747802" y="2304372"/>
                </a:lnTo>
                <a:cubicBezTo>
                  <a:pt x="3747983" y="2292266"/>
                  <a:pt x="3749135" y="2280197"/>
                  <a:pt x="3751231" y="2268272"/>
                </a:cubicBezTo>
                <a:cubicBezTo>
                  <a:pt x="3752278" y="2262367"/>
                  <a:pt x="3753612" y="2256556"/>
                  <a:pt x="3755136" y="2250651"/>
                </a:cubicBezTo>
                <a:cubicBezTo>
                  <a:pt x="3756660" y="2244745"/>
                  <a:pt x="3757898" y="2238840"/>
                  <a:pt x="3759708" y="2233029"/>
                </a:cubicBezTo>
                <a:close/>
                <a:moveTo>
                  <a:pt x="3763804" y="2216719"/>
                </a:moveTo>
                <a:cubicBezTo>
                  <a:pt x="3764828" y="2214694"/>
                  <a:pt x="3765566" y="2215409"/>
                  <a:pt x="3766186" y="2216837"/>
                </a:cubicBezTo>
                <a:cubicBezTo>
                  <a:pt x="3767681" y="2223228"/>
                  <a:pt x="3768100" y="2229829"/>
                  <a:pt x="3767424" y="2236363"/>
                </a:cubicBezTo>
                <a:cubicBezTo>
                  <a:pt x="3767424" y="2241507"/>
                  <a:pt x="3766947" y="2247793"/>
                  <a:pt x="3765900" y="2255413"/>
                </a:cubicBezTo>
                <a:cubicBezTo>
                  <a:pt x="3764852" y="2263034"/>
                  <a:pt x="3763519" y="2270939"/>
                  <a:pt x="3761709" y="2280274"/>
                </a:cubicBezTo>
                <a:cubicBezTo>
                  <a:pt x="3754755" y="2317612"/>
                  <a:pt x="3754374" y="2303229"/>
                  <a:pt x="3752184" y="2305229"/>
                </a:cubicBezTo>
                <a:cubicBezTo>
                  <a:pt x="3749993" y="2307229"/>
                  <a:pt x="3749422" y="2305229"/>
                  <a:pt x="3747993" y="2304753"/>
                </a:cubicBezTo>
                <a:lnTo>
                  <a:pt x="3754374" y="2269129"/>
                </a:lnTo>
                <a:lnTo>
                  <a:pt x="3757518" y="2251318"/>
                </a:lnTo>
                <a:lnTo>
                  <a:pt x="3759709" y="2233030"/>
                </a:lnTo>
                <a:cubicBezTo>
                  <a:pt x="3761471" y="2223505"/>
                  <a:pt x="3762781" y="2218743"/>
                  <a:pt x="3763804" y="2216719"/>
                </a:cubicBezTo>
                <a:close/>
                <a:moveTo>
                  <a:pt x="335008" y="2212231"/>
                </a:moveTo>
                <a:lnTo>
                  <a:pt x="338423" y="2233125"/>
                </a:lnTo>
                <a:cubicBezTo>
                  <a:pt x="341300" y="2252357"/>
                  <a:pt x="345148" y="2271435"/>
                  <a:pt x="349948" y="2290275"/>
                </a:cubicBezTo>
                <a:cubicBezTo>
                  <a:pt x="350425" y="2292181"/>
                  <a:pt x="351663" y="2300467"/>
                  <a:pt x="352520" y="2305801"/>
                </a:cubicBezTo>
                <a:cubicBezTo>
                  <a:pt x="349567" y="2305801"/>
                  <a:pt x="349186" y="2324851"/>
                  <a:pt x="350425" y="2340567"/>
                </a:cubicBezTo>
                <a:lnTo>
                  <a:pt x="350567" y="2358379"/>
                </a:lnTo>
                <a:lnTo>
                  <a:pt x="349650" y="2361661"/>
                </a:lnTo>
                <a:lnTo>
                  <a:pt x="348846" y="2363201"/>
                </a:lnTo>
                <a:lnTo>
                  <a:pt x="349131" y="2363515"/>
                </a:lnTo>
                <a:lnTo>
                  <a:pt x="349650" y="2361661"/>
                </a:lnTo>
                <a:lnTo>
                  <a:pt x="350579" y="2359880"/>
                </a:lnTo>
                <a:lnTo>
                  <a:pt x="350567" y="2358379"/>
                </a:lnTo>
                <a:lnTo>
                  <a:pt x="351059" y="2356622"/>
                </a:lnTo>
                <a:cubicBezTo>
                  <a:pt x="351239" y="2352456"/>
                  <a:pt x="351056" y="2346794"/>
                  <a:pt x="350806" y="2340758"/>
                </a:cubicBezTo>
                <a:cubicBezTo>
                  <a:pt x="350139" y="2324661"/>
                  <a:pt x="349949" y="2305992"/>
                  <a:pt x="352902" y="2305992"/>
                </a:cubicBezTo>
                <a:cubicBezTo>
                  <a:pt x="352044" y="2300658"/>
                  <a:pt x="350806" y="2292371"/>
                  <a:pt x="350330" y="2290466"/>
                </a:cubicBezTo>
                <a:cubicBezTo>
                  <a:pt x="345529" y="2271626"/>
                  <a:pt x="341681" y="2252547"/>
                  <a:pt x="338805" y="2233316"/>
                </a:cubicBezTo>
                <a:close/>
                <a:moveTo>
                  <a:pt x="331756" y="2194168"/>
                </a:moveTo>
                <a:cubicBezTo>
                  <a:pt x="327375" y="2190739"/>
                  <a:pt x="326232" y="2214457"/>
                  <a:pt x="324517" y="2232268"/>
                </a:cubicBezTo>
                <a:cubicBezTo>
                  <a:pt x="324326" y="2234483"/>
                  <a:pt x="324261" y="2237668"/>
                  <a:pt x="324173" y="2240612"/>
                </a:cubicBezTo>
                <a:lnTo>
                  <a:pt x="323712" y="2247269"/>
                </a:lnTo>
                <a:lnTo>
                  <a:pt x="323981" y="2247591"/>
                </a:lnTo>
                <a:cubicBezTo>
                  <a:pt x="324540" y="2245032"/>
                  <a:pt x="324421" y="2236602"/>
                  <a:pt x="324802" y="2232173"/>
                </a:cubicBezTo>
                <a:cubicBezTo>
                  <a:pt x="326088" y="2219029"/>
                  <a:pt x="327053" y="2202402"/>
                  <a:pt x="329303" y="2196236"/>
                </a:cubicBezTo>
                <a:lnTo>
                  <a:pt x="331776" y="2194282"/>
                </a:lnTo>
                <a:close/>
                <a:moveTo>
                  <a:pt x="222421" y="2141124"/>
                </a:moveTo>
                <a:lnTo>
                  <a:pt x="222271" y="2141656"/>
                </a:lnTo>
                <a:lnTo>
                  <a:pt x="221444" y="2143233"/>
                </a:lnTo>
                <a:lnTo>
                  <a:pt x="221399" y="2144746"/>
                </a:lnTo>
                <a:lnTo>
                  <a:pt x="220847" y="2146701"/>
                </a:lnTo>
                <a:cubicBezTo>
                  <a:pt x="220577" y="2150509"/>
                  <a:pt x="220528" y="2155996"/>
                  <a:pt x="220600" y="2162354"/>
                </a:cubicBezTo>
                <a:cubicBezTo>
                  <a:pt x="220790" y="2179309"/>
                  <a:pt x="223552" y="2201978"/>
                  <a:pt x="223838" y="2215409"/>
                </a:cubicBezTo>
                <a:lnTo>
                  <a:pt x="222931" y="2229121"/>
                </a:lnTo>
                <a:lnTo>
                  <a:pt x="223349" y="2229517"/>
                </a:lnTo>
                <a:cubicBezTo>
                  <a:pt x="224052" y="2228005"/>
                  <a:pt x="224361" y="2223600"/>
                  <a:pt x="224123" y="2215123"/>
                </a:cubicBezTo>
                <a:cubicBezTo>
                  <a:pt x="224123" y="2201693"/>
                  <a:pt x="221171" y="2178928"/>
                  <a:pt x="220885" y="2162069"/>
                </a:cubicBezTo>
                <a:lnTo>
                  <a:pt x="221399" y="2144746"/>
                </a:lnTo>
                <a:lnTo>
                  <a:pt x="222271" y="2141656"/>
                </a:lnTo>
                <a:lnTo>
                  <a:pt x="222483" y="2141252"/>
                </a:lnTo>
                <a:close/>
                <a:moveTo>
                  <a:pt x="197073" y="2124326"/>
                </a:moveTo>
                <a:cubicBezTo>
                  <a:pt x="195525" y="2127516"/>
                  <a:pt x="194263" y="2133589"/>
                  <a:pt x="193168" y="2141304"/>
                </a:cubicBezTo>
                <a:cubicBezTo>
                  <a:pt x="192025" y="2148924"/>
                  <a:pt x="191167" y="2158259"/>
                  <a:pt x="190215" y="2167784"/>
                </a:cubicBezTo>
                <a:cubicBezTo>
                  <a:pt x="189262" y="2177309"/>
                  <a:pt x="189262" y="2186834"/>
                  <a:pt x="188596" y="2196359"/>
                </a:cubicBezTo>
                <a:cubicBezTo>
                  <a:pt x="187524" y="2193692"/>
                  <a:pt x="186595" y="2192704"/>
                  <a:pt x="185834" y="2193225"/>
                </a:cubicBezTo>
                <a:lnTo>
                  <a:pt x="185538" y="2194219"/>
                </a:lnTo>
                <a:lnTo>
                  <a:pt x="187357" y="2196263"/>
                </a:lnTo>
                <a:cubicBezTo>
                  <a:pt x="200426" y="2317659"/>
                  <a:pt x="227505" y="2437131"/>
                  <a:pt x="268034" y="2552307"/>
                </a:cubicBezTo>
                <a:cubicBezTo>
                  <a:pt x="280392" y="2584812"/>
                  <a:pt x="293073" y="2619459"/>
                  <a:pt x="294140" y="2614458"/>
                </a:cubicBezTo>
                <a:lnTo>
                  <a:pt x="293874" y="2611197"/>
                </a:lnTo>
                <a:lnTo>
                  <a:pt x="291834" y="2608173"/>
                </a:lnTo>
                <a:cubicBezTo>
                  <a:pt x="286845" y="2596981"/>
                  <a:pt x="278463" y="2574359"/>
                  <a:pt x="270224" y="2552689"/>
                </a:cubicBezTo>
                <a:cubicBezTo>
                  <a:pt x="229419" y="2437360"/>
                  <a:pt x="202121" y="2317688"/>
                  <a:pt x="188881" y="2196073"/>
                </a:cubicBezTo>
                <a:cubicBezTo>
                  <a:pt x="189548" y="2187214"/>
                  <a:pt x="189643" y="2177023"/>
                  <a:pt x="190500" y="2167498"/>
                </a:cubicBezTo>
                <a:cubicBezTo>
                  <a:pt x="191357" y="2157973"/>
                  <a:pt x="192310" y="2148448"/>
                  <a:pt x="193453" y="2141018"/>
                </a:cubicBezTo>
                <a:lnTo>
                  <a:pt x="197290" y="2124337"/>
                </a:lnTo>
                <a:close/>
                <a:moveTo>
                  <a:pt x="306633" y="2093227"/>
                </a:moveTo>
                <a:lnTo>
                  <a:pt x="306432" y="2093596"/>
                </a:lnTo>
                <a:lnTo>
                  <a:pt x="310420" y="2106538"/>
                </a:lnTo>
                <a:cubicBezTo>
                  <a:pt x="311563" y="2111396"/>
                  <a:pt x="312897" y="2116730"/>
                  <a:pt x="314040" y="2121588"/>
                </a:cubicBezTo>
                <a:cubicBezTo>
                  <a:pt x="316468" y="2130374"/>
                  <a:pt x="319701" y="2148859"/>
                  <a:pt x="320924" y="2142725"/>
                </a:cubicBezTo>
                <a:lnTo>
                  <a:pt x="320929" y="2142561"/>
                </a:lnTo>
                <a:lnTo>
                  <a:pt x="319385" y="2141864"/>
                </a:lnTo>
                <a:cubicBezTo>
                  <a:pt x="317896" y="2137542"/>
                  <a:pt x="315944" y="2127350"/>
                  <a:pt x="314325" y="2121492"/>
                </a:cubicBezTo>
                <a:cubicBezTo>
                  <a:pt x="313182" y="2116635"/>
                  <a:pt x="311848" y="2111301"/>
                  <a:pt x="310705" y="2106443"/>
                </a:cubicBezTo>
                <a:cubicBezTo>
                  <a:pt x="309324" y="2101109"/>
                  <a:pt x="307752" y="2094680"/>
                  <a:pt x="306633" y="2093227"/>
                </a:cubicBezTo>
                <a:close/>
                <a:moveTo>
                  <a:pt x="272129" y="2077582"/>
                </a:moveTo>
                <a:lnTo>
                  <a:pt x="272722" y="2078174"/>
                </a:lnTo>
                <a:lnTo>
                  <a:pt x="272701" y="2077963"/>
                </a:lnTo>
                <a:close/>
                <a:moveTo>
                  <a:pt x="282518" y="2076534"/>
                </a:moveTo>
                <a:lnTo>
                  <a:pt x="286773" y="2129565"/>
                </a:lnTo>
                <a:cubicBezTo>
                  <a:pt x="288274" y="2145734"/>
                  <a:pt x="289940" y="2158354"/>
                  <a:pt x="292036" y="2161402"/>
                </a:cubicBezTo>
                <a:lnTo>
                  <a:pt x="292452" y="2160836"/>
                </a:lnTo>
                <a:lnTo>
                  <a:pt x="289589" y="2150514"/>
                </a:lnTo>
                <a:cubicBezTo>
                  <a:pt x="286870" y="2133922"/>
                  <a:pt x="284941" y="2102490"/>
                  <a:pt x="282798" y="2076629"/>
                </a:cubicBezTo>
                <a:lnTo>
                  <a:pt x="282804" y="2076534"/>
                </a:lnTo>
                <a:close/>
                <a:moveTo>
                  <a:pt x="269048" y="2073575"/>
                </a:moveTo>
                <a:lnTo>
                  <a:pt x="269225" y="2074771"/>
                </a:lnTo>
                <a:lnTo>
                  <a:pt x="270569" y="2076061"/>
                </a:lnTo>
                <a:close/>
                <a:moveTo>
                  <a:pt x="203076" y="2063881"/>
                </a:moveTo>
                <a:lnTo>
                  <a:pt x="202669" y="2064009"/>
                </a:lnTo>
                <a:cubicBezTo>
                  <a:pt x="202121" y="2067081"/>
                  <a:pt x="201930" y="2075201"/>
                  <a:pt x="202121" y="2084535"/>
                </a:cubicBezTo>
                <a:lnTo>
                  <a:pt x="202689" y="2124334"/>
                </a:lnTo>
                <a:lnTo>
                  <a:pt x="202978" y="2124350"/>
                </a:lnTo>
                <a:cubicBezTo>
                  <a:pt x="203683" y="2110986"/>
                  <a:pt x="203492" y="2097584"/>
                  <a:pt x="202406" y="2084249"/>
                </a:cubicBezTo>
                <a:cubicBezTo>
                  <a:pt x="202406" y="2079487"/>
                  <a:pt x="202453" y="2075075"/>
                  <a:pt x="202564" y="2071477"/>
                </a:cubicBezTo>
                <a:close/>
                <a:moveTo>
                  <a:pt x="271076" y="2061635"/>
                </a:moveTo>
                <a:lnTo>
                  <a:pt x="271537" y="2076991"/>
                </a:lnTo>
                <a:lnTo>
                  <a:pt x="271552" y="2077005"/>
                </a:lnTo>
                <a:lnTo>
                  <a:pt x="271098" y="2061850"/>
                </a:lnTo>
                <a:close/>
                <a:moveTo>
                  <a:pt x="105002" y="2051555"/>
                </a:moveTo>
                <a:lnTo>
                  <a:pt x="104733" y="2051645"/>
                </a:lnTo>
                <a:lnTo>
                  <a:pt x="107347" y="2063580"/>
                </a:lnTo>
                <a:cubicBezTo>
                  <a:pt x="108776" y="2078534"/>
                  <a:pt x="110490" y="2096917"/>
                  <a:pt x="112586" y="2118349"/>
                </a:cubicBezTo>
                <a:cubicBezTo>
                  <a:pt x="114681" y="2139780"/>
                  <a:pt x="116110" y="2165974"/>
                  <a:pt x="119063" y="2189215"/>
                </a:cubicBezTo>
                <a:cubicBezTo>
                  <a:pt x="122016" y="2212456"/>
                  <a:pt x="125254" y="2233982"/>
                  <a:pt x="128588" y="2249127"/>
                </a:cubicBezTo>
                <a:cubicBezTo>
                  <a:pt x="132017" y="2270082"/>
                  <a:pt x="138684" y="2304753"/>
                  <a:pt x="143733" y="2325327"/>
                </a:cubicBezTo>
                <a:cubicBezTo>
                  <a:pt x="166878" y="2419148"/>
                  <a:pt x="179356" y="2462391"/>
                  <a:pt x="196596" y="2546783"/>
                </a:cubicBezTo>
                <a:cubicBezTo>
                  <a:pt x="203454" y="2576215"/>
                  <a:pt x="210789" y="2603076"/>
                  <a:pt x="220123" y="2633651"/>
                </a:cubicBezTo>
                <a:cubicBezTo>
                  <a:pt x="224600" y="2649082"/>
                  <a:pt x="231267" y="2664703"/>
                  <a:pt x="238221" y="2682324"/>
                </a:cubicBezTo>
                <a:cubicBezTo>
                  <a:pt x="245174" y="2699945"/>
                  <a:pt x="252984" y="2719185"/>
                  <a:pt x="263652" y="2740141"/>
                </a:cubicBezTo>
                <a:cubicBezTo>
                  <a:pt x="277035" y="2765896"/>
                  <a:pt x="288246" y="2792728"/>
                  <a:pt x="297180" y="2820341"/>
                </a:cubicBezTo>
                <a:cubicBezTo>
                  <a:pt x="301324" y="2835962"/>
                  <a:pt x="306972" y="2851145"/>
                  <a:pt x="314040" y="2865680"/>
                </a:cubicBezTo>
                <a:cubicBezTo>
                  <a:pt x="318802" y="2876063"/>
                  <a:pt x="324422" y="2887873"/>
                  <a:pt x="331089" y="2901208"/>
                </a:cubicBezTo>
                <a:lnTo>
                  <a:pt x="331507" y="2901944"/>
                </a:lnTo>
                <a:lnTo>
                  <a:pt x="314516" y="2866538"/>
                </a:lnTo>
                <a:cubicBezTo>
                  <a:pt x="307449" y="2852003"/>
                  <a:pt x="301800" y="2836819"/>
                  <a:pt x="297657" y="2821199"/>
                </a:cubicBezTo>
                <a:cubicBezTo>
                  <a:pt x="288723" y="2793586"/>
                  <a:pt x="277512" y="2766754"/>
                  <a:pt x="264129" y="2740998"/>
                </a:cubicBezTo>
                <a:cubicBezTo>
                  <a:pt x="253461" y="2720043"/>
                  <a:pt x="246031" y="2700612"/>
                  <a:pt x="238697" y="2683182"/>
                </a:cubicBezTo>
                <a:cubicBezTo>
                  <a:pt x="231363" y="2665751"/>
                  <a:pt x="225076" y="2649939"/>
                  <a:pt x="220600" y="2634508"/>
                </a:cubicBezTo>
                <a:cubicBezTo>
                  <a:pt x="211075" y="2603934"/>
                  <a:pt x="203931" y="2577358"/>
                  <a:pt x="197073" y="2547640"/>
                </a:cubicBezTo>
                <a:cubicBezTo>
                  <a:pt x="179833" y="2463249"/>
                  <a:pt x="167355" y="2420005"/>
                  <a:pt x="144209" y="2326184"/>
                </a:cubicBezTo>
                <a:cubicBezTo>
                  <a:pt x="139161" y="2305229"/>
                  <a:pt x="132493" y="2270558"/>
                  <a:pt x="129064" y="2249984"/>
                </a:cubicBezTo>
                <a:cubicBezTo>
                  <a:pt x="126207" y="2234839"/>
                  <a:pt x="123064" y="2213313"/>
                  <a:pt x="119539" y="2190072"/>
                </a:cubicBezTo>
                <a:cubicBezTo>
                  <a:pt x="116015" y="2166831"/>
                  <a:pt x="115253" y="2141590"/>
                  <a:pt x="113062" y="2119206"/>
                </a:cubicBezTo>
                <a:cubicBezTo>
                  <a:pt x="110872" y="2096822"/>
                  <a:pt x="109252" y="2079392"/>
                  <a:pt x="107824" y="2064437"/>
                </a:cubicBezTo>
                <a:cubicBezTo>
                  <a:pt x="107014" y="2058151"/>
                  <a:pt x="106085" y="2053674"/>
                  <a:pt x="105002" y="2051555"/>
                </a:cubicBezTo>
                <a:close/>
                <a:moveTo>
                  <a:pt x="266241" y="2041073"/>
                </a:moveTo>
                <a:lnTo>
                  <a:pt x="266256" y="2041381"/>
                </a:lnTo>
                <a:lnTo>
                  <a:pt x="267652" y="2041101"/>
                </a:lnTo>
                <a:lnTo>
                  <a:pt x="266414" y="2041101"/>
                </a:lnTo>
                <a:close/>
                <a:moveTo>
                  <a:pt x="263735" y="2040669"/>
                </a:moveTo>
                <a:lnTo>
                  <a:pt x="263737" y="2040720"/>
                </a:lnTo>
                <a:lnTo>
                  <a:pt x="264051" y="2040720"/>
                </a:lnTo>
                <a:close/>
                <a:moveTo>
                  <a:pt x="70050" y="2033986"/>
                </a:moveTo>
                <a:lnTo>
                  <a:pt x="69533" y="2043007"/>
                </a:lnTo>
                <a:lnTo>
                  <a:pt x="69533" y="2079868"/>
                </a:lnTo>
                <a:cubicBezTo>
                  <a:pt x="69533" y="2092156"/>
                  <a:pt x="70581" y="2104538"/>
                  <a:pt x="71057" y="2116921"/>
                </a:cubicBezTo>
                <a:cubicBezTo>
                  <a:pt x="72296" y="2141590"/>
                  <a:pt x="73058" y="2166355"/>
                  <a:pt x="74963" y="2191025"/>
                </a:cubicBezTo>
                <a:cubicBezTo>
                  <a:pt x="76868" y="2215695"/>
                  <a:pt x="79820" y="2240365"/>
                  <a:pt x="82297" y="2265130"/>
                </a:cubicBezTo>
                <a:lnTo>
                  <a:pt x="84202" y="2283703"/>
                </a:lnTo>
                <a:lnTo>
                  <a:pt x="86964" y="2302086"/>
                </a:lnTo>
                <a:lnTo>
                  <a:pt x="92489" y="2339139"/>
                </a:lnTo>
                <a:lnTo>
                  <a:pt x="98963" y="2384931"/>
                </a:lnTo>
                <a:lnTo>
                  <a:pt x="99251" y="2385144"/>
                </a:lnTo>
                <a:cubicBezTo>
                  <a:pt x="97861" y="2369770"/>
                  <a:pt x="95698" y="2354483"/>
                  <a:pt x="92774" y="2339328"/>
                </a:cubicBezTo>
                <a:lnTo>
                  <a:pt x="87250" y="2302276"/>
                </a:lnTo>
                <a:lnTo>
                  <a:pt x="84487" y="2283893"/>
                </a:lnTo>
                <a:lnTo>
                  <a:pt x="82582" y="2265319"/>
                </a:lnTo>
                <a:cubicBezTo>
                  <a:pt x="80106" y="2240554"/>
                  <a:pt x="77725" y="2215885"/>
                  <a:pt x="75248" y="2191215"/>
                </a:cubicBezTo>
                <a:cubicBezTo>
                  <a:pt x="72772" y="2166545"/>
                  <a:pt x="72581" y="2141780"/>
                  <a:pt x="71343" y="2117110"/>
                </a:cubicBezTo>
                <a:cubicBezTo>
                  <a:pt x="70867" y="2104728"/>
                  <a:pt x="70009" y="2092345"/>
                  <a:pt x="69819" y="2080058"/>
                </a:cubicBezTo>
                <a:lnTo>
                  <a:pt x="69819" y="2042815"/>
                </a:lnTo>
                <a:close/>
                <a:moveTo>
                  <a:pt x="71140" y="2014967"/>
                </a:moveTo>
                <a:lnTo>
                  <a:pt x="71112" y="2015460"/>
                </a:lnTo>
                <a:lnTo>
                  <a:pt x="72676" y="2056912"/>
                </a:lnTo>
                <a:lnTo>
                  <a:pt x="73724" y="2082153"/>
                </a:lnTo>
                <a:cubicBezTo>
                  <a:pt x="74296" y="2090535"/>
                  <a:pt x="75153" y="2098918"/>
                  <a:pt x="75915" y="2107300"/>
                </a:cubicBezTo>
                <a:lnTo>
                  <a:pt x="75923" y="2107714"/>
                </a:lnTo>
                <a:lnTo>
                  <a:pt x="78844" y="2108637"/>
                </a:lnTo>
                <a:cubicBezTo>
                  <a:pt x="79529" y="2107366"/>
                  <a:pt x="80180" y="2105475"/>
                  <a:pt x="80847" y="2104111"/>
                </a:cubicBezTo>
                <a:lnTo>
                  <a:pt x="82757" y="2102875"/>
                </a:lnTo>
                <a:lnTo>
                  <a:pt x="83117" y="2103358"/>
                </a:lnTo>
                <a:lnTo>
                  <a:pt x="85426" y="2111456"/>
                </a:lnTo>
                <a:cubicBezTo>
                  <a:pt x="86350" y="2116799"/>
                  <a:pt x="87385" y="2124969"/>
                  <a:pt x="88582" y="2137113"/>
                </a:cubicBezTo>
                <a:cubicBezTo>
                  <a:pt x="91621" y="2168317"/>
                  <a:pt x="92478" y="2199702"/>
                  <a:pt x="91154" y="2231030"/>
                </a:cubicBezTo>
                <a:cubicBezTo>
                  <a:pt x="91221" y="2250165"/>
                  <a:pt x="92716" y="2269263"/>
                  <a:pt x="95631" y="2288180"/>
                </a:cubicBezTo>
                <a:cubicBezTo>
                  <a:pt x="98774" y="2305610"/>
                  <a:pt x="102870" y="2322755"/>
                  <a:pt x="108109" y="2343234"/>
                </a:cubicBezTo>
                <a:cubicBezTo>
                  <a:pt x="116014" y="2376476"/>
                  <a:pt x="125730" y="2396384"/>
                  <a:pt x="139065" y="2466011"/>
                </a:cubicBezTo>
                <a:cubicBezTo>
                  <a:pt x="140160" y="2470974"/>
                  <a:pt x="141522" y="2475870"/>
                  <a:pt x="143161" y="2480680"/>
                </a:cubicBezTo>
                <a:cubicBezTo>
                  <a:pt x="144875" y="2486014"/>
                  <a:pt x="146304" y="2490205"/>
                  <a:pt x="146304" y="2490776"/>
                </a:cubicBezTo>
                <a:cubicBezTo>
                  <a:pt x="146304" y="2472203"/>
                  <a:pt x="154972" y="2498016"/>
                  <a:pt x="164878" y="2532781"/>
                </a:cubicBezTo>
                <a:cubicBezTo>
                  <a:pt x="167354" y="2541544"/>
                  <a:pt x="169926" y="2550784"/>
                  <a:pt x="172498" y="2560118"/>
                </a:cubicBezTo>
                <a:cubicBezTo>
                  <a:pt x="175069" y="2569453"/>
                  <a:pt x="178594" y="2578501"/>
                  <a:pt x="181356" y="2587169"/>
                </a:cubicBezTo>
                <a:cubicBezTo>
                  <a:pt x="187166" y="2604505"/>
                  <a:pt x="192500" y="2619745"/>
                  <a:pt x="196405" y="2628413"/>
                </a:cubicBezTo>
                <a:cubicBezTo>
                  <a:pt x="196405" y="2628889"/>
                  <a:pt x="196905" y="2630389"/>
                  <a:pt x="197846" y="2633104"/>
                </a:cubicBezTo>
                <a:lnTo>
                  <a:pt x="201236" y="2643046"/>
                </a:lnTo>
                <a:lnTo>
                  <a:pt x="202026" y="2643462"/>
                </a:lnTo>
                <a:cubicBezTo>
                  <a:pt x="198501" y="2632794"/>
                  <a:pt x="196882" y="2627746"/>
                  <a:pt x="196501" y="2626793"/>
                </a:cubicBezTo>
                <a:cubicBezTo>
                  <a:pt x="192596" y="2618125"/>
                  <a:pt x="186976" y="2602885"/>
                  <a:pt x="181452" y="2585550"/>
                </a:cubicBezTo>
                <a:cubicBezTo>
                  <a:pt x="178689" y="2576882"/>
                  <a:pt x="175641" y="2567643"/>
                  <a:pt x="172593" y="2558499"/>
                </a:cubicBezTo>
                <a:cubicBezTo>
                  <a:pt x="169545" y="2549355"/>
                  <a:pt x="167450" y="2539449"/>
                  <a:pt x="164973" y="2531162"/>
                </a:cubicBezTo>
                <a:cubicBezTo>
                  <a:pt x="155448" y="2496396"/>
                  <a:pt x="146876" y="2470583"/>
                  <a:pt x="146400" y="2489156"/>
                </a:cubicBezTo>
                <a:cubicBezTo>
                  <a:pt x="146400" y="2489156"/>
                  <a:pt x="144971" y="2484394"/>
                  <a:pt x="143256" y="2479060"/>
                </a:cubicBezTo>
                <a:cubicBezTo>
                  <a:pt x="141618" y="2474250"/>
                  <a:pt x="140256" y="2469354"/>
                  <a:pt x="139161" y="2464392"/>
                </a:cubicBezTo>
                <a:cubicBezTo>
                  <a:pt x="125826" y="2394764"/>
                  <a:pt x="116110" y="2374857"/>
                  <a:pt x="108204" y="2341615"/>
                </a:cubicBezTo>
                <a:cubicBezTo>
                  <a:pt x="102966" y="2321136"/>
                  <a:pt x="98679" y="2303991"/>
                  <a:pt x="95727" y="2286560"/>
                </a:cubicBezTo>
                <a:cubicBezTo>
                  <a:pt x="92812" y="2267643"/>
                  <a:pt x="91317" y="2248546"/>
                  <a:pt x="91250" y="2229410"/>
                </a:cubicBezTo>
                <a:cubicBezTo>
                  <a:pt x="92574" y="2198082"/>
                  <a:pt x="91717" y="2166697"/>
                  <a:pt x="88678" y="2135493"/>
                </a:cubicBezTo>
                <a:cubicBezTo>
                  <a:pt x="87082" y="2119301"/>
                  <a:pt x="85773" y="2110175"/>
                  <a:pt x="84634" y="2105392"/>
                </a:cubicBezTo>
                <a:lnTo>
                  <a:pt x="83117" y="2103358"/>
                </a:lnTo>
                <a:lnTo>
                  <a:pt x="82945" y="2102753"/>
                </a:lnTo>
                <a:lnTo>
                  <a:pt x="82757" y="2102875"/>
                </a:lnTo>
                <a:lnTo>
                  <a:pt x="81618" y="2101346"/>
                </a:lnTo>
                <a:cubicBezTo>
                  <a:pt x="79796" y="2103704"/>
                  <a:pt x="78201" y="2112538"/>
                  <a:pt x="75915" y="2106061"/>
                </a:cubicBezTo>
                <a:cubicBezTo>
                  <a:pt x="75153" y="2097679"/>
                  <a:pt x="74295" y="2089297"/>
                  <a:pt x="73724" y="2080915"/>
                </a:cubicBezTo>
                <a:lnTo>
                  <a:pt x="72676" y="2055674"/>
                </a:lnTo>
                <a:close/>
                <a:moveTo>
                  <a:pt x="300741" y="2005537"/>
                </a:moveTo>
                <a:lnTo>
                  <a:pt x="300691" y="2005746"/>
                </a:lnTo>
                <a:lnTo>
                  <a:pt x="303618" y="2007209"/>
                </a:lnTo>
                <a:cubicBezTo>
                  <a:pt x="304829" y="2011425"/>
                  <a:pt x="306157" y="2019932"/>
                  <a:pt x="307657" y="2034624"/>
                </a:cubicBezTo>
                <a:cubicBezTo>
                  <a:pt x="307919" y="2037244"/>
                  <a:pt x="308187" y="2038553"/>
                  <a:pt x="308449" y="2038845"/>
                </a:cubicBezTo>
                <a:lnTo>
                  <a:pt x="308841" y="2037865"/>
                </a:lnTo>
                <a:lnTo>
                  <a:pt x="308230" y="2034624"/>
                </a:lnTo>
                <a:cubicBezTo>
                  <a:pt x="305229" y="2005239"/>
                  <a:pt x="302848" y="2000596"/>
                  <a:pt x="300741" y="2005537"/>
                </a:cubicBezTo>
                <a:close/>
                <a:moveTo>
                  <a:pt x="320001" y="1987734"/>
                </a:moveTo>
                <a:lnTo>
                  <a:pt x="319856" y="1989662"/>
                </a:lnTo>
                <a:lnTo>
                  <a:pt x="322215" y="1999283"/>
                </a:lnTo>
                <a:cubicBezTo>
                  <a:pt x="325380" y="2016182"/>
                  <a:pt x="328399" y="2042364"/>
                  <a:pt x="331470" y="2059866"/>
                </a:cubicBezTo>
                <a:cubicBezTo>
                  <a:pt x="332804" y="2069391"/>
                  <a:pt x="335852" y="2083011"/>
                  <a:pt x="338519" y="2104633"/>
                </a:cubicBezTo>
                <a:cubicBezTo>
                  <a:pt x="341186" y="2126255"/>
                  <a:pt x="342996" y="2155592"/>
                  <a:pt x="348044" y="2195692"/>
                </a:cubicBezTo>
                <a:lnTo>
                  <a:pt x="352130" y="2232609"/>
                </a:lnTo>
                <a:lnTo>
                  <a:pt x="352239" y="2228235"/>
                </a:lnTo>
                <a:lnTo>
                  <a:pt x="348616" y="2195502"/>
                </a:lnTo>
                <a:cubicBezTo>
                  <a:pt x="343948" y="2155401"/>
                  <a:pt x="342329" y="2125969"/>
                  <a:pt x="339091" y="2104442"/>
                </a:cubicBezTo>
                <a:cubicBezTo>
                  <a:pt x="335852" y="2082916"/>
                  <a:pt x="333376" y="2069009"/>
                  <a:pt x="332042" y="2059675"/>
                </a:cubicBezTo>
                <a:cubicBezTo>
                  <a:pt x="328970" y="2042173"/>
                  <a:pt x="325952" y="2015991"/>
                  <a:pt x="322786" y="1999092"/>
                </a:cubicBezTo>
                <a:close/>
                <a:moveTo>
                  <a:pt x="291562" y="1959954"/>
                </a:moveTo>
                <a:lnTo>
                  <a:pt x="290435" y="1963276"/>
                </a:lnTo>
                <a:lnTo>
                  <a:pt x="290271" y="1964539"/>
                </a:lnTo>
                <a:close/>
                <a:moveTo>
                  <a:pt x="306026" y="1954721"/>
                </a:moveTo>
                <a:lnTo>
                  <a:pt x="305847" y="1955147"/>
                </a:lnTo>
                <a:lnTo>
                  <a:pt x="307849" y="1962710"/>
                </a:lnTo>
                <a:cubicBezTo>
                  <a:pt x="308420" y="1967853"/>
                  <a:pt x="308611" y="1975474"/>
                  <a:pt x="308992" y="1985379"/>
                </a:cubicBezTo>
                <a:cubicBezTo>
                  <a:pt x="309373" y="1995285"/>
                  <a:pt x="310325" y="2007477"/>
                  <a:pt x="310897" y="2021860"/>
                </a:cubicBezTo>
                <a:lnTo>
                  <a:pt x="310897" y="2021861"/>
                </a:lnTo>
                <a:lnTo>
                  <a:pt x="312965" y="2021861"/>
                </a:lnTo>
                <a:lnTo>
                  <a:pt x="313035" y="2021765"/>
                </a:lnTo>
                <a:lnTo>
                  <a:pt x="311182" y="2021765"/>
                </a:lnTo>
                <a:cubicBezTo>
                  <a:pt x="310610" y="2007383"/>
                  <a:pt x="309944" y="1995191"/>
                  <a:pt x="309277" y="1985285"/>
                </a:cubicBezTo>
                <a:cubicBezTo>
                  <a:pt x="308610" y="1975379"/>
                  <a:pt x="308705" y="1967759"/>
                  <a:pt x="308134" y="1962615"/>
                </a:cubicBezTo>
                <a:cubicBezTo>
                  <a:pt x="307610" y="1957472"/>
                  <a:pt x="306919" y="1954781"/>
                  <a:pt x="306026" y="1954721"/>
                </a:cubicBezTo>
                <a:close/>
                <a:moveTo>
                  <a:pt x="293483" y="1954293"/>
                </a:moveTo>
                <a:lnTo>
                  <a:pt x="293320" y="1954775"/>
                </a:lnTo>
                <a:lnTo>
                  <a:pt x="297562" y="1963472"/>
                </a:lnTo>
                <a:cubicBezTo>
                  <a:pt x="298181" y="1966663"/>
                  <a:pt x="298990" y="1968116"/>
                  <a:pt x="299847" y="1967949"/>
                </a:cubicBezTo>
                <a:lnTo>
                  <a:pt x="300011" y="1967616"/>
                </a:lnTo>
                <a:lnTo>
                  <a:pt x="297847" y="1963377"/>
                </a:lnTo>
                <a:cubicBezTo>
                  <a:pt x="296394" y="1955757"/>
                  <a:pt x="294906" y="1953060"/>
                  <a:pt x="293483" y="1954293"/>
                </a:cubicBezTo>
                <a:close/>
                <a:moveTo>
                  <a:pt x="317259" y="1915466"/>
                </a:moveTo>
                <a:lnTo>
                  <a:pt x="317278" y="1915752"/>
                </a:lnTo>
                <a:lnTo>
                  <a:pt x="314783" y="1921444"/>
                </a:lnTo>
                <a:lnTo>
                  <a:pt x="314883" y="1921512"/>
                </a:lnTo>
                <a:lnTo>
                  <a:pt x="317418" y="1915731"/>
                </a:lnTo>
                <a:close/>
                <a:moveTo>
                  <a:pt x="350729" y="1911793"/>
                </a:moveTo>
                <a:lnTo>
                  <a:pt x="350723" y="1911835"/>
                </a:lnTo>
                <a:cubicBezTo>
                  <a:pt x="350354" y="1922944"/>
                  <a:pt x="350711" y="1935945"/>
                  <a:pt x="351283" y="1950042"/>
                </a:cubicBezTo>
                <a:cubicBezTo>
                  <a:pt x="351283" y="1959567"/>
                  <a:pt x="352140" y="1969092"/>
                  <a:pt x="352616" y="1979094"/>
                </a:cubicBezTo>
                <a:cubicBezTo>
                  <a:pt x="353092" y="1989095"/>
                  <a:pt x="354235" y="1999477"/>
                  <a:pt x="354902" y="2010526"/>
                </a:cubicBezTo>
                <a:cubicBezTo>
                  <a:pt x="355854" y="2023623"/>
                  <a:pt x="356712" y="2035125"/>
                  <a:pt x="357497" y="2045031"/>
                </a:cubicBezTo>
                <a:lnTo>
                  <a:pt x="358114" y="2052127"/>
                </a:lnTo>
                <a:lnTo>
                  <a:pt x="358134" y="2051983"/>
                </a:lnTo>
                <a:lnTo>
                  <a:pt x="357496" y="2044650"/>
                </a:lnTo>
                <a:cubicBezTo>
                  <a:pt x="356711" y="2034744"/>
                  <a:pt x="355853" y="2023242"/>
                  <a:pt x="354901" y="2010145"/>
                </a:cubicBezTo>
                <a:cubicBezTo>
                  <a:pt x="354235" y="1999096"/>
                  <a:pt x="352996" y="1988714"/>
                  <a:pt x="352615" y="1978713"/>
                </a:cubicBezTo>
                <a:cubicBezTo>
                  <a:pt x="352234" y="1968711"/>
                  <a:pt x="351663" y="1959186"/>
                  <a:pt x="351282" y="1949661"/>
                </a:cubicBezTo>
                <a:close/>
                <a:moveTo>
                  <a:pt x="243226" y="1901724"/>
                </a:moveTo>
                <a:cubicBezTo>
                  <a:pt x="241625" y="1899875"/>
                  <a:pt x="239911" y="1900798"/>
                  <a:pt x="238030" y="1905751"/>
                </a:cubicBezTo>
                <a:lnTo>
                  <a:pt x="236208" y="1905614"/>
                </a:lnTo>
                <a:lnTo>
                  <a:pt x="236256" y="1906275"/>
                </a:lnTo>
                <a:cubicBezTo>
                  <a:pt x="236839" y="1907942"/>
                  <a:pt x="237649" y="1907942"/>
                  <a:pt x="238316" y="1906037"/>
                </a:cubicBezTo>
                <a:lnTo>
                  <a:pt x="243384" y="1902162"/>
                </a:lnTo>
                <a:close/>
                <a:moveTo>
                  <a:pt x="346798" y="1882162"/>
                </a:moveTo>
                <a:lnTo>
                  <a:pt x="342876" y="1891166"/>
                </a:lnTo>
                <a:lnTo>
                  <a:pt x="341255" y="1891390"/>
                </a:lnTo>
                <a:lnTo>
                  <a:pt x="341266" y="1891536"/>
                </a:lnTo>
                <a:cubicBezTo>
                  <a:pt x="341691" y="1892937"/>
                  <a:pt x="342269" y="1892588"/>
                  <a:pt x="342923" y="1891404"/>
                </a:cubicBezTo>
                <a:lnTo>
                  <a:pt x="346794" y="1882463"/>
                </a:lnTo>
                <a:close/>
                <a:moveTo>
                  <a:pt x="270805" y="1843620"/>
                </a:moveTo>
                <a:lnTo>
                  <a:pt x="270796" y="1843743"/>
                </a:lnTo>
                <a:lnTo>
                  <a:pt x="270859" y="1845175"/>
                </a:lnTo>
                <a:close/>
                <a:moveTo>
                  <a:pt x="276419" y="1843385"/>
                </a:moveTo>
                <a:lnTo>
                  <a:pt x="272677" y="1856352"/>
                </a:lnTo>
                <a:lnTo>
                  <a:pt x="271338" y="1856055"/>
                </a:lnTo>
                <a:lnTo>
                  <a:pt x="271357" y="1856494"/>
                </a:lnTo>
                <a:cubicBezTo>
                  <a:pt x="271710" y="1858356"/>
                  <a:pt x="272207" y="1858145"/>
                  <a:pt x="272784" y="1856805"/>
                </a:cubicBezTo>
                <a:lnTo>
                  <a:pt x="276374" y="1843960"/>
                </a:lnTo>
                <a:close/>
                <a:moveTo>
                  <a:pt x="3753608" y="1839116"/>
                </a:moveTo>
                <a:lnTo>
                  <a:pt x="3752684" y="1839529"/>
                </a:lnTo>
                <a:cubicBezTo>
                  <a:pt x="3752232" y="1840172"/>
                  <a:pt x="3751845" y="1841499"/>
                  <a:pt x="3751595" y="1844220"/>
                </a:cubicBezTo>
                <a:lnTo>
                  <a:pt x="3751487" y="1849463"/>
                </a:lnTo>
                <a:lnTo>
                  <a:pt x="3751659" y="1844219"/>
                </a:lnTo>
                <a:cubicBezTo>
                  <a:pt x="3751927" y="1841499"/>
                  <a:pt x="3752302" y="1840171"/>
                  <a:pt x="3752731" y="1839528"/>
                </a:cubicBezTo>
                <a:close/>
                <a:moveTo>
                  <a:pt x="3763004" y="1804159"/>
                </a:moveTo>
                <a:lnTo>
                  <a:pt x="3762793" y="1805427"/>
                </a:lnTo>
                <a:lnTo>
                  <a:pt x="3765102" y="1838029"/>
                </a:lnTo>
                <a:cubicBezTo>
                  <a:pt x="3765286" y="1842993"/>
                  <a:pt x="3765319" y="1847232"/>
                  <a:pt x="3765151" y="1850408"/>
                </a:cubicBezTo>
                <a:lnTo>
                  <a:pt x="3764564" y="1853456"/>
                </a:lnTo>
                <a:lnTo>
                  <a:pt x="3764626" y="1854408"/>
                </a:lnTo>
                <a:lnTo>
                  <a:pt x="3765437" y="1850151"/>
                </a:lnTo>
                <a:cubicBezTo>
                  <a:pt x="3765605" y="1846938"/>
                  <a:pt x="3765572" y="1842654"/>
                  <a:pt x="3765388" y="1837660"/>
                </a:cubicBezTo>
                <a:close/>
                <a:moveTo>
                  <a:pt x="219077" y="1790901"/>
                </a:moveTo>
                <a:lnTo>
                  <a:pt x="219069" y="1791190"/>
                </a:lnTo>
                <a:cubicBezTo>
                  <a:pt x="219141" y="1794189"/>
                  <a:pt x="219409" y="1795975"/>
                  <a:pt x="219933" y="1796118"/>
                </a:cubicBezTo>
                <a:cubicBezTo>
                  <a:pt x="223838" y="1797261"/>
                  <a:pt x="224410" y="1816883"/>
                  <a:pt x="222981" y="1843743"/>
                </a:cubicBezTo>
                <a:cubicBezTo>
                  <a:pt x="222314" y="1857364"/>
                  <a:pt x="221076" y="1872985"/>
                  <a:pt x="219742" y="1889082"/>
                </a:cubicBezTo>
                <a:cubicBezTo>
                  <a:pt x="218409" y="1905179"/>
                  <a:pt x="218218" y="1921943"/>
                  <a:pt x="217456" y="1938136"/>
                </a:cubicBezTo>
                <a:cubicBezTo>
                  <a:pt x="216694" y="1954328"/>
                  <a:pt x="216123" y="1966711"/>
                  <a:pt x="215456" y="1980141"/>
                </a:cubicBezTo>
                <a:cubicBezTo>
                  <a:pt x="214789" y="1993571"/>
                  <a:pt x="215456" y="2006621"/>
                  <a:pt x="216028" y="2019289"/>
                </a:cubicBezTo>
                <a:cubicBezTo>
                  <a:pt x="216599" y="2031957"/>
                  <a:pt x="216885" y="2044339"/>
                  <a:pt x="217552" y="2056722"/>
                </a:cubicBezTo>
                <a:cubicBezTo>
                  <a:pt x="217552" y="2062818"/>
                  <a:pt x="218218" y="2069009"/>
                  <a:pt x="218599" y="2075201"/>
                </a:cubicBezTo>
                <a:cubicBezTo>
                  <a:pt x="218980" y="2081392"/>
                  <a:pt x="220028" y="2087583"/>
                  <a:pt x="220790" y="2093774"/>
                </a:cubicBezTo>
                <a:cubicBezTo>
                  <a:pt x="222576" y="2107562"/>
                  <a:pt x="224844" y="2132815"/>
                  <a:pt x="225063" y="2142249"/>
                </a:cubicBezTo>
                <a:lnTo>
                  <a:pt x="224618" y="2144764"/>
                </a:lnTo>
                <a:lnTo>
                  <a:pt x="224790" y="2145114"/>
                </a:lnTo>
                <a:cubicBezTo>
                  <a:pt x="226695" y="2150829"/>
                  <a:pt x="223457" y="2111872"/>
                  <a:pt x="221075" y="2093489"/>
                </a:cubicBezTo>
                <a:cubicBezTo>
                  <a:pt x="220313" y="2087297"/>
                  <a:pt x="219456" y="2081106"/>
                  <a:pt x="218885" y="2074915"/>
                </a:cubicBezTo>
                <a:cubicBezTo>
                  <a:pt x="218313" y="2068723"/>
                  <a:pt x="218218" y="2062532"/>
                  <a:pt x="217837" y="2056436"/>
                </a:cubicBezTo>
                <a:cubicBezTo>
                  <a:pt x="217170" y="2044054"/>
                  <a:pt x="216694" y="2031671"/>
                  <a:pt x="216313" y="2019003"/>
                </a:cubicBezTo>
                <a:cubicBezTo>
                  <a:pt x="215932" y="2006335"/>
                  <a:pt x="215551" y="1993381"/>
                  <a:pt x="215741" y="1979855"/>
                </a:cubicBezTo>
                <a:cubicBezTo>
                  <a:pt x="215932" y="1966330"/>
                  <a:pt x="217075" y="1952614"/>
                  <a:pt x="217742" y="1937850"/>
                </a:cubicBezTo>
                <a:cubicBezTo>
                  <a:pt x="218408" y="1923086"/>
                  <a:pt x="219266" y="1904894"/>
                  <a:pt x="220028" y="1888796"/>
                </a:cubicBezTo>
                <a:cubicBezTo>
                  <a:pt x="220790" y="1872699"/>
                  <a:pt x="222599" y="1857078"/>
                  <a:pt x="223266" y="1843457"/>
                </a:cubicBezTo>
                <a:cubicBezTo>
                  <a:pt x="224695" y="1816216"/>
                  <a:pt x="224123" y="1796594"/>
                  <a:pt x="220218" y="1795832"/>
                </a:cubicBezTo>
                <a:close/>
                <a:moveTo>
                  <a:pt x="378837" y="1788316"/>
                </a:moveTo>
                <a:lnTo>
                  <a:pt x="378809" y="1790118"/>
                </a:lnTo>
                <a:cubicBezTo>
                  <a:pt x="378809" y="1799071"/>
                  <a:pt x="377190" y="1809168"/>
                  <a:pt x="376523" y="1819264"/>
                </a:cubicBezTo>
                <a:cubicBezTo>
                  <a:pt x="375856" y="1829361"/>
                  <a:pt x="374809" y="1840696"/>
                  <a:pt x="373761" y="1851744"/>
                </a:cubicBezTo>
                <a:lnTo>
                  <a:pt x="369856" y="1917276"/>
                </a:lnTo>
                <a:lnTo>
                  <a:pt x="369878" y="1917276"/>
                </a:lnTo>
                <a:lnTo>
                  <a:pt x="373762" y="1852125"/>
                </a:lnTo>
                <a:cubicBezTo>
                  <a:pt x="374809" y="1841076"/>
                  <a:pt x="375762" y="1830123"/>
                  <a:pt x="376524" y="1819645"/>
                </a:cubicBezTo>
                <a:cubicBezTo>
                  <a:pt x="377286" y="1809167"/>
                  <a:pt x="378619" y="1799452"/>
                  <a:pt x="378810" y="1790498"/>
                </a:cubicBezTo>
                <a:close/>
                <a:moveTo>
                  <a:pt x="325194" y="1756536"/>
                </a:moveTo>
                <a:lnTo>
                  <a:pt x="326994" y="1766210"/>
                </a:lnTo>
                <a:cubicBezTo>
                  <a:pt x="329184" y="1776021"/>
                  <a:pt x="329684" y="1803881"/>
                  <a:pt x="332018" y="1816776"/>
                </a:cubicBezTo>
                <a:lnTo>
                  <a:pt x="332206" y="1817333"/>
                </a:lnTo>
                <a:lnTo>
                  <a:pt x="329642" y="1790908"/>
                </a:lnTo>
                <a:cubicBezTo>
                  <a:pt x="328952" y="1781105"/>
                  <a:pt x="328279" y="1771687"/>
                  <a:pt x="327184" y="1766782"/>
                </a:cubicBezTo>
                <a:cubicBezTo>
                  <a:pt x="326469" y="1764067"/>
                  <a:pt x="326017" y="1758804"/>
                  <a:pt x="325255" y="1756554"/>
                </a:cubicBezTo>
                <a:close/>
                <a:moveTo>
                  <a:pt x="169307" y="1754638"/>
                </a:moveTo>
                <a:lnTo>
                  <a:pt x="169259" y="1754970"/>
                </a:lnTo>
                <a:lnTo>
                  <a:pt x="163735" y="1793070"/>
                </a:lnTo>
                <a:lnTo>
                  <a:pt x="160020" y="1831170"/>
                </a:lnTo>
                <a:lnTo>
                  <a:pt x="159798" y="1831668"/>
                </a:lnTo>
                <a:lnTo>
                  <a:pt x="158782" y="1883844"/>
                </a:lnTo>
                <a:cubicBezTo>
                  <a:pt x="158401" y="1901751"/>
                  <a:pt x="159544" y="1920325"/>
                  <a:pt x="159925" y="1939279"/>
                </a:cubicBezTo>
                <a:cubicBezTo>
                  <a:pt x="159925" y="1956234"/>
                  <a:pt x="159925" y="1970998"/>
                  <a:pt x="159925" y="1983475"/>
                </a:cubicBezTo>
                <a:cubicBezTo>
                  <a:pt x="159925" y="1995953"/>
                  <a:pt x="160592" y="2006526"/>
                  <a:pt x="160496" y="2015003"/>
                </a:cubicBezTo>
                <a:cubicBezTo>
                  <a:pt x="160496" y="2031862"/>
                  <a:pt x="158687" y="2040721"/>
                  <a:pt x="155924" y="2042626"/>
                </a:cubicBezTo>
                <a:cubicBezTo>
                  <a:pt x="153162" y="2044531"/>
                  <a:pt x="149828" y="2041959"/>
                  <a:pt x="147066" y="2049769"/>
                </a:cubicBezTo>
                <a:cubicBezTo>
                  <a:pt x="144304" y="2057580"/>
                  <a:pt x="140303" y="2065962"/>
                  <a:pt x="148971" y="2126922"/>
                </a:cubicBezTo>
                <a:cubicBezTo>
                  <a:pt x="154115" y="2172070"/>
                  <a:pt x="161830" y="2219600"/>
                  <a:pt x="166021" y="2261796"/>
                </a:cubicBezTo>
                <a:cubicBezTo>
                  <a:pt x="171345" y="2294990"/>
                  <a:pt x="174527" y="2328490"/>
                  <a:pt x="175546" y="2362094"/>
                </a:cubicBezTo>
                <a:cubicBezTo>
                  <a:pt x="176117" y="2377429"/>
                  <a:pt x="170879" y="2369714"/>
                  <a:pt x="180213" y="2419244"/>
                </a:cubicBezTo>
                <a:cubicBezTo>
                  <a:pt x="182023" y="2429007"/>
                  <a:pt x="182356" y="2436008"/>
                  <a:pt x="181725" y="2439544"/>
                </a:cubicBezTo>
                <a:lnTo>
                  <a:pt x="177538" y="2439066"/>
                </a:lnTo>
                <a:lnTo>
                  <a:pt x="178213" y="2441056"/>
                </a:lnTo>
                <a:cubicBezTo>
                  <a:pt x="182309" y="2449247"/>
                  <a:pt x="184595" y="2441056"/>
                  <a:pt x="180976" y="2421244"/>
                </a:cubicBezTo>
                <a:cubicBezTo>
                  <a:pt x="171451" y="2371428"/>
                  <a:pt x="176880" y="2379143"/>
                  <a:pt x="176308" y="2364094"/>
                </a:cubicBezTo>
                <a:cubicBezTo>
                  <a:pt x="175289" y="2330490"/>
                  <a:pt x="172108" y="2296990"/>
                  <a:pt x="166783" y="2263796"/>
                </a:cubicBezTo>
                <a:cubicBezTo>
                  <a:pt x="162592" y="2221600"/>
                  <a:pt x="154877" y="2174070"/>
                  <a:pt x="149734" y="2128922"/>
                </a:cubicBezTo>
                <a:cubicBezTo>
                  <a:pt x="141066" y="2067962"/>
                  <a:pt x="145352" y="2059675"/>
                  <a:pt x="147829" y="2051769"/>
                </a:cubicBezTo>
                <a:cubicBezTo>
                  <a:pt x="150305" y="2043863"/>
                  <a:pt x="153734" y="2046721"/>
                  <a:pt x="156687" y="2044625"/>
                </a:cubicBezTo>
                <a:cubicBezTo>
                  <a:pt x="159640" y="2042530"/>
                  <a:pt x="160973" y="2033862"/>
                  <a:pt x="161259" y="2017003"/>
                </a:cubicBezTo>
                <a:cubicBezTo>
                  <a:pt x="161259" y="2008526"/>
                  <a:pt x="161259" y="1997953"/>
                  <a:pt x="160687" y="1985475"/>
                </a:cubicBezTo>
                <a:cubicBezTo>
                  <a:pt x="160116" y="1972997"/>
                  <a:pt x="160687" y="1958234"/>
                  <a:pt x="160687" y="1941279"/>
                </a:cubicBezTo>
                <a:cubicBezTo>
                  <a:pt x="160687" y="1922229"/>
                  <a:pt x="159925" y="1904036"/>
                  <a:pt x="159544" y="1885844"/>
                </a:cubicBezTo>
                <a:cubicBezTo>
                  <a:pt x="159163" y="1867651"/>
                  <a:pt x="160211" y="1850125"/>
                  <a:pt x="160592" y="1832027"/>
                </a:cubicBezTo>
                <a:lnTo>
                  <a:pt x="164307" y="1793927"/>
                </a:lnTo>
                <a:lnTo>
                  <a:pt x="169735" y="1756491"/>
                </a:lnTo>
                <a:close/>
                <a:moveTo>
                  <a:pt x="290675" y="1740630"/>
                </a:moveTo>
                <a:lnTo>
                  <a:pt x="280988" y="1840790"/>
                </a:lnTo>
                <a:lnTo>
                  <a:pt x="280794" y="1840864"/>
                </a:lnTo>
                <a:lnTo>
                  <a:pt x="280225" y="1886225"/>
                </a:lnTo>
                <a:cubicBezTo>
                  <a:pt x="279654" y="1901656"/>
                  <a:pt x="280225" y="1917372"/>
                  <a:pt x="280225" y="1933850"/>
                </a:cubicBezTo>
                <a:cubicBezTo>
                  <a:pt x="280225" y="1950328"/>
                  <a:pt x="279654" y="1966616"/>
                  <a:pt x="278797" y="1983952"/>
                </a:cubicBezTo>
                <a:cubicBezTo>
                  <a:pt x="277939" y="2001287"/>
                  <a:pt x="278797" y="2019194"/>
                  <a:pt x="277654" y="2037958"/>
                </a:cubicBezTo>
                <a:lnTo>
                  <a:pt x="279733" y="2076439"/>
                </a:lnTo>
                <a:lnTo>
                  <a:pt x="280221" y="2076439"/>
                </a:lnTo>
                <a:lnTo>
                  <a:pt x="278130" y="2037767"/>
                </a:lnTo>
                <a:cubicBezTo>
                  <a:pt x="278892" y="2018717"/>
                  <a:pt x="279273" y="2000715"/>
                  <a:pt x="279273" y="1983761"/>
                </a:cubicBezTo>
                <a:cubicBezTo>
                  <a:pt x="280130" y="1966425"/>
                  <a:pt x="280607" y="1949852"/>
                  <a:pt x="280702" y="1933659"/>
                </a:cubicBezTo>
                <a:cubicBezTo>
                  <a:pt x="280797" y="1917467"/>
                  <a:pt x="280702" y="1901750"/>
                  <a:pt x="280702" y="1886034"/>
                </a:cubicBezTo>
                <a:cubicBezTo>
                  <a:pt x="280702" y="1870318"/>
                  <a:pt x="281273" y="1855459"/>
                  <a:pt x="281273" y="1840409"/>
                </a:cubicBezTo>
                <a:close/>
                <a:moveTo>
                  <a:pt x="315106" y="1731187"/>
                </a:moveTo>
                <a:lnTo>
                  <a:pt x="310502" y="1742009"/>
                </a:lnTo>
                <a:lnTo>
                  <a:pt x="310515" y="1742302"/>
                </a:lnTo>
                <a:close/>
                <a:moveTo>
                  <a:pt x="3753401" y="1730761"/>
                </a:moveTo>
                <a:lnTo>
                  <a:pt x="3752457" y="1734268"/>
                </a:lnTo>
                <a:cubicBezTo>
                  <a:pt x="3752296" y="1737961"/>
                  <a:pt x="3752538" y="1744018"/>
                  <a:pt x="3752819" y="1750258"/>
                </a:cubicBezTo>
                <a:lnTo>
                  <a:pt x="3753194" y="1760877"/>
                </a:lnTo>
                <a:lnTo>
                  <a:pt x="3753638" y="1763238"/>
                </a:lnTo>
                <a:lnTo>
                  <a:pt x="3752802" y="1743767"/>
                </a:lnTo>
                <a:cubicBezTo>
                  <a:pt x="3752635" y="1739832"/>
                  <a:pt x="3752552" y="1736310"/>
                  <a:pt x="3752677" y="1733862"/>
                </a:cubicBezTo>
                <a:lnTo>
                  <a:pt x="3753483" y="1731379"/>
                </a:lnTo>
                <a:close/>
                <a:moveTo>
                  <a:pt x="294106" y="1730027"/>
                </a:moveTo>
                <a:lnTo>
                  <a:pt x="292967" y="1733381"/>
                </a:lnTo>
                <a:lnTo>
                  <a:pt x="292992" y="1733383"/>
                </a:lnTo>
                <a:close/>
                <a:moveTo>
                  <a:pt x="283784" y="1729753"/>
                </a:moveTo>
                <a:lnTo>
                  <a:pt x="283750" y="1730301"/>
                </a:lnTo>
                <a:lnTo>
                  <a:pt x="287118" y="1732733"/>
                </a:lnTo>
                <a:lnTo>
                  <a:pt x="287179" y="1732396"/>
                </a:lnTo>
                <a:cubicBezTo>
                  <a:pt x="287655" y="1732301"/>
                  <a:pt x="288131" y="1732301"/>
                  <a:pt x="288608" y="1732396"/>
                </a:cubicBezTo>
                <a:lnTo>
                  <a:pt x="291069" y="1733330"/>
                </a:lnTo>
                <a:lnTo>
                  <a:pt x="291099" y="1733150"/>
                </a:lnTo>
                <a:lnTo>
                  <a:pt x="288608" y="1732205"/>
                </a:lnTo>
                <a:cubicBezTo>
                  <a:pt x="288132" y="1732110"/>
                  <a:pt x="287656" y="1732110"/>
                  <a:pt x="287179" y="1732205"/>
                </a:cubicBezTo>
                <a:close/>
                <a:moveTo>
                  <a:pt x="3741002" y="1728958"/>
                </a:moveTo>
                <a:lnTo>
                  <a:pt x="3740830" y="1729747"/>
                </a:lnTo>
                <a:lnTo>
                  <a:pt x="3742163" y="1732630"/>
                </a:lnTo>
                <a:cubicBezTo>
                  <a:pt x="3745597" y="1744004"/>
                  <a:pt x="3751291" y="1777005"/>
                  <a:pt x="3753177" y="1773798"/>
                </a:cubicBezTo>
                <a:lnTo>
                  <a:pt x="3753236" y="1773159"/>
                </a:lnTo>
                <a:lnTo>
                  <a:pt x="3752290" y="1771935"/>
                </a:lnTo>
                <a:cubicBezTo>
                  <a:pt x="3749146" y="1762972"/>
                  <a:pt x="3743313" y="1729368"/>
                  <a:pt x="3741002" y="1728958"/>
                </a:cubicBezTo>
                <a:close/>
                <a:moveTo>
                  <a:pt x="308479" y="1726776"/>
                </a:moveTo>
                <a:cubicBezTo>
                  <a:pt x="307467" y="1729801"/>
                  <a:pt x="306086" y="1736302"/>
                  <a:pt x="304610" y="1745446"/>
                </a:cubicBezTo>
                <a:lnTo>
                  <a:pt x="296323" y="1800119"/>
                </a:lnTo>
                <a:lnTo>
                  <a:pt x="293311" y="1818298"/>
                </a:lnTo>
                <a:lnTo>
                  <a:pt x="293632" y="1818085"/>
                </a:lnTo>
                <a:cubicBezTo>
                  <a:pt x="294513" y="1814239"/>
                  <a:pt x="295465" y="1807596"/>
                  <a:pt x="296704" y="1799547"/>
                </a:cubicBezTo>
                <a:lnTo>
                  <a:pt x="304991" y="1744874"/>
                </a:lnTo>
                <a:lnTo>
                  <a:pt x="308572" y="1726899"/>
                </a:lnTo>
                <a:close/>
                <a:moveTo>
                  <a:pt x="300514" y="1709536"/>
                </a:moveTo>
                <a:lnTo>
                  <a:pt x="295522" y="1725730"/>
                </a:lnTo>
                <a:lnTo>
                  <a:pt x="300451" y="1710350"/>
                </a:lnTo>
                <a:close/>
                <a:moveTo>
                  <a:pt x="224296" y="1708217"/>
                </a:moveTo>
                <a:lnTo>
                  <a:pt x="224124" y="1709345"/>
                </a:lnTo>
                <a:lnTo>
                  <a:pt x="222161" y="1742441"/>
                </a:lnTo>
                <a:lnTo>
                  <a:pt x="226284" y="1746752"/>
                </a:lnTo>
                <a:lnTo>
                  <a:pt x="229454" y="1741436"/>
                </a:lnTo>
                <a:lnTo>
                  <a:pt x="226408" y="1746484"/>
                </a:lnTo>
                <a:cubicBezTo>
                  <a:pt x="224737" y="1747636"/>
                  <a:pt x="223338" y="1746398"/>
                  <a:pt x="222314" y="1741635"/>
                </a:cubicBezTo>
                <a:close/>
                <a:moveTo>
                  <a:pt x="262319" y="1683342"/>
                </a:moveTo>
                <a:lnTo>
                  <a:pt x="261994" y="1683497"/>
                </a:lnTo>
                <a:lnTo>
                  <a:pt x="258890" y="1719061"/>
                </a:lnTo>
                <a:cubicBezTo>
                  <a:pt x="256223" y="1742969"/>
                  <a:pt x="252889" y="1768115"/>
                  <a:pt x="250603" y="1790784"/>
                </a:cubicBezTo>
                <a:cubicBezTo>
                  <a:pt x="249602" y="1799738"/>
                  <a:pt x="249602" y="1807644"/>
                  <a:pt x="250055" y="1810680"/>
                </a:cubicBezTo>
                <a:lnTo>
                  <a:pt x="250415" y="1810841"/>
                </a:lnTo>
                <a:lnTo>
                  <a:pt x="250889" y="1791070"/>
                </a:lnTo>
                <a:cubicBezTo>
                  <a:pt x="253175" y="1768400"/>
                  <a:pt x="256508" y="1743445"/>
                  <a:pt x="259175" y="1719347"/>
                </a:cubicBezTo>
                <a:cubicBezTo>
                  <a:pt x="261166" y="1707450"/>
                  <a:pt x="262214" y="1695410"/>
                  <a:pt x="262319" y="1683342"/>
                </a:cubicBezTo>
                <a:close/>
                <a:moveTo>
                  <a:pt x="429799" y="1676215"/>
                </a:moveTo>
                <a:lnTo>
                  <a:pt x="425717" y="1690154"/>
                </a:lnTo>
                <a:cubicBezTo>
                  <a:pt x="423231" y="1699374"/>
                  <a:pt x="420529" y="1710107"/>
                  <a:pt x="417576" y="1722585"/>
                </a:cubicBezTo>
                <a:cubicBezTo>
                  <a:pt x="414347" y="1735872"/>
                  <a:pt x="412023" y="1749369"/>
                  <a:pt x="410623" y="1762971"/>
                </a:cubicBezTo>
                <a:lnTo>
                  <a:pt x="410623" y="1767638"/>
                </a:lnTo>
                <a:lnTo>
                  <a:pt x="410814" y="1766840"/>
                </a:lnTo>
                <a:lnTo>
                  <a:pt x="410814" y="1762971"/>
                </a:lnTo>
                <a:cubicBezTo>
                  <a:pt x="412214" y="1749369"/>
                  <a:pt x="414538" y="1735873"/>
                  <a:pt x="417767" y="1722585"/>
                </a:cubicBezTo>
                <a:cubicBezTo>
                  <a:pt x="420720" y="1710107"/>
                  <a:pt x="423387" y="1699350"/>
                  <a:pt x="425827" y="1690100"/>
                </a:cubicBezTo>
                <a:close/>
                <a:moveTo>
                  <a:pt x="67437" y="1663815"/>
                </a:moveTo>
                <a:cubicBezTo>
                  <a:pt x="66485" y="1662101"/>
                  <a:pt x="63723" y="1671245"/>
                  <a:pt x="60865" y="1684580"/>
                </a:cubicBezTo>
                <a:cubicBezTo>
                  <a:pt x="57150" y="1704725"/>
                  <a:pt x="52900" y="1735533"/>
                  <a:pt x="49440" y="1751164"/>
                </a:cubicBezTo>
                <a:lnTo>
                  <a:pt x="47930" y="1755774"/>
                </a:lnTo>
                <a:lnTo>
                  <a:pt x="47475" y="1758360"/>
                </a:lnTo>
                <a:lnTo>
                  <a:pt x="49902" y="1751039"/>
                </a:lnTo>
                <a:cubicBezTo>
                  <a:pt x="53340" y="1735515"/>
                  <a:pt x="57555" y="1704654"/>
                  <a:pt x="61341" y="1684294"/>
                </a:cubicBezTo>
                <a:cubicBezTo>
                  <a:pt x="62770" y="1677627"/>
                  <a:pt x="64175" y="1672007"/>
                  <a:pt x="65342" y="1668268"/>
                </a:cubicBezTo>
                <a:lnTo>
                  <a:pt x="67358" y="1664553"/>
                </a:lnTo>
                <a:close/>
                <a:moveTo>
                  <a:pt x="311870" y="1641845"/>
                </a:moveTo>
                <a:lnTo>
                  <a:pt x="307889" y="1644155"/>
                </a:lnTo>
                <a:lnTo>
                  <a:pt x="307855" y="1644312"/>
                </a:lnTo>
                <a:lnTo>
                  <a:pt x="311789" y="1642028"/>
                </a:lnTo>
                <a:close/>
                <a:moveTo>
                  <a:pt x="450294" y="1637146"/>
                </a:moveTo>
                <a:cubicBezTo>
                  <a:pt x="448342" y="1636432"/>
                  <a:pt x="446056" y="1637384"/>
                  <a:pt x="443103" y="1641813"/>
                </a:cubicBezTo>
                <a:lnTo>
                  <a:pt x="440313" y="1647219"/>
                </a:lnTo>
                <a:lnTo>
                  <a:pt x="443294" y="1641813"/>
                </a:lnTo>
                <a:lnTo>
                  <a:pt x="450584" y="1637444"/>
                </a:lnTo>
                <a:close/>
                <a:moveTo>
                  <a:pt x="394314" y="1636147"/>
                </a:moveTo>
                <a:cubicBezTo>
                  <a:pt x="393393" y="1635166"/>
                  <a:pt x="392169" y="1635828"/>
                  <a:pt x="390709" y="1638054"/>
                </a:cubicBezTo>
                <a:lnTo>
                  <a:pt x="390675" y="1638132"/>
                </a:lnTo>
                <a:lnTo>
                  <a:pt x="393907" y="1636433"/>
                </a:lnTo>
                <a:cubicBezTo>
                  <a:pt x="395764" y="1638396"/>
                  <a:pt x="396407" y="1646933"/>
                  <a:pt x="395288" y="1662673"/>
                </a:cubicBezTo>
                <a:cubicBezTo>
                  <a:pt x="395288" y="1665626"/>
                  <a:pt x="395288" y="1668959"/>
                  <a:pt x="394812" y="1672198"/>
                </a:cubicBezTo>
                <a:cubicBezTo>
                  <a:pt x="394812" y="1706298"/>
                  <a:pt x="392145" y="1728300"/>
                  <a:pt x="389764" y="1758590"/>
                </a:cubicBezTo>
                <a:cubicBezTo>
                  <a:pt x="388144" y="1773639"/>
                  <a:pt x="385858" y="1790689"/>
                  <a:pt x="382525" y="1812215"/>
                </a:cubicBezTo>
                <a:cubicBezTo>
                  <a:pt x="379191" y="1833742"/>
                  <a:pt x="377095" y="1859840"/>
                  <a:pt x="373000" y="1892988"/>
                </a:cubicBezTo>
                <a:lnTo>
                  <a:pt x="371593" y="1917276"/>
                </a:lnTo>
                <a:lnTo>
                  <a:pt x="371956" y="1917276"/>
                </a:lnTo>
                <a:lnTo>
                  <a:pt x="373380" y="1892702"/>
                </a:lnTo>
                <a:cubicBezTo>
                  <a:pt x="377190" y="1859364"/>
                  <a:pt x="380238" y="1833265"/>
                  <a:pt x="382905" y="1811929"/>
                </a:cubicBezTo>
                <a:cubicBezTo>
                  <a:pt x="385572" y="1790594"/>
                  <a:pt x="388525" y="1773353"/>
                  <a:pt x="390144" y="1758304"/>
                </a:cubicBezTo>
                <a:cubicBezTo>
                  <a:pt x="392525" y="1728014"/>
                  <a:pt x="394811" y="1706011"/>
                  <a:pt x="395192" y="1671912"/>
                </a:cubicBezTo>
                <a:cubicBezTo>
                  <a:pt x="395192" y="1669054"/>
                  <a:pt x="395192" y="1665721"/>
                  <a:pt x="395669" y="1662387"/>
                </a:cubicBezTo>
                <a:cubicBezTo>
                  <a:pt x="396788" y="1646647"/>
                  <a:pt x="396157" y="1638110"/>
                  <a:pt x="394314" y="1636147"/>
                </a:cubicBezTo>
                <a:close/>
                <a:moveTo>
                  <a:pt x="108109" y="1617810"/>
                </a:moveTo>
                <a:cubicBezTo>
                  <a:pt x="101346" y="1642851"/>
                  <a:pt x="96222" y="1668302"/>
                  <a:pt x="92774" y="1694010"/>
                </a:cubicBezTo>
                <a:cubicBezTo>
                  <a:pt x="89725" y="1718109"/>
                  <a:pt x="86582" y="1742492"/>
                  <a:pt x="83249" y="1766686"/>
                </a:cubicBezTo>
                <a:cubicBezTo>
                  <a:pt x="82487" y="1772687"/>
                  <a:pt x="81820" y="1778688"/>
                  <a:pt x="81058" y="1784688"/>
                </a:cubicBezTo>
                <a:lnTo>
                  <a:pt x="79915" y="1802691"/>
                </a:lnTo>
                <a:cubicBezTo>
                  <a:pt x="79248" y="1814502"/>
                  <a:pt x="78677" y="1826313"/>
                  <a:pt x="78391" y="1837743"/>
                </a:cubicBezTo>
                <a:cubicBezTo>
                  <a:pt x="78267" y="1852973"/>
                  <a:pt x="77162" y="1868185"/>
                  <a:pt x="75057" y="1883272"/>
                </a:cubicBezTo>
                <a:lnTo>
                  <a:pt x="74220" y="1889617"/>
                </a:lnTo>
                <a:lnTo>
                  <a:pt x="75248" y="1883177"/>
                </a:lnTo>
                <a:cubicBezTo>
                  <a:pt x="77353" y="1868089"/>
                  <a:pt x="78458" y="1852878"/>
                  <a:pt x="78582" y="1837648"/>
                </a:cubicBezTo>
                <a:cubicBezTo>
                  <a:pt x="78582" y="1826218"/>
                  <a:pt x="79439" y="1814407"/>
                  <a:pt x="80106" y="1802596"/>
                </a:cubicBezTo>
                <a:lnTo>
                  <a:pt x="81249" y="1784593"/>
                </a:lnTo>
                <a:cubicBezTo>
                  <a:pt x="82011" y="1778593"/>
                  <a:pt x="82678" y="1772592"/>
                  <a:pt x="83440" y="1766591"/>
                </a:cubicBezTo>
                <a:cubicBezTo>
                  <a:pt x="86488" y="1742398"/>
                  <a:pt x="89631" y="1718014"/>
                  <a:pt x="92965" y="1693915"/>
                </a:cubicBezTo>
                <a:lnTo>
                  <a:pt x="108275" y="1617840"/>
                </a:lnTo>
                <a:close/>
                <a:moveTo>
                  <a:pt x="237965" y="1608743"/>
                </a:moveTo>
                <a:lnTo>
                  <a:pt x="237649" y="1611714"/>
                </a:lnTo>
                <a:cubicBezTo>
                  <a:pt x="236792" y="1618144"/>
                  <a:pt x="235887" y="1626287"/>
                  <a:pt x="234780" y="1635574"/>
                </a:cubicBezTo>
                <a:lnTo>
                  <a:pt x="230878" y="1664924"/>
                </a:lnTo>
                <a:lnTo>
                  <a:pt x="230887" y="1664864"/>
                </a:lnTo>
                <a:cubicBezTo>
                  <a:pt x="234220" y="1642861"/>
                  <a:pt x="236125" y="1623144"/>
                  <a:pt x="237840" y="1610286"/>
                </a:cubicBezTo>
                <a:close/>
                <a:moveTo>
                  <a:pt x="378570" y="1600990"/>
                </a:moveTo>
                <a:lnTo>
                  <a:pt x="378047" y="1603714"/>
                </a:lnTo>
                <a:cubicBezTo>
                  <a:pt x="374999" y="1619334"/>
                  <a:pt x="369665" y="1640956"/>
                  <a:pt x="365665" y="1669722"/>
                </a:cubicBezTo>
                <a:cubicBezTo>
                  <a:pt x="362712" y="1688772"/>
                  <a:pt x="358997" y="1706679"/>
                  <a:pt x="355568" y="1724681"/>
                </a:cubicBezTo>
                <a:cubicBezTo>
                  <a:pt x="352139" y="1742683"/>
                  <a:pt x="350711" y="1760495"/>
                  <a:pt x="349663" y="1777449"/>
                </a:cubicBezTo>
                <a:lnTo>
                  <a:pt x="349448" y="1777118"/>
                </a:lnTo>
                <a:lnTo>
                  <a:pt x="344234" y="1828503"/>
                </a:lnTo>
                <a:lnTo>
                  <a:pt x="340138" y="1881177"/>
                </a:lnTo>
                <a:cubicBezTo>
                  <a:pt x="339376" y="1885844"/>
                  <a:pt x="338614" y="1890702"/>
                  <a:pt x="338043" y="1896036"/>
                </a:cubicBezTo>
                <a:cubicBezTo>
                  <a:pt x="337471" y="1901370"/>
                  <a:pt x="337376" y="1906418"/>
                  <a:pt x="337186" y="1911561"/>
                </a:cubicBezTo>
                <a:cubicBezTo>
                  <a:pt x="336652" y="1921267"/>
                  <a:pt x="336652" y="1931002"/>
                  <a:pt x="337186" y="1940708"/>
                </a:cubicBezTo>
                <a:cubicBezTo>
                  <a:pt x="337900" y="1950233"/>
                  <a:pt x="338924" y="1954114"/>
                  <a:pt x="340067" y="1954007"/>
                </a:cubicBezTo>
                <a:lnTo>
                  <a:pt x="340215" y="1953567"/>
                </a:lnTo>
                <a:lnTo>
                  <a:pt x="338846" y="1950970"/>
                </a:lnTo>
                <a:cubicBezTo>
                  <a:pt x="338358" y="1948822"/>
                  <a:pt x="337923" y="1945471"/>
                  <a:pt x="337566" y="1940708"/>
                </a:cubicBezTo>
                <a:cubicBezTo>
                  <a:pt x="337023" y="1931002"/>
                  <a:pt x="337023" y="1921267"/>
                  <a:pt x="337566" y="1911561"/>
                </a:cubicBezTo>
                <a:cubicBezTo>
                  <a:pt x="337566" y="1906418"/>
                  <a:pt x="337566" y="1901084"/>
                  <a:pt x="338423" y="1896035"/>
                </a:cubicBezTo>
                <a:lnTo>
                  <a:pt x="340286" y="1882826"/>
                </a:lnTo>
                <a:lnTo>
                  <a:pt x="340138" y="1881271"/>
                </a:lnTo>
                <a:lnTo>
                  <a:pt x="344234" y="1828598"/>
                </a:lnTo>
                <a:cubicBezTo>
                  <a:pt x="345115" y="1829860"/>
                  <a:pt x="345889" y="1830033"/>
                  <a:pt x="346664" y="1828760"/>
                </a:cubicBezTo>
                <a:lnTo>
                  <a:pt x="346749" y="1828462"/>
                </a:lnTo>
                <a:lnTo>
                  <a:pt x="344520" y="1828313"/>
                </a:lnTo>
                <a:cubicBezTo>
                  <a:pt x="345091" y="1811263"/>
                  <a:pt x="347758" y="1794118"/>
                  <a:pt x="349759" y="1777068"/>
                </a:cubicBezTo>
                <a:cubicBezTo>
                  <a:pt x="350806" y="1760114"/>
                  <a:pt x="352902" y="1742397"/>
                  <a:pt x="355664" y="1724300"/>
                </a:cubicBezTo>
                <a:cubicBezTo>
                  <a:pt x="358426" y="1706202"/>
                  <a:pt x="362808" y="1687914"/>
                  <a:pt x="365761" y="1669341"/>
                </a:cubicBezTo>
                <a:cubicBezTo>
                  <a:pt x="369761" y="1640766"/>
                  <a:pt x="375286" y="1619049"/>
                  <a:pt x="378143" y="1603332"/>
                </a:cubicBezTo>
                <a:close/>
                <a:moveTo>
                  <a:pt x="3682556" y="1598951"/>
                </a:moveTo>
                <a:cubicBezTo>
                  <a:pt x="3684938" y="1597046"/>
                  <a:pt x="3687985" y="1598094"/>
                  <a:pt x="3692081" y="1607428"/>
                </a:cubicBezTo>
                <a:cubicBezTo>
                  <a:pt x="3700511" y="1626097"/>
                  <a:pt x="3706711" y="1645699"/>
                  <a:pt x="3710560" y="1665816"/>
                </a:cubicBezTo>
                <a:cubicBezTo>
                  <a:pt x="3714084" y="1686581"/>
                  <a:pt x="3717513" y="1703916"/>
                  <a:pt x="3720847" y="1717632"/>
                </a:cubicBezTo>
                <a:cubicBezTo>
                  <a:pt x="3724180" y="1731348"/>
                  <a:pt x="3726085" y="1743159"/>
                  <a:pt x="3728753" y="1752398"/>
                </a:cubicBezTo>
                <a:cubicBezTo>
                  <a:pt x="3730857" y="1771896"/>
                  <a:pt x="3734039" y="1791261"/>
                  <a:pt x="3738278" y="1810406"/>
                </a:cubicBezTo>
                <a:cubicBezTo>
                  <a:pt x="3740659" y="1824312"/>
                  <a:pt x="3743230" y="1836409"/>
                  <a:pt x="3745326" y="1858031"/>
                </a:cubicBezTo>
                <a:cubicBezTo>
                  <a:pt x="3746755" y="1901465"/>
                  <a:pt x="3743802" y="1905084"/>
                  <a:pt x="3739516" y="1884701"/>
                </a:cubicBezTo>
                <a:cubicBezTo>
                  <a:pt x="3732563" y="1853840"/>
                  <a:pt x="3727609" y="1819645"/>
                  <a:pt x="3717322" y="1749160"/>
                </a:cubicBezTo>
                <a:cubicBezTo>
                  <a:pt x="3716370" y="1740873"/>
                  <a:pt x="3715227" y="1731634"/>
                  <a:pt x="3714179" y="1722109"/>
                </a:cubicBezTo>
                <a:lnTo>
                  <a:pt x="3709703" y="1694201"/>
                </a:lnTo>
                <a:cubicBezTo>
                  <a:pt x="3708188" y="1681142"/>
                  <a:pt x="3704987" y="1668331"/>
                  <a:pt x="3700178" y="1656101"/>
                </a:cubicBezTo>
                <a:cubicBezTo>
                  <a:pt x="3697034" y="1650767"/>
                  <a:pt x="3697701" y="1662292"/>
                  <a:pt x="3700178" y="1679628"/>
                </a:cubicBezTo>
                <a:cubicBezTo>
                  <a:pt x="3701321" y="1688390"/>
                  <a:pt x="3702654" y="1698678"/>
                  <a:pt x="3704083" y="1708203"/>
                </a:cubicBezTo>
                <a:cubicBezTo>
                  <a:pt x="3705512" y="1717728"/>
                  <a:pt x="3706940" y="1728586"/>
                  <a:pt x="3707416" y="1737635"/>
                </a:cubicBezTo>
                <a:cubicBezTo>
                  <a:pt x="3708464" y="1751255"/>
                  <a:pt x="3709893" y="1765448"/>
                  <a:pt x="3711512" y="1780021"/>
                </a:cubicBezTo>
                <a:cubicBezTo>
                  <a:pt x="3713131" y="1794594"/>
                  <a:pt x="3715513" y="1809263"/>
                  <a:pt x="3716370" y="1824598"/>
                </a:cubicBezTo>
                <a:cubicBezTo>
                  <a:pt x="3714179" y="1826884"/>
                  <a:pt x="3712179" y="1823074"/>
                  <a:pt x="3710369" y="1811358"/>
                </a:cubicBezTo>
                <a:cubicBezTo>
                  <a:pt x="3708559" y="1799642"/>
                  <a:pt x="3705512" y="1780021"/>
                  <a:pt x="3702940" y="1750589"/>
                </a:cubicBezTo>
                <a:cubicBezTo>
                  <a:pt x="3698368" y="1697344"/>
                  <a:pt x="3682461" y="1622478"/>
                  <a:pt x="3682556" y="1598951"/>
                </a:cubicBezTo>
                <a:close/>
                <a:moveTo>
                  <a:pt x="387117" y="1590010"/>
                </a:moveTo>
                <a:lnTo>
                  <a:pt x="386900" y="1590577"/>
                </a:lnTo>
                <a:lnTo>
                  <a:pt x="387858" y="1592378"/>
                </a:lnTo>
                <a:cubicBezTo>
                  <a:pt x="387858" y="1601903"/>
                  <a:pt x="388858" y="1604284"/>
                  <a:pt x="390430" y="1601903"/>
                </a:cubicBezTo>
                <a:lnTo>
                  <a:pt x="390483" y="1601734"/>
                </a:lnTo>
                <a:lnTo>
                  <a:pt x="389081" y="1601414"/>
                </a:lnTo>
                <a:cubicBezTo>
                  <a:pt x="388572" y="1599874"/>
                  <a:pt x="388239" y="1596856"/>
                  <a:pt x="388144" y="1592093"/>
                </a:cubicBezTo>
                <a:cubicBezTo>
                  <a:pt x="388144" y="1589712"/>
                  <a:pt x="387763" y="1589117"/>
                  <a:pt x="387117" y="1590010"/>
                </a:cubicBezTo>
                <a:close/>
                <a:moveTo>
                  <a:pt x="291921" y="1586795"/>
                </a:moveTo>
                <a:lnTo>
                  <a:pt x="291879" y="1587011"/>
                </a:lnTo>
                <a:lnTo>
                  <a:pt x="293560" y="1601523"/>
                </a:lnTo>
                <a:lnTo>
                  <a:pt x="293568" y="1601851"/>
                </a:lnTo>
                <a:lnTo>
                  <a:pt x="293561" y="1600950"/>
                </a:lnTo>
                <a:close/>
                <a:moveTo>
                  <a:pt x="91998" y="1572568"/>
                </a:moveTo>
                <a:lnTo>
                  <a:pt x="90190" y="1576639"/>
                </a:lnTo>
                <a:cubicBezTo>
                  <a:pt x="88589" y="1581318"/>
                  <a:pt x="86782" y="1587146"/>
                  <a:pt x="85304" y="1591763"/>
                </a:cubicBezTo>
                <a:lnTo>
                  <a:pt x="84441" y="1594090"/>
                </a:lnTo>
                <a:lnTo>
                  <a:pt x="84116" y="1595644"/>
                </a:lnTo>
                <a:lnTo>
                  <a:pt x="85600" y="1591767"/>
                </a:lnTo>
                <a:cubicBezTo>
                  <a:pt x="86725" y="1588281"/>
                  <a:pt x="88015" y="1584143"/>
                  <a:pt x="89252" y="1580335"/>
                </a:cubicBezTo>
                <a:close/>
                <a:moveTo>
                  <a:pt x="94166" y="1570977"/>
                </a:moveTo>
                <a:lnTo>
                  <a:pt x="93780" y="1575005"/>
                </a:lnTo>
                <a:lnTo>
                  <a:pt x="94207" y="1571305"/>
                </a:lnTo>
                <a:close/>
                <a:moveTo>
                  <a:pt x="93844" y="1568409"/>
                </a:moveTo>
                <a:lnTo>
                  <a:pt x="92847" y="1570655"/>
                </a:lnTo>
                <a:lnTo>
                  <a:pt x="93995" y="1569615"/>
                </a:lnTo>
                <a:close/>
                <a:moveTo>
                  <a:pt x="407154" y="1539915"/>
                </a:moveTo>
                <a:lnTo>
                  <a:pt x="405027" y="1548099"/>
                </a:lnTo>
                <a:lnTo>
                  <a:pt x="403180" y="1555760"/>
                </a:lnTo>
                <a:lnTo>
                  <a:pt x="404955" y="1548635"/>
                </a:lnTo>
                <a:close/>
                <a:moveTo>
                  <a:pt x="185874" y="1528233"/>
                </a:moveTo>
                <a:lnTo>
                  <a:pt x="185856" y="1528346"/>
                </a:lnTo>
                <a:lnTo>
                  <a:pt x="186195" y="1531406"/>
                </a:lnTo>
                <a:close/>
                <a:moveTo>
                  <a:pt x="325736" y="1523895"/>
                </a:moveTo>
                <a:cubicBezTo>
                  <a:pt x="325055" y="1522941"/>
                  <a:pt x="322482" y="1529466"/>
                  <a:pt x="319499" y="1538550"/>
                </a:cubicBezTo>
                <a:lnTo>
                  <a:pt x="317199" y="1546486"/>
                </a:lnTo>
                <a:lnTo>
                  <a:pt x="316434" y="1548825"/>
                </a:lnTo>
                <a:lnTo>
                  <a:pt x="314487" y="1555845"/>
                </a:lnTo>
                <a:lnTo>
                  <a:pt x="310801" y="1568565"/>
                </a:lnTo>
                <a:lnTo>
                  <a:pt x="305152" y="1587110"/>
                </a:lnTo>
                <a:lnTo>
                  <a:pt x="301894" y="1597475"/>
                </a:lnTo>
                <a:lnTo>
                  <a:pt x="297899" y="1607679"/>
                </a:lnTo>
                <a:lnTo>
                  <a:pt x="294687" y="1611985"/>
                </a:lnTo>
                <a:lnTo>
                  <a:pt x="293839" y="1612430"/>
                </a:lnTo>
                <a:lnTo>
                  <a:pt x="293856" y="1613099"/>
                </a:lnTo>
                <a:lnTo>
                  <a:pt x="294687" y="1611985"/>
                </a:lnTo>
                <a:lnTo>
                  <a:pt x="296609" y="1610975"/>
                </a:lnTo>
                <a:lnTo>
                  <a:pt x="297899" y="1607679"/>
                </a:lnTo>
                <a:lnTo>
                  <a:pt x="299259" y="1605856"/>
                </a:lnTo>
                <a:lnTo>
                  <a:pt x="301894" y="1597475"/>
                </a:lnTo>
                <a:lnTo>
                  <a:pt x="302348" y="1596316"/>
                </a:lnTo>
                <a:lnTo>
                  <a:pt x="305152" y="1587110"/>
                </a:lnTo>
                <a:lnTo>
                  <a:pt x="310801" y="1569138"/>
                </a:lnTo>
                <a:lnTo>
                  <a:pt x="314487" y="1555845"/>
                </a:lnTo>
                <a:lnTo>
                  <a:pt x="317199" y="1546486"/>
                </a:lnTo>
                <a:lnTo>
                  <a:pt x="322290" y="1530931"/>
                </a:lnTo>
                <a:lnTo>
                  <a:pt x="325672" y="1524429"/>
                </a:lnTo>
                <a:close/>
                <a:moveTo>
                  <a:pt x="214891" y="1522653"/>
                </a:moveTo>
                <a:lnTo>
                  <a:pt x="214824" y="1523172"/>
                </a:lnTo>
                <a:cubicBezTo>
                  <a:pt x="214729" y="1526569"/>
                  <a:pt x="215098" y="1528436"/>
                  <a:pt x="215551" y="1529930"/>
                </a:cubicBezTo>
                <a:lnTo>
                  <a:pt x="216721" y="1534247"/>
                </a:lnTo>
                <a:lnTo>
                  <a:pt x="216777" y="1533314"/>
                </a:lnTo>
                <a:cubicBezTo>
                  <a:pt x="216539" y="1531404"/>
                  <a:pt x="216003" y="1530282"/>
                  <a:pt x="215551" y="1528788"/>
                </a:cubicBezTo>
                <a:close/>
                <a:moveTo>
                  <a:pt x="113967" y="1478615"/>
                </a:moveTo>
                <a:lnTo>
                  <a:pt x="112897" y="1480035"/>
                </a:lnTo>
                <a:lnTo>
                  <a:pt x="111634" y="1492176"/>
                </a:lnTo>
                <a:lnTo>
                  <a:pt x="93286" y="1580150"/>
                </a:lnTo>
                <a:lnTo>
                  <a:pt x="93155" y="1581519"/>
                </a:lnTo>
                <a:cubicBezTo>
                  <a:pt x="83058" y="1634574"/>
                  <a:pt x="72962" y="1688009"/>
                  <a:pt x="67152" y="1742016"/>
                </a:cubicBezTo>
                <a:lnTo>
                  <a:pt x="62058" y="1782570"/>
                </a:lnTo>
                <a:lnTo>
                  <a:pt x="62484" y="1782687"/>
                </a:lnTo>
                <a:cubicBezTo>
                  <a:pt x="49054" y="1906512"/>
                  <a:pt x="52197" y="2038243"/>
                  <a:pt x="55531" y="2149019"/>
                </a:cubicBezTo>
                <a:cubicBezTo>
                  <a:pt x="53340" y="2129969"/>
                  <a:pt x="50864" y="2113205"/>
                  <a:pt x="48482" y="2096536"/>
                </a:cubicBezTo>
                <a:cubicBezTo>
                  <a:pt x="46101" y="2079868"/>
                  <a:pt x="44863" y="2063485"/>
                  <a:pt x="43148" y="2045387"/>
                </a:cubicBezTo>
                <a:cubicBezTo>
                  <a:pt x="41434" y="2027290"/>
                  <a:pt x="40577" y="2007287"/>
                  <a:pt x="40005" y="1984427"/>
                </a:cubicBezTo>
                <a:cubicBezTo>
                  <a:pt x="39434" y="1961567"/>
                  <a:pt x="41720" y="1934802"/>
                  <a:pt x="44101" y="1903179"/>
                </a:cubicBezTo>
                <a:cubicBezTo>
                  <a:pt x="45415" y="1885015"/>
                  <a:pt x="45701" y="1866793"/>
                  <a:pt x="44958" y="1848601"/>
                </a:cubicBezTo>
                <a:cubicBezTo>
                  <a:pt x="44625" y="1845672"/>
                  <a:pt x="44208" y="1843904"/>
                  <a:pt x="43721" y="1843538"/>
                </a:cubicBezTo>
                <a:lnTo>
                  <a:pt x="43350" y="1844289"/>
                </a:lnTo>
                <a:lnTo>
                  <a:pt x="44482" y="1848886"/>
                </a:lnTo>
                <a:cubicBezTo>
                  <a:pt x="45225" y="1867079"/>
                  <a:pt x="44939" y="1885300"/>
                  <a:pt x="43624" y="1903465"/>
                </a:cubicBezTo>
                <a:cubicBezTo>
                  <a:pt x="41243" y="1935087"/>
                  <a:pt x="39910" y="1961662"/>
                  <a:pt x="39529" y="1984713"/>
                </a:cubicBezTo>
                <a:cubicBezTo>
                  <a:pt x="39148" y="2007763"/>
                  <a:pt x="41243" y="2027575"/>
                  <a:pt x="42672" y="2045673"/>
                </a:cubicBezTo>
                <a:cubicBezTo>
                  <a:pt x="44101" y="2063770"/>
                  <a:pt x="45244" y="2080248"/>
                  <a:pt x="48006" y="2096917"/>
                </a:cubicBezTo>
                <a:cubicBezTo>
                  <a:pt x="50768" y="2113586"/>
                  <a:pt x="52864" y="2130445"/>
                  <a:pt x="55054" y="2149305"/>
                </a:cubicBezTo>
                <a:cubicBezTo>
                  <a:pt x="56197" y="2162925"/>
                  <a:pt x="56959" y="2176546"/>
                  <a:pt x="58388" y="2190072"/>
                </a:cubicBezTo>
                <a:lnTo>
                  <a:pt x="63532" y="2230743"/>
                </a:lnTo>
                <a:lnTo>
                  <a:pt x="63529" y="2230747"/>
                </a:lnTo>
                <a:lnTo>
                  <a:pt x="61184" y="2233621"/>
                </a:lnTo>
                <a:lnTo>
                  <a:pt x="60700" y="2235363"/>
                </a:lnTo>
                <a:lnTo>
                  <a:pt x="60530" y="2235641"/>
                </a:lnTo>
                <a:lnTo>
                  <a:pt x="58508" y="2242772"/>
                </a:lnTo>
                <a:lnTo>
                  <a:pt x="57917" y="2244546"/>
                </a:lnTo>
                <a:lnTo>
                  <a:pt x="54783" y="2246095"/>
                </a:lnTo>
                <a:lnTo>
                  <a:pt x="54839" y="2246268"/>
                </a:lnTo>
                <a:cubicBezTo>
                  <a:pt x="55865" y="2247660"/>
                  <a:pt x="56689" y="2247337"/>
                  <a:pt x="57406" y="2246081"/>
                </a:cubicBezTo>
                <a:lnTo>
                  <a:pt x="57917" y="2244546"/>
                </a:lnTo>
                <a:lnTo>
                  <a:pt x="58019" y="2244495"/>
                </a:lnTo>
                <a:lnTo>
                  <a:pt x="58508" y="2242772"/>
                </a:lnTo>
                <a:lnTo>
                  <a:pt x="59331" y="2240299"/>
                </a:lnTo>
                <a:lnTo>
                  <a:pt x="60700" y="2235363"/>
                </a:lnTo>
                <a:lnTo>
                  <a:pt x="63529" y="2230747"/>
                </a:lnTo>
                <a:lnTo>
                  <a:pt x="63532" y="2230744"/>
                </a:lnTo>
                <a:lnTo>
                  <a:pt x="70105" y="2281607"/>
                </a:lnTo>
                <a:cubicBezTo>
                  <a:pt x="72772" y="2298467"/>
                  <a:pt x="75915" y="2315326"/>
                  <a:pt x="78868" y="2332185"/>
                </a:cubicBezTo>
                <a:cubicBezTo>
                  <a:pt x="80011" y="2345358"/>
                  <a:pt x="81849" y="2358455"/>
                  <a:pt x="84392" y="2371428"/>
                </a:cubicBezTo>
                <a:lnTo>
                  <a:pt x="84451" y="2372969"/>
                </a:lnTo>
                <a:lnTo>
                  <a:pt x="101937" y="2450921"/>
                </a:lnTo>
                <a:lnTo>
                  <a:pt x="102490" y="2452105"/>
                </a:lnTo>
                <a:cubicBezTo>
                  <a:pt x="104871" y="2462106"/>
                  <a:pt x="106966" y="2472203"/>
                  <a:pt x="109633" y="2482109"/>
                </a:cubicBezTo>
                <a:lnTo>
                  <a:pt x="118015" y="2511732"/>
                </a:lnTo>
                <a:lnTo>
                  <a:pt x="134779" y="2570976"/>
                </a:lnTo>
                <a:lnTo>
                  <a:pt x="136208" y="2570976"/>
                </a:lnTo>
                <a:cubicBezTo>
                  <a:pt x="138494" y="2577358"/>
                  <a:pt x="140589" y="2583740"/>
                  <a:pt x="142780" y="2590122"/>
                </a:cubicBezTo>
                <a:lnTo>
                  <a:pt x="165640" y="2657654"/>
                </a:lnTo>
                <a:cubicBezTo>
                  <a:pt x="173641" y="2680038"/>
                  <a:pt x="182785" y="2701945"/>
                  <a:pt x="191358" y="2724329"/>
                </a:cubicBezTo>
                <a:cubicBezTo>
                  <a:pt x="194539" y="2739007"/>
                  <a:pt x="199330" y="2753285"/>
                  <a:pt x="205645" y="2766906"/>
                </a:cubicBezTo>
                <a:cubicBezTo>
                  <a:pt x="212884" y="2783098"/>
                  <a:pt x="221647" y="2800910"/>
                  <a:pt x="230982" y="2819198"/>
                </a:cubicBezTo>
                <a:cubicBezTo>
                  <a:pt x="235268" y="2828723"/>
                  <a:pt x="239268" y="2838248"/>
                  <a:pt x="243936" y="2847106"/>
                </a:cubicBezTo>
                <a:lnTo>
                  <a:pt x="258033" y="2874443"/>
                </a:lnTo>
                <a:lnTo>
                  <a:pt x="276321" y="2910448"/>
                </a:lnTo>
                <a:lnTo>
                  <a:pt x="285846" y="2928355"/>
                </a:lnTo>
                <a:lnTo>
                  <a:pt x="295371" y="2945880"/>
                </a:lnTo>
                <a:cubicBezTo>
                  <a:pt x="306705" y="2969979"/>
                  <a:pt x="317659" y="2994458"/>
                  <a:pt x="329946" y="3019414"/>
                </a:cubicBezTo>
                <a:lnTo>
                  <a:pt x="366361" y="3088441"/>
                </a:lnTo>
                <a:lnTo>
                  <a:pt x="371285" y="3096375"/>
                </a:lnTo>
                <a:lnTo>
                  <a:pt x="330232" y="3018556"/>
                </a:lnTo>
                <a:cubicBezTo>
                  <a:pt x="317754" y="2994267"/>
                  <a:pt x="306800" y="2969788"/>
                  <a:pt x="295466" y="2945690"/>
                </a:cubicBezTo>
                <a:lnTo>
                  <a:pt x="316516" y="2981980"/>
                </a:lnTo>
                <a:cubicBezTo>
                  <a:pt x="332442" y="3012212"/>
                  <a:pt x="350453" y="3041302"/>
                  <a:pt x="370427" y="3069039"/>
                </a:cubicBezTo>
                <a:cubicBezTo>
                  <a:pt x="376047" y="3077516"/>
                  <a:pt x="381286" y="3086279"/>
                  <a:pt x="387191" y="3094661"/>
                </a:cubicBezTo>
                <a:lnTo>
                  <a:pt x="404813" y="3119521"/>
                </a:lnTo>
                <a:lnTo>
                  <a:pt x="440246" y="3169242"/>
                </a:lnTo>
                <a:lnTo>
                  <a:pt x="441423" y="3170896"/>
                </a:lnTo>
                <a:lnTo>
                  <a:pt x="570346" y="3327560"/>
                </a:lnTo>
                <a:cubicBezTo>
                  <a:pt x="615126" y="3377673"/>
                  <a:pt x="662512" y="3425512"/>
                  <a:pt x="715804" y="3471661"/>
                </a:cubicBezTo>
                <a:lnTo>
                  <a:pt x="760381" y="3509761"/>
                </a:lnTo>
                <a:cubicBezTo>
                  <a:pt x="775431" y="3522238"/>
                  <a:pt x="790957" y="3534049"/>
                  <a:pt x="806197" y="3546242"/>
                </a:cubicBezTo>
                <a:cubicBezTo>
                  <a:pt x="836486" y="3571102"/>
                  <a:pt x="868776" y="3593867"/>
                  <a:pt x="901447" y="3617775"/>
                </a:cubicBezTo>
                <a:cubicBezTo>
                  <a:pt x="983838" y="3675401"/>
                  <a:pt x="1067944" y="3729598"/>
                  <a:pt x="1150621" y="3769032"/>
                </a:cubicBezTo>
                <a:cubicBezTo>
                  <a:pt x="1251395" y="3816866"/>
                  <a:pt x="1354808" y="3858909"/>
                  <a:pt x="1460374" y="3894952"/>
                </a:cubicBezTo>
                <a:cubicBezTo>
                  <a:pt x="1461517" y="3897142"/>
                  <a:pt x="1474375" y="3901810"/>
                  <a:pt x="1499712" y="3909049"/>
                </a:cubicBezTo>
                <a:cubicBezTo>
                  <a:pt x="1546256" y="3921622"/>
                  <a:pt x="1593162" y="3932769"/>
                  <a:pt x="1640364" y="3942474"/>
                </a:cubicBezTo>
                <a:lnTo>
                  <a:pt x="1780054" y="3966770"/>
                </a:lnTo>
                <a:lnTo>
                  <a:pt x="1782795" y="3966675"/>
                </a:lnTo>
                <a:cubicBezTo>
                  <a:pt x="1853756" y="3977152"/>
                  <a:pt x="1944720" y="3978200"/>
                  <a:pt x="1990726" y="3985725"/>
                </a:cubicBezTo>
                <a:lnTo>
                  <a:pt x="1981292" y="3985877"/>
                </a:lnTo>
                <a:lnTo>
                  <a:pt x="1990726" y="3985915"/>
                </a:lnTo>
                <a:lnTo>
                  <a:pt x="2007995" y="3987598"/>
                </a:lnTo>
                <a:lnTo>
                  <a:pt x="2008632" y="3987535"/>
                </a:lnTo>
                <a:cubicBezTo>
                  <a:pt x="2024729" y="3988487"/>
                  <a:pt x="2038731" y="3987535"/>
                  <a:pt x="2051018" y="3987535"/>
                </a:cubicBezTo>
                <a:cubicBezTo>
                  <a:pt x="2063306" y="3987535"/>
                  <a:pt x="2073783" y="3986868"/>
                  <a:pt x="2082927" y="3986392"/>
                </a:cubicBezTo>
                <a:cubicBezTo>
                  <a:pt x="2101120" y="3985344"/>
                  <a:pt x="2113788" y="3984106"/>
                  <a:pt x="2123599" y="3982677"/>
                </a:cubicBezTo>
                <a:cubicBezTo>
                  <a:pt x="2143411" y="3979343"/>
                  <a:pt x="2152174" y="3975247"/>
                  <a:pt x="2172748" y="3971628"/>
                </a:cubicBezTo>
                <a:cubicBezTo>
                  <a:pt x="2179892" y="3970342"/>
                  <a:pt x="2185964" y="3969104"/>
                  <a:pt x="2189799" y="3968060"/>
                </a:cubicBezTo>
                <a:lnTo>
                  <a:pt x="2190014" y="3967917"/>
                </a:lnTo>
                <a:lnTo>
                  <a:pt x="2173606" y="3971342"/>
                </a:lnTo>
                <a:cubicBezTo>
                  <a:pt x="2153032" y="3974962"/>
                  <a:pt x="2144269" y="3979058"/>
                  <a:pt x="2124457" y="3982391"/>
                </a:cubicBezTo>
                <a:cubicBezTo>
                  <a:pt x="2114932" y="3983820"/>
                  <a:pt x="2101978" y="3985058"/>
                  <a:pt x="2083785" y="3986106"/>
                </a:cubicBezTo>
                <a:cubicBezTo>
                  <a:pt x="2074260" y="3986582"/>
                  <a:pt x="2064164" y="3986963"/>
                  <a:pt x="2051876" y="3987249"/>
                </a:cubicBezTo>
                <a:cubicBezTo>
                  <a:pt x="2039589" y="3987535"/>
                  <a:pt x="2025587" y="3988011"/>
                  <a:pt x="2009490" y="3987249"/>
                </a:cubicBezTo>
                <a:lnTo>
                  <a:pt x="1990916" y="3985439"/>
                </a:lnTo>
                <a:cubicBezTo>
                  <a:pt x="1944720" y="3978200"/>
                  <a:pt x="1853756" y="3977152"/>
                  <a:pt x="1782795" y="3966675"/>
                </a:cubicBezTo>
                <a:cubicBezTo>
                  <a:pt x="1687335" y="3953131"/>
                  <a:pt x="1592800" y="3933756"/>
                  <a:pt x="1499712" y="3908668"/>
                </a:cubicBezTo>
                <a:lnTo>
                  <a:pt x="1498593" y="3908127"/>
                </a:lnTo>
                <a:lnTo>
                  <a:pt x="1471114" y="3899536"/>
                </a:lnTo>
                <a:lnTo>
                  <a:pt x="1461510" y="3894925"/>
                </a:lnTo>
                <a:lnTo>
                  <a:pt x="1460374" y="3894571"/>
                </a:lnTo>
                <a:lnTo>
                  <a:pt x="1460544" y="3894462"/>
                </a:lnTo>
                <a:lnTo>
                  <a:pt x="1460374" y="3894380"/>
                </a:lnTo>
                <a:lnTo>
                  <a:pt x="1460573" y="3894442"/>
                </a:lnTo>
                <a:lnTo>
                  <a:pt x="1462078" y="3893467"/>
                </a:lnTo>
                <a:lnTo>
                  <a:pt x="1461755" y="3892819"/>
                </a:lnTo>
                <a:lnTo>
                  <a:pt x="1461619" y="3892008"/>
                </a:lnTo>
                <a:lnTo>
                  <a:pt x="1463661" y="3891844"/>
                </a:lnTo>
                <a:lnTo>
                  <a:pt x="1466821" y="3892287"/>
                </a:lnTo>
                <a:lnTo>
                  <a:pt x="1476232" y="3894274"/>
                </a:lnTo>
                <a:cubicBezTo>
                  <a:pt x="1482171" y="3895733"/>
                  <a:pt x="1490390" y="3897905"/>
                  <a:pt x="1501712" y="3901048"/>
                </a:cubicBezTo>
                <a:cubicBezTo>
                  <a:pt x="1513238" y="3904191"/>
                  <a:pt x="1524001" y="3907334"/>
                  <a:pt x="1534288" y="3909525"/>
                </a:cubicBezTo>
                <a:cubicBezTo>
                  <a:pt x="1544575" y="3911716"/>
                  <a:pt x="1554005" y="3913526"/>
                  <a:pt x="1562863" y="3915049"/>
                </a:cubicBezTo>
                <a:cubicBezTo>
                  <a:pt x="1580103" y="3918193"/>
                  <a:pt x="1593819" y="3920098"/>
                  <a:pt x="1602677" y="3920765"/>
                </a:cubicBezTo>
                <a:lnTo>
                  <a:pt x="1605627" y="3920603"/>
                </a:lnTo>
                <a:lnTo>
                  <a:pt x="1612017" y="3920661"/>
                </a:lnTo>
                <a:lnTo>
                  <a:pt x="1612388" y="3920232"/>
                </a:lnTo>
                <a:lnTo>
                  <a:pt x="1614152" y="3920136"/>
                </a:lnTo>
                <a:lnTo>
                  <a:pt x="1613085" y="3919427"/>
                </a:lnTo>
                <a:lnTo>
                  <a:pt x="1613596" y="3918836"/>
                </a:lnTo>
                <a:lnTo>
                  <a:pt x="1606841" y="3915280"/>
                </a:lnTo>
                <a:lnTo>
                  <a:pt x="1606549" y="3915086"/>
                </a:lnTo>
                <a:lnTo>
                  <a:pt x="1606322" y="3915007"/>
                </a:lnTo>
                <a:lnTo>
                  <a:pt x="1606841" y="3915280"/>
                </a:lnTo>
                <a:lnTo>
                  <a:pt x="1613085" y="3919427"/>
                </a:lnTo>
                <a:lnTo>
                  <a:pt x="1612388" y="3920232"/>
                </a:lnTo>
                <a:lnTo>
                  <a:pt x="1605627" y="3920603"/>
                </a:lnTo>
                <a:lnTo>
                  <a:pt x="1602392" y="3920574"/>
                </a:lnTo>
                <a:cubicBezTo>
                  <a:pt x="1593533" y="3919907"/>
                  <a:pt x="1579817" y="3918002"/>
                  <a:pt x="1562577" y="3914859"/>
                </a:cubicBezTo>
                <a:cubicBezTo>
                  <a:pt x="1553909" y="3913335"/>
                  <a:pt x="1544384" y="3911525"/>
                  <a:pt x="1534002" y="3909335"/>
                </a:cubicBezTo>
                <a:cubicBezTo>
                  <a:pt x="1523620" y="3907144"/>
                  <a:pt x="1512952" y="3904001"/>
                  <a:pt x="1501427" y="3900857"/>
                </a:cubicBezTo>
                <a:cubicBezTo>
                  <a:pt x="1486402" y="3896666"/>
                  <a:pt x="1476859" y="3894202"/>
                  <a:pt x="1470858" y="3892853"/>
                </a:cubicBezTo>
                <a:lnTo>
                  <a:pt x="1466821" y="3892287"/>
                </a:lnTo>
                <a:lnTo>
                  <a:pt x="1464431" y="3891782"/>
                </a:lnTo>
                <a:lnTo>
                  <a:pt x="1463661" y="3891844"/>
                </a:lnTo>
                <a:lnTo>
                  <a:pt x="1461541" y="3891547"/>
                </a:lnTo>
                <a:lnTo>
                  <a:pt x="1461619" y="3892008"/>
                </a:lnTo>
                <a:lnTo>
                  <a:pt x="1461361" y="3892028"/>
                </a:lnTo>
                <a:lnTo>
                  <a:pt x="1461755" y="3892819"/>
                </a:lnTo>
                <a:lnTo>
                  <a:pt x="1461833" y="3893276"/>
                </a:lnTo>
                <a:cubicBezTo>
                  <a:pt x="1462237" y="3893952"/>
                  <a:pt x="1462303" y="3894523"/>
                  <a:pt x="1460088" y="3894380"/>
                </a:cubicBezTo>
                <a:cubicBezTo>
                  <a:pt x="1354723" y="3858319"/>
                  <a:pt x="1251491" y="3816275"/>
                  <a:pt x="1150907" y="3768460"/>
                </a:cubicBezTo>
                <a:cubicBezTo>
                  <a:pt x="1068230" y="3729026"/>
                  <a:pt x="984124" y="3674829"/>
                  <a:pt x="901733" y="3617203"/>
                </a:cubicBezTo>
                <a:cubicBezTo>
                  <a:pt x="868871" y="3593295"/>
                  <a:pt x="836582" y="3570530"/>
                  <a:pt x="806483" y="3545670"/>
                </a:cubicBezTo>
                <a:cubicBezTo>
                  <a:pt x="791243" y="3533478"/>
                  <a:pt x="775717" y="3521667"/>
                  <a:pt x="760667" y="3509189"/>
                </a:cubicBezTo>
                <a:lnTo>
                  <a:pt x="716090" y="3471089"/>
                </a:lnTo>
                <a:cubicBezTo>
                  <a:pt x="609506" y="3378792"/>
                  <a:pt x="526257" y="3279732"/>
                  <a:pt x="440818" y="3169242"/>
                </a:cubicBezTo>
                <a:lnTo>
                  <a:pt x="405385" y="3119522"/>
                </a:lnTo>
                <a:lnTo>
                  <a:pt x="387764" y="3094661"/>
                </a:lnTo>
                <a:cubicBezTo>
                  <a:pt x="381858" y="3086279"/>
                  <a:pt x="376619" y="3077516"/>
                  <a:pt x="371000" y="3069039"/>
                </a:cubicBezTo>
                <a:cubicBezTo>
                  <a:pt x="355960" y="3038302"/>
                  <a:pt x="337900" y="3009136"/>
                  <a:pt x="317088" y="2981981"/>
                </a:cubicBezTo>
                <a:lnTo>
                  <a:pt x="296038" y="2945691"/>
                </a:lnTo>
                <a:lnTo>
                  <a:pt x="286513" y="2928164"/>
                </a:lnTo>
                <a:lnTo>
                  <a:pt x="276988" y="2910257"/>
                </a:lnTo>
                <a:lnTo>
                  <a:pt x="258700" y="2874253"/>
                </a:lnTo>
                <a:cubicBezTo>
                  <a:pt x="257271" y="2864728"/>
                  <a:pt x="248032" y="2847392"/>
                  <a:pt x="232887" y="2818341"/>
                </a:cubicBezTo>
                <a:lnTo>
                  <a:pt x="207932" y="2762810"/>
                </a:lnTo>
                <a:lnTo>
                  <a:pt x="206648" y="2741199"/>
                </a:lnTo>
                <a:lnTo>
                  <a:pt x="207353" y="2739209"/>
                </a:lnTo>
                <a:lnTo>
                  <a:pt x="208015" y="2738384"/>
                </a:lnTo>
                <a:lnTo>
                  <a:pt x="207760" y="2738061"/>
                </a:lnTo>
                <a:lnTo>
                  <a:pt x="207353" y="2739209"/>
                </a:lnTo>
                <a:lnTo>
                  <a:pt x="206586" y="2740165"/>
                </a:lnTo>
                <a:lnTo>
                  <a:pt x="206648" y="2741199"/>
                </a:lnTo>
                <a:lnTo>
                  <a:pt x="205679" y="2743931"/>
                </a:lnTo>
                <a:lnTo>
                  <a:pt x="207245" y="2762763"/>
                </a:lnTo>
                <a:lnTo>
                  <a:pt x="207265" y="2762811"/>
                </a:lnTo>
                <a:lnTo>
                  <a:pt x="232219" y="2818341"/>
                </a:lnTo>
                <a:lnTo>
                  <a:pt x="232220" y="2818341"/>
                </a:lnTo>
                <a:cubicBezTo>
                  <a:pt x="247365" y="2847392"/>
                  <a:pt x="256604" y="2864633"/>
                  <a:pt x="258033" y="2874253"/>
                </a:cubicBezTo>
                <a:lnTo>
                  <a:pt x="243936" y="2846916"/>
                </a:lnTo>
                <a:cubicBezTo>
                  <a:pt x="239269" y="2837772"/>
                  <a:pt x="235268" y="2828342"/>
                  <a:pt x="230982" y="2819008"/>
                </a:cubicBezTo>
                <a:cubicBezTo>
                  <a:pt x="221457" y="2800720"/>
                  <a:pt x="212884" y="2782908"/>
                  <a:pt x="205645" y="2766716"/>
                </a:cubicBezTo>
                <a:lnTo>
                  <a:pt x="191704" y="2725171"/>
                </a:lnTo>
                <a:lnTo>
                  <a:pt x="191358" y="2724329"/>
                </a:lnTo>
                <a:cubicBezTo>
                  <a:pt x="182786" y="2702137"/>
                  <a:pt x="173642" y="2680229"/>
                  <a:pt x="165641" y="2657654"/>
                </a:cubicBezTo>
                <a:lnTo>
                  <a:pt x="142781" y="2590122"/>
                </a:lnTo>
                <a:lnTo>
                  <a:pt x="143203" y="2589584"/>
                </a:lnTo>
                <a:lnTo>
                  <a:pt x="136780" y="2570691"/>
                </a:lnTo>
                <a:cubicBezTo>
                  <a:pt x="116872" y="2491443"/>
                  <a:pt x="97537" y="2412290"/>
                  <a:pt x="79630" y="2331994"/>
                </a:cubicBezTo>
                <a:cubicBezTo>
                  <a:pt x="76677" y="2315135"/>
                  <a:pt x="73534" y="2298371"/>
                  <a:pt x="70867" y="2281417"/>
                </a:cubicBezTo>
                <a:lnTo>
                  <a:pt x="64294" y="2230553"/>
                </a:lnTo>
                <a:lnTo>
                  <a:pt x="59151" y="2189881"/>
                </a:lnTo>
                <a:cubicBezTo>
                  <a:pt x="57722" y="2176356"/>
                  <a:pt x="56960" y="2162735"/>
                  <a:pt x="55817" y="2149114"/>
                </a:cubicBezTo>
                <a:cubicBezTo>
                  <a:pt x="52483" y="2038339"/>
                  <a:pt x="49340" y="1906512"/>
                  <a:pt x="62770" y="1782783"/>
                </a:cubicBezTo>
                <a:lnTo>
                  <a:pt x="67353" y="1746293"/>
                </a:lnTo>
                <a:lnTo>
                  <a:pt x="67628" y="1741635"/>
                </a:lnTo>
                <a:cubicBezTo>
                  <a:pt x="73439" y="1687629"/>
                  <a:pt x="83535" y="1634193"/>
                  <a:pt x="93536" y="1580853"/>
                </a:cubicBezTo>
                <a:cubicBezTo>
                  <a:pt x="102014" y="1551698"/>
                  <a:pt x="108376" y="1521960"/>
                  <a:pt x="112586" y="1491890"/>
                </a:cubicBezTo>
                <a:cubicBezTo>
                  <a:pt x="114158" y="1483794"/>
                  <a:pt x="114515" y="1479651"/>
                  <a:pt x="113967" y="1478615"/>
                </a:cubicBezTo>
                <a:close/>
                <a:moveTo>
                  <a:pt x="212408" y="1454075"/>
                </a:moveTo>
                <a:lnTo>
                  <a:pt x="212195" y="1454321"/>
                </a:lnTo>
                <a:lnTo>
                  <a:pt x="213372" y="1458243"/>
                </a:lnTo>
                <a:cubicBezTo>
                  <a:pt x="213550" y="1460791"/>
                  <a:pt x="213550" y="1463791"/>
                  <a:pt x="213836" y="1466077"/>
                </a:cubicBezTo>
                <a:cubicBezTo>
                  <a:pt x="200192" y="1511012"/>
                  <a:pt x="193995" y="1529853"/>
                  <a:pt x="190142" y="1535903"/>
                </a:cubicBezTo>
                <a:lnTo>
                  <a:pt x="186940" y="1538141"/>
                </a:lnTo>
                <a:lnTo>
                  <a:pt x="187071" y="1539324"/>
                </a:lnTo>
                <a:cubicBezTo>
                  <a:pt x="190881" y="1540657"/>
                  <a:pt x="195834" y="1527132"/>
                  <a:pt x="214027" y="1467219"/>
                </a:cubicBezTo>
                <a:lnTo>
                  <a:pt x="214352" y="1466083"/>
                </a:lnTo>
                <a:lnTo>
                  <a:pt x="213944" y="1459088"/>
                </a:lnTo>
                <a:cubicBezTo>
                  <a:pt x="213765" y="1456504"/>
                  <a:pt x="213408" y="1454409"/>
                  <a:pt x="212408" y="1454075"/>
                </a:cubicBezTo>
                <a:close/>
                <a:moveTo>
                  <a:pt x="256105" y="1443317"/>
                </a:moveTo>
                <a:cubicBezTo>
                  <a:pt x="254889" y="1445099"/>
                  <a:pt x="252555" y="1450504"/>
                  <a:pt x="248698" y="1460839"/>
                </a:cubicBezTo>
                <a:lnTo>
                  <a:pt x="242779" y="1473705"/>
                </a:lnTo>
                <a:lnTo>
                  <a:pt x="243090" y="1476209"/>
                </a:lnTo>
                <a:cubicBezTo>
                  <a:pt x="244102" y="1475578"/>
                  <a:pt x="246507" y="1470268"/>
                  <a:pt x="249365" y="1462648"/>
                </a:cubicBezTo>
                <a:lnTo>
                  <a:pt x="256509" y="1445750"/>
                </a:lnTo>
                <a:close/>
                <a:moveTo>
                  <a:pt x="233267" y="1420929"/>
                </a:moveTo>
                <a:cubicBezTo>
                  <a:pt x="233267" y="1418452"/>
                  <a:pt x="231934" y="1419214"/>
                  <a:pt x="229457" y="1423501"/>
                </a:cubicBezTo>
                <a:lnTo>
                  <a:pt x="221563" y="1442315"/>
                </a:lnTo>
                <a:lnTo>
                  <a:pt x="220386" y="1446264"/>
                </a:lnTo>
                <a:lnTo>
                  <a:pt x="229457" y="1424643"/>
                </a:lnTo>
                <a:lnTo>
                  <a:pt x="233029" y="1422232"/>
                </a:lnTo>
                <a:close/>
                <a:moveTo>
                  <a:pt x="510064" y="1410260"/>
                </a:moveTo>
                <a:lnTo>
                  <a:pt x="502459" y="1430157"/>
                </a:lnTo>
                <a:lnTo>
                  <a:pt x="498538" y="1444645"/>
                </a:lnTo>
                <a:cubicBezTo>
                  <a:pt x="495967" y="1454647"/>
                  <a:pt x="493586" y="1463695"/>
                  <a:pt x="491300" y="1473220"/>
                </a:cubicBezTo>
                <a:cubicBezTo>
                  <a:pt x="487509" y="1487508"/>
                  <a:pt x="484584" y="1502015"/>
                  <a:pt x="482537" y="1516654"/>
                </a:cubicBezTo>
                <a:cubicBezTo>
                  <a:pt x="481536" y="1528608"/>
                  <a:pt x="480822" y="1538824"/>
                  <a:pt x="480131" y="1548492"/>
                </a:cubicBezTo>
                <a:lnTo>
                  <a:pt x="478678" y="1566830"/>
                </a:lnTo>
                <a:lnTo>
                  <a:pt x="478755" y="1566666"/>
                </a:lnTo>
                <a:lnTo>
                  <a:pt x="480298" y="1548587"/>
                </a:lnTo>
                <a:cubicBezTo>
                  <a:pt x="481155" y="1538776"/>
                  <a:pt x="482203" y="1528275"/>
                  <a:pt x="483870" y="1515987"/>
                </a:cubicBezTo>
                <a:cubicBezTo>
                  <a:pt x="485918" y="1501348"/>
                  <a:pt x="488842" y="1486841"/>
                  <a:pt x="492633" y="1472553"/>
                </a:cubicBezTo>
                <a:cubicBezTo>
                  <a:pt x="494919" y="1463791"/>
                  <a:pt x="497300" y="1454361"/>
                  <a:pt x="499872" y="1443978"/>
                </a:cubicBezTo>
                <a:cubicBezTo>
                  <a:pt x="501301" y="1438740"/>
                  <a:pt x="502730" y="1433311"/>
                  <a:pt x="504254" y="1427786"/>
                </a:cubicBezTo>
                <a:cubicBezTo>
                  <a:pt x="505778" y="1422261"/>
                  <a:pt x="508064" y="1416356"/>
                  <a:pt x="510064" y="1410260"/>
                </a:cubicBezTo>
                <a:close/>
                <a:moveTo>
                  <a:pt x="431328" y="1390346"/>
                </a:moveTo>
                <a:lnTo>
                  <a:pt x="431205" y="1390361"/>
                </a:lnTo>
                <a:cubicBezTo>
                  <a:pt x="430464" y="1391413"/>
                  <a:pt x="429292" y="1393663"/>
                  <a:pt x="427482" y="1397687"/>
                </a:cubicBezTo>
                <a:cubicBezTo>
                  <a:pt x="420538" y="1417699"/>
                  <a:pt x="411375" y="1436873"/>
                  <a:pt x="400145" y="1454837"/>
                </a:cubicBezTo>
                <a:lnTo>
                  <a:pt x="379413" y="1494901"/>
                </a:lnTo>
                <a:lnTo>
                  <a:pt x="379190" y="1495795"/>
                </a:lnTo>
                <a:cubicBezTo>
                  <a:pt x="370856" y="1524370"/>
                  <a:pt x="365341" y="1553688"/>
                  <a:pt x="362712" y="1583330"/>
                </a:cubicBezTo>
                <a:cubicBezTo>
                  <a:pt x="361093" y="1605523"/>
                  <a:pt x="362712" y="1616001"/>
                  <a:pt x="368237" y="1602380"/>
                </a:cubicBezTo>
                <a:cubicBezTo>
                  <a:pt x="378714" y="1576472"/>
                  <a:pt x="383667" y="1564851"/>
                  <a:pt x="383096" y="1573805"/>
                </a:cubicBezTo>
                <a:lnTo>
                  <a:pt x="382794" y="1576166"/>
                </a:lnTo>
                <a:lnTo>
                  <a:pt x="383191" y="1573424"/>
                </a:lnTo>
                <a:cubicBezTo>
                  <a:pt x="383763" y="1564375"/>
                  <a:pt x="378810" y="1575996"/>
                  <a:pt x="368332" y="1601999"/>
                </a:cubicBezTo>
                <a:cubicBezTo>
                  <a:pt x="362713" y="1616001"/>
                  <a:pt x="361189" y="1605523"/>
                  <a:pt x="362808" y="1582949"/>
                </a:cubicBezTo>
                <a:cubicBezTo>
                  <a:pt x="365437" y="1553307"/>
                  <a:pt x="370952" y="1523989"/>
                  <a:pt x="379286" y="1495414"/>
                </a:cubicBezTo>
                <a:cubicBezTo>
                  <a:pt x="384134" y="1480765"/>
                  <a:pt x="391269" y="1466972"/>
                  <a:pt x="400432" y="1454552"/>
                </a:cubicBezTo>
                <a:cubicBezTo>
                  <a:pt x="411662" y="1436588"/>
                  <a:pt x="420825" y="1417414"/>
                  <a:pt x="427768" y="1397402"/>
                </a:cubicBezTo>
                <a:close/>
                <a:moveTo>
                  <a:pt x="275082" y="1373018"/>
                </a:moveTo>
                <a:cubicBezTo>
                  <a:pt x="267272" y="1386258"/>
                  <a:pt x="263271" y="1383686"/>
                  <a:pt x="245650" y="1433502"/>
                </a:cubicBezTo>
                <a:cubicBezTo>
                  <a:pt x="235668" y="1463077"/>
                  <a:pt x="228714" y="1493586"/>
                  <a:pt x="224885" y="1524561"/>
                </a:cubicBezTo>
                <a:cubicBezTo>
                  <a:pt x="225076" y="1533971"/>
                  <a:pt x="223790" y="1543363"/>
                  <a:pt x="221075" y="1552374"/>
                </a:cubicBezTo>
                <a:cubicBezTo>
                  <a:pt x="206502" y="1606571"/>
                  <a:pt x="188024" y="1647624"/>
                  <a:pt x="188214" y="1713346"/>
                </a:cubicBezTo>
                <a:cubicBezTo>
                  <a:pt x="182285" y="1749279"/>
                  <a:pt x="178646" y="1764960"/>
                  <a:pt x="176218" y="1770158"/>
                </a:cubicBezTo>
                <a:lnTo>
                  <a:pt x="174451" y="1771924"/>
                </a:lnTo>
                <a:lnTo>
                  <a:pt x="175177" y="1774068"/>
                </a:lnTo>
                <a:cubicBezTo>
                  <a:pt x="177499" y="1774996"/>
                  <a:pt x="181213" y="1763066"/>
                  <a:pt x="188881" y="1715155"/>
                </a:cubicBezTo>
                <a:cubicBezTo>
                  <a:pt x="188881" y="1649147"/>
                  <a:pt x="207169" y="1608380"/>
                  <a:pt x="221743" y="1554183"/>
                </a:cubicBezTo>
                <a:cubicBezTo>
                  <a:pt x="224457" y="1545163"/>
                  <a:pt x="225743" y="1535781"/>
                  <a:pt x="225553" y="1526370"/>
                </a:cubicBezTo>
                <a:cubicBezTo>
                  <a:pt x="229382" y="1495395"/>
                  <a:pt x="236335" y="1464886"/>
                  <a:pt x="246317" y="1435311"/>
                </a:cubicBezTo>
                <a:cubicBezTo>
                  <a:pt x="255127" y="1410403"/>
                  <a:pt x="260533" y="1398497"/>
                  <a:pt x="264712" y="1391210"/>
                </a:cubicBezTo>
                <a:lnTo>
                  <a:pt x="274881" y="1376116"/>
                </a:lnTo>
                <a:close/>
                <a:moveTo>
                  <a:pt x="559000" y="1366308"/>
                </a:moveTo>
                <a:lnTo>
                  <a:pt x="557907" y="1367459"/>
                </a:lnTo>
                <a:lnTo>
                  <a:pt x="556297" y="1375018"/>
                </a:lnTo>
                <a:cubicBezTo>
                  <a:pt x="553880" y="1383209"/>
                  <a:pt x="549355" y="1395925"/>
                  <a:pt x="545212" y="1407117"/>
                </a:cubicBezTo>
                <a:cubicBezTo>
                  <a:pt x="542545" y="1414832"/>
                  <a:pt x="539401" y="1423595"/>
                  <a:pt x="536163" y="1432549"/>
                </a:cubicBezTo>
                <a:cubicBezTo>
                  <a:pt x="532924" y="1441502"/>
                  <a:pt x="530448" y="1450932"/>
                  <a:pt x="527876" y="1459314"/>
                </a:cubicBezTo>
                <a:lnTo>
                  <a:pt x="527150" y="1462393"/>
                </a:lnTo>
                <a:lnTo>
                  <a:pt x="529654" y="1456999"/>
                </a:lnTo>
                <a:lnTo>
                  <a:pt x="537401" y="1431977"/>
                </a:lnTo>
                <a:cubicBezTo>
                  <a:pt x="540639" y="1423024"/>
                  <a:pt x="543782" y="1414261"/>
                  <a:pt x="546449" y="1406545"/>
                </a:cubicBezTo>
                <a:cubicBezTo>
                  <a:pt x="552308" y="1389757"/>
                  <a:pt x="559291" y="1369541"/>
                  <a:pt x="559000" y="1366308"/>
                </a:cubicBezTo>
                <a:close/>
                <a:moveTo>
                  <a:pt x="223616" y="1364796"/>
                </a:moveTo>
                <a:cubicBezTo>
                  <a:pt x="222659" y="1365535"/>
                  <a:pt x="221099" y="1367994"/>
                  <a:pt x="219170" y="1371589"/>
                </a:cubicBezTo>
                <a:cubicBezTo>
                  <a:pt x="213274" y="1383353"/>
                  <a:pt x="208369" y="1395583"/>
                  <a:pt x="204502" y="1408165"/>
                </a:cubicBezTo>
                <a:cubicBezTo>
                  <a:pt x="199454" y="1423501"/>
                  <a:pt x="195548" y="1441217"/>
                  <a:pt x="191548" y="1457410"/>
                </a:cubicBezTo>
                <a:cubicBezTo>
                  <a:pt x="187547" y="1473602"/>
                  <a:pt x="183642" y="1489699"/>
                  <a:pt x="179451" y="1505797"/>
                </a:cubicBezTo>
                <a:cubicBezTo>
                  <a:pt x="175260" y="1521894"/>
                  <a:pt x="172307" y="1538182"/>
                  <a:pt x="168593" y="1554088"/>
                </a:cubicBezTo>
                <a:cubicBezTo>
                  <a:pt x="164878" y="1569995"/>
                  <a:pt x="160973" y="1585426"/>
                  <a:pt x="157163" y="1600951"/>
                </a:cubicBezTo>
                <a:cubicBezTo>
                  <a:pt x="153353" y="1616477"/>
                  <a:pt x="150686" y="1631527"/>
                  <a:pt x="147638" y="1646100"/>
                </a:cubicBezTo>
                <a:cubicBezTo>
                  <a:pt x="143542" y="1664102"/>
                  <a:pt x="140113" y="1679914"/>
                  <a:pt x="138113" y="1695440"/>
                </a:cubicBezTo>
                <a:cubicBezTo>
                  <a:pt x="136112" y="1710965"/>
                  <a:pt x="134588" y="1726491"/>
                  <a:pt x="133064" y="1743541"/>
                </a:cubicBezTo>
                <a:cubicBezTo>
                  <a:pt x="131540" y="1760590"/>
                  <a:pt x="130302" y="1775259"/>
                  <a:pt x="128873" y="1791166"/>
                </a:cubicBezTo>
                <a:cubicBezTo>
                  <a:pt x="127445" y="1807072"/>
                  <a:pt x="126968" y="1825456"/>
                  <a:pt x="125635" y="1844220"/>
                </a:cubicBezTo>
                <a:cubicBezTo>
                  <a:pt x="124682" y="1857936"/>
                  <a:pt x="124016" y="1869461"/>
                  <a:pt x="123635" y="1879177"/>
                </a:cubicBezTo>
                <a:cubicBezTo>
                  <a:pt x="123225" y="1887168"/>
                  <a:pt x="123225" y="1895188"/>
                  <a:pt x="123635" y="1903180"/>
                </a:cubicBezTo>
                <a:lnTo>
                  <a:pt x="123825" y="1904316"/>
                </a:lnTo>
                <a:lnTo>
                  <a:pt x="123825" y="1880319"/>
                </a:lnTo>
                <a:cubicBezTo>
                  <a:pt x="123825" y="1870794"/>
                  <a:pt x="124873" y="1859078"/>
                  <a:pt x="125825" y="1845362"/>
                </a:cubicBezTo>
                <a:cubicBezTo>
                  <a:pt x="127159" y="1826312"/>
                  <a:pt x="128206" y="1809072"/>
                  <a:pt x="129064" y="1792308"/>
                </a:cubicBezTo>
                <a:cubicBezTo>
                  <a:pt x="129921" y="1775544"/>
                  <a:pt x="131921" y="1760018"/>
                  <a:pt x="133255" y="1744683"/>
                </a:cubicBezTo>
                <a:cubicBezTo>
                  <a:pt x="134588" y="1729348"/>
                  <a:pt x="136303" y="1712298"/>
                  <a:pt x="138303" y="1696582"/>
                </a:cubicBezTo>
                <a:cubicBezTo>
                  <a:pt x="140303" y="1680865"/>
                  <a:pt x="144209" y="1665244"/>
                  <a:pt x="147828" y="1647242"/>
                </a:cubicBezTo>
                <a:cubicBezTo>
                  <a:pt x="151162" y="1632669"/>
                  <a:pt x="154400" y="1617524"/>
                  <a:pt x="157353" y="1602094"/>
                </a:cubicBezTo>
                <a:cubicBezTo>
                  <a:pt x="160306" y="1586663"/>
                  <a:pt x="164878" y="1570947"/>
                  <a:pt x="168783" y="1555231"/>
                </a:cubicBezTo>
                <a:cubicBezTo>
                  <a:pt x="172688" y="1539514"/>
                  <a:pt x="176117" y="1523131"/>
                  <a:pt x="179642" y="1506939"/>
                </a:cubicBezTo>
                <a:cubicBezTo>
                  <a:pt x="183166" y="1490746"/>
                  <a:pt x="187928" y="1474744"/>
                  <a:pt x="191738" y="1458552"/>
                </a:cubicBezTo>
                <a:cubicBezTo>
                  <a:pt x="195548" y="1442359"/>
                  <a:pt x="199644" y="1424643"/>
                  <a:pt x="204692" y="1409308"/>
                </a:cubicBezTo>
                <a:cubicBezTo>
                  <a:pt x="208559" y="1396725"/>
                  <a:pt x="213465" y="1384495"/>
                  <a:pt x="219361" y="1372732"/>
                </a:cubicBezTo>
                <a:lnTo>
                  <a:pt x="223896" y="1365985"/>
                </a:lnTo>
                <a:close/>
                <a:moveTo>
                  <a:pt x="449220" y="1356660"/>
                </a:moveTo>
                <a:lnTo>
                  <a:pt x="446584" y="1359012"/>
                </a:lnTo>
                <a:lnTo>
                  <a:pt x="449104" y="1356825"/>
                </a:lnTo>
                <a:close/>
                <a:moveTo>
                  <a:pt x="3680558" y="1340138"/>
                </a:moveTo>
                <a:lnTo>
                  <a:pt x="3690842" y="1373780"/>
                </a:lnTo>
                <a:cubicBezTo>
                  <a:pt x="3695224" y="1388639"/>
                  <a:pt x="3700367" y="1405593"/>
                  <a:pt x="3706368" y="1423024"/>
                </a:cubicBezTo>
                <a:cubicBezTo>
                  <a:pt x="3710464" y="1435216"/>
                  <a:pt x="3713702" y="1445313"/>
                  <a:pt x="3715893" y="1453885"/>
                </a:cubicBezTo>
                <a:cubicBezTo>
                  <a:pt x="3718084" y="1462458"/>
                  <a:pt x="3719703" y="1469506"/>
                  <a:pt x="3720846" y="1475221"/>
                </a:cubicBezTo>
                <a:lnTo>
                  <a:pt x="3722872" y="1496501"/>
                </a:lnTo>
                <a:lnTo>
                  <a:pt x="3723227" y="1497700"/>
                </a:lnTo>
                <a:cubicBezTo>
                  <a:pt x="3729800" y="1521275"/>
                  <a:pt x="3735253" y="1545349"/>
                  <a:pt x="3739908" y="1568162"/>
                </a:cubicBezTo>
                <a:lnTo>
                  <a:pt x="3751363" y="1628730"/>
                </a:lnTo>
                <a:lnTo>
                  <a:pt x="3739956" y="1567542"/>
                </a:lnTo>
                <a:cubicBezTo>
                  <a:pt x="3735301" y="1544730"/>
                  <a:pt x="3729800" y="1520703"/>
                  <a:pt x="3723132" y="1497224"/>
                </a:cubicBezTo>
                <a:cubicBezTo>
                  <a:pt x="3723485" y="1489823"/>
                  <a:pt x="3722780" y="1482422"/>
                  <a:pt x="3721037" y="1475221"/>
                </a:cubicBezTo>
                <a:cubicBezTo>
                  <a:pt x="3719894" y="1469506"/>
                  <a:pt x="3718561" y="1462457"/>
                  <a:pt x="3716084" y="1453885"/>
                </a:cubicBezTo>
                <a:cubicBezTo>
                  <a:pt x="3713607" y="1445313"/>
                  <a:pt x="3710179" y="1434835"/>
                  <a:pt x="3706559" y="1423024"/>
                </a:cubicBezTo>
                <a:cubicBezTo>
                  <a:pt x="3700654" y="1405593"/>
                  <a:pt x="3695415" y="1388639"/>
                  <a:pt x="3691033" y="1373780"/>
                </a:cubicBezTo>
                <a:lnTo>
                  <a:pt x="3681388" y="1342227"/>
                </a:lnTo>
                <a:close/>
                <a:moveTo>
                  <a:pt x="249699" y="1334973"/>
                </a:moveTo>
                <a:cubicBezTo>
                  <a:pt x="249454" y="1333710"/>
                  <a:pt x="248269" y="1335061"/>
                  <a:pt x="245745" y="1340157"/>
                </a:cubicBezTo>
                <a:cubicBezTo>
                  <a:pt x="232324" y="1369418"/>
                  <a:pt x="220999" y="1399593"/>
                  <a:pt x="211836" y="1430454"/>
                </a:cubicBezTo>
                <a:cubicBezTo>
                  <a:pt x="205073" y="1455457"/>
                  <a:pt x="204573" y="1460886"/>
                  <a:pt x="206014" y="1460184"/>
                </a:cubicBezTo>
                <a:lnTo>
                  <a:pt x="206460" y="1459607"/>
                </a:lnTo>
                <a:lnTo>
                  <a:pt x="206340" y="1455951"/>
                </a:lnTo>
                <a:cubicBezTo>
                  <a:pt x="207139" y="1451534"/>
                  <a:pt x="208979" y="1443908"/>
                  <a:pt x="212408" y="1431406"/>
                </a:cubicBezTo>
                <a:cubicBezTo>
                  <a:pt x="221571" y="1400545"/>
                  <a:pt x="232896" y="1370369"/>
                  <a:pt x="246317" y="1341109"/>
                </a:cubicBezTo>
                <a:lnTo>
                  <a:pt x="249441" y="1337004"/>
                </a:lnTo>
                <a:close/>
                <a:moveTo>
                  <a:pt x="206717" y="1322162"/>
                </a:moveTo>
                <a:lnTo>
                  <a:pt x="188404" y="1359588"/>
                </a:lnTo>
                <a:cubicBezTo>
                  <a:pt x="184214" y="1370446"/>
                  <a:pt x="179546" y="1383019"/>
                  <a:pt x="174498" y="1397211"/>
                </a:cubicBezTo>
                <a:cubicBezTo>
                  <a:pt x="169450" y="1411404"/>
                  <a:pt x="164973" y="1427501"/>
                  <a:pt x="160306" y="1444836"/>
                </a:cubicBezTo>
                <a:cubicBezTo>
                  <a:pt x="144685" y="1496938"/>
                  <a:pt x="133922" y="1546754"/>
                  <a:pt x="121729" y="1587711"/>
                </a:cubicBezTo>
                <a:cubicBezTo>
                  <a:pt x="115919" y="1606761"/>
                  <a:pt x="114014" y="1629336"/>
                  <a:pt x="110109" y="1649148"/>
                </a:cubicBezTo>
                <a:cubicBezTo>
                  <a:pt x="107347" y="1663840"/>
                  <a:pt x="105555" y="1672508"/>
                  <a:pt x="104428" y="1677064"/>
                </a:cubicBezTo>
                <a:lnTo>
                  <a:pt x="103150" y="1679518"/>
                </a:lnTo>
                <a:lnTo>
                  <a:pt x="103108" y="1680354"/>
                </a:lnTo>
                <a:cubicBezTo>
                  <a:pt x="103251" y="1683866"/>
                  <a:pt x="104775" y="1678532"/>
                  <a:pt x="110300" y="1649052"/>
                </a:cubicBezTo>
                <a:cubicBezTo>
                  <a:pt x="114206" y="1629241"/>
                  <a:pt x="116111" y="1606285"/>
                  <a:pt x="121921" y="1587616"/>
                </a:cubicBezTo>
                <a:cubicBezTo>
                  <a:pt x="108967" y="1665245"/>
                  <a:pt x="114015" y="1662388"/>
                  <a:pt x="120683" y="1648767"/>
                </a:cubicBezTo>
                <a:lnTo>
                  <a:pt x="113920" y="1687438"/>
                </a:lnTo>
                <a:lnTo>
                  <a:pt x="113918" y="1687447"/>
                </a:lnTo>
                <a:lnTo>
                  <a:pt x="103728" y="1787641"/>
                </a:lnTo>
                <a:cubicBezTo>
                  <a:pt x="101537" y="1821740"/>
                  <a:pt x="98013" y="1856506"/>
                  <a:pt x="94774" y="1892416"/>
                </a:cubicBezTo>
                <a:cubicBezTo>
                  <a:pt x="92298" y="1931373"/>
                  <a:pt x="91536" y="1964520"/>
                  <a:pt x="95536" y="1966329"/>
                </a:cubicBezTo>
                <a:cubicBezTo>
                  <a:pt x="96679" y="1966901"/>
                  <a:pt x="97346" y="1972140"/>
                  <a:pt x="97727" y="1980998"/>
                </a:cubicBezTo>
                <a:cubicBezTo>
                  <a:pt x="98108" y="1989856"/>
                  <a:pt x="98870" y="2002429"/>
                  <a:pt x="99251" y="2017765"/>
                </a:cubicBezTo>
                <a:cubicBezTo>
                  <a:pt x="99251" y="2023765"/>
                  <a:pt x="99918" y="2032433"/>
                  <a:pt x="100203" y="2039577"/>
                </a:cubicBezTo>
                <a:cubicBezTo>
                  <a:pt x="100203" y="2043101"/>
                  <a:pt x="100203" y="2046244"/>
                  <a:pt x="100775" y="2048530"/>
                </a:cubicBezTo>
                <a:cubicBezTo>
                  <a:pt x="100651" y="2049673"/>
                  <a:pt x="100651" y="2050816"/>
                  <a:pt x="100775" y="2051959"/>
                </a:cubicBezTo>
                <a:lnTo>
                  <a:pt x="101251" y="2051799"/>
                </a:lnTo>
                <a:lnTo>
                  <a:pt x="101251" y="2049388"/>
                </a:lnTo>
                <a:cubicBezTo>
                  <a:pt x="101251" y="2047102"/>
                  <a:pt x="101251" y="2043959"/>
                  <a:pt x="100680" y="2040434"/>
                </a:cubicBezTo>
                <a:cubicBezTo>
                  <a:pt x="100680" y="2033290"/>
                  <a:pt x="100013" y="2024623"/>
                  <a:pt x="99727" y="2018622"/>
                </a:cubicBezTo>
                <a:cubicBezTo>
                  <a:pt x="99727" y="2003287"/>
                  <a:pt x="98680" y="1990714"/>
                  <a:pt x="98203" y="1981855"/>
                </a:cubicBezTo>
                <a:cubicBezTo>
                  <a:pt x="97727" y="1972997"/>
                  <a:pt x="97156" y="1967759"/>
                  <a:pt x="96013" y="1967187"/>
                </a:cubicBezTo>
                <a:cubicBezTo>
                  <a:pt x="92012" y="1965377"/>
                  <a:pt x="92774" y="1932230"/>
                  <a:pt x="95251" y="1893273"/>
                </a:cubicBezTo>
                <a:cubicBezTo>
                  <a:pt x="98489" y="1856983"/>
                  <a:pt x="102013" y="1822217"/>
                  <a:pt x="104204" y="1788498"/>
                </a:cubicBezTo>
                <a:cubicBezTo>
                  <a:pt x="108014" y="1754589"/>
                  <a:pt x="111253" y="1721823"/>
                  <a:pt x="114396" y="1688295"/>
                </a:cubicBezTo>
                <a:lnTo>
                  <a:pt x="121349" y="1649243"/>
                </a:lnTo>
                <a:cubicBezTo>
                  <a:pt x="126083" y="1604304"/>
                  <a:pt x="133951" y="1559746"/>
                  <a:pt x="144876" y="1515893"/>
                </a:cubicBezTo>
                <a:cubicBezTo>
                  <a:pt x="148381" y="1501767"/>
                  <a:pt x="152934" y="1487918"/>
                  <a:pt x="158497" y="1474459"/>
                </a:cubicBezTo>
                <a:lnTo>
                  <a:pt x="172426" y="1441557"/>
                </a:lnTo>
                <a:lnTo>
                  <a:pt x="173103" y="1438590"/>
                </a:lnTo>
                <a:lnTo>
                  <a:pt x="157735" y="1472934"/>
                </a:lnTo>
                <a:cubicBezTo>
                  <a:pt x="152172" y="1486393"/>
                  <a:pt x="147619" y="1500243"/>
                  <a:pt x="144114" y="1514368"/>
                </a:cubicBezTo>
                <a:cubicBezTo>
                  <a:pt x="133189" y="1558221"/>
                  <a:pt x="125321" y="1602779"/>
                  <a:pt x="120587" y="1647718"/>
                </a:cubicBezTo>
                <a:cubicBezTo>
                  <a:pt x="114205" y="1662006"/>
                  <a:pt x="109157" y="1664863"/>
                  <a:pt x="122206" y="1587234"/>
                </a:cubicBezTo>
                <a:cubicBezTo>
                  <a:pt x="134398" y="1546563"/>
                  <a:pt x="145162" y="1496747"/>
                  <a:pt x="160783" y="1444359"/>
                </a:cubicBezTo>
                <a:cubicBezTo>
                  <a:pt x="165831" y="1427215"/>
                  <a:pt x="169831" y="1411117"/>
                  <a:pt x="174975" y="1396734"/>
                </a:cubicBezTo>
                <a:cubicBezTo>
                  <a:pt x="180118" y="1382352"/>
                  <a:pt x="184500" y="1369969"/>
                  <a:pt x="188881" y="1359111"/>
                </a:cubicBezTo>
                <a:lnTo>
                  <a:pt x="206391" y="1323326"/>
                </a:lnTo>
                <a:close/>
                <a:moveTo>
                  <a:pt x="474917" y="1321356"/>
                </a:moveTo>
                <a:cubicBezTo>
                  <a:pt x="474059" y="1322464"/>
                  <a:pt x="472773" y="1324678"/>
                  <a:pt x="471297" y="1327583"/>
                </a:cubicBezTo>
                <a:cubicBezTo>
                  <a:pt x="468344" y="1333394"/>
                  <a:pt x="465011" y="1341680"/>
                  <a:pt x="461772" y="1348538"/>
                </a:cubicBezTo>
                <a:cubicBezTo>
                  <a:pt x="456390" y="1360730"/>
                  <a:pt x="451818" y="1370672"/>
                  <a:pt x="447989" y="1378533"/>
                </a:cubicBezTo>
                <a:lnTo>
                  <a:pt x="441063" y="1391536"/>
                </a:lnTo>
                <a:lnTo>
                  <a:pt x="434270" y="1401079"/>
                </a:lnTo>
                <a:lnTo>
                  <a:pt x="433678" y="1401758"/>
                </a:lnTo>
                <a:lnTo>
                  <a:pt x="433716" y="1401858"/>
                </a:lnTo>
                <a:lnTo>
                  <a:pt x="434270" y="1401079"/>
                </a:lnTo>
                <a:lnTo>
                  <a:pt x="438662" y="1396044"/>
                </a:lnTo>
                <a:lnTo>
                  <a:pt x="441063" y="1391536"/>
                </a:lnTo>
                <a:lnTo>
                  <a:pt x="443105" y="1388668"/>
                </a:lnTo>
                <a:cubicBezTo>
                  <a:pt x="447748" y="1379945"/>
                  <a:pt x="453986" y="1366684"/>
                  <a:pt x="462058" y="1348253"/>
                </a:cubicBezTo>
                <a:cubicBezTo>
                  <a:pt x="465011" y="1341395"/>
                  <a:pt x="468535" y="1333108"/>
                  <a:pt x="471583" y="1327298"/>
                </a:cubicBezTo>
                <a:lnTo>
                  <a:pt x="475042" y="1321406"/>
                </a:lnTo>
                <a:close/>
                <a:moveTo>
                  <a:pt x="3633095" y="1309081"/>
                </a:moveTo>
                <a:cubicBezTo>
                  <a:pt x="3629942" y="1306723"/>
                  <a:pt x="3648409" y="1352800"/>
                  <a:pt x="3653695" y="1367588"/>
                </a:cubicBezTo>
                <a:cubicBezTo>
                  <a:pt x="3659696" y="1383114"/>
                  <a:pt x="3665792" y="1401973"/>
                  <a:pt x="3671793" y="1420071"/>
                </a:cubicBezTo>
                <a:cubicBezTo>
                  <a:pt x="3677346" y="1435949"/>
                  <a:pt x="3682089" y="1452094"/>
                  <a:pt x="3685985" y="1468458"/>
                </a:cubicBezTo>
                <a:cubicBezTo>
                  <a:pt x="3691700" y="1499748"/>
                  <a:pt x="3700677" y="1538490"/>
                  <a:pt x="3709881" y="1580877"/>
                </a:cubicBezTo>
                <a:lnTo>
                  <a:pt x="3734613" y="1712385"/>
                </a:lnTo>
                <a:lnTo>
                  <a:pt x="3735706" y="1715346"/>
                </a:lnTo>
                <a:lnTo>
                  <a:pt x="3739516" y="1733061"/>
                </a:lnTo>
                <a:lnTo>
                  <a:pt x="3739791" y="1731783"/>
                </a:lnTo>
                <a:lnTo>
                  <a:pt x="3736277" y="1715441"/>
                </a:lnTo>
                <a:cubicBezTo>
                  <a:pt x="3723037" y="1623811"/>
                  <a:pt x="3698177" y="1531419"/>
                  <a:pt x="3687128" y="1468839"/>
                </a:cubicBezTo>
                <a:cubicBezTo>
                  <a:pt x="3683232" y="1452475"/>
                  <a:pt x="3678489" y="1436330"/>
                  <a:pt x="3672936" y="1420452"/>
                </a:cubicBezTo>
                <a:cubicBezTo>
                  <a:pt x="3666935" y="1402355"/>
                  <a:pt x="3660839" y="1383495"/>
                  <a:pt x="3654838" y="1367970"/>
                </a:cubicBezTo>
                <a:cubicBezTo>
                  <a:pt x="3650075" y="1355587"/>
                  <a:pt x="3636533" y="1321513"/>
                  <a:pt x="3633928" y="1311861"/>
                </a:cubicBezTo>
                <a:lnTo>
                  <a:pt x="3633870" y="1310305"/>
                </a:lnTo>
                <a:close/>
                <a:moveTo>
                  <a:pt x="416388" y="1297149"/>
                </a:moveTo>
                <a:lnTo>
                  <a:pt x="413564" y="1305759"/>
                </a:lnTo>
                <a:cubicBezTo>
                  <a:pt x="412005" y="1310104"/>
                  <a:pt x="409814" y="1315962"/>
                  <a:pt x="406909" y="1323582"/>
                </a:cubicBezTo>
                <a:cubicBezTo>
                  <a:pt x="401098" y="1338823"/>
                  <a:pt x="392050" y="1360540"/>
                  <a:pt x="380715" y="1391400"/>
                </a:cubicBezTo>
                <a:cubicBezTo>
                  <a:pt x="373095" y="1413117"/>
                  <a:pt x="365761" y="1434358"/>
                  <a:pt x="358521" y="1455313"/>
                </a:cubicBezTo>
                <a:cubicBezTo>
                  <a:pt x="351283" y="1476268"/>
                  <a:pt x="345758" y="1497318"/>
                  <a:pt x="339471" y="1517988"/>
                </a:cubicBezTo>
                <a:cubicBezTo>
                  <a:pt x="336424" y="1528465"/>
                  <a:pt x="332995" y="1538657"/>
                  <a:pt x="329946" y="1549134"/>
                </a:cubicBezTo>
                <a:lnTo>
                  <a:pt x="322136" y="1580472"/>
                </a:lnTo>
                <a:lnTo>
                  <a:pt x="314326" y="1611809"/>
                </a:lnTo>
                <a:lnTo>
                  <a:pt x="309411" y="1636529"/>
                </a:lnTo>
                <a:lnTo>
                  <a:pt x="314802" y="1612666"/>
                </a:lnTo>
                <a:lnTo>
                  <a:pt x="322612" y="1581329"/>
                </a:lnTo>
                <a:lnTo>
                  <a:pt x="330423" y="1549992"/>
                </a:lnTo>
                <a:cubicBezTo>
                  <a:pt x="333470" y="1539514"/>
                  <a:pt x="336900" y="1529323"/>
                  <a:pt x="339948" y="1518845"/>
                </a:cubicBezTo>
                <a:cubicBezTo>
                  <a:pt x="346234" y="1498176"/>
                  <a:pt x="351759" y="1477125"/>
                  <a:pt x="358998" y="1456170"/>
                </a:cubicBezTo>
                <a:cubicBezTo>
                  <a:pt x="366237" y="1435215"/>
                  <a:pt x="373571" y="1413975"/>
                  <a:pt x="381191" y="1392258"/>
                </a:cubicBezTo>
                <a:cubicBezTo>
                  <a:pt x="392526" y="1361397"/>
                  <a:pt x="401574" y="1339680"/>
                  <a:pt x="407385" y="1324440"/>
                </a:cubicBezTo>
                <a:cubicBezTo>
                  <a:pt x="413195" y="1309200"/>
                  <a:pt x="416148" y="1301008"/>
                  <a:pt x="416910" y="1297865"/>
                </a:cubicBezTo>
                <a:close/>
                <a:moveTo>
                  <a:pt x="342835" y="1294449"/>
                </a:moveTo>
                <a:lnTo>
                  <a:pt x="338686" y="1298234"/>
                </a:lnTo>
                <a:lnTo>
                  <a:pt x="334995" y="1298341"/>
                </a:lnTo>
                <a:lnTo>
                  <a:pt x="334995" y="1298342"/>
                </a:lnTo>
                <a:lnTo>
                  <a:pt x="334805" y="1298818"/>
                </a:lnTo>
                <a:cubicBezTo>
                  <a:pt x="336138" y="1298199"/>
                  <a:pt x="337234" y="1298652"/>
                  <a:pt x="338686" y="1298271"/>
                </a:cubicBezTo>
                <a:close/>
                <a:moveTo>
                  <a:pt x="175165" y="1293484"/>
                </a:moveTo>
                <a:cubicBezTo>
                  <a:pt x="172593" y="1293579"/>
                  <a:pt x="171640" y="1296151"/>
                  <a:pt x="167164" y="1306057"/>
                </a:cubicBezTo>
                <a:cubicBezTo>
                  <a:pt x="162687" y="1315963"/>
                  <a:pt x="156686" y="1333394"/>
                  <a:pt x="146780" y="1363207"/>
                </a:cubicBezTo>
                <a:cubicBezTo>
                  <a:pt x="142208" y="1370446"/>
                  <a:pt x="132778" y="1390353"/>
                  <a:pt x="128492" y="1397687"/>
                </a:cubicBezTo>
                <a:lnTo>
                  <a:pt x="126611" y="1399700"/>
                </a:lnTo>
                <a:lnTo>
                  <a:pt x="126639" y="1400908"/>
                </a:lnTo>
                <a:cubicBezTo>
                  <a:pt x="127123" y="1401146"/>
                  <a:pt x="127992" y="1400164"/>
                  <a:pt x="129064" y="1398354"/>
                </a:cubicBezTo>
                <a:cubicBezTo>
                  <a:pt x="133350" y="1391115"/>
                  <a:pt x="142780" y="1371113"/>
                  <a:pt x="147352" y="1363874"/>
                </a:cubicBezTo>
                <a:cubicBezTo>
                  <a:pt x="142113" y="1377209"/>
                  <a:pt x="136303" y="1390258"/>
                  <a:pt x="131731" y="1403593"/>
                </a:cubicBezTo>
                <a:cubicBezTo>
                  <a:pt x="127159" y="1416928"/>
                  <a:pt x="122206" y="1430072"/>
                  <a:pt x="117634" y="1443312"/>
                </a:cubicBezTo>
                <a:cubicBezTo>
                  <a:pt x="113062" y="1456552"/>
                  <a:pt x="108109" y="1469982"/>
                  <a:pt x="103727" y="1483317"/>
                </a:cubicBezTo>
                <a:cubicBezTo>
                  <a:pt x="99346" y="1496652"/>
                  <a:pt x="95441" y="1510654"/>
                  <a:pt x="91250" y="1524656"/>
                </a:cubicBezTo>
                <a:cubicBezTo>
                  <a:pt x="83344" y="1552755"/>
                  <a:pt x="74200" y="1581806"/>
                  <a:pt x="67723" y="1613429"/>
                </a:cubicBezTo>
                <a:cubicBezTo>
                  <a:pt x="61246" y="1645052"/>
                  <a:pt x="52673" y="1678484"/>
                  <a:pt x="47720" y="1715537"/>
                </a:cubicBezTo>
                <a:cubicBezTo>
                  <a:pt x="38243" y="1764467"/>
                  <a:pt x="34242" y="1814311"/>
                  <a:pt x="35814" y="1864127"/>
                </a:cubicBezTo>
                <a:cubicBezTo>
                  <a:pt x="35814" y="1871366"/>
                  <a:pt x="36481" y="1878509"/>
                  <a:pt x="37147" y="1885748"/>
                </a:cubicBezTo>
                <a:cubicBezTo>
                  <a:pt x="34481" y="1969759"/>
                  <a:pt x="29432" y="2043768"/>
                  <a:pt x="37814" y="2131113"/>
                </a:cubicBezTo>
                <a:cubicBezTo>
                  <a:pt x="34862" y="2145400"/>
                  <a:pt x="34862" y="2179976"/>
                  <a:pt x="45149" y="2234078"/>
                </a:cubicBezTo>
                <a:lnTo>
                  <a:pt x="53328" y="2295236"/>
                </a:lnTo>
                <a:lnTo>
                  <a:pt x="53531" y="2294466"/>
                </a:lnTo>
                <a:lnTo>
                  <a:pt x="45340" y="2233221"/>
                </a:lnTo>
                <a:lnTo>
                  <a:pt x="45339" y="2233221"/>
                </a:lnTo>
                <a:cubicBezTo>
                  <a:pt x="35052" y="2179119"/>
                  <a:pt x="35052" y="2144543"/>
                  <a:pt x="38005" y="2130255"/>
                </a:cubicBezTo>
                <a:lnTo>
                  <a:pt x="42386" y="2180071"/>
                </a:lnTo>
                <a:cubicBezTo>
                  <a:pt x="44005" y="2196645"/>
                  <a:pt x="46768" y="2213123"/>
                  <a:pt x="48863" y="2229696"/>
                </a:cubicBezTo>
                <a:lnTo>
                  <a:pt x="47911" y="2232172"/>
                </a:lnTo>
                <a:lnTo>
                  <a:pt x="47912" y="2232172"/>
                </a:lnTo>
                <a:cubicBezTo>
                  <a:pt x="58561" y="2317717"/>
                  <a:pt x="74467" y="2402517"/>
                  <a:pt x="95537" y="2486109"/>
                </a:cubicBezTo>
                <a:cubicBezTo>
                  <a:pt x="101347" y="2506778"/>
                  <a:pt x="107062" y="2527447"/>
                  <a:pt x="112872" y="2548116"/>
                </a:cubicBezTo>
                <a:cubicBezTo>
                  <a:pt x="115825" y="2558404"/>
                  <a:pt x="118492" y="2568786"/>
                  <a:pt x="121635" y="2579073"/>
                </a:cubicBezTo>
                <a:lnTo>
                  <a:pt x="131160" y="2609553"/>
                </a:lnTo>
                <a:lnTo>
                  <a:pt x="151067" y="2670418"/>
                </a:lnTo>
                <a:lnTo>
                  <a:pt x="173451" y="2730044"/>
                </a:lnTo>
                <a:cubicBezTo>
                  <a:pt x="184976" y="2758619"/>
                  <a:pt x="198026" y="2787194"/>
                  <a:pt x="210408" y="2815769"/>
                </a:cubicBezTo>
                <a:cubicBezTo>
                  <a:pt x="216790" y="2829771"/>
                  <a:pt x="222505" y="2844344"/>
                  <a:pt x="229458" y="2857965"/>
                </a:cubicBezTo>
                <a:cubicBezTo>
                  <a:pt x="236411" y="2871586"/>
                  <a:pt x="243555" y="2885397"/>
                  <a:pt x="250604" y="2899304"/>
                </a:cubicBezTo>
                <a:cubicBezTo>
                  <a:pt x="302229" y="2995697"/>
                  <a:pt x="351378" y="3088565"/>
                  <a:pt x="422054" y="3175529"/>
                </a:cubicBezTo>
                <a:lnTo>
                  <a:pt x="424973" y="3180284"/>
                </a:lnTo>
                <a:lnTo>
                  <a:pt x="426054" y="3180957"/>
                </a:lnTo>
                <a:lnTo>
                  <a:pt x="477013" y="3245633"/>
                </a:lnTo>
                <a:lnTo>
                  <a:pt x="471288" y="3244558"/>
                </a:lnTo>
                <a:lnTo>
                  <a:pt x="471464" y="3244728"/>
                </a:lnTo>
                <a:cubicBezTo>
                  <a:pt x="475060" y="3247419"/>
                  <a:pt x="477012" y="3247776"/>
                  <a:pt x="477298" y="3245823"/>
                </a:cubicBezTo>
                <a:cubicBezTo>
                  <a:pt x="496348" y="3267159"/>
                  <a:pt x="516351" y="3289067"/>
                  <a:pt x="536068" y="3312498"/>
                </a:cubicBezTo>
                <a:cubicBezTo>
                  <a:pt x="545593" y="3324119"/>
                  <a:pt x="556261" y="3335263"/>
                  <a:pt x="566738" y="3346312"/>
                </a:cubicBezTo>
                <a:lnTo>
                  <a:pt x="597885" y="3379363"/>
                </a:lnTo>
                <a:lnTo>
                  <a:pt x="613125" y="3395556"/>
                </a:lnTo>
                <a:cubicBezTo>
                  <a:pt x="618364" y="3400890"/>
                  <a:pt x="623602" y="3406033"/>
                  <a:pt x="628651" y="3410891"/>
                </a:cubicBezTo>
                <a:cubicBezTo>
                  <a:pt x="637166" y="3419512"/>
                  <a:pt x="646310" y="3427503"/>
                  <a:pt x="655987" y="3434799"/>
                </a:cubicBezTo>
                <a:cubicBezTo>
                  <a:pt x="659750" y="3437442"/>
                  <a:pt x="662095" y="3438734"/>
                  <a:pt x="663158" y="3438830"/>
                </a:cubicBezTo>
                <a:lnTo>
                  <a:pt x="662972" y="3437719"/>
                </a:lnTo>
                <a:lnTo>
                  <a:pt x="656082" y="3433847"/>
                </a:lnTo>
                <a:cubicBezTo>
                  <a:pt x="646405" y="3426550"/>
                  <a:pt x="637261" y="3418558"/>
                  <a:pt x="628745" y="3409939"/>
                </a:cubicBezTo>
                <a:cubicBezTo>
                  <a:pt x="623697" y="3405081"/>
                  <a:pt x="618458" y="3400414"/>
                  <a:pt x="613220" y="3394604"/>
                </a:cubicBezTo>
                <a:lnTo>
                  <a:pt x="597980" y="3378411"/>
                </a:lnTo>
                <a:lnTo>
                  <a:pt x="566833" y="3345359"/>
                </a:lnTo>
                <a:cubicBezTo>
                  <a:pt x="556355" y="3334310"/>
                  <a:pt x="545878" y="3323166"/>
                  <a:pt x="536162" y="3311545"/>
                </a:cubicBezTo>
                <a:cubicBezTo>
                  <a:pt x="516446" y="3288495"/>
                  <a:pt x="496157" y="3266588"/>
                  <a:pt x="477393" y="3244870"/>
                </a:cubicBezTo>
                <a:lnTo>
                  <a:pt x="426434" y="3180196"/>
                </a:lnTo>
                <a:cubicBezTo>
                  <a:pt x="425196" y="3178386"/>
                  <a:pt x="423482" y="3175147"/>
                  <a:pt x="423196" y="3174766"/>
                </a:cubicBezTo>
                <a:cubicBezTo>
                  <a:pt x="387953" y="3131047"/>
                  <a:pt x="358045" y="3085970"/>
                  <a:pt x="330470" y="3039833"/>
                </a:cubicBezTo>
                <a:lnTo>
                  <a:pt x="252224" y="2899399"/>
                </a:lnTo>
                <a:lnTo>
                  <a:pt x="251556" y="2899399"/>
                </a:lnTo>
                <a:cubicBezTo>
                  <a:pt x="244507" y="2885493"/>
                  <a:pt x="237459" y="2871777"/>
                  <a:pt x="230410" y="2858061"/>
                </a:cubicBezTo>
                <a:cubicBezTo>
                  <a:pt x="223362" y="2844345"/>
                  <a:pt x="217647" y="2829486"/>
                  <a:pt x="211360" y="2815865"/>
                </a:cubicBezTo>
                <a:cubicBezTo>
                  <a:pt x="198883" y="2787004"/>
                  <a:pt x="185833" y="2759000"/>
                  <a:pt x="174308" y="2730045"/>
                </a:cubicBezTo>
                <a:lnTo>
                  <a:pt x="174087" y="2729206"/>
                </a:lnTo>
                <a:lnTo>
                  <a:pt x="151924" y="2670418"/>
                </a:lnTo>
                <a:lnTo>
                  <a:pt x="131731" y="2609553"/>
                </a:lnTo>
                <a:lnTo>
                  <a:pt x="122206" y="2579073"/>
                </a:lnTo>
                <a:cubicBezTo>
                  <a:pt x="119063" y="2568786"/>
                  <a:pt x="116396" y="2558404"/>
                  <a:pt x="113443" y="2548117"/>
                </a:cubicBezTo>
                <a:cubicBezTo>
                  <a:pt x="107633" y="2527448"/>
                  <a:pt x="101918" y="2506779"/>
                  <a:pt x="96108" y="2486109"/>
                </a:cubicBezTo>
                <a:cubicBezTo>
                  <a:pt x="75038" y="2402518"/>
                  <a:pt x="59132" y="2317717"/>
                  <a:pt x="48483" y="2232173"/>
                </a:cubicBezTo>
                <a:lnTo>
                  <a:pt x="49151" y="2230434"/>
                </a:lnTo>
                <a:lnTo>
                  <a:pt x="48863" y="2229600"/>
                </a:lnTo>
                <a:cubicBezTo>
                  <a:pt x="46768" y="2213122"/>
                  <a:pt x="44005" y="2196644"/>
                  <a:pt x="42386" y="2180070"/>
                </a:cubicBezTo>
                <a:lnTo>
                  <a:pt x="38005" y="2130255"/>
                </a:lnTo>
                <a:cubicBezTo>
                  <a:pt x="29623" y="2042910"/>
                  <a:pt x="34671" y="1968901"/>
                  <a:pt x="37338" y="1884891"/>
                </a:cubicBezTo>
                <a:lnTo>
                  <a:pt x="37632" y="1881695"/>
                </a:lnTo>
                <a:lnTo>
                  <a:pt x="36481" y="1863269"/>
                </a:lnTo>
                <a:lnTo>
                  <a:pt x="37030" y="1856075"/>
                </a:lnTo>
                <a:lnTo>
                  <a:pt x="38672" y="1788357"/>
                </a:lnTo>
                <a:cubicBezTo>
                  <a:pt x="40660" y="1763553"/>
                  <a:pt x="44030" y="1738859"/>
                  <a:pt x="48769" y="1714394"/>
                </a:cubicBezTo>
                <a:cubicBezTo>
                  <a:pt x="53722" y="1677342"/>
                  <a:pt x="62009" y="1643909"/>
                  <a:pt x="68771" y="1612286"/>
                </a:cubicBezTo>
                <a:cubicBezTo>
                  <a:pt x="75534" y="1580663"/>
                  <a:pt x="84392" y="1551612"/>
                  <a:pt x="92298" y="1523513"/>
                </a:cubicBezTo>
                <a:cubicBezTo>
                  <a:pt x="96489" y="1509511"/>
                  <a:pt x="100204" y="1495700"/>
                  <a:pt x="104776" y="1482174"/>
                </a:cubicBezTo>
                <a:cubicBezTo>
                  <a:pt x="109348" y="1468649"/>
                  <a:pt x="114301" y="1455505"/>
                  <a:pt x="118682" y="1442169"/>
                </a:cubicBezTo>
                <a:lnTo>
                  <a:pt x="132779" y="1402450"/>
                </a:lnTo>
                <a:cubicBezTo>
                  <a:pt x="137351" y="1389115"/>
                  <a:pt x="143162" y="1376066"/>
                  <a:pt x="148400" y="1362731"/>
                </a:cubicBezTo>
                <a:cubicBezTo>
                  <a:pt x="157925" y="1333013"/>
                  <a:pt x="164593" y="1315677"/>
                  <a:pt x="168784" y="1305581"/>
                </a:cubicBezTo>
                <a:cubicBezTo>
                  <a:pt x="170879" y="1300533"/>
                  <a:pt x="172570" y="1297413"/>
                  <a:pt x="173892" y="1295544"/>
                </a:cubicBezTo>
                <a:lnTo>
                  <a:pt x="175714" y="1293947"/>
                </a:lnTo>
                <a:close/>
                <a:moveTo>
                  <a:pt x="606389" y="1291546"/>
                </a:moveTo>
                <a:lnTo>
                  <a:pt x="605956" y="1292231"/>
                </a:lnTo>
                <a:lnTo>
                  <a:pt x="579501" y="1349776"/>
                </a:lnTo>
                <a:cubicBezTo>
                  <a:pt x="572700" y="1359025"/>
                  <a:pt x="568433" y="1369893"/>
                  <a:pt x="567119" y="1381304"/>
                </a:cubicBezTo>
                <a:lnTo>
                  <a:pt x="560732" y="1397660"/>
                </a:lnTo>
                <a:lnTo>
                  <a:pt x="561068" y="1397076"/>
                </a:lnTo>
                <a:lnTo>
                  <a:pt x="566928" y="1382067"/>
                </a:lnTo>
                <a:cubicBezTo>
                  <a:pt x="570453" y="1371303"/>
                  <a:pt x="574929" y="1360921"/>
                  <a:pt x="579311" y="1350539"/>
                </a:cubicBezTo>
                <a:close/>
                <a:moveTo>
                  <a:pt x="185833" y="1284721"/>
                </a:moveTo>
                <a:cubicBezTo>
                  <a:pt x="183594" y="1289317"/>
                  <a:pt x="181969" y="1292157"/>
                  <a:pt x="180750" y="1293832"/>
                </a:cubicBezTo>
                <a:lnTo>
                  <a:pt x="179009" y="1295233"/>
                </a:lnTo>
                <a:lnTo>
                  <a:pt x="179225" y="1295449"/>
                </a:lnTo>
                <a:cubicBezTo>
                  <a:pt x="179922" y="1295503"/>
                  <a:pt x="180859" y="1294988"/>
                  <a:pt x="182183" y="1293316"/>
                </a:cubicBezTo>
                <a:lnTo>
                  <a:pt x="185724" y="1287221"/>
                </a:lnTo>
                <a:lnTo>
                  <a:pt x="185785" y="1287031"/>
                </a:lnTo>
                <a:cubicBezTo>
                  <a:pt x="187238" y="1282578"/>
                  <a:pt x="187547" y="1281340"/>
                  <a:pt x="185833" y="1284721"/>
                </a:cubicBezTo>
                <a:close/>
                <a:moveTo>
                  <a:pt x="328066" y="1282981"/>
                </a:moveTo>
                <a:lnTo>
                  <a:pt x="304324" y="1339300"/>
                </a:lnTo>
                <a:cubicBezTo>
                  <a:pt x="300228" y="1348825"/>
                  <a:pt x="296704" y="1358350"/>
                  <a:pt x="293370" y="1367875"/>
                </a:cubicBezTo>
                <a:lnTo>
                  <a:pt x="283274" y="1396450"/>
                </a:lnTo>
                <a:cubicBezTo>
                  <a:pt x="270158" y="1433111"/>
                  <a:pt x="259842" y="1470716"/>
                  <a:pt x="252413" y="1508940"/>
                </a:cubicBezTo>
                <a:cubicBezTo>
                  <a:pt x="249650" y="1521418"/>
                  <a:pt x="247936" y="1532467"/>
                  <a:pt x="245840" y="1545135"/>
                </a:cubicBezTo>
                <a:cubicBezTo>
                  <a:pt x="243745" y="1557803"/>
                  <a:pt x="240697" y="1571995"/>
                  <a:pt x="236315" y="1590855"/>
                </a:cubicBezTo>
                <a:lnTo>
                  <a:pt x="236024" y="1590122"/>
                </a:lnTo>
                <a:lnTo>
                  <a:pt x="236983" y="1592664"/>
                </a:lnTo>
                <a:lnTo>
                  <a:pt x="238953" y="1596541"/>
                </a:lnTo>
                <a:lnTo>
                  <a:pt x="239042" y="1595439"/>
                </a:lnTo>
                <a:cubicBezTo>
                  <a:pt x="238959" y="1592117"/>
                  <a:pt x="238363" y="1590569"/>
                  <a:pt x="237173" y="1591236"/>
                </a:cubicBezTo>
                <a:cubicBezTo>
                  <a:pt x="241555" y="1572376"/>
                  <a:pt x="244603" y="1558184"/>
                  <a:pt x="246698" y="1545516"/>
                </a:cubicBezTo>
                <a:cubicBezTo>
                  <a:pt x="248794" y="1532847"/>
                  <a:pt x="250508" y="1521798"/>
                  <a:pt x="253270" y="1509321"/>
                </a:cubicBezTo>
                <a:cubicBezTo>
                  <a:pt x="260700" y="1471097"/>
                  <a:pt x="271016" y="1433492"/>
                  <a:pt x="284131" y="1396830"/>
                </a:cubicBezTo>
                <a:lnTo>
                  <a:pt x="294228" y="1368255"/>
                </a:lnTo>
                <a:cubicBezTo>
                  <a:pt x="297562" y="1358730"/>
                  <a:pt x="301086" y="1349205"/>
                  <a:pt x="305182" y="1339680"/>
                </a:cubicBezTo>
                <a:cubicBezTo>
                  <a:pt x="313183" y="1320821"/>
                  <a:pt x="322422" y="1301104"/>
                  <a:pt x="328994" y="1283197"/>
                </a:cubicBezTo>
                <a:lnTo>
                  <a:pt x="329079" y="1283003"/>
                </a:lnTo>
                <a:close/>
                <a:moveTo>
                  <a:pt x="3450792" y="1237503"/>
                </a:moveTo>
                <a:lnTo>
                  <a:pt x="3468338" y="1270814"/>
                </a:lnTo>
                <a:lnTo>
                  <a:pt x="3471547" y="1276852"/>
                </a:lnTo>
                <a:lnTo>
                  <a:pt x="3468910" y="1271862"/>
                </a:lnTo>
                <a:lnTo>
                  <a:pt x="3451099" y="1238048"/>
                </a:lnTo>
                <a:close/>
                <a:moveTo>
                  <a:pt x="288227" y="1208235"/>
                </a:moveTo>
                <a:cubicBezTo>
                  <a:pt x="288513" y="1203473"/>
                  <a:pt x="279179" y="1222142"/>
                  <a:pt x="271368" y="1238525"/>
                </a:cubicBezTo>
                <a:cubicBezTo>
                  <a:pt x="258223" y="1269529"/>
                  <a:pt x="242239" y="1304336"/>
                  <a:pt x="236556" y="1314458"/>
                </a:cubicBezTo>
                <a:lnTo>
                  <a:pt x="234978" y="1315208"/>
                </a:lnTo>
                <a:lnTo>
                  <a:pt x="234887" y="1315582"/>
                </a:lnTo>
                <a:cubicBezTo>
                  <a:pt x="231362" y="1328251"/>
                  <a:pt x="253937" y="1280149"/>
                  <a:pt x="271463" y="1238811"/>
                </a:cubicBezTo>
                <a:cubicBezTo>
                  <a:pt x="277320" y="1226524"/>
                  <a:pt x="284036" y="1212951"/>
                  <a:pt x="286906" y="1208941"/>
                </a:cubicBezTo>
                <a:lnTo>
                  <a:pt x="288082" y="1208592"/>
                </a:lnTo>
                <a:close/>
                <a:moveTo>
                  <a:pt x="3383067" y="1201282"/>
                </a:moveTo>
                <a:cubicBezTo>
                  <a:pt x="3381947" y="1201115"/>
                  <a:pt x="3382233" y="1203616"/>
                  <a:pt x="3384424" y="1209759"/>
                </a:cubicBezTo>
                <a:lnTo>
                  <a:pt x="3384766" y="1218614"/>
                </a:lnTo>
                <a:lnTo>
                  <a:pt x="3384878" y="1218783"/>
                </a:lnTo>
                <a:lnTo>
                  <a:pt x="3384614" y="1210045"/>
                </a:lnTo>
                <a:cubicBezTo>
                  <a:pt x="3382423" y="1203902"/>
                  <a:pt x="3382137" y="1201401"/>
                  <a:pt x="3383257" y="1201568"/>
                </a:cubicBezTo>
                <a:lnTo>
                  <a:pt x="3390321" y="1209083"/>
                </a:lnTo>
                <a:lnTo>
                  <a:pt x="3390139" y="1208807"/>
                </a:lnTo>
                <a:cubicBezTo>
                  <a:pt x="3386710" y="1204283"/>
                  <a:pt x="3384186" y="1201449"/>
                  <a:pt x="3383067" y="1201282"/>
                </a:cubicBezTo>
                <a:close/>
                <a:moveTo>
                  <a:pt x="586456" y="1196970"/>
                </a:moveTo>
                <a:lnTo>
                  <a:pt x="580525" y="1211473"/>
                </a:lnTo>
                <a:cubicBezTo>
                  <a:pt x="576620" y="1219070"/>
                  <a:pt x="571500" y="1228238"/>
                  <a:pt x="566928" y="1236334"/>
                </a:cubicBezTo>
                <a:cubicBezTo>
                  <a:pt x="561689" y="1245859"/>
                  <a:pt x="555308" y="1258146"/>
                  <a:pt x="548640" y="1271386"/>
                </a:cubicBezTo>
                <a:cubicBezTo>
                  <a:pt x="541973" y="1284625"/>
                  <a:pt x="536543" y="1299389"/>
                  <a:pt x="530924" y="1313105"/>
                </a:cubicBezTo>
                <a:lnTo>
                  <a:pt x="530687" y="1313720"/>
                </a:lnTo>
                <a:lnTo>
                  <a:pt x="548260" y="1272339"/>
                </a:lnTo>
                <a:cubicBezTo>
                  <a:pt x="554260" y="1259194"/>
                  <a:pt x="561309" y="1246812"/>
                  <a:pt x="566548" y="1237287"/>
                </a:cubicBezTo>
                <a:cubicBezTo>
                  <a:pt x="576073" y="1221094"/>
                  <a:pt x="587026" y="1200616"/>
                  <a:pt x="586455" y="1196996"/>
                </a:cubicBezTo>
                <a:close/>
                <a:moveTo>
                  <a:pt x="472030" y="1191219"/>
                </a:moveTo>
                <a:lnTo>
                  <a:pt x="471678" y="1191376"/>
                </a:lnTo>
                <a:lnTo>
                  <a:pt x="454201" y="1209414"/>
                </a:lnTo>
                <a:lnTo>
                  <a:pt x="454343" y="1209473"/>
                </a:lnTo>
                <a:close/>
                <a:moveTo>
                  <a:pt x="521295" y="1171889"/>
                </a:moveTo>
                <a:lnTo>
                  <a:pt x="521208" y="1172040"/>
                </a:lnTo>
                <a:cubicBezTo>
                  <a:pt x="506063" y="1201853"/>
                  <a:pt x="499301" y="1218141"/>
                  <a:pt x="500825" y="1221094"/>
                </a:cubicBezTo>
                <a:cubicBezTo>
                  <a:pt x="496443" y="1232047"/>
                  <a:pt x="491300" y="1242620"/>
                  <a:pt x="487680" y="1253860"/>
                </a:cubicBezTo>
                <a:cubicBezTo>
                  <a:pt x="479765" y="1272052"/>
                  <a:pt x="470497" y="1289626"/>
                  <a:pt x="459962" y="1306438"/>
                </a:cubicBezTo>
                <a:cubicBezTo>
                  <a:pt x="453990" y="1316287"/>
                  <a:pt x="449189" y="1326802"/>
                  <a:pt x="445675" y="1337775"/>
                </a:cubicBezTo>
                <a:cubicBezTo>
                  <a:pt x="444746" y="1343419"/>
                  <a:pt x="443831" y="1349063"/>
                  <a:pt x="443486" y="1353330"/>
                </a:cubicBezTo>
                <a:lnTo>
                  <a:pt x="443977" y="1356221"/>
                </a:lnTo>
                <a:lnTo>
                  <a:pt x="443924" y="1356659"/>
                </a:lnTo>
                <a:lnTo>
                  <a:pt x="444148" y="1357230"/>
                </a:lnTo>
                <a:lnTo>
                  <a:pt x="444724" y="1360626"/>
                </a:lnTo>
                <a:lnTo>
                  <a:pt x="445286" y="1360139"/>
                </a:lnTo>
                <a:lnTo>
                  <a:pt x="444148" y="1357230"/>
                </a:lnTo>
                <a:lnTo>
                  <a:pt x="443977" y="1356221"/>
                </a:lnTo>
                <a:lnTo>
                  <a:pt x="446246" y="1337204"/>
                </a:lnTo>
                <a:cubicBezTo>
                  <a:pt x="449761" y="1326231"/>
                  <a:pt x="454562" y="1315715"/>
                  <a:pt x="460534" y="1305866"/>
                </a:cubicBezTo>
                <a:cubicBezTo>
                  <a:pt x="471040" y="1289236"/>
                  <a:pt x="480308" y="1271853"/>
                  <a:pt x="488251" y="1253860"/>
                </a:cubicBezTo>
                <a:lnTo>
                  <a:pt x="488254" y="1253857"/>
                </a:lnTo>
                <a:lnTo>
                  <a:pt x="501397" y="1221094"/>
                </a:lnTo>
                <a:lnTo>
                  <a:pt x="502406" y="1218941"/>
                </a:lnTo>
                <a:lnTo>
                  <a:pt x="505456" y="1206640"/>
                </a:lnTo>
                <a:lnTo>
                  <a:pt x="520163" y="1176352"/>
                </a:lnTo>
                <a:close/>
                <a:moveTo>
                  <a:pt x="455359" y="1166705"/>
                </a:moveTo>
                <a:lnTo>
                  <a:pt x="454796" y="1166938"/>
                </a:lnTo>
                <a:lnTo>
                  <a:pt x="454450" y="1171242"/>
                </a:lnTo>
                <a:cubicBezTo>
                  <a:pt x="452962" y="1176850"/>
                  <a:pt x="449247" y="1186184"/>
                  <a:pt x="444342" y="1197471"/>
                </a:cubicBezTo>
                <a:cubicBezTo>
                  <a:pt x="434531" y="1220046"/>
                  <a:pt x="422053" y="1251192"/>
                  <a:pt x="412052" y="1275672"/>
                </a:cubicBezTo>
                <a:cubicBezTo>
                  <a:pt x="409290" y="1282815"/>
                  <a:pt x="406432" y="1290245"/>
                  <a:pt x="403670" y="1297198"/>
                </a:cubicBezTo>
                <a:cubicBezTo>
                  <a:pt x="400908" y="1304151"/>
                  <a:pt x="399288" y="1310724"/>
                  <a:pt x="397764" y="1316248"/>
                </a:cubicBezTo>
                <a:cubicBezTo>
                  <a:pt x="396288" y="1321392"/>
                  <a:pt x="395336" y="1325178"/>
                  <a:pt x="395228" y="1326845"/>
                </a:cubicBezTo>
                <a:lnTo>
                  <a:pt x="396080" y="1326133"/>
                </a:lnTo>
                <a:lnTo>
                  <a:pt x="398241" y="1317106"/>
                </a:lnTo>
                <a:cubicBezTo>
                  <a:pt x="399765" y="1311581"/>
                  <a:pt x="401384" y="1305009"/>
                  <a:pt x="404146" y="1298056"/>
                </a:cubicBezTo>
                <a:cubicBezTo>
                  <a:pt x="406908" y="1291102"/>
                  <a:pt x="409766" y="1283673"/>
                  <a:pt x="412528" y="1276529"/>
                </a:cubicBezTo>
                <a:cubicBezTo>
                  <a:pt x="422529" y="1252050"/>
                  <a:pt x="435007" y="1220903"/>
                  <a:pt x="444818" y="1198329"/>
                </a:cubicBezTo>
                <a:cubicBezTo>
                  <a:pt x="452176" y="1181398"/>
                  <a:pt x="456855" y="1168861"/>
                  <a:pt x="455359" y="1166705"/>
                </a:cubicBezTo>
                <a:close/>
                <a:moveTo>
                  <a:pt x="3442412" y="1160870"/>
                </a:moveTo>
                <a:lnTo>
                  <a:pt x="3442609" y="1161954"/>
                </a:lnTo>
                <a:lnTo>
                  <a:pt x="3451003" y="1173088"/>
                </a:lnTo>
                <a:cubicBezTo>
                  <a:pt x="3457290" y="1182613"/>
                  <a:pt x="3463005" y="1190328"/>
                  <a:pt x="3468720" y="1198139"/>
                </a:cubicBezTo>
                <a:cubicBezTo>
                  <a:pt x="3474435" y="1205950"/>
                  <a:pt x="3479102" y="1213951"/>
                  <a:pt x="3484531" y="1222142"/>
                </a:cubicBezTo>
                <a:cubicBezTo>
                  <a:pt x="3489960" y="1230334"/>
                  <a:pt x="3495390" y="1239192"/>
                  <a:pt x="3501390" y="1249193"/>
                </a:cubicBezTo>
                <a:cubicBezTo>
                  <a:pt x="3508410" y="1260433"/>
                  <a:pt x="3514773" y="1272072"/>
                  <a:pt x="3520440" y="1284055"/>
                </a:cubicBezTo>
                <a:cubicBezTo>
                  <a:pt x="3526822" y="1296913"/>
                  <a:pt x="3535680" y="1315201"/>
                  <a:pt x="3535585" y="1310534"/>
                </a:cubicBezTo>
                <a:lnTo>
                  <a:pt x="3535454" y="1310194"/>
                </a:lnTo>
                <a:lnTo>
                  <a:pt x="3534593" y="1309983"/>
                </a:lnTo>
                <a:cubicBezTo>
                  <a:pt x="3531829" y="1306206"/>
                  <a:pt x="3525704" y="1293508"/>
                  <a:pt x="3520917" y="1283864"/>
                </a:cubicBezTo>
                <a:cubicBezTo>
                  <a:pt x="3515250" y="1271881"/>
                  <a:pt x="3508887" y="1260242"/>
                  <a:pt x="3501867" y="1249002"/>
                </a:cubicBezTo>
                <a:cubicBezTo>
                  <a:pt x="3495866" y="1239477"/>
                  <a:pt x="3490341" y="1229952"/>
                  <a:pt x="3485007" y="1221951"/>
                </a:cubicBezTo>
                <a:cubicBezTo>
                  <a:pt x="3479674" y="1213950"/>
                  <a:pt x="3474721" y="1205854"/>
                  <a:pt x="3469196" y="1197948"/>
                </a:cubicBezTo>
                <a:cubicBezTo>
                  <a:pt x="3463672" y="1190042"/>
                  <a:pt x="3457766" y="1181946"/>
                  <a:pt x="3451480" y="1172898"/>
                </a:cubicBezTo>
                <a:cubicBezTo>
                  <a:pt x="3446408" y="1165492"/>
                  <a:pt x="3443592" y="1161837"/>
                  <a:pt x="3442412" y="1160870"/>
                </a:cubicBezTo>
                <a:close/>
                <a:moveTo>
                  <a:pt x="480393" y="1151633"/>
                </a:moveTo>
                <a:lnTo>
                  <a:pt x="480202" y="1151921"/>
                </a:lnTo>
                <a:lnTo>
                  <a:pt x="482632" y="1151943"/>
                </a:lnTo>
                <a:lnTo>
                  <a:pt x="482935" y="1151655"/>
                </a:lnTo>
                <a:close/>
                <a:moveTo>
                  <a:pt x="553022" y="1149942"/>
                </a:moveTo>
                <a:cubicBezTo>
                  <a:pt x="547592" y="1159467"/>
                  <a:pt x="542163" y="1168992"/>
                  <a:pt x="537210" y="1178517"/>
                </a:cubicBezTo>
                <a:lnTo>
                  <a:pt x="523875" y="1206235"/>
                </a:lnTo>
                <a:cubicBezTo>
                  <a:pt x="515398" y="1224332"/>
                  <a:pt x="506730" y="1241477"/>
                  <a:pt x="499682" y="1259003"/>
                </a:cubicBezTo>
                <a:lnTo>
                  <a:pt x="498988" y="1259973"/>
                </a:lnTo>
                <a:lnTo>
                  <a:pt x="492883" y="1279911"/>
                </a:lnTo>
                <a:cubicBezTo>
                  <a:pt x="491324" y="1285745"/>
                  <a:pt x="490014" y="1291151"/>
                  <a:pt x="488156" y="1297675"/>
                </a:cubicBezTo>
                <a:cubicBezTo>
                  <a:pt x="484442" y="1310724"/>
                  <a:pt x="477869" y="1326917"/>
                  <a:pt x="465296" y="1360635"/>
                </a:cubicBezTo>
                <a:cubicBezTo>
                  <a:pt x="460820" y="1372255"/>
                  <a:pt x="464534" y="1366921"/>
                  <a:pt x="465296" y="1367112"/>
                </a:cubicBezTo>
                <a:cubicBezTo>
                  <a:pt x="468344" y="1367684"/>
                  <a:pt x="465296" y="1381209"/>
                  <a:pt x="459962" y="1400545"/>
                </a:cubicBezTo>
                <a:cubicBezTo>
                  <a:pt x="454628" y="1419880"/>
                  <a:pt x="448056" y="1445788"/>
                  <a:pt x="440912" y="1470077"/>
                </a:cubicBezTo>
                <a:cubicBezTo>
                  <a:pt x="439198" y="1476459"/>
                  <a:pt x="436721" y="1484174"/>
                  <a:pt x="434721" y="1492080"/>
                </a:cubicBezTo>
                <a:cubicBezTo>
                  <a:pt x="432721" y="1499986"/>
                  <a:pt x="431101" y="1507606"/>
                  <a:pt x="429578" y="1513987"/>
                </a:cubicBezTo>
                <a:cubicBezTo>
                  <a:pt x="428196" y="1520274"/>
                  <a:pt x="427315" y="1525037"/>
                  <a:pt x="427434" y="1526727"/>
                </a:cubicBezTo>
                <a:lnTo>
                  <a:pt x="428068" y="1525793"/>
                </a:lnTo>
                <a:lnTo>
                  <a:pt x="430150" y="1513416"/>
                </a:lnTo>
                <a:cubicBezTo>
                  <a:pt x="431674" y="1507034"/>
                  <a:pt x="433293" y="1499414"/>
                  <a:pt x="435293" y="1491509"/>
                </a:cubicBezTo>
                <a:cubicBezTo>
                  <a:pt x="437293" y="1483603"/>
                  <a:pt x="439770" y="1475888"/>
                  <a:pt x="441484" y="1469506"/>
                </a:cubicBezTo>
                <a:cubicBezTo>
                  <a:pt x="448628" y="1445217"/>
                  <a:pt x="455201" y="1419309"/>
                  <a:pt x="460534" y="1399973"/>
                </a:cubicBezTo>
                <a:cubicBezTo>
                  <a:pt x="465868" y="1380638"/>
                  <a:pt x="468916" y="1367112"/>
                  <a:pt x="465868" y="1366540"/>
                </a:cubicBezTo>
                <a:cubicBezTo>
                  <a:pt x="465106" y="1366350"/>
                  <a:pt x="461392" y="1371684"/>
                  <a:pt x="465868" y="1360063"/>
                </a:cubicBezTo>
                <a:cubicBezTo>
                  <a:pt x="478441" y="1326345"/>
                  <a:pt x="485014" y="1310153"/>
                  <a:pt x="488728" y="1297103"/>
                </a:cubicBezTo>
                <a:cubicBezTo>
                  <a:pt x="492443" y="1284054"/>
                  <a:pt x="492634" y="1276529"/>
                  <a:pt x="499682" y="1259003"/>
                </a:cubicBezTo>
                <a:cubicBezTo>
                  <a:pt x="506731" y="1241477"/>
                  <a:pt x="515398" y="1224332"/>
                  <a:pt x="523876" y="1206235"/>
                </a:cubicBezTo>
                <a:lnTo>
                  <a:pt x="537211" y="1178517"/>
                </a:lnTo>
                <a:cubicBezTo>
                  <a:pt x="542164" y="1168992"/>
                  <a:pt x="547593" y="1159467"/>
                  <a:pt x="553022" y="1149942"/>
                </a:cubicBezTo>
                <a:close/>
                <a:moveTo>
                  <a:pt x="723592" y="1148732"/>
                </a:moveTo>
                <a:lnTo>
                  <a:pt x="723210" y="1149883"/>
                </a:lnTo>
                <a:lnTo>
                  <a:pt x="723616" y="1149776"/>
                </a:lnTo>
                <a:close/>
                <a:moveTo>
                  <a:pt x="3577943" y="1139357"/>
                </a:moveTo>
                <a:lnTo>
                  <a:pt x="3578947" y="1140429"/>
                </a:lnTo>
                <a:lnTo>
                  <a:pt x="3581201" y="1140021"/>
                </a:lnTo>
                <a:lnTo>
                  <a:pt x="3581041" y="1139727"/>
                </a:lnTo>
                <a:lnTo>
                  <a:pt x="3578709" y="1140143"/>
                </a:lnTo>
                <a:close/>
                <a:moveTo>
                  <a:pt x="725954" y="1139070"/>
                </a:moveTo>
                <a:lnTo>
                  <a:pt x="725851" y="1141606"/>
                </a:lnTo>
                <a:lnTo>
                  <a:pt x="726053" y="1141015"/>
                </a:lnTo>
                <a:close/>
                <a:moveTo>
                  <a:pt x="722901" y="1136512"/>
                </a:moveTo>
                <a:cubicBezTo>
                  <a:pt x="720710" y="1138012"/>
                  <a:pt x="715948" y="1143894"/>
                  <a:pt x="704470" y="1161277"/>
                </a:cubicBezTo>
                <a:lnTo>
                  <a:pt x="704006" y="1161944"/>
                </a:lnTo>
                <a:lnTo>
                  <a:pt x="683419" y="1204330"/>
                </a:lnTo>
                <a:lnTo>
                  <a:pt x="679052" y="1212508"/>
                </a:lnTo>
                <a:lnTo>
                  <a:pt x="706546" y="1177923"/>
                </a:lnTo>
                <a:lnTo>
                  <a:pt x="725910" y="1138213"/>
                </a:lnTo>
                <a:lnTo>
                  <a:pt x="725901" y="1138036"/>
                </a:lnTo>
                <a:cubicBezTo>
                  <a:pt x="724711" y="1137893"/>
                  <a:pt x="725092" y="1135012"/>
                  <a:pt x="722901" y="1136512"/>
                </a:cubicBezTo>
                <a:close/>
                <a:moveTo>
                  <a:pt x="706556" y="1128605"/>
                </a:moveTo>
                <a:lnTo>
                  <a:pt x="699040" y="1138321"/>
                </a:lnTo>
                <a:cubicBezTo>
                  <a:pt x="690087" y="1151847"/>
                  <a:pt x="679990" y="1164896"/>
                  <a:pt x="671989" y="1179088"/>
                </a:cubicBezTo>
                <a:lnTo>
                  <a:pt x="671935" y="1179180"/>
                </a:lnTo>
                <a:lnTo>
                  <a:pt x="670465" y="1189471"/>
                </a:lnTo>
                <a:cubicBezTo>
                  <a:pt x="666560" y="1198996"/>
                  <a:pt x="664465" y="1205521"/>
                  <a:pt x="664084" y="1209033"/>
                </a:cubicBezTo>
                <a:lnTo>
                  <a:pt x="664197" y="1209077"/>
                </a:lnTo>
                <a:lnTo>
                  <a:pt x="670465" y="1189757"/>
                </a:lnTo>
                <a:cubicBezTo>
                  <a:pt x="672037" y="1186433"/>
                  <a:pt x="672570" y="1182718"/>
                  <a:pt x="671989" y="1179089"/>
                </a:cubicBezTo>
                <a:cubicBezTo>
                  <a:pt x="680181" y="1164897"/>
                  <a:pt x="690087" y="1151847"/>
                  <a:pt x="699040" y="1138322"/>
                </a:cubicBezTo>
                <a:lnTo>
                  <a:pt x="699296" y="1138209"/>
                </a:lnTo>
                <a:close/>
                <a:moveTo>
                  <a:pt x="741155" y="1127624"/>
                </a:moveTo>
                <a:lnTo>
                  <a:pt x="731433" y="1141707"/>
                </a:lnTo>
                <a:lnTo>
                  <a:pt x="725194" y="1149362"/>
                </a:lnTo>
                <a:lnTo>
                  <a:pt x="725835" y="1149194"/>
                </a:lnTo>
                <a:cubicBezTo>
                  <a:pt x="727139" y="1147666"/>
                  <a:pt x="728983" y="1145258"/>
                  <a:pt x="731528" y="1141707"/>
                </a:cubicBezTo>
                <a:lnTo>
                  <a:pt x="741112" y="1127824"/>
                </a:lnTo>
                <a:close/>
                <a:moveTo>
                  <a:pt x="422398" y="1127558"/>
                </a:moveTo>
                <a:lnTo>
                  <a:pt x="414147" y="1147560"/>
                </a:lnTo>
                <a:cubicBezTo>
                  <a:pt x="405956" y="1165563"/>
                  <a:pt x="391668" y="1191947"/>
                  <a:pt x="377953" y="1223951"/>
                </a:cubicBezTo>
                <a:cubicBezTo>
                  <a:pt x="368428" y="1245477"/>
                  <a:pt x="361379" y="1260717"/>
                  <a:pt x="355950" y="1271576"/>
                </a:cubicBezTo>
                <a:lnTo>
                  <a:pt x="344536" y="1292883"/>
                </a:lnTo>
                <a:lnTo>
                  <a:pt x="344710" y="1292722"/>
                </a:lnTo>
                <a:cubicBezTo>
                  <a:pt x="348930" y="1285835"/>
                  <a:pt x="352750" y="1278711"/>
                  <a:pt x="356140" y="1271386"/>
                </a:cubicBezTo>
                <a:cubicBezTo>
                  <a:pt x="361570" y="1260528"/>
                  <a:pt x="368618" y="1245288"/>
                  <a:pt x="378143" y="1223761"/>
                </a:cubicBezTo>
                <a:cubicBezTo>
                  <a:pt x="391859" y="1191948"/>
                  <a:pt x="405956" y="1165563"/>
                  <a:pt x="414148" y="1147561"/>
                </a:cubicBezTo>
                <a:cubicBezTo>
                  <a:pt x="418243" y="1138560"/>
                  <a:pt x="421101" y="1131702"/>
                  <a:pt x="422399" y="1127559"/>
                </a:cubicBezTo>
                <a:close/>
                <a:moveTo>
                  <a:pt x="533854" y="1122359"/>
                </a:moveTo>
                <a:lnTo>
                  <a:pt x="533822" y="1122393"/>
                </a:lnTo>
                <a:lnTo>
                  <a:pt x="533518" y="1122861"/>
                </a:lnTo>
                <a:close/>
                <a:moveTo>
                  <a:pt x="537726" y="1120771"/>
                </a:moveTo>
                <a:lnTo>
                  <a:pt x="537972" y="1120986"/>
                </a:lnTo>
                <a:lnTo>
                  <a:pt x="519151" y="1150159"/>
                </a:lnTo>
                <a:lnTo>
                  <a:pt x="519018" y="1150609"/>
                </a:lnTo>
                <a:cubicBezTo>
                  <a:pt x="512826" y="1161087"/>
                  <a:pt x="507397" y="1171945"/>
                  <a:pt x="501968" y="1182613"/>
                </a:cubicBezTo>
                <a:lnTo>
                  <a:pt x="485394" y="1214331"/>
                </a:lnTo>
                <a:cubicBezTo>
                  <a:pt x="473964" y="1235096"/>
                  <a:pt x="464249" y="1256432"/>
                  <a:pt x="454152" y="1277387"/>
                </a:cubicBezTo>
                <a:cubicBezTo>
                  <a:pt x="444980" y="1292732"/>
                  <a:pt x="437807" y="1309182"/>
                  <a:pt x="432816" y="1326346"/>
                </a:cubicBezTo>
                <a:cubicBezTo>
                  <a:pt x="426720" y="1341967"/>
                  <a:pt x="422386" y="1354040"/>
                  <a:pt x="419779" y="1362577"/>
                </a:cubicBezTo>
                <a:lnTo>
                  <a:pt x="417218" y="1376925"/>
                </a:lnTo>
                <a:lnTo>
                  <a:pt x="418186" y="1375147"/>
                </a:lnTo>
                <a:lnTo>
                  <a:pt x="420446" y="1362481"/>
                </a:lnTo>
                <a:cubicBezTo>
                  <a:pt x="423053" y="1353944"/>
                  <a:pt x="427387" y="1341871"/>
                  <a:pt x="433483" y="1326250"/>
                </a:cubicBezTo>
                <a:cubicBezTo>
                  <a:pt x="442865" y="1311067"/>
                  <a:pt x="449924" y="1294561"/>
                  <a:pt x="454438" y="1277292"/>
                </a:cubicBezTo>
                <a:cubicBezTo>
                  <a:pt x="464535" y="1256337"/>
                  <a:pt x="474250" y="1235001"/>
                  <a:pt x="485680" y="1214236"/>
                </a:cubicBezTo>
                <a:lnTo>
                  <a:pt x="502254" y="1182518"/>
                </a:lnTo>
                <a:cubicBezTo>
                  <a:pt x="507683" y="1171850"/>
                  <a:pt x="513112" y="1160991"/>
                  <a:pt x="519304" y="1150514"/>
                </a:cubicBezTo>
                <a:lnTo>
                  <a:pt x="538291" y="1121085"/>
                </a:lnTo>
                <a:lnTo>
                  <a:pt x="538068" y="1120986"/>
                </a:lnTo>
                <a:close/>
                <a:moveTo>
                  <a:pt x="3440668" y="1118819"/>
                </a:moveTo>
                <a:lnTo>
                  <a:pt x="3437615" y="1120620"/>
                </a:lnTo>
                <a:lnTo>
                  <a:pt x="3441639" y="1129383"/>
                </a:lnTo>
                <a:lnTo>
                  <a:pt x="3449310" y="1147198"/>
                </a:lnTo>
                <a:lnTo>
                  <a:pt x="3450824" y="1152310"/>
                </a:lnTo>
                <a:lnTo>
                  <a:pt x="3448351" y="1155182"/>
                </a:lnTo>
                <a:lnTo>
                  <a:pt x="3448019" y="1155119"/>
                </a:lnTo>
                <a:lnTo>
                  <a:pt x="3444052" y="1150211"/>
                </a:lnTo>
                <a:lnTo>
                  <a:pt x="3448159" y="1155405"/>
                </a:lnTo>
                <a:lnTo>
                  <a:pt x="3448351" y="1155182"/>
                </a:lnTo>
                <a:lnTo>
                  <a:pt x="3451872" y="1155848"/>
                </a:lnTo>
                <a:lnTo>
                  <a:pt x="3450824" y="1152310"/>
                </a:lnTo>
                <a:lnTo>
                  <a:pt x="3451282" y="1151778"/>
                </a:lnTo>
                <a:lnTo>
                  <a:pt x="3449310" y="1147198"/>
                </a:lnTo>
                <a:lnTo>
                  <a:pt x="3448385" y="1144076"/>
                </a:lnTo>
                <a:lnTo>
                  <a:pt x="3441639" y="1129383"/>
                </a:lnTo>
                <a:lnTo>
                  <a:pt x="3437859" y="1120605"/>
                </a:lnTo>
                <a:lnTo>
                  <a:pt x="3440737" y="1118870"/>
                </a:lnTo>
                <a:close/>
                <a:moveTo>
                  <a:pt x="3384420" y="1116332"/>
                </a:moveTo>
                <a:lnTo>
                  <a:pt x="3391281" y="1132511"/>
                </a:lnTo>
                <a:lnTo>
                  <a:pt x="3391738" y="1133288"/>
                </a:lnTo>
                <a:lnTo>
                  <a:pt x="3384754" y="1116818"/>
                </a:lnTo>
                <a:close/>
                <a:moveTo>
                  <a:pt x="3383566" y="1114318"/>
                </a:moveTo>
                <a:lnTo>
                  <a:pt x="3384191" y="1115792"/>
                </a:lnTo>
                <a:lnTo>
                  <a:pt x="3384410" y="1116007"/>
                </a:lnTo>
                <a:lnTo>
                  <a:pt x="3384138" y="1115366"/>
                </a:lnTo>
                <a:lnTo>
                  <a:pt x="3384930" y="1116518"/>
                </a:lnTo>
                <a:lnTo>
                  <a:pt x="3390341" y="1121831"/>
                </a:lnTo>
                <a:lnTo>
                  <a:pt x="3403311" y="1140734"/>
                </a:lnTo>
                <a:lnTo>
                  <a:pt x="3404521" y="1141941"/>
                </a:lnTo>
                <a:cubicBezTo>
                  <a:pt x="3412737" y="1153014"/>
                  <a:pt x="3421113" y="1165533"/>
                  <a:pt x="3424586" y="1168489"/>
                </a:cubicBezTo>
                <a:lnTo>
                  <a:pt x="3425940" y="1167965"/>
                </a:lnTo>
                <a:lnTo>
                  <a:pt x="3425857" y="1167849"/>
                </a:lnTo>
                <a:lnTo>
                  <a:pt x="3425424" y="1166895"/>
                </a:lnTo>
                <a:lnTo>
                  <a:pt x="3424014" y="1167441"/>
                </a:lnTo>
                <a:cubicBezTo>
                  <a:pt x="3420541" y="1164485"/>
                  <a:pt x="3412164" y="1151966"/>
                  <a:pt x="3403949" y="1140893"/>
                </a:cubicBezTo>
                <a:cubicBezTo>
                  <a:pt x="3392329" y="1122986"/>
                  <a:pt x="3385566" y="1114033"/>
                  <a:pt x="3383566" y="1114318"/>
                </a:cubicBezTo>
                <a:close/>
                <a:moveTo>
                  <a:pt x="744017" y="1114283"/>
                </a:moveTo>
                <a:lnTo>
                  <a:pt x="743998" y="1114367"/>
                </a:lnTo>
                <a:lnTo>
                  <a:pt x="743981" y="1114453"/>
                </a:lnTo>
                <a:close/>
                <a:moveTo>
                  <a:pt x="3551206" y="1114033"/>
                </a:moveTo>
                <a:lnTo>
                  <a:pt x="3550101" y="1115301"/>
                </a:lnTo>
                <a:lnTo>
                  <a:pt x="3549023" y="1115140"/>
                </a:lnTo>
                <a:cubicBezTo>
                  <a:pt x="3547690" y="1117025"/>
                  <a:pt x="3546967" y="1119986"/>
                  <a:pt x="3544824" y="1120414"/>
                </a:cubicBezTo>
                <a:cubicBezTo>
                  <a:pt x="3542253" y="1120986"/>
                  <a:pt x="3550159" y="1136988"/>
                  <a:pt x="3562160" y="1161086"/>
                </a:cubicBezTo>
                <a:cubicBezTo>
                  <a:pt x="3568075" y="1175164"/>
                  <a:pt x="3575790" y="1188423"/>
                  <a:pt x="3585115" y="1200519"/>
                </a:cubicBezTo>
                <a:cubicBezTo>
                  <a:pt x="3592640" y="1205853"/>
                  <a:pt x="3603689" y="1222332"/>
                  <a:pt x="3613690" y="1245859"/>
                </a:cubicBezTo>
                <a:cubicBezTo>
                  <a:pt x="3626425" y="1273110"/>
                  <a:pt x="3637684" y="1301027"/>
                  <a:pt x="3647409" y="1329488"/>
                </a:cubicBezTo>
                <a:lnTo>
                  <a:pt x="3645098" y="1330396"/>
                </a:lnTo>
                <a:lnTo>
                  <a:pt x="3645236" y="1330669"/>
                </a:lnTo>
                <a:lnTo>
                  <a:pt x="3647027" y="1329965"/>
                </a:lnTo>
                <a:cubicBezTo>
                  <a:pt x="3650742" y="1336490"/>
                  <a:pt x="3653314" y="1340514"/>
                  <a:pt x="3653052" y="1337859"/>
                </a:cubicBezTo>
                <a:lnTo>
                  <a:pt x="3652891" y="1337299"/>
                </a:lnTo>
                <a:lnTo>
                  <a:pt x="3652483" y="1337164"/>
                </a:lnTo>
                <a:cubicBezTo>
                  <a:pt x="3651409" y="1335674"/>
                  <a:pt x="3649837" y="1333036"/>
                  <a:pt x="3647980" y="1329774"/>
                </a:cubicBezTo>
                <a:cubicBezTo>
                  <a:pt x="3638255" y="1301314"/>
                  <a:pt x="3626996" y="1273396"/>
                  <a:pt x="3614261" y="1246145"/>
                </a:cubicBezTo>
                <a:cubicBezTo>
                  <a:pt x="3603879" y="1222618"/>
                  <a:pt x="3592830" y="1206140"/>
                  <a:pt x="3585686" y="1200806"/>
                </a:cubicBezTo>
                <a:cubicBezTo>
                  <a:pt x="3576361" y="1188709"/>
                  <a:pt x="3568646" y="1175450"/>
                  <a:pt x="3562731" y="1161372"/>
                </a:cubicBezTo>
                <a:cubicBezTo>
                  <a:pt x="3550730" y="1137274"/>
                  <a:pt x="3542824" y="1121272"/>
                  <a:pt x="3545396" y="1120700"/>
                </a:cubicBezTo>
                <a:lnTo>
                  <a:pt x="3550101" y="1115301"/>
                </a:lnTo>
                <a:lnTo>
                  <a:pt x="3556683" y="1116286"/>
                </a:lnTo>
                <a:lnTo>
                  <a:pt x="3556950" y="1116396"/>
                </a:lnTo>
                <a:lnTo>
                  <a:pt x="3556880" y="1116316"/>
                </a:lnTo>
                <a:lnTo>
                  <a:pt x="3556683" y="1116286"/>
                </a:lnTo>
                <a:close/>
                <a:moveTo>
                  <a:pt x="3332061" y="1104791"/>
                </a:moveTo>
                <a:lnTo>
                  <a:pt x="3351658" y="1135464"/>
                </a:lnTo>
                <a:lnTo>
                  <a:pt x="3353157" y="1137892"/>
                </a:lnTo>
                <a:lnTo>
                  <a:pt x="3416761" y="1228703"/>
                </a:lnTo>
                <a:lnTo>
                  <a:pt x="3417530" y="1229527"/>
                </a:lnTo>
                <a:lnTo>
                  <a:pt x="3351848" y="1135750"/>
                </a:lnTo>
                <a:lnTo>
                  <a:pt x="3332131" y="1104889"/>
                </a:lnTo>
                <a:close/>
                <a:moveTo>
                  <a:pt x="3558857" y="1092599"/>
                </a:moveTo>
                <a:lnTo>
                  <a:pt x="3558648" y="1092971"/>
                </a:lnTo>
                <a:lnTo>
                  <a:pt x="3563445" y="1107318"/>
                </a:lnTo>
                <a:lnTo>
                  <a:pt x="3563779" y="1107936"/>
                </a:lnTo>
                <a:lnTo>
                  <a:pt x="3563930" y="1108199"/>
                </a:lnTo>
                <a:close/>
                <a:moveTo>
                  <a:pt x="559637" y="1091923"/>
                </a:moveTo>
                <a:lnTo>
                  <a:pt x="559524" y="1092103"/>
                </a:lnTo>
                <a:lnTo>
                  <a:pt x="562642" y="1094126"/>
                </a:lnTo>
                <a:cubicBezTo>
                  <a:pt x="557022" y="1103651"/>
                  <a:pt x="552998" y="1111176"/>
                  <a:pt x="550486" y="1116546"/>
                </a:cubicBezTo>
                <a:lnTo>
                  <a:pt x="547418" y="1125985"/>
                </a:lnTo>
                <a:lnTo>
                  <a:pt x="547498" y="1125844"/>
                </a:lnTo>
                <a:lnTo>
                  <a:pt x="548892" y="1123243"/>
                </a:lnTo>
                <a:lnTo>
                  <a:pt x="551058" y="1116652"/>
                </a:lnTo>
                <a:lnTo>
                  <a:pt x="561772" y="1096798"/>
                </a:lnTo>
                <a:lnTo>
                  <a:pt x="562738" y="1093935"/>
                </a:lnTo>
                <a:close/>
                <a:moveTo>
                  <a:pt x="559214" y="1091649"/>
                </a:moveTo>
                <a:lnTo>
                  <a:pt x="556934" y="1091885"/>
                </a:lnTo>
                <a:lnTo>
                  <a:pt x="556927" y="1092126"/>
                </a:lnTo>
                <a:lnTo>
                  <a:pt x="559077" y="1091904"/>
                </a:lnTo>
                <a:lnTo>
                  <a:pt x="559117" y="1091839"/>
                </a:lnTo>
                <a:lnTo>
                  <a:pt x="559197" y="1091891"/>
                </a:lnTo>
                <a:lnTo>
                  <a:pt x="559534" y="1091856"/>
                </a:lnTo>
                <a:close/>
                <a:moveTo>
                  <a:pt x="505456" y="1081979"/>
                </a:moveTo>
                <a:lnTo>
                  <a:pt x="498729" y="1094983"/>
                </a:lnTo>
                <a:lnTo>
                  <a:pt x="498573" y="1095243"/>
                </a:lnTo>
                <a:lnTo>
                  <a:pt x="498920" y="1094982"/>
                </a:lnTo>
                <a:close/>
                <a:moveTo>
                  <a:pt x="417733" y="1073245"/>
                </a:moveTo>
                <a:lnTo>
                  <a:pt x="398145" y="1104794"/>
                </a:lnTo>
                <a:cubicBezTo>
                  <a:pt x="391668" y="1116034"/>
                  <a:pt x="385477" y="1128130"/>
                  <a:pt x="379095" y="1140036"/>
                </a:cubicBezTo>
                <a:lnTo>
                  <a:pt x="360045" y="1176327"/>
                </a:lnTo>
                <a:cubicBezTo>
                  <a:pt x="353759" y="1188424"/>
                  <a:pt x="348234" y="1200997"/>
                  <a:pt x="342424" y="1212998"/>
                </a:cubicBezTo>
                <a:cubicBezTo>
                  <a:pt x="331946" y="1235001"/>
                  <a:pt x="324041" y="1252622"/>
                  <a:pt x="318326" y="1268529"/>
                </a:cubicBezTo>
                <a:cubicBezTo>
                  <a:pt x="312611" y="1284436"/>
                  <a:pt x="308801" y="1298342"/>
                  <a:pt x="304038" y="1312249"/>
                </a:cubicBezTo>
                <a:cubicBezTo>
                  <a:pt x="301061" y="1321345"/>
                  <a:pt x="299895" y="1325745"/>
                  <a:pt x="299938" y="1326996"/>
                </a:cubicBezTo>
                <a:lnTo>
                  <a:pt x="301819" y="1324532"/>
                </a:lnTo>
                <a:lnTo>
                  <a:pt x="305181" y="1312439"/>
                </a:lnTo>
                <a:cubicBezTo>
                  <a:pt x="309658" y="1298533"/>
                  <a:pt x="313944" y="1284721"/>
                  <a:pt x="319469" y="1268719"/>
                </a:cubicBezTo>
                <a:cubicBezTo>
                  <a:pt x="324993" y="1252717"/>
                  <a:pt x="333089" y="1235191"/>
                  <a:pt x="343567" y="1213189"/>
                </a:cubicBezTo>
                <a:cubicBezTo>
                  <a:pt x="349377" y="1201187"/>
                  <a:pt x="354902" y="1188614"/>
                  <a:pt x="361188" y="1176517"/>
                </a:cubicBezTo>
                <a:lnTo>
                  <a:pt x="380238" y="1140227"/>
                </a:lnTo>
                <a:cubicBezTo>
                  <a:pt x="386620" y="1128321"/>
                  <a:pt x="393002" y="1116605"/>
                  <a:pt x="399288" y="1104985"/>
                </a:cubicBezTo>
                <a:lnTo>
                  <a:pt x="417138" y="1076235"/>
                </a:lnTo>
                <a:close/>
                <a:moveTo>
                  <a:pt x="612744" y="1063360"/>
                </a:moveTo>
                <a:lnTo>
                  <a:pt x="592265" y="1093459"/>
                </a:lnTo>
                <a:cubicBezTo>
                  <a:pt x="586188" y="1102250"/>
                  <a:pt x="580568" y="1111347"/>
                  <a:pt x="575406" y="1120700"/>
                </a:cubicBezTo>
                <a:cubicBezTo>
                  <a:pt x="565595" y="1138131"/>
                  <a:pt x="557308" y="1153847"/>
                  <a:pt x="549974" y="1168992"/>
                </a:cubicBezTo>
                <a:cubicBezTo>
                  <a:pt x="545307" y="1178136"/>
                  <a:pt x="541592" y="1187280"/>
                  <a:pt x="538163" y="1195472"/>
                </a:cubicBezTo>
                <a:cubicBezTo>
                  <a:pt x="534734" y="1203663"/>
                  <a:pt x="531591" y="1211378"/>
                  <a:pt x="528638" y="1218808"/>
                </a:cubicBezTo>
                <a:cubicBezTo>
                  <a:pt x="523114" y="1233190"/>
                  <a:pt x="518923" y="1245383"/>
                  <a:pt x="515970" y="1254908"/>
                </a:cubicBezTo>
                <a:cubicBezTo>
                  <a:pt x="510826" y="1274624"/>
                  <a:pt x="510731" y="1285006"/>
                  <a:pt x="515208" y="1285959"/>
                </a:cubicBezTo>
                <a:cubicBezTo>
                  <a:pt x="507016" y="1304533"/>
                  <a:pt x="497587" y="1322916"/>
                  <a:pt x="490252" y="1341776"/>
                </a:cubicBezTo>
                <a:cubicBezTo>
                  <a:pt x="482918" y="1360635"/>
                  <a:pt x="476060" y="1379209"/>
                  <a:pt x="470155" y="1396735"/>
                </a:cubicBezTo>
                <a:lnTo>
                  <a:pt x="468662" y="1401292"/>
                </a:lnTo>
                <a:lnTo>
                  <a:pt x="451771" y="1474363"/>
                </a:lnTo>
                <a:cubicBezTo>
                  <a:pt x="446723" y="1491223"/>
                  <a:pt x="442913" y="1509606"/>
                  <a:pt x="439007" y="1527037"/>
                </a:cubicBezTo>
                <a:cubicBezTo>
                  <a:pt x="435102" y="1544468"/>
                  <a:pt x="431387" y="1561136"/>
                  <a:pt x="429006" y="1575328"/>
                </a:cubicBezTo>
                <a:cubicBezTo>
                  <a:pt x="429006" y="1578091"/>
                  <a:pt x="425291" y="1590473"/>
                  <a:pt x="423291" y="1598379"/>
                </a:cubicBezTo>
                <a:cubicBezTo>
                  <a:pt x="416100" y="1623220"/>
                  <a:pt x="411594" y="1648776"/>
                  <a:pt x="409861" y="1674579"/>
                </a:cubicBezTo>
                <a:cubicBezTo>
                  <a:pt x="409622" y="1680913"/>
                  <a:pt x="410146" y="1683080"/>
                  <a:pt x="411361" y="1680997"/>
                </a:cubicBezTo>
                <a:lnTo>
                  <a:pt x="411930" y="1679070"/>
                </a:lnTo>
                <a:lnTo>
                  <a:pt x="410814" y="1674294"/>
                </a:lnTo>
                <a:cubicBezTo>
                  <a:pt x="412547" y="1648490"/>
                  <a:pt x="417053" y="1622935"/>
                  <a:pt x="424244" y="1598094"/>
                </a:cubicBezTo>
                <a:cubicBezTo>
                  <a:pt x="426244" y="1590188"/>
                  <a:pt x="429578" y="1577806"/>
                  <a:pt x="429959" y="1575043"/>
                </a:cubicBezTo>
                <a:cubicBezTo>
                  <a:pt x="432340" y="1560851"/>
                  <a:pt x="436150" y="1544277"/>
                  <a:pt x="439960" y="1526751"/>
                </a:cubicBezTo>
                <a:cubicBezTo>
                  <a:pt x="443770" y="1509225"/>
                  <a:pt x="447676" y="1490938"/>
                  <a:pt x="452724" y="1474078"/>
                </a:cubicBezTo>
                <a:cubicBezTo>
                  <a:pt x="460258" y="1448694"/>
                  <a:pt x="466202" y="1422862"/>
                  <a:pt x="470536" y="1396735"/>
                </a:cubicBezTo>
                <a:cubicBezTo>
                  <a:pt x="476441" y="1379209"/>
                  <a:pt x="483299" y="1360635"/>
                  <a:pt x="490633" y="1341776"/>
                </a:cubicBezTo>
                <a:cubicBezTo>
                  <a:pt x="497968" y="1322916"/>
                  <a:pt x="507397" y="1304533"/>
                  <a:pt x="515589" y="1285959"/>
                </a:cubicBezTo>
                <a:cubicBezTo>
                  <a:pt x="521471" y="1274577"/>
                  <a:pt x="524948" y="1268695"/>
                  <a:pt x="526969" y="1266144"/>
                </a:cubicBezTo>
                <a:lnTo>
                  <a:pt x="529614" y="1266314"/>
                </a:lnTo>
                <a:lnTo>
                  <a:pt x="529614" y="1266314"/>
                </a:lnTo>
                <a:cubicBezTo>
                  <a:pt x="529495" y="1262432"/>
                  <a:pt x="527352" y="1263194"/>
                  <a:pt x="515589" y="1285959"/>
                </a:cubicBezTo>
                <a:cubicBezTo>
                  <a:pt x="511112" y="1285006"/>
                  <a:pt x="511207" y="1274624"/>
                  <a:pt x="516351" y="1254907"/>
                </a:cubicBezTo>
                <a:cubicBezTo>
                  <a:pt x="519303" y="1245382"/>
                  <a:pt x="523494" y="1233190"/>
                  <a:pt x="529019" y="1218808"/>
                </a:cubicBezTo>
                <a:cubicBezTo>
                  <a:pt x="531972" y="1211378"/>
                  <a:pt x="535115" y="1203663"/>
                  <a:pt x="538544" y="1195471"/>
                </a:cubicBezTo>
                <a:cubicBezTo>
                  <a:pt x="541973" y="1187280"/>
                  <a:pt x="545688" y="1178136"/>
                  <a:pt x="550355" y="1168992"/>
                </a:cubicBezTo>
                <a:cubicBezTo>
                  <a:pt x="557689" y="1153847"/>
                  <a:pt x="565976" y="1138131"/>
                  <a:pt x="575787" y="1120700"/>
                </a:cubicBezTo>
                <a:cubicBezTo>
                  <a:pt x="580949" y="1111346"/>
                  <a:pt x="586569" y="1102250"/>
                  <a:pt x="592646" y="1093459"/>
                </a:cubicBezTo>
                <a:lnTo>
                  <a:pt x="610954" y="1066552"/>
                </a:lnTo>
                <a:close/>
                <a:moveTo>
                  <a:pt x="565024" y="1061074"/>
                </a:moveTo>
                <a:cubicBezTo>
                  <a:pt x="563690" y="1061074"/>
                  <a:pt x="560452" y="1063741"/>
                  <a:pt x="554737" y="1070599"/>
                </a:cubicBezTo>
                <a:cubicBezTo>
                  <a:pt x="551879" y="1074409"/>
                  <a:pt x="548641" y="1078314"/>
                  <a:pt x="544259" y="1083934"/>
                </a:cubicBezTo>
                <a:cubicBezTo>
                  <a:pt x="539878" y="1089554"/>
                  <a:pt x="536163" y="1095745"/>
                  <a:pt x="530353" y="1104698"/>
                </a:cubicBezTo>
                <a:cubicBezTo>
                  <a:pt x="528901" y="1106937"/>
                  <a:pt x="526115" y="1110908"/>
                  <a:pt x="523220" y="1114712"/>
                </a:cubicBezTo>
                <a:lnTo>
                  <a:pt x="515736" y="1123375"/>
                </a:lnTo>
                <a:lnTo>
                  <a:pt x="515910" y="1123916"/>
                </a:lnTo>
                <a:cubicBezTo>
                  <a:pt x="519684" y="1120772"/>
                  <a:pt x="527923" y="1109366"/>
                  <a:pt x="530828" y="1104889"/>
                </a:cubicBezTo>
                <a:cubicBezTo>
                  <a:pt x="536639" y="1095936"/>
                  <a:pt x="540353" y="1089744"/>
                  <a:pt x="544735" y="1084125"/>
                </a:cubicBezTo>
                <a:cubicBezTo>
                  <a:pt x="549117" y="1078505"/>
                  <a:pt x="552355" y="1074600"/>
                  <a:pt x="555213" y="1070790"/>
                </a:cubicBezTo>
                <a:lnTo>
                  <a:pt x="564901" y="1061820"/>
                </a:lnTo>
                <a:close/>
                <a:moveTo>
                  <a:pt x="3381816" y="1059061"/>
                </a:moveTo>
                <a:lnTo>
                  <a:pt x="3382518" y="1060946"/>
                </a:lnTo>
                <a:lnTo>
                  <a:pt x="3388424" y="1066884"/>
                </a:lnTo>
                <a:cubicBezTo>
                  <a:pt x="3392186" y="1071551"/>
                  <a:pt x="3396925" y="1078576"/>
                  <a:pt x="3402187" y="1086696"/>
                </a:cubicBezTo>
                <a:lnTo>
                  <a:pt x="3418370" y="1111950"/>
                </a:lnTo>
                <a:lnTo>
                  <a:pt x="3419476" y="1113081"/>
                </a:lnTo>
                <a:lnTo>
                  <a:pt x="3436762" y="1140814"/>
                </a:lnTo>
                <a:lnTo>
                  <a:pt x="3436704" y="1140589"/>
                </a:lnTo>
                <a:lnTo>
                  <a:pt x="3418903" y="1112032"/>
                </a:lnTo>
                <a:cubicBezTo>
                  <a:pt x="3407188" y="1093935"/>
                  <a:pt x="3395282" y="1075551"/>
                  <a:pt x="3388233" y="1065836"/>
                </a:cubicBezTo>
                <a:cubicBezTo>
                  <a:pt x="3384709" y="1060978"/>
                  <a:pt x="3382328" y="1058383"/>
                  <a:pt x="3381816" y="1059061"/>
                </a:cubicBezTo>
                <a:close/>
                <a:moveTo>
                  <a:pt x="537468" y="1056157"/>
                </a:moveTo>
                <a:lnTo>
                  <a:pt x="528537" y="1067560"/>
                </a:lnTo>
                <a:lnTo>
                  <a:pt x="528567" y="1067765"/>
                </a:lnTo>
                <a:lnTo>
                  <a:pt x="537585" y="1056251"/>
                </a:lnTo>
                <a:close/>
                <a:moveTo>
                  <a:pt x="417452" y="1044503"/>
                </a:moveTo>
                <a:lnTo>
                  <a:pt x="417374" y="1044692"/>
                </a:lnTo>
                <a:cubicBezTo>
                  <a:pt x="416838" y="1047192"/>
                  <a:pt x="417909" y="1046930"/>
                  <a:pt x="419576" y="1045930"/>
                </a:cubicBezTo>
                <a:lnTo>
                  <a:pt x="425023" y="1048450"/>
                </a:lnTo>
                <a:lnTo>
                  <a:pt x="425066" y="1048227"/>
                </a:lnTo>
                <a:cubicBezTo>
                  <a:pt x="425054" y="1044215"/>
                  <a:pt x="422911" y="1043834"/>
                  <a:pt x="419482" y="1045644"/>
                </a:cubicBezTo>
                <a:close/>
                <a:moveTo>
                  <a:pt x="525589" y="1039628"/>
                </a:moveTo>
                <a:cubicBezTo>
                  <a:pt x="522852" y="1042405"/>
                  <a:pt x="515280" y="1053835"/>
                  <a:pt x="507492" y="1066122"/>
                </a:cubicBezTo>
                <a:cubicBezTo>
                  <a:pt x="486156" y="1102412"/>
                  <a:pt x="483966" y="1110889"/>
                  <a:pt x="482061" y="1118890"/>
                </a:cubicBezTo>
                <a:cubicBezTo>
                  <a:pt x="481299" y="1122081"/>
                  <a:pt x="482728" y="1120938"/>
                  <a:pt x="485693" y="1116616"/>
                </a:cubicBezTo>
                <a:lnTo>
                  <a:pt x="485854" y="1116349"/>
                </a:lnTo>
                <a:lnTo>
                  <a:pt x="482251" y="1118604"/>
                </a:lnTo>
                <a:cubicBezTo>
                  <a:pt x="484156" y="1110604"/>
                  <a:pt x="486347" y="1102126"/>
                  <a:pt x="507683" y="1065836"/>
                </a:cubicBezTo>
                <a:cubicBezTo>
                  <a:pt x="511648" y="1059693"/>
                  <a:pt x="515533" y="1053763"/>
                  <a:pt x="518789" y="1049023"/>
                </a:cubicBezTo>
                <a:lnTo>
                  <a:pt x="525834" y="1039729"/>
                </a:lnTo>
                <a:close/>
                <a:moveTo>
                  <a:pt x="3354336" y="1035711"/>
                </a:moveTo>
                <a:cubicBezTo>
                  <a:pt x="3353050" y="1034820"/>
                  <a:pt x="3352681" y="1035332"/>
                  <a:pt x="3353467" y="1037547"/>
                </a:cubicBezTo>
                <a:lnTo>
                  <a:pt x="3353856" y="1038176"/>
                </a:lnTo>
                <a:lnTo>
                  <a:pt x="3354527" y="1036758"/>
                </a:lnTo>
                <a:cubicBezTo>
                  <a:pt x="3358384" y="1039428"/>
                  <a:pt x="3370493" y="1054715"/>
                  <a:pt x="3384423" y="1074504"/>
                </a:cubicBezTo>
                <a:cubicBezTo>
                  <a:pt x="3380351" y="1072932"/>
                  <a:pt x="3395782" y="1098739"/>
                  <a:pt x="3402707" y="1112584"/>
                </a:cubicBezTo>
                <a:lnTo>
                  <a:pt x="3405134" y="1119263"/>
                </a:lnTo>
                <a:lnTo>
                  <a:pt x="3405568" y="1119938"/>
                </a:lnTo>
                <a:lnTo>
                  <a:pt x="3406387" y="1122055"/>
                </a:lnTo>
                <a:lnTo>
                  <a:pt x="3421476" y="1147752"/>
                </a:lnTo>
                <a:lnTo>
                  <a:pt x="3439002" y="1179375"/>
                </a:lnTo>
                <a:cubicBezTo>
                  <a:pt x="3441383" y="1183780"/>
                  <a:pt x="3443282" y="1187447"/>
                  <a:pt x="3444409" y="1189924"/>
                </a:cubicBezTo>
                <a:lnTo>
                  <a:pt x="3445059" y="1192787"/>
                </a:lnTo>
                <a:lnTo>
                  <a:pt x="3445527" y="1193329"/>
                </a:lnTo>
                <a:cubicBezTo>
                  <a:pt x="3446932" y="1194043"/>
                  <a:pt x="3444098" y="1188185"/>
                  <a:pt x="3439383" y="1179374"/>
                </a:cubicBezTo>
                <a:lnTo>
                  <a:pt x="3421857" y="1147752"/>
                </a:lnTo>
                <a:cubicBezTo>
                  <a:pt x="3415951" y="1136512"/>
                  <a:pt x="3409189" y="1126892"/>
                  <a:pt x="3406140" y="1120986"/>
                </a:cubicBezTo>
                <a:cubicBezTo>
                  <a:pt x="3408617" y="1118986"/>
                  <a:pt x="3379375" y="1072409"/>
                  <a:pt x="3384805" y="1074504"/>
                </a:cubicBezTo>
                <a:lnTo>
                  <a:pt x="3386926" y="1073147"/>
                </a:lnTo>
                <a:lnTo>
                  <a:pt x="3386804" y="1072980"/>
                </a:lnTo>
                <a:lnTo>
                  <a:pt x="3386438" y="1072045"/>
                </a:lnTo>
                <a:lnTo>
                  <a:pt x="3384233" y="1073456"/>
                </a:lnTo>
                <a:cubicBezTo>
                  <a:pt x="3370303" y="1053668"/>
                  <a:pt x="3358194" y="1038380"/>
                  <a:pt x="3354336" y="1035711"/>
                </a:cubicBezTo>
                <a:close/>
                <a:moveTo>
                  <a:pt x="460534" y="1030975"/>
                </a:moveTo>
                <a:lnTo>
                  <a:pt x="460058" y="1031582"/>
                </a:lnTo>
                <a:lnTo>
                  <a:pt x="460058" y="1035166"/>
                </a:lnTo>
                <a:cubicBezTo>
                  <a:pt x="457772" y="1040309"/>
                  <a:pt x="452819" y="1049834"/>
                  <a:pt x="444342" y="1065837"/>
                </a:cubicBezTo>
                <a:cubicBezTo>
                  <a:pt x="445389" y="1059550"/>
                  <a:pt x="438912" y="1068123"/>
                  <a:pt x="429959" y="1081839"/>
                </a:cubicBezTo>
                <a:lnTo>
                  <a:pt x="415195" y="1104889"/>
                </a:lnTo>
                <a:lnTo>
                  <a:pt x="402934" y="1125944"/>
                </a:lnTo>
                <a:lnTo>
                  <a:pt x="402372" y="1127237"/>
                </a:lnTo>
                <a:lnTo>
                  <a:pt x="415386" y="1104889"/>
                </a:lnTo>
                <a:lnTo>
                  <a:pt x="430150" y="1081839"/>
                </a:lnTo>
                <a:cubicBezTo>
                  <a:pt x="439103" y="1068123"/>
                  <a:pt x="445580" y="1059550"/>
                  <a:pt x="444532" y="1065837"/>
                </a:cubicBezTo>
                <a:cubicBezTo>
                  <a:pt x="433198" y="1092602"/>
                  <a:pt x="429673" y="1103174"/>
                  <a:pt x="435960" y="1095269"/>
                </a:cubicBezTo>
                <a:lnTo>
                  <a:pt x="436041" y="1095144"/>
                </a:lnTo>
                <a:lnTo>
                  <a:pt x="434018" y="1093650"/>
                </a:lnTo>
                <a:cubicBezTo>
                  <a:pt x="435531" y="1088649"/>
                  <a:pt x="439245" y="1079315"/>
                  <a:pt x="444913" y="1065932"/>
                </a:cubicBezTo>
                <a:cubicBezTo>
                  <a:pt x="453390" y="1049930"/>
                  <a:pt x="458248" y="1040215"/>
                  <a:pt x="460534" y="1034976"/>
                </a:cubicBezTo>
                <a:cubicBezTo>
                  <a:pt x="462820" y="1029737"/>
                  <a:pt x="462629" y="1029166"/>
                  <a:pt x="460534" y="1030975"/>
                </a:cubicBezTo>
                <a:close/>
                <a:moveTo>
                  <a:pt x="3320225" y="1026101"/>
                </a:moveTo>
                <a:lnTo>
                  <a:pt x="3319939" y="1027260"/>
                </a:lnTo>
                <a:cubicBezTo>
                  <a:pt x="3324892" y="1036785"/>
                  <a:pt x="3331655" y="1049643"/>
                  <a:pt x="3339846" y="1063741"/>
                </a:cubicBezTo>
                <a:cubicBezTo>
                  <a:pt x="3343942" y="1070789"/>
                  <a:pt x="3348418" y="1078218"/>
                  <a:pt x="3353276" y="1085934"/>
                </a:cubicBezTo>
                <a:lnTo>
                  <a:pt x="3367468" y="1110318"/>
                </a:lnTo>
                <a:cubicBezTo>
                  <a:pt x="3385828" y="1139679"/>
                  <a:pt x="3407402" y="1177666"/>
                  <a:pt x="3426123" y="1207241"/>
                </a:cubicBezTo>
                <a:lnTo>
                  <a:pt x="3443265" y="1232780"/>
                </a:lnTo>
                <a:lnTo>
                  <a:pt x="3443859" y="1232047"/>
                </a:lnTo>
                <a:cubicBezTo>
                  <a:pt x="3422237" y="1202615"/>
                  <a:pt x="3392043" y="1148132"/>
                  <a:pt x="3367659" y="1108984"/>
                </a:cubicBezTo>
                <a:lnTo>
                  <a:pt x="3353467" y="1084600"/>
                </a:lnTo>
                <a:cubicBezTo>
                  <a:pt x="3348609" y="1076885"/>
                  <a:pt x="3343942" y="1069456"/>
                  <a:pt x="3340036" y="1062407"/>
                </a:cubicBezTo>
                <a:close/>
                <a:moveTo>
                  <a:pt x="563103" y="1015054"/>
                </a:moveTo>
                <a:lnTo>
                  <a:pt x="543898" y="1045855"/>
                </a:lnTo>
                <a:lnTo>
                  <a:pt x="554868" y="1028927"/>
                </a:lnTo>
                <a:close/>
                <a:moveTo>
                  <a:pt x="757904" y="1009523"/>
                </a:moveTo>
                <a:lnTo>
                  <a:pt x="756226" y="1009703"/>
                </a:lnTo>
                <a:lnTo>
                  <a:pt x="752335" y="1012486"/>
                </a:lnTo>
                <a:lnTo>
                  <a:pt x="750760" y="1014687"/>
                </a:lnTo>
                <a:lnTo>
                  <a:pt x="731140" y="1034308"/>
                </a:lnTo>
                <a:cubicBezTo>
                  <a:pt x="735902" y="1029927"/>
                  <a:pt x="742760" y="1022497"/>
                  <a:pt x="750856" y="1014592"/>
                </a:cubicBezTo>
                <a:cubicBezTo>
                  <a:pt x="752309" y="1013544"/>
                  <a:pt x="754304" y="1011895"/>
                  <a:pt x="756012" y="1010589"/>
                </a:cubicBezTo>
                <a:close/>
                <a:moveTo>
                  <a:pt x="759246" y="1009379"/>
                </a:moveTo>
                <a:lnTo>
                  <a:pt x="759033" y="1009402"/>
                </a:lnTo>
                <a:lnTo>
                  <a:pt x="758296" y="1010720"/>
                </a:lnTo>
                <a:close/>
                <a:moveTo>
                  <a:pt x="744284" y="999352"/>
                </a:moveTo>
                <a:cubicBezTo>
                  <a:pt x="739331" y="1004971"/>
                  <a:pt x="733901" y="1010782"/>
                  <a:pt x="728948" y="1016592"/>
                </a:cubicBezTo>
                <a:cubicBezTo>
                  <a:pt x="723995" y="1022402"/>
                  <a:pt x="719423" y="1027927"/>
                  <a:pt x="715899" y="1032213"/>
                </a:cubicBezTo>
                <a:cubicBezTo>
                  <a:pt x="693449" y="1055654"/>
                  <a:pt x="675094" y="1082705"/>
                  <a:pt x="661607" y="1112223"/>
                </a:cubicBezTo>
                <a:cubicBezTo>
                  <a:pt x="652939" y="1129273"/>
                  <a:pt x="643795" y="1146703"/>
                  <a:pt x="634365" y="1167849"/>
                </a:cubicBezTo>
                <a:cubicBezTo>
                  <a:pt x="624935" y="1188994"/>
                  <a:pt x="611981" y="1212140"/>
                  <a:pt x="598837" y="1241953"/>
                </a:cubicBezTo>
                <a:cubicBezTo>
                  <a:pt x="592522" y="1255022"/>
                  <a:pt x="586950" y="1268442"/>
                  <a:pt x="582168" y="1282149"/>
                </a:cubicBezTo>
                <a:cubicBezTo>
                  <a:pt x="579025" y="1291674"/>
                  <a:pt x="579025" y="1296912"/>
                  <a:pt x="580454" y="1298056"/>
                </a:cubicBezTo>
                <a:lnTo>
                  <a:pt x="580579" y="1297951"/>
                </a:lnTo>
                <a:lnTo>
                  <a:pt x="582169" y="1283196"/>
                </a:lnTo>
                <a:cubicBezTo>
                  <a:pt x="586950" y="1269490"/>
                  <a:pt x="592522" y="1256069"/>
                  <a:pt x="598837" y="1243001"/>
                </a:cubicBezTo>
                <a:cubicBezTo>
                  <a:pt x="611982" y="1213188"/>
                  <a:pt x="624745" y="1190042"/>
                  <a:pt x="634366" y="1168896"/>
                </a:cubicBezTo>
                <a:cubicBezTo>
                  <a:pt x="643986" y="1147751"/>
                  <a:pt x="653416" y="1130320"/>
                  <a:pt x="661607" y="1113270"/>
                </a:cubicBezTo>
                <a:cubicBezTo>
                  <a:pt x="675095" y="1083752"/>
                  <a:pt x="693449" y="1056701"/>
                  <a:pt x="715900" y="1033260"/>
                </a:cubicBezTo>
                <a:cubicBezTo>
                  <a:pt x="719710" y="1028974"/>
                  <a:pt x="724186" y="1023735"/>
                  <a:pt x="728949" y="1017640"/>
                </a:cubicBezTo>
                <a:lnTo>
                  <a:pt x="742280" y="1002653"/>
                </a:lnTo>
                <a:close/>
                <a:moveTo>
                  <a:pt x="813223" y="993553"/>
                </a:moveTo>
                <a:lnTo>
                  <a:pt x="811944" y="994437"/>
                </a:lnTo>
                <a:lnTo>
                  <a:pt x="813055" y="993732"/>
                </a:lnTo>
                <a:close/>
                <a:moveTo>
                  <a:pt x="594374" y="977719"/>
                </a:moveTo>
                <a:lnTo>
                  <a:pt x="595825" y="980243"/>
                </a:lnTo>
                <a:cubicBezTo>
                  <a:pt x="595980" y="982612"/>
                  <a:pt x="594932" y="986208"/>
                  <a:pt x="591312" y="992304"/>
                </a:cubicBezTo>
                <a:lnTo>
                  <a:pt x="536659" y="1077999"/>
                </a:lnTo>
                <a:lnTo>
                  <a:pt x="536609" y="1078175"/>
                </a:lnTo>
                <a:lnTo>
                  <a:pt x="536639" y="1078123"/>
                </a:lnTo>
                <a:lnTo>
                  <a:pt x="591313" y="992398"/>
                </a:lnTo>
                <a:cubicBezTo>
                  <a:pt x="594933" y="986302"/>
                  <a:pt x="596219" y="982968"/>
                  <a:pt x="596183" y="980730"/>
                </a:cubicBezTo>
                <a:close/>
                <a:moveTo>
                  <a:pt x="448549" y="972614"/>
                </a:moveTo>
                <a:cubicBezTo>
                  <a:pt x="448009" y="971724"/>
                  <a:pt x="446413" y="972492"/>
                  <a:pt x="443770" y="974873"/>
                </a:cubicBezTo>
                <a:cubicBezTo>
                  <a:pt x="433950" y="985084"/>
                  <a:pt x="424968" y="996075"/>
                  <a:pt x="416910" y="1007734"/>
                </a:cubicBezTo>
                <a:cubicBezTo>
                  <a:pt x="405099" y="1025355"/>
                  <a:pt x="390049" y="1049358"/>
                  <a:pt x="372143" y="1079267"/>
                </a:cubicBezTo>
                <a:cubicBezTo>
                  <a:pt x="357379" y="1105079"/>
                  <a:pt x="345663" y="1127463"/>
                  <a:pt x="336138" y="1143179"/>
                </a:cubicBezTo>
                <a:cubicBezTo>
                  <a:pt x="331080" y="1153152"/>
                  <a:pt x="324670" y="1162391"/>
                  <a:pt x="317088" y="1170611"/>
                </a:cubicBezTo>
                <a:cubicBezTo>
                  <a:pt x="311468" y="1173755"/>
                  <a:pt x="298705" y="1197186"/>
                  <a:pt x="277940" y="1245954"/>
                </a:cubicBezTo>
                <a:cubicBezTo>
                  <a:pt x="268930" y="1272681"/>
                  <a:pt x="258204" y="1298799"/>
                  <a:pt x="245841" y="1324154"/>
                </a:cubicBezTo>
                <a:lnTo>
                  <a:pt x="242195" y="1328619"/>
                </a:lnTo>
                <a:lnTo>
                  <a:pt x="242173" y="1329048"/>
                </a:lnTo>
                <a:cubicBezTo>
                  <a:pt x="242840" y="1328917"/>
                  <a:pt x="244173" y="1327251"/>
                  <a:pt x="245936" y="1324441"/>
                </a:cubicBezTo>
                <a:cubicBezTo>
                  <a:pt x="258299" y="1299085"/>
                  <a:pt x="269024" y="1272968"/>
                  <a:pt x="278035" y="1246240"/>
                </a:cubicBezTo>
                <a:cubicBezTo>
                  <a:pt x="298799" y="1197472"/>
                  <a:pt x="311563" y="1174041"/>
                  <a:pt x="317183" y="1170898"/>
                </a:cubicBezTo>
                <a:cubicBezTo>
                  <a:pt x="324765" y="1162678"/>
                  <a:pt x="331175" y="1153438"/>
                  <a:pt x="336233" y="1143466"/>
                </a:cubicBezTo>
                <a:cubicBezTo>
                  <a:pt x="345758" y="1127749"/>
                  <a:pt x="357473" y="1105366"/>
                  <a:pt x="372237" y="1079553"/>
                </a:cubicBezTo>
                <a:cubicBezTo>
                  <a:pt x="390144" y="1049644"/>
                  <a:pt x="405194" y="1025641"/>
                  <a:pt x="417005" y="1008020"/>
                </a:cubicBezTo>
                <a:cubicBezTo>
                  <a:pt x="425063" y="996362"/>
                  <a:pt x="434045" y="985370"/>
                  <a:pt x="443865" y="975159"/>
                </a:cubicBezTo>
                <a:lnTo>
                  <a:pt x="448475" y="972980"/>
                </a:lnTo>
                <a:close/>
                <a:moveTo>
                  <a:pt x="3361426" y="971872"/>
                </a:moveTo>
                <a:cubicBezTo>
                  <a:pt x="3360323" y="972033"/>
                  <a:pt x="3360322" y="973600"/>
                  <a:pt x="3360923" y="975951"/>
                </a:cubicBezTo>
                <a:lnTo>
                  <a:pt x="3361689" y="978115"/>
                </a:lnTo>
                <a:lnTo>
                  <a:pt x="3361707" y="978540"/>
                </a:lnTo>
                <a:lnTo>
                  <a:pt x="3363391" y="982923"/>
                </a:lnTo>
                <a:lnTo>
                  <a:pt x="3364031" y="984731"/>
                </a:lnTo>
                <a:cubicBezTo>
                  <a:pt x="3366641" y="991321"/>
                  <a:pt x="3369659" y="998554"/>
                  <a:pt x="3369088" y="1001447"/>
                </a:cubicBezTo>
                <a:lnTo>
                  <a:pt x="3360135" y="987636"/>
                </a:lnTo>
                <a:lnTo>
                  <a:pt x="3354992" y="980360"/>
                </a:lnTo>
                <a:lnTo>
                  <a:pt x="3360134" y="987636"/>
                </a:lnTo>
                <a:lnTo>
                  <a:pt x="3369088" y="1001447"/>
                </a:lnTo>
                <a:lnTo>
                  <a:pt x="3367084" y="1007446"/>
                </a:lnTo>
                <a:lnTo>
                  <a:pt x="3367088" y="1007448"/>
                </a:lnTo>
                <a:cubicBezTo>
                  <a:pt x="3369827" y="1008496"/>
                  <a:pt x="3370803" y="1007019"/>
                  <a:pt x="3369089" y="1001447"/>
                </a:cubicBezTo>
                <a:cubicBezTo>
                  <a:pt x="3369470" y="999518"/>
                  <a:pt x="3368256" y="995661"/>
                  <a:pt x="3366630" y="991351"/>
                </a:cubicBezTo>
                <a:lnTo>
                  <a:pt x="3363391" y="982923"/>
                </a:lnTo>
                <a:lnTo>
                  <a:pt x="3361689" y="978115"/>
                </a:lnTo>
                <a:lnTo>
                  <a:pt x="3361427" y="971872"/>
                </a:lnTo>
                <a:close/>
                <a:moveTo>
                  <a:pt x="838620" y="960249"/>
                </a:moveTo>
                <a:lnTo>
                  <a:pt x="807530" y="997161"/>
                </a:lnTo>
                <a:lnTo>
                  <a:pt x="807407" y="997318"/>
                </a:lnTo>
                <a:lnTo>
                  <a:pt x="808411" y="996681"/>
                </a:lnTo>
                <a:lnTo>
                  <a:pt x="838734" y="960677"/>
                </a:lnTo>
                <a:close/>
                <a:moveTo>
                  <a:pt x="3215388" y="953688"/>
                </a:moveTo>
                <a:lnTo>
                  <a:pt x="3247168" y="991065"/>
                </a:lnTo>
                <a:lnTo>
                  <a:pt x="3246952" y="990528"/>
                </a:lnTo>
                <a:close/>
                <a:moveTo>
                  <a:pt x="794153" y="944122"/>
                </a:moveTo>
                <a:lnTo>
                  <a:pt x="760762" y="987350"/>
                </a:lnTo>
                <a:cubicBezTo>
                  <a:pt x="747484" y="1002562"/>
                  <a:pt x="735349" y="1018735"/>
                  <a:pt x="724472" y="1035737"/>
                </a:cubicBezTo>
                <a:cubicBezTo>
                  <a:pt x="720353" y="1040500"/>
                  <a:pt x="717614" y="1043476"/>
                  <a:pt x="715968" y="1045045"/>
                </a:cubicBezTo>
                <a:lnTo>
                  <a:pt x="714674" y="1045616"/>
                </a:lnTo>
                <a:lnTo>
                  <a:pt x="713935" y="1046810"/>
                </a:lnTo>
                <a:cubicBezTo>
                  <a:pt x="713620" y="1047607"/>
                  <a:pt x="714099" y="1047375"/>
                  <a:pt x="715687" y="1045771"/>
                </a:cubicBezTo>
                <a:lnTo>
                  <a:pt x="724008" y="1036591"/>
                </a:lnTo>
                <a:lnTo>
                  <a:pt x="723995" y="1036595"/>
                </a:lnTo>
                <a:cubicBezTo>
                  <a:pt x="734873" y="1019593"/>
                  <a:pt x="747007" y="1003419"/>
                  <a:pt x="760285" y="988208"/>
                </a:cubicBezTo>
                <a:cubicBezTo>
                  <a:pt x="773430" y="971920"/>
                  <a:pt x="785812" y="956108"/>
                  <a:pt x="793909" y="944679"/>
                </a:cubicBezTo>
                <a:close/>
                <a:moveTo>
                  <a:pt x="3274620" y="929082"/>
                </a:moveTo>
                <a:lnTo>
                  <a:pt x="3274600" y="929343"/>
                </a:lnTo>
                <a:lnTo>
                  <a:pt x="3277709" y="938197"/>
                </a:lnTo>
                <a:lnTo>
                  <a:pt x="3277874" y="938296"/>
                </a:lnTo>
                <a:close/>
                <a:moveTo>
                  <a:pt x="868599" y="925599"/>
                </a:moveTo>
                <a:lnTo>
                  <a:pt x="860742" y="934631"/>
                </a:lnTo>
                <a:lnTo>
                  <a:pt x="861312" y="934070"/>
                </a:lnTo>
                <a:close/>
                <a:moveTo>
                  <a:pt x="759239" y="913913"/>
                </a:moveTo>
                <a:cubicBezTo>
                  <a:pt x="757810" y="913151"/>
                  <a:pt x="750666" y="917913"/>
                  <a:pt x="738760" y="931724"/>
                </a:cubicBezTo>
                <a:cubicBezTo>
                  <a:pt x="723520" y="949727"/>
                  <a:pt x="709327" y="965919"/>
                  <a:pt x="696469" y="980588"/>
                </a:cubicBezTo>
                <a:cubicBezTo>
                  <a:pt x="683610" y="995256"/>
                  <a:pt x="672561" y="1008972"/>
                  <a:pt x="662369" y="1021259"/>
                </a:cubicBezTo>
                <a:cubicBezTo>
                  <a:pt x="652177" y="1033547"/>
                  <a:pt x="642176" y="1044119"/>
                  <a:pt x="633794" y="1054121"/>
                </a:cubicBezTo>
                <a:cubicBezTo>
                  <a:pt x="625412" y="1064122"/>
                  <a:pt x="617602" y="1072980"/>
                  <a:pt x="610172" y="1080886"/>
                </a:cubicBezTo>
                <a:cubicBezTo>
                  <a:pt x="607005" y="1084291"/>
                  <a:pt x="603939" y="1087714"/>
                  <a:pt x="601533" y="1090229"/>
                </a:cubicBezTo>
                <a:lnTo>
                  <a:pt x="597399" y="1093668"/>
                </a:lnTo>
                <a:lnTo>
                  <a:pt x="597230" y="1094126"/>
                </a:lnTo>
                <a:cubicBezTo>
                  <a:pt x="598290" y="1094578"/>
                  <a:pt x="604219" y="1087696"/>
                  <a:pt x="610553" y="1080886"/>
                </a:cubicBezTo>
                <a:cubicBezTo>
                  <a:pt x="617982" y="1072980"/>
                  <a:pt x="625793" y="1064121"/>
                  <a:pt x="634175" y="1054120"/>
                </a:cubicBezTo>
                <a:cubicBezTo>
                  <a:pt x="642557" y="1044119"/>
                  <a:pt x="652558" y="1033546"/>
                  <a:pt x="662750" y="1021259"/>
                </a:cubicBezTo>
                <a:cubicBezTo>
                  <a:pt x="672942" y="1008972"/>
                  <a:pt x="683991" y="995256"/>
                  <a:pt x="696849" y="980587"/>
                </a:cubicBezTo>
                <a:cubicBezTo>
                  <a:pt x="709708" y="965919"/>
                  <a:pt x="723900" y="949726"/>
                  <a:pt x="739140" y="931724"/>
                </a:cubicBezTo>
                <a:cubicBezTo>
                  <a:pt x="744998" y="924771"/>
                  <a:pt x="749713" y="920127"/>
                  <a:pt x="753142" y="917317"/>
                </a:cubicBezTo>
                <a:lnTo>
                  <a:pt x="759318" y="913972"/>
                </a:lnTo>
                <a:close/>
                <a:moveTo>
                  <a:pt x="883254" y="912474"/>
                </a:moveTo>
                <a:lnTo>
                  <a:pt x="879655" y="914733"/>
                </a:lnTo>
                <a:lnTo>
                  <a:pt x="883133" y="912601"/>
                </a:lnTo>
                <a:close/>
                <a:moveTo>
                  <a:pt x="905698" y="910924"/>
                </a:moveTo>
                <a:lnTo>
                  <a:pt x="905529" y="910959"/>
                </a:lnTo>
                <a:lnTo>
                  <a:pt x="903380" y="917616"/>
                </a:lnTo>
                <a:cubicBezTo>
                  <a:pt x="901846" y="920746"/>
                  <a:pt x="899756" y="924461"/>
                  <a:pt x="897827" y="928009"/>
                </a:cubicBezTo>
                <a:cubicBezTo>
                  <a:pt x="892683" y="936191"/>
                  <a:pt x="886921" y="943954"/>
                  <a:pt x="880586" y="951250"/>
                </a:cubicBezTo>
                <a:cubicBezTo>
                  <a:pt x="872490" y="961442"/>
                  <a:pt x="861536" y="974110"/>
                  <a:pt x="848106" y="989350"/>
                </a:cubicBezTo>
                <a:lnTo>
                  <a:pt x="835152" y="1003542"/>
                </a:lnTo>
                <a:lnTo>
                  <a:pt x="821912" y="1020021"/>
                </a:lnTo>
                <a:cubicBezTo>
                  <a:pt x="813464" y="1030374"/>
                  <a:pt x="805548" y="1041147"/>
                  <a:pt x="798195" y="1052310"/>
                </a:cubicBezTo>
                <a:cubicBezTo>
                  <a:pt x="791432" y="1060407"/>
                  <a:pt x="786003" y="1067836"/>
                  <a:pt x="781145" y="1073932"/>
                </a:cubicBezTo>
                <a:cubicBezTo>
                  <a:pt x="777202" y="1079295"/>
                  <a:pt x="772944" y="1084419"/>
                  <a:pt x="768382" y="1089267"/>
                </a:cubicBezTo>
                <a:lnTo>
                  <a:pt x="741121" y="1128023"/>
                </a:lnTo>
                <a:lnTo>
                  <a:pt x="733896" y="1143520"/>
                </a:lnTo>
                <a:lnTo>
                  <a:pt x="754257" y="1117907"/>
                </a:lnTo>
                <a:cubicBezTo>
                  <a:pt x="782138" y="1085435"/>
                  <a:pt x="811460" y="1053774"/>
                  <a:pt x="842225" y="1023009"/>
                </a:cubicBezTo>
                <a:lnTo>
                  <a:pt x="846552" y="1019098"/>
                </a:lnTo>
                <a:lnTo>
                  <a:pt x="855155" y="1005639"/>
                </a:lnTo>
                <a:cubicBezTo>
                  <a:pt x="864204" y="993304"/>
                  <a:pt x="866967" y="988017"/>
                  <a:pt x="867336" y="985422"/>
                </a:cubicBezTo>
                <a:lnTo>
                  <a:pt x="865183" y="981400"/>
                </a:lnTo>
                <a:lnTo>
                  <a:pt x="864966" y="981635"/>
                </a:lnTo>
                <a:cubicBezTo>
                  <a:pt x="840296" y="1005162"/>
                  <a:pt x="807816" y="1048310"/>
                  <a:pt x="798291" y="1052882"/>
                </a:cubicBezTo>
                <a:cubicBezTo>
                  <a:pt x="805644" y="1041719"/>
                  <a:pt x="813559" y="1030946"/>
                  <a:pt x="822008" y="1020592"/>
                </a:cubicBezTo>
                <a:lnTo>
                  <a:pt x="835248" y="1004114"/>
                </a:lnTo>
                <a:lnTo>
                  <a:pt x="848202" y="989541"/>
                </a:lnTo>
                <a:cubicBezTo>
                  <a:pt x="861823" y="973920"/>
                  <a:pt x="872586" y="960966"/>
                  <a:pt x="880682" y="951441"/>
                </a:cubicBezTo>
                <a:cubicBezTo>
                  <a:pt x="887016" y="944145"/>
                  <a:pt x="892779" y="936382"/>
                  <a:pt x="897922" y="928200"/>
                </a:cubicBezTo>
                <a:cubicBezTo>
                  <a:pt x="901780" y="921104"/>
                  <a:pt x="906281" y="913341"/>
                  <a:pt x="905698" y="910924"/>
                </a:cubicBezTo>
                <a:close/>
                <a:moveTo>
                  <a:pt x="967479" y="908542"/>
                </a:moveTo>
                <a:lnTo>
                  <a:pt x="955552" y="912484"/>
                </a:lnTo>
                <a:lnTo>
                  <a:pt x="955072" y="912865"/>
                </a:lnTo>
                <a:lnTo>
                  <a:pt x="928974" y="934391"/>
                </a:lnTo>
                <a:lnTo>
                  <a:pt x="929015" y="934263"/>
                </a:lnTo>
                <a:lnTo>
                  <a:pt x="902018" y="962681"/>
                </a:lnTo>
                <a:cubicBezTo>
                  <a:pt x="893541" y="972206"/>
                  <a:pt x="885254" y="981731"/>
                  <a:pt x="877634" y="990208"/>
                </a:cubicBezTo>
                <a:lnTo>
                  <a:pt x="872288" y="995836"/>
                </a:lnTo>
                <a:lnTo>
                  <a:pt x="967591" y="909696"/>
                </a:lnTo>
                <a:close/>
                <a:moveTo>
                  <a:pt x="3181963" y="901934"/>
                </a:moveTo>
                <a:lnTo>
                  <a:pt x="3182006" y="901992"/>
                </a:lnTo>
                <a:lnTo>
                  <a:pt x="3184470" y="903101"/>
                </a:lnTo>
                <a:lnTo>
                  <a:pt x="3202546" y="919825"/>
                </a:lnTo>
                <a:lnTo>
                  <a:pt x="3184744" y="903196"/>
                </a:lnTo>
                <a:cubicBezTo>
                  <a:pt x="3182607" y="901434"/>
                  <a:pt x="3181437" y="900756"/>
                  <a:pt x="3181963" y="901934"/>
                </a:cubicBezTo>
                <a:close/>
                <a:moveTo>
                  <a:pt x="838582" y="900861"/>
                </a:moveTo>
                <a:lnTo>
                  <a:pt x="837821" y="900981"/>
                </a:lnTo>
                <a:lnTo>
                  <a:pt x="831378" y="910483"/>
                </a:lnTo>
                <a:cubicBezTo>
                  <a:pt x="828193" y="914853"/>
                  <a:pt x="824791" y="919449"/>
                  <a:pt x="822774" y="922607"/>
                </a:cubicBezTo>
                <a:lnTo>
                  <a:pt x="822680" y="923749"/>
                </a:lnTo>
                <a:lnTo>
                  <a:pt x="831283" y="911627"/>
                </a:lnTo>
                <a:cubicBezTo>
                  <a:pt x="834467" y="907257"/>
                  <a:pt x="837435" y="903114"/>
                  <a:pt x="838582" y="900861"/>
                </a:cubicBezTo>
                <a:close/>
                <a:moveTo>
                  <a:pt x="792944" y="898890"/>
                </a:moveTo>
                <a:lnTo>
                  <a:pt x="770883" y="923925"/>
                </a:lnTo>
                <a:cubicBezTo>
                  <a:pt x="765144" y="930271"/>
                  <a:pt x="760953" y="934724"/>
                  <a:pt x="758000" y="937725"/>
                </a:cubicBezTo>
                <a:cubicBezTo>
                  <a:pt x="755048" y="940725"/>
                  <a:pt x="753381" y="942296"/>
                  <a:pt x="752583" y="942773"/>
                </a:cubicBezTo>
                <a:lnTo>
                  <a:pt x="752452" y="941790"/>
                </a:lnTo>
                <a:lnTo>
                  <a:pt x="752380" y="941917"/>
                </a:lnTo>
                <a:cubicBezTo>
                  <a:pt x="751333" y="944679"/>
                  <a:pt x="752380" y="944584"/>
                  <a:pt x="758000" y="938392"/>
                </a:cubicBezTo>
                <a:cubicBezTo>
                  <a:pt x="760810" y="935296"/>
                  <a:pt x="765001" y="930701"/>
                  <a:pt x="770776" y="924224"/>
                </a:cubicBezTo>
                <a:lnTo>
                  <a:pt x="792945" y="898891"/>
                </a:lnTo>
                <a:close/>
                <a:moveTo>
                  <a:pt x="430879" y="896772"/>
                </a:moveTo>
                <a:lnTo>
                  <a:pt x="398370" y="946337"/>
                </a:lnTo>
                <a:lnTo>
                  <a:pt x="398431" y="946393"/>
                </a:lnTo>
                <a:lnTo>
                  <a:pt x="430879" y="896772"/>
                </a:lnTo>
                <a:close/>
                <a:moveTo>
                  <a:pt x="804053" y="895624"/>
                </a:moveTo>
                <a:cubicBezTo>
                  <a:pt x="803149" y="895553"/>
                  <a:pt x="801339" y="896624"/>
                  <a:pt x="796576" y="901244"/>
                </a:cubicBezTo>
                <a:lnTo>
                  <a:pt x="796490" y="901169"/>
                </a:lnTo>
                <a:lnTo>
                  <a:pt x="770478" y="935916"/>
                </a:lnTo>
                <a:cubicBezTo>
                  <a:pt x="761334" y="947822"/>
                  <a:pt x="751428" y="962586"/>
                  <a:pt x="733426" y="983541"/>
                </a:cubicBezTo>
                <a:cubicBezTo>
                  <a:pt x="722377" y="996542"/>
                  <a:pt x="718329" y="1002376"/>
                  <a:pt x="716972" y="1005413"/>
                </a:cubicBezTo>
                <a:lnTo>
                  <a:pt x="716688" y="1010079"/>
                </a:lnTo>
                <a:lnTo>
                  <a:pt x="717042" y="1009543"/>
                </a:lnTo>
                <a:lnTo>
                  <a:pt x="717328" y="1009204"/>
                </a:lnTo>
                <a:lnTo>
                  <a:pt x="717542" y="1005698"/>
                </a:lnTo>
                <a:cubicBezTo>
                  <a:pt x="718899" y="1002662"/>
                  <a:pt x="722947" y="996828"/>
                  <a:pt x="733996" y="983826"/>
                </a:cubicBezTo>
                <a:cubicBezTo>
                  <a:pt x="751999" y="962871"/>
                  <a:pt x="761905" y="948107"/>
                  <a:pt x="771049" y="936201"/>
                </a:cubicBezTo>
                <a:cubicBezTo>
                  <a:pt x="780193" y="924295"/>
                  <a:pt x="787146" y="914103"/>
                  <a:pt x="797147" y="901340"/>
                </a:cubicBezTo>
                <a:lnTo>
                  <a:pt x="804440" y="895858"/>
                </a:lnTo>
                <a:close/>
                <a:moveTo>
                  <a:pt x="3349848" y="876765"/>
                </a:moveTo>
                <a:lnTo>
                  <a:pt x="3349451" y="876849"/>
                </a:lnTo>
                <a:lnTo>
                  <a:pt x="3366803" y="895244"/>
                </a:lnTo>
                <a:lnTo>
                  <a:pt x="3417785" y="965119"/>
                </a:lnTo>
                <a:lnTo>
                  <a:pt x="3367279" y="895243"/>
                </a:lnTo>
                <a:cubicBezTo>
                  <a:pt x="3361935" y="888652"/>
                  <a:pt x="3356115" y="882480"/>
                  <a:pt x="3349848" y="876765"/>
                </a:cubicBezTo>
                <a:close/>
                <a:moveTo>
                  <a:pt x="3248162" y="875552"/>
                </a:moveTo>
                <a:lnTo>
                  <a:pt x="3249743" y="877680"/>
                </a:lnTo>
                <a:lnTo>
                  <a:pt x="3249744" y="877680"/>
                </a:lnTo>
                <a:close/>
                <a:moveTo>
                  <a:pt x="3148487" y="875343"/>
                </a:moveTo>
                <a:lnTo>
                  <a:pt x="3160855" y="886534"/>
                </a:lnTo>
                <a:cubicBezTo>
                  <a:pt x="3167593" y="893154"/>
                  <a:pt x="3176207" y="902053"/>
                  <a:pt x="3187256" y="913912"/>
                </a:cubicBezTo>
                <a:cubicBezTo>
                  <a:pt x="3194780" y="921342"/>
                  <a:pt x="3201448" y="929533"/>
                  <a:pt x="3208306" y="937439"/>
                </a:cubicBezTo>
                <a:lnTo>
                  <a:pt x="3215039" y="953304"/>
                </a:lnTo>
                <a:lnTo>
                  <a:pt x="3215258" y="953535"/>
                </a:lnTo>
                <a:lnTo>
                  <a:pt x="3208306" y="936868"/>
                </a:lnTo>
                <a:lnTo>
                  <a:pt x="3208421" y="937001"/>
                </a:lnTo>
                <a:lnTo>
                  <a:pt x="3208306" y="936867"/>
                </a:lnTo>
                <a:cubicBezTo>
                  <a:pt x="3208829" y="936295"/>
                  <a:pt x="3207710" y="933724"/>
                  <a:pt x="3204639" y="929438"/>
                </a:cubicBezTo>
                <a:lnTo>
                  <a:pt x="3189344" y="911822"/>
                </a:lnTo>
                <a:lnTo>
                  <a:pt x="3189291" y="911858"/>
                </a:lnTo>
                <a:lnTo>
                  <a:pt x="3204353" y="929534"/>
                </a:lnTo>
                <a:cubicBezTo>
                  <a:pt x="3207425" y="933820"/>
                  <a:pt x="3208640" y="936392"/>
                  <a:pt x="3208306" y="936964"/>
                </a:cubicBezTo>
                <a:cubicBezTo>
                  <a:pt x="3201448" y="929058"/>
                  <a:pt x="3194780" y="920866"/>
                  <a:pt x="3187256" y="913437"/>
                </a:cubicBezTo>
                <a:lnTo>
                  <a:pt x="3188754" y="912224"/>
                </a:lnTo>
                <a:lnTo>
                  <a:pt x="3186971" y="913436"/>
                </a:lnTo>
                <a:cubicBezTo>
                  <a:pt x="3170397" y="895577"/>
                  <a:pt x="3159302" y="884414"/>
                  <a:pt x="3151801" y="877644"/>
                </a:cubicBezTo>
                <a:close/>
                <a:moveTo>
                  <a:pt x="706934" y="871098"/>
                </a:moveTo>
                <a:lnTo>
                  <a:pt x="706933" y="871099"/>
                </a:lnTo>
                <a:lnTo>
                  <a:pt x="699230" y="886481"/>
                </a:lnTo>
                <a:cubicBezTo>
                  <a:pt x="689705" y="899149"/>
                  <a:pt x="680180" y="912675"/>
                  <a:pt x="670655" y="924581"/>
                </a:cubicBezTo>
                <a:cubicBezTo>
                  <a:pt x="649414" y="953156"/>
                  <a:pt x="628650" y="984017"/>
                  <a:pt x="617125" y="994304"/>
                </a:cubicBezTo>
                <a:cubicBezTo>
                  <a:pt x="614744" y="996399"/>
                  <a:pt x="611625" y="999424"/>
                  <a:pt x="608882" y="1001897"/>
                </a:cubicBezTo>
                <a:lnTo>
                  <a:pt x="602898" y="1006186"/>
                </a:lnTo>
                <a:lnTo>
                  <a:pt x="602898" y="1006186"/>
                </a:lnTo>
                <a:cubicBezTo>
                  <a:pt x="604648" y="1006401"/>
                  <a:pt x="612364" y="998495"/>
                  <a:pt x="617126" y="994304"/>
                </a:cubicBezTo>
                <a:cubicBezTo>
                  <a:pt x="628651" y="984017"/>
                  <a:pt x="649415" y="953155"/>
                  <a:pt x="670656" y="924580"/>
                </a:cubicBezTo>
                <a:cubicBezTo>
                  <a:pt x="680181" y="912674"/>
                  <a:pt x="689706" y="899149"/>
                  <a:pt x="699231" y="886480"/>
                </a:cubicBezTo>
                <a:lnTo>
                  <a:pt x="699232" y="886480"/>
                </a:lnTo>
                <a:close/>
                <a:moveTo>
                  <a:pt x="811055" y="868573"/>
                </a:moveTo>
                <a:cubicBezTo>
                  <a:pt x="806768" y="870479"/>
                  <a:pt x="792576" y="886957"/>
                  <a:pt x="764858" y="918104"/>
                </a:cubicBezTo>
                <a:lnTo>
                  <a:pt x="759355" y="913999"/>
                </a:lnTo>
                <a:lnTo>
                  <a:pt x="720662" y="959442"/>
                </a:lnTo>
                <a:cubicBezTo>
                  <a:pt x="707174" y="974206"/>
                  <a:pt x="694706" y="989865"/>
                  <a:pt x="683324" y="1006305"/>
                </a:cubicBezTo>
                <a:cubicBezTo>
                  <a:pt x="675704" y="1015068"/>
                  <a:pt x="668274" y="1024117"/>
                  <a:pt x="660940" y="1033642"/>
                </a:cubicBezTo>
                <a:cubicBezTo>
                  <a:pt x="653149" y="1043300"/>
                  <a:pt x="645900" y="1053377"/>
                  <a:pt x="639223" y="1063836"/>
                </a:cubicBezTo>
                <a:cubicBezTo>
                  <a:pt x="632270" y="1074694"/>
                  <a:pt x="625126" y="1086029"/>
                  <a:pt x="617601" y="1098031"/>
                </a:cubicBezTo>
                <a:cubicBezTo>
                  <a:pt x="610077" y="1110032"/>
                  <a:pt x="602171" y="1122700"/>
                  <a:pt x="594837" y="1136797"/>
                </a:cubicBezTo>
                <a:lnTo>
                  <a:pt x="574929" y="1172992"/>
                </a:lnTo>
                <a:cubicBezTo>
                  <a:pt x="568548" y="1184518"/>
                  <a:pt x="562737" y="1195281"/>
                  <a:pt x="558356" y="1205282"/>
                </a:cubicBezTo>
                <a:cubicBezTo>
                  <a:pt x="549307" y="1224903"/>
                  <a:pt x="543497" y="1239572"/>
                  <a:pt x="544068" y="1245001"/>
                </a:cubicBezTo>
                <a:cubicBezTo>
                  <a:pt x="540563" y="1255126"/>
                  <a:pt x="536363" y="1264985"/>
                  <a:pt x="531495" y="1274529"/>
                </a:cubicBezTo>
                <a:lnTo>
                  <a:pt x="529225" y="1273449"/>
                </a:lnTo>
                <a:lnTo>
                  <a:pt x="529225" y="1273449"/>
                </a:lnTo>
                <a:cubicBezTo>
                  <a:pt x="529222" y="1275542"/>
                  <a:pt x="529663" y="1276625"/>
                  <a:pt x="531496" y="1274530"/>
                </a:cubicBezTo>
                <a:cubicBezTo>
                  <a:pt x="531496" y="1276815"/>
                  <a:pt x="534448" y="1275387"/>
                  <a:pt x="531496" y="1281864"/>
                </a:cubicBezTo>
                <a:cubicBezTo>
                  <a:pt x="522733" y="1303676"/>
                  <a:pt x="515589" y="1322631"/>
                  <a:pt x="509112" y="1340347"/>
                </a:cubicBezTo>
                <a:cubicBezTo>
                  <a:pt x="502635" y="1358064"/>
                  <a:pt x="498634" y="1375494"/>
                  <a:pt x="493300" y="1392925"/>
                </a:cubicBezTo>
                <a:lnTo>
                  <a:pt x="485109" y="1419595"/>
                </a:lnTo>
                <a:cubicBezTo>
                  <a:pt x="482632" y="1429120"/>
                  <a:pt x="480061" y="1438645"/>
                  <a:pt x="477394" y="1448837"/>
                </a:cubicBezTo>
                <a:cubicBezTo>
                  <a:pt x="474727" y="1459029"/>
                  <a:pt x="471393" y="1469792"/>
                  <a:pt x="467869" y="1481413"/>
                </a:cubicBezTo>
                <a:cubicBezTo>
                  <a:pt x="466154" y="1487127"/>
                  <a:pt x="464154" y="1493033"/>
                  <a:pt x="462439" y="1499319"/>
                </a:cubicBezTo>
                <a:cubicBezTo>
                  <a:pt x="460725" y="1505606"/>
                  <a:pt x="459106" y="1512178"/>
                  <a:pt x="457296" y="1518941"/>
                </a:cubicBezTo>
                <a:lnTo>
                  <a:pt x="454308" y="1528521"/>
                </a:lnTo>
                <a:lnTo>
                  <a:pt x="450868" y="1544239"/>
                </a:lnTo>
                <a:cubicBezTo>
                  <a:pt x="449331" y="1551535"/>
                  <a:pt x="448480" y="1556733"/>
                  <a:pt x="449511" y="1556664"/>
                </a:cubicBezTo>
                <a:lnTo>
                  <a:pt x="450869" y="1554431"/>
                </a:lnTo>
                <a:lnTo>
                  <a:pt x="450937" y="1550052"/>
                </a:lnTo>
                <a:cubicBezTo>
                  <a:pt x="452199" y="1542658"/>
                  <a:pt x="455390" y="1529656"/>
                  <a:pt x="457676" y="1518559"/>
                </a:cubicBezTo>
                <a:cubicBezTo>
                  <a:pt x="459486" y="1511796"/>
                  <a:pt x="461201" y="1505224"/>
                  <a:pt x="462820" y="1498938"/>
                </a:cubicBezTo>
                <a:cubicBezTo>
                  <a:pt x="464439" y="1492651"/>
                  <a:pt x="466535" y="1486746"/>
                  <a:pt x="468249" y="1481031"/>
                </a:cubicBezTo>
                <a:cubicBezTo>
                  <a:pt x="471678" y="1469410"/>
                  <a:pt x="474821" y="1458647"/>
                  <a:pt x="477774" y="1448455"/>
                </a:cubicBezTo>
                <a:cubicBezTo>
                  <a:pt x="480727" y="1438264"/>
                  <a:pt x="483013" y="1428739"/>
                  <a:pt x="485489" y="1419214"/>
                </a:cubicBezTo>
                <a:lnTo>
                  <a:pt x="493681" y="1392544"/>
                </a:lnTo>
                <a:cubicBezTo>
                  <a:pt x="499015" y="1375113"/>
                  <a:pt x="503777" y="1358063"/>
                  <a:pt x="509492" y="1339966"/>
                </a:cubicBezTo>
                <a:cubicBezTo>
                  <a:pt x="515207" y="1321868"/>
                  <a:pt x="523113" y="1303294"/>
                  <a:pt x="531876" y="1281482"/>
                </a:cubicBezTo>
                <a:cubicBezTo>
                  <a:pt x="534543" y="1275005"/>
                  <a:pt x="531876" y="1276434"/>
                  <a:pt x="531876" y="1274148"/>
                </a:cubicBezTo>
                <a:cubicBezTo>
                  <a:pt x="536743" y="1264604"/>
                  <a:pt x="540944" y="1254736"/>
                  <a:pt x="544449" y="1244620"/>
                </a:cubicBezTo>
                <a:cubicBezTo>
                  <a:pt x="543878" y="1239191"/>
                  <a:pt x="549688" y="1224523"/>
                  <a:pt x="558737" y="1204901"/>
                </a:cubicBezTo>
                <a:cubicBezTo>
                  <a:pt x="563118" y="1194900"/>
                  <a:pt x="568928" y="1184136"/>
                  <a:pt x="575310" y="1172611"/>
                </a:cubicBezTo>
                <a:lnTo>
                  <a:pt x="595217" y="1136416"/>
                </a:lnTo>
                <a:cubicBezTo>
                  <a:pt x="602552" y="1122319"/>
                  <a:pt x="610457" y="1109651"/>
                  <a:pt x="617982" y="1097650"/>
                </a:cubicBezTo>
                <a:cubicBezTo>
                  <a:pt x="625507" y="1085648"/>
                  <a:pt x="632651" y="1074313"/>
                  <a:pt x="639604" y="1063455"/>
                </a:cubicBezTo>
                <a:cubicBezTo>
                  <a:pt x="646281" y="1052996"/>
                  <a:pt x="653529" y="1042919"/>
                  <a:pt x="661321" y="1033261"/>
                </a:cubicBezTo>
                <a:cubicBezTo>
                  <a:pt x="668655" y="1023736"/>
                  <a:pt x="676085" y="1014211"/>
                  <a:pt x="683705" y="1005924"/>
                </a:cubicBezTo>
                <a:cubicBezTo>
                  <a:pt x="681476" y="1010439"/>
                  <a:pt x="678990" y="1014830"/>
                  <a:pt x="676275" y="1019068"/>
                </a:cubicBezTo>
                <a:cubicBezTo>
                  <a:pt x="665131" y="1035070"/>
                  <a:pt x="654653" y="1049072"/>
                  <a:pt x="646367" y="1062502"/>
                </a:cubicBezTo>
                <a:cubicBezTo>
                  <a:pt x="638080" y="1075933"/>
                  <a:pt x="630746" y="1088029"/>
                  <a:pt x="624459" y="1098888"/>
                </a:cubicBezTo>
                <a:cubicBezTo>
                  <a:pt x="618173" y="1109746"/>
                  <a:pt x="612458" y="1119176"/>
                  <a:pt x="608171" y="1127463"/>
                </a:cubicBezTo>
                <a:cubicBezTo>
                  <a:pt x="603885" y="1135750"/>
                  <a:pt x="600456" y="1143846"/>
                  <a:pt x="597694" y="1150513"/>
                </a:cubicBezTo>
                <a:lnTo>
                  <a:pt x="597530" y="1150991"/>
                </a:lnTo>
                <a:lnTo>
                  <a:pt x="607791" y="1128416"/>
                </a:lnTo>
                <a:cubicBezTo>
                  <a:pt x="611982" y="1119653"/>
                  <a:pt x="617792" y="1110319"/>
                  <a:pt x="624079" y="1099841"/>
                </a:cubicBezTo>
                <a:cubicBezTo>
                  <a:pt x="630365" y="1089364"/>
                  <a:pt x="637699" y="1076981"/>
                  <a:pt x="645986" y="1063456"/>
                </a:cubicBezTo>
                <a:cubicBezTo>
                  <a:pt x="654273" y="1049930"/>
                  <a:pt x="665036" y="1036024"/>
                  <a:pt x="675895" y="1020022"/>
                </a:cubicBezTo>
                <a:cubicBezTo>
                  <a:pt x="678609" y="1015783"/>
                  <a:pt x="681095" y="1011392"/>
                  <a:pt x="683324" y="1006877"/>
                </a:cubicBezTo>
                <a:cubicBezTo>
                  <a:pt x="694706" y="990437"/>
                  <a:pt x="707175" y="974778"/>
                  <a:pt x="720662" y="960014"/>
                </a:cubicBezTo>
                <a:lnTo>
                  <a:pt x="759429" y="914485"/>
                </a:lnTo>
                <a:lnTo>
                  <a:pt x="764800" y="918490"/>
                </a:lnTo>
                <a:lnTo>
                  <a:pt x="765049" y="918008"/>
                </a:lnTo>
                <a:cubicBezTo>
                  <a:pt x="778908" y="902434"/>
                  <a:pt x="789385" y="890528"/>
                  <a:pt x="796934" y="882277"/>
                </a:cubicBezTo>
                <a:lnTo>
                  <a:pt x="811011" y="868704"/>
                </a:lnTo>
                <a:close/>
                <a:moveTo>
                  <a:pt x="3138201" y="868203"/>
                </a:moveTo>
                <a:lnTo>
                  <a:pt x="3135706" y="869620"/>
                </a:lnTo>
                <a:lnTo>
                  <a:pt x="3135821" y="869717"/>
                </a:lnTo>
                <a:lnTo>
                  <a:pt x="3136118" y="870031"/>
                </a:lnTo>
                <a:lnTo>
                  <a:pt x="3138486" y="868745"/>
                </a:lnTo>
                <a:lnTo>
                  <a:pt x="3141169" y="870263"/>
                </a:lnTo>
                <a:close/>
                <a:moveTo>
                  <a:pt x="744809" y="867978"/>
                </a:moveTo>
                <a:lnTo>
                  <a:pt x="744204" y="868251"/>
                </a:lnTo>
                <a:lnTo>
                  <a:pt x="739617" y="877718"/>
                </a:lnTo>
                <a:cubicBezTo>
                  <a:pt x="732378" y="888481"/>
                  <a:pt x="717424" y="906293"/>
                  <a:pt x="699326" y="931820"/>
                </a:cubicBezTo>
                <a:lnTo>
                  <a:pt x="699156" y="932017"/>
                </a:lnTo>
                <a:lnTo>
                  <a:pt x="700199" y="931191"/>
                </a:lnTo>
                <a:lnTo>
                  <a:pt x="723735" y="899660"/>
                </a:lnTo>
                <a:cubicBezTo>
                  <a:pt x="730640" y="890623"/>
                  <a:pt x="736189" y="883384"/>
                  <a:pt x="739808" y="878003"/>
                </a:cubicBezTo>
                <a:cubicBezTo>
                  <a:pt x="743428" y="872621"/>
                  <a:pt x="745190" y="869169"/>
                  <a:pt x="744809" y="867978"/>
                </a:cubicBezTo>
                <a:close/>
                <a:moveTo>
                  <a:pt x="3269221" y="866204"/>
                </a:moveTo>
                <a:lnTo>
                  <a:pt x="3269226" y="866214"/>
                </a:lnTo>
                <a:lnTo>
                  <a:pt x="3271648" y="872098"/>
                </a:lnTo>
                <a:lnTo>
                  <a:pt x="3273239" y="874319"/>
                </a:lnTo>
                <a:lnTo>
                  <a:pt x="3274241" y="876344"/>
                </a:lnTo>
                <a:cubicBezTo>
                  <a:pt x="3277093" y="880742"/>
                  <a:pt x="3280517" y="885314"/>
                  <a:pt x="3282696" y="887528"/>
                </a:cubicBezTo>
                <a:cubicBezTo>
                  <a:pt x="3294983" y="900482"/>
                  <a:pt x="3305937" y="910769"/>
                  <a:pt x="3314033" y="921627"/>
                </a:cubicBezTo>
                <a:cubicBezTo>
                  <a:pt x="3322129" y="932486"/>
                  <a:pt x="3328797" y="941820"/>
                  <a:pt x="3334512" y="950202"/>
                </a:cubicBezTo>
                <a:lnTo>
                  <a:pt x="3340525" y="959135"/>
                </a:lnTo>
                <a:lnTo>
                  <a:pt x="3334513" y="950203"/>
                </a:lnTo>
                <a:cubicBezTo>
                  <a:pt x="3328798" y="941820"/>
                  <a:pt x="3322130" y="932486"/>
                  <a:pt x="3314034" y="921628"/>
                </a:cubicBezTo>
                <a:cubicBezTo>
                  <a:pt x="3305938" y="910769"/>
                  <a:pt x="3294984" y="900482"/>
                  <a:pt x="3282697" y="887528"/>
                </a:cubicBezTo>
                <a:lnTo>
                  <a:pt x="3273239" y="874319"/>
                </a:lnTo>
                <a:lnTo>
                  <a:pt x="3269226" y="866214"/>
                </a:lnTo>
                <a:lnTo>
                  <a:pt x="3269222" y="866204"/>
                </a:lnTo>
                <a:cubicBezTo>
                  <a:pt x="3269296" y="865192"/>
                  <a:pt x="3270434" y="865383"/>
                  <a:pt x="3273172" y="867526"/>
                </a:cubicBezTo>
                <a:lnTo>
                  <a:pt x="3276784" y="870704"/>
                </a:lnTo>
                <a:lnTo>
                  <a:pt x="3273171" y="867525"/>
                </a:lnTo>
                <a:cubicBezTo>
                  <a:pt x="3270433" y="865382"/>
                  <a:pt x="3269295" y="865192"/>
                  <a:pt x="3269221" y="866204"/>
                </a:cubicBezTo>
                <a:close/>
                <a:moveTo>
                  <a:pt x="3242688" y="865591"/>
                </a:moveTo>
                <a:lnTo>
                  <a:pt x="3243250" y="868942"/>
                </a:lnTo>
                <a:lnTo>
                  <a:pt x="3243251" y="868942"/>
                </a:lnTo>
                <a:close/>
                <a:moveTo>
                  <a:pt x="3242310" y="863334"/>
                </a:moveTo>
                <a:lnTo>
                  <a:pt x="3242310" y="863335"/>
                </a:lnTo>
                <a:lnTo>
                  <a:pt x="3254883" y="870669"/>
                </a:lnTo>
                <a:cubicBezTo>
                  <a:pt x="3248215" y="865049"/>
                  <a:pt x="3244596" y="862191"/>
                  <a:pt x="3242310" y="863334"/>
                </a:cubicBezTo>
                <a:close/>
                <a:moveTo>
                  <a:pt x="943591" y="862168"/>
                </a:moveTo>
                <a:lnTo>
                  <a:pt x="943261" y="862287"/>
                </a:lnTo>
                <a:cubicBezTo>
                  <a:pt x="937927" y="865621"/>
                  <a:pt x="931164" y="870765"/>
                  <a:pt x="923735" y="875717"/>
                </a:cubicBezTo>
                <a:lnTo>
                  <a:pt x="905878" y="888753"/>
                </a:lnTo>
                <a:lnTo>
                  <a:pt x="905733" y="888958"/>
                </a:lnTo>
                <a:lnTo>
                  <a:pt x="905632" y="889064"/>
                </a:lnTo>
                <a:lnTo>
                  <a:pt x="924307" y="875431"/>
                </a:lnTo>
                <a:close/>
                <a:moveTo>
                  <a:pt x="924133" y="861125"/>
                </a:moveTo>
                <a:lnTo>
                  <a:pt x="923981" y="861272"/>
                </a:lnTo>
                <a:lnTo>
                  <a:pt x="924604" y="861839"/>
                </a:lnTo>
                <a:lnTo>
                  <a:pt x="924758" y="861693"/>
                </a:lnTo>
                <a:close/>
                <a:moveTo>
                  <a:pt x="923735" y="860763"/>
                </a:moveTo>
                <a:lnTo>
                  <a:pt x="914649" y="861542"/>
                </a:lnTo>
                <a:lnTo>
                  <a:pt x="914496" y="861882"/>
                </a:lnTo>
                <a:lnTo>
                  <a:pt x="923689" y="861094"/>
                </a:lnTo>
                <a:lnTo>
                  <a:pt x="923735" y="861049"/>
                </a:lnTo>
                <a:lnTo>
                  <a:pt x="923776" y="861086"/>
                </a:lnTo>
                <a:lnTo>
                  <a:pt x="924064" y="861062"/>
                </a:lnTo>
                <a:close/>
                <a:moveTo>
                  <a:pt x="868223" y="859570"/>
                </a:moveTo>
                <a:lnTo>
                  <a:pt x="868181" y="859573"/>
                </a:lnTo>
                <a:cubicBezTo>
                  <a:pt x="862799" y="863026"/>
                  <a:pt x="853631" y="870717"/>
                  <a:pt x="838010" y="885528"/>
                </a:cubicBezTo>
                <a:lnTo>
                  <a:pt x="824319" y="898571"/>
                </a:lnTo>
                <a:lnTo>
                  <a:pt x="818094" y="904233"/>
                </a:lnTo>
                <a:lnTo>
                  <a:pt x="816527" y="905599"/>
                </a:lnTo>
                <a:lnTo>
                  <a:pt x="816543" y="905644"/>
                </a:lnTo>
                <a:lnTo>
                  <a:pt x="818094" y="904233"/>
                </a:lnTo>
                <a:lnTo>
                  <a:pt x="821412" y="901340"/>
                </a:lnTo>
                <a:lnTo>
                  <a:pt x="824319" y="898571"/>
                </a:lnTo>
                <a:lnTo>
                  <a:pt x="825430" y="897560"/>
                </a:lnTo>
                <a:cubicBezTo>
                  <a:pt x="829424" y="893687"/>
                  <a:pt x="834081" y="889124"/>
                  <a:pt x="838295" y="885338"/>
                </a:cubicBezTo>
                <a:cubicBezTo>
                  <a:pt x="846106" y="877932"/>
                  <a:pt x="852303" y="872306"/>
                  <a:pt x="857220" y="868101"/>
                </a:cubicBezTo>
                <a:close/>
                <a:moveTo>
                  <a:pt x="670700" y="856534"/>
                </a:moveTo>
                <a:lnTo>
                  <a:pt x="670692" y="856548"/>
                </a:lnTo>
                <a:lnTo>
                  <a:pt x="670692" y="856548"/>
                </a:lnTo>
                <a:close/>
                <a:moveTo>
                  <a:pt x="3094949" y="851128"/>
                </a:moveTo>
                <a:lnTo>
                  <a:pt x="3094958" y="851143"/>
                </a:lnTo>
                <a:cubicBezTo>
                  <a:pt x="3102197" y="860191"/>
                  <a:pt x="3112580" y="871907"/>
                  <a:pt x="3124676" y="885052"/>
                </a:cubicBezTo>
                <a:cubicBezTo>
                  <a:pt x="3136773" y="898196"/>
                  <a:pt x="3149060" y="913627"/>
                  <a:pt x="3162300" y="929343"/>
                </a:cubicBezTo>
                <a:cubicBezTo>
                  <a:pt x="3169187" y="936972"/>
                  <a:pt x="3175549" y="945050"/>
                  <a:pt x="3181350" y="953536"/>
                </a:cubicBezTo>
                <a:lnTo>
                  <a:pt x="3182606" y="957392"/>
                </a:lnTo>
                <a:lnTo>
                  <a:pt x="3183256" y="958013"/>
                </a:lnTo>
                <a:cubicBezTo>
                  <a:pt x="3185066" y="959347"/>
                  <a:pt x="3184875" y="958013"/>
                  <a:pt x="3181922" y="953918"/>
                </a:cubicBezTo>
                <a:cubicBezTo>
                  <a:pt x="3176122" y="945431"/>
                  <a:pt x="3169759" y="937354"/>
                  <a:pt x="3162872" y="929724"/>
                </a:cubicBezTo>
                <a:cubicBezTo>
                  <a:pt x="3149633" y="914389"/>
                  <a:pt x="3136679" y="899149"/>
                  <a:pt x="3125249" y="885433"/>
                </a:cubicBezTo>
                <a:cubicBezTo>
                  <a:pt x="3113818" y="871717"/>
                  <a:pt x="3102198" y="860668"/>
                  <a:pt x="3094959" y="851143"/>
                </a:cubicBezTo>
                <a:close/>
                <a:moveTo>
                  <a:pt x="1043489" y="846654"/>
                </a:moveTo>
                <a:lnTo>
                  <a:pt x="1043451" y="846674"/>
                </a:lnTo>
                <a:lnTo>
                  <a:pt x="1038910" y="852763"/>
                </a:lnTo>
                <a:cubicBezTo>
                  <a:pt x="1035922" y="856018"/>
                  <a:pt x="1031439" y="860429"/>
                  <a:pt x="1025176" y="866097"/>
                </a:cubicBezTo>
                <a:lnTo>
                  <a:pt x="1021761" y="869487"/>
                </a:lnTo>
                <a:lnTo>
                  <a:pt x="1022129" y="869217"/>
                </a:lnTo>
                <a:lnTo>
                  <a:pt x="1024986" y="866383"/>
                </a:lnTo>
                <a:cubicBezTo>
                  <a:pt x="1037512" y="855048"/>
                  <a:pt x="1042917" y="848737"/>
                  <a:pt x="1043489" y="846654"/>
                </a:cubicBezTo>
                <a:close/>
                <a:moveTo>
                  <a:pt x="758134" y="844277"/>
                </a:moveTo>
                <a:lnTo>
                  <a:pt x="757555" y="844703"/>
                </a:lnTo>
                <a:lnTo>
                  <a:pt x="735997" y="871907"/>
                </a:lnTo>
                <a:cubicBezTo>
                  <a:pt x="707613" y="905530"/>
                  <a:pt x="704184" y="917437"/>
                  <a:pt x="684658" y="945250"/>
                </a:cubicBezTo>
                <a:cubicBezTo>
                  <a:pt x="677895" y="954918"/>
                  <a:pt x="677443" y="956489"/>
                  <a:pt x="680646" y="953263"/>
                </a:cubicBezTo>
                <a:lnTo>
                  <a:pt x="681089" y="952749"/>
                </a:lnTo>
                <a:lnTo>
                  <a:pt x="679677" y="953425"/>
                </a:lnTo>
                <a:cubicBezTo>
                  <a:pt x="680235" y="952227"/>
                  <a:pt x="682039" y="949417"/>
                  <a:pt x="685420" y="944583"/>
                </a:cubicBezTo>
                <a:cubicBezTo>
                  <a:pt x="704946" y="916770"/>
                  <a:pt x="708375" y="904864"/>
                  <a:pt x="736759" y="871240"/>
                </a:cubicBezTo>
                <a:lnTo>
                  <a:pt x="737403" y="870944"/>
                </a:lnTo>
                <a:close/>
                <a:moveTo>
                  <a:pt x="881002" y="833775"/>
                </a:moveTo>
                <a:lnTo>
                  <a:pt x="880967" y="833807"/>
                </a:lnTo>
                <a:cubicBezTo>
                  <a:pt x="870966" y="843523"/>
                  <a:pt x="860298" y="855144"/>
                  <a:pt x="847915" y="868288"/>
                </a:cubicBezTo>
                <a:cubicBezTo>
                  <a:pt x="844867" y="871764"/>
                  <a:pt x="838009" y="878408"/>
                  <a:pt x="831366" y="885373"/>
                </a:cubicBezTo>
                <a:lnTo>
                  <a:pt x="828617" y="888798"/>
                </a:lnTo>
                <a:lnTo>
                  <a:pt x="831414" y="885350"/>
                </a:lnTo>
                <a:cubicBezTo>
                  <a:pt x="838105" y="878337"/>
                  <a:pt x="844963" y="871669"/>
                  <a:pt x="848011" y="868193"/>
                </a:cubicBezTo>
                <a:close/>
                <a:moveTo>
                  <a:pt x="3087685" y="832727"/>
                </a:moveTo>
                <a:lnTo>
                  <a:pt x="3083742" y="833247"/>
                </a:lnTo>
                <a:lnTo>
                  <a:pt x="3084972" y="835209"/>
                </a:lnTo>
                <a:close/>
                <a:moveTo>
                  <a:pt x="3087698" y="832725"/>
                </a:moveTo>
                <a:lnTo>
                  <a:pt x="3087688" y="832726"/>
                </a:lnTo>
                <a:lnTo>
                  <a:pt x="3098818" y="838755"/>
                </a:lnTo>
                <a:lnTo>
                  <a:pt x="3098850" y="838772"/>
                </a:lnTo>
                <a:lnTo>
                  <a:pt x="3098851" y="838773"/>
                </a:lnTo>
                <a:lnTo>
                  <a:pt x="3098818" y="838755"/>
                </a:lnTo>
                <a:close/>
                <a:moveTo>
                  <a:pt x="792102" y="828849"/>
                </a:moveTo>
                <a:lnTo>
                  <a:pt x="790905" y="830150"/>
                </a:lnTo>
                <a:lnTo>
                  <a:pt x="770085" y="857810"/>
                </a:lnTo>
                <a:cubicBezTo>
                  <a:pt x="763358" y="866835"/>
                  <a:pt x="757286" y="874812"/>
                  <a:pt x="751142" y="881908"/>
                </a:cubicBezTo>
                <a:lnTo>
                  <a:pt x="721802" y="912065"/>
                </a:lnTo>
                <a:lnTo>
                  <a:pt x="750856" y="882575"/>
                </a:lnTo>
                <a:cubicBezTo>
                  <a:pt x="757000" y="875479"/>
                  <a:pt x="763073" y="867502"/>
                  <a:pt x="769800" y="858477"/>
                </a:cubicBezTo>
                <a:close/>
                <a:moveTo>
                  <a:pt x="3160988" y="827478"/>
                </a:moveTo>
                <a:lnTo>
                  <a:pt x="3156776" y="829045"/>
                </a:lnTo>
                <a:lnTo>
                  <a:pt x="3156788" y="829231"/>
                </a:lnTo>
                <a:lnTo>
                  <a:pt x="3161077" y="827635"/>
                </a:lnTo>
                <a:close/>
                <a:moveTo>
                  <a:pt x="653772" y="824798"/>
                </a:moveTo>
                <a:lnTo>
                  <a:pt x="637699" y="831807"/>
                </a:lnTo>
                <a:lnTo>
                  <a:pt x="653770" y="824800"/>
                </a:lnTo>
                <a:close/>
                <a:moveTo>
                  <a:pt x="3211521" y="821119"/>
                </a:moveTo>
                <a:lnTo>
                  <a:pt x="3211426" y="821354"/>
                </a:lnTo>
                <a:lnTo>
                  <a:pt x="3217789" y="831807"/>
                </a:lnTo>
                <a:lnTo>
                  <a:pt x="3218021" y="831807"/>
                </a:lnTo>
                <a:close/>
                <a:moveTo>
                  <a:pt x="497015" y="816091"/>
                </a:moveTo>
                <a:lnTo>
                  <a:pt x="496757" y="816119"/>
                </a:lnTo>
                <a:lnTo>
                  <a:pt x="486347" y="832569"/>
                </a:lnTo>
                <a:cubicBezTo>
                  <a:pt x="481489" y="839903"/>
                  <a:pt x="476060" y="848952"/>
                  <a:pt x="470059" y="858286"/>
                </a:cubicBezTo>
                <a:cubicBezTo>
                  <a:pt x="464059" y="867621"/>
                  <a:pt x="456724" y="878479"/>
                  <a:pt x="449581" y="889243"/>
                </a:cubicBezTo>
                <a:cubicBezTo>
                  <a:pt x="442437" y="900006"/>
                  <a:pt x="434436" y="911245"/>
                  <a:pt x="427387" y="922771"/>
                </a:cubicBezTo>
                <a:lnTo>
                  <a:pt x="401575" y="962966"/>
                </a:lnTo>
                <a:cubicBezTo>
                  <a:pt x="392812" y="976492"/>
                  <a:pt x="383668" y="989922"/>
                  <a:pt x="375857" y="1003924"/>
                </a:cubicBezTo>
                <a:lnTo>
                  <a:pt x="372714" y="1000876"/>
                </a:lnTo>
                <a:cubicBezTo>
                  <a:pt x="377762" y="991065"/>
                  <a:pt x="379714" y="986493"/>
                  <a:pt x="380286" y="984183"/>
                </a:cubicBezTo>
                <a:lnTo>
                  <a:pt x="379605" y="981208"/>
                </a:lnTo>
                <a:lnTo>
                  <a:pt x="379477" y="981445"/>
                </a:lnTo>
                <a:lnTo>
                  <a:pt x="379472" y="981453"/>
                </a:lnTo>
                <a:lnTo>
                  <a:pt x="380096" y="984112"/>
                </a:lnTo>
                <a:cubicBezTo>
                  <a:pt x="379524" y="986398"/>
                  <a:pt x="377571" y="990970"/>
                  <a:pt x="372523" y="1000876"/>
                </a:cubicBezTo>
                <a:cubicBezTo>
                  <a:pt x="368165" y="1007401"/>
                  <a:pt x="365117" y="1011717"/>
                  <a:pt x="363321" y="1013948"/>
                </a:cubicBezTo>
                <a:lnTo>
                  <a:pt x="361796" y="1014453"/>
                </a:lnTo>
                <a:lnTo>
                  <a:pt x="361582" y="1014889"/>
                </a:lnTo>
                <a:cubicBezTo>
                  <a:pt x="360284" y="1018521"/>
                  <a:pt x="363808" y="1014306"/>
                  <a:pt x="372619" y="1001257"/>
                </a:cubicBezTo>
                <a:lnTo>
                  <a:pt x="375762" y="1004305"/>
                </a:lnTo>
                <a:lnTo>
                  <a:pt x="376425" y="1003400"/>
                </a:lnTo>
                <a:lnTo>
                  <a:pt x="401574" y="963347"/>
                </a:lnTo>
                <a:lnTo>
                  <a:pt x="427387" y="923152"/>
                </a:lnTo>
                <a:cubicBezTo>
                  <a:pt x="434436" y="911626"/>
                  <a:pt x="442341" y="900577"/>
                  <a:pt x="449580" y="889624"/>
                </a:cubicBezTo>
                <a:cubicBezTo>
                  <a:pt x="456819" y="878670"/>
                  <a:pt x="463677" y="868478"/>
                  <a:pt x="470059" y="858668"/>
                </a:cubicBezTo>
                <a:cubicBezTo>
                  <a:pt x="476441" y="848857"/>
                  <a:pt x="481584" y="840665"/>
                  <a:pt x="486347" y="832950"/>
                </a:cubicBezTo>
                <a:cubicBezTo>
                  <a:pt x="491109" y="825235"/>
                  <a:pt x="494824" y="820091"/>
                  <a:pt x="497015" y="816091"/>
                </a:cubicBezTo>
                <a:close/>
                <a:moveTo>
                  <a:pt x="686163" y="813869"/>
                </a:moveTo>
                <a:lnTo>
                  <a:pt x="684706" y="814762"/>
                </a:lnTo>
                <a:lnTo>
                  <a:pt x="680765" y="820293"/>
                </a:lnTo>
                <a:cubicBezTo>
                  <a:pt x="675490" y="827044"/>
                  <a:pt x="667322" y="836807"/>
                  <a:pt x="661607" y="843618"/>
                </a:cubicBezTo>
                <a:cubicBezTo>
                  <a:pt x="650939" y="855905"/>
                  <a:pt x="641319" y="869526"/>
                  <a:pt x="630841" y="882575"/>
                </a:cubicBezTo>
                <a:cubicBezTo>
                  <a:pt x="620364" y="895624"/>
                  <a:pt x="610077" y="908959"/>
                  <a:pt x="600076" y="922294"/>
                </a:cubicBezTo>
                <a:cubicBezTo>
                  <a:pt x="558261" y="978682"/>
                  <a:pt x="519808" y="1037489"/>
                  <a:pt x="484918" y="1098411"/>
                </a:cubicBezTo>
                <a:cubicBezTo>
                  <a:pt x="476822" y="1112985"/>
                  <a:pt x="465868" y="1130987"/>
                  <a:pt x="459201" y="1145560"/>
                </a:cubicBezTo>
                <a:cubicBezTo>
                  <a:pt x="452533" y="1160133"/>
                  <a:pt x="448247" y="1170039"/>
                  <a:pt x="451200" y="1167373"/>
                </a:cubicBezTo>
                <a:lnTo>
                  <a:pt x="451773" y="1167136"/>
                </a:lnTo>
                <a:lnTo>
                  <a:pt x="452068" y="1163789"/>
                </a:lnTo>
                <a:cubicBezTo>
                  <a:pt x="453604" y="1159824"/>
                  <a:pt x="456343" y="1153704"/>
                  <a:pt x="459677" y="1146417"/>
                </a:cubicBezTo>
                <a:cubicBezTo>
                  <a:pt x="466344" y="1131844"/>
                  <a:pt x="477298" y="1113842"/>
                  <a:pt x="485394" y="1099269"/>
                </a:cubicBezTo>
                <a:lnTo>
                  <a:pt x="599244" y="925152"/>
                </a:lnTo>
                <a:lnTo>
                  <a:pt x="600361" y="923152"/>
                </a:lnTo>
                <a:cubicBezTo>
                  <a:pt x="610362" y="909817"/>
                  <a:pt x="620935" y="896672"/>
                  <a:pt x="631127" y="883433"/>
                </a:cubicBezTo>
                <a:cubicBezTo>
                  <a:pt x="641318" y="870193"/>
                  <a:pt x="651224" y="856763"/>
                  <a:pt x="661892" y="844475"/>
                </a:cubicBezTo>
                <a:cubicBezTo>
                  <a:pt x="670679" y="834045"/>
                  <a:pt x="684663" y="817133"/>
                  <a:pt x="686163" y="813869"/>
                </a:cubicBezTo>
                <a:close/>
                <a:moveTo>
                  <a:pt x="1022980" y="810528"/>
                </a:moveTo>
                <a:lnTo>
                  <a:pt x="1019804" y="812936"/>
                </a:lnTo>
                <a:lnTo>
                  <a:pt x="1014057" y="817067"/>
                </a:lnTo>
                <a:lnTo>
                  <a:pt x="1011573" y="819178"/>
                </a:lnTo>
                <a:lnTo>
                  <a:pt x="1006839" y="822767"/>
                </a:lnTo>
                <a:cubicBezTo>
                  <a:pt x="999758" y="828655"/>
                  <a:pt x="991565" y="835772"/>
                  <a:pt x="984028" y="842380"/>
                </a:cubicBezTo>
                <a:lnTo>
                  <a:pt x="968905" y="856372"/>
                </a:lnTo>
                <a:lnTo>
                  <a:pt x="962293" y="862387"/>
                </a:lnTo>
                <a:lnTo>
                  <a:pt x="951795" y="871344"/>
                </a:lnTo>
                <a:lnTo>
                  <a:pt x="941423" y="879138"/>
                </a:lnTo>
                <a:lnTo>
                  <a:pt x="939930" y="880161"/>
                </a:lnTo>
                <a:lnTo>
                  <a:pt x="939849" y="880321"/>
                </a:lnTo>
                <a:lnTo>
                  <a:pt x="941423" y="879138"/>
                </a:lnTo>
                <a:lnTo>
                  <a:pt x="947702" y="874837"/>
                </a:lnTo>
                <a:lnTo>
                  <a:pt x="951795" y="871344"/>
                </a:lnTo>
                <a:lnTo>
                  <a:pt x="955539" y="868531"/>
                </a:lnTo>
                <a:lnTo>
                  <a:pt x="962293" y="862387"/>
                </a:lnTo>
                <a:lnTo>
                  <a:pt x="963718" y="861171"/>
                </a:lnTo>
                <a:lnTo>
                  <a:pt x="968905" y="856372"/>
                </a:lnTo>
                <a:lnTo>
                  <a:pt x="984600" y="842094"/>
                </a:lnTo>
                <a:lnTo>
                  <a:pt x="1011573" y="819178"/>
                </a:lnTo>
                <a:lnTo>
                  <a:pt x="1019804" y="812936"/>
                </a:lnTo>
                <a:lnTo>
                  <a:pt x="1023075" y="810585"/>
                </a:lnTo>
                <a:close/>
                <a:moveTo>
                  <a:pt x="679563" y="806338"/>
                </a:moveTo>
                <a:lnTo>
                  <a:pt x="678659" y="807090"/>
                </a:lnTo>
                <a:lnTo>
                  <a:pt x="677895" y="809709"/>
                </a:lnTo>
                <a:cubicBezTo>
                  <a:pt x="674276" y="815709"/>
                  <a:pt x="671561" y="820472"/>
                  <a:pt x="671692" y="822020"/>
                </a:cubicBezTo>
                <a:lnTo>
                  <a:pt x="672479" y="821917"/>
                </a:lnTo>
                <a:lnTo>
                  <a:pt x="678180" y="810566"/>
                </a:lnTo>
                <a:cubicBezTo>
                  <a:pt x="680109" y="807351"/>
                  <a:pt x="680478" y="806054"/>
                  <a:pt x="679563" y="806338"/>
                </a:cubicBezTo>
                <a:close/>
                <a:moveTo>
                  <a:pt x="1052212" y="806175"/>
                </a:moveTo>
                <a:lnTo>
                  <a:pt x="1051751" y="806375"/>
                </a:lnTo>
                <a:cubicBezTo>
                  <a:pt x="1030815" y="820673"/>
                  <a:pt x="1010717" y="836160"/>
                  <a:pt x="991553" y="852762"/>
                </a:cubicBezTo>
                <a:cubicBezTo>
                  <a:pt x="985933" y="858382"/>
                  <a:pt x="979551" y="864002"/>
                  <a:pt x="974884" y="867907"/>
                </a:cubicBezTo>
                <a:cubicBezTo>
                  <a:pt x="967455" y="874003"/>
                  <a:pt x="956025" y="885433"/>
                  <a:pt x="946309" y="894006"/>
                </a:cubicBezTo>
                <a:lnTo>
                  <a:pt x="934884" y="904365"/>
                </a:lnTo>
                <a:lnTo>
                  <a:pt x="935272" y="904244"/>
                </a:lnTo>
                <a:cubicBezTo>
                  <a:pt x="937975" y="901911"/>
                  <a:pt x="942023" y="898005"/>
                  <a:pt x="946881" y="893719"/>
                </a:cubicBezTo>
                <a:cubicBezTo>
                  <a:pt x="956596" y="885147"/>
                  <a:pt x="968026" y="873717"/>
                  <a:pt x="975456" y="867621"/>
                </a:cubicBezTo>
                <a:cubicBezTo>
                  <a:pt x="980123" y="863716"/>
                  <a:pt x="986505" y="858096"/>
                  <a:pt x="992125" y="852476"/>
                </a:cubicBezTo>
                <a:close/>
                <a:moveTo>
                  <a:pt x="3153787" y="804196"/>
                </a:moveTo>
                <a:cubicBezTo>
                  <a:pt x="3152585" y="804446"/>
                  <a:pt x="3155538" y="808518"/>
                  <a:pt x="3163062" y="816376"/>
                </a:cubicBezTo>
                <a:cubicBezTo>
                  <a:pt x="3176340" y="829930"/>
                  <a:pt x="3188599" y="844446"/>
                  <a:pt x="3199733" y="859810"/>
                </a:cubicBezTo>
                <a:cubicBezTo>
                  <a:pt x="3205391" y="867049"/>
                  <a:pt x="3210154" y="874955"/>
                  <a:pt x="3213926" y="883337"/>
                </a:cubicBezTo>
                <a:cubicBezTo>
                  <a:pt x="3213926" y="884480"/>
                  <a:pt x="3220784" y="890957"/>
                  <a:pt x="3229451" y="901434"/>
                </a:cubicBezTo>
                <a:lnTo>
                  <a:pt x="3261932" y="939534"/>
                </a:lnTo>
                <a:cubicBezTo>
                  <a:pt x="3274409" y="953250"/>
                  <a:pt x="3285935" y="968109"/>
                  <a:pt x="3295936" y="980778"/>
                </a:cubicBezTo>
                <a:cubicBezTo>
                  <a:pt x="3305937" y="993446"/>
                  <a:pt x="3313938" y="1002876"/>
                  <a:pt x="3317748" y="1006971"/>
                </a:cubicBezTo>
                <a:cubicBezTo>
                  <a:pt x="3335607" y="1027231"/>
                  <a:pt x="3351552" y="1049110"/>
                  <a:pt x="3365373" y="1072313"/>
                </a:cubicBezTo>
                <a:lnTo>
                  <a:pt x="3368879" y="1079607"/>
                </a:lnTo>
                <a:lnTo>
                  <a:pt x="3370083" y="1080350"/>
                </a:lnTo>
                <a:cubicBezTo>
                  <a:pt x="3370076" y="1079433"/>
                  <a:pt x="3368779" y="1076623"/>
                  <a:pt x="3365564" y="1070979"/>
                </a:cubicBezTo>
                <a:cubicBezTo>
                  <a:pt x="3351743" y="1047777"/>
                  <a:pt x="3335798" y="1025898"/>
                  <a:pt x="3317939" y="1005638"/>
                </a:cubicBezTo>
                <a:cubicBezTo>
                  <a:pt x="3314128" y="1001542"/>
                  <a:pt x="3306032" y="991827"/>
                  <a:pt x="3296126" y="979444"/>
                </a:cubicBezTo>
                <a:cubicBezTo>
                  <a:pt x="3286220" y="967062"/>
                  <a:pt x="3274600" y="951917"/>
                  <a:pt x="3262122" y="938201"/>
                </a:cubicBezTo>
                <a:lnTo>
                  <a:pt x="3229642" y="900101"/>
                </a:lnTo>
                <a:cubicBezTo>
                  <a:pt x="3220974" y="889624"/>
                  <a:pt x="3214402" y="883146"/>
                  <a:pt x="3214116" y="882003"/>
                </a:cubicBezTo>
                <a:cubicBezTo>
                  <a:pt x="3210344" y="873621"/>
                  <a:pt x="3205582" y="865716"/>
                  <a:pt x="3199924" y="858477"/>
                </a:cubicBezTo>
                <a:cubicBezTo>
                  <a:pt x="3188789" y="843113"/>
                  <a:pt x="3176530" y="828597"/>
                  <a:pt x="3163252" y="815043"/>
                </a:cubicBezTo>
                <a:lnTo>
                  <a:pt x="3156315" y="805932"/>
                </a:lnTo>
                <a:close/>
                <a:moveTo>
                  <a:pt x="3179732" y="804091"/>
                </a:moveTo>
                <a:lnTo>
                  <a:pt x="3180295" y="805745"/>
                </a:lnTo>
                <a:lnTo>
                  <a:pt x="3183345" y="808276"/>
                </a:lnTo>
                <a:lnTo>
                  <a:pt x="3182219" y="807114"/>
                </a:lnTo>
                <a:close/>
                <a:moveTo>
                  <a:pt x="3179731" y="803518"/>
                </a:moveTo>
                <a:lnTo>
                  <a:pt x="3179731" y="803518"/>
                </a:lnTo>
                <a:lnTo>
                  <a:pt x="3183348" y="808278"/>
                </a:lnTo>
                <a:lnTo>
                  <a:pt x="3183350" y="808280"/>
                </a:lnTo>
                <a:close/>
                <a:moveTo>
                  <a:pt x="439293" y="801490"/>
                </a:moveTo>
                <a:lnTo>
                  <a:pt x="438895" y="801913"/>
                </a:lnTo>
                <a:lnTo>
                  <a:pt x="437886" y="805367"/>
                </a:lnTo>
                <a:cubicBezTo>
                  <a:pt x="436465" y="808140"/>
                  <a:pt x="433887" y="812590"/>
                  <a:pt x="429863" y="819139"/>
                </a:cubicBezTo>
                <a:cubicBezTo>
                  <a:pt x="416338" y="841522"/>
                  <a:pt x="400145" y="864192"/>
                  <a:pt x="384238" y="887338"/>
                </a:cubicBezTo>
                <a:cubicBezTo>
                  <a:pt x="368332" y="910484"/>
                  <a:pt x="352615" y="934010"/>
                  <a:pt x="336613" y="956013"/>
                </a:cubicBezTo>
                <a:cubicBezTo>
                  <a:pt x="320611" y="980302"/>
                  <a:pt x="305276" y="1007353"/>
                  <a:pt x="289655" y="1034975"/>
                </a:cubicBezTo>
                <a:cubicBezTo>
                  <a:pt x="274034" y="1062598"/>
                  <a:pt x="261080" y="1092125"/>
                  <a:pt x="246316" y="1119367"/>
                </a:cubicBezTo>
                <a:cubicBezTo>
                  <a:pt x="240439" y="1129959"/>
                  <a:pt x="236229" y="1141398"/>
                  <a:pt x="233839" y="1153276"/>
                </a:cubicBezTo>
                <a:cubicBezTo>
                  <a:pt x="233672" y="1154717"/>
                  <a:pt x="234336" y="1154546"/>
                  <a:pt x="235687" y="1153039"/>
                </a:cubicBezTo>
                <a:lnTo>
                  <a:pt x="235774" y="1152919"/>
                </a:lnTo>
                <a:lnTo>
                  <a:pt x="234601" y="1152990"/>
                </a:lnTo>
                <a:cubicBezTo>
                  <a:pt x="236992" y="1141112"/>
                  <a:pt x="241202" y="1129673"/>
                  <a:pt x="247079" y="1119081"/>
                </a:cubicBezTo>
                <a:cubicBezTo>
                  <a:pt x="261747" y="1091744"/>
                  <a:pt x="275654" y="1062693"/>
                  <a:pt x="290418" y="1034689"/>
                </a:cubicBezTo>
                <a:cubicBezTo>
                  <a:pt x="305181" y="1006686"/>
                  <a:pt x="321374" y="980016"/>
                  <a:pt x="337376" y="955727"/>
                </a:cubicBezTo>
                <a:cubicBezTo>
                  <a:pt x="352997" y="933724"/>
                  <a:pt x="369189" y="910578"/>
                  <a:pt x="385001" y="887052"/>
                </a:cubicBezTo>
                <a:cubicBezTo>
                  <a:pt x="400812" y="863525"/>
                  <a:pt x="417100" y="841236"/>
                  <a:pt x="430626" y="818853"/>
                </a:cubicBezTo>
                <a:cubicBezTo>
                  <a:pt x="438484" y="805827"/>
                  <a:pt x="440603" y="801160"/>
                  <a:pt x="439293" y="801490"/>
                </a:cubicBezTo>
                <a:close/>
                <a:moveTo>
                  <a:pt x="3050678" y="799171"/>
                </a:moveTo>
                <a:lnTo>
                  <a:pt x="3050707" y="799245"/>
                </a:lnTo>
                <a:lnTo>
                  <a:pt x="3053182" y="800882"/>
                </a:lnTo>
                <a:lnTo>
                  <a:pt x="3058466" y="804491"/>
                </a:lnTo>
                <a:lnTo>
                  <a:pt x="3076004" y="817138"/>
                </a:lnTo>
                <a:lnTo>
                  <a:pt x="3076377" y="817487"/>
                </a:lnTo>
                <a:lnTo>
                  <a:pt x="3090292" y="824854"/>
                </a:lnTo>
                <a:cubicBezTo>
                  <a:pt x="3096931" y="831893"/>
                  <a:pt x="3104379" y="838132"/>
                  <a:pt x="3112485" y="843428"/>
                </a:cubicBezTo>
                <a:lnTo>
                  <a:pt x="3111961" y="842750"/>
                </a:lnTo>
                <a:lnTo>
                  <a:pt x="3090577" y="824853"/>
                </a:lnTo>
                <a:lnTo>
                  <a:pt x="3090100" y="824437"/>
                </a:lnTo>
                <a:lnTo>
                  <a:pt x="3077052" y="817615"/>
                </a:lnTo>
                <a:cubicBezTo>
                  <a:pt x="3073587" y="815365"/>
                  <a:pt x="3067939" y="811199"/>
                  <a:pt x="3062684" y="807373"/>
                </a:cubicBezTo>
                <a:lnTo>
                  <a:pt x="3058466" y="804491"/>
                </a:lnTo>
                <a:lnTo>
                  <a:pt x="3056537" y="803100"/>
                </a:lnTo>
                <a:lnTo>
                  <a:pt x="3053182" y="800882"/>
                </a:lnTo>
                <a:close/>
                <a:moveTo>
                  <a:pt x="3183827" y="797327"/>
                </a:moveTo>
                <a:cubicBezTo>
                  <a:pt x="3183541" y="797612"/>
                  <a:pt x="3184136" y="799303"/>
                  <a:pt x="3184267" y="800672"/>
                </a:cubicBezTo>
                <a:lnTo>
                  <a:pt x="3182894" y="801502"/>
                </a:lnTo>
                <a:lnTo>
                  <a:pt x="3184886" y="800447"/>
                </a:lnTo>
                <a:lnTo>
                  <a:pt x="3184661" y="797725"/>
                </a:lnTo>
                <a:close/>
                <a:moveTo>
                  <a:pt x="822133" y="793329"/>
                </a:moveTo>
                <a:cubicBezTo>
                  <a:pt x="821704" y="792409"/>
                  <a:pt x="819722" y="793123"/>
                  <a:pt x="817412" y="794183"/>
                </a:cubicBezTo>
                <a:lnTo>
                  <a:pt x="811219" y="796894"/>
                </a:lnTo>
                <a:lnTo>
                  <a:pt x="813475" y="796156"/>
                </a:lnTo>
                <a:cubicBezTo>
                  <a:pt x="816971" y="794532"/>
                  <a:pt x="821110" y="792235"/>
                  <a:pt x="821753" y="793615"/>
                </a:cubicBezTo>
                <a:lnTo>
                  <a:pt x="817176" y="802517"/>
                </a:lnTo>
                <a:lnTo>
                  <a:pt x="817592" y="802162"/>
                </a:lnTo>
                <a:close/>
                <a:moveTo>
                  <a:pt x="3209990" y="792443"/>
                </a:moveTo>
                <a:lnTo>
                  <a:pt x="3228975" y="812852"/>
                </a:lnTo>
                <a:cubicBezTo>
                  <a:pt x="3241643" y="826568"/>
                  <a:pt x="3255169" y="839522"/>
                  <a:pt x="3267742" y="853905"/>
                </a:cubicBezTo>
                <a:lnTo>
                  <a:pt x="3306504" y="896858"/>
                </a:lnTo>
                <a:lnTo>
                  <a:pt x="3306509" y="896862"/>
                </a:lnTo>
                <a:cubicBezTo>
                  <a:pt x="3312224" y="903530"/>
                  <a:pt x="3318130" y="910102"/>
                  <a:pt x="3323749" y="916960"/>
                </a:cubicBezTo>
                <a:lnTo>
                  <a:pt x="3340132" y="937915"/>
                </a:lnTo>
                <a:lnTo>
                  <a:pt x="3372897" y="980204"/>
                </a:lnTo>
                <a:lnTo>
                  <a:pt x="3372899" y="980206"/>
                </a:lnTo>
                <a:lnTo>
                  <a:pt x="3402045" y="1020973"/>
                </a:lnTo>
                <a:lnTo>
                  <a:pt x="3426238" y="1042024"/>
                </a:lnTo>
                <a:cubicBezTo>
                  <a:pt x="3434811" y="1062788"/>
                  <a:pt x="3438430" y="1076028"/>
                  <a:pt x="3446812" y="1095459"/>
                </a:cubicBezTo>
                <a:cubicBezTo>
                  <a:pt x="3455194" y="1114890"/>
                  <a:pt x="3467101" y="1141370"/>
                  <a:pt x="3492818" y="1188137"/>
                </a:cubicBezTo>
                <a:lnTo>
                  <a:pt x="3492714" y="1188188"/>
                </a:lnTo>
                <a:lnTo>
                  <a:pt x="3492818" y="1188138"/>
                </a:lnTo>
                <a:cubicBezTo>
                  <a:pt x="3498057" y="1196210"/>
                  <a:pt x="3500456" y="1198586"/>
                  <a:pt x="3501469" y="1198184"/>
                </a:cubicBezTo>
                <a:lnTo>
                  <a:pt x="3501485" y="1197873"/>
                </a:lnTo>
                <a:lnTo>
                  <a:pt x="3499204" y="1196338"/>
                </a:lnTo>
                <a:cubicBezTo>
                  <a:pt x="3497823" y="1194785"/>
                  <a:pt x="3495913" y="1192173"/>
                  <a:pt x="3493294" y="1188137"/>
                </a:cubicBezTo>
                <a:cubicBezTo>
                  <a:pt x="3467577" y="1141369"/>
                  <a:pt x="3456242" y="1114604"/>
                  <a:pt x="3447288" y="1095459"/>
                </a:cubicBezTo>
                <a:cubicBezTo>
                  <a:pt x="3438335" y="1076314"/>
                  <a:pt x="3435287" y="1062788"/>
                  <a:pt x="3426714" y="1042024"/>
                </a:cubicBezTo>
                <a:lnTo>
                  <a:pt x="3402521" y="1020973"/>
                </a:lnTo>
                <a:lnTo>
                  <a:pt x="3373374" y="980206"/>
                </a:lnTo>
                <a:lnTo>
                  <a:pt x="3340704" y="938487"/>
                </a:lnTo>
                <a:lnTo>
                  <a:pt x="3324321" y="917532"/>
                </a:lnTo>
                <a:cubicBezTo>
                  <a:pt x="3318701" y="910674"/>
                  <a:pt x="3312796" y="904102"/>
                  <a:pt x="3307080" y="897434"/>
                </a:cubicBezTo>
                <a:cubicBezTo>
                  <a:pt x="3293650" y="883051"/>
                  <a:pt x="3280887" y="868859"/>
                  <a:pt x="3268314" y="854476"/>
                </a:cubicBezTo>
                <a:cubicBezTo>
                  <a:pt x="3255741" y="840093"/>
                  <a:pt x="3242215" y="827140"/>
                  <a:pt x="3229547" y="813424"/>
                </a:cubicBezTo>
                <a:cubicBezTo>
                  <a:pt x="3223070" y="806661"/>
                  <a:pt x="3217069" y="799517"/>
                  <a:pt x="3210497" y="792945"/>
                </a:cubicBezTo>
                <a:close/>
                <a:moveTo>
                  <a:pt x="967774" y="791007"/>
                </a:moveTo>
                <a:lnTo>
                  <a:pt x="959013" y="797064"/>
                </a:lnTo>
                <a:lnTo>
                  <a:pt x="955152" y="798377"/>
                </a:lnTo>
                <a:lnTo>
                  <a:pt x="954976" y="798565"/>
                </a:lnTo>
                <a:cubicBezTo>
                  <a:pt x="941260" y="812090"/>
                  <a:pt x="927925" y="825902"/>
                  <a:pt x="913733" y="838951"/>
                </a:cubicBezTo>
                <a:cubicBezTo>
                  <a:pt x="899541" y="852000"/>
                  <a:pt x="886206" y="865812"/>
                  <a:pt x="872490" y="879242"/>
                </a:cubicBezTo>
                <a:lnTo>
                  <a:pt x="871420" y="879524"/>
                </a:lnTo>
                <a:lnTo>
                  <a:pt x="844582" y="912388"/>
                </a:lnTo>
                <a:cubicBezTo>
                  <a:pt x="837695" y="924038"/>
                  <a:pt x="829723" y="935010"/>
                  <a:pt x="820769" y="945154"/>
                </a:cubicBezTo>
                <a:cubicBezTo>
                  <a:pt x="795909" y="973729"/>
                  <a:pt x="792861" y="981730"/>
                  <a:pt x="793433" y="985731"/>
                </a:cubicBezTo>
                <a:cubicBezTo>
                  <a:pt x="791499" y="994303"/>
                  <a:pt x="787794" y="1002380"/>
                  <a:pt x="782574" y="1009448"/>
                </a:cubicBezTo>
                <a:cubicBezTo>
                  <a:pt x="775430" y="1021735"/>
                  <a:pt x="764191" y="1036975"/>
                  <a:pt x="752856" y="1056120"/>
                </a:cubicBezTo>
                <a:cubicBezTo>
                  <a:pt x="749142" y="1052977"/>
                  <a:pt x="724853" y="1079552"/>
                  <a:pt x="727805" y="1066693"/>
                </a:cubicBezTo>
                <a:cubicBezTo>
                  <a:pt x="728663" y="1062788"/>
                  <a:pt x="715613" y="1078219"/>
                  <a:pt x="704279" y="1094125"/>
                </a:cubicBezTo>
                <a:cubicBezTo>
                  <a:pt x="691610" y="1113175"/>
                  <a:pt x="695801" y="1110699"/>
                  <a:pt x="693420" y="1116509"/>
                </a:cubicBezTo>
                <a:cubicBezTo>
                  <a:pt x="679038" y="1151656"/>
                  <a:pt x="659606" y="1184041"/>
                  <a:pt x="621030" y="1249383"/>
                </a:cubicBezTo>
                <a:cubicBezTo>
                  <a:pt x="613410" y="1262718"/>
                  <a:pt x="605885" y="1276434"/>
                  <a:pt x="599694" y="1288816"/>
                </a:cubicBezTo>
                <a:cubicBezTo>
                  <a:pt x="594522" y="1299256"/>
                  <a:pt x="590160" y="1310086"/>
                  <a:pt x="586645" y="1321201"/>
                </a:cubicBezTo>
                <a:lnTo>
                  <a:pt x="586609" y="1321868"/>
                </a:lnTo>
                <a:lnTo>
                  <a:pt x="599504" y="1289864"/>
                </a:lnTo>
                <a:cubicBezTo>
                  <a:pt x="605695" y="1277482"/>
                  <a:pt x="613220" y="1263766"/>
                  <a:pt x="620840" y="1250431"/>
                </a:cubicBezTo>
                <a:cubicBezTo>
                  <a:pt x="659416" y="1185089"/>
                  <a:pt x="678847" y="1152704"/>
                  <a:pt x="693230" y="1117557"/>
                </a:cubicBezTo>
                <a:cubicBezTo>
                  <a:pt x="695611" y="1111746"/>
                  <a:pt x="691420" y="1114509"/>
                  <a:pt x="704088" y="1095173"/>
                </a:cubicBezTo>
                <a:cubicBezTo>
                  <a:pt x="715423" y="1079266"/>
                  <a:pt x="728472" y="1063836"/>
                  <a:pt x="727615" y="1067741"/>
                </a:cubicBezTo>
                <a:cubicBezTo>
                  <a:pt x="724662" y="1080600"/>
                  <a:pt x="748951" y="1054025"/>
                  <a:pt x="752666" y="1057168"/>
                </a:cubicBezTo>
                <a:lnTo>
                  <a:pt x="756095" y="1059550"/>
                </a:lnTo>
                <a:cubicBezTo>
                  <a:pt x="751333" y="1066075"/>
                  <a:pt x="746570" y="1072409"/>
                  <a:pt x="742998" y="1076707"/>
                </a:cubicBezTo>
                <a:lnTo>
                  <a:pt x="737834" y="1080994"/>
                </a:lnTo>
                <a:lnTo>
                  <a:pt x="737426" y="1081648"/>
                </a:lnTo>
                <a:cubicBezTo>
                  <a:pt x="737426" y="1084886"/>
                  <a:pt x="746951" y="1072599"/>
                  <a:pt x="756476" y="1059550"/>
                </a:cubicBezTo>
                <a:lnTo>
                  <a:pt x="756511" y="1059508"/>
                </a:lnTo>
                <a:lnTo>
                  <a:pt x="753142" y="1057169"/>
                </a:lnTo>
                <a:cubicBezTo>
                  <a:pt x="764476" y="1038119"/>
                  <a:pt x="775716" y="1022784"/>
                  <a:pt x="782860" y="1010496"/>
                </a:cubicBezTo>
                <a:cubicBezTo>
                  <a:pt x="788080" y="1003429"/>
                  <a:pt x="791785" y="995352"/>
                  <a:pt x="793718" y="986779"/>
                </a:cubicBezTo>
                <a:cubicBezTo>
                  <a:pt x="793147" y="982779"/>
                  <a:pt x="796195" y="975063"/>
                  <a:pt x="821055" y="946203"/>
                </a:cubicBezTo>
                <a:cubicBezTo>
                  <a:pt x="830009" y="936059"/>
                  <a:pt x="837981" y="925086"/>
                  <a:pt x="844867" y="913437"/>
                </a:cubicBezTo>
                <a:cubicBezTo>
                  <a:pt x="853059" y="901121"/>
                  <a:pt x="862441" y="889634"/>
                  <a:pt x="872871" y="879147"/>
                </a:cubicBezTo>
                <a:cubicBezTo>
                  <a:pt x="886587" y="865716"/>
                  <a:pt x="899922" y="851905"/>
                  <a:pt x="914114" y="838856"/>
                </a:cubicBezTo>
                <a:cubicBezTo>
                  <a:pt x="928307" y="825807"/>
                  <a:pt x="941642" y="811996"/>
                  <a:pt x="955358" y="798470"/>
                </a:cubicBezTo>
                <a:cubicBezTo>
                  <a:pt x="955739" y="798708"/>
                  <a:pt x="956811" y="798398"/>
                  <a:pt x="959073" y="797065"/>
                </a:cubicBezTo>
                <a:lnTo>
                  <a:pt x="967751" y="791032"/>
                </a:lnTo>
                <a:close/>
                <a:moveTo>
                  <a:pt x="3012159" y="787383"/>
                </a:moveTo>
                <a:lnTo>
                  <a:pt x="3034624" y="802587"/>
                </a:lnTo>
                <a:cubicBezTo>
                  <a:pt x="3042118" y="807586"/>
                  <a:pt x="3048834" y="811893"/>
                  <a:pt x="3053620" y="814459"/>
                </a:cubicBezTo>
                <a:lnTo>
                  <a:pt x="3053757" y="814486"/>
                </a:lnTo>
                <a:lnTo>
                  <a:pt x="3036243" y="803540"/>
                </a:lnTo>
                <a:cubicBezTo>
                  <a:pt x="3028748" y="798541"/>
                  <a:pt x="3020473" y="792850"/>
                  <a:pt x="3012568" y="787516"/>
                </a:cubicBezTo>
                <a:close/>
                <a:moveTo>
                  <a:pt x="1022263" y="784163"/>
                </a:moveTo>
                <a:lnTo>
                  <a:pt x="1021461" y="784388"/>
                </a:lnTo>
                <a:lnTo>
                  <a:pt x="1014222" y="794469"/>
                </a:lnTo>
                <a:cubicBezTo>
                  <a:pt x="1007412" y="802137"/>
                  <a:pt x="1001936" y="809138"/>
                  <a:pt x="1002090" y="811150"/>
                </a:cubicBezTo>
                <a:lnTo>
                  <a:pt x="1002817" y="810966"/>
                </a:lnTo>
                <a:lnTo>
                  <a:pt x="1006116" y="805026"/>
                </a:lnTo>
                <a:cubicBezTo>
                  <a:pt x="1008317" y="802066"/>
                  <a:pt x="1011389" y="798399"/>
                  <a:pt x="1014794" y="794565"/>
                </a:cubicBezTo>
                <a:cubicBezTo>
                  <a:pt x="1020367" y="788302"/>
                  <a:pt x="1022420" y="785230"/>
                  <a:pt x="1022263" y="784163"/>
                </a:cubicBezTo>
                <a:close/>
                <a:moveTo>
                  <a:pt x="3135225" y="779705"/>
                </a:moveTo>
                <a:cubicBezTo>
                  <a:pt x="3133297" y="778943"/>
                  <a:pt x="3132719" y="779586"/>
                  <a:pt x="3132296" y="780420"/>
                </a:cubicBezTo>
                <a:lnTo>
                  <a:pt x="3132214" y="780496"/>
                </a:lnTo>
                <a:lnTo>
                  <a:pt x="3134368" y="779955"/>
                </a:lnTo>
                <a:cubicBezTo>
                  <a:pt x="3138226" y="781467"/>
                  <a:pt x="3147489" y="788610"/>
                  <a:pt x="3171730" y="811137"/>
                </a:cubicBezTo>
                <a:lnTo>
                  <a:pt x="3170005" y="814012"/>
                </a:lnTo>
                <a:lnTo>
                  <a:pt x="3170365" y="814398"/>
                </a:lnTo>
                <a:lnTo>
                  <a:pt x="3172492" y="810852"/>
                </a:lnTo>
                <a:lnTo>
                  <a:pt x="3184265" y="820391"/>
                </a:lnTo>
                <a:lnTo>
                  <a:pt x="3184228" y="820283"/>
                </a:lnTo>
                <a:lnTo>
                  <a:pt x="3172587" y="810852"/>
                </a:lnTo>
                <a:cubicBezTo>
                  <a:pt x="3148346" y="788373"/>
                  <a:pt x="3139083" y="781229"/>
                  <a:pt x="3135225" y="779705"/>
                </a:cubicBezTo>
                <a:close/>
                <a:moveTo>
                  <a:pt x="953143" y="779408"/>
                </a:moveTo>
                <a:cubicBezTo>
                  <a:pt x="953833" y="777515"/>
                  <a:pt x="952119" y="777515"/>
                  <a:pt x="946594" y="780658"/>
                </a:cubicBezTo>
                <a:lnTo>
                  <a:pt x="946690" y="780563"/>
                </a:lnTo>
                <a:lnTo>
                  <a:pt x="946311" y="780848"/>
                </a:lnTo>
                <a:lnTo>
                  <a:pt x="952858" y="779598"/>
                </a:lnTo>
                <a:cubicBezTo>
                  <a:pt x="952167" y="781491"/>
                  <a:pt x="949071" y="785277"/>
                  <a:pt x="944975" y="789707"/>
                </a:cubicBezTo>
                <a:cubicBezTo>
                  <a:pt x="936784" y="798565"/>
                  <a:pt x="925925" y="812090"/>
                  <a:pt x="921353" y="818282"/>
                </a:cubicBezTo>
                <a:cubicBezTo>
                  <a:pt x="913457" y="827407"/>
                  <a:pt x="904923" y="835970"/>
                  <a:pt x="895826" y="843904"/>
                </a:cubicBezTo>
                <a:lnTo>
                  <a:pt x="879469" y="858439"/>
                </a:lnTo>
                <a:lnTo>
                  <a:pt x="879550" y="858429"/>
                </a:lnTo>
                <a:cubicBezTo>
                  <a:pt x="882301" y="856524"/>
                  <a:pt x="887206" y="852238"/>
                  <a:pt x="896112" y="843714"/>
                </a:cubicBezTo>
                <a:cubicBezTo>
                  <a:pt x="905208" y="835779"/>
                  <a:pt x="913743" y="827216"/>
                  <a:pt x="921639" y="818091"/>
                </a:cubicBezTo>
                <a:cubicBezTo>
                  <a:pt x="926211" y="811900"/>
                  <a:pt x="937069" y="798374"/>
                  <a:pt x="945261" y="789516"/>
                </a:cubicBezTo>
                <a:cubicBezTo>
                  <a:pt x="949357" y="785087"/>
                  <a:pt x="952452" y="781301"/>
                  <a:pt x="953143" y="779408"/>
                </a:cubicBezTo>
                <a:close/>
                <a:moveTo>
                  <a:pt x="1124092" y="775048"/>
                </a:moveTo>
                <a:lnTo>
                  <a:pt x="1105281" y="788754"/>
                </a:lnTo>
                <a:cubicBezTo>
                  <a:pt x="1096518" y="794802"/>
                  <a:pt x="1087779" y="800708"/>
                  <a:pt x="1079957" y="805863"/>
                </a:cubicBezTo>
                <a:lnTo>
                  <a:pt x="1060412" y="818294"/>
                </a:lnTo>
                <a:lnTo>
                  <a:pt x="1060705" y="818186"/>
                </a:lnTo>
                <a:cubicBezTo>
                  <a:pt x="1070896" y="812090"/>
                  <a:pt x="1088327" y="800565"/>
                  <a:pt x="1105853" y="788468"/>
                </a:cubicBezTo>
                <a:close/>
                <a:moveTo>
                  <a:pt x="710097" y="773777"/>
                </a:moveTo>
                <a:lnTo>
                  <a:pt x="709232" y="773800"/>
                </a:lnTo>
                <a:cubicBezTo>
                  <a:pt x="709042" y="770133"/>
                  <a:pt x="700707" y="777396"/>
                  <a:pt x="689682" y="788290"/>
                </a:cubicBezTo>
                <a:lnTo>
                  <a:pt x="658216" y="820271"/>
                </a:lnTo>
                <a:lnTo>
                  <a:pt x="657788" y="820725"/>
                </a:lnTo>
                <a:lnTo>
                  <a:pt x="689444" y="788742"/>
                </a:lnTo>
                <a:cubicBezTo>
                  <a:pt x="700421" y="777967"/>
                  <a:pt x="708755" y="770704"/>
                  <a:pt x="709136" y="773895"/>
                </a:cubicBezTo>
                <a:close/>
                <a:moveTo>
                  <a:pt x="3030284" y="750083"/>
                </a:moveTo>
                <a:cubicBezTo>
                  <a:pt x="3041143" y="761398"/>
                  <a:pt x="3052725" y="771990"/>
                  <a:pt x="3064955" y="781801"/>
                </a:cubicBezTo>
                <a:cubicBezTo>
                  <a:pt x="3076347" y="790202"/>
                  <a:pt x="3086958" y="799603"/>
                  <a:pt x="3096673" y="809900"/>
                </a:cubicBezTo>
                <a:cubicBezTo>
                  <a:pt x="3105341" y="825997"/>
                  <a:pt x="3125248" y="839808"/>
                  <a:pt x="3142774" y="854667"/>
                </a:cubicBezTo>
                <a:cubicBezTo>
                  <a:pt x="3156910" y="866669"/>
                  <a:pt x="3170416" y="879384"/>
                  <a:pt x="3183256" y="892767"/>
                </a:cubicBezTo>
                <a:cubicBezTo>
                  <a:pt x="3191923" y="900444"/>
                  <a:pt x="3198791" y="909941"/>
                  <a:pt x="3203354" y="920580"/>
                </a:cubicBezTo>
                <a:lnTo>
                  <a:pt x="3203286" y="920517"/>
                </a:lnTo>
                <a:lnTo>
                  <a:pt x="3224498" y="945059"/>
                </a:lnTo>
                <a:lnTo>
                  <a:pt x="3248977" y="973634"/>
                </a:lnTo>
                <a:cubicBezTo>
                  <a:pt x="3256788" y="983159"/>
                  <a:pt x="3264027" y="992684"/>
                  <a:pt x="3270123" y="999447"/>
                </a:cubicBezTo>
                <a:cubicBezTo>
                  <a:pt x="3282363" y="1013496"/>
                  <a:pt x="3295269" y="1028069"/>
                  <a:pt x="3300353" y="1032403"/>
                </a:cubicBezTo>
                <a:lnTo>
                  <a:pt x="3300479" y="1031949"/>
                </a:lnTo>
                <a:lnTo>
                  <a:pt x="3288303" y="1019378"/>
                </a:lnTo>
                <a:cubicBezTo>
                  <a:pt x="3282911" y="1013436"/>
                  <a:pt x="3276625" y="1006281"/>
                  <a:pt x="3270505" y="999256"/>
                </a:cubicBezTo>
                <a:cubicBezTo>
                  <a:pt x="3264409" y="992398"/>
                  <a:pt x="3257170" y="983159"/>
                  <a:pt x="3249359" y="973444"/>
                </a:cubicBezTo>
                <a:lnTo>
                  <a:pt x="3224884" y="945159"/>
                </a:lnTo>
                <a:lnTo>
                  <a:pt x="3224879" y="945155"/>
                </a:lnTo>
                <a:lnTo>
                  <a:pt x="3203639" y="920581"/>
                </a:lnTo>
                <a:cubicBezTo>
                  <a:pt x="3199076" y="909941"/>
                  <a:pt x="3192209" y="900445"/>
                  <a:pt x="3183541" y="892767"/>
                </a:cubicBezTo>
                <a:cubicBezTo>
                  <a:pt x="3170701" y="879385"/>
                  <a:pt x="3157195" y="866669"/>
                  <a:pt x="3143060" y="854667"/>
                </a:cubicBezTo>
                <a:cubicBezTo>
                  <a:pt x="3125153" y="839808"/>
                  <a:pt x="3105626" y="826092"/>
                  <a:pt x="3096959" y="809900"/>
                </a:cubicBezTo>
                <a:cubicBezTo>
                  <a:pt x="3087243" y="799603"/>
                  <a:pt x="3076632" y="790202"/>
                  <a:pt x="3065240" y="781801"/>
                </a:cubicBezTo>
                <a:lnTo>
                  <a:pt x="3030634" y="750142"/>
                </a:lnTo>
                <a:close/>
                <a:moveTo>
                  <a:pt x="860298" y="746367"/>
                </a:moveTo>
                <a:cubicBezTo>
                  <a:pt x="843153" y="762465"/>
                  <a:pt x="825151" y="777514"/>
                  <a:pt x="809054" y="794564"/>
                </a:cubicBezTo>
                <a:lnTo>
                  <a:pt x="794671" y="805518"/>
                </a:lnTo>
                <a:cubicBezTo>
                  <a:pt x="793909" y="804089"/>
                  <a:pt x="794671" y="801708"/>
                  <a:pt x="799053" y="795993"/>
                </a:cubicBezTo>
                <a:cubicBezTo>
                  <a:pt x="802386" y="792040"/>
                  <a:pt x="805911" y="788258"/>
                  <a:pt x="809625" y="784658"/>
                </a:cubicBezTo>
                <a:cubicBezTo>
                  <a:pt x="815798" y="778390"/>
                  <a:pt x="822351" y="772504"/>
                  <a:pt x="829247" y="767037"/>
                </a:cubicBezTo>
                <a:cubicBezTo>
                  <a:pt x="848297" y="751130"/>
                  <a:pt x="861156" y="741605"/>
                  <a:pt x="860298" y="746367"/>
                </a:cubicBezTo>
                <a:close/>
                <a:moveTo>
                  <a:pt x="874553" y="743619"/>
                </a:moveTo>
                <a:lnTo>
                  <a:pt x="856838" y="758412"/>
                </a:lnTo>
                <a:lnTo>
                  <a:pt x="856965" y="758559"/>
                </a:lnTo>
                <a:close/>
                <a:moveTo>
                  <a:pt x="3007488" y="742289"/>
                </a:moveTo>
                <a:lnTo>
                  <a:pt x="3009340" y="745975"/>
                </a:lnTo>
                <a:lnTo>
                  <a:pt x="3023062" y="758447"/>
                </a:lnTo>
                <a:lnTo>
                  <a:pt x="3009377" y="745475"/>
                </a:lnTo>
                <a:close/>
                <a:moveTo>
                  <a:pt x="1209544" y="716685"/>
                </a:moveTo>
                <a:lnTo>
                  <a:pt x="1206533" y="719519"/>
                </a:lnTo>
                <a:lnTo>
                  <a:pt x="1195703" y="727061"/>
                </a:lnTo>
                <a:lnTo>
                  <a:pt x="1206390" y="719745"/>
                </a:lnTo>
                <a:close/>
                <a:moveTo>
                  <a:pt x="3130049" y="714703"/>
                </a:moveTo>
                <a:cubicBezTo>
                  <a:pt x="3128927" y="714191"/>
                  <a:pt x="3129499" y="715030"/>
                  <a:pt x="3131201" y="716769"/>
                </a:cubicBezTo>
                <a:lnTo>
                  <a:pt x="3150205" y="734107"/>
                </a:lnTo>
                <a:lnTo>
                  <a:pt x="3150206" y="734105"/>
                </a:lnTo>
                <a:lnTo>
                  <a:pt x="3131202" y="716661"/>
                </a:lnTo>
                <a:lnTo>
                  <a:pt x="3130157" y="714775"/>
                </a:lnTo>
                <a:close/>
                <a:moveTo>
                  <a:pt x="1027843" y="702934"/>
                </a:moveTo>
                <a:cubicBezTo>
                  <a:pt x="1021385" y="705144"/>
                  <a:pt x="1015213" y="708115"/>
                  <a:pt x="1009460" y="711792"/>
                </a:cubicBezTo>
                <a:cubicBezTo>
                  <a:pt x="996811" y="719165"/>
                  <a:pt x="984686" y="727413"/>
                  <a:pt x="973170" y="736462"/>
                </a:cubicBezTo>
                <a:cubicBezTo>
                  <a:pt x="960692" y="746082"/>
                  <a:pt x="945357" y="758846"/>
                  <a:pt x="931165" y="770371"/>
                </a:cubicBezTo>
                <a:cubicBezTo>
                  <a:pt x="920421" y="780229"/>
                  <a:pt x="909172" y="789516"/>
                  <a:pt x="897446" y="798184"/>
                </a:cubicBezTo>
                <a:cubicBezTo>
                  <a:pt x="880330" y="809671"/>
                  <a:pt x="864518" y="822987"/>
                  <a:pt x="850297" y="837903"/>
                </a:cubicBezTo>
                <a:cubicBezTo>
                  <a:pt x="841915" y="846571"/>
                  <a:pt x="832390" y="856286"/>
                  <a:pt x="822865" y="866478"/>
                </a:cubicBezTo>
                <a:cubicBezTo>
                  <a:pt x="817912" y="871621"/>
                  <a:pt x="813055" y="876670"/>
                  <a:pt x="808387" y="882194"/>
                </a:cubicBezTo>
                <a:lnTo>
                  <a:pt x="794393" y="899214"/>
                </a:lnTo>
                <a:lnTo>
                  <a:pt x="794481" y="899244"/>
                </a:lnTo>
                <a:lnTo>
                  <a:pt x="794573" y="899323"/>
                </a:lnTo>
                <a:lnTo>
                  <a:pt x="808578" y="882289"/>
                </a:lnTo>
                <a:cubicBezTo>
                  <a:pt x="813245" y="876765"/>
                  <a:pt x="818103" y="871717"/>
                  <a:pt x="823056" y="866573"/>
                </a:cubicBezTo>
                <a:cubicBezTo>
                  <a:pt x="832581" y="856381"/>
                  <a:pt x="842106" y="846666"/>
                  <a:pt x="850488" y="837998"/>
                </a:cubicBezTo>
                <a:cubicBezTo>
                  <a:pt x="864709" y="823082"/>
                  <a:pt x="880520" y="809766"/>
                  <a:pt x="897637" y="798279"/>
                </a:cubicBezTo>
                <a:cubicBezTo>
                  <a:pt x="909362" y="789611"/>
                  <a:pt x="920611" y="780324"/>
                  <a:pt x="931355" y="770466"/>
                </a:cubicBezTo>
                <a:cubicBezTo>
                  <a:pt x="945547" y="758941"/>
                  <a:pt x="960883" y="746177"/>
                  <a:pt x="973360" y="736557"/>
                </a:cubicBezTo>
                <a:cubicBezTo>
                  <a:pt x="984876" y="727508"/>
                  <a:pt x="997001" y="719260"/>
                  <a:pt x="1009651" y="711887"/>
                </a:cubicBezTo>
                <a:cubicBezTo>
                  <a:pt x="1015404" y="708211"/>
                  <a:pt x="1021576" y="705239"/>
                  <a:pt x="1028034" y="703030"/>
                </a:cubicBezTo>
                <a:lnTo>
                  <a:pt x="1029917" y="703390"/>
                </a:lnTo>
                <a:close/>
                <a:moveTo>
                  <a:pt x="590780" y="697370"/>
                </a:moveTo>
                <a:lnTo>
                  <a:pt x="590685" y="697400"/>
                </a:lnTo>
                <a:cubicBezTo>
                  <a:pt x="587783" y="699614"/>
                  <a:pt x="583658" y="703483"/>
                  <a:pt x="578431" y="708841"/>
                </a:cubicBezTo>
                <a:lnTo>
                  <a:pt x="571843" y="715955"/>
                </a:lnTo>
                <a:lnTo>
                  <a:pt x="569874" y="717888"/>
                </a:lnTo>
                <a:lnTo>
                  <a:pt x="566267" y="721978"/>
                </a:lnTo>
                <a:lnTo>
                  <a:pt x="559568" y="729211"/>
                </a:lnTo>
                <a:cubicBezTo>
                  <a:pt x="552261" y="737379"/>
                  <a:pt x="543974" y="746868"/>
                  <a:pt x="534830" y="757512"/>
                </a:cubicBezTo>
                <a:cubicBezTo>
                  <a:pt x="525019" y="770037"/>
                  <a:pt x="514780" y="783277"/>
                  <a:pt x="504743" y="795922"/>
                </a:cubicBezTo>
                <a:lnTo>
                  <a:pt x="488850" y="815098"/>
                </a:lnTo>
                <a:lnTo>
                  <a:pt x="488237" y="815951"/>
                </a:lnTo>
                <a:lnTo>
                  <a:pt x="504838" y="795922"/>
                </a:lnTo>
                <a:cubicBezTo>
                  <a:pt x="514875" y="783277"/>
                  <a:pt x="525114" y="770037"/>
                  <a:pt x="534924" y="757512"/>
                </a:cubicBezTo>
                <a:lnTo>
                  <a:pt x="566267" y="721978"/>
                </a:lnTo>
                <a:lnTo>
                  <a:pt x="571843" y="715955"/>
                </a:lnTo>
                <a:close/>
                <a:moveTo>
                  <a:pt x="595599" y="695887"/>
                </a:moveTo>
                <a:lnTo>
                  <a:pt x="590780" y="697370"/>
                </a:lnTo>
                <a:lnTo>
                  <a:pt x="595573" y="695922"/>
                </a:lnTo>
                <a:close/>
                <a:moveTo>
                  <a:pt x="3070384" y="695505"/>
                </a:moveTo>
                <a:cubicBezTo>
                  <a:pt x="3073566" y="699506"/>
                  <a:pt x="3077176" y="703144"/>
                  <a:pt x="3081147" y="706364"/>
                </a:cubicBezTo>
                <a:lnTo>
                  <a:pt x="3105295" y="728945"/>
                </a:lnTo>
                <a:lnTo>
                  <a:pt x="3106264" y="729561"/>
                </a:lnTo>
                <a:lnTo>
                  <a:pt x="3079623" y="704649"/>
                </a:lnTo>
                <a:lnTo>
                  <a:pt x="3070633" y="695578"/>
                </a:lnTo>
                <a:close/>
                <a:moveTo>
                  <a:pt x="909629" y="691479"/>
                </a:moveTo>
                <a:lnTo>
                  <a:pt x="906780" y="692552"/>
                </a:lnTo>
                <a:lnTo>
                  <a:pt x="906782" y="692552"/>
                </a:lnTo>
                <a:close/>
                <a:moveTo>
                  <a:pt x="912848" y="690266"/>
                </a:moveTo>
                <a:lnTo>
                  <a:pt x="912846" y="690267"/>
                </a:lnTo>
                <a:lnTo>
                  <a:pt x="913651" y="692123"/>
                </a:lnTo>
                <a:cubicBezTo>
                  <a:pt x="913692" y="692886"/>
                  <a:pt x="913832" y="693516"/>
                  <a:pt x="915045" y="693195"/>
                </a:cubicBezTo>
                <a:lnTo>
                  <a:pt x="915090" y="693168"/>
                </a:lnTo>
                <a:lnTo>
                  <a:pt x="913674" y="692123"/>
                </a:lnTo>
                <a:cubicBezTo>
                  <a:pt x="913620" y="691361"/>
                  <a:pt x="913671" y="690468"/>
                  <a:pt x="912848" y="690266"/>
                </a:cubicBezTo>
                <a:close/>
                <a:moveTo>
                  <a:pt x="874445" y="683588"/>
                </a:moveTo>
                <a:lnTo>
                  <a:pt x="873592" y="684327"/>
                </a:lnTo>
                <a:lnTo>
                  <a:pt x="812959" y="754941"/>
                </a:lnTo>
                <a:cubicBezTo>
                  <a:pt x="798291" y="770752"/>
                  <a:pt x="783908" y="788659"/>
                  <a:pt x="769525" y="805328"/>
                </a:cubicBezTo>
                <a:cubicBezTo>
                  <a:pt x="762477" y="813710"/>
                  <a:pt x="755333" y="821711"/>
                  <a:pt x="749046" y="829998"/>
                </a:cubicBezTo>
                <a:lnTo>
                  <a:pt x="731806" y="853524"/>
                </a:lnTo>
                <a:lnTo>
                  <a:pt x="718800" y="870247"/>
                </a:lnTo>
                <a:lnTo>
                  <a:pt x="718801" y="870246"/>
                </a:lnTo>
                <a:cubicBezTo>
                  <a:pt x="722484" y="865942"/>
                  <a:pt x="726782" y="860477"/>
                  <a:pt x="731806" y="853524"/>
                </a:cubicBezTo>
                <a:lnTo>
                  <a:pt x="748189" y="831236"/>
                </a:lnTo>
                <a:cubicBezTo>
                  <a:pt x="754476" y="822949"/>
                  <a:pt x="761620" y="814948"/>
                  <a:pt x="768668" y="806566"/>
                </a:cubicBezTo>
                <a:cubicBezTo>
                  <a:pt x="783051" y="789897"/>
                  <a:pt x="797434" y="771990"/>
                  <a:pt x="812102" y="756179"/>
                </a:cubicBezTo>
                <a:cubicBezTo>
                  <a:pt x="834210" y="733452"/>
                  <a:pt x="854888" y="709373"/>
                  <a:pt x="874015" y="684074"/>
                </a:cubicBezTo>
                <a:close/>
                <a:moveTo>
                  <a:pt x="2812148" y="673518"/>
                </a:moveTo>
                <a:cubicBezTo>
                  <a:pt x="2810536" y="670763"/>
                  <a:pt x="2828306" y="678765"/>
                  <a:pt x="2831021" y="678836"/>
                </a:cubicBezTo>
                <a:cubicBezTo>
                  <a:pt x="2833926" y="678960"/>
                  <a:pt x="2836821" y="679246"/>
                  <a:pt x="2839688" y="679693"/>
                </a:cubicBezTo>
                <a:cubicBezTo>
                  <a:pt x="2856929" y="691695"/>
                  <a:pt x="2874645" y="702840"/>
                  <a:pt x="2891409" y="715317"/>
                </a:cubicBezTo>
                <a:cubicBezTo>
                  <a:pt x="2888123" y="715431"/>
                  <a:pt x="2884846" y="714745"/>
                  <a:pt x="2881884" y="713316"/>
                </a:cubicBezTo>
                <a:cubicBezTo>
                  <a:pt x="2860329" y="705268"/>
                  <a:pt x="2840003" y="694238"/>
                  <a:pt x="2821496" y="680550"/>
                </a:cubicBezTo>
                <a:cubicBezTo>
                  <a:pt x="2815376" y="676551"/>
                  <a:pt x="2812685" y="674437"/>
                  <a:pt x="2812148" y="673518"/>
                </a:cubicBezTo>
                <a:close/>
                <a:moveTo>
                  <a:pt x="2916031" y="671076"/>
                </a:moveTo>
                <a:lnTo>
                  <a:pt x="2942249" y="699493"/>
                </a:lnTo>
                <a:cubicBezTo>
                  <a:pt x="2946131" y="703868"/>
                  <a:pt x="2949233" y="707705"/>
                  <a:pt x="2950757" y="710472"/>
                </a:cubicBezTo>
                <a:lnTo>
                  <a:pt x="2949834" y="714859"/>
                </a:lnTo>
                <a:lnTo>
                  <a:pt x="2976277" y="728461"/>
                </a:lnTo>
                <a:lnTo>
                  <a:pt x="2976400" y="728461"/>
                </a:lnTo>
                <a:lnTo>
                  <a:pt x="2950845" y="715316"/>
                </a:lnTo>
                <a:cubicBezTo>
                  <a:pt x="2960561" y="714936"/>
                  <a:pt x="2932272" y="688933"/>
                  <a:pt x="2917032" y="671312"/>
                </a:cubicBezTo>
                <a:close/>
                <a:moveTo>
                  <a:pt x="3162712" y="664966"/>
                </a:moveTo>
                <a:lnTo>
                  <a:pt x="3162205" y="665024"/>
                </a:lnTo>
                <a:cubicBezTo>
                  <a:pt x="3166720" y="671312"/>
                  <a:pt x="3171787" y="677169"/>
                  <a:pt x="3177350" y="682551"/>
                </a:cubicBezTo>
                <a:cubicBezTo>
                  <a:pt x="3181922" y="687028"/>
                  <a:pt x="3186875" y="692075"/>
                  <a:pt x="3192876" y="698077"/>
                </a:cubicBezTo>
                <a:lnTo>
                  <a:pt x="3212878" y="719603"/>
                </a:lnTo>
                <a:lnTo>
                  <a:pt x="3233241" y="742894"/>
                </a:lnTo>
                <a:lnTo>
                  <a:pt x="3234508" y="745406"/>
                </a:lnTo>
                <a:lnTo>
                  <a:pt x="3234661" y="746444"/>
                </a:lnTo>
                <a:lnTo>
                  <a:pt x="3235201" y="746778"/>
                </a:lnTo>
                <a:lnTo>
                  <a:pt x="3234508" y="745406"/>
                </a:lnTo>
                <a:lnTo>
                  <a:pt x="3234321" y="744130"/>
                </a:lnTo>
                <a:lnTo>
                  <a:pt x="3233241" y="742894"/>
                </a:lnTo>
                <a:lnTo>
                  <a:pt x="3231838" y="740114"/>
                </a:lnTo>
                <a:cubicBezTo>
                  <a:pt x="3228017" y="735402"/>
                  <a:pt x="3221677" y="728365"/>
                  <a:pt x="3213355" y="719507"/>
                </a:cubicBezTo>
                <a:lnTo>
                  <a:pt x="3193352" y="697981"/>
                </a:lnTo>
                <a:cubicBezTo>
                  <a:pt x="3187446" y="692075"/>
                  <a:pt x="3182398" y="686932"/>
                  <a:pt x="3177826" y="682455"/>
                </a:cubicBezTo>
                <a:close/>
                <a:moveTo>
                  <a:pt x="1103281" y="664453"/>
                </a:moveTo>
                <a:cubicBezTo>
                  <a:pt x="1095052" y="668568"/>
                  <a:pt x="1087098" y="673217"/>
                  <a:pt x="1079469" y="678359"/>
                </a:cubicBezTo>
                <a:cubicBezTo>
                  <a:pt x="1073564" y="682455"/>
                  <a:pt x="1066610" y="686551"/>
                  <a:pt x="1058800" y="691981"/>
                </a:cubicBezTo>
                <a:lnTo>
                  <a:pt x="1033278" y="710885"/>
                </a:lnTo>
                <a:lnTo>
                  <a:pt x="1033273" y="710935"/>
                </a:lnTo>
                <a:cubicBezTo>
                  <a:pt x="1002697" y="734652"/>
                  <a:pt x="996125" y="736843"/>
                  <a:pt x="989839" y="738843"/>
                </a:cubicBezTo>
                <a:cubicBezTo>
                  <a:pt x="964978" y="747130"/>
                  <a:pt x="934117" y="764370"/>
                  <a:pt x="841058" y="862668"/>
                </a:cubicBezTo>
                <a:cubicBezTo>
                  <a:pt x="827580" y="876955"/>
                  <a:pt x="819413" y="885480"/>
                  <a:pt x="814329" y="890445"/>
                </a:cubicBezTo>
                <a:lnTo>
                  <a:pt x="806282" y="896722"/>
                </a:lnTo>
                <a:lnTo>
                  <a:pt x="806672" y="896958"/>
                </a:lnTo>
                <a:cubicBezTo>
                  <a:pt x="808958" y="896863"/>
                  <a:pt x="814673" y="891339"/>
                  <a:pt x="841629" y="862764"/>
                </a:cubicBezTo>
                <a:cubicBezTo>
                  <a:pt x="934688" y="764465"/>
                  <a:pt x="965549" y="747225"/>
                  <a:pt x="990409" y="738939"/>
                </a:cubicBezTo>
                <a:cubicBezTo>
                  <a:pt x="995125" y="737438"/>
                  <a:pt x="1000000" y="735831"/>
                  <a:pt x="1015042" y="725115"/>
                </a:cubicBezTo>
                <a:lnTo>
                  <a:pt x="1033501" y="711286"/>
                </a:lnTo>
                <a:lnTo>
                  <a:pt x="1033749" y="710934"/>
                </a:lnTo>
                <a:lnTo>
                  <a:pt x="1059466" y="691885"/>
                </a:lnTo>
                <a:cubicBezTo>
                  <a:pt x="1067277" y="686455"/>
                  <a:pt x="1074230" y="682359"/>
                  <a:pt x="1080136" y="678264"/>
                </a:cubicBezTo>
                <a:lnTo>
                  <a:pt x="1103315" y="664728"/>
                </a:lnTo>
                <a:close/>
                <a:moveTo>
                  <a:pt x="1264813" y="660215"/>
                </a:moveTo>
                <a:lnTo>
                  <a:pt x="1264529" y="660337"/>
                </a:lnTo>
                <a:lnTo>
                  <a:pt x="1264539" y="661786"/>
                </a:lnTo>
                <a:cubicBezTo>
                  <a:pt x="1262277" y="664501"/>
                  <a:pt x="1261748" y="665852"/>
                  <a:pt x="1262746" y="666027"/>
                </a:cubicBezTo>
                <a:lnTo>
                  <a:pt x="1263135" y="665878"/>
                </a:lnTo>
                <a:lnTo>
                  <a:pt x="1264825" y="661882"/>
                </a:lnTo>
                <a:cubicBezTo>
                  <a:pt x="1265778" y="660739"/>
                  <a:pt x="1265968" y="660048"/>
                  <a:pt x="1264813" y="660215"/>
                </a:cubicBezTo>
                <a:close/>
                <a:moveTo>
                  <a:pt x="3058550" y="658595"/>
                </a:moveTo>
                <a:lnTo>
                  <a:pt x="3057406" y="658703"/>
                </a:lnTo>
                <a:cubicBezTo>
                  <a:pt x="3059835" y="662120"/>
                  <a:pt x="3071622" y="672503"/>
                  <a:pt x="3096388" y="692838"/>
                </a:cubicBezTo>
                <a:cubicBezTo>
                  <a:pt x="3114009" y="708554"/>
                  <a:pt x="3129439" y="723699"/>
                  <a:pt x="3145918" y="739034"/>
                </a:cubicBezTo>
                <a:cubicBezTo>
                  <a:pt x="3158300" y="751035"/>
                  <a:pt x="3169730" y="764084"/>
                  <a:pt x="3181731" y="776562"/>
                </a:cubicBezTo>
                <a:lnTo>
                  <a:pt x="3179731" y="778562"/>
                </a:lnTo>
                <a:lnTo>
                  <a:pt x="3214591" y="816556"/>
                </a:lnTo>
                <a:lnTo>
                  <a:pt x="3215158" y="816059"/>
                </a:lnTo>
                <a:lnTo>
                  <a:pt x="3180493" y="778277"/>
                </a:lnTo>
                <a:lnTo>
                  <a:pt x="3182493" y="776276"/>
                </a:lnTo>
                <a:cubicBezTo>
                  <a:pt x="3198591" y="791421"/>
                  <a:pt x="3207639" y="801232"/>
                  <a:pt x="3212259" y="807363"/>
                </a:cubicBezTo>
                <a:lnTo>
                  <a:pt x="3215295" y="815940"/>
                </a:lnTo>
                <a:lnTo>
                  <a:pt x="3215449" y="815805"/>
                </a:lnTo>
                <a:cubicBezTo>
                  <a:pt x="3218688" y="814948"/>
                  <a:pt x="3214687" y="805994"/>
                  <a:pt x="3182493" y="775514"/>
                </a:cubicBezTo>
                <a:lnTo>
                  <a:pt x="3146945" y="738264"/>
                </a:lnTo>
                <a:lnTo>
                  <a:pt x="3146679" y="738557"/>
                </a:lnTo>
                <a:cubicBezTo>
                  <a:pt x="3130201" y="723222"/>
                  <a:pt x="3114770" y="708077"/>
                  <a:pt x="3097149" y="692361"/>
                </a:cubicBezTo>
                <a:cubicBezTo>
                  <a:pt x="3084766" y="682193"/>
                  <a:pt x="3075628" y="674514"/>
                  <a:pt x="3069282" y="668949"/>
                </a:cubicBezTo>
                <a:close/>
                <a:moveTo>
                  <a:pt x="994612" y="657952"/>
                </a:moveTo>
                <a:lnTo>
                  <a:pt x="993411" y="658609"/>
                </a:lnTo>
                <a:lnTo>
                  <a:pt x="991001" y="660417"/>
                </a:lnTo>
                <a:lnTo>
                  <a:pt x="993423" y="658607"/>
                </a:lnTo>
                <a:close/>
                <a:moveTo>
                  <a:pt x="1004507" y="652548"/>
                </a:moveTo>
                <a:lnTo>
                  <a:pt x="1004290" y="652667"/>
                </a:lnTo>
                <a:lnTo>
                  <a:pt x="979456" y="676836"/>
                </a:lnTo>
                <a:lnTo>
                  <a:pt x="979391" y="676893"/>
                </a:lnTo>
                <a:lnTo>
                  <a:pt x="979457" y="676836"/>
                </a:lnTo>
                <a:cubicBezTo>
                  <a:pt x="989048" y="670121"/>
                  <a:pt x="997506" y="661930"/>
                  <a:pt x="1004507" y="652548"/>
                </a:cubicBezTo>
                <a:close/>
                <a:moveTo>
                  <a:pt x="2868370" y="649153"/>
                </a:moveTo>
                <a:lnTo>
                  <a:pt x="2884075" y="656856"/>
                </a:lnTo>
                <a:cubicBezTo>
                  <a:pt x="2891826" y="660906"/>
                  <a:pt x="2900053" y="665268"/>
                  <a:pt x="2906218" y="668210"/>
                </a:cubicBezTo>
                <a:lnTo>
                  <a:pt x="2907712" y="668640"/>
                </a:lnTo>
                <a:lnTo>
                  <a:pt x="2890986" y="660211"/>
                </a:lnTo>
                <a:cubicBezTo>
                  <a:pt x="2884134" y="656627"/>
                  <a:pt x="2877161" y="652951"/>
                  <a:pt x="2871768" y="650347"/>
                </a:cubicBezTo>
                <a:close/>
                <a:moveTo>
                  <a:pt x="1049846" y="648641"/>
                </a:moveTo>
                <a:cubicBezTo>
                  <a:pt x="1030796" y="660643"/>
                  <a:pt x="1021652" y="667310"/>
                  <a:pt x="1019747" y="665977"/>
                </a:cubicBezTo>
                <a:cubicBezTo>
                  <a:pt x="1027300" y="659442"/>
                  <a:pt x="1035577" y="653785"/>
                  <a:pt x="1044417" y="649117"/>
                </a:cubicBezTo>
                <a:cubicBezTo>
                  <a:pt x="1048512" y="647117"/>
                  <a:pt x="1049274" y="647785"/>
                  <a:pt x="1049846" y="648641"/>
                </a:cubicBezTo>
                <a:close/>
                <a:moveTo>
                  <a:pt x="975533" y="643858"/>
                </a:moveTo>
                <a:lnTo>
                  <a:pt x="972101" y="646265"/>
                </a:lnTo>
                <a:cubicBezTo>
                  <a:pt x="966321" y="650626"/>
                  <a:pt x="959811" y="655644"/>
                  <a:pt x="954882" y="659216"/>
                </a:cubicBezTo>
                <a:cubicBezTo>
                  <a:pt x="948681" y="664006"/>
                  <a:pt x="942156" y="668368"/>
                  <a:pt x="935355" y="672264"/>
                </a:cubicBezTo>
                <a:cubicBezTo>
                  <a:pt x="942222" y="668379"/>
                  <a:pt x="948804" y="664015"/>
                  <a:pt x="955072" y="659214"/>
                </a:cubicBezTo>
                <a:close/>
                <a:moveTo>
                  <a:pt x="984939" y="637261"/>
                </a:moveTo>
                <a:lnTo>
                  <a:pt x="981062" y="639980"/>
                </a:lnTo>
                <a:lnTo>
                  <a:pt x="984892" y="637419"/>
                </a:lnTo>
                <a:close/>
                <a:moveTo>
                  <a:pt x="1016890" y="632830"/>
                </a:moveTo>
                <a:lnTo>
                  <a:pt x="1016867" y="632847"/>
                </a:lnTo>
                <a:lnTo>
                  <a:pt x="958311" y="678168"/>
                </a:lnTo>
                <a:cubicBezTo>
                  <a:pt x="940746" y="691437"/>
                  <a:pt x="924068" y="705848"/>
                  <a:pt x="908399" y="721317"/>
                </a:cubicBezTo>
                <a:cubicBezTo>
                  <a:pt x="889349" y="736842"/>
                  <a:pt x="873348" y="753607"/>
                  <a:pt x="857631" y="767418"/>
                </a:cubicBezTo>
                <a:cubicBezTo>
                  <a:pt x="849916" y="774371"/>
                  <a:pt x="842486" y="780848"/>
                  <a:pt x="835628" y="786468"/>
                </a:cubicBezTo>
                <a:lnTo>
                  <a:pt x="821033" y="799220"/>
                </a:lnTo>
                <a:lnTo>
                  <a:pt x="835057" y="787230"/>
                </a:lnTo>
                <a:cubicBezTo>
                  <a:pt x="841915" y="781610"/>
                  <a:pt x="849345" y="775133"/>
                  <a:pt x="857060" y="768180"/>
                </a:cubicBezTo>
                <a:cubicBezTo>
                  <a:pt x="872776" y="754369"/>
                  <a:pt x="888778" y="737605"/>
                  <a:pt x="907828" y="722079"/>
                </a:cubicBezTo>
                <a:lnTo>
                  <a:pt x="909500" y="724015"/>
                </a:lnTo>
                <a:lnTo>
                  <a:pt x="910114" y="723413"/>
                </a:lnTo>
                <a:lnTo>
                  <a:pt x="910171" y="723367"/>
                </a:lnTo>
                <a:lnTo>
                  <a:pt x="908400" y="721317"/>
                </a:lnTo>
                <a:cubicBezTo>
                  <a:pt x="924069" y="705849"/>
                  <a:pt x="940747" y="691438"/>
                  <a:pt x="958311" y="678170"/>
                </a:cubicBezTo>
                <a:cubicBezTo>
                  <a:pt x="976408" y="664834"/>
                  <a:pt x="995649" y="650833"/>
                  <a:pt x="1016890" y="632830"/>
                </a:cubicBezTo>
                <a:close/>
                <a:moveTo>
                  <a:pt x="1337120" y="625973"/>
                </a:moveTo>
                <a:lnTo>
                  <a:pt x="1336939" y="626065"/>
                </a:lnTo>
                <a:lnTo>
                  <a:pt x="1337537" y="627139"/>
                </a:lnTo>
                <a:cubicBezTo>
                  <a:pt x="1335263" y="628831"/>
                  <a:pt x="1331167" y="631449"/>
                  <a:pt x="1327309" y="633974"/>
                </a:cubicBezTo>
                <a:cubicBezTo>
                  <a:pt x="1301115" y="650642"/>
                  <a:pt x="1293210" y="661310"/>
                  <a:pt x="1234440" y="694839"/>
                </a:cubicBezTo>
                <a:cubicBezTo>
                  <a:pt x="1226868" y="699601"/>
                  <a:pt x="1221463" y="703839"/>
                  <a:pt x="1217951" y="707113"/>
                </a:cubicBezTo>
                <a:lnTo>
                  <a:pt x="1213466" y="712784"/>
                </a:lnTo>
                <a:lnTo>
                  <a:pt x="1218486" y="706720"/>
                </a:lnTo>
                <a:cubicBezTo>
                  <a:pt x="1221915" y="703649"/>
                  <a:pt x="1227154" y="699696"/>
                  <a:pt x="1234726" y="694933"/>
                </a:cubicBezTo>
                <a:cubicBezTo>
                  <a:pt x="1293495" y="661405"/>
                  <a:pt x="1301401" y="650737"/>
                  <a:pt x="1327595" y="634068"/>
                </a:cubicBezTo>
                <a:cubicBezTo>
                  <a:pt x="1335310" y="629021"/>
                  <a:pt x="1343978" y="623591"/>
                  <a:pt x="1337120" y="625973"/>
                </a:cubicBezTo>
                <a:close/>
                <a:moveTo>
                  <a:pt x="3113094" y="619430"/>
                </a:moveTo>
                <a:lnTo>
                  <a:pt x="3118590" y="627383"/>
                </a:lnTo>
                <a:lnTo>
                  <a:pt x="3118616" y="625625"/>
                </a:lnTo>
                <a:close/>
                <a:moveTo>
                  <a:pt x="2841689" y="616733"/>
                </a:moveTo>
                <a:cubicBezTo>
                  <a:pt x="2854012" y="623234"/>
                  <a:pt x="2867540" y="630793"/>
                  <a:pt x="2878512" y="636698"/>
                </a:cubicBezTo>
                <a:lnTo>
                  <a:pt x="2883616" y="639338"/>
                </a:lnTo>
                <a:lnTo>
                  <a:pt x="2888492" y="641950"/>
                </a:lnTo>
                <a:lnTo>
                  <a:pt x="2889388" y="642323"/>
                </a:lnTo>
                <a:lnTo>
                  <a:pt x="2892582" y="643975"/>
                </a:lnTo>
                <a:lnTo>
                  <a:pt x="2899994" y="646738"/>
                </a:lnTo>
                <a:lnTo>
                  <a:pt x="2889388" y="642323"/>
                </a:lnTo>
                <a:lnTo>
                  <a:pt x="2883616" y="639338"/>
                </a:lnTo>
                <a:lnTo>
                  <a:pt x="2866827" y="630342"/>
                </a:lnTo>
                <a:cubicBezTo>
                  <a:pt x="2858655" y="625871"/>
                  <a:pt x="2849904" y="621067"/>
                  <a:pt x="2841689" y="616733"/>
                </a:cubicBezTo>
                <a:close/>
                <a:moveTo>
                  <a:pt x="887635" y="601492"/>
                </a:moveTo>
                <a:lnTo>
                  <a:pt x="887520" y="601522"/>
                </a:lnTo>
                <a:lnTo>
                  <a:pt x="885730" y="612162"/>
                </a:lnTo>
                <a:cubicBezTo>
                  <a:pt x="873157" y="622258"/>
                  <a:pt x="855917" y="636926"/>
                  <a:pt x="848868" y="641785"/>
                </a:cubicBezTo>
                <a:cubicBezTo>
                  <a:pt x="841820" y="646642"/>
                  <a:pt x="832485" y="653595"/>
                  <a:pt x="824294" y="659977"/>
                </a:cubicBezTo>
                <a:cubicBezTo>
                  <a:pt x="816102" y="666358"/>
                  <a:pt x="808482" y="673978"/>
                  <a:pt x="800672" y="681503"/>
                </a:cubicBezTo>
                <a:cubicBezTo>
                  <a:pt x="792861" y="689029"/>
                  <a:pt x="784860" y="696838"/>
                  <a:pt x="776955" y="704839"/>
                </a:cubicBezTo>
                <a:lnTo>
                  <a:pt x="776944" y="704851"/>
                </a:lnTo>
                <a:lnTo>
                  <a:pt x="800576" y="681598"/>
                </a:lnTo>
                <a:cubicBezTo>
                  <a:pt x="808482" y="674073"/>
                  <a:pt x="816293" y="666929"/>
                  <a:pt x="824198" y="660071"/>
                </a:cubicBezTo>
                <a:cubicBezTo>
                  <a:pt x="832104" y="653213"/>
                  <a:pt x="840581" y="647594"/>
                  <a:pt x="848773" y="641879"/>
                </a:cubicBezTo>
                <a:cubicBezTo>
                  <a:pt x="856964" y="636163"/>
                  <a:pt x="873062" y="622829"/>
                  <a:pt x="885635" y="612256"/>
                </a:cubicBezTo>
                <a:lnTo>
                  <a:pt x="885851" y="612103"/>
                </a:lnTo>
                <a:close/>
                <a:moveTo>
                  <a:pt x="1267829" y="600082"/>
                </a:moveTo>
                <a:lnTo>
                  <a:pt x="1265106" y="602454"/>
                </a:lnTo>
                <a:lnTo>
                  <a:pt x="1267354" y="602364"/>
                </a:lnTo>
                <a:close/>
                <a:moveTo>
                  <a:pt x="1255337" y="599047"/>
                </a:moveTo>
                <a:lnTo>
                  <a:pt x="1236494" y="614426"/>
                </a:lnTo>
                <a:cubicBezTo>
                  <a:pt x="1226922" y="621656"/>
                  <a:pt x="1215557" y="629901"/>
                  <a:pt x="1203770" y="638451"/>
                </a:cubicBezTo>
                <a:cubicBezTo>
                  <a:pt x="1190882" y="647566"/>
                  <a:pt x="1177023" y="655204"/>
                  <a:pt x="1162431" y="661214"/>
                </a:cubicBezTo>
                <a:cubicBezTo>
                  <a:pt x="1159193" y="661882"/>
                  <a:pt x="1159669" y="659786"/>
                  <a:pt x="1156335" y="660453"/>
                </a:cubicBezTo>
                <a:cubicBezTo>
                  <a:pt x="1153325" y="661271"/>
                  <a:pt x="1150449" y="662491"/>
                  <a:pt x="1147763" y="664073"/>
                </a:cubicBezTo>
                <a:cubicBezTo>
                  <a:pt x="1141105" y="667767"/>
                  <a:pt x="1134732" y="671978"/>
                  <a:pt x="1128713" y="676645"/>
                </a:cubicBezTo>
                <a:cubicBezTo>
                  <a:pt x="1110425" y="689885"/>
                  <a:pt x="1092803" y="703316"/>
                  <a:pt x="1079754" y="713983"/>
                </a:cubicBezTo>
                <a:cubicBezTo>
                  <a:pt x="1071610" y="720174"/>
                  <a:pt x="1064609" y="727756"/>
                  <a:pt x="1059085" y="736367"/>
                </a:cubicBezTo>
                <a:cubicBezTo>
                  <a:pt x="1059085" y="739891"/>
                  <a:pt x="1053751" y="745892"/>
                  <a:pt x="1043273" y="755417"/>
                </a:cubicBezTo>
                <a:cubicBezTo>
                  <a:pt x="1038035" y="760179"/>
                  <a:pt x="1031272" y="765608"/>
                  <a:pt x="1023557" y="772276"/>
                </a:cubicBezTo>
                <a:cubicBezTo>
                  <a:pt x="1015841" y="778943"/>
                  <a:pt x="1007078" y="786849"/>
                  <a:pt x="996887" y="795612"/>
                </a:cubicBezTo>
                <a:lnTo>
                  <a:pt x="978408" y="811614"/>
                </a:lnTo>
                <a:lnTo>
                  <a:pt x="968883" y="819520"/>
                </a:lnTo>
                <a:lnTo>
                  <a:pt x="968272" y="820112"/>
                </a:lnTo>
                <a:lnTo>
                  <a:pt x="977361" y="812567"/>
                </a:lnTo>
                <a:lnTo>
                  <a:pt x="995839" y="796565"/>
                </a:lnTo>
                <a:lnTo>
                  <a:pt x="997391" y="795803"/>
                </a:lnTo>
                <a:lnTo>
                  <a:pt x="1023081" y="773324"/>
                </a:lnTo>
                <a:cubicBezTo>
                  <a:pt x="1030701" y="766466"/>
                  <a:pt x="1037559" y="761227"/>
                  <a:pt x="1042798" y="756465"/>
                </a:cubicBezTo>
                <a:cubicBezTo>
                  <a:pt x="1053275" y="746940"/>
                  <a:pt x="1058514" y="740653"/>
                  <a:pt x="1058609" y="737415"/>
                </a:cubicBezTo>
                <a:cubicBezTo>
                  <a:pt x="1064134" y="728804"/>
                  <a:pt x="1071134" y="721222"/>
                  <a:pt x="1079278" y="715031"/>
                </a:cubicBezTo>
                <a:cubicBezTo>
                  <a:pt x="1092328" y="704363"/>
                  <a:pt x="1109949" y="690933"/>
                  <a:pt x="1128237" y="677694"/>
                </a:cubicBezTo>
                <a:cubicBezTo>
                  <a:pt x="1134257" y="673025"/>
                  <a:pt x="1140629" y="668817"/>
                  <a:pt x="1147287" y="665120"/>
                </a:cubicBezTo>
                <a:cubicBezTo>
                  <a:pt x="1149973" y="663539"/>
                  <a:pt x="1152849" y="662319"/>
                  <a:pt x="1155859" y="661500"/>
                </a:cubicBezTo>
                <a:cubicBezTo>
                  <a:pt x="1159193" y="660833"/>
                  <a:pt x="1158717" y="662929"/>
                  <a:pt x="1161955" y="662262"/>
                </a:cubicBezTo>
                <a:cubicBezTo>
                  <a:pt x="1176757" y="655947"/>
                  <a:pt x="1190787" y="647956"/>
                  <a:pt x="1203770" y="638451"/>
                </a:cubicBezTo>
                <a:lnTo>
                  <a:pt x="1204182" y="638274"/>
                </a:lnTo>
                <a:lnTo>
                  <a:pt x="1236020" y="614840"/>
                </a:lnTo>
                <a:cubicBezTo>
                  <a:pt x="1243201" y="609393"/>
                  <a:pt x="1249374" y="604515"/>
                  <a:pt x="1253964" y="600518"/>
                </a:cubicBezTo>
                <a:close/>
                <a:moveTo>
                  <a:pt x="1380614" y="598611"/>
                </a:moveTo>
                <a:cubicBezTo>
                  <a:pt x="1378888" y="597255"/>
                  <a:pt x="1370934" y="599112"/>
                  <a:pt x="1359123" y="603017"/>
                </a:cubicBezTo>
                <a:cubicBezTo>
                  <a:pt x="1347598" y="607399"/>
                  <a:pt x="1332262" y="613970"/>
                  <a:pt x="1315498" y="621210"/>
                </a:cubicBezTo>
                <a:cubicBezTo>
                  <a:pt x="1307116" y="625019"/>
                  <a:pt x="1298258" y="628544"/>
                  <a:pt x="1289590" y="632735"/>
                </a:cubicBezTo>
                <a:lnTo>
                  <a:pt x="1264064" y="645593"/>
                </a:lnTo>
                <a:cubicBezTo>
                  <a:pt x="1262730" y="643498"/>
                  <a:pt x="1264635" y="639307"/>
                  <a:pt x="1237298" y="653213"/>
                </a:cubicBezTo>
                <a:cubicBezTo>
                  <a:pt x="1223106" y="659881"/>
                  <a:pt x="1209676" y="667882"/>
                  <a:pt x="1200913" y="672263"/>
                </a:cubicBezTo>
                <a:lnTo>
                  <a:pt x="1192795" y="675357"/>
                </a:lnTo>
                <a:lnTo>
                  <a:pt x="1192543" y="675717"/>
                </a:lnTo>
                <a:cubicBezTo>
                  <a:pt x="1193650" y="675836"/>
                  <a:pt x="1196722" y="674646"/>
                  <a:pt x="1201103" y="672454"/>
                </a:cubicBezTo>
                <a:cubicBezTo>
                  <a:pt x="1209866" y="668073"/>
                  <a:pt x="1223296" y="660072"/>
                  <a:pt x="1237488" y="653404"/>
                </a:cubicBezTo>
                <a:cubicBezTo>
                  <a:pt x="1264825" y="639498"/>
                  <a:pt x="1262920" y="643690"/>
                  <a:pt x="1264254" y="645784"/>
                </a:cubicBezTo>
                <a:cubicBezTo>
                  <a:pt x="1251109" y="655404"/>
                  <a:pt x="1223296" y="673121"/>
                  <a:pt x="1212533" y="682647"/>
                </a:cubicBezTo>
                <a:cubicBezTo>
                  <a:pt x="1209771" y="684789"/>
                  <a:pt x="1207937" y="686504"/>
                  <a:pt x="1207556" y="687362"/>
                </a:cubicBezTo>
                <a:lnTo>
                  <a:pt x="1207995" y="687312"/>
                </a:lnTo>
                <a:lnTo>
                  <a:pt x="1212818" y="682741"/>
                </a:lnTo>
                <a:cubicBezTo>
                  <a:pt x="1223582" y="673217"/>
                  <a:pt x="1251395" y="655500"/>
                  <a:pt x="1264539" y="645879"/>
                </a:cubicBezTo>
                <a:lnTo>
                  <a:pt x="1290066" y="633021"/>
                </a:lnTo>
                <a:cubicBezTo>
                  <a:pt x="1298734" y="628830"/>
                  <a:pt x="1307592" y="625305"/>
                  <a:pt x="1315974" y="621496"/>
                </a:cubicBezTo>
                <a:cubicBezTo>
                  <a:pt x="1332738" y="614256"/>
                  <a:pt x="1348073" y="607684"/>
                  <a:pt x="1359599" y="603303"/>
                </a:cubicBezTo>
                <a:cubicBezTo>
                  <a:pt x="1365505" y="601350"/>
                  <a:pt x="1370446" y="599910"/>
                  <a:pt x="1374126" y="599127"/>
                </a:cubicBezTo>
                <a:lnTo>
                  <a:pt x="1380455" y="598919"/>
                </a:lnTo>
                <a:close/>
                <a:moveTo>
                  <a:pt x="1274046" y="595659"/>
                </a:moveTo>
                <a:lnTo>
                  <a:pt x="1270150" y="598060"/>
                </a:lnTo>
                <a:lnTo>
                  <a:pt x="1269860" y="598314"/>
                </a:lnTo>
                <a:close/>
                <a:moveTo>
                  <a:pt x="1298449" y="591063"/>
                </a:moveTo>
                <a:cubicBezTo>
                  <a:pt x="1295782" y="591731"/>
                  <a:pt x="1289638" y="594254"/>
                  <a:pt x="1283875" y="596635"/>
                </a:cubicBezTo>
                <a:lnTo>
                  <a:pt x="1267457" y="602360"/>
                </a:lnTo>
                <a:lnTo>
                  <a:pt x="1269349" y="602285"/>
                </a:lnTo>
                <a:cubicBezTo>
                  <a:pt x="1272369" y="601419"/>
                  <a:pt x="1277024" y="599719"/>
                  <a:pt x="1283399" y="597111"/>
                </a:cubicBezTo>
                <a:cubicBezTo>
                  <a:pt x="1289162" y="594730"/>
                  <a:pt x="1295306" y="592206"/>
                  <a:pt x="1297973" y="591539"/>
                </a:cubicBezTo>
                <a:lnTo>
                  <a:pt x="1298776" y="592106"/>
                </a:lnTo>
                <a:lnTo>
                  <a:pt x="1299360" y="591706"/>
                </a:lnTo>
                <a:cubicBezTo>
                  <a:pt x="1300247" y="590861"/>
                  <a:pt x="1299783" y="590730"/>
                  <a:pt x="1298449" y="591063"/>
                </a:cubicBezTo>
                <a:close/>
                <a:moveTo>
                  <a:pt x="1260732" y="590784"/>
                </a:moveTo>
                <a:lnTo>
                  <a:pt x="1259018" y="595105"/>
                </a:lnTo>
                <a:lnTo>
                  <a:pt x="1262402" y="591480"/>
                </a:lnTo>
                <a:close/>
                <a:moveTo>
                  <a:pt x="1181980" y="590493"/>
                </a:moveTo>
                <a:lnTo>
                  <a:pt x="1181291" y="591587"/>
                </a:lnTo>
                <a:lnTo>
                  <a:pt x="1182069" y="593173"/>
                </a:lnTo>
                <a:lnTo>
                  <a:pt x="1182939" y="592447"/>
                </a:lnTo>
                <a:close/>
                <a:moveTo>
                  <a:pt x="1242299" y="587646"/>
                </a:moveTo>
                <a:lnTo>
                  <a:pt x="1238429" y="591070"/>
                </a:lnTo>
                <a:cubicBezTo>
                  <a:pt x="1236631" y="592711"/>
                  <a:pt x="1235393" y="594039"/>
                  <a:pt x="1236059" y="594253"/>
                </a:cubicBezTo>
                <a:lnTo>
                  <a:pt x="1236116" y="594541"/>
                </a:lnTo>
                <a:lnTo>
                  <a:pt x="1240997" y="589234"/>
                </a:lnTo>
                <a:close/>
                <a:moveTo>
                  <a:pt x="862698" y="586916"/>
                </a:moveTo>
                <a:cubicBezTo>
                  <a:pt x="860739" y="587349"/>
                  <a:pt x="857822" y="588612"/>
                  <a:pt x="853345" y="591207"/>
                </a:cubicBezTo>
                <a:lnTo>
                  <a:pt x="850059" y="591036"/>
                </a:lnTo>
                <a:lnTo>
                  <a:pt x="849976" y="591123"/>
                </a:lnTo>
                <a:cubicBezTo>
                  <a:pt x="848225" y="593587"/>
                  <a:pt x="849487" y="593587"/>
                  <a:pt x="853535" y="591301"/>
                </a:cubicBezTo>
                <a:cubicBezTo>
                  <a:pt x="862489" y="586110"/>
                  <a:pt x="865204" y="586349"/>
                  <a:pt x="866478" y="587849"/>
                </a:cubicBezTo>
                <a:lnTo>
                  <a:pt x="870549" y="591751"/>
                </a:lnTo>
                <a:lnTo>
                  <a:pt x="870606" y="591706"/>
                </a:lnTo>
                <a:lnTo>
                  <a:pt x="866300" y="587598"/>
                </a:lnTo>
                <a:cubicBezTo>
                  <a:pt x="865657" y="586878"/>
                  <a:pt x="864656" y="586482"/>
                  <a:pt x="862698" y="586916"/>
                </a:cubicBezTo>
                <a:close/>
                <a:moveTo>
                  <a:pt x="2457765" y="586860"/>
                </a:moveTo>
                <a:lnTo>
                  <a:pt x="2457141" y="586980"/>
                </a:lnTo>
                <a:lnTo>
                  <a:pt x="2457557" y="587420"/>
                </a:lnTo>
                <a:lnTo>
                  <a:pt x="2458515" y="587654"/>
                </a:lnTo>
                <a:close/>
                <a:moveTo>
                  <a:pt x="1427186" y="585972"/>
                </a:moveTo>
                <a:lnTo>
                  <a:pt x="1426044" y="586163"/>
                </a:lnTo>
                <a:lnTo>
                  <a:pt x="1422643" y="588599"/>
                </a:lnTo>
                <a:cubicBezTo>
                  <a:pt x="1417607" y="591491"/>
                  <a:pt x="1408463" y="596016"/>
                  <a:pt x="1398461" y="600541"/>
                </a:cubicBezTo>
                <a:cubicBezTo>
                  <a:pt x="1390556" y="604065"/>
                  <a:pt x="1379411" y="609018"/>
                  <a:pt x="1371791" y="612162"/>
                </a:cubicBezTo>
                <a:lnTo>
                  <a:pt x="1364348" y="615119"/>
                </a:lnTo>
                <a:lnTo>
                  <a:pt x="1363956" y="615721"/>
                </a:lnTo>
                <a:cubicBezTo>
                  <a:pt x="1365361" y="615304"/>
                  <a:pt x="1368362" y="614019"/>
                  <a:pt x="1372267" y="612447"/>
                </a:cubicBezTo>
                <a:cubicBezTo>
                  <a:pt x="1380077" y="609303"/>
                  <a:pt x="1391317" y="604351"/>
                  <a:pt x="1398937" y="600827"/>
                </a:cubicBezTo>
                <a:cubicBezTo>
                  <a:pt x="1413939" y="594040"/>
                  <a:pt x="1427012" y="587253"/>
                  <a:pt x="1427186" y="585972"/>
                </a:cubicBezTo>
                <a:close/>
                <a:moveTo>
                  <a:pt x="1171589" y="585293"/>
                </a:moveTo>
                <a:lnTo>
                  <a:pt x="1171575" y="585301"/>
                </a:lnTo>
                <a:cubicBezTo>
                  <a:pt x="1149668" y="599302"/>
                  <a:pt x="1128998" y="612828"/>
                  <a:pt x="1108996" y="626449"/>
                </a:cubicBezTo>
                <a:lnTo>
                  <a:pt x="1050988" y="670169"/>
                </a:lnTo>
                <a:lnTo>
                  <a:pt x="1019310" y="693965"/>
                </a:lnTo>
                <a:lnTo>
                  <a:pt x="1007893" y="700905"/>
                </a:lnTo>
                <a:lnTo>
                  <a:pt x="1007886" y="700908"/>
                </a:lnTo>
                <a:lnTo>
                  <a:pt x="1007886" y="700909"/>
                </a:lnTo>
                <a:lnTo>
                  <a:pt x="1007893" y="700905"/>
                </a:lnTo>
                <a:lnTo>
                  <a:pt x="1015532" y="696802"/>
                </a:lnTo>
                <a:lnTo>
                  <a:pt x="1019310" y="693965"/>
                </a:lnTo>
                <a:lnTo>
                  <a:pt x="1022255" y="692175"/>
                </a:lnTo>
                <a:cubicBezTo>
                  <a:pt x="1029817" y="686778"/>
                  <a:pt x="1039774" y="679170"/>
                  <a:pt x="1050989" y="670169"/>
                </a:cubicBezTo>
                <a:lnTo>
                  <a:pt x="1108997" y="626448"/>
                </a:lnTo>
                <a:cubicBezTo>
                  <a:pt x="1128999" y="612827"/>
                  <a:pt x="1149668" y="599302"/>
                  <a:pt x="1171576" y="585301"/>
                </a:cubicBezTo>
                <a:close/>
                <a:moveTo>
                  <a:pt x="761440" y="584364"/>
                </a:moveTo>
                <a:lnTo>
                  <a:pt x="761334" y="584443"/>
                </a:lnTo>
                <a:cubicBezTo>
                  <a:pt x="751142" y="590825"/>
                  <a:pt x="743808" y="595492"/>
                  <a:pt x="736474" y="599588"/>
                </a:cubicBezTo>
                <a:cubicBezTo>
                  <a:pt x="726949" y="605208"/>
                  <a:pt x="713233" y="615304"/>
                  <a:pt x="680467" y="647213"/>
                </a:cubicBezTo>
                <a:cubicBezTo>
                  <a:pt x="663798" y="664549"/>
                  <a:pt x="637033" y="688075"/>
                  <a:pt x="615601" y="706174"/>
                </a:cubicBezTo>
                <a:lnTo>
                  <a:pt x="593293" y="724845"/>
                </a:lnTo>
                <a:lnTo>
                  <a:pt x="583299" y="732342"/>
                </a:lnTo>
                <a:lnTo>
                  <a:pt x="583294" y="732345"/>
                </a:lnTo>
                <a:lnTo>
                  <a:pt x="583294" y="732345"/>
                </a:lnTo>
                <a:lnTo>
                  <a:pt x="583299" y="732342"/>
                </a:lnTo>
                <a:lnTo>
                  <a:pt x="589741" y="727818"/>
                </a:lnTo>
                <a:lnTo>
                  <a:pt x="593293" y="724845"/>
                </a:lnTo>
                <a:lnTo>
                  <a:pt x="594807" y="723710"/>
                </a:lnTo>
                <a:cubicBezTo>
                  <a:pt x="600413" y="719077"/>
                  <a:pt x="607565" y="712960"/>
                  <a:pt x="615602" y="706174"/>
                </a:cubicBezTo>
                <a:cubicBezTo>
                  <a:pt x="637033" y="688076"/>
                  <a:pt x="663798" y="664549"/>
                  <a:pt x="680467" y="647215"/>
                </a:cubicBezTo>
                <a:cubicBezTo>
                  <a:pt x="713233" y="615306"/>
                  <a:pt x="726949" y="605208"/>
                  <a:pt x="736474" y="599590"/>
                </a:cubicBezTo>
                <a:cubicBezTo>
                  <a:pt x="743808" y="595494"/>
                  <a:pt x="751142" y="590827"/>
                  <a:pt x="761334" y="584444"/>
                </a:cubicBezTo>
                <a:close/>
                <a:moveTo>
                  <a:pt x="1166618" y="583876"/>
                </a:moveTo>
                <a:lnTo>
                  <a:pt x="1105568" y="619971"/>
                </a:lnTo>
                <a:lnTo>
                  <a:pt x="1048989" y="661690"/>
                </a:lnTo>
                <a:lnTo>
                  <a:pt x="1043184" y="666891"/>
                </a:lnTo>
                <a:lnTo>
                  <a:pt x="1048988" y="661691"/>
                </a:lnTo>
                <a:lnTo>
                  <a:pt x="1105567" y="619973"/>
                </a:lnTo>
                <a:close/>
                <a:moveTo>
                  <a:pt x="674372" y="577119"/>
                </a:moveTo>
                <a:lnTo>
                  <a:pt x="659416" y="591301"/>
                </a:lnTo>
                <a:cubicBezTo>
                  <a:pt x="660750" y="587777"/>
                  <a:pt x="660512" y="585943"/>
                  <a:pt x="658178" y="586335"/>
                </a:cubicBezTo>
                <a:lnTo>
                  <a:pt x="657454" y="586776"/>
                </a:lnTo>
                <a:lnTo>
                  <a:pt x="658654" y="591587"/>
                </a:lnTo>
                <a:cubicBezTo>
                  <a:pt x="645604" y="603397"/>
                  <a:pt x="632936" y="617590"/>
                  <a:pt x="620554" y="630448"/>
                </a:cubicBezTo>
                <a:cubicBezTo>
                  <a:pt x="608171" y="643308"/>
                  <a:pt x="596360" y="655214"/>
                  <a:pt x="586549" y="663597"/>
                </a:cubicBezTo>
                <a:cubicBezTo>
                  <a:pt x="565147" y="683379"/>
                  <a:pt x="544944" y="704439"/>
                  <a:pt x="526066" y="726651"/>
                </a:cubicBezTo>
                <a:cubicBezTo>
                  <a:pt x="515112" y="738557"/>
                  <a:pt x="505111" y="751988"/>
                  <a:pt x="494633" y="765513"/>
                </a:cubicBezTo>
                <a:lnTo>
                  <a:pt x="463486" y="806756"/>
                </a:lnTo>
                <a:cubicBezTo>
                  <a:pt x="450342" y="824854"/>
                  <a:pt x="438340" y="843237"/>
                  <a:pt x="425386" y="860954"/>
                </a:cubicBezTo>
                <a:lnTo>
                  <a:pt x="406813" y="887623"/>
                </a:lnTo>
                <a:cubicBezTo>
                  <a:pt x="400717" y="896577"/>
                  <a:pt x="395097" y="905816"/>
                  <a:pt x="389191" y="914865"/>
                </a:cubicBezTo>
                <a:lnTo>
                  <a:pt x="353473" y="969824"/>
                </a:lnTo>
                <a:lnTo>
                  <a:pt x="318611" y="1027831"/>
                </a:lnTo>
                <a:lnTo>
                  <a:pt x="304800" y="1050787"/>
                </a:lnTo>
                <a:lnTo>
                  <a:pt x="291751" y="1075456"/>
                </a:lnTo>
                <a:lnTo>
                  <a:pt x="265176" y="1126796"/>
                </a:lnTo>
                <a:cubicBezTo>
                  <a:pt x="256318" y="1144227"/>
                  <a:pt x="248793" y="1162610"/>
                  <a:pt x="240506" y="1180422"/>
                </a:cubicBezTo>
                <a:cubicBezTo>
                  <a:pt x="232219" y="1198234"/>
                  <a:pt x="224028" y="1216141"/>
                  <a:pt x="217360" y="1234048"/>
                </a:cubicBezTo>
                <a:cubicBezTo>
                  <a:pt x="206883" y="1260813"/>
                  <a:pt x="196786" y="1286435"/>
                  <a:pt x="186976" y="1311581"/>
                </a:cubicBezTo>
                <a:cubicBezTo>
                  <a:pt x="177165" y="1336727"/>
                  <a:pt x="169164" y="1361873"/>
                  <a:pt x="159829" y="1386829"/>
                </a:cubicBezTo>
                <a:cubicBezTo>
                  <a:pt x="155829" y="1396925"/>
                  <a:pt x="151638" y="1411498"/>
                  <a:pt x="148209" y="1422929"/>
                </a:cubicBezTo>
                <a:cubicBezTo>
                  <a:pt x="146494" y="1428644"/>
                  <a:pt x="144899" y="1433597"/>
                  <a:pt x="143625" y="1436859"/>
                </a:cubicBezTo>
                <a:lnTo>
                  <a:pt x="142729" y="1438136"/>
                </a:lnTo>
                <a:lnTo>
                  <a:pt x="142590" y="1440169"/>
                </a:lnTo>
                <a:cubicBezTo>
                  <a:pt x="143447" y="1442265"/>
                  <a:pt x="146305" y="1433978"/>
                  <a:pt x="149829" y="1422453"/>
                </a:cubicBezTo>
                <a:cubicBezTo>
                  <a:pt x="153353" y="1410927"/>
                  <a:pt x="157449" y="1396449"/>
                  <a:pt x="161450" y="1386353"/>
                </a:cubicBezTo>
                <a:cubicBezTo>
                  <a:pt x="170975" y="1361398"/>
                  <a:pt x="179738" y="1336537"/>
                  <a:pt x="188596" y="1311106"/>
                </a:cubicBezTo>
                <a:cubicBezTo>
                  <a:pt x="197454" y="1285674"/>
                  <a:pt x="208503" y="1260337"/>
                  <a:pt x="218981" y="1233572"/>
                </a:cubicBezTo>
                <a:cubicBezTo>
                  <a:pt x="225648" y="1215665"/>
                  <a:pt x="234411" y="1198044"/>
                  <a:pt x="242126" y="1179946"/>
                </a:cubicBezTo>
                <a:cubicBezTo>
                  <a:pt x="249842" y="1161849"/>
                  <a:pt x="257938" y="1143751"/>
                  <a:pt x="266796" y="1126321"/>
                </a:cubicBezTo>
                <a:lnTo>
                  <a:pt x="293371" y="1074981"/>
                </a:lnTo>
                <a:lnTo>
                  <a:pt x="306420" y="1050311"/>
                </a:lnTo>
                <a:lnTo>
                  <a:pt x="320231" y="1027356"/>
                </a:lnTo>
                <a:lnTo>
                  <a:pt x="355093" y="969349"/>
                </a:lnTo>
                <a:lnTo>
                  <a:pt x="390812" y="914389"/>
                </a:lnTo>
                <a:cubicBezTo>
                  <a:pt x="396717" y="905341"/>
                  <a:pt x="402337" y="896101"/>
                  <a:pt x="408433" y="887148"/>
                </a:cubicBezTo>
                <a:lnTo>
                  <a:pt x="427007" y="860478"/>
                </a:lnTo>
                <a:cubicBezTo>
                  <a:pt x="439484" y="842761"/>
                  <a:pt x="451486" y="824378"/>
                  <a:pt x="465107" y="806281"/>
                </a:cubicBezTo>
                <a:lnTo>
                  <a:pt x="496253" y="765037"/>
                </a:lnTo>
                <a:cubicBezTo>
                  <a:pt x="506731" y="751512"/>
                  <a:pt x="516732" y="738082"/>
                  <a:pt x="527686" y="726175"/>
                </a:cubicBezTo>
                <a:cubicBezTo>
                  <a:pt x="546564" y="703963"/>
                  <a:pt x="566767" y="682903"/>
                  <a:pt x="588170" y="663120"/>
                </a:cubicBezTo>
                <a:cubicBezTo>
                  <a:pt x="597695" y="654738"/>
                  <a:pt x="609791" y="642832"/>
                  <a:pt x="622174" y="629973"/>
                </a:cubicBezTo>
                <a:cubicBezTo>
                  <a:pt x="634556" y="617114"/>
                  <a:pt x="647320" y="602922"/>
                  <a:pt x="660274" y="591111"/>
                </a:cubicBezTo>
                <a:lnTo>
                  <a:pt x="665904" y="585773"/>
                </a:lnTo>
                <a:close/>
                <a:moveTo>
                  <a:pt x="1179672" y="576156"/>
                </a:moveTo>
                <a:lnTo>
                  <a:pt x="1179672" y="576157"/>
                </a:lnTo>
                <a:lnTo>
                  <a:pt x="1179674" y="576156"/>
                </a:lnTo>
                <a:close/>
                <a:moveTo>
                  <a:pt x="1191197" y="571489"/>
                </a:moveTo>
                <a:lnTo>
                  <a:pt x="1190666" y="571705"/>
                </a:lnTo>
                <a:lnTo>
                  <a:pt x="1189617" y="572883"/>
                </a:lnTo>
                <a:close/>
                <a:moveTo>
                  <a:pt x="1334870" y="571358"/>
                </a:moveTo>
                <a:cubicBezTo>
                  <a:pt x="1332120" y="571133"/>
                  <a:pt x="1325214" y="572919"/>
                  <a:pt x="1313688" y="577014"/>
                </a:cubicBezTo>
                <a:lnTo>
                  <a:pt x="1309650" y="577252"/>
                </a:lnTo>
                <a:lnTo>
                  <a:pt x="1309391" y="577478"/>
                </a:lnTo>
                <a:cubicBezTo>
                  <a:pt x="1308069" y="578896"/>
                  <a:pt x="1308593" y="579348"/>
                  <a:pt x="1314260" y="577110"/>
                </a:cubicBezTo>
                <a:lnTo>
                  <a:pt x="1334698" y="571652"/>
                </a:lnTo>
                <a:close/>
                <a:moveTo>
                  <a:pt x="2860453" y="562250"/>
                </a:moveTo>
                <a:lnTo>
                  <a:pt x="2860455" y="562264"/>
                </a:lnTo>
                <a:lnTo>
                  <a:pt x="2860454" y="562250"/>
                </a:lnTo>
                <a:close/>
                <a:moveTo>
                  <a:pt x="1579467" y="550913"/>
                </a:moveTo>
                <a:lnTo>
                  <a:pt x="1576864" y="551392"/>
                </a:lnTo>
                <a:cubicBezTo>
                  <a:pt x="1563529" y="555392"/>
                  <a:pt x="1543241" y="564440"/>
                  <a:pt x="1522381" y="573013"/>
                </a:cubicBezTo>
                <a:cubicBezTo>
                  <a:pt x="1514380" y="576061"/>
                  <a:pt x="1505046" y="580348"/>
                  <a:pt x="1495711" y="584443"/>
                </a:cubicBezTo>
                <a:cubicBezTo>
                  <a:pt x="1486377" y="588539"/>
                  <a:pt x="1477138" y="592255"/>
                  <a:pt x="1469518" y="594731"/>
                </a:cubicBezTo>
                <a:cubicBezTo>
                  <a:pt x="1445581" y="602617"/>
                  <a:pt x="1422083" y="611770"/>
                  <a:pt x="1399128" y="622162"/>
                </a:cubicBezTo>
                <a:cubicBezTo>
                  <a:pt x="1374934" y="631688"/>
                  <a:pt x="1351503" y="644737"/>
                  <a:pt x="1327690" y="656548"/>
                </a:cubicBezTo>
                <a:cubicBezTo>
                  <a:pt x="1321785" y="659596"/>
                  <a:pt x="1315689" y="662454"/>
                  <a:pt x="1309879" y="665596"/>
                </a:cubicBezTo>
                <a:lnTo>
                  <a:pt x="1292448" y="675597"/>
                </a:lnTo>
                <a:lnTo>
                  <a:pt x="1257777" y="695123"/>
                </a:lnTo>
                <a:cubicBezTo>
                  <a:pt x="1246156" y="701221"/>
                  <a:pt x="1235393" y="708839"/>
                  <a:pt x="1224249" y="715412"/>
                </a:cubicBezTo>
                <a:cubicBezTo>
                  <a:pt x="1213105" y="721984"/>
                  <a:pt x="1202341" y="728652"/>
                  <a:pt x="1191578" y="734938"/>
                </a:cubicBezTo>
                <a:cubicBezTo>
                  <a:pt x="1177080" y="748968"/>
                  <a:pt x="1161117" y="761389"/>
                  <a:pt x="1143953" y="771990"/>
                </a:cubicBezTo>
                <a:lnTo>
                  <a:pt x="1103033" y="797717"/>
                </a:lnTo>
                <a:lnTo>
                  <a:pt x="1102759" y="798009"/>
                </a:lnTo>
                <a:lnTo>
                  <a:pt x="1144143" y="771991"/>
                </a:lnTo>
                <a:cubicBezTo>
                  <a:pt x="1161307" y="761389"/>
                  <a:pt x="1177271" y="748969"/>
                  <a:pt x="1191768" y="734938"/>
                </a:cubicBezTo>
                <a:cubicBezTo>
                  <a:pt x="1202627" y="728652"/>
                  <a:pt x="1213485" y="722080"/>
                  <a:pt x="1224534" y="715412"/>
                </a:cubicBezTo>
                <a:cubicBezTo>
                  <a:pt x="1235583" y="708744"/>
                  <a:pt x="1246346" y="701221"/>
                  <a:pt x="1257967" y="695125"/>
                </a:cubicBezTo>
                <a:lnTo>
                  <a:pt x="1292638" y="675600"/>
                </a:lnTo>
                <a:lnTo>
                  <a:pt x="1310069" y="665596"/>
                </a:lnTo>
                <a:cubicBezTo>
                  <a:pt x="1315879" y="662454"/>
                  <a:pt x="1321975" y="659596"/>
                  <a:pt x="1327880" y="656548"/>
                </a:cubicBezTo>
                <a:cubicBezTo>
                  <a:pt x="1351883" y="644737"/>
                  <a:pt x="1375505" y="631785"/>
                  <a:pt x="1399318" y="622163"/>
                </a:cubicBezTo>
                <a:cubicBezTo>
                  <a:pt x="1422273" y="611770"/>
                  <a:pt x="1445771" y="602617"/>
                  <a:pt x="1469708" y="594731"/>
                </a:cubicBezTo>
                <a:cubicBezTo>
                  <a:pt x="1477328" y="592255"/>
                  <a:pt x="1486662" y="588539"/>
                  <a:pt x="1495901" y="584443"/>
                </a:cubicBezTo>
                <a:cubicBezTo>
                  <a:pt x="1505141" y="580348"/>
                  <a:pt x="1514951" y="576061"/>
                  <a:pt x="1522571" y="573013"/>
                </a:cubicBezTo>
                <a:cubicBezTo>
                  <a:pt x="1543431" y="564442"/>
                  <a:pt x="1564005" y="555868"/>
                  <a:pt x="1577054" y="551393"/>
                </a:cubicBezTo>
                <a:close/>
                <a:moveTo>
                  <a:pt x="1590199" y="548939"/>
                </a:moveTo>
                <a:lnTo>
                  <a:pt x="1590172" y="548944"/>
                </a:lnTo>
                <a:lnTo>
                  <a:pt x="1589775" y="549605"/>
                </a:lnTo>
                <a:close/>
                <a:moveTo>
                  <a:pt x="861909" y="547864"/>
                </a:moveTo>
                <a:lnTo>
                  <a:pt x="854869" y="552344"/>
                </a:lnTo>
                <a:cubicBezTo>
                  <a:pt x="840868" y="562536"/>
                  <a:pt x="822675" y="579299"/>
                  <a:pt x="803815" y="596160"/>
                </a:cubicBezTo>
                <a:cubicBezTo>
                  <a:pt x="796005" y="603112"/>
                  <a:pt x="789052" y="609494"/>
                  <a:pt x="783051" y="615210"/>
                </a:cubicBezTo>
                <a:cubicBezTo>
                  <a:pt x="777050" y="620924"/>
                  <a:pt x="772097" y="626829"/>
                  <a:pt x="767620" y="631782"/>
                </a:cubicBezTo>
                <a:cubicBezTo>
                  <a:pt x="760591" y="639584"/>
                  <a:pt x="753971" y="647756"/>
                  <a:pt x="747808" y="656262"/>
                </a:cubicBezTo>
                <a:cubicBezTo>
                  <a:pt x="743094" y="662577"/>
                  <a:pt x="739836" y="669863"/>
                  <a:pt x="738283" y="677598"/>
                </a:cubicBezTo>
                <a:cubicBezTo>
                  <a:pt x="727006" y="693971"/>
                  <a:pt x="714252" y="709268"/>
                  <a:pt x="700183" y="723317"/>
                </a:cubicBezTo>
                <a:cubicBezTo>
                  <a:pt x="689877" y="735271"/>
                  <a:pt x="678390" y="746149"/>
                  <a:pt x="665893" y="755798"/>
                </a:cubicBezTo>
                <a:cubicBezTo>
                  <a:pt x="645472" y="772790"/>
                  <a:pt x="626546" y="791498"/>
                  <a:pt x="609315" y="811709"/>
                </a:cubicBezTo>
                <a:cubicBezTo>
                  <a:pt x="598171" y="824759"/>
                  <a:pt x="586741" y="839427"/>
                  <a:pt x="574834" y="854477"/>
                </a:cubicBezTo>
                <a:cubicBezTo>
                  <a:pt x="562928" y="869526"/>
                  <a:pt x="550546" y="885242"/>
                  <a:pt x="539401" y="901625"/>
                </a:cubicBezTo>
                <a:lnTo>
                  <a:pt x="535921" y="905541"/>
                </a:lnTo>
                <a:lnTo>
                  <a:pt x="516387" y="934094"/>
                </a:lnTo>
                <a:cubicBezTo>
                  <a:pt x="509136" y="944059"/>
                  <a:pt x="502159" y="953251"/>
                  <a:pt x="495491" y="962395"/>
                </a:cubicBezTo>
                <a:cubicBezTo>
                  <a:pt x="482156" y="980683"/>
                  <a:pt x="469774" y="997733"/>
                  <a:pt x="457391" y="1017926"/>
                </a:cubicBezTo>
                <a:cubicBezTo>
                  <a:pt x="433102" y="1059455"/>
                  <a:pt x="423101" y="1077171"/>
                  <a:pt x="418720" y="1082124"/>
                </a:cubicBezTo>
                <a:lnTo>
                  <a:pt x="417319" y="1082026"/>
                </a:lnTo>
                <a:lnTo>
                  <a:pt x="417243" y="1082411"/>
                </a:lnTo>
                <a:cubicBezTo>
                  <a:pt x="417124" y="1084506"/>
                  <a:pt x="417766" y="1085078"/>
                  <a:pt x="419957" y="1082601"/>
                </a:cubicBezTo>
                <a:cubicBezTo>
                  <a:pt x="424339" y="1077648"/>
                  <a:pt x="434340" y="1059931"/>
                  <a:pt x="458629" y="1018402"/>
                </a:cubicBezTo>
                <a:cubicBezTo>
                  <a:pt x="471011" y="998209"/>
                  <a:pt x="483394" y="981160"/>
                  <a:pt x="496729" y="962872"/>
                </a:cubicBezTo>
                <a:cubicBezTo>
                  <a:pt x="510064" y="944584"/>
                  <a:pt x="524066" y="926200"/>
                  <a:pt x="539591" y="901721"/>
                </a:cubicBezTo>
                <a:cubicBezTo>
                  <a:pt x="550736" y="885338"/>
                  <a:pt x="563118" y="869717"/>
                  <a:pt x="575024" y="854572"/>
                </a:cubicBezTo>
                <a:cubicBezTo>
                  <a:pt x="586931" y="839427"/>
                  <a:pt x="598361" y="824854"/>
                  <a:pt x="609505" y="811805"/>
                </a:cubicBezTo>
                <a:cubicBezTo>
                  <a:pt x="626736" y="791593"/>
                  <a:pt x="645662" y="772886"/>
                  <a:pt x="666083" y="755893"/>
                </a:cubicBezTo>
                <a:cubicBezTo>
                  <a:pt x="678580" y="746244"/>
                  <a:pt x="690067" y="735367"/>
                  <a:pt x="700373" y="723413"/>
                </a:cubicBezTo>
                <a:cubicBezTo>
                  <a:pt x="714442" y="709364"/>
                  <a:pt x="727196" y="694067"/>
                  <a:pt x="738473" y="677694"/>
                </a:cubicBezTo>
                <a:cubicBezTo>
                  <a:pt x="740026" y="669959"/>
                  <a:pt x="743284" y="662673"/>
                  <a:pt x="747998" y="656357"/>
                </a:cubicBezTo>
                <a:cubicBezTo>
                  <a:pt x="754161" y="647852"/>
                  <a:pt x="760781" y="639680"/>
                  <a:pt x="767810" y="631878"/>
                </a:cubicBezTo>
                <a:cubicBezTo>
                  <a:pt x="772287" y="626925"/>
                  <a:pt x="777335" y="621400"/>
                  <a:pt x="783241" y="615304"/>
                </a:cubicBezTo>
                <a:cubicBezTo>
                  <a:pt x="789146" y="609208"/>
                  <a:pt x="796195" y="603112"/>
                  <a:pt x="804005" y="596254"/>
                </a:cubicBezTo>
                <a:cubicBezTo>
                  <a:pt x="823055" y="579395"/>
                  <a:pt x="841058" y="562917"/>
                  <a:pt x="855059" y="552440"/>
                </a:cubicBezTo>
                <a:close/>
                <a:moveTo>
                  <a:pt x="1142442" y="544247"/>
                </a:moveTo>
                <a:lnTo>
                  <a:pt x="1142429" y="544249"/>
                </a:lnTo>
                <a:cubicBezTo>
                  <a:pt x="1132180" y="547743"/>
                  <a:pt x="1122541" y="552820"/>
                  <a:pt x="1113854" y="559297"/>
                </a:cubicBezTo>
                <a:lnTo>
                  <a:pt x="1077468" y="582538"/>
                </a:lnTo>
                <a:lnTo>
                  <a:pt x="1043464" y="605874"/>
                </a:lnTo>
                <a:lnTo>
                  <a:pt x="1010508" y="628163"/>
                </a:lnTo>
                <a:lnTo>
                  <a:pt x="979456" y="651023"/>
                </a:lnTo>
                <a:cubicBezTo>
                  <a:pt x="969074" y="658452"/>
                  <a:pt x="958882" y="665977"/>
                  <a:pt x="948595" y="673407"/>
                </a:cubicBezTo>
                <a:lnTo>
                  <a:pt x="919068" y="696934"/>
                </a:lnTo>
                <a:lnTo>
                  <a:pt x="889350" y="720746"/>
                </a:lnTo>
                <a:cubicBezTo>
                  <a:pt x="879348" y="728652"/>
                  <a:pt x="869823" y="737605"/>
                  <a:pt x="860298" y="746178"/>
                </a:cubicBezTo>
                <a:cubicBezTo>
                  <a:pt x="861156" y="741606"/>
                  <a:pt x="848297" y="751131"/>
                  <a:pt x="829247" y="766847"/>
                </a:cubicBezTo>
                <a:cubicBezTo>
                  <a:pt x="822351" y="772314"/>
                  <a:pt x="815798" y="778201"/>
                  <a:pt x="809625" y="784468"/>
                </a:cubicBezTo>
                <a:cubicBezTo>
                  <a:pt x="805911" y="788069"/>
                  <a:pt x="802386" y="791850"/>
                  <a:pt x="799053" y="795803"/>
                </a:cubicBezTo>
                <a:cubicBezTo>
                  <a:pt x="794671" y="801518"/>
                  <a:pt x="793909" y="803899"/>
                  <a:pt x="794671" y="805328"/>
                </a:cubicBezTo>
                <a:lnTo>
                  <a:pt x="772421" y="829097"/>
                </a:lnTo>
                <a:lnTo>
                  <a:pt x="794672" y="805613"/>
                </a:lnTo>
                <a:lnTo>
                  <a:pt x="809054" y="794659"/>
                </a:lnTo>
                <a:cubicBezTo>
                  <a:pt x="808090" y="796695"/>
                  <a:pt x="808321" y="797475"/>
                  <a:pt x="809231" y="797544"/>
                </a:cubicBezTo>
                <a:lnTo>
                  <a:pt x="810705" y="797062"/>
                </a:lnTo>
                <a:lnTo>
                  <a:pt x="809435" y="794374"/>
                </a:lnTo>
                <a:lnTo>
                  <a:pt x="860189" y="746638"/>
                </a:lnTo>
                <a:lnTo>
                  <a:pt x="860489" y="746082"/>
                </a:lnTo>
                <a:cubicBezTo>
                  <a:pt x="870014" y="737510"/>
                  <a:pt x="879539" y="728557"/>
                  <a:pt x="889541" y="720651"/>
                </a:cubicBezTo>
                <a:lnTo>
                  <a:pt x="919258" y="696838"/>
                </a:lnTo>
                <a:lnTo>
                  <a:pt x="948786" y="673311"/>
                </a:lnTo>
                <a:cubicBezTo>
                  <a:pt x="959073" y="665882"/>
                  <a:pt x="969265" y="658357"/>
                  <a:pt x="979647" y="650929"/>
                </a:cubicBezTo>
                <a:lnTo>
                  <a:pt x="1010699" y="628068"/>
                </a:lnTo>
                <a:lnTo>
                  <a:pt x="1043655" y="605780"/>
                </a:lnTo>
                <a:lnTo>
                  <a:pt x="1077659" y="582443"/>
                </a:lnTo>
                <a:lnTo>
                  <a:pt x="1114045" y="559202"/>
                </a:lnTo>
                <a:close/>
                <a:moveTo>
                  <a:pt x="1496233" y="541232"/>
                </a:moveTo>
                <a:lnTo>
                  <a:pt x="1484515" y="548841"/>
                </a:lnTo>
                <a:cubicBezTo>
                  <a:pt x="1477287" y="552630"/>
                  <a:pt x="1466446" y="557773"/>
                  <a:pt x="1451039" y="564632"/>
                </a:cubicBezTo>
                <a:cubicBezTo>
                  <a:pt x="1436228" y="570689"/>
                  <a:pt x="1421950" y="577985"/>
                  <a:pt x="1408367" y="586444"/>
                </a:cubicBezTo>
                <a:cubicBezTo>
                  <a:pt x="1404700" y="588920"/>
                  <a:pt x="1403391" y="590467"/>
                  <a:pt x="1405379" y="590623"/>
                </a:cubicBezTo>
                <a:lnTo>
                  <a:pt x="1406092" y="590445"/>
                </a:lnTo>
                <a:lnTo>
                  <a:pt x="1408843" y="586730"/>
                </a:lnTo>
                <a:cubicBezTo>
                  <a:pt x="1422426" y="578272"/>
                  <a:pt x="1436704" y="570966"/>
                  <a:pt x="1451515" y="564918"/>
                </a:cubicBezTo>
                <a:cubicBezTo>
                  <a:pt x="1482329" y="551202"/>
                  <a:pt x="1494878" y="544343"/>
                  <a:pt x="1496795" y="541462"/>
                </a:cubicBezTo>
                <a:close/>
                <a:moveTo>
                  <a:pt x="877521" y="541185"/>
                </a:moveTo>
                <a:lnTo>
                  <a:pt x="879389" y="543083"/>
                </a:lnTo>
                <a:lnTo>
                  <a:pt x="879539" y="542688"/>
                </a:lnTo>
                <a:close/>
                <a:moveTo>
                  <a:pt x="877158" y="540915"/>
                </a:moveTo>
                <a:lnTo>
                  <a:pt x="876113" y="541072"/>
                </a:lnTo>
                <a:lnTo>
                  <a:pt x="877289" y="541012"/>
                </a:lnTo>
                <a:close/>
                <a:moveTo>
                  <a:pt x="1400842" y="540628"/>
                </a:moveTo>
                <a:lnTo>
                  <a:pt x="1400839" y="540629"/>
                </a:lnTo>
                <a:lnTo>
                  <a:pt x="1395985" y="543961"/>
                </a:lnTo>
                <a:lnTo>
                  <a:pt x="1384654" y="548626"/>
                </a:lnTo>
                <a:lnTo>
                  <a:pt x="1384650" y="548629"/>
                </a:lnTo>
                <a:cubicBezTo>
                  <a:pt x="1388555" y="547010"/>
                  <a:pt x="1393317" y="545295"/>
                  <a:pt x="1395984" y="543962"/>
                </a:cubicBezTo>
                <a:cubicBezTo>
                  <a:pt x="1397718" y="543028"/>
                  <a:pt x="1399347" y="541914"/>
                  <a:pt x="1400842" y="540628"/>
                </a:cubicBezTo>
                <a:close/>
                <a:moveTo>
                  <a:pt x="1482089" y="535572"/>
                </a:moveTo>
                <a:lnTo>
                  <a:pt x="1481994" y="535599"/>
                </a:lnTo>
                <a:lnTo>
                  <a:pt x="1447913" y="547839"/>
                </a:lnTo>
                <a:lnTo>
                  <a:pt x="1447929" y="547840"/>
                </a:lnTo>
                <a:close/>
                <a:moveTo>
                  <a:pt x="1607235" y="533788"/>
                </a:moveTo>
                <a:lnTo>
                  <a:pt x="1592199" y="536913"/>
                </a:lnTo>
                <a:cubicBezTo>
                  <a:pt x="1579464" y="539666"/>
                  <a:pt x="1566948" y="543352"/>
                  <a:pt x="1554766" y="547962"/>
                </a:cubicBezTo>
                <a:cubicBezTo>
                  <a:pt x="1544098" y="551868"/>
                  <a:pt x="1534668" y="555582"/>
                  <a:pt x="1525715" y="559297"/>
                </a:cubicBezTo>
                <a:cubicBezTo>
                  <a:pt x="1507617" y="566251"/>
                  <a:pt x="1491806" y="575013"/>
                  <a:pt x="1469613" y="583872"/>
                </a:cubicBezTo>
                <a:cubicBezTo>
                  <a:pt x="1452468" y="590730"/>
                  <a:pt x="1437513" y="596540"/>
                  <a:pt x="1421988" y="602922"/>
                </a:cubicBezTo>
                <a:cubicBezTo>
                  <a:pt x="1411415" y="607209"/>
                  <a:pt x="1391507" y="615304"/>
                  <a:pt x="1389698" y="616447"/>
                </a:cubicBezTo>
                <a:cubicBezTo>
                  <a:pt x="1374267" y="625400"/>
                  <a:pt x="1359599" y="634735"/>
                  <a:pt x="1344740" y="642736"/>
                </a:cubicBezTo>
                <a:cubicBezTo>
                  <a:pt x="1329881" y="650737"/>
                  <a:pt x="1314545" y="657595"/>
                  <a:pt x="1299972" y="665596"/>
                </a:cubicBezTo>
                <a:cubicBezTo>
                  <a:pt x="1285399" y="673597"/>
                  <a:pt x="1270731" y="680742"/>
                  <a:pt x="1255967" y="688266"/>
                </a:cubicBezTo>
                <a:lnTo>
                  <a:pt x="1245013" y="693886"/>
                </a:lnTo>
                <a:lnTo>
                  <a:pt x="1234345" y="700172"/>
                </a:lnTo>
                <a:lnTo>
                  <a:pt x="1213136" y="713202"/>
                </a:lnTo>
                <a:lnTo>
                  <a:pt x="1212965" y="713417"/>
                </a:lnTo>
                <a:lnTo>
                  <a:pt x="1234060" y="700457"/>
                </a:lnTo>
                <a:lnTo>
                  <a:pt x="1244728" y="694172"/>
                </a:lnTo>
                <a:lnTo>
                  <a:pt x="1255681" y="688551"/>
                </a:lnTo>
                <a:cubicBezTo>
                  <a:pt x="1270445" y="681028"/>
                  <a:pt x="1285114" y="673693"/>
                  <a:pt x="1299687" y="665883"/>
                </a:cubicBezTo>
                <a:cubicBezTo>
                  <a:pt x="1314260" y="658072"/>
                  <a:pt x="1329595" y="651405"/>
                  <a:pt x="1344454" y="643023"/>
                </a:cubicBezTo>
                <a:cubicBezTo>
                  <a:pt x="1359313" y="634640"/>
                  <a:pt x="1373982" y="625687"/>
                  <a:pt x="1389412" y="616733"/>
                </a:cubicBezTo>
                <a:cubicBezTo>
                  <a:pt x="1391222" y="615590"/>
                  <a:pt x="1411129" y="607209"/>
                  <a:pt x="1421702" y="603207"/>
                </a:cubicBezTo>
                <a:cubicBezTo>
                  <a:pt x="1437418" y="596446"/>
                  <a:pt x="1452373" y="590634"/>
                  <a:pt x="1469327" y="584157"/>
                </a:cubicBezTo>
                <a:cubicBezTo>
                  <a:pt x="1491520" y="575299"/>
                  <a:pt x="1507427" y="566537"/>
                  <a:pt x="1525429" y="559584"/>
                </a:cubicBezTo>
                <a:cubicBezTo>
                  <a:pt x="1534383" y="555868"/>
                  <a:pt x="1543813" y="552154"/>
                  <a:pt x="1554481" y="548248"/>
                </a:cubicBezTo>
                <a:cubicBezTo>
                  <a:pt x="1566663" y="543638"/>
                  <a:pt x="1579179" y="539953"/>
                  <a:pt x="1591914" y="537199"/>
                </a:cubicBezTo>
                <a:close/>
                <a:moveTo>
                  <a:pt x="1608323" y="533569"/>
                </a:moveTo>
                <a:lnTo>
                  <a:pt x="1608229" y="533582"/>
                </a:lnTo>
                <a:lnTo>
                  <a:pt x="1608198" y="533588"/>
                </a:lnTo>
                <a:close/>
                <a:moveTo>
                  <a:pt x="1266921" y="533484"/>
                </a:moveTo>
                <a:cubicBezTo>
                  <a:pt x="1269778" y="530436"/>
                  <a:pt x="1255205" y="537771"/>
                  <a:pt x="1244537" y="543010"/>
                </a:cubicBezTo>
                <a:cubicBezTo>
                  <a:pt x="1243347" y="542057"/>
                  <a:pt x="1239966" y="542390"/>
                  <a:pt x="1238049" y="541879"/>
                </a:cubicBezTo>
                <a:lnTo>
                  <a:pt x="1236927" y="540460"/>
                </a:lnTo>
                <a:lnTo>
                  <a:pt x="1236443" y="541067"/>
                </a:lnTo>
                <a:cubicBezTo>
                  <a:pt x="1235751" y="543902"/>
                  <a:pt x="1242466" y="542438"/>
                  <a:pt x="1244252" y="543866"/>
                </a:cubicBezTo>
                <a:lnTo>
                  <a:pt x="1245680" y="546343"/>
                </a:lnTo>
                <a:lnTo>
                  <a:pt x="1246536" y="548056"/>
                </a:lnTo>
                <a:lnTo>
                  <a:pt x="1247087" y="547728"/>
                </a:lnTo>
                <a:lnTo>
                  <a:pt x="1245966" y="545486"/>
                </a:lnTo>
                <a:lnTo>
                  <a:pt x="1246111" y="545405"/>
                </a:lnTo>
                <a:lnTo>
                  <a:pt x="1244728" y="543010"/>
                </a:lnTo>
                <a:cubicBezTo>
                  <a:pt x="1250062" y="540390"/>
                  <a:pt x="1256373" y="537247"/>
                  <a:pt x="1260992" y="535140"/>
                </a:cubicBezTo>
                <a:lnTo>
                  <a:pt x="1266762" y="533578"/>
                </a:lnTo>
                <a:close/>
                <a:moveTo>
                  <a:pt x="2963227" y="532532"/>
                </a:moveTo>
                <a:cubicBezTo>
                  <a:pt x="2958845" y="531771"/>
                  <a:pt x="2956464" y="532413"/>
                  <a:pt x="2955500" y="533985"/>
                </a:cubicBezTo>
                <a:lnTo>
                  <a:pt x="2955547" y="534408"/>
                </a:lnTo>
                <a:lnTo>
                  <a:pt x="2962942" y="532817"/>
                </a:lnTo>
                <a:cubicBezTo>
                  <a:pt x="2983068" y="538543"/>
                  <a:pt x="3002166" y="547410"/>
                  <a:pt x="3019520" y="559107"/>
                </a:cubicBezTo>
                <a:cubicBezTo>
                  <a:pt x="3038637" y="569633"/>
                  <a:pt x="3056916" y="581606"/>
                  <a:pt x="3074194" y="594921"/>
                </a:cubicBezTo>
                <a:cubicBezTo>
                  <a:pt x="3091910" y="609303"/>
                  <a:pt x="3113818" y="628067"/>
                  <a:pt x="3118580" y="628067"/>
                </a:cubicBezTo>
                <a:lnTo>
                  <a:pt x="3118587" y="627596"/>
                </a:lnTo>
                <a:lnTo>
                  <a:pt x="3101888" y="616495"/>
                </a:lnTo>
                <a:cubicBezTo>
                  <a:pt x="3093482" y="609971"/>
                  <a:pt x="3083338" y="601684"/>
                  <a:pt x="3074480" y="594635"/>
                </a:cubicBezTo>
                <a:cubicBezTo>
                  <a:pt x="3057201" y="581319"/>
                  <a:pt x="3038923" y="569347"/>
                  <a:pt x="3019806" y="558822"/>
                </a:cubicBezTo>
                <a:cubicBezTo>
                  <a:pt x="3002451" y="547124"/>
                  <a:pt x="2983354" y="538256"/>
                  <a:pt x="2963227" y="532532"/>
                </a:cubicBezTo>
                <a:close/>
                <a:moveTo>
                  <a:pt x="2281411" y="532464"/>
                </a:moveTo>
                <a:lnTo>
                  <a:pt x="2279569" y="533459"/>
                </a:lnTo>
                <a:lnTo>
                  <a:pt x="2279570" y="533459"/>
                </a:lnTo>
                <a:close/>
                <a:moveTo>
                  <a:pt x="2343370" y="532417"/>
                </a:moveTo>
                <a:lnTo>
                  <a:pt x="2343307" y="532850"/>
                </a:lnTo>
                <a:cubicBezTo>
                  <a:pt x="2344014" y="533590"/>
                  <a:pt x="2345730" y="534533"/>
                  <a:pt x="2349110" y="535804"/>
                </a:cubicBezTo>
                <a:lnTo>
                  <a:pt x="2372957" y="542884"/>
                </a:lnTo>
                <a:lnTo>
                  <a:pt x="2349297" y="535856"/>
                </a:lnTo>
                <a:close/>
                <a:moveTo>
                  <a:pt x="2296528" y="530693"/>
                </a:moveTo>
                <a:lnTo>
                  <a:pt x="2297049" y="531008"/>
                </a:lnTo>
                <a:lnTo>
                  <a:pt x="2320005" y="535770"/>
                </a:lnTo>
                <a:lnTo>
                  <a:pt x="2342766" y="541676"/>
                </a:lnTo>
                <a:lnTo>
                  <a:pt x="2342769" y="541675"/>
                </a:lnTo>
                <a:lnTo>
                  <a:pt x="2371820" y="548343"/>
                </a:lnTo>
                <a:lnTo>
                  <a:pt x="2372963" y="549962"/>
                </a:lnTo>
                <a:cubicBezTo>
                  <a:pt x="2368796" y="549486"/>
                  <a:pt x="2366117" y="549469"/>
                  <a:pt x="2363879" y="549581"/>
                </a:cubicBezTo>
                <a:lnTo>
                  <a:pt x="2363707" y="549592"/>
                </a:lnTo>
                <a:lnTo>
                  <a:pt x="2372678" y="549964"/>
                </a:lnTo>
                <a:cubicBezTo>
                  <a:pt x="2397920" y="557299"/>
                  <a:pt x="2412588" y="565965"/>
                  <a:pt x="2450116" y="576919"/>
                </a:cubicBezTo>
                <a:lnTo>
                  <a:pt x="2468191" y="583720"/>
                </a:lnTo>
                <a:lnTo>
                  <a:pt x="2468881" y="583396"/>
                </a:lnTo>
                <a:cubicBezTo>
                  <a:pt x="2463080" y="580214"/>
                  <a:pt x="2456860" y="577870"/>
                  <a:pt x="2450402" y="576442"/>
                </a:cubicBezTo>
                <a:cubicBezTo>
                  <a:pt x="2412874" y="565488"/>
                  <a:pt x="2398205" y="556821"/>
                  <a:pt x="2372964" y="549486"/>
                </a:cubicBezTo>
                <a:lnTo>
                  <a:pt x="2371903" y="547983"/>
                </a:lnTo>
                <a:lnTo>
                  <a:pt x="2371821" y="548343"/>
                </a:lnTo>
                <a:lnTo>
                  <a:pt x="2342770" y="541675"/>
                </a:lnTo>
                <a:cubicBezTo>
                  <a:pt x="2335150" y="539770"/>
                  <a:pt x="2327720" y="537389"/>
                  <a:pt x="2320005" y="535770"/>
                </a:cubicBezTo>
                <a:lnTo>
                  <a:pt x="2297050" y="531007"/>
                </a:lnTo>
                <a:close/>
                <a:moveTo>
                  <a:pt x="2679002" y="529293"/>
                </a:moveTo>
                <a:cubicBezTo>
                  <a:pt x="2687860" y="536808"/>
                  <a:pt x="2697947" y="542733"/>
                  <a:pt x="2708815" y="546819"/>
                </a:cubicBezTo>
                <a:cubicBezTo>
                  <a:pt x="2724151" y="554059"/>
                  <a:pt x="2741867" y="563393"/>
                  <a:pt x="2755964" y="570728"/>
                </a:cubicBezTo>
                <a:lnTo>
                  <a:pt x="2797986" y="592962"/>
                </a:lnTo>
                <a:lnTo>
                  <a:pt x="2756345" y="570728"/>
                </a:lnTo>
                <a:cubicBezTo>
                  <a:pt x="2742248" y="563393"/>
                  <a:pt x="2724531" y="554059"/>
                  <a:pt x="2709196" y="546819"/>
                </a:cubicBezTo>
                <a:cubicBezTo>
                  <a:pt x="2698185" y="542781"/>
                  <a:pt x="2687974" y="536847"/>
                  <a:pt x="2679002" y="529293"/>
                </a:cubicBezTo>
                <a:close/>
                <a:moveTo>
                  <a:pt x="2346483" y="528438"/>
                </a:moveTo>
                <a:lnTo>
                  <a:pt x="2343558" y="531126"/>
                </a:lnTo>
                <a:lnTo>
                  <a:pt x="2343411" y="532136"/>
                </a:lnTo>
                <a:lnTo>
                  <a:pt x="2345386" y="530457"/>
                </a:lnTo>
                <a:close/>
                <a:moveTo>
                  <a:pt x="3018832" y="528416"/>
                </a:moveTo>
                <a:lnTo>
                  <a:pt x="3019983" y="529564"/>
                </a:lnTo>
                <a:lnTo>
                  <a:pt x="3058954" y="554630"/>
                </a:lnTo>
                <a:cubicBezTo>
                  <a:pt x="3066002" y="559392"/>
                  <a:pt x="3073051" y="564155"/>
                  <a:pt x="3079909" y="569108"/>
                </a:cubicBezTo>
                <a:cubicBezTo>
                  <a:pt x="3086767" y="574062"/>
                  <a:pt x="3093053" y="579490"/>
                  <a:pt x="3098959" y="584729"/>
                </a:cubicBezTo>
                <a:lnTo>
                  <a:pt x="3128772" y="610637"/>
                </a:lnTo>
                <a:cubicBezTo>
                  <a:pt x="3138297" y="619114"/>
                  <a:pt x="3147822" y="627496"/>
                  <a:pt x="3156680" y="636259"/>
                </a:cubicBezTo>
                <a:cubicBezTo>
                  <a:pt x="3174207" y="653690"/>
                  <a:pt x="3191161" y="670263"/>
                  <a:pt x="3207258" y="686646"/>
                </a:cubicBezTo>
                <a:lnTo>
                  <a:pt x="3210605" y="691036"/>
                </a:lnTo>
                <a:lnTo>
                  <a:pt x="3211518" y="691513"/>
                </a:lnTo>
                <a:cubicBezTo>
                  <a:pt x="3211700" y="691200"/>
                  <a:pt x="3210640" y="689742"/>
                  <a:pt x="3207735" y="686551"/>
                </a:cubicBezTo>
                <a:cubicBezTo>
                  <a:pt x="3191638" y="670169"/>
                  <a:pt x="3174683" y="653594"/>
                  <a:pt x="3157157" y="636163"/>
                </a:cubicBezTo>
                <a:cubicBezTo>
                  <a:pt x="3148394" y="627400"/>
                  <a:pt x="3138964" y="619018"/>
                  <a:pt x="3129249" y="610541"/>
                </a:cubicBezTo>
                <a:lnTo>
                  <a:pt x="3099150" y="584443"/>
                </a:lnTo>
                <a:cubicBezTo>
                  <a:pt x="3093054" y="579205"/>
                  <a:pt x="3086672" y="573870"/>
                  <a:pt x="3080100" y="568821"/>
                </a:cubicBezTo>
                <a:cubicBezTo>
                  <a:pt x="3073528" y="563773"/>
                  <a:pt x="3066193" y="559296"/>
                  <a:pt x="3059145" y="554343"/>
                </a:cubicBezTo>
                <a:close/>
                <a:moveTo>
                  <a:pt x="1113295" y="527889"/>
                </a:moveTo>
                <a:cubicBezTo>
                  <a:pt x="1111521" y="528080"/>
                  <a:pt x="1107044" y="530104"/>
                  <a:pt x="1099471" y="534342"/>
                </a:cubicBezTo>
                <a:lnTo>
                  <a:pt x="1099349" y="534418"/>
                </a:lnTo>
                <a:lnTo>
                  <a:pt x="1112724" y="528174"/>
                </a:lnTo>
                <a:cubicBezTo>
                  <a:pt x="1114498" y="527984"/>
                  <a:pt x="1113569" y="529627"/>
                  <a:pt x="1110330" y="532722"/>
                </a:cubicBezTo>
                <a:cubicBezTo>
                  <a:pt x="1103043" y="538723"/>
                  <a:pt x="1095271" y="544114"/>
                  <a:pt x="1087089" y="548820"/>
                </a:cubicBezTo>
                <a:cubicBezTo>
                  <a:pt x="1047084" y="569775"/>
                  <a:pt x="985648" y="616447"/>
                  <a:pt x="953072" y="638641"/>
                </a:cubicBezTo>
                <a:cubicBezTo>
                  <a:pt x="921783" y="658223"/>
                  <a:pt x="893684" y="682474"/>
                  <a:pt x="869728" y="710554"/>
                </a:cubicBezTo>
                <a:cubicBezTo>
                  <a:pt x="860327" y="723098"/>
                  <a:pt x="850278" y="735147"/>
                  <a:pt x="839630" y="746654"/>
                </a:cubicBezTo>
                <a:cubicBezTo>
                  <a:pt x="832962" y="753702"/>
                  <a:pt x="824770" y="761322"/>
                  <a:pt x="814960" y="771133"/>
                </a:cubicBezTo>
                <a:cubicBezTo>
                  <a:pt x="805149" y="780944"/>
                  <a:pt x="793624" y="792469"/>
                  <a:pt x="779146" y="806089"/>
                </a:cubicBezTo>
                <a:lnTo>
                  <a:pt x="772031" y="813953"/>
                </a:lnTo>
                <a:lnTo>
                  <a:pt x="752046" y="835141"/>
                </a:lnTo>
                <a:lnTo>
                  <a:pt x="749361" y="839009"/>
                </a:lnTo>
                <a:lnTo>
                  <a:pt x="744630" y="844237"/>
                </a:lnTo>
                <a:cubicBezTo>
                  <a:pt x="736617" y="855120"/>
                  <a:pt x="733379" y="862001"/>
                  <a:pt x="738760" y="858382"/>
                </a:cubicBezTo>
                <a:lnTo>
                  <a:pt x="739243" y="858027"/>
                </a:lnTo>
                <a:lnTo>
                  <a:pt x="737243" y="856462"/>
                </a:lnTo>
                <a:lnTo>
                  <a:pt x="749361" y="839009"/>
                </a:lnTo>
                <a:lnTo>
                  <a:pt x="772031" y="813953"/>
                </a:lnTo>
                <a:lnTo>
                  <a:pt x="779717" y="805804"/>
                </a:lnTo>
                <a:cubicBezTo>
                  <a:pt x="794195" y="792183"/>
                  <a:pt x="805434" y="780277"/>
                  <a:pt x="815531" y="770848"/>
                </a:cubicBezTo>
                <a:cubicBezTo>
                  <a:pt x="825628" y="761418"/>
                  <a:pt x="833533" y="753417"/>
                  <a:pt x="840201" y="746368"/>
                </a:cubicBezTo>
                <a:cubicBezTo>
                  <a:pt x="850850" y="734862"/>
                  <a:pt x="860898" y="722813"/>
                  <a:pt x="870300" y="710268"/>
                </a:cubicBezTo>
                <a:cubicBezTo>
                  <a:pt x="894255" y="682190"/>
                  <a:pt x="922354" y="657939"/>
                  <a:pt x="953643" y="638355"/>
                </a:cubicBezTo>
                <a:cubicBezTo>
                  <a:pt x="986219" y="616161"/>
                  <a:pt x="1047655" y="569489"/>
                  <a:pt x="1087660" y="548534"/>
                </a:cubicBezTo>
                <a:cubicBezTo>
                  <a:pt x="1095842" y="543829"/>
                  <a:pt x="1103615" y="538439"/>
                  <a:pt x="1110901" y="532437"/>
                </a:cubicBezTo>
                <a:cubicBezTo>
                  <a:pt x="1114140" y="529342"/>
                  <a:pt x="1115069" y="527698"/>
                  <a:pt x="1113295" y="527889"/>
                </a:cubicBezTo>
                <a:close/>
                <a:moveTo>
                  <a:pt x="3054144" y="526662"/>
                </a:moveTo>
                <a:lnTo>
                  <a:pt x="3054081" y="526741"/>
                </a:lnTo>
                <a:lnTo>
                  <a:pt x="3074099" y="539199"/>
                </a:lnTo>
                <a:cubicBezTo>
                  <a:pt x="3095731" y="553525"/>
                  <a:pt x="3116266" y="569441"/>
                  <a:pt x="3135535" y="586824"/>
                </a:cubicBezTo>
                <a:cubicBezTo>
                  <a:pt x="3139750" y="590610"/>
                  <a:pt x="3142554" y="593313"/>
                  <a:pt x="3144173" y="595100"/>
                </a:cubicBezTo>
                <a:lnTo>
                  <a:pt x="3145624" y="597741"/>
                </a:lnTo>
                <a:lnTo>
                  <a:pt x="3145894" y="597885"/>
                </a:lnTo>
                <a:cubicBezTo>
                  <a:pt x="3146941" y="597635"/>
                  <a:pt x="3144156" y="594397"/>
                  <a:pt x="3135726" y="586824"/>
                </a:cubicBezTo>
                <a:cubicBezTo>
                  <a:pt x="3116457" y="569441"/>
                  <a:pt x="3095921" y="553524"/>
                  <a:pt x="3074289" y="539199"/>
                </a:cubicBezTo>
                <a:cubicBezTo>
                  <a:pt x="3064241" y="532436"/>
                  <a:pt x="3057645" y="528341"/>
                  <a:pt x="3054144" y="526662"/>
                </a:cubicBezTo>
                <a:close/>
                <a:moveTo>
                  <a:pt x="1263961" y="521236"/>
                </a:moveTo>
                <a:cubicBezTo>
                  <a:pt x="1264415" y="520668"/>
                  <a:pt x="1263587" y="520721"/>
                  <a:pt x="1260920" y="521673"/>
                </a:cubicBezTo>
                <a:cubicBezTo>
                  <a:pt x="1251948" y="524807"/>
                  <a:pt x="1243137" y="528398"/>
                  <a:pt x="1234536" y="532437"/>
                </a:cubicBezTo>
                <a:cubicBezTo>
                  <a:pt x="1224154" y="537675"/>
                  <a:pt x="1212248" y="544153"/>
                  <a:pt x="1199198" y="551487"/>
                </a:cubicBezTo>
                <a:cubicBezTo>
                  <a:pt x="1167194" y="569775"/>
                  <a:pt x="1137286" y="590349"/>
                  <a:pt x="1106234" y="609971"/>
                </a:cubicBezTo>
                <a:cubicBezTo>
                  <a:pt x="1087184" y="622353"/>
                  <a:pt x="1068134" y="635497"/>
                  <a:pt x="1049656" y="648071"/>
                </a:cubicBezTo>
                <a:cubicBezTo>
                  <a:pt x="1049084" y="647213"/>
                  <a:pt x="1048322" y="646546"/>
                  <a:pt x="1044227" y="648547"/>
                </a:cubicBezTo>
                <a:cubicBezTo>
                  <a:pt x="1035387" y="653214"/>
                  <a:pt x="1027110" y="658872"/>
                  <a:pt x="1019557" y="665406"/>
                </a:cubicBezTo>
                <a:cubicBezTo>
                  <a:pt x="968407" y="706554"/>
                  <a:pt x="971932" y="695981"/>
                  <a:pt x="948405" y="713793"/>
                </a:cubicBezTo>
                <a:cubicBezTo>
                  <a:pt x="942166" y="717698"/>
                  <a:pt x="936261" y="721317"/>
                  <a:pt x="932082" y="723532"/>
                </a:cubicBezTo>
                <a:lnTo>
                  <a:pt x="927137" y="724618"/>
                </a:lnTo>
                <a:lnTo>
                  <a:pt x="926402" y="725413"/>
                </a:lnTo>
                <a:cubicBezTo>
                  <a:pt x="925069" y="728842"/>
                  <a:pt x="935927" y="722174"/>
                  <a:pt x="948691" y="714364"/>
                </a:cubicBezTo>
                <a:cubicBezTo>
                  <a:pt x="927069" y="732652"/>
                  <a:pt x="909067" y="745987"/>
                  <a:pt x="897541" y="755322"/>
                </a:cubicBezTo>
                <a:cubicBezTo>
                  <a:pt x="886016" y="764656"/>
                  <a:pt x="879253" y="767990"/>
                  <a:pt x="879063" y="764847"/>
                </a:cubicBezTo>
                <a:cubicBezTo>
                  <a:pt x="878872" y="761703"/>
                  <a:pt x="873157" y="764847"/>
                  <a:pt x="874110" y="761703"/>
                </a:cubicBezTo>
                <a:lnTo>
                  <a:pt x="881579" y="751567"/>
                </a:lnTo>
                <a:lnTo>
                  <a:pt x="881539" y="751606"/>
                </a:lnTo>
                <a:cubicBezTo>
                  <a:pt x="878291" y="754759"/>
                  <a:pt x="875586" y="758426"/>
                  <a:pt x="873539" y="762465"/>
                </a:cubicBezTo>
                <a:cubicBezTo>
                  <a:pt x="872586" y="765608"/>
                  <a:pt x="878301" y="762465"/>
                  <a:pt x="878491" y="765608"/>
                </a:cubicBezTo>
                <a:cubicBezTo>
                  <a:pt x="878682" y="768752"/>
                  <a:pt x="885445" y="765418"/>
                  <a:pt x="896970" y="756083"/>
                </a:cubicBezTo>
                <a:cubicBezTo>
                  <a:pt x="908495" y="746749"/>
                  <a:pt x="926497" y="733414"/>
                  <a:pt x="948119" y="715126"/>
                </a:cubicBezTo>
                <a:cubicBezTo>
                  <a:pt x="971646" y="697314"/>
                  <a:pt x="968122" y="707887"/>
                  <a:pt x="1019271" y="666739"/>
                </a:cubicBezTo>
                <a:cubicBezTo>
                  <a:pt x="1020795" y="668454"/>
                  <a:pt x="1030891" y="661976"/>
                  <a:pt x="1049370" y="649404"/>
                </a:cubicBezTo>
                <a:cubicBezTo>
                  <a:pt x="1067848" y="636830"/>
                  <a:pt x="1086898" y="623686"/>
                  <a:pt x="1105948" y="611303"/>
                </a:cubicBezTo>
                <a:cubicBezTo>
                  <a:pt x="1130685" y="600673"/>
                  <a:pt x="1154116" y="587214"/>
                  <a:pt x="1175767" y="571204"/>
                </a:cubicBezTo>
                <a:cubicBezTo>
                  <a:pt x="1190007" y="562297"/>
                  <a:pt x="1200842" y="556416"/>
                  <a:pt x="1210736" y="551367"/>
                </a:cubicBezTo>
                <a:lnTo>
                  <a:pt x="1239394" y="536870"/>
                </a:lnTo>
                <a:lnTo>
                  <a:pt x="1239581" y="536635"/>
                </a:lnTo>
                <a:lnTo>
                  <a:pt x="1211212" y="550988"/>
                </a:lnTo>
                <a:cubicBezTo>
                  <a:pt x="1201318" y="556035"/>
                  <a:pt x="1190483" y="561918"/>
                  <a:pt x="1176243" y="570822"/>
                </a:cubicBezTo>
                <a:cubicBezTo>
                  <a:pt x="1154564" y="586662"/>
                  <a:pt x="1131142" y="599959"/>
                  <a:pt x="1106425" y="610447"/>
                </a:cubicBezTo>
                <a:cubicBezTo>
                  <a:pt x="1137476" y="590825"/>
                  <a:pt x="1167385" y="570251"/>
                  <a:pt x="1199389" y="551964"/>
                </a:cubicBezTo>
                <a:cubicBezTo>
                  <a:pt x="1212438" y="544153"/>
                  <a:pt x="1224344" y="537675"/>
                  <a:pt x="1234727" y="532913"/>
                </a:cubicBezTo>
                <a:cubicBezTo>
                  <a:pt x="1243328" y="528874"/>
                  <a:pt x="1252138" y="525283"/>
                  <a:pt x="1261111" y="522151"/>
                </a:cubicBezTo>
                <a:lnTo>
                  <a:pt x="1262987" y="521880"/>
                </a:lnTo>
                <a:close/>
                <a:moveTo>
                  <a:pt x="2669505" y="520065"/>
                </a:moveTo>
                <a:lnTo>
                  <a:pt x="2669505" y="520065"/>
                </a:lnTo>
                <a:lnTo>
                  <a:pt x="2677001" y="521769"/>
                </a:lnTo>
                <a:lnTo>
                  <a:pt x="2698395" y="530689"/>
                </a:lnTo>
                <a:lnTo>
                  <a:pt x="2677002" y="521769"/>
                </a:lnTo>
                <a:cubicBezTo>
                  <a:pt x="2672525" y="520317"/>
                  <a:pt x="2670299" y="519871"/>
                  <a:pt x="2669505" y="520065"/>
                </a:cubicBezTo>
                <a:close/>
                <a:moveTo>
                  <a:pt x="1574426" y="515352"/>
                </a:moveTo>
                <a:lnTo>
                  <a:pt x="1574293" y="515387"/>
                </a:lnTo>
                <a:lnTo>
                  <a:pt x="1549892" y="525141"/>
                </a:lnTo>
                <a:lnTo>
                  <a:pt x="1550150" y="525057"/>
                </a:lnTo>
                <a:close/>
                <a:moveTo>
                  <a:pt x="1430905" y="509687"/>
                </a:moveTo>
                <a:lnTo>
                  <a:pt x="1414136" y="516737"/>
                </a:lnTo>
                <a:lnTo>
                  <a:pt x="1412876" y="517328"/>
                </a:lnTo>
                <a:lnTo>
                  <a:pt x="1430489" y="509923"/>
                </a:lnTo>
                <a:close/>
                <a:moveTo>
                  <a:pt x="1220673" y="507225"/>
                </a:moveTo>
                <a:lnTo>
                  <a:pt x="1220534" y="507291"/>
                </a:lnTo>
                <a:cubicBezTo>
                  <a:pt x="1208938" y="513744"/>
                  <a:pt x="1198621" y="519328"/>
                  <a:pt x="1189578" y="524063"/>
                </a:cubicBezTo>
                <a:lnTo>
                  <a:pt x="1177909" y="529906"/>
                </a:lnTo>
                <a:lnTo>
                  <a:pt x="1189769" y="523968"/>
                </a:lnTo>
                <a:close/>
                <a:moveTo>
                  <a:pt x="959667" y="504279"/>
                </a:moveTo>
                <a:lnTo>
                  <a:pt x="956871" y="505674"/>
                </a:lnTo>
                <a:lnTo>
                  <a:pt x="954251" y="506815"/>
                </a:lnTo>
                <a:lnTo>
                  <a:pt x="952839" y="507685"/>
                </a:lnTo>
                <a:lnTo>
                  <a:pt x="948957" y="509623"/>
                </a:lnTo>
                <a:cubicBezTo>
                  <a:pt x="943290" y="512959"/>
                  <a:pt x="936142" y="517459"/>
                  <a:pt x="929355" y="521959"/>
                </a:cubicBezTo>
                <a:lnTo>
                  <a:pt x="915019" y="531950"/>
                </a:lnTo>
                <a:lnTo>
                  <a:pt x="893652" y="546505"/>
                </a:lnTo>
                <a:lnTo>
                  <a:pt x="879112" y="555549"/>
                </a:lnTo>
                <a:lnTo>
                  <a:pt x="877221" y="556614"/>
                </a:lnTo>
                <a:lnTo>
                  <a:pt x="870148" y="558436"/>
                </a:lnTo>
                <a:lnTo>
                  <a:pt x="870033" y="558595"/>
                </a:lnTo>
                <a:cubicBezTo>
                  <a:pt x="870097" y="559623"/>
                  <a:pt x="871598" y="559450"/>
                  <a:pt x="874376" y="558215"/>
                </a:cubicBezTo>
                <a:lnTo>
                  <a:pt x="877221" y="556614"/>
                </a:lnTo>
                <a:lnTo>
                  <a:pt x="877527" y="556535"/>
                </a:lnTo>
                <a:lnTo>
                  <a:pt x="879112" y="555549"/>
                </a:lnTo>
                <a:lnTo>
                  <a:pt x="886383" y="551456"/>
                </a:lnTo>
                <a:lnTo>
                  <a:pt x="893652" y="546505"/>
                </a:lnTo>
                <a:lnTo>
                  <a:pt x="898142" y="543712"/>
                </a:lnTo>
                <a:lnTo>
                  <a:pt x="915019" y="531950"/>
                </a:lnTo>
                <a:lnTo>
                  <a:pt x="929545" y="522055"/>
                </a:lnTo>
                <a:lnTo>
                  <a:pt x="952839" y="507685"/>
                </a:lnTo>
                <a:lnTo>
                  <a:pt x="956871" y="505674"/>
                </a:lnTo>
                <a:lnTo>
                  <a:pt x="959421" y="504564"/>
                </a:lnTo>
                <a:close/>
                <a:moveTo>
                  <a:pt x="2226095" y="504137"/>
                </a:moveTo>
                <a:lnTo>
                  <a:pt x="2226095" y="504137"/>
                </a:lnTo>
                <a:lnTo>
                  <a:pt x="2233851" y="505598"/>
                </a:lnTo>
                <a:close/>
                <a:moveTo>
                  <a:pt x="2954048" y="503052"/>
                </a:moveTo>
                <a:lnTo>
                  <a:pt x="2953549" y="503385"/>
                </a:lnTo>
                <a:lnTo>
                  <a:pt x="2971229" y="511482"/>
                </a:lnTo>
                <a:cubicBezTo>
                  <a:pt x="2985802" y="518625"/>
                  <a:pt x="3004852" y="528437"/>
                  <a:pt x="3016758" y="535389"/>
                </a:cubicBezTo>
                <a:cubicBezTo>
                  <a:pt x="3022712" y="538866"/>
                  <a:pt x="3027022" y="540747"/>
                  <a:pt x="3027891" y="539962"/>
                </a:cubicBezTo>
                <a:lnTo>
                  <a:pt x="3026850" y="537667"/>
                </a:lnTo>
                <a:lnTo>
                  <a:pt x="3027033" y="539531"/>
                </a:lnTo>
                <a:cubicBezTo>
                  <a:pt x="3025183" y="539154"/>
                  <a:pt x="3021616" y="537498"/>
                  <a:pt x="3017044" y="535105"/>
                </a:cubicBezTo>
                <a:cubicBezTo>
                  <a:pt x="3004852" y="528723"/>
                  <a:pt x="2984849" y="517958"/>
                  <a:pt x="2971514" y="511196"/>
                </a:cubicBezTo>
                <a:cubicBezTo>
                  <a:pt x="2964846" y="507814"/>
                  <a:pt x="2957393" y="504076"/>
                  <a:pt x="2954048" y="503052"/>
                </a:cubicBezTo>
                <a:close/>
                <a:moveTo>
                  <a:pt x="2625524" y="499821"/>
                </a:moveTo>
                <a:lnTo>
                  <a:pt x="2626710" y="502148"/>
                </a:lnTo>
                <a:cubicBezTo>
                  <a:pt x="2614899" y="501195"/>
                  <a:pt x="2613946" y="504052"/>
                  <a:pt x="2625662" y="510053"/>
                </a:cubicBezTo>
                <a:lnTo>
                  <a:pt x="2626099" y="510274"/>
                </a:lnTo>
                <a:lnTo>
                  <a:pt x="2618732" y="504266"/>
                </a:lnTo>
                <a:cubicBezTo>
                  <a:pt x="2618970" y="502980"/>
                  <a:pt x="2622137" y="502623"/>
                  <a:pt x="2628043" y="503099"/>
                </a:cubicBezTo>
                <a:cubicBezTo>
                  <a:pt x="2631615" y="503338"/>
                  <a:pt x="2630520" y="502242"/>
                  <a:pt x="2626495" y="500243"/>
                </a:cubicBezTo>
                <a:close/>
                <a:moveTo>
                  <a:pt x="2487954" y="498639"/>
                </a:moveTo>
                <a:cubicBezTo>
                  <a:pt x="2484371" y="498088"/>
                  <a:pt x="2482073" y="498098"/>
                  <a:pt x="2481549" y="498908"/>
                </a:cubicBezTo>
                <a:lnTo>
                  <a:pt x="2486784" y="503310"/>
                </a:lnTo>
                <a:lnTo>
                  <a:pt x="2482882" y="499861"/>
                </a:lnTo>
                <a:cubicBezTo>
                  <a:pt x="2485359" y="495862"/>
                  <a:pt x="2515458" y="506147"/>
                  <a:pt x="2543080" y="513482"/>
                </a:cubicBezTo>
                <a:cubicBezTo>
                  <a:pt x="2564702" y="518721"/>
                  <a:pt x="2583657" y="525483"/>
                  <a:pt x="2604707" y="532532"/>
                </a:cubicBezTo>
                <a:cubicBezTo>
                  <a:pt x="2615185" y="536248"/>
                  <a:pt x="2626329" y="539580"/>
                  <a:pt x="2637854" y="544724"/>
                </a:cubicBezTo>
                <a:cubicBezTo>
                  <a:pt x="2649379" y="549867"/>
                  <a:pt x="2661762" y="555582"/>
                  <a:pt x="2675287" y="562155"/>
                </a:cubicBezTo>
                <a:cubicBezTo>
                  <a:pt x="2680735" y="564707"/>
                  <a:pt x="2686374" y="566841"/>
                  <a:pt x="2692146" y="568536"/>
                </a:cubicBezTo>
                <a:cubicBezTo>
                  <a:pt x="2697385" y="565298"/>
                  <a:pt x="2737962" y="587586"/>
                  <a:pt x="2760631" y="597111"/>
                </a:cubicBezTo>
                <a:cubicBezTo>
                  <a:pt x="2773090" y="602588"/>
                  <a:pt x="2785244" y="608761"/>
                  <a:pt x="2797017" y="615590"/>
                </a:cubicBezTo>
                <a:cubicBezTo>
                  <a:pt x="2809018" y="621590"/>
                  <a:pt x="2818257" y="627592"/>
                  <a:pt x="2819686" y="625115"/>
                </a:cubicBezTo>
                <a:cubicBezTo>
                  <a:pt x="2821115" y="622639"/>
                  <a:pt x="2807209" y="611208"/>
                  <a:pt x="2785110" y="595682"/>
                </a:cubicBezTo>
                <a:lnTo>
                  <a:pt x="2784652" y="595402"/>
                </a:lnTo>
                <a:lnTo>
                  <a:pt x="2809637" y="614590"/>
                </a:lnTo>
                <a:cubicBezTo>
                  <a:pt x="2815615" y="619781"/>
                  <a:pt x="2818734" y="623257"/>
                  <a:pt x="2818353" y="624162"/>
                </a:cubicBezTo>
                <a:cubicBezTo>
                  <a:pt x="2817591" y="625973"/>
                  <a:pt x="2807685" y="621020"/>
                  <a:pt x="2795683" y="614637"/>
                </a:cubicBezTo>
                <a:cubicBezTo>
                  <a:pt x="2783910" y="607808"/>
                  <a:pt x="2771757" y="601636"/>
                  <a:pt x="2759298" y="596160"/>
                </a:cubicBezTo>
                <a:cubicBezTo>
                  <a:pt x="2736628" y="586634"/>
                  <a:pt x="2696052" y="564440"/>
                  <a:pt x="2690813" y="567584"/>
                </a:cubicBezTo>
                <a:cubicBezTo>
                  <a:pt x="2685041" y="565888"/>
                  <a:pt x="2679402" y="563756"/>
                  <a:pt x="2673954" y="561202"/>
                </a:cubicBezTo>
                <a:cubicBezTo>
                  <a:pt x="2660428" y="554630"/>
                  <a:pt x="2648141" y="548534"/>
                  <a:pt x="2636521" y="543771"/>
                </a:cubicBezTo>
                <a:cubicBezTo>
                  <a:pt x="2624900" y="539009"/>
                  <a:pt x="2613851" y="535294"/>
                  <a:pt x="2603373" y="531579"/>
                </a:cubicBezTo>
                <a:cubicBezTo>
                  <a:pt x="2582323" y="524531"/>
                  <a:pt x="2563369" y="517768"/>
                  <a:pt x="2541747" y="512529"/>
                </a:cubicBezTo>
                <a:cubicBezTo>
                  <a:pt x="2521030" y="507029"/>
                  <a:pt x="2498705" y="500296"/>
                  <a:pt x="2487954" y="498639"/>
                </a:cubicBezTo>
                <a:close/>
                <a:moveTo>
                  <a:pt x="2790564" y="497944"/>
                </a:moveTo>
                <a:cubicBezTo>
                  <a:pt x="2787039" y="498052"/>
                  <a:pt x="2792921" y="503053"/>
                  <a:pt x="2811971" y="514911"/>
                </a:cubicBezTo>
                <a:cubicBezTo>
                  <a:pt x="2816924" y="517292"/>
                  <a:pt x="2850643" y="536724"/>
                  <a:pt x="2883599" y="554439"/>
                </a:cubicBezTo>
                <a:cubicBezTo>
                  <a:pt x="2899982" y="563489"/>
                  <a:pt x="2915412" y="573489"/>
                  <a:pt x="2927319" y="580252"/>
                </a:cubicBezTo>
                <a:lnTo>
                  <a:pt x="2941511" y="588635"/>
                </a:lnTo>
                <a:cubicBezTo>
                  <a:pt x="2943283" y="589720"/>
                  <a:pt x="2945121" y="590682"/>
                  <a:pt x="2947036" y="591491"/>
                </a:cubicBezTo>
                <a:cubicBezTo>
                  <a:pt x="2949988" y="585111"/>
                  <a:pt x="3003614" y="618258"/>
                  <a:pt x="3013711" y="618258"/>
                </a:cubicBezTo>
                <a:cubicBezTo>
                  <a:pt x="3023016" y="620315"/>
                  <a:pt x="3031713" y="624486"/>
                  <a:pt x="3039142" y="630450"/>
                </a:cubicBezTo>
                <a:cubicBezTo>
                  <a:pt x="3051525" y="639212"/>
                  <a:pt x="3068003" y="652452"/>
                  <a:pt x="3089625" y="670644"/>
                </a:cubicBezTo>
                <a:lnTo>
                  <a:pt x="3089301" y="671246"/>
                </a:lnTo>
                <a:lnTo>
                  <a:pt x="3089719" y="671406"/>
                </a:lnTo>
                <a:cubicBezTo>
                  <a:pt x="3098768" y="678740"/>
                  <a:pt x="3107246" y="686836"/>
                  <a:pt x="3115723" y="694933"/>
                </a:cubicBezTo>
                <a:cubicBezTo>
                  <a:pt x="3123962" y="702600"/>
                  <a:pt x="3130082" y="708625"/>
                  <a:pt x="3133999" y="712947"/>
                </a:cubicBezTo>
                <a:lnTo>
                  <a:pt x="3139058" y="720744"/>
                </a:lnTo>
                <a:lnTo>
                  <a:pt x="3139060" y="720745"/>
                </a:lnTo>
                <a:cubicBezTo>
                  <a:pt x="3143870" y="725317"/>
                  <a:pt x="3146894" y="728413"/>
                  <a:pt x="3148633" y="730520"/>
                </a:cubicBezTo>
                <a:lnTo>
                  <a:pt x="3150309" y="733992"/>
                </a:lnTo>
                <a:lnTo>
                  <a:pt x="3150489" y="733794"/>
                </a:lnTo>
                <a:lnTo>
                  <a:pt x="3151050" y="734345"/>
                </a:lnTo>
                <a:lnTo>
                  <a:pt x="3148954" y="730520"/>
                </a:lnTo>
                <a:cubicBezTo>
                  <a:pt x="3147299" y="728413"/>
                  <a:pt x="3144441" y="725317"/>
                  <a:pt x="3139631" y="720745"/>
                </a:cubicBezTo>
                <a:cubicBezTo>
                  <a:pt x="3140774" y="719031"/>
                  <a:pt x="3132773" y="710268"/>
                  <a:pt x="3116295" y="694933"/>
                </a:cubicBezTo>
                <a:lnTo>
                  <a:pt x="3120676" y="689408"/>
                </a:lnTo>
                <a:lnTo>
                  <a:pt x="3122391" y="687218"/>
                </a:lnTo>
                <a:cubicBezTo>
                  <a:pt x="3126487" y="687884"/>
                  <a:pt x="3127344" y="685789"/>
                  <a:pt x="3122391" y="679217"/>
                </a:cubicBezTo>
                <a:cubicBezTo>
                  <a:pt x="3118800" y="674559"/>
                  <a:pt x="3114923" y="670139"/>
                  <a:pt x="3110770" y="665976"/>
                </a:cubicBezTo>
                <a:cubicBezTo>
                  <a:pt x="3105055" y="660547"/>
                  <a:pt x="3097530" y="653975"/>
                  <a:pt x="3087910" y="645879"/>
                </a:cubicBezTo>
                <a:cubicBezTo>
                  <a:pt x="3071241" y="631973"/>
                  <a:pt x="3057240" y="619685"/>
                  <a:pt x="3045619" y="610255"/>
                </a:cubicBezTo>
                <a:cubicBezTo>
                  <a:pt x="3033999" y="600827"/>
                  <a:pt x="3025140" y="593682"/>
                  <a:pt x="3019616" y="588539"/>
                </a:cubicBezTo>
                <a:lnTo>
                  <a:pt x="3013751" y="579988"/>
                </a:lnTo>
                <a:lnTo>
                  <a:pt x="3012984" y="579764"/>
                </a:lnTo>
                <a:cubicBezTo>
                  <a:pt x="3011448" y="580490"/>
                  <a:pt x="3013663" y="583491"/>
                  <a:pt x="3019140" y="588635"/>
                </a:cubicBezTo>
                <a:cubicBezTo>
                  <a:pt x="3024664" y="593778"/>
                  <a:pt x="3033427" y="601113"/>
                  <a:pt x="3045143" y="610351"/>
                </a:cubicBezTo>
                <a:cubicBezTo>
                  <a:pt x="3056859" y="619591"/>
                  <a:pt x="3070765" y="632069"/>
                  <a:pt x="3087434" y="645974"/>
                </a:cubicBezTo>
                <a:cubicBezTo>
                  <a:pt x="3096959" y="654071"/>
                  <a:pt x="3104579" y="660643"/>
                  <a:pt x="3110294" y="666072"/>
                </a:cubicBezTo>
                <a:cubicBezTo>
                  <a:pt x="3114685" y="670340"/>
                  <a:pt x="3118790" y="674884"/>
                  <a:pt x="3122581" y="679693"/>
                </a:cubicBezTo>
                <a:lnTo>
                  <a:pt x="3121870" y="686713"/>
                </a:lnTo>
                <a:lnTo>
                  <a:pt x="3122105" y="686932"/>
                </a:lnTo>
                <a:lnTo>
                  <a:pt x="3120390" y="689123"/>
                </a:lnTo>
                <a:cubicBezTo>
                  <a:pt x="3112998" y="682122"/>
                  <a:pt x="3104893" y="675931"/>
                  <a:pt x="3096197" y="670644"/>
                </a:cubicBezTo>
                <a:lnTo>
                  <a:pt x="3090402" y="670171"/>
                </a:lnTo>
                <a:lnTo>
                  <a:pt x="3095911" y="670930"/>
                </a:lnTo>
                <a:cubicBezTo>
                  <a:pt x="3104608" y="676217"/>
                  <a:pt x="3112713" y="682409"/>
                  <a:pt x="3120105" y="689408"/>
                </a:cubicBezTo>
                <a:lnTo>
                  <a:pt x="3115723" y="694933"/>
                </a:lnTo>
                <a:cubicBezTo>
                  <a:pt x="3107246" y="686837"/>
                  <a:pt x="3098769" y="678740"/>
                  <a:pt x="3089720" y="671406"/>
                </a:cubicBezTo>
                <a:lnTo>
                  <a:pt x="3090387" y="670169"/>
                </a:lnTo>
                <a:lnTo>
                  <a:pt x="3090386" y="670169"/>
                </a:lnTo>
                <a:cubicBezTo>
                  <a:pt x="3068764" y="651975"/>
                  <a:pt x="3052286" y="638737"/>
                  <a:pt x="3039904" y="629973"/>
                </a:cubicBezTo>
                <a:cubicBezTo>
                  <a:pt x="3032474" y="624010"/>
                  <a:pt x="3023778" y="619838"/>
                  <a:pt x="3014472" y="617781"/>
                </a:cubicBezTo>
                <a:cubicBezTo>
                  <a:pt x="3004375" y="617781"/>
                  <a:pt x="2950750" y="584633"/>
                  <a:pt x="2947797" y="591015"/>
                </a:cubicBezTo>
                <a:cubicBezTo>
                  <a:pt x="2945882" y="590206"/>
                  <a:pt x="2944035" y="589244"/>
                  <a:pt x="2942272" y="588159"/>
                </a:cubicBezTo>
                <a:lnTo>
                  <a:pt x="2928080" y="579776"/>
                </a:lnTo>
                <a:cubicBezTo>
                  <a:pt x="2916174" y="573013"/>
                  <a:pt x="2900743" y="563013"/>
                  <a:pt x="2884360" y="553963"/>
                </a:cubicBezTo>
                <a:cubicBezTo>
                  <a:pt x="2851404" y="536248"/>
                  <a:pt x="2817685" y="516815"/>
                  <a:pt x="2812732" y="514434"/>
                </a:cubicBezTo>
                <a:cubicBezTo>
                  <a:pt x="2803207" y="508505"/>
                  <a:pt x="2796974" y="504290"/>
                  <a:pt x="2793563" y="501545"/>
                </a:cubicBezTo>
                <a:lnTo>
                  <a:pt x="2791768" y="498276"/>
                </a:lnTo>
                <a:close/>
                <a:moveTo>
                  <a:pt x="2979099" y="496396"/>
                </a:moveTo>
                <a:cubicBezTo>
                  <a:pt x="2977259" y="496152"/>
                  <a:pt x="2977233" y="497197"/>
                  <a:pt x="2978779" y="499262"/>
                </a:cubicBezTo>
                <a:lnTo>
                  <a:pt x="2987563" y="507914"/>
                </a:lnTo>
                <a:lnTo>
                  <a:pt x="2987976" y="508133"/>
                </a:lnTo>
                <a:lnTo>
                  <a:pt x="2978970" y="499208"/>
                </a:lnTo>
                <a:lnTo>
                  <a:pt x="2982575" y="497908"/>
                </a:lnTo>
                <a:close/>
                <a:moveTo>
                  <a:pt x="2413790" y="493467"/>
                </a:moveTo>
                <a:cubicBezTo>
                  <a:pt x="2414111" y="494837"/>
                  <a:pt x="2419112" y="497575"/>
                  <a:pt x="2430399" y="501672"/>
                </a:cubicBezTo>
                <a:cubicBezTo>
                  <a:pt x="2446249" y="507510"/>
                  <a:pt x="2462566" y="512005"/>
                  <a:pt x="2479168" y="515101"/>
                </a:cubicBezTo>
                <a:cubicBezTo>
                  <a:pt x="2491740" y="517864"/>
                  <a:pt x="2502599" y="520054"/>
                  <a:pt x="2518601" y="524626"/>
                </a:cubicBezTo>
                <a:cubicBezTo>
                  <a:pt x="2502599" y="520054"/>
                  <a:pt x="2491741" y="517864"/>
                  <a:pt x="2479168" y="515101"/>
                </a:cubicBezTo>
                <a:cubicBezTo>
                  <a:pt x="2462556" y="511939"/>
                  <a:pt x="2446240" y="507386"/>
                  <a:pt x="2430400" y="501480"/>
                </a:cubicBezTo>
                <a:cubicBezTo>
                  <a:pt x="2424756" y="499433"/>
                  <a:pt x="2420684" y="497725"/>
                  <a:pt x="2417983" y="496356"/>
                </a:cubicBezTo>
                <a:lnTo>
                  <a:pt x="2414049" y="493467"/>
                </a:lnTo>
                <a:close/>
                <a:moveTo>
                  <a:pt x="2183345" y="491391"/>
                </a:moveTo>
                <a:lnTo>
                  <a:pt x="2183346" y="491392"/>
                </a:lnTo>
                <a:lnTo>
                  <a:pt x="2241424" y="497765"/>
                </a:lnTo>
                <a:close/>
                <a:moveTo>
                  <a:pt x="1924812" y="491385"/>
                </a:moveTo>
                <a:lnTo>
                  <a:pt x="1883474" y="493194"/>
                </a:lnTo>
                <a:lnTo>
                  <a:pt x="1872711" y="493765"/>
                </a:lnTo>
                <a:lnTo>
                  <a:pt x="1861852" y="495099"/>
                </a:lnTo>
                <a:lnTo>
                  <a:pt x="1839468" y="497956"/>
                </a:lnTo>
                <a:cubicBezTo>
                  <a:pt x="1824133" y="500243"/>
                  <a:pt x="1808036" y="501958"/>
                  <a:pt x="1791272" y="505386"/>
                </a:cubicBezTo>
                <a:cubicBezTo>
                  <a:pt x="1769079" y="510341"/>
                  <a:pt x="1743647" y="514434"/>
                  <a:pt x="1718501" y="519483"/>
                </a:cubicBezTo>
                <a:lnTo>
                  <a:pt x="1680401" y="528247"/>
                </a:lnTo>
                <a:cubicBezTo>
                  <a:pt x="1667637" y="531295"/>
                  <a:pt x="1654588" y="533390"/>
                  <a:pt x="1642301" y="537294"/>
                </a:cubicBezTo>
                <a:lnTo>
                  <a:pt x="1642301" y="534955"/>
                </a:lnTo>
                <a:lnTo>
                  <a:pt x="1642110" y="535009"/>
                </a:lnTo>
                <a:lnTo>
                  <a:pt x="1642015" y="535017"/>
                </a:lnTo>
                <a:lnTo>
                  <a:pt x="1642015" y="537486"/>
                </a:lnTo>
                <a:lnTo>
                  <a:pt x="1613440" y="550058"/>
                </a:lnTo>
                <a:lnTo>
                  <a:pt x="1592583" y="555160"/>
                </a:lnTo>
                <a:lnTo>
                  <a:pt x="1592747" y="555166"/>
                </a:lnTo>
                <a:cubicBezTo>
                  <a:pt x="1597962" y="554130"/>
                  <a:pt x="1605629" y="552202"/>
                  <a:pt x="1613630" y="550058"/>
                </a:cubicBezTo>
                <a:cubicBezTo>
                  <a:pt x="1612297" y="552632"/>
                  <a:pt x="1599724" y="556727"/>
                  <a:pt x="1580102" y="562631"/>
                </a:cubicBezTo>
                <a:cubicBezTo>
                  <a:pt x="1545146" y="574634"/>
                  <a:pt x="1527429" y="582157"/>
                  <a:pt x="1528096" y="585587"/>
                </a:cubicBezTo>
                <a:cubicBezTo>
                  <a:pt x="1528096" y="587208"/>
                  <a:pt x="1526191" y="588635"/>
                  <a:pt x="1508379" y="595970"/>
                </a:cubicBezTo>
                <a:cubicBezTo>
                  <a:pt x="1498969" y="600017"/>
                  <a:pt x="1489215" y="603209"/>
                  <a:pt x="1479233" y="605495"/>
                </a:cubicBezTo>
                <a:cubicBezTo>
                  <a:pt x="1470070" y="606779"/>
                  <a:pt x="1461030" y="608789"/>
                  <a:pt x="1452182" y="611495"/>
                </a:cubicBezTo>
                <a:cubicBezTo>
                  <a:pt x="1443409" y="614495"/>
                  <a:pt x="1434875" y="618153"/>
                  <a:pt x="1426655" y="622449"/>
                </a:cubicBezTo>
                <a:cubicBezTo>
                  <a:pt x="1409986" y="630926"/>
                  <a:pt x="1393508" y="640070"/>
                  <a:pt x="1377506" y="649880"/>
                </a:cubicBezTo>
                <a:lnTo>
                  <a:pt x="1360456" y="660643"/>
                </a:lnTo>
                <a:cubicBezTo>
                  <a:pt x="1352264" y="665502"/>
                  <a:pt x="1343597" y="670169"/>
                  <a:pt x="1334834" y="674456"/>
                </a:cubicBezTo>
                <a:lnTo>
                  <a:pt x="1321499" y="680836"/>
                </a:lnTo>
                <a:lnTo>
                  <a:pt x="1308640" y="687694"/>
                </a:lnTo>
                <a:cubicBezTo>
                  <a:pt x="1292266" y="695972"/>
                  <a:pt x="1276360" y="705164"/>
                  <a:pt x="1261015" y="715222"/>
                </a:cubicBezTo>
                <a:lnTo>
                  <a:pt x="1248154" y="724651"/>
                </a:lnTo>
                <a:lnTo>
                  <a:pt x="1252695" y="722336"/>
                </a:lnTo>
                <a:lnTo>
                  <a:pt x="1261491" y="715887"/>
                </a:lnTo>
                <a:cubicBezTo>
                  <a:pt x="1276836" y="705830"/>
                  <a:pt x="1292743" y="696637"/>
                  <a:pt x="1309116" y="688360"/>
                </a:cubicBezTo>
                <a:lnTo>
                  <a:pt x="1321975" y="681502"/>
                </a:lnTo>
                <a:lnTo>
                  <a:pt x="1335310" y="675120"/>
                </a:lnTo>
                <a:cubicBezTo>
                  <a:pt x="1344073" y="670739"/>
                  <a:pt x="1352741" y="666168"/>
                  <a:pt x="1360932" y="661309"/>
                </a:cubicBezTo>
                <a:cubicBezTo>
                  <a:pt x="1348121" y="669691"/>
                  <a:pt x="1339239" y="675931"/>
                  <a:pt x="1332715" y="681193"/>
                </a:cubicBezTo>
                <a:lnTo>
                  <a:pt x="1330322" y="683577"/>
                </a:lnTo>
                <a:lnTo>
                  <a:pt x="1493891" y="618385"/>
                </a:lnTo>
                <a:cubicBezTo>
                  <a:pt x="1551823" y="598917"/>
                  <a:pt x="1610605" y="582693"/>
                  <a:pt x="1669954" y="569714"/>
                </a:cubicBezTo>
                <a:lnTo>
                  <a:pt x="1843287" y="541510"/>
                </a:lnTo>
                <a:lnTo>
                  <a:pt x="1845374" y="537199"/>
                </a:lnTo>
                <a:cubicBezTo>
                  <a:pt x="1845374" y="535485"/>
                  <a:pt x="1846802" y="533580"/>
                  <a:pt x="1854899" y="531103"/>
                </a:cubicBezTo>
                <a:cubicBezTo>
                  <a:pt x="1860785" y="529407"/>
                  <a:pt x="1866767" y="528047"/>
                  <a:pt x="1872806" y="527008"/>
                </a:cubicBezTo>
                <a:cubicBezTo>
                  <a:pt x="1880997" y="525674"/>
                  <a:pt x="1891856" y="524911"/>
                  <a:pt x="1905476" y="523865"/>
                </a:cubicBezTo>
                <a:cubicBezTo>
                  <a:pt x="1921440" y="523597"/>
                  <a:pt x="1937252" y="520797"/>
                  <a:pt x="1952339" y="515577"/>
                </a:cubicBezTo>
                <a:cubicBezTo>
                  <a:pt x="1966655" y="512311"/>
                  <a:pt x="1981162" y="509920"/>
                  <a:pt x="1995773" y="508434"/>
                </a:cubicBezTo>
                <a:lnTo>
                  <a:pt x="2024825" y="505100"/>
                </a:lnTo>
                <a:lnTo>
                  <a:pt x="2054828" y="503481"/>
                </a:lnTo>
                <a:cubicBezTo>
                  <a:pt x="2071307" y="502586"/>
                  <a:pt x="2087832" y="502899"/>
                  <a:pt x="2104263" y="504432"/>
                </a:cubicBezTo>
                <a:cubicBezTo>
                  <a:pt x="2108226" y="505071"/>
                  <a:pt x="2112121" y="506091"/>
                  <a:pt x="2115884" y="507481"/>
                </a:cubicBezTo>
                <a:cubicBezTo>
                  <a:pt x="2104816" y="507034"/>
                  <a:pt x="2093738" y="507443"/>
                  <a:pt x="2082736" y="508720"/>
                </a:cubicBezTo>
                <a:cubicBezTo>
                  <a:pt x="2073974" y="509577"/>
                  <a:pt x="2067020" y="510528"/>
                  <a:pt x="2060829" y="511576"/>
                </a:cubicBezTo>
                <a:cubicBezTo>
                  <a:pt x="2048542" y="513768"/>
                  <a:pt x="2039017" y="515767"/>
                  <a:pt x="2022729" y="517768"/>
                </a:cubicBezTo>
                <a:cubicBezTo>
                  <a:pt x="2006441" y="519768"/>
                  <a:pt x="1991582" y="522911"/>
                  <a:pt x="1990630" y="525579"/>
                </a:cubicBezTo>
                <a:cubicBezTo>
                  <a:pt x="1989677" y="528245"/>
                  <a:pt x="1983867" y="530340"/>
                  <a:pt x="1975009" y="532531"/>
                </a:cubicBezTo>
                <a:lnTo>
                  <a:pt x="1966775" y="534206"/>
                </a:lnTo>
                <a:lnTo>
                  <a:pt x="2030583" y="530778"/>
                </a:lnTo>
                <a:cubicBezTo>
                  <a:pt x="2084346" y="530778"/>
                  <a:pt x="2138108" y="533342"/>
                  <a:pt x="2191672" y="538468"/>
                </a:cubicBezTo>
                <a:lnTo>
                  <a:pt x="2292954" y="553084"/>
                </a:lnTo>
                <a:lnTo>
                  <a:pt x="2268189" y="538723"/>
                </a:lnTo>
                <a:cubicBezTo>
                  <a:pt x="2287620" y="542353"/>
                  <a:pt x="2307299" y="544554"/>
                  <a:pt x="2327054" y="545297"/>
                </a:cubicBezTo>
                <a:cubicBezTo>
                  <a:pt x="2345294" y="549392"/>
                  <a:pt x="2352438" y="550083"/>
                  <a:pt x="2357153" y="549988"/>
                </a:cubicBezTo>
                <a:lnTo>
                  <a:pt x="2357319" y="549977"/>
                </a:lnTo>
                <a:lnTo>
                  <a:pt x="2347353" y="549212"/>
                </a:lnTo>
                <a:cubicBezTo>
                  <a:pt x="2342686" y="548539"/>
                  <a:pt x="2336364" y="547343"/>
                  <a:pt x="2327339" y="545295"/>
                </a:cubicBezTo>
                <a:cubicBezTo>
                  <a:pt x="2307584" y="544552"/>
                  <a:pt x="2287905" y="542352"/>
                  <a:pt x="2268474" y="538723"/>
                </a:cubicBezTo>
                <a:lnTo>
                  <a:pt x="2267808" y="533008"/>
                </a:lnTo>
                <a:lnTo>
                  <a:pt x="2267807" y="533008"/>
                </a:lnTo>
                <a:cubicBezTo>
                  <a:pt x="2263131" y="531807"/>
                  <a:pt x="2258568" y="530179"/>
                  <a:pt x="2254186" y="528150"/>
                </a:cubicBezTo>
                <a:cubicBezTo>
                  <a:pt x="2258282" y="523197"/>
                  <a:pt x="2241709" y="518625"/>
                  <a:pt x="2178939" y="510719"/>
                </a:cubicBezTo>
                <a:lnTo>
                  <a:pt x="2145709" y="505863"/>
                </a:lnTo>
                <a:lnTo>
                  <a:pt x="2145697" y="505862"/>
                </a:lnTo>
                <a:cubicBezTo>
                  <a:pt x="2126647" y="504338"/>
                  <a:pt x="2110074" y="501576"/>
                  <a:pt x="2094357" y="500529"/>
                </a:cubicBezTo>
                <a:cubicBezTo>
                  <a:pt x="2078641" y="499481"/>
                  <a:pt x="2063972" y="498051"/>
                  <a:pt x="2049780" y="496623"/>
                </a:cubicBezTo>
                <a:lnTo>
                  <a:pt x="2028826" y="494433"/>
                </a:lnTo>
                <a:cubicBezTo>
                  <a:pt x="2021872" y="493765"/>
                  <a:pt x="2014919" y="493671"/>
                  <a:pt x="2007966" y="493290"/>
                </a:cubicBezTo>
                <a:lnTo>
                  <a:pt x="1964341" y="491385"/>
                </a:lnTo>
                <a:cubicBezTo>
                  <a:pt x="1951178" y="490717"/>
                  <a:pt x="1937976" y="490717"/>
                  <a:pt x="1924812" y="491385"/>
                </a:cubicBezTo>
                <a:close/>
                <a:moveTo>
                  <a:pt x="1757562" y="489472"/>
                </a:moveTo>
                <a:lnTo>
                  <a:pt x="1752791" y="491099"/>
                </a:lnTo>
                <a:cubicBezTo>
                  <a:pt x="1747266" y="492718"/>
                  <a:pt x="1740694" y="494527"/>
                  <a:pt x="1733265" y="496337"/>
                </a:cubicBezTo>
                <a:cubicBezTo>
                  <a:pt x="1725835" y="498147"/>
                  <a:pt x="1717453" y="499957"/>
                  <a:pt x="1708595" y="502624"/>
                </a:cubicBezTo>
                <a:cubicBezTo>
                  <a:pt x="1690783" y="507481"/>
                  <a:pt x="1670495" y="512625"/>
                  <a:pt x="1648302" y="517578"/>
                </a:cubicBezTo>
                <a:lnTo>
                  <a:pt x="1600261" y="529351"/>
                </a:lnTo>
                <a:lnTo>
                  <a:pt x="1600581" y="529484"/>
                </a:lnTo>
                <a:cubicBezTo>
                  <a:pt x="1616955" y="526922"/>
                  <a:pt x="1633071" y="522969"/>
                  <a:pt x="1648778" y="517674"/>
                </a:cubicBezTo>
                <a:cubicBezTo>
                  <a:pt x="1670685" y="512721"/>
                  <a:pt x="1691259" y="507576"/>
                  <a:pt x="1709071" y="502719"/>
                </a:cubicBezTo>
                <a:cubicBezTo>
                  <a:pt x="1717929" y="500053"/>
                  <a:pt x="1726216" y="498051"/>
                  <a:pt x="1733741" y="496432"/>
                </a:cubicBezTo>
                <a:cubicBezTo>
                  <a:pt x="1741266" y="494813"/>
                  <a:pt x="1747743" y="492814"/>
                  <a:pt x="1753267" y="491193"/>
                </a:cubicBezTo>
                <a:close/>
                <a:moveTo>
                  <a:pt x="2125762" y="489064"/>
                </a:moveTo>
                <a:lnTo>
                  <a:pt x="2124921" y="489420"/>
                </a:lnTo>
                <a:cubicBezTo>
                  <a:pt x="2121765" y="490956"/>
                  <a:pt x="2119884" y="492576"/>
                  <a:pt x="2121885" y="494433"/>
                </a:cubicBezTo>
                <a:cubicBezTo>
                  <a:pt x="2128247" y="497652"/>
                  <a:pt x="2135163" y="499624"/>
                  <a:pt x="2142268" y="500243"/>
                </a:cubicBezTo>
                <a:cubicBezTo>
                  <a:pt x="2154651" y="502719"/>
                  <a:pt x="2173701" y="504053"/>
                  <a:pt x="2201514" y="508910"/>
                </a:cubicBezTo>
                <a:cubicBezTo>
                  <a:pt x="2204000" y="509396"/>
                  <a:pt x="2206362" y="510368"/>
                  <a:pt x="2208467" y="511768"/>
                </a:cubicBezTo>
                <a:lnTo>
                  <a:pt x="2177130" y="507862"/>
                </a:lnTo>
                <a:lnTo>
                  <a:pt x="2146064" y="505886"/>
                </a:lnTo>
                <a:lnTo>
                  <a:pt x="2177320" y="507958"/>
                </a:lnTo>
                <a:lnTo>
                  <a:pt x="2208657" y="511862"/>
                </a:lnTo>
                <a:lnTo>
                  <a:pt x="2238756" y="515577"/>
                </a:lnTo>
                <a:cubicBezTo>
                  <a:pt x="2243804" y="516245"/>
                  <a:pt x="2248948" y="516720"/>
                  <a:pt x="2253996" y="517482"/>
                </a:cubicBezTo>
                <a:lnTo>
                  <a:pt x="2269046" y="520244"/>
                </a:lnTo>
                <a:lnTo>
                  <a:pt x="2253997" y="517482"/>
                </a:lnTo>
                <a:cubicBezTo>
                  <a:pt x="2248948" y="516720"/>
                  <a:pt x="2243805" y="516245"/>
                  <a:pt x="2238757" y="515577"/>
                </a:cubicBezTo>
                <a:lnTo>
                  <a:pt x="2238073" y="514993"/>
                </a:lnTo>
                <a:lnTo>
                  <a:pt x="2208848" y="511386"/>
                </a:lnTo>
                <a:cubicBezTo>
                  <a:pt x="2206743" y="509976"/>
                  <a:pt x="2204381" y="509014"/>
                  <a:pt x="2201895" y="508530"/>
                </a:cubicBezTo>
                <a:cubicBezTo>
                  <a:pt x="2174082" y="503671"/>
                  <a:pt x="2155032" y="502337"/>
                  <a:pt x="2142649" y="499861"/>
                </a:cubicBezTo>
                <a:cubicBezTo>
                  <a:pt x="2135544" y="499242"/>
                  <a:pt x="2128629" y="497270"/>
                  <a:pt x="2122266" y="494051"/>
                </a:cubicBezTo>
                <a:cubicBezTo>
                  <a:pt x="2120266" y="492337"/>
                  <a:pt x="2122171" y="490789"/>
                  <a:pt x="2125338" y="489252"/>
                </a:cubicBezTo>
                <a:close/>
                <a:moveTo>
                  <a:pt x="854774" y="487861"/>
                </a:moveTo>
                <a:cubicBezTo>
                  <a:pt x="839849" y="495691"/>
                  <a:pt x="825409" y="504405"/>
                  <a:pt x="811531" y="513960"/>
                </a:cubicBezTo>
                <a:cubicBezTo>
                  <a:pt x="794576" y="526438"/>
                  <a:pt x="774574" y="541487"/>
                  <a:pt x="754381" y="557013"/>
                </a:cubicBezTo>
                <a:cubicBezTo>
                  <a:pt x="739007" y="568928"/>
                  <a:pt x="724577" y="582017"/>
                  <a:pt x="711232" y="596160"/>
                </a:cubicBezTo>
                <a:cubicBezTo>
                  <a:pt x="698374" y="609304"/>
                  <a:pt x="686848" y="622068"/>
                  <a:pt x="676371" y="633594"/>
                </a:cubicBezTo>
                <a:cubicBezTo>
                  <a:pt x="651035" y="663883"/>
                  <a:pt x="631223" y="684076"/>
                  <a:pt x="619221" y="690744"/>
                </a:cubicBezTo>
                <a:lnTo>
                  <a:pt x="619322" y="690996"/>
                </a:lnTo>
                <a:lnTo>
                  <a:pt x="619411" y="690933"/>
                </a:lnTo>
                <a:cubicBezTo>
                  <a:pt x="631413" y="684266"/>
                  <a:pt x="651225" y="664073"/>
                  <a:pt x="676561" y="633784"/>
                </a:cubicBezTo>
                <a:cubicBezTo>
                  <a:pt x="687039" y="622258"/>
                  <a:pt x="698564" y="609494"/>
                  <a:pt x="711423" y="596350"/>
                </a:cubicBezTo>
                <a:cubicBezTo>
                  <a:pt x="724767" y="582205"/>
                  <a:pt x="739198" y="569118"/>
                  <a:pt x="754571" y="557203"/>
                </a:cubicBezTo>
                <a:cubicBezTo>
                  <a:pt x="774764" y="541676"/>
                  <a:pt x="794767" y="526627"/>
                  <a:pt x="811721" y="514149"/>
                </a:cubicBezTo>
                <a:cubicBezTo>
                  <a:pt x="825599" y="504595"/>
                  <a:pt x="840039" y="495880"/>
                  <a:pt x="854965" y="488051"/>
                </a:cubicBezTo>
                <a:lnTo>
                  <a:pt x="856353" y="488226"/>
                </a:lnTo>
                <a:lnTo>
                  <a:pt x="856498" y="488078"/>
                </a:lnTo>
                <a:cubicBezTo>
                  <a:pt x="857203" y="487057"/>
                  <a:pt x="856727" y="486909"/>
                  <a:pt x="854774" y="487861"/>
                </a:cubicBezTo>
                <a:close/>
                <a:moveTo>
                  <a:pt x="2177511" y="484811"/>
                </a:moveTo>
                <a:cubicBezTo>
                  <a:pt x="2172272" y="485097"/>
                  <a:pt x="2169057" y="485669"/>
                  <a:pt x="2169069" y="486597"/>
                </a:cubicBezTo>
                <a:lnTo>
                  <a:pt x="2169832" y="486872"/>
                </a:lnTo>
                <a:lnTo>
                  <a:pt x="2177320" y="485287"/>
                </a:lnTo>
                <a:cubicBezTo>
                  <a:pt x="2192579" y="485497"/>
                  <a:pt x="2207810" y="486573"/>
                  <a:pt x="2222945" y="488526"/>
                </a:cubicBezTo>
                <a:cubicBezTo>
                  <a:pt x="2236756" y="490145"/>
                  <a:pt x="2249329" y="491479"/>
                  <a:pt x="2259902" y="493479"/>
                </a:cubicBezTo>
                <a:cubicBezTo>
                  <a:pt x="2270475" y="495480"/>
                  <a:pt x="2279428" y="497860"/>
                  <a:pt x="2286382" y="499765"/>
                </a:cubicBezTo>
                <a:cubicBezTo>
                  <a:pt x="2300193" y="503671"/>
                  <a:pt x="2306194" y="507004"/>
                  <a:pt x="2302384" y="509100"/>
                </a:cubicBezTo>
                <a:lnTo>
                  <a:pt x="2325053" y="514530"/>
                </a:lnTo>
                <a:cubicBezTo>
                  <a:pt x="2332578" y="516339"/>
                  <a:pt x="2340007" y="518815"/>
                  <a:pt x="2347437" y="521006"/>
                </a:cubicBezTo>
                <a:lnTo>
                  <a:pt x="2377060" y="527769"/>
                </a:lnTo>
                <a:lnTo>
                  <a:pt x="2379270" y="528297"/>
                </a:lnTo>
                <a:lnTo>
                  <a:pt x="2403919" y="530436"/>
                </a:lnTo>
                <a:cubicBezTo>
                  <a:pt x="2414016" y="532722"/>
                  <a:pt x="2431352" y="536152"/>
                  <a:pt x="2430304" y="535675"/>
                </a:cubicBezTo>
                <a:lnTo>
                  <a:pt x="2428436" y="534589"/>
                </a:lnTo>
                <a:lnTo>
                  <a:pt x="2422053" y="533342"/>
                </a:lnTo>
                <a:cubicBezTo>
                  <a:pt x="2416588" y="532318"/>
                  <a:pt x="2409730" y="531009"/>
                  <a:pt x="2404682" y="529866"/>
                </a:cubicBezTo>
                <a:cubicBezTo>
                  <a:pt x="2395795" y="527227"/>
                  <a:pt x="2386461" y="526416"/>
                  <a:pt x="2377250" y="527483"/>
                </a:cubicBezTo>
                <a:lnTo>
                  <a:pt x="2347627" y="520722"/>
                </a:lnTo>
                <a:cubicBezTo>
                  <a:pt x="2340198" y="518530"/>
                  <a:pt x="2332768" y="516053"/>
                  <a:pt x="2325244" y="514244"/>
                </a:cubicBezTo>
                <a:lnTo>
                  <a:pt x="2302574" y="508814"/>
                </a:lnTo>
                <a:cubicBezTo>
                  <a:pt x="2306384" y="506719"/>
                  <a:pt x="2300383" y="503385"/>
                  <a:pt x="2286572" y="499289"/>
                </a:cubicBezTo>
                <a:cubicBezTo>
                  <a:pt x="2279619" y="497385"/>
                  <a:pt x="2270761" y="495194"/>
                  <a:pt x="2260093" y="493003"/>
                </a:cubicBezTo>
                <a:cubicBezTo>
                  <a:pt x="2249424" y="490813"/>
                  <a:pt x="2236947" y="489670"/>
                  <a:pt x="2223136" y="488051"/>
                </a:cubicBezTo>
                <a:cubicBezTo>
                  <a:pt x="2208000" y="486098"/>
                  <a:pt x="2192770" y="485021"/>
                  <a:pt x="2177511" y="484811"/>
                </a:cubicBezTo>
                <a:close/>
                <a:moveTo>
                  <a:pt x="1567244" y="484776"/>
                </a:moveTo>
                <a:cubicBezTo>
                  <a:pt x="1565459" y="485121"/>
                  <a:pt x="1562625" y="485812"/>
                  <a:pt x="1559338" y="486621"/>
                </a:cubicBezTo>
                <a:cubicBezTo>
                  <a:pt x="1552766" y="488240"/>
                  <a:pt x="1544194" y="491764"/>
                  <a:pt x="1538193" y="493955"/>
                </a:cubicBezTo>
                <a:lnTo>
                  <a:pt x="1481266" y="512681"/>
                </a:lnTo>
                <a:lnTo>
                  <a:pt x="1480281" y="513672"/>
                </a:lnTo>
                <a:cubicBezTo>
                  <a:pt x="1500036" y="508805"/>
                  <a:pt x="1519400" y="502433"/>
                  <a:pt x="1538193" y="494622"/>
                </a:cubicBezTo>
                <a:cubicBezTo>
                  <a:pt x="1544194" y="492432"/>
                  <a:pt x="1552766" y="488907"/>
                  <a:pt x="1559338" y="487288"/>
                </a:cubicBezTo>
                <a:cubicBezTo>
                  <a:pt x="1562624" y="486478"/>
                  <a:pt x="1565458" y="485789"/>
                  <a:pt x="1567244" y="485443"/>
                </a:cubicBezTo>
                <a:lnTo>
                  <a:pt x="1568650" y="485639"/>
                </a:lnTo>
                <a:lnTo>
                  <a:pt x="1568863" y="485003"/>
                </a:lnTo>
                <a:cubicBezTo>
                  <a:pt x="1569768" y="484431"/>
                  <a:pt x="1569030" y="484431"/>
                  <a:pt x="1567244" y="484776"/>
                </a:cubicBezTo>
                <a:close/>
                <a:moveTo>
                  <a:pt x="1770031" y="484123"/>
                </a:moveTo>
                <a:lnTo>
                  <a:pt x="1768398" y="485132"/>
                </a:lnTo>
                <a:lnTo>
                  <a:pt x="1770098" y="484450"/>
                </a:lnTo>
                <a:close/>
                <a:moveTo>
                  <a:pt x="1757995" y="479735"/>
                </a:moveTo>
                <a:lnTo>
                  <a:pt x="1757971" y="479739"/>
                </a:lnTo>
                <a:lnTo>
                  <a:pt x="1769280" y="480543"/>
                </a:lnTo>
                <a:lnTo>
                  <a:pt x="1769305" y="480567"/>
                </a:lnTo>
                <a:lnTo>
                  <a:pt x="1769287" y="480478"/>
                </a:lnTo>
                <a:close/>
                <a:moveTo>
                  <a:pt x="2350976" y="478554"/>
                </a:moveTo>
                <a:lnTo>
                  <a:pt x="2350204" y="479315"/>
                </a:lnTo>
                <a:lnTo>
                  <a:pt x="2353189" y="481765"/>
                </a:lnTo>
                <a:lnTo>
                  <a:pt x="2355247" y="482050"/>
                </a:lnTo>
                <a:lnTo>
                  <a:pt x="2385727" y="493670"/>
                </a:lnTo>
                <a:cubicBezTo>
                  <a:pt x="2368639" y="491537"/>
                  <a:pt x="2351818" y="487650"/>
                  <a:pt x="2335530" y="482050"/>
                </a:cubicBezTo>
                <a:lnTo>
                  <a:pt x="2329753" y="479785"/>
                </a:lnTo>
                <a:lnTo>
                  <a:pt x="2328099" y="480094"/>
                </a:lnTo>
                <a:cubicBezTo>
                  <a:pt x="2328487" y="480638"/>
                  <a:pt x="2330553" y="481550"/>
                  <a:pt x="2334863" y="482906"/>
                </a:cubicBezTo>
                <a:cubicBezTo>
                  <a:pt x="2351399" y="488260"/>
                  <a:pt x="2368439" y="491860"/>
                  <a:pt x="2385727" y="493670"/>
                </a:cubicBezTo>
                <a:cubicBezTo>
                  <a:pt x="2395252" y="496337"/>
                  <a:pt x="2405253" y="498242"/>
                  <a:pt x="2414302" y="500909"/>
                </a:cubicBezTo>
                <a:lnTo>
                  <a:pt x="2440877" y="508434"/>
                </a:lnTo>
                <a:cubicBezTo>
                  <a:pt x="2458117" y="513291"/>
                  <a:pt x="2474786" y="516625"/>
                  <a:pt x="2490502" y="521387"/>
                </a:cubicBezTo>
                <a:cubicBezTo>
                  <a:pt x="2522030" y="530912"/>
                  <a:pt x="2552605" y="537961"/>
                  <a:pt x="2584228" y="549962"/>
                </a:cubicBezTo>
                <a:cubicBezTo>
                  <a:pt x="2550033" y="543581"/>
                  <a:pt x="2532698" y="542152"/>
                  <a:pt x="2547842" y="549962"/>
                </a:cubicBezTo>
                <a:cubicBezTo>
                  <a:pt x="2555367" y="553773"/>
                  <a:pt x="2570702" y="561107"/>
                  <a:pt x="2595944" y="571775"/>
                </a:cubicBezTo>
                <a:lnTo>
                  <a:pt x="2616708" y="580538"/>
                </a:lnTo>
                <a:cubicBezTo>
                  <a:pt x="2624138" y="583872"/>
                  <a:pt x="2632043" y="587967"/>
                  <a:pt x="2640711" y="592063"/>
                </a:cubicBezTo>
                <a:lnTo>
                  <a:pt x="2668715" y="605398"/>
                </a:lnTo>
                <a:lnTo>
                  <a:pt x="2684336" y="612732"/>
                </a:lnTo>
                <a:lnTo>
                  <a:pt x="2700433" y="621400"/>
                </a:lnTo>
                <a:cubicBezTo>
                  <a:pt x="2661066" y="603521"/>
                  <a:pt x="2620289" y="588929"/>
                  <a:pt x="2578513" y="577775"/>
                </a:cubicBezTo>
                <a:cubicBezTo>
                  <a:pt x="2562797" y="573775"/>
                  <a:pt x="2549176" y="569775"/>
                  <a:pt x="2535841" y="567680"/>
                </a:cubicBezTo>
                <a:lnTo>
                  <a:pt x="2497935" y="561520"/>
                </a:lnTo>
                <a:lnTo>
                  <a:pt x="2495220" y="563800"/>
                </a:lnTo>
                <a:cubicBezTo>
                  <a:pt x="2487103" y="564381"/>
                  <a:pt x="2465833" y="559844"/>
                  <a:pt x="2448688" y="558630"/>
                </a:cubicBezTo>
                <a:cubicBezTo>
                  <a:pt x="2456117" y="561106"/>
                  <a:pt x="2462689" y="563393"/>
                  <a:pt x="2468595" y="565583"/>
                </a:cubicBezTo>
                <a:cubicBezTo>
                  <a:pt x="2474500" y="567774"/>
                  <a:pt x="2479454" y="570441"/>
                  <a:pt x="2484121" y="572633"/>
                </a:cubicBezTo>
                <a:cubicBezTo>
                  <a:pt x="2493646" y="577204"/>
                  <a:pt x="2501456" y="581300"/>
                  <a:pt x="2509743" y="585491"/>
                </a:cubicBezTo>
                <a:cubicBezTo>
                  <a:pt x="2518030" y="589682"/>
                  <a:pt x="2527079" y="593682"/>
                  <a:pt x="2538318" y="599112"/>
                </a:cubicBezTo>
                <a:cubicBezTo>
                  <a:pt x="2549557" y="604540"/>
                  <a:pt x="2563273" y="610827"/>
                  <a:pt x="2581562" y="618162"/>
                </a:cubicBezTo>
                <a:cubicBezTo>
                  <a:pt x="2582847" y="618667"/>
                  <a:pt x="2584067" y="619343"/>
                  <a:pt x="2585181" y="620161"/>
                </a:cubicBezTo>
                <a:cubicBezTo>
                  <a:pt x="2588991" y="622495"/>
                  <a:pt x="2587491" y="623710"/>
                  <a:pt x="2582585" y="624043"/>
                </a:cubicBezTo>
                <a:lnTo>
                  <a:pt x="2573715" y="623503"/>
                </a:lnTo>
                <a:lnTo>
                  <a:pt x="2700771" y="669699"/>
                </a:lnTo>
                <a:cubicBezTo>
                  <a:pt x="2841863" y="730987"/>
                  <a:pt x="2976261" y="812555"/>
                  <a:pt x="3099536" y="914402"/>
                </a:cubicBezTo>
                <a:lnTo>
                  <a:pt x="3148658" y="959083"/>
                </a:lnTo>
                <a:lnTo>
                  <a:pt x="3108960" y="911341"/>
                </a:lnTo>
                <a:cubicBezTo>
                  <a:pt x="3101388" y="902292"/>
                  <a:pt x="3093911" y="893958"/>
                  <a:pt x="3087517" y="886647"/>
                </a:cubicBezTo>
                <a:lnTo>
                  <a:pt x="3073706" y="869501"/>
                </a:lnTo>
                <a:lnTo>
                  <a:pt x="3072290" y="868097"/>
                </a:lnTo>
                <a:cubicBezTo>
                  <a:pt x="3056288" y="850095"/>
                  <a:pt x="3033713" y="831331"/>
                  <a:pt x="3021140" y="816948"/>
                </a:cubicBezTo>
                <a:cubicBezTo>
                  <a:pt x="3014587" y="809576"/>
                  <a:pt x="3007653" y="802556"/>
                  <a:pt x="3000376" y="795898"/>
                </a:cubicBezTo>
                <a:cubicBezTo>
                  <a:pt x="2992375" y="788945"/>
                  <a:pt x="2983707" y="781896"/>
                  <a:pt x="2974563" y="774657"/>
                </a:cubicBezTo>
                <a:cubicBezTo>
                  <a:pt x="2965419" y="767418"/>
                  <a:pt x="2955989" y="760179"/>
                  <a:pt x="2945988" y="752845"/>
                </a:cubicBezTo>
                <a:cubicBezTo>
                  <a:pt x="2935987" y="745511"/>
                  <a:pt x="2925605" y="739224"/>
                  <a:pt x="2915413" y="732461"/>
                </a:cubicBezTo>
                <a:cubicBezTo>
                  <a:pt x="2917032" y="729318"/>
                  <a:pt x="2934844" y="738748"/>
                  <a:pt x="2947988" y="744749"/>
                </a:cubicBezTo>
                <a:lnTo>
                  <a:pt x="2998483" y="782502"/>
                </a:lnTo>
                <a:lnTo>
                  <a:pt x="2998985" y="782666"/>
                </a:lnTo>
                <a:lnTo>
                  <a:pt x="2949036" y="745320"/>
                </a:lnTo>
                <a:cubicBezTo>
                  <a:pt x="2941320" y="737700"/>
                  <a:pt x="2937129" y="731795"/>
                  <a:pt x="2927604" y="723127"/>
                </a:cubicBezTo>
                <a:cubicBezTo>
                  <a:pt x="2921099" y="717545"/>
                  <a:pt x="2914260" y="712364"/>
                  <a:pt x="2907126" y="707601"/>
                </a:cubicBezTo>
                <a:cubicBezTo>
                  <a:pt x="2902554" y="704553"/>
                  <a:pt x="2897601" y="700934"/>
                  <a:pt x="2891314" y="697409"/>
                </a:cubicBezTo>
                <a:lnTo>
                  <a:pt x="2890348" y="696890"/>
                </a:lnTo>
                <a:lnTo>
                  <a:pt x="2906173" y="707029"/>
                </a:lnTo>
                <a:cubicBezTo>
                  <a:pt x="2913260" y="711811"/>
                  <a:pt x="2920071" y="716992"/>
                  <a:pt x="2926557" y="722555"/>
                </a:cubicBezTo>
                <a:cubicBezTo>
                  <a:pt x="2936368" y="731223"/>
                  <a:pt x="2940273" y="736843"/>
                  <a:pt x="2947988" y="744748"/>
                </a:cubicBezTo>
                <a:cubicBezTo>
                  <a:pt x="2934844" y="738748"/>
                  <a:pt x="2917032" y="729318"/>
                  <a:pt x="2915984" y="732461"/>
                </a:cubicBezTo>
                <a:lnTo>
                  <a:pt x="2891410" y="715221"/>
                </a:lnTo>
                <a:cubicBezTo>
                  <a:pt x="2874646" y="702744"/>
                  <a:pt x="2856929" y="691599"/>
                  <a:pt x="2839689" y="679597"/>
                </a:cubicBezTo>
                <a:cubicBezTo>
                  <a:pt x="2839689" y="677026"/>
                  <a:pt x="2845309" y="678740"/>
                  <a:pt x="2855500" y="683312"/>
                </a:cubicBezTo>
                <a:lnTo>
                  <a:pt x="2855665" y="683410"/>
                </a:lnTo>
                <a:lnTo>
                  <a:pt x="2858786" y="683455"/>
                </a:lnTo>
                <a:cubicBezTo>
                  <a:pt x="2861001" y="684289"/>
                  <a:pt x="2864548" y="686074"/>
                  <a:pt x="2870073" y="689219"/>
                </a:cubicBezTo>
                <a:lnTo>
                  <a:pt x="2875808" y="693927"/>
                </a:lnTo>
                <a:lnTo>
                  <a:pt x="2870074" y="689123"/>
                </a:lnTo>
                <a:lnTo>
                  <a:pt x="2868835" y="685312"/>
                </a:lnTo>
                <a:lnTo>
                  <a:pt x="2869823" y="685843"/>
                </a:lnTo>
                <a:lnTo>
                  <a:pt x="2831783" y="659690"/>
                </a:lnTo>
                <a:lnTo>
                  <a:pt x="2830671" y="658567"/>
                </a:lnTo>
                <a:lnTo>
                  <a:pt x="2733104" y="604635"/>
                </a:lnTo>
                <a:cubicBezTo>
                  <a:pt x="2733676" y="603207"/>
                  <a:pt x="2736438" y="603111"/>
                  <a:pt x="2743391" y="605588"/>
                </a:cubicBezTo>
                <a:cubicBezTo>
                  <a:pt x="2746915" y="606827"/>
                  <a:pt x="2751487" y="608732"/>
                  <a:pt x="2757393" y="611398"/>
                </a:cubicBezTo>
                <a:lnTo>
                  <a:pt x="2766918" y="616066"/>
                </a:lnTo>
                <a:lnTo>
                  <a:pt x="2772308" y="618801"/>
                </a:lnTo>
                <a:lnTo>
                  <a:pt x="2767394" y="616066"/>
                </a:lnTo>
                <a:lnTo>
                  <a:pt x="2757869" y="611399"/>
                </a:lnTo>
                <a:cubicBezTo>
                  <a:pt x="2751963" y="608732"/>
                  <a:pt x="2747391" y="606827"/>
                  <a:pt x="2743867" y="605590"/>
                </a:cubicBezTo>
                <a:cubicBezTo>
                  <a:pt x="2736914" y="603112"/>
                  <a:pt x="2734342" y="603208"/>
                  <a:pt x="2733580" y="604636"/>
                </a:cubicBezTo>
                <a:cubicBezTo>
                  <a:pt x="2715778" y="595292"/>
                  <a:pt x="2697395" y="587110"/>
                  <a:pt x="2678526" y="580158"/>
                </a:cubicBezTo>
                <a:cubicBezTo>
                  <a:pt x="2660809" y="573775"/>
                  <a:pt x="2643855" y="566822"/>
                  <a:pt x="2622614" y="558059"/>
                </a:cubicBezTo>
                <a:lnTo>
                  <a:pt x="2604397" y="545914"/>
                </a:lnTo>
                <a:lnTo>
                  <a:pt x="2604374" y="545962"/>
                </a:lnTo>
                <a:cubicBezTo>
                  <a:pt x="2607541" y="548582"/>
                  <a:pt x="2614089" y="552867"/>
                  <a:pt x="2623376" y="558630"/>
                </a:cubicBezTo>
                <a:cubicBezTo>
                  <a:pt x="2624233" y="558630"/>
                  <a:pt x="2623757" y="558630"/>
                  <a:pt x="2622138" y="558630"/>
                </a:cubicBezTo>
                <a:lnTo>
                  <a:pt x="2621625" y="558507"/>
                </a:lnTo>
                <a:lnTo>
                  <a:pt x="2628191" y="562815"/>
                </a:lnTo>
                <a:cubicBezTo>
                  <a:pt x="2630140" y="564590"/>
                  <a:pt x="2626821" y="563958"/>
                  <a:pt x="2617746" y="560970"/>
                </a:cubicBezTo>
                <a:lnTo>
                  <a:pt x="2600580" y="555012"/>
                </a:lnTo>
                <a:lnTo>
                  <a:pt x="2600516" y="555012"/>
                </a:lnTo>
                <a:lnTo>
                  <a:pt x="2587752" y="550249"/>
                </a:lnTo>
                <a:lnTo>
                  <a:pt x="2585870" y="549296"/>
                </a:lnTo>
                <a:lnTo>
                  <a:pt x="2583752" y="549296"/>
                </a:lnTo>
                <a:cubicBezTo>
                  <a:pt x="2552129" y="537294"/>
                  <a:pt x="2521554" y="530246"/>
                  <a:pt x="2490026" y="520722"/>
                </a:cubicBezTo>
                <a:cubicBezTo>
                  <a:pt x="2474310" y="515959"/>
                  <a:pt x="2457641" y="512625"/>
                  <a:pt x="2440401" y="507767"/>
                </a:cubicBezTo>
                <a:lnTo>
                  <a:pt x="2413826" y="500243"/>
                </a:lnTo>
                <a:cubicBezTo>
                  <a:pt x="2404777" y="497575"/>
                  <a:pt x="2394776" y="495670"/>
                  <a:pt x="2385251" y="493003"/>
                </a:cubicBezTo>
                <a:lnTo>
                  <a:pt x="2354771" y="481669"/>
                </a:lnTo>
                <a:close/>
                <a:moveTo>
                  <a:pt x="1447591" y="477064"/>
                </a:moveTo>
                <a:cubicBezTo>
                  <a:pt x="1437299" y="479091"/>
                  <a:pt x="1413439" y="487360"/>
                  <a:pt x="1397508" y="492146"/>
                </a:cubicBezTo>
                <a:cubicBezTo>
                  <a:pt x="1381840" y="497900"/>
                  <a:pt x="1366504" y="504549"/>
                  <a:pt x="1351598" y="512053"/>
                </a:cubicBezTo>
                <a:cubicBezTo>
                  <a:pt x="1336644" y="519293"/>
                  <a:pt x="1322166" y="526722"/>
                  <a:pt x="1308735" y="534819"/>
                </a:cubicBezTo>
                <a:lnTo>
                  <a:pt x="1277303" y="553392"/>
                </a:lnTo>
                <a:lnTo>
                  <a:pt x="1239203" y="575014"/>
                </a:lnTo>
                <a:cubicBezTo>
                  <a:pt x="1218915" y="586348"/>
                  <a:pt x="1201103" y="596731"/>
                  <a:pt x="1205389" y="590730"/>
                </a:cubicBezTo>
                <a:cubicBezTo>
                  <a:pt x="1208723" y="586158"/>
                  <a:pt x="1206818" y="585301"/>
                  <a:pt x="1197483" y="589682"/>
                </a:cubicBezTo>
                <a:cubicBezTo>
                  <a:pt x="1179662" y="599018"/>
                  <a:pt x="1162650" y="609819"/>
                  <a:pt x="1146620" y="621972"/>
                </a:cubicBezTo>
                <a:cubicBezTo>
                  <a:pt x="1138619" y="627592"/>
                  <a:pt x="1129380" y="633688"/>
                  <a:pt x="1121474" y="638451"/>
                </a:cubicBezTo>
                <a:cubicBezTo>
                  <a:pt x="1116426" y="642194"/>
                  <a:pt x="1110996" y="645384"/>
                  <a:pt x="1105281" y="647975"/>
                </a:cubicBezTo>
                <a:lnTo>
                  <a:pt x="1105410" y="646710"/>
                </a:lnTo>
                <a:lnTo>
                  <a:pt x="1104936" y="647082"/>
                </a:lnTo>
                <a:cubicBezTo>
                  <a:pt x="1103115" y="648808"/>
                  <a:pt x="1102805" y="649690"/>
                  <a:pt x="1104710" y="649308"/>
                </a:cubicBezTo>
                <a:cubicBezTo>
                  <a:pt x="1110425" y="646717"/>
                  <a:pt x="1115855" y="643527"/>
                  <a:pt x="1120903" y="639783"/>
                </a:cubicBezTo>
                <a:cubicBezTo>
                  <a:pt x="1128808" y="635021"/>
                  <a:pt x="1138048" y="628925"/>
                  <a:pt x="1146049" y="623305"/>
                </a:cubicBezTo>
                <a:cubicBezTo>
                  <a:pt x="1162079" y="611152"/>
                  <a:pt x="1179091" y="600350"/>
                  <a:pt x="1196912" y="591015"/>
                </a:cubicBezTo>
                <a:cubicBezTo>
                  <a:pt x="1206247" y="586634"/>
                  <a:pt x="1208152" y="587491"/>
                  <a:pt x="1204818" y="592063"/>
                </a:cubicBezTo>
                <a:cubicBezTo>
                  <a:pt x="1200532" y="598063"/>
                  <a:pt x="1218343" y="587681"/>
                  <a:pt x="1238632" y="576346"/>
                </a:cubicBezTo>
                <a:lnTo>
                  <a:pt x="1276732" y="554725"/>
                </a:lnTo>
                <a:lnTo>
                  <a:pt x="1308164" y="536152"/>
                </a:lnTo>
                <a:cubicBezTo>
                  <a:pt x="1321594" y="528055"/>
                  <a:pt x="1336073" y="520626"/>
                  <a:pt x="1351027" y="513386"/>
                </a:cubicBezTo>
                <a:cubicBezTo>
                  <a:pt x="1365933" y="505881"/>
                  <a:pt x="1381269" y="499232"/>
                  <a:pt x="1396937" y="493479"/>
                </a:cubicBezTo>
                <a:cubicBezTo>
                  <a:pt x="1412868" y="488693"/>
                  <a:pt x="1436728" y="480424"/>
                  <a:pt x="1447020" y="478397"/>
                </a:cubicBezTo>
                <a:lnTo>
                  <a:pt x="1450699" y="478704"/>
                </a:lnTo>
                <a:lnTo>
                  <a:pt x="1452563" y="477477"/>
                </a:lnTo>
                <a:cubicBezTo>
                  <a:pt x="1452944" y="476405"/>
                  <a:pt x="1451021" y="476388"/>
                  <a:pt x="1447591" y="477064"/>
                </a:cubicBezTo>
                <a:close/>
                <a:moveTo>
                  <a:pt x="892112" y="475097"/>
                </a:moveTo>
                <a:cubicBezTo>
                  <a:pt x="892684" y="469954"/>
                  <a:pt x="855536" y="499386"/>
                  <a:pt x="831343" y="517007"/>
                </a:cubicBezTo>
                <a:cubicBezTo>
                  <a:pt x="820270" y="524722"/>
                  <a:pt x="803679" y="539457"/>
                  <a:pt x="796598" y="544453"/>
                </a:cubicBezTo>
                <a:lnTo>
                  <a:pt x="793854" y="545378"/>
                </a:lnTo>
                <a:lnTo>
                  <a:pt x="793433" y="545772"/>
                </a:lnTo>
                <a:cubicBezTo>
                  <a:pt x="792195" y="550249"/>
                  <a:pt x="816769" y="527484"/>
                  <a:pt x="831533" y="517197"/>
                </a:cubicBezTo>
                <a:cubicBezTo>
                  <a:pt x="849679" y="503981"/>
                  <a:pt x="875110" y="484122"/>
                  <a:pt x="886451" y="477187"/>
                </a:cubicBezTo>
                <a:lnTo>
                  <a:pt x="891887" y="475422"/>
                </a:lnTo>
                <a:close/>
                <a:moveTo>
                  <a:pt x="2083594" y="472239"/>
                </a:moveTo>
                <a:cubicBezTo>
                  <a:pt x="2077594" y="472248"/>
                  <a:pt x="2071602" y="472754"/>
                  <a:pt x="2065687" y="473762"/>
                </a:cubicBezTo>
                <a:cubicBezTo>
                  <a:pt x="2061487" y="474154"/>
                  <a:pt x="2057620" y="476248"/>
                  <a:pt x="2055019" y="479573"/>
                </a:cubicBezTo>
                <a:cubicBezTo>
                  <a:pt x="2046552" y="482916"/>
                  <a:pt x="2037408" y="484192"/>
                  <a:pt x="2028349" y="483288"/>
                </a:cubicBezTo>
                <a:cubicBezTo>
                  <a:pt x="2013966" y="483954"/>
                  <a:pt x="1994726" y="484145"/>
                  <a:pt x="1972628" y="483288"/>
                </a:cubicBezTo>
                <a:cubicBezTo>
                  <a:pt x="1963103" y="483288"/>
                  <a:pt x="1954149" y="482240"/>
                  <a:pt x="1945101" y="482430"/>
                </a:cubicBezTo>
                <a:cubicBezTo>
                  <a:pt x="1936052" y="482621"/>
                  <a:pt x="1927003" y="483098"/>
                  <a:pt x="1917764" y="483668"/>
                </a:cubicBezTo>
                <a:cubicBezTo>
                  <a:pt x="1908525" y="484240"/>
                  <a:pt x="1898714" y="485003"/>
                  <a:pt x="1889189" y="486050"/>
                </a:cubicBezTo>
                <a:lnTo>
                  <a:pt x="1873854" y="487859"/>
                </a:lnTo>
                <a:cubicBezTo>
                  <a:pt x="1868710" y="488621"/>
                  <a:pt x="1863376" y="489860"/>
                  <a:pt x="1857852" y="491003"/>
                </a:cubicBezTo>
                <a:lnTo>
                  <a:pt x="1825166" y="497358"/>
                </a:lnTo>
                <a:lnTo>
                  <a:pt x="1857471" y="491385"/>
                </a:lnTo>
                <a:cubicBezTo>
                  <a:pt x="1862995" y="490241"/>
                  <a:pt x="1868329" y="489004"/>
                  <a:pt x="1873472" y="488243"/>
                </a:cubicBezTo>
                <a:lnTo>
                  <a:pt x="1888808" y="486432"/>
                </a:lnTo>
                <a:cubicBezTo>
                  <a:pt x="1898333" y="485383"/>
                  <a:pt x="1907858" y="484621"/>
                  <a:pt x="1917383" y="484051"/>
                </a:cubicBezTo>
                <a:cubicBezTo>
                  <a:pt x="1926908" y="483480"/>
                  <a:pt x="1935671" y="483098"/>
                  <a:pt x="1944720" y="482812"/>
                </a:cubicBezTo>
                <a:cubicBezTo>
                  <a:pt x="1953768" y="482526"/>
                  <a:pt x="1962912" y="483384"/>
                  <a:pt x="1972247" y="483670"/>
                </a:cubicBezTo>
                <a:cubicBezTo>
                  <a:pt x="1994345" y="484717"/>
                  <a:pt x="2013585" y="484527"/>
                  <a:pt x="2027968" y="483670"/>
                </a:cubicBezTo>
                <a:cubicBezTo>
                  <a:pt x="2037026" y="484575"/>
                  <a:pt x="2046170" y="483297"/>
                  <a:pt x="2054638" y="479954"/>
                </a:cubicBezTo>
                <a:cubicBezTo>
                  <a:pt x="2057239" y="476630"/>
                  <a:pt x="2061106" y="474525"/>
                  <a:pt x="2065306" y="474144"/>
                </a:cubicBezTo>
                <a:cubicBezTo>
                  <a:pt x="2071221" y="473134"/>
                  <a:pt x="2077212" y="472630"/>
                  <a:pt x="2083213" y="472621"/>
                </a:cubicBezTo>
                <a:cubicBezTo>
                  <a:pt x="2094881" y="472268"/>
                  <a:pt x="2106568" y="472744"/>
                  <a:pt x="2118170" y="474050"/>
                </a:cubicBezTo>
                <a:cubicBezTo>
                  <a:pt x="2132172" y="475408"/>
                  <a:pt x="2140649" y="476574"/>
                  <a:pt x="2145392" y="477609"/>
                </a:cubicBezTo>
                <a:lnTo>
                  <a:pt x="2149800" y="480136"/>
                </a:lnTo>
                <a:lnTo>
                  <a:pt x="2150555" y="479883"/>
                </a:lnTo>
                <a:cubicBezTo>
                  <a:pt x="2152436" y="478264"/>
                  <a:pt x="2146555" y="476382"/>
                  <a:pt x="2118551" y="473668"/>
                </a:cubicBezTo>
                <a:cubicBezTo>
                  <a:pt x="2106950" y="472362"/>
                  <a:pt x="2095262" y="471886"/>
                  <a:pt x="2083594" y="472239"/>
                </a:cubicBezTo>
                <a:close/>
                <a:moveTo>
                  <a:pt x="1094180" y="468805"/>
                </a:moveTo>
                <a:lnTo>
                  <a:pt x="1073849" y="484049"/>
                </a:lnTo>
                <a:cubicBezTo>
                  <a:pt x="1066181" y="488564"/>
                  <a:pt x="1059323" y="494326"/>
                  <a:pt x="1053560" y="501099"/>
                </a:cubicBezTo>
                <a:cubicBezTo>
                  <a:pt x="1041483" y="512395"/>
                  <a:pt x="1028443" y="522625"/>
                  <a:pt x="1014603" y="531675"/>
                </a:cubicBezTo>
                <a:cubicBezTo>
                  <a:pt x="984409" y="553201"/>
                  <a:pt x="968121" y="562726"/>
                  <a:pt x="963930" y="562726"/>
                </a:cubicBezTo>
                <a:cubicBezTo>
                  <a:pt x="969397" y="556153"/>
                  <a:pt x="975817" y="550439"/>
                  <a:pt x="982980" y="545772"/>
                </a:cubicBezTo>
                <a:cubicBezTo>
                  <a:pt x="1000601" y="532436"/>
                  <a:pt x="1035463" y="508434"/>
                  <a:pt x="1029176" y="509671"/>
                </a:cubicBezTo>
                <a:lnTo>
                  <a:pt x="1028889" y="509822"/>
                </a:lnTo>
                <a:lnTo>
                  <a:pt x="1026898" y="512915"/>
                </a:lnTo>
                <a:cubicBezTo>
                  <a:pt x="1018919" y="519768"/>
                  <a:pt x="996006" y="535770"/>
                  <a:pt x="982790" y="545772"/>
                </a:cubicBezTo>
                <a:cubicBezTo>
                  <a:pt x="975627" y="550439"/>
                  <a:pt x="969207" y="556154"/>
                  <a:pt x="963740" y="562726"/>
                </a:cubicBezTo>
                <a:cubicBezTo>
                  <a:pt x="943166" y="579109"/>
                  <a:pt x="918305" y="598159"/>
                  <a:pt x="902780" y="611590"/>
                </a:cubicBezTo>
                <a:lnTo>
                  <a:pt x="858584" y="652070"/>
                </a:lnTo>
                <a:lnTo>
                  <a:pt x="836676" y="671120"/>
                </a:lnTo>
                <a:lnTo>
                  <a:pt x="815626" y="691028"/>
                </a:lnTo>
                <a:cubicBezTo>
                  <a:pt x="801624" y="704267"/>
                  <a:pt x="787527" y="717126"/>
                  <a:pt x="773430" y="729985"/>
                </a:cubicBezTo>
                <a:lnTo>
                  <a:pt x="732568" y="769895"/>
                </a:lnTo>
                <a:lnTo>
                  <a:pt x="712756" y="790754"/>
                </a:lnTo>
                <a:lnTo>
                  <a:pt x="694468" y="812090"/>
                </a:lnTo>
                <a:cubicBezTo>
                  <a:pt x="682466" y="826187"/>
                  <a:pt x="670941" y="840094"/>
                  <a:pt x="660368" y="853524"/>
                </a:cubicBezTo>
                <a:lnTo>
                  <a:pt x="641603" y="878910"/>
                </a:lnTo>
                <a:lnTo>
                  <a:pt x="660654" y="853524"/>
                </a:lnTo>
                <a:cubicBezTo>
                  <a:pt x="656559" y="865431"/>
                  <a:pt x="647796" y="883242"/>
                  <a:pt x="613506" y="930677"/>
                </a:cubicBezTo>
                <a:lnTo>
                  <a:pt x="609809" y="936691"/>
                </a:lnTo>
                <a:lnTo>
                  <a:pt x="613506" y="930771"/>
                </a:lnTo>
                <a:cubicBezTo>
                  <a:pt x="647796" y="883146"/>
                  <a:pt x="656559" y="865525"/>
                  <a:pt x="660655" y="853619"/>
                </a:cubicBezTo>
                <a:cubicBezTo>
                  <a:pt x="671227" y="840189"/>
                  <a:pt x="682753" y="826282"/>
                  <a:pt x="694754" y="812185"/>
                </a:cubicBezTo>
                <a:lnTo>
                  <a:pt x="713042" y="790849"/>
                </a:lnTo>
                <a:lnTo>
                  <a:pt x="731991" y="771168"/>
                </a:lnTo>
                <a:lnTo>
                  <a:pt x="732377" y="770656"/>
                </a:lnTo>
                <a:lnTo>
                  <a:pt x="773240" y="730747"/>
                </a:lnTo>
                <a:cubicBezTo>
                  <a:pt x="787337" y="717888"/>
                  <a:pt x="801815" y="705029"/>
                  <a:pt x="815435" y="691789"/>
                </a:cubicBezTo>
                <a:lnTo>
                  <a:pt x="836486" y="671882"/>
                </a:lnTo>
                <a:lnTo>
                  <a:pt x="858393" y="652832"/>
                </a:lnTo>
                <a:lnTo>
                  <a:pt x="902589" y="612351"/>
                </a:lnTo>
                <a:cubicBezTo>
                  <a:pt x="918115" y="598921"/>
                  <a:pt x="942975" y="579871"/>
                  <a:pt x="963549" y="563489"/>
                </a:cubicBezTo>
                <a:cubicBezTo>
                  <a:pt x="967740" y="563489"/>
                  <a:pt x="984028" y="553963"/>
                  <a:pt x="1014222" y="532436"/>
                </a:cubicBezTo>
                <a:cubicBezTo>
                  <a:pt x="1028062" y="523388"/>
                  <a:pt x="1041102" y="513158"/>
                  <a:pt x="1053179" y="501862"/>
                </a:cubicBezTo>
                <a:cubicBezTo>
                  <a:pt x="1058942" y="495090"/>
                  <a:pt x="1065800" y="489326"/>
                  <a:pt x="1073468" y="484811"/>
                </a:cubicBezTo>
                <a:cubicBezTo>
                  <a:pt x="1084779" y="476739"/>
                  <a:pt x="1091321" y="471792"/>
                  <a:pt x="1094305" y="469187"/>
                </a:cubicBezTo>
                <a:close/>
                <a:moveTo>
                  <a:pt x="2376352" y="467977"/>
                </a:moveTo>
                <a:lnTo>
                  <a:pt x="2374964" y="468143"/>
                </a:lnTo>
                <a:lnTo>
                  <a:pt x="2373291" y="475716"/>
                </a:lnTo>
                <a:lnTo>
                  <a:pt x="2373567" y="475758"/>
                </a:lnTo>
                <a:lnTo>
                  <a:pt x="2375250" y="468142"/>
                </a:lnTo>
                <a:cubicBezTo>
                  <a:pt x="2386156" y="471357"/>
                  <a:pt x="2394264" y="473935"/>
                  <a:pt x="2399599" y="475879"/>
                </a:cubicBezTo>
                <a:lnTo>
                  <a:pt x="2406421" y="479356"/>
                </a:lnTo>
                <a:lnTo>
                  <a:pt x="2406715" y="479370"/>
                </a:lnTo>
                <a:cubicBezTo>
                  <a:pt x="2407683" y="478784"/>
                  <a:pt x="2405169" y="477400"/>
                  <a:pt x="2399150" y="475212"/>
                </a:cubicBezTo>
                <a:close/>
                <a:moveTo>
                  <a:pt x="1830991" y="464999"/>
                </a:moveTo>
                <a:cubicBezTo>
                  <a:pt x="1823686" y="464856"/>
                  <a:pt x="1816370" y="465075"/>
                  <a:pt x="1809084" y="465667"/>
                </a:cubicBezTo>
                <a:lnTo>
                  <a:pt x="1792320" y="467096"/>
                </a:lnTo>
                <a:lnTo>
                  <a:pt x="1770889" y="470620"/>
                </a:lnTo>
                <a:lnTo>
                  <a:pt x="1748236" y="473240"/>
                </a:lnTo>
                <a:lnTo>
                  <a:pt x="1747362" y="473023"/>
                </a:lnTo>
                <a:lnTo>
                  <a:pt x="1746987" y="472631"/>
                </a:lnTo>
                <a:lnTo>
                  <a:pt x="1746524" y="472814"/>
                </a:lnTo>
                <a:lnTo>
                  <a:pt x="1747362" y="473023"/>
                </a:lnTo>
                <a:lnTo>
                  <a:pt x="1747636" y="473309"/>
                </a:lnTo>
                <a:lnTo>
                  <a:pt x="1748236" y="473240"/>
                </a:lnTo>
                <a:lnTo>
                  <a:pt x="1751006" y="473929"/>
                </a:lnTo>
                <a:cubicBezTo>
                  <a:pt x="1755253" y="473671"/>
                  <a:pt x="1762066" y="472787"/>
                  <a:pt x="1770888" y="471286"/>
                </a:cubicBezTo>
                <a:lnTo>
                  <a:pt x="1792320" y="467762"/>
                </a:lnTo>
                <a:lnTo>
                  <a:pt x="1809084" y="466333"/>
                </a:lnTo>
                <a:cubicBezTo>
                  <a:pt x="1816370" y="465742"/>
                  <a:pt x="1823685" y="465525"/>
                  <a:pt x="1830991" y="465667"/>
                </a:cubicBezTo>
                <a:lnTo>
                  <a:pt x="1850417" y="468767"/>
                </a:lnTo>
                <a:lnTo>
                  <a:pt x="1851089" y="468715"/>
                </a:lnTo>
                <a:lnTo>
                  <a:pt x="1851234" y="468898"/>
                </a:lnTo>
                <a:lnTo>
                  <a:pt x="1851279" y="468905"/>
                </a:lnTo>
                <a:lnTo>
                  <a:pt x="1851242" y="468909"/>
                </a:lnTo>
                <a:lnTo>
                  <a:pt x="1853946" y="472335"/>
                </a:lnTo>
                <a:cubicBezTo>
                  <a:pt x="1863643" y="473105"/>
                  <a:pt x="1873396" y="473105"/>
                  <a:pt x="1883093" y="472335"/>
                </a:cubicBezTo>
                <a:cubicBezTo>
                  <a:pt x="1884379" y="473287"/>
                  <a:pt x="1887213" y="474239"/>
                  <a:pt x="1889570" y="475216"/>
                </a:cubicBezTo>
                <a:lnTo>
                  <a:pt x="1892771" y="477890"/>
                </a:lnTo>
                <a:lnTo>
                  <a:pt x="1893189" y="477763"/>
                </a:lnTo>
                <a:cubicBezTo>
                  <a:pt x="1894428" y="475191"/>
                  <a:pt x="1885665" y="473762"/>
                  <a:pt x="1883093" y="471857"/>
                </a:cubicBezTo>
                <a:lnTo>
                  <a:pt x="1854137" y="471857"/>
                </a:lnTo>
                <a:cubicBezTo>
                  <a:pt x="1850613" y="471095"/>
                  <a:pt x="1851470" y="469571"/>
                  <a:pt x="1851280" y="468238"/>
                </a:cubicBezTo>
                <a:cubicBezTo>
                  <a:pt x="1844669" y="466372"/>
                  <a:pt x="1837859" y="465285"/>
                  <a:pt x="1830991" y="464999"/>
                </a:cubicBezTo>
                <a:close/>
                <a:moveTo>
                  <a:pt x="1768089" y="463526"/>
                </a:moveTo>
                <a:cubicBezTo>
                  <a:pt x="1767853" y="463297"/>
                  <a:pt x="1766579" y="463332"/>
                  <a:pt x="1763840" y="463761"/>
                </a:cubicBezTo>
                <a:cubicBezTo>
                  <a:pt x="1737741" y="468143"/>
                  <a:pt x="1720692" y="469571"/>
                  <a:pt x="1708786" y="470905"/>
                </a:cubicBezTo>
                <a:cubicBezTo>
                  <a:pt x="1700575" y="471981"/>
                  <a:pt x="1692279" y="472200"/>
                  <a:pt x="1684021" y="471571"/>
                </a:cubicBezTo>
                <a:cubicBezTo>
                  <a:pt x="1677344" y="470924"/>
                  <a:pt x="1670628" y="470695"/>
                  <a:pt x="1663923" y="470905"/>
                </a:cubicBezTo>
                <a:cubicBezTo>
                  <a:pt x="1659637" y="470905"/>
                  <a:pt x="1654398" y="471476"/>
                  <a:pt x="1647826" y="472239"/>
                </a:cubicBezTo>
                <a:lnTo>
                  <a:pt x="1636967" y="473858"/>
                </a:lnTo>
                <a:lnTo>
                  <a:pt x="1623727" y="476810"/>
                </a:lnTo>
                <a:cubicBezTo>
                  <a:pt x="1609773" y="480144"/>
                  <a:pt x="1592652" y="484335"/>
                  <a:pt x="1580722" y="486621"/>
                </a:cubicBezTo>
                <a:lnTo>
                  <a:pt x="1567999" y="488247"/>
                </a:lnTo>
                <a:lnTo>
                  <a:pt x="1567765" y="488943"/>
                </a:lnTo>
                <a:cubicBezTo>
                  <a:pt x="1574740" y="489407"/>
                  <a:pt x="1602796" y="482478"/>
                  <a:pt x="1623727" y="477477"/>
                </a:cubicBezTo>
                <a:lnTo>
                  <a:pt x="1636967" y="474524"/>
                </a:lnTo>
                <a:lnTo>
                  <a:pt x="1647826" y="472905"/>
                </a:lnTo>
                <a:cubicBezTo>
                  <a:pt x="1654398" y="472143"/>
                  <a:pt x="1659636" y="471572"/>
                  <a:pt x="1663923" y="471572"/>
                </a:cubicBezTo>
                <a:cubicBezTo>
                  <a:pt x="1670628" y="471362"/>
                  <a:pt x="1677344" y="471592"/>
                  <a:pt x="1684020" y="472239"/>
                </a:cubicBezTo>
                <a:cubicBezTo>
                  <a:pt x="1692279" y="472867"/>
                  <a:pt x="1700575" y="472648"/>
                  <a:pt x="1708785" y="471572"/>
                </a:cubicBezTo>
                <a:cubicBezTo>
                  <a:pt x="1720692" y="470238"/>
                  <a:pt x="1737741" y="468809"/>
                  <a:pt x="1763840" y="464428"/>
                </a:cubicBezTo>
                <a:lnTo>
                  <a:pt x="1767030" y="464252"/>
                </a:lnTo>
                <a:close/>
                <a:moveTo>
                  <a:pt x="917145" y="463325"/>
                </a:moveTo>
                <a:lnTo>
                  <a:pt x="917113" y="464832"/>
                </a:lnTo>
                <a:lnTo>
                  <a:pt x="918317" y="464190"/>
                </a:lnTo>
                <a:close/>
                <a:moveTo>
                  <a:pt x="1241994" y="463106"/>
                </a:moveTo>
                <a:lnTo>
                  <a:pt x="1241875" y="463162"/>
                </a:lnTo>
                <a:cubicBezTo>
                  <a:pt x="1234511" y="466864"/>
                  <a:pt x="1228530" y="470082"/>
                  <a:pt x="1223515" y="472979"/>
                </a:cubicBezTo>
                <a:lnTo>
                  <a:pt x="1220693" y="474753"/>
                </a:lnTo>
                <a:lnTo>
                  <a:pt x="1218998" y="475680"/>
                </a:lnTo>
                <a:lnTo>
                  <a:pt x="1216629" y="477307"/>
                </a:lnTo>
                <a:lnTo>
                  <a:pt x="1210959" y="480872"/>
                </a:lnTo>
                <a:lnTo>
                  <a:pt x="1207713" y="483434"/>
                </a:lnTo>
                <a:lnTo>
                  <a:pt x="1204772" y="485453"/>
                </a:lnTo>
                <a:lnTo>
                  <a:pt x="1195253" y="493266"/>
                </a:lnTo>
                <a:lnTo>
                  <a:pt x="1193292" y="494813"/>
                </a:lnTo>
                <a:cubicBezTo>
                  <a:pt x="1179196" y="506101"/>
                  <a:pt x="1186530" y="502838"/>
                  <a:pt x="1200365" y="495564"/>
                </a:cubicBezTo>
                <a:lnTo>
                  <a:pt x="1200473" y="495507"/>
                </a:lnTo>
                <a:lnTo>
                  <a:pt x="1186545" y="502054"/>
                </a:lnTo>
                <a:cubicBezTo>
                  <a:pt x="1184744" y="502368"/>
                  <a:pt x="1186435" y="500362"/>
                  <a:pt x="1193483" y="494718"/>
                </a:cubicBezTo>
                <a:lnTo>
                  <a:pt x="1195253" y="493266"/>
                </a:lnTo>
                <a:lnTo>
                  <a:pt x="1207713" y="483434"/>
                </a:lnTo>
                <a:lnTo>
                  <a:pt x="1216629" y="477307"/>
                </a:lnTo>
                <a:lnTo>
                  <a:pt x="1220693" y="474753"/>
                </a:lnTo>
                <a:close/>
                <a:moveTo>
                  <a:pt x="1561053" y="462809"/>
                </a:moveTo>
                <a:cubicBezTo>
                  <a:pt x="1546860" y="463761"/>
                  <a:pt x="1516380" y="475763"/>
                  <a:pt x="1491234" y="483859"/>
                </a:cubicBezTo>
                <a:lnTo>
                  <a:pt x="1491039" y="483709"/>
                </a:lnTo>
                <a:lnTo>
                  <a:pt x="1445800" y="500814"/>
                </a:lnTo>
                <a:cubicBezTo>
                  <a:pt x="1435827" y="503347"/>
                  <a:pt x="1425607" y="504729"/>
                  <a:pt x="1415320" y="504910"/>
                </a:cubicBezTo>
                <a:lnTo>
                  <a:pt x="1373053" y="516852"/>
                </a:lnTo>
                <a:lnTo>
                  <a:pt x="1367886" y="519483"/>
                </a:lnTo>
                <a:cubicBezTo>
                  <a:pt x="1382688" y="512567"/>
                  <a:pt x="1398518" y="508100"/>
                  <a:pt x="1414749" y="506243"/>
                </a:cubicBezTo>
                <a:lnTo>
                  <a:pt x="1443318" y="502404"/>
                </a:lnTo>
                <a:lnTo>
                  <a:pt x="1445896" y="501194"/>
                </a:lnTo>
                <a:lnTo>
                  <a:pt x="1445409" y="501472"/>
                </a:lnTo>
                <a:lnTo>
                  <a:pt x="1491234" y="484145"/>
                </a:lnTo>
                <a:cubicBezTo>
                  <a:pt x="1501331" y="484621"/>
                  <a:pt x="1484948" y="491670"/>
                  <a:pt x="1463802" y="503195"/>
                </a:cubicBezTo>
                <a:cubicBezTo>
                  <a:pt x="1442895" y="513063"/>
                  <a:pt x="1422569" y="524131"/>
                  <a:pt x="1402938" y="536342"/>
                </a:cubicBezTo>
                <a:lnTo>
                  <a:pt x="1405431" y="535251"/>
                </a:lnTo>
                <a:lnTo>
                  <a:pt x="1464469" y="503099"/>
                </a:lnTo>
                <a:cubicBezTo>
                  <a:pt x="1485614" y="491574"/>
                  <a:pt x="1501997" y="484527"/>
                  <a:pt x="1491901" y="484049"/>
                </a:cubicBezTo>
                <a:lnTo>
                  <a:pt x="1491901" y="483764"/>
                </a:lnTo>
                <a:cubicBezTo>
                  <a:pt x="1504474" y="479716"/>
                  <a:pt x="1518381" y="474691"/>
                  <a:pt x="1530918" y="470559"/>
                </a:cubicBezTo>
                <a:lnTo>
                  <a:pt x="1561159" y="462857"/>
                </a:lnTo>
                <a:close/>
                <a:moveTo>
                  <a:pt x="932452" y="455759"/>
                </a:moveTo>
                <a:lnTo>
                  <a:pt x="922953" y="461720"/>
                </a:lnTo>
                <a:lnTo>
                  <a:pt x="925720" y="460247"/>
                </a:lnTo>
                <a:close/>
                <a:moveTo>
                  <a:pt x="1407605" y="453475"/>
                </a:moveTo>
                <a:cubicBezTo>
                  <a:pt x="1407415" y="452426"/>
                  <a:pt x="1396937" y="453475"/>
                  <a:pt x="1374268" y="463571"/>
                </a:cubicBezTo>
                <a:cubicBezTo>
                  <a:pt x="1326643" y="484621"/>
                  <a:pt x="1298068" y="494337"/>
                  <a:pt x="1300258" y="489860"/>
                </a:cubicBezTo>
                <a:cubicBezTo>
                  <a:pt x="1301902" y="486503"/>
                  <a:pt x="1299634" y="483198"/>
                  <a:pt x="1328012" y="468254"/>
                </a:cubicBezTo>
                <a:lnTo>
                  <a:pt x="1349707" y="457777"/>
                </a:lnTo>
                <a:lnTo>
                  <a:pt x="1327469" y="468447"/>
                </a:lnTo>
                <a:cubicBezTo>
                  <a:pt x="1298979" y="483235"/>
                  <a:pt x="1301069" y="486288"/>
                  <a:pt x="1299782" y="490146"/>
                </a:cubicBezTo>
                <a:cubicBezTo>
                  <a:pt x="1298068" y="495290"/>
                  <a:pt x="1326548" y="484907"/>
                  <a:pt x="1373791" y="463857"/>
                </a:cubicBezTo>
                <a:cubicBezTo>
                  <a:pt x="1396461" y="454332"/>
                  <a:pt x="1406843" y="452046"/>
                  <a:pt x="1407129" y="453760"/>
                </a:cubicBezTo>
                <a:lnTo>
                  <a:pt x="1403759" y="458160"/>
                </a:lnTo>
                <a:lnTo>
                  <a:pt x="1404176" y="457952"/>
                </a:lnTo>
                <a:cubicBezTo>
                  <a:pt x="1408272" y="455474"/>
                  <a:pt x="1407796" y="454522"/>
                  <a:pt x="1407605" y="453475"/>
                </a:cubicBezTo>
                <a:close/>
                <a:moveTo>
                  <a:pt x="929300" y="450577"/>
                </a:moveTo>
                <a:lnTo>
                  <a:pt x="917159" y="462671"/>
                </a:lnTo>
                <a:lnTo>
                  <a:pt x="917155" y="462834"/>
                </a:lnTo>
                <a:lnTo>
                  <a:pt x="929164" y="451093"/>
                </a:lnTo>
                <a:lnTo>
                  <a:pt x="929166" y="451092"/>
                </a:lnTo>
                <a:close/>
                <a:moveTo>
                  <a:pt x="2482406" y="445092"/>
                </a:moveTo>
                <a:cubicBezTo>
                  <a:pt x="2488816" y="444397"/>
                  <a:pt x="2495293" y="445017"/>
                  <a:pt x="2501456" y="446903"/>
                </a:cubicBezTo>
                <a:cubicBezTo>
                  <a:pt x="2511552" y="449283"/>
                  <a:pt x="2524983" y="453855"/>
                  <a:pt x="2541556" y="459761"/>
                </a:cubicBezTo>
                <a:cubicBezTo>
                  <a:pt x="2581752" y="473191"/>
                  <a:pt x="2612803" y="488526"/>
                  <a:pt x="2607088" y="490813"/>
                </a:cubicBezTo>
                <a:cubicBezTo>
                  <a:pt x="2597563" y="486621"/>
                  <a:pt x="2587181" y="482240"/>
                  <a:pt x="2576322" y="477953"/>
                </a:cubicBezTo>
                <a:lnTo>
                  <a:pt x="2542604" y="466714"/>
                </a:lnTo>
                <a:cubicBezTo>
                  <a:pt x="2520220" y="459189"/>
                  <a:pt x="2498884" y="451380"/>
                  <a:pt x="2482406" y="445092"/>
                </a:cubicBezTo>
                <a:close/>
                <a:moveTo>
                  <a:pt x="1559186" y="444981"/>
                </a:moveTo>
                <a:lnTo>
                  <a:pt x="1539979" y="453237"/>
                </a:lnTo>
                <a:cubicBezTo>
                  <a:pt x="1531097" y="456498"/>
                  <a:pt x="1520476" y="460094"/>
                  <a:pt x="1509713" y="463761"/>
                </a:cubicBezTo>
                <a:cubicBezTo>
                  <a:pt x="1492377" y="469953"/>
                  <a:pt x="1478757" y="474239"/>
                  <a:pt x="1469232" y="478335"/>
                </a:cubicBezTo>
                <a:cubicBezTo>
                  <a:pt x="1463126" y="480783"/>
                  <a:pt x="1457144" y="483555"/>
                  <a:pt x="1451325" y="486622"/>
                </a:cubicBezTo>
                <a:lnTo>
                  <a:pt x="1451525" y="486697"/>
                </a:lnTo>
                <a:lnTo>
                  <a:pt x="1468565" y="478811"/>
                </a:lnTo>
                <a:cubicBezTo>
                  <a:pt x="1478090" y="474715"/>
                  <a:pt x="1491711" y="470430"/>
                  <a:pt x="1509046" y="464238"/>
                </a:cubicBezTo>
                <a:cubicBezTo>
                  <a:pt x="1530573" y="456903"/>
                  <a:pt x="1551528" y="449855"/>
                  <a:pt x="1559148" y="445188"/>
                </a:cubicBezTo>
                <a:close/>
                <a:moveTo>
                  <a:pt x="2104669" y="441574"/>
                </a:moveTo>
                <a:lnTo>
                  <a:pt x="2089348" y="442703"/>
                </a:lnTo>
                <a:cubicBezTo>
                  <a:pt x="2070230" y="443390"/>
                  <a:pt x="2043423" y="443139"/>
                  <a:pt x="2040351" y="445568"/>
                </a:cubicBezTo>
                <a:lnTo>
                  <a:pt x="2040213" y="445574"/>
                </a:lnTo>
                <a:lnTo>
                  <a:pt x="2041726" y="445745"/>
                </a:lnTo>
                <a:lnTo>
                  <a:pt x="2049218" y="444470"/>
                </a:lnTo>
                <a:cubicBezTo>
                  <a:pt x="2064621" y="443425"/>
                  <a:pt x="2093286" y="443853"/>
                  <a:pt x="2103787" y="442140"/>
                </a:cubicBezTo>
                <a:cubicBezTo>
                  <a:pt x="2127694" y="443569"/>
                  <a:pt x="2149697" y="444711"/>
                  <a:pt x="2170462" y="445188"/>
                </a:cubicBezTo>
                <a:cubicBezTo>
                  <a:pt x="2180653" y="445188"/>
                  <a:pt x="2190369" y="445949"/>
                  <a:pt x="2199703" y="446617"/>
                </a:cubicBezTo>
                <a:cubicBezTo>
                  <a:pt x="2209038" y="447283"/>
                  <a:pt x="2217896" y="447569"/>
                  <a:pt x="2226469" y="447854"/>
                </a:cubicBezTo>
                <a:cubicBezTo>
                  <a:pt x="2260988" y="447854"/>
                  <a:pt x="2295258" y="453712"/>
                  <a:pt x="2327815" y="465190"/>
                </a:cubicBezTo>
                <a:cubicBezTo>
                  <a:pt x="2330672" y="466190"/>
                  <a:pt x="2334816" y="467405"/>
                  <a:pt x="2339876" y="468786"/>
                </a:cubicBezTo>
                <a:lnTo>
                  <a:pt x="2356359" y="473099"/>
                </a:lnTo>
                <a:lnTo>
                  <a:pt x="2357020" y="472602"/>
                </a:lnTo>
                <a:lnTo>
                  <a:pt x="2340258" y="468214"/>
                </a:lnTo>
                <a:cubicBezTo>
                  <a:pt x="2335198" y="466833"/>
                  <a:pt x="2331055" y="465619"/>
                  <a:pt x="2328197" y="464619"/>
                </a:cubicBezTo>
                <a:cubicBezTo>
                  <a:pt x="2295764" y="453189"/>
                  <a:pt x="2261626" y="447321"/>
                  <a:pt x="2227232" y="447283"/>
                </a:cubicBezTo>
                <a:cubicBezTo>
                  <a:pt x="2218659" y="447283"/>
                  <a:pt x="2209706" y="446617"/>
                  <a:pt x="2200466" y="446045"/>
                </a:cubicBezTo>
                <a:cubicBezTo>
                  <a:pt x="2191227" y="445474"/>
                  <a:pt x="2181416" y="444711"/>
                  <a:pt x="2171224" y="444616"/>
                </a:cubicBezTo>
                <a:close/>
                <a:moveTo>
                  <a:pt x="1251145" y="434757"/>
                </a:moveTo>
                <a:cubicBezTo>
                  <a:pt x="1246180" y="435472"/>
                  <a:pt x="1238107" y="437807"/>
                  <a:pt x="1226629" y="442330"/>
                </a:cubicBezTo>
                <a:cubicBezTo>
                  <a:pt x="1190368" y="457694"/>
                  <a:pt x="1155497" y="476182"/>
                  <a:pt x="1122426" y="497575"/>
                </a:cubicBezTo>
                <a:cubicBezTo>
                  <a:pt x="1105376" y="508957"/>
                  <a:pt x="1090541" y="518482"/>
                  <a:pt x="1079052" y="525161"/>
                </a:cubicBezTo>
                <a:lnTo>
                  <a:pt x="1056665" y="535263"/>
                </a:lnTo>
                <a:lnTo>
                  <a:pt x="1055751" y="535960"/>
                </a:lnTo>
                <a:cubicBezTo>
                  <a:pt x="1040892" y="545962"/>
                  <a:pt x="1026509" y="556535"/>
                  <a:pt x="1011841" y="566821"/>
                </a:cubicBezTo>
                <a:cubicBezTo>
                  <a:pt x="1011508" y="566518"/>
                  <a:pt x="1011212" y="566164"/>
                  <a:pt x="1010984" y="565774"/>
                </a:cubicBezTo>
                <a:lnTo>
                  <a:pt x="1026453" y="552394"/>
                </a:lnTo>
                <a:lnTo>
                  <a:pt x="1011079" y="565393"/>
                </a:lnTo>
                <a:cubicBezTo>
                  <a:pt x="1006221" y="568822"/>
                  <a:pt x="1000887" y="572727"/>
                  <a:pt x="996601" y="575585"/>
                </a:cubicBezTo>
                <a:lnTo>
                  <a:pt x="982790" y="585111"/>
                </a:lnTo>
                <a:lnTo>
                  <a:pt x="970312" y="594635"/>
                </a:lnTo>
                <a:lnTo>
                  <a:pt x="947452" y="612162"/>
                </a:lnTo>
                <a:cubicBezTo>
                  <a:pt x="933355" y="623400"/>
                  <a:pt x="920782" y="632925"/>
                  <a:pt x="910971" y="642260"/>
                </a:cubicBezTo>
                <a:lnTo>
                  <a:pt x="910486" y="642811"/>
                </a:lnTo>
                <a:lnTo>
                  <a:pt x="946595" y="613018"/>
                </a:lnTo>
                <a:lnTo>
                  <a:pt x="969455" y="595492"/>
                </a:lnTo>
                <a:lnTo>
                  <a:pt x="981933" y="585967"/>
                </a:lnTo>
                <a:lnTo>
                  <a:pt x="995744" y="576442"/>
                </a:lnTo>
                <a:cubicBezTo>
                  <a:pt x="1000031" y="573584"/>
                  <a:pt x="1005364" y="569679"/>
                  <a:pt x="1010222" y="566251"/>
                </a:cubicBezTo>
                <a:cubicBezTo>
                  <a:pt x="1010451" y="566641"/>
                  <a:pt x="1010746" y="566994"/>
                  <a:pt x="1011080" y="567298"/>
                </a:cubicBezTo>
                <a:cubicBezTo>
                  <a:pt x="1005460" y="575395"/>
                  <a:pt x="988791" y="589872"/>
                  <a:pt x="962407" y="613495"/>
                </a:cubicBezTo>
                <a:lnTo>
                  <a:pt x="946411" y="627594"/>
                </a:lnTo>
                <a:lnTo>
                  <a:pt x="943772" y="629885"/>
                </a:lnTo>
                <a:lnTo>
                  <a:pt x="943510" y="630152"/>
                </a:lnTo>
                <a:lnTo>
                  <a:pt x="938606" y="634473"/>
                </a:lnTo>
                <a:cubicBezTo>
                  <a:pt x="933165" y="639617"/>
                  <a:pt x="931260" y="642212"/>
                  <a:pt x="936022" y="640164"/>
                </a:cubicBezTo>
                <a:lnTo>
                  <a:pt x="936435" y="639870"/>
                </a:lnTo>
                <a:lnTo>
                  <a:pt x="934060" y="639730"/>
                </a:lnTo>
                <a:lnTo>
                  <a:pt x="943510" y="630152"/>
                </a:lnTo>
                <a:lnTo>
                  <a:pt x="946411" y="627594"/>
                </a:lnTo>
                <a:lnTo>
                  <a:pt x="962978" y="613209"/>
                </a:lnTo>
                <a:cubicBezTo>
                  <a:pt x="989362" y="589588"/>
                  <a:pt x="1006031" y="575395"/>
                  <a:pt x="1011651" y="567013"/>
                </a:cubicBezTo>
                <a:cubicBezTo>
                  <a:pt x="1026319" y="556725"/>
                  <a:pt x="1040702" y="546154"/>
                  <a:pt x="1055561" y="536152"/>
                </a:cubicBezTo>
                <a:cubicBezTo>
                  <a:pt x="1062895" y="536152"/>
                  <a:pt x="1088136" y="520816"/>
                  <a:pt x="1122236" y="498051"/>
                </a:cubicBezTo>
                <a:cubicBezTo>
                  <a:pt x="1155307" y="476658"/>
                  <a:pt x="1190178" y="458171"/>
                  <a:pt x="1226439" y="442807"/>
                </a:cubicBezTo>
                <a:cubicBezTo>
                  <a:pt x="1237917" y="438283"/>
                  <a:pt x="1245990" y="435950"/>
                  <a:pt x="1250955" y="435234"/>
                </a:cubicBezTo>
                <a:lnTo>
                  <a:pt x="1256731" y="437343"/>
                </a:lnTo>
                <a:lnTo>
                  <a:pt x="1257014" y="436901"/>
                </a:lnTo>
                <a:cubicBezTo>
                  <a:pt x="1257967" y="434948"/>
                  <a:pt x="1256110" y="434043"/>
                  <a:pt x="1251145" y="434757"/>
                </a:cubicBezTo>
                <a:close/>
                <a:moveTo>
                  <a:pt x="1353694" y="426103"/>
                </a:moveTo>
                <a:cubicBezTo>
                  <a:pt x="1350837" y="426161"/>
                  <a:pt x="1335597" y="432090"/>
                  <a:pt x="1305688" y="445092"/>
                </a:cubicBezTo>
                <a:lnTo>
                  <a:pt x="1290257" y="451760"/>
                </a:lnTo>
                <a:lnTo>
                  <a:pt x="1275208" y="458904"/>
                </a:lnTo>
                <a:lnTo>
                  <a:pt x="1246633" y="472143"/>
                </a:lnTo>
                <a:cubicBezTo>
                  <a:pt x="1240680" y="474525"/>
                  <a:pt x="1232619" y="478537"/>
                  <a:pt x="1224318" y="482864"/>
                </a:cubicBezTo>
                <a:lnTo>
                  <a:pt x="1224227" y="482912"/>
                </a:lnTo>
                <a:lnTo>
                  <a:pt x="1246442" y="472239"/>
                </a:lnTo>
                <a:lnTo>
                  <a:pt x="1275017" y="458999"/>
                </a:lnTo>
                <a:lnTo>
                  <a:pt x="1290066" y="451856"/>
                </a:lnTo>
                <a:lnTo>
                  <a:pt x="1305497" y="445188"/>
                </a:lnTo>
                <a:cubicBezTo>
                  <a:pt x="1365314" y="419184"/>
                  <a:pt x="1366457" y="421471"/>
                  <a:pt x="1327214" y="442426"/>
                </a:cubicBezTo>
                <a:cubicBezTo>
                  <a:pt x="1284923" y="465000"/>
                  <a:pt x="1283970" y="468619"/>
                  <a:pt x="1311117" y="461000"/>
                </a:cubicBezTo>
                <a:cubicBezTo>
                  <a:pt x="1325023" y="457094"/>
                  <a:pt x="1350741" y="448902"/>
                  <a:pt x="1319308" y="465763"/>
                </a:cubicBezTo>
                <a:cubicBezTo>
                  <a:pt x="1313212" y="468905"/>
                  <a:pt x="1307212" y="472524"/>
                  <a:pt x="1301592" y="475287"/>
                </a:cubicBezTo>
                <a:cubicBezTo>
                  <a:pt x="1295972" y="478049"/>
                  <a:pt x="1290733" y="481479"/>
                  <a:pt x="1285590" y="484813"/>
                </a:cubicBezTo>
                <a:lnTo>
                  <a:pt x="1254348" y="504624"/>
                </a:lnTo>
                <a:cubicBezTo>
                  <a:pt x="1232345" y="517768"/>
                  <a:pt x="1208437" y="534437"/>
                  <a:pt x="1171861" y="555868"/>
                </a:cubicBezTo>
                <a:cubicBezTo>
                  <a:pt x="1162432" y="561488"/>
                  <a:pt x="1153502" y="567656"/>
                  <a:pt x="1145037" y="573323"/>
                </a:cubicBezTo>
                <a:lnTo>
                  <a:pt x="1121140" y="587692"/>
                </a:lnTo>
                <a:lnTo>
                  <a:pt x="1121189" y="587682"/>
                </a:lnTo>
                <a:cubicBezTo>
                  <a:pt x="1136333" y="580444"/>
                  <a:pt x="1153193" y="567013"/>
                  <a:pt x="1172052" y="555773"/>
                </a:cubicBezTo>
                <a:cubicBezTo>
                  <a:pt x="1208628" y="534342"/>
                  <a:pt x="1232536" y="517674"/>
                  <a:pt x="1254539" y="504528"/>
                </a:cubicBezTo>
                <a:lnTo>
                  <a:pt x="1285781" y="484717"/>
                </a:lnTo>
                <a:cubicBezTo>
                  <a:pt x="1290924" y="481383"/>
                  <a:pt x="1296163" y="477954"/>
                  <a:pt x="1301783" y="475191"/>
                </a:cubicBezTo>
                <a:cubicBezTo>
                  <a:pt x="1307402" y="472429"/>
                  <a:pt x="1313403" y="468811"/>
                  <a:pt x="1319499" y="465667"/>
                </a:cubicBezTo>
                <a:cubicBezTo>
                  <a:pt x="1350932" y="448808"/>
                  <a:pt x="1325214" y="456999"/>
                  <a:pt x="1311308" y="460904"/>
                </a:cubicBezTo>
                <a:cubicBezTo>
                  <a:pt x="1284161" y="468524"/>
                  <a:pt x="1285114" y="464905"/>
                  <a:pt x="1327405" y="442330"/>
                </a:cubicBezTo>
                <a:cubicBezTo>
                  <a:pt x="1347027" y="431852"/>
                  <a:pt x="1356552" y="426042"/>
                  <a:pt x="1353694" y="426103"/>
                </a:cubicBezTo>
                <a:close/>
                <a:moveTo>
                  <a:pt x="1213390" y="424423"/>
                </a:moveTo>
                <a:lnTo>
                  <a:pt x="1199335" y="432767"/>
                </a:lnTo>
                <a:lnTo>
                  <a:pt x="1193810" y="436252"/>
                </a:lnTo>
                <a:cubicBezTo>
                  <a:pt x="1184055" y="442727"/>
                  <a:pt x="1180977" y="445597"/>
                  <a:pt x="1182011" y="446259"/>
                </a:cubicBezTo>
                <a:lnTo>
                  <a:pt x="1182140" y="446244"/>
                </a:lnTo>
                <a:lnTo>
                  <a:pt x="1183483" y="444198"/>
                </a:lnTo>
                <a:cubicBezTo>
                  <a:pt x="1187203" y="440978"/>
                  <a:pt x="1196317" y="434853"/>
                  <a:pt x="1213390" y="424423"/>
                </a:cubicBezTo>
                <a:close/>
                <a:moveTo>
                  <a:pt x="2006187" y="422145"/>
                </a:moveTo>
                <a:lnTo>
                  <a:pt x="2006918" y="422518"/>
                </a:lnTo>
                <a:cubicBezTo>
                  <a:pt x="2009033" y="423804"/>
                  <a:pt x="2011490" y="424442"/>
                  <a:pt x="2013966" y="424327"/>
                </a:cubicBezTo>
                <a:cubicBezTo>
                  <a:pt x="2018634" y="424327"/>
                  <a:pt x="2026444" y="424327"/>
                  <a:pt x="2040446" y="424327"/>
                </a:cubicBezTo>
                <a:cubicBezTo>
                  <a:pt x="2056829" y="424327"/>
                  <a:pt x="2071593" y="423756"/>
                  <a:pt x="2086928" y="423186"/>
                </a:cubicBezTo>
                <a:cubicBezTo>
                  <a:pt x="2094643" y="423186"/>
                  <a:pt x="2102549" y="422422"/>
                  <a:pt x="2110836" y="422613"/>
                </a:cubicBezTo>
                <a:lnTo>
                  <a:pt x="2137125" y="423662"/>
                </a:lnTo>
                <a:cubicBezTo>
                  <a:pt x="2158080" y="424995"/>
                  <a:pt x="2177701" y="425566"/>
                  <a:pt x="2194275" y="427947"/>
                </a:cubicBezTo>
                <a:cubicBezTo>
                  <a:pt x="2207953" y="429671"/>
                  <a:pt x="2221459" y="432539"/>
                  <a:pt x="2234661" y="436519"/>
                </a:cubicBezTo>
                <a:cubicBezTo>
                  <a:pt x="2203705" y="433662"/>
                  <a:pt x="2180178" y="432233"/>
                  <a:pt x="2171701" y="435091"/>
                </a:cubicBezTo>
                <a:cubicBezTo>
                  <a:pt x="2156308" y="437434"/>
                  <a:pt x="2140668" y="437624"/>
                  <a:pt x="2125219" y="435662"/>
                </a:cubicBezTo>
                <a:cubicBezTo>
                  <a:pt x="2112836" y="434529"/>
                  <a:pt x="2100396" y="434272"/>
                  <a:pt x="2087976" y="434900"/>
                </a:cubicBezTo>
                <a:cubicBezTo>
                  <a:pt x="2080927" y="434900"/>
                  <a:pt x="2078451" y="435662"/>
                  <a:pt x="2079403" y="436329"/>
                </a:cubicBezTo>
                <a:lnTo>
                  <a:pt x="2079827" y="436417"/>
                </a:lnTo>
                <a:lnTo>
                  <a:pt x="2087214" y="435186"/>
                </a:lnTo>
                <a:cubicBezTo>
                  <a:pt x="2099635" y="434558"/>
                  <a:pt x="2112074" y="434815"/>
                  <a:pt x="2124457" y="435948"/>
                </a:cubicBezTo>
                <a:cubicBezTo>
                  <a:pt x="2139906" y="437911"/>
                  <a:pt x="2155546" y="437720"/>
                  <a:pt x="2170939" y="435377"/>
                </a:cubicBezTo>
                <a:cubicBezTo>
                  <a:pt x="2179416" y="432520"/>
                  <a:pt x="2202943" y="433948"/>
                  <a:pt x="2233899" y="436806"/>
                </a:cubicBezTo>
                <a:lnTo>
                  <a:pt x="2265807" y="440901"/>
                </a:lnTo>
                <a:lnTo>
                  <a:pt x="2266493" y="438314"/>
                </a:lnTo>
                <a:cubicBezTo>
                  <a:pt x="2267030" y="437469"/>
                  <a:pt x="2267361" y="436597"/>
                  <a:pt x="2265938" y="435555"/>
                </a:cubicBezTo>
                <a:lnTo>
                  <a:pt x="2265878" y="435535"/>
                </a:lnTo>
                <a:lnTo>
                  <a:pt x="2266303" y="437646"/>
                </a:lnTo>
                <a:cubicBezTo>
                  <a:pt x="2265766" y="438491"/>
                  <a:pt x="2265022" y="439305"/>
                  <a:pt x="2265617" y="440234"/>
                </a:cubicBezTo>
                <a:lnTo>
                  <a:pt x="2233899" y="436140"/>
                </a:lnTo>
                <a:cubicBezTo>
                  <a:pt x="2220697" y="432157"/>
                  <a:pt x="2207191" y="429290"/>
                  <a:pt x="2193513" y="427566"/>
                </a:cubicBezTo>
                <a:cubicBezTo>
                  <a:pt x="2176939" y="425185"/>
                  <a:pt x="2157318" y="424614"/>
                  <a:pt x="2136363" y="423280"/>
                </a:cubicBezTo>
                <a:lnTo>
                  <a:pt x="2110074" y="422232"/>
                </a:lnTo>
                <a:cubicBezTo>
                  <a:pt x="2101787" y="422043"/>
                  <a:pt x="2093881" y="422804"/>
                  <a:pt x="2086166" y="422804"/>
                </a:cubicBezTo>
                <a:cubicBezTo>
                  <a:pt x="2070831" y="423376"/>
                  <a:pt x="2056067" y="423947"/>
                  <a:pt x="2039684" y="423947"/>
                </a:cubicBezTo>
                <a:cubicBezTo>
                  <a:pt x="2025682" y="423947"/>
                  <a:pt x="2017872" y="423947"/>
                  <a:pt x="2013205" y="423947"/>
                </a:cubicBezTo>
                <a:close/>
                <a:moveTo>
                  <a:pt x="1516172" y="421978"/>
                </a:moveTo>
                <a:lnTo>
                  <a:pt x="1507046" y="425375"/>
                </a:lnTo>
                <a:cubicBezTo>
                  <a:pt x="1492949" y="431187"/>
                  <a:pt x="1479900" y="435948"/>
                  <a:pt x="1467517" y="440139"/>
                </a:cubicBezTo>
                <a:cubicBezTo>
                  <a:pt x="1455135" y="444330"/>
                  <a:pt x="1443895" y="448997"/>
                  <a:pt x="1432751" y="452807"/>
                </a:cubicBezTo>
                <a:cubicBezTo>
                  <a:pt x="1410663" y="459951"/>
                  <a:pt x="1389060" y="468505"/>
                  <a:pt x="1368076" y="478431"/>
                </a:cubicBezTo>
                <a:cubicBezTo>
                  <a:pt x="1363028" y="480774"/>
                  <a:pt x="1357808" y="482716"/>
                  <a:pt x="1352455" y="484240"/>
                </a:cubicBezTo>
                <a:lnTo>
                  <a:pt x="1355334" y="481308"/>
                </a:lnTo>
                <a:lnTo>
                  <a:pt x="1355099" y="481418"/>
                </a:lnTo>
                <a:cubicBezTo>
                  <a:pt x="1351337" y="483478"/>
                  <a:pt x="1350074" y="484621"/>
                  <a:pt x="1351979" y="484527"/>
                </a:cubicBezTo>
                <a:cubicBezTo>
                  <a:pt x="1357332" y="483002"/>
                  <a:pt x="1362552" y="481059"/>
                  <a:pt x="1367600" y="478717"/>
                </a:cubicBezTo>
                <a:cubicBezTo>
                  <a:pt x="1388584" y="468791"/>
                  <a:pt x="1410187" y="460237"/>
                  <a:pt x="1432275" y="453093"/>
                </a:cubicBezTo>
                <a:cubicBezTo>
                  <a:pt x="1443419" y="449283"/>
                  <a:pt x="1454659" y="444616"/>
                  <a:pt x="1467041" y="440425"/>
                </a:cubicBezTo>
                <a:cubicBezTo>
                  <a:pt x="1479424" y="436234"/>
                  <a:pt x="1492473" y="431473"/>
                  <a:pt x="1506570" y="425661"/>
                </a:cubicBezTo>
                <a:close/>
                <a:moveTo>
                  <a:pt x="2566161" y="420113"/>
                </a:moveTo>
                <a:lnTo>
                  <a:pt x="2577848" y="425041"/>
                </a:lnTo>
                <a:lnTo>
                  <a:pt x="2605278" y="434329"/>
                </a:lnTo>
                <a:cubicBezTo>
                  <a:pt x="2618042" y="438996"/>
                  <a:pt x="2629472" y="443092"/>
                  <a:pt x="2640711" y="446713"/>
                </a:cubicBezTo>
                <a:cubicBezTo>
                  <a:pt x="2651951" y="450331"/>
                  <a:pt x="2661476" y="453475"/>
                  <a:pt x="2671001" y="456237"/>
                </a:cubicBezTo>
                <a:lnTo>
                  <a:pt x="2696623" y="464714"/>
                </a:lnTo>
                <a:cubicBezTo>
                  <a:pt x="2712054" y="469667"/>
                  <a:pt x="2715864" y="469191"/>
                  <a:pt x="2709863" y="464714"/>
                </a:cubicBezTo>
                <a:lnTo>
                  <a:pt x="2709265" y="464361"/>
                </a:lnTo>
                <a:lnTo>
                  <a:pt x="2709946" y="466059"/>
                </a:lnTo>
                <a:cubicBezTo>
                  <a:pt x="2707815" y="466120"/>
                  <a:pt x="2703005" y="464999"/>
                  <a:pt x="2695289" y="462523"/>
                </a:cubicBezTo>
                <a:lnTo>
                  <a:pt x="2669667" y="454045"/>
                </a:lnTo>
                <a:cubicBezTo>
                  <a:pt x="2660142" y="451284"/>
                  <a:pt x="2650617" y="448140"/>
                  <a:pt x="2639377" y="444520"/>
                </a:cubicBezTo>
                <a:cubicBezTo>
                  <a:pt x="2628138" y="440901"/>
                  <a:pt x="2616708" y="436805"/>
                  <a:pt x="2603944" y="432138"/>
                </a:cubicBezTo>
                <a:close/>
                <a:moveTo>
                  <a:pt x="2210944" y="418995"/>
                </a:moveTo>
                <a:cubicBezTo>
                  <a:pt x="2203086" y="418805"/>
                  <a:pt x="2200847" y="419566"/>
                  <a:pt x="2203300" y="420804"/>
                </a:cubicBezTo>
                <a:lnTo>
                  <a:pt x="2203470" y="420843"/>
                </a:lnTo>
                <a:lnTo>
                  <a:pt x="2203445" y="420029"/>
                </a:lnTo>
                <a:cubicBezTo>
                  <a:pt x="2204680" y="419708"/>
                  <a:pt x="2207204" y="419565"/>
                  <a:pt x="2211133" y="419660"/>
                </a:cubicBezTo>
                <a:cubicBezTo>
                  <a:pt x="2223230" y="419660"/>
                  <a:pt x="2239708" y="421565"/>
                  <a:pt x="2256473" y="423566"/>
                </a:cubicBezTo>
                <a:cubicBezTo>
                  <a:pt x="2270684" y="425481"/>
                  <a:pt x="2284771" y="428214"/>
                  <a:pt x="2298668" y="431757"/>
                </a:cubicBezTo>
                <a:cubicBezTo>
                  <a:pt x="2315051" y="436044"/>
                  <a:pt x="2330196" y="439282"/>
                  <a:pt x="2346293" y="442997"/>
                </a:cubicBezTo>
                <a:cubicBezTo>
                  <a:pt x="2362390" y="446711"/>
                  <a:pt x="2380202" y="451570"/>
                  <a:pt x="2401824" y="456237"/>
                </a:cubicBezTo>
                <a:cubicBezTo>
                  <a:pt x="2415645" y="459094"/>
                  <a:pt x="2429189" y="463142"/>
                  <a:pt x="2442305" y="468333"/>
                </a:cubicBezTo>
                <a:lnTo>
                  <a:pt x="2464017" y="478523"/>
                </a:lnTo>
                <a:lnTo>
                  <a:pt x="2463832" y="477858"/>
                </a:lnTo>
                <a:cubicBezTo>
                  <a:pt x="2457003" y="473639"/>
                  <a:pt x="2449716" y="470219"/>
                  <a:pt x="2442115" y="467666"/>
                </a:cubicBezTo>
                <a:cubicBezTo>
                  <a:pt x="2429000" y="462475"/>
                  <a:pt x="2415455" y="458427"/>
                  <a:pt x="2401634" y="455570"/>
                </a:cubicBezTo>
                <a:cubicBezTo>
                  <a:pt x="2380012" y="450903"/>
                  <a:pt x="2362201" y="446045"/>
                  <a:pt x="2346103" y="442330"/>
                </a:cubicBezTo>
                <a:cubicBezTo>
                  <a:pt x="2330006" y="438615"/>
                  <a:pt x="2314861" y="435377"/>
                  <a:pt x="2298478" y="431091"/>
                </a:cubicBezTo>
                <a:cubicBezTo>
                  <a:pt x="2284581" y="427547"/>
                  <a:pt x="2270494" y="424813"/>
                  <a:pt x="2256282" y="422899"/>
                </a:cubicBezTo>
                <a:cubicBezTo>
                  <a:pt x="2239519" y="420899"/>
                  <a:pt x="2223040" y="418995"/>
                  <a:pt x="2210944" y="418995"/>
                </a:cubicBezTo>
                <a:close/>
                <a:moveTo>
                  <a:pt x="1939672" y="418613"/>
                </a:moveTo>
                <a:lnTo>
                  <a:pt x="1899857" y="419375"/>
                </a:lnTo>
                <a:cubicBezTo>
                  <a:pt x="1886617" y="419756"/>
                  <a:pt x="1873187" y="419375"/>
                  <a:pt x="1859280" y="420518"/>
                </a:cubicBezTo>
                <a:cubicBezTo>
                  <a:pt x="1845374" y="421661"/>
                  <a:pt x="1830801" y="422994"/>
                  <a:pt x="1814989" y="424614"/>
                </a:cubicBezTo>
                <a:lnTo>
                  <a:pt x="1781556" y="427853"/>
                </a:lnTo>
                <a:cubicBezTo>
                  <a:pt x="1777127" y="428377"/>
                  <a:pt x="1773365" y="428686"/>
                  <a:pt x="1770710" y="428710"/>
                </a:cubicBezTo>
                <a:lnTo>
                  <a:pt x="1767070" y="427968"/>
                </a:lnTo>
                <a:lnTo>
                  <a:pt x="1767269" y="428233"/>
                </a:lnTo>
                <a:cubicBezTo>
                  <a:pt x="1767269" y="429472"/>
                  <a:pt x="1773460" y="429280"/>
                  <a:pt x="1782319" y="428233"/>
                </a:cubicBezTo>
                <a:lnTo>
                  <a:pt x="1815751" y="424995"/>
                </a:lnTo>
                <a:cubicBezTo>
                  <a:pt x="1831563" y="423376"/>
                  <a:pt x="1846136" y="422043"/>
                  <a:pt x="1860043" y="420898"/>
                </a:cubicBezTo>
                <a:cubicBezTo>
                  <a:pt x="1873949" y="419755"/>
                  <a:pt x="1887379" y="420136"/>
                  <a:pt x="1900619" y="419755"/>
                </a:cubicBezTo>
                <a:lnTo>
                  <a:pt x="1940434" y="418993"/>
                </a:lnTo>
                <a:cubicBezTo>
                  <a:pt x="1953959" y="418993"/>
                  <a:pt x="1967961" y="418993"/>
                  <a:pt x="1982915" y="418993"/>
                </a:cubicBezTo>
                <a:cubicBezTo>
                  <a:pt x="1988321" y="418993"/>
                  <a:pt x="1992399" y="419112"/>
                  <a:pt x="1995506" y="419316"/>
                </a:cubicBezTo>
                <a:lnTo>
                  <a:pt x="2002252" y="420146"/>
                </a:lnTo>
                <a:lnTo>
                  <a:pt x="2001513" y="419769"/>
                </a:lnTo>
                <a:cubicBezTo>
                  <a:pt x="1998465" y="419089"/>
                  <a:pt x="1992964" y="418613"/>
                  <a:pt x="1982153" y="418613"/>
                </a:cubicBezTo>
                <a:cubicBezTo>
                  <a:pt x="1967199" y="418613"/>
                  <a:pt x="1953197" y="418613"/>
                  <a:pt x="1939672" y="418613"/>
                </a:cubicBezTo>
                <a:close/>
                <a:moveTo>
                  <a:pt x="1418002" y="417749"/>
                </a:moveTo>
                <a:lnTo>
                  <a:pt x="1417987" y="417756"/>
                </a:lnTo>
                <a:cubicBezTo>
                  <a:pt x="1405319" y="424233"/>
                  <a:pt x="1401033" y="427949"/>
                  <a:pt x="1405510" y="428614"/>
                </a:cubicBezTo>
                <a:cubicBezTo>
                  <a:pt x="1408939" y="429233"/>
                  <a:pt x="1405629" y="431614"/>
                  <a:pt x="1398355" y="435234"/>
                </a:cubicBezTo>
                <a:lnTo>
                  <a:pt x="1375606" y="445562"/>
                </a:lnTo>
                <a:lnTo>
                  <a:pt x="1398973" y="435163"/>
                </a:lnTo>
                <a:cubicBezTo>
                  <a:pt x="1406248" y="431567"/>
                  <a:pt x="1409510" y="429138"/>
                  <a:pt x="1405986" y="428329"/>
                </a:cubicBezTo>
                <a:cubicBezTo>
                  <a:pt x="1403748" y="427995"/>
                  <a:pt x="1403748" y="426899"/>
                  <a:pt x="1405867" y="425078"/>
                </a:cubicBezTo>
                <a:close/>
                <a:moveTo>
                  <a:pt x="2349247" y="415850"/>
                </a:moveTo>
                <a:cubicBezTo>
                  <a:pt x="2335435" y="415089"/>
                  <a:pt x="2330959" y="416613"/>
                  <a:pt x="2334578" y="420232"/>
                </a:cubicBezTo>
                <a:cubicBezTo>
                  <a:pt x="2338198" y="423852"/>
                  <a:pt x="2329911" y="424899"/>
                  <a:pt x="2312861" y="423852"/>
                </a:cubicBezTo>
                <a:cubicBezTo>
                  <a:pt x="2302622" y="423209"/>
                  <a:pt x="2296871" y="423096"/>
                  <a:pt x="2294682" y="423426"/>
                </a:cubicBezTo>
                <a:lnTo>
                  <a:pt x="2296346" y="424593"/>
                </a:lnTo>
                <a:lnTo>
                  <a:pt x="2313527" y="424995"/>
                </a:lnTo>
                <a:cubicBezTo>
                  <a:pt x="2330577" y="426042"/>
                  <a:pt x="2338864" y="424995"/>
                  <a:pt x="2335244" y="421375"/>
                </a:cubicBezTo>
                <a:cubicBezTo>
                  <a:pt x="2331625" y="417756"/>
                  <a:pt x="2336101" y="416232"/>
                  <a:pt x="2349913" y="416994"/>
                </a:cubicBezTo>
                <a:cubicBezTo>
                  <a:pt x="2363724" y="417756"/>
                  <a:pt x="2386393" y="422328"/>
                  <a:pt x="2418397" y="428805"/>
                </a:cubicBezTo>
                <a:cubicBezTo>
                  <a:pt x="2439924" y="433472"/>
                  <a:pt x="2461069" y="439758"/>
                  <a:pt x="2482405" y="445092"/>
                </a:cubicBezTo>
                <a:cubicBezTo>
                  <a:pt x="2498884" y="451380"/>
                  <a:pt x="2520505" y="459189"/>
                  <a:pt x="2542603" y="466714"/>
                </a:cubicBezTo>
                <a:lnTo>
                  <a:pt x="2576322" y="477954"/>
                </a:lnTo>
                <a:cubicBezTo>
                  <a:pt x="2587181" y="482240"/>
                  <a:pt x="2597658" y="486622"/>
                  <a:pt x="2607088" y="490813"/>
                </a:cubicBezTo>
                <a:lnTo>
                  <a:pt x="2606926" y="491379"/>
                </a:lnTo>
                <a:lnTo>
                  <a:pt x="2607374" y="491569"/>
                </a:lnTo>
                <a:lnTo>
                  <a:pt x="2607374" y="490623"/>
                </a:lnTo>
                <a:cubicBezTo>
                  <a:pt x="2613089" y="488145"/>
                  <a:pt x="2582037" y="473000"/>
                  <a:pt x="2541747" y="459571"/>
                </a:cubicBezTo>
                <a:cubicBezTo>
                  <a:pt x="2525173" y="453665"/>
                  <a:pt x="2511743" y="449093"/>
                  <a:pt x="2501646" y="446713"/>
                </a:cubicBezTo>
                <a:cubicBezTo>
                  <a:pt x="2495484" y="444827"/>
                  <a:pt x="2489007" y="444206"/>
                  <a:pt x="2482596" y="444902"/>
                </a:cubicBezTo>
                <a:cubicBezTo>
                  <a:pt x="2461260" y="439568"/>
                  <a:pt x="2440115" y="433281"/>
                  <a:pt x="2418588" y="428614"/>
                </a:cubicBezTo>
                <a:cubicBezTo>
                  <a:pt x="2416660" y="426328"/>
                  <a:pt x="2435894" y="429507"/>
                  <a:pt x="2433215" y="427221"/>
                </a:cubicBezTo>
                <a:lnTo>
                  <a:pt x="2431388" y="426509"/>
                </a:lnTo>
                <a:lnTo>
                  <a:pt x="2429328" y="427102"/>
                </a:lnTo>
                <a:cubicBezTo>
                  <a:pt x="2424566" y="427019"/>
                  <a:pt x="2416446" y="426138"/>
                  <a:pt x="2417731" y="427662"/>
                </a:cubicBezTo>
                <a:cubicBezTo>
                  <a:pt x="2385727" y="421184"/>
                  <a:pt x="2363058" y="416613"/>
                  <a:pt x="2349247" y="415850"/>
                </a:cubicBezTo>
                <a:close/>
                <a:moveTo>
                  <a:pt x="1597978" y="413090"/>
                </a:moveTo>
                <a:lnTo>
                  <a:pt x="1573483" y="423876"/>
                </a:lnTo>
                <a:cubicBezTo>
                  <a:pt x="1548742" y="433972"/>
                  <a:pt x="1519333" y="445522"/>
                  <a:pt x="1512189" y="452617"/>
                </a:cubicBezTo>
                <a:lnTo>
                  <a:pt x="1511793" y="452939"/>
                </a:lnTo>
                <a:lnTo>
                  <a:pt x="1531429" y="441718"/>
                </a:lnTo>
                <a:cubicBezTo>
                  <a:pt x="1550215" y="433088"/>
                  <a:pt x="1577027" y="423028"/>
                  <a:pt x="1593822" y="415492"/>
                </a:cubicBezTo>
                <a:close/>
                <a:moveTo>
                  <a:pt x="1306635" y="411169"/>
                </a:moveTo>
                <a:lnTo>
                  <a:pt x="1304068" y="416041"/>
                </a:lnTo>
                <a:cubicBezTo>
                  <a:pt x="1302235" y="417803"/>
                  <a:pt x="1301699" y="418767"/>
                  <a:pt x="1302211" y="419087"/>
                </a:cubicBezTo>
                <a:lnTo>
                  <a:pt x="1302408" y="419051"/>
                </a:lnTo>
                <a:lnTo>
                  <a:pt x="1304068" y="416326"/>
                </a:lnTo>
                <a:cubicBezTo>
                  <a:pt x="1306521" y="413898"/>
                  <a:pt x="1307325" y="412213"/>
                  <a:pt x="1306771" y="411196"/>
                </a:cubicBezTo>
                <a:close/>
                <a:moveTo>
                  <a:pt x="2481340" y="407015"/>
                </a:moveTo>
                <a:lnTo>
                  <a:pt x="2481346" y="407529"/>
                </a:lnTo>
                <a:cubicBezTo>
                  <a:pt x="2485740" y="413328"/>
                  <a:pt x="2494217" y="420233"/>
                  <a:pt x="2506028" y="428043"/>
                </a:cubicBezTo>
                <a:cubicBezTo>
                  <a:pt x="2512743" y="433557"/>
                  <a:pt x="2520573" y="437558"/>
                  <a:pt x="2528983" y="439758"/>
                </a:cubicBezTo>
                <a:cubicBezTo>
                  <a:pt x="2600992" y="462047"/>
                  <a:pt x="2610708" y="474429"/>
                  <a:pt x="2644712" y="490623"/>
                </a:cubicBezTo>
                <a:lnTo>
                  <a:pt x="2743885" y="538645"/>
                </a:lnTo>
                <a:lnTo>
                  <a:pt x="2643664" y="490050"/>
                </a:lnTo>
                <a:cubicBezTo>
                  <a:pt x="2642140" y="481954"/>
                  <a:pt x="2711768" y="512434"/>
                  <a:pt x="2731199" y="515959"/>
                </a:cubicBezTo>
                <a:cubicBezTo>
                  <a:pt x="2746763" y="523006"/>
                  <a:pt x="2761812" y="531122"/>
                  <a:pt x="2776253" y="540247"/>
                </a:cubicBezTo>
                <a:lnTo>
                  <a:pt x="2819877" y="566537"/>
                </a:lnTo>
                <a:cubicBezTo>
                  <a:pt x="2833879" y="574538"/>
                  <a:pt x="2848452" y="582061"/>
                  <a:pt x="2867502" y="590825"/>
                </a:cubicBezTo>
                <a:cubicBezTo>
                  <a:pt x="2891772" y="603055"/>
                  <a:pt x="2915337" y="616637"/>
                  <a:pt x="2938082" y="631496"/>
                </a:cubicBezTo>
                <a:cubicBezTo>
                  <a:pt x="2958342" y="646594"/>
                  <a:pt x="2977706" y="662844"/>
                  <a:pt x="2996089" y="680169"/>
                </a:cubicBezTo>
                <a:cubicBezTo>
                  <a:pt x="3014663" y="691695"/>
                  <a:pt x="3035714" y="706553"/>
                  <a:pt x="3058764" y="723222"/>
                </a:cubicBezTo>
                <a:cubicBezTo>
                  <a:pt x="3070099" y="731794"/>
                  <a:pt x="3081433" y="741510"/>
                  <a:pt x="3093340" y="751321"/>
                </a:cubicBezTo>
                <a:cubicBezTo>
                  <a:pt x="3105246" y="761131"/>
                  <a:pt x="3117629" y="771133"/>
                  <a:pt x="3129439" y="782372"/>
                </a:cubicBezTo>
                <a:lnTo>
                  <a:pt x="3129523" y="782484"/>
                </a:lnTo>
                <a:lnTo>
                  <a:pt x="3130008" y="782029"/>
                </a:lnTo>
                <a:lnTo>
                  <a:pt x="3094197" y="751226"/>
                </a:lnTo>
                <a:cubicBezTo>
                  <a:pt x="3082576" y="741224"/>
                  <a:pt x="3070956" y="732176"/>
                  <a:pt x="3059621" y="723127"/>
                </a:cubicBezTo>
                <a:cubicBezTo>
                  <a:pt x="3036570" y="706458"/>
                  <a:pt x="3015520" y="691599"/>
                  <a:pt x="2996946" y="680074"/>
                </a:cubicBezTo>
                <a:cubicBezTo>
                  <a:pt x="2978563" y="662748"/>
                  <a:pt x="2959199" y="646498"/>
                  <a:pt x="2938939" y="631401"/>
                </a:cubicBezTo>
                <a:cubicBezTo>
                  <a:pt x="2916193" y="616543"/>
                  <a:pt x="2892629" y="602960"/>
                  <a:pt x="2868359" y="590729"/>
                </a:cubicBezTo>
                <a:cubicBezTo>
                  <a:pt x="2849309" y="581967"/>
                  <a:pt x="2834355" y="574442"/>
                  <a:pt x="2820734" y="566441"/>
                </a:cubicBezTo>
                <a:lnTo>
                  <a:pt x="2777110" y="540152"/>
                </a:lnTo>
                <a:cubicBezTo>
                  <a:pt x="2762669" y="531027"/>
                  <a:pt x="2747620" y="522912"/>
                  <a:pt x="2732056" y="515863"/>
                </a:cubicBezTo>
                <a:cubicBezTo>
                  <a:pt x="2713006" y="512339"/>
                  <a:pt x="2642997" y="481859"/>
                  <a:pt x="2644521" y="489955"/>
                </a:cubicBezTo>
                <a:cubicBezTo>
                  <a:pt x="2610517" y="473762"/>
                  <a:pt x="2600802" y="461380"/>
                  <a:pt x="2528793" y="439092"/>
                </a:cubicBezTo>
                <a:cubicBezTo>
                  <a:pt x="2520382" y="436891"/>
                  <a:pt x="2512552" y="432891"/>
                  <a:pt x="2505837" y="427376"/>
                </a:cubicBezTo>
                <a:close/>
                <a:moveTo>
                  <a:pt x="1019284" y="398166"/>
                </a:moveTo>
                <a:lnTo>
                  <a:pt x="1018711" y="398432"/>
                </a:lnTo>
                <a:cubicBezTo>
                  <a:pt x="1009603" y="403396"/>
                  <a:pt x="994649" y="412707"/>
                  <a:pt x="970979" y="428614"/>
                </a:cubicBezTo>
                <a:lnTo>
                  <a:pt x="939250" y="451226"/>
                </a:lnTo>
                <a:lnTo>
                  <a:pt x="943692" y="448265"/>
                </a:lnTo>
                <a:cubicBezTo>
                  <a:pt x="951323" y="442966"/>
                  <a:pt x="960633" y="436326"/>
                  <a:pt x="971741" y="428235"/>
                </a:cubicBezTo>
                <a:cubicBezTo>
                  <a:pt x="983576" y="420282"/>
                  <a:pt x="993232" y="413977"/>
                  <a:pt x="1001068" y="409041"/>
                </a:cubicBezTo>
                <a:close/>
                <a:moveTo>
                  <a:pt x="2779705" y="397456"/>
                </a:moveTo>
                <a:lnTo>
                  <a:pt x="2778752" y="399721"/>
                </a:lnTo>
                <a:lnTo>
                  <a:pt x="2778755" y="399724"/>
                </a:lnTo>
                <a:lnTo>
                  <a:pt x="2779704" y="397515"/>
                </a:lnTo>
                <a:cubicBezTo>
                  <a:pt x="2781062" y="397038"/>
                  <a:pt x="2784967" y="397848"/>
                  <a:pt x="2796159" y="402515"/>
                </a:cubicBezTo>
                <a:lnTo>
                  <a:pt x="2836545" y="423946"/>
                </a:lnTo>
                <a:lnTo>
                  <a:pt x="2875235" y="445370"/>
                </a:lnTo>
                <a:lnTo>
                  <a:pt x="2876368" y="445520"/>
                </a:lnTo>
                <a:lnTo>
                  <a:pt x="2836546" y="423472"/>
                </a:lnTo>
                <a:lnTo>
                  <a:pt x="2796160" y="402039"/>
                </a:lnTo>
                <a:cubicBezTo>
                  <a:pt x="2784968" y="397610"/>
                  <a:pt x="2781063" y="396920"/>
                  <a:pt x="2779705" y="397456"/>
                </a:cubicBezTo>
                <a:close/>
                <a:moveTo>
                  <a:pt x="1857630" y="393405"/>
                </a:moveTo>
                <a:lnTo>
                  <a:pt x="1823490" y="396634"/>
                </a:lnTo>
                <a:lnTo>
                  <a:pt x="1810322" y="395351"/>
                </a:lnTo>
                <a:lnTo>
                  <a:pt x="1810322" y="396325"/>
                </a:lnTo>
                <a:cubicBezTo>
                  <a:pt x="1811370" y="397564"/>
                  <a:pt x="1816014" y="398015"/>
                  <a:pt x="1824253" y="397682"/>
                </a:cubicBezTo>
                <a:lnTo>
                  <a:pt x="1857080" y="394577"/>
                </a:lnTo>
                <a:close/>
                <a:moveTo>
                  <a:pt x="1383498" y="392514"/>
                </a:moveTo>
                <a:lnTo>
                  <a:pt x="1377440" y="396776"/>
                </a:lnTo>
                <a:cubicBezTo>
                  <a:pt x="1372874" y="399116"/>
                  <a:pt x="1365361" y="402468"/>
                  <a:pt x="1353312" y="407374"/>
                </a:cubicBezTo>
                <a:cubicBezTo>
                  <a:pt x="1334262" y="415945"/>
                  <a:pt x="1311307" y="425756"/>
                  <a:pt x="1292257" y="433281"/>
                </a:cubicBezTo>
                <a:cubicBezTo>
                  <a:pt x="1273207" y="440807"/>
                  <a:pt x="1258538" y="447283"/>
                  <a:pt x="1254157" y="446426"/>
                </a:cubicBezTo>
                <a:lnTo>
                  <a:pt x="1253261" y="442935"/>
                </a:lnTo>
                <a:lnTo>
                  <a:pt x="1253038" y="443283"/>
                </a:lnTo>
                <a:cubicBezTo>
                  <a:pt x="1252014" y="445069"/>
                  <a:pt x="1251776" y="446474"/>
                  <a:pt x="1253967" y="446903"/>
                </a:cubicBezTo>
                <a:cubicBezTo>
                  <a:pt x="1258348" y="447759"/>
                  <a:pt x="1273017" y="441282"/>
                  <a:pt x="1292067" y="433758"/>
                </a:cubicBezTo>
                <a:cubicBezTo>
                  <a:pt x="1311117" y="426234"/>
                  <a:pt x="1334072" y="416422"/>
                  <a:pt x="1353122" y="407850"/>
                </a:cubicBezTo>
                <a:cubicBezTo>
                  <a:pt x="1377220" y="398040"/>
                  <a:pt x="1383173" y="394443"/>
                  <a:pt x="1383697" y="392718"/>
                </a:cubicBezTo>
                <a:close/>
                <a:moveTo>
                  <a:pt x="2192071" y="390252"/>
                </a:moveTo>
                <a:lnTo>
                  <a:pt x="2191817" y="390748"/>
                </a:lnTo>
                <a:lnTo>
                  <a:pt x="2200214" y="394915"/>
                </a:lnTo>
                <a:lnTo>
                  <a:pt x="2199895" y="394229"/>
                </a:lnTo>
                <a:close/>
                <a:moveTo>
                  <a:pt x="1421474" y="390115"/>
                </a:moveTo>
                <a:lnTo>
                  <a:pt x="1420861" y="390342"/>
                </a:lnTo>
                <a:lnTo>
                  <a:pt x="1422624" y="392345"/>
                </a:lnTo>
                <a:lnTo>
                  <a:pt x="1422951" y="392090"/>
                </a:lnTo>
                <a:close/>
                <a:moveTo>
                  <a:pt x="1818231" y="387453"/>
                </a:moveTo>
                <a:lnTo>
                  <a:pt x="1817598" y="387546"/>
                </a:lnTo>
                <a:lnTo>
                  <a:pt x="1810667" y="390097"/>
                </a:lnTo>
                <a:cubicBezTo>
                  <a:pt x="1808417" y="391562"/>
                  <a:pt x="1808274" y="392800"/>
                  <a:pt x="1809179" y="393943"/>
                </a:cubicBezTo>
                <a:cubicBezTo>
                  <a:pt x="1792653" y="395753"/>
                  <a:pt x="1783962" y="396348"/>
                  <a:pt x="1779747" y="396194"/>
                </a:cubicBezTo>
                <a:lnTo>
                  <a:pt x="1778358" y="394978"/>
                </a:lnTo>
                <a:lnTo>
                  <a:pt x="1778318" y="394992"/>
                </a:lnTo>
                <a:cubicBezTo>
                  <a:pt x="1776247" y="396778"/>
                  <a:pt x="1776693" y="397920"/>
                  <a:pt x="1790989" y="396853"/>
                </a:cubicBezTo>
                <a:lnTo>
                  <a:pt x="1809559" y="395065"/>
                </a:lnTo>
                <a:lnTo>
                  <a:pt x="1809559" y="393943"/>
                </a:lnTo>
                <a:cubicBezTo>
                  <a:pt x="1808655" y="392800"/>
                  <a:pt x="1808798" y="391562"/>
                  <a:pt x="1811048" y="390097"/>
                </a:cubicBezTo>
                <a:close/>
                <a:moveTo>
                  <a:pt x="1889283" y="381560"/>
                </a:moveTo>
                <a:lnTo>
                  <a:pt x="1865090" y="387561"/>
                </a:lnTo>
                <a:lnTo>
                  <a:pt x="1810322" y="395170"/>
                </a:lnTo>
                <a:lnTo>
                  <a:pt x="1810322" y="395171"/>
                </a:lnTo>
                <a:lnTo>
                  <a:pt x="1865091" y="387561"/>
                </a:lnTo>
                <a:cubicBezTo>
                  <a:pt x="1873511" y="387467"/>
                  <a:pt x="1881798" y="385410"/>
                  <a:pt x="1889284" y="381561"/>
                </a:cubicBezTo>
                <a:close/>
                <a:moveTo>
                  <a:pt x="2441192" y="380213"/>
                </a:moveTo>
                <a:lnTo>
                  <a:pt x="2439728" y="380993"/>
                </a:lnTo>
                <a:lnTo>
                  <a:pt x="2444082" y="383188"/>
                </a:lnTo>
                <a:lnTo>
                  <a:pt x="2448878" y="384133"/>
                </a:lnTo>
                <a:lnTo>
                  <a:pt x="2480985" y="393603"/>
                </a:lnTo>
                <a:lnTo>
                  <a:pt x="2480981" y="393336"/>
                </a:lnTo>
                <a:lnTo>
                  <a:pt x="2480119" y="393086"/>
                </a:lnTo>
                <a:lnTo>
                  <a:pt x="2447830" y="383561"/>
                </a:lnTo>
                <a:close/>
                <a:moveTo>
                  <a:pt x="1884819" y="379572"/>
                </a:moveTo>
                <a:cubicBezTo>
                  <a:pt x="1881331" y="379299"/>
                  <a:pt x="1876045" y="379370"/>
                  <a:pt x="1869568" y="379656"/>
                </a:cubicBezTo>
                <a:lnTo>
                  <a:pt x="1840406" y="383008"/>
                </a:lnTo>
                <a:lnTo>
                  <a:pt x="1839605" y="383192"/>
                </a:lnTo>
                <a:lnTo>
                  <a:pt x="1868710" y="379846"/>
                </a:lnTo>
                <a:cubicBezTo>
                  <a:pt x="1875187" y="379560"/>
                  <a:pt x="1880688" y="379560"/>
                  <a:pt x="1884391" y="379846"/>
                </a:cubicBezTo>
                <a:lnTo>
                  <a:pt x="1889274" y="381556"/>
                </a:lnTo>
                <a:close/>
                <a:moveTo>
                  <a:pt x="1592561" y="378917"/>
                </a:moveTo>
                <a:lnTo>
                  <a:pt x="1592402" y="379132"/>
                </a:lnTo>
                <a:cubicBezTo>
                  <a:pt x="1593891" y="380822"/>
                  <a:pt x="1598296" y="381656"/>
                  <a:pt x="1603915" y="382132"/>
                </a:cubicBezTo>
                <a:cubicBezTo>
                  <a:pt x="1615927" y="382446"/>
                  <a:pt x="1627890" y="383628"/>
                  <a:pt x="1639730" y="385656"/>
                </a:cubicBezTo>
                <a:cubicBezTo>
                  <a:pt x="1641778" y="386275"/>
                  <a:pt x="1646082" y="386353"/>
                  <a:pt x="1650048" y="386476"/>
                </a:cubicBezTo>
                <a:lnTo>
                  <a:pt x="1657622" y="387479"/>
                </a:lnTo>
                <a:lnTo>
                  <a:pt x="1657863" y="387193"/>
                </a:lnTo>
                <a:cubicBezTo>
                  <a:pt x="1656470" y="385585"/>
                  <a:pt x="1643349" y="386514"/>
                  <a:pt x="1639253" y="385275"/>
                </a:cubicBezTo>
                <a:cubicBezTo>
                  <a:pt x="1627413" y="383247"/>
                  <a:pt x="1615450" y="382065"/>
                  <a:pt x="1603439" y="381751"/>
                </a:cubicBezTo>
                <a:close/>
                <a:moveTo>
                  <a:pt x="2480406" y="378894"/>
                </a:moveTo>
                <a:lnTo>
                  <a:pt x="2480559" y="379352"/>
                </a:lnTo>
                <a:lnTo>
                  <a:pt x="2481039" y="379307"/>
                </a:lnTo>
                <a:lnTo>
                  <a:pt x="2480795" y="378984"/>
                </a:lnTo>
                <a:close/>
                <a:moveTo>
                  <a:pt x="2758440" y="378798"/>
                </a:moveTo>
                <a:lnTo>
                  <a:pt x="2759022" y="379428"/>
                </a:lnTo>
                <a:lnTo>
                  <a:pt x="2767153" y="381564"/>
                </a:lnTo>
                <a:cubicBezTo>
                  <a:pt x="2779556" y="386234"/>
                  <a:pt x="2801255" y="397038"/>
                  <a:pt x="2816257" y="404898"/>
                </a:cubicBezTo>
                <a:lnTo>
                  <a:pt x="2866264" y="428139"/>
                </a:lnTo>
                <a:cubicBezTo>
                  <a:pt x="2883123" y="436901"/>
                  <a:pt x="2900173" y="446426"/>
                  <a:pt x="2917127" y="455474"/>
                </a:cubicBezTo>
                <a:lnTo>
                  <a:pt x="2942273" y="468905"/>
                </a:lnTo>
                <a:lnTo>
                  <a:pt x="2966086" y="482812"/>
                </a:lnTo>
                <a:cubicBezTo>
                  <a:pt x="2981516" y="491765"/>
                  <a:pt x="2996185" y="500147"/>
                  <a:pt x="3009520" y="507290"/>
                </a:cubicBezTo>
                <a:lnTo>
                  <a:pt x="3021871" y="515040"/>
                </a:lnTo>
                <a:lnTo>
                  <a:pt x="3034932" y="523363"/>
                </a:lnTo>
                <a:lnTo>
                  <a:pt x="3037403" y="524786"/>
                </a:lnTo>
                <a:lnTo>
                  <a:pt x="3043349" y="528516"/>
                </a:lnTo>
                <a:lnTo>
                  <a:pt x="3045325" y="529346"/>
                </a:lnTo>
                <a:lnTo>
                  <a:pt x="3049679" y="531853"/>
                </a:lnTo>
                <a:lnTo>
                  <a:pt x="3054574" y="533232"/>
                </a:lnTo>
                <a:lnTo>
                  <a:pt x="3054967" y="533397"/>
                </a:lnTo>
                <a:lnTo>
                  <a:pt x="3054933" y="533333"/>
                </a:lnTo>
                <a:lnTo>
                  <a:pt x="3054574" y="533232"/>
                </a:lnTo>
                <a:lnTo>
                  <a:pt x="3045325" y="529346"/>
                </a:lnTo>
                <a:lnTo>
                  <a:pt x="3037403" y="524786"/>
                </a:lnTo>
                <a:lnTo>
                  <a:pt x="3021871" y="515040"/>
                </a:lnTo>
                <a:lnTo>
                  <a:pt x="3009710" y="507290"/>
                </a:lnTo>
                <a:cubicBezTo>
                  <a:pt x="3009710" y="506529"/>
                  <a:pt x="3009710" y="506337"/>
                  <a:pt x="3010663" y="506529"/>
                </a:cubicBezTo>
                <a:lnTo>
                  <a:pt x="3010347" y="506153"/>
                </a:lnTo>
                <a:lnTo>
                  <a:pt x="3009520" y="506815"/>
                </a:lnTo>
                <a:cubicBezTo>
                  <a:pt x="2996185" y="499670"/>
                  <a:pt x="2981516" y="491288"/>
                  <a:pt x="2966086" y="482335"/>
                </a:cubicBezTo>
                <a:lnTo>
                  <a:pt x="2942273" y="468428"/>
                </a:lnTo>
                <a:lnTo>
                  <a:pt x="2917127" y="454998"/>
                </a:lnTo>
                <a:cubicBezTo>
                  <a:pt x="2900172" y="445949"/>
                  <a:pt x="2883123" y="436424"/>
                  <a:pt x="2866263" y="427661"/>
                </a:cubicBezTo>
                <a:lnTo>
                  <a:pt x="2816257" y="404420"/>
                </a:lnTo>
                <a:cubicBezTo>
                  <a:pt x="2796255" y="393943"/>
                  <a:pt x="2764346" y="378227"/>
                  <a:pt x="2758440" y="378798"/>
                </a:cubicBezTo>
                <a:close/>
                <a:moveTo>
                  <a:pt x="1983296" y="375512"/>
                </a:moveTo>
                <a:lnTo>
                  <a:pt x="1965472" y="376739"/>
                </a:lnTo>
                <a:lnTo>
                  <a:pt x="1954911" y="377465"/>
                </a:lnTo>
                <a:lnTo>
                  <a:pt x="1954912" y="377465"/>
                </a:lnTo>
                <a:lnTo>
                  <a:pt x="1965472" y="376739"/>
                </a:lnTo>
                <a:lnTo>
                  <a:pt x="1983296" y="375512"/>
                </a:lnTo>
                <a:close/>
                <a:moveTo>
                  <a:pt x="2658675" y="373570"/>
                </a:moveTo>
                <a:lnTo>
                  <a:pt x="2658606" y="373787"/>
                </a:lnTo>
                <a:lnTo>
                  <a:pt x="2672239" y="374488"/>
                </a:lnTo>
                <a:cubicBezTo>
                  <a:pt x="2678157" y="375274"/>
                  <a:pt x="2684526" y="376244"/>
                  <a:pt x="2688613" y="376299"/>
                </a:cubicBezTo>
                <a:lnTo>
                  <a:pt x="2689041" y="375707"/>
                </a:lnTo>
                <a:lnTo>
                  <a:pt x="2688708" y="376162"/>
                </a:lnTo>
                <a:cubicBezTo>
                  <a:pt x="2680535" y="376011"/>
                  <a:pt x="2663229" y="372174"/>
                  <a:pt x="2658675" y="373570"/>
                </a:cubicBezTo>
                <a:close/>
                <a:moveTo>
                  <a:pt x="1232810" y="372571"/>
                </a:moveTo>
                <a:lnTo>
                  <a:pt x="1232809" y="372571"/>
                </a:lnTo>
                <a:lnTo>
                  <a:pt x="1229106" y="378893"/>
                </a:lnTo>
                <a:lnTo>
                  <a:pt x="1230521" y="379975"/>
                </a:lnTo>
                <a:lnTo>
                  <a:pt x="1229107" y="378893"/>
                </a:lnTo>
                <a:cubicBezTo>
                  <a:pt x="1232774" y="375226"/>
                  <a:pt x="1234084" y="373084"/>
                  <a:pt x="1232810" y="372571"/>
                </a:cubicBezTo>
                <a:close/>
                <a:moveTo>
                  <a:pt x="2288269" y="371284"/>
                </a:moveTo>
                <a:lnTo>
                  <a:pt x="2287010" y="372454"/>
                </a:lnTo>
                <a:cubicBezTo>
                  <a:pt x="2291769" y="375299"/>
                  <a:pt x="2317290" y="379227"/>
                  <a:pt x="2348865" y="385085"/>
                </a:cubicBezTo>
                <a:cubicBezTo>
                  <a:pt x="2389347" y="394324"/>
                  <a:pt x="2444115" y="407946"/>
                  <a:pt x="2456022" y="416898"/>
                </a:cubicBezTo>
                <a:cubicBezTo>
                  <a:pt x="2458022" y="418232"/>
                  <a:pt x="2461219" y="419923"/>
                  <a:pt x="2464316" y="421601"/>
                </a:cubicBezTo>
                <a:lnTo>
                  <a:pt x="2471539" y="425948"/>
                </a:lnTo>
                <a:lnTo>
                  <a:pt x="2471905" y="424899"/>
                </a:lnTo>
                <a:cubicBezTo>
                  <a:pt x="2468761" y="422328"/>
                  <a:pt x="2459975" y="418137"/>
                  <a:pt x="2455736" y="415279"/>
                </a:cubicBezTo>
                <a:cubicBezTo>
                  <a:pt x="2443830" y="406325"/>
                  <a:pt x="2389347" y="392990"/>
                  <a:pt x="2348580" y="383465"/>
                </a:cubicBezTo>
                <a:cubicBezTo>
                  <a:pt x="2327529" y="379560"/>
                  <a:pt x="2309170" y="376512"/>
                  <a:pt x="2297859" y="374071"/>
                </a:cubicBezTo>
                <a:close/>
                <a:moveTo>
                  <a:pt x="1944148" y="368703"/>
                </a:moveTo>
                <a:cubicBezTo>
                  <a:pt x="1929861" y="370227"/>
                  <a:pt x="1925146" y="371536"/>
                  <a:pt x="1923979" y="372583"/>
                </a:cubicBezTo>
                <a:lnTo>
                  <a:pt x="1924022" y="372673"/>
                </a:lnTo>
                <a:lnTo>
                  <a:pt x="1928902" y="371062"/>
                </a:lnTo>
                <a:cubicBezTo>
                  <a:pt x="1931968" y="370440"/>
                  <a:pt x="1936671" y="369750"/>
                  <a:pt x="1943767" y="368987"/>
                </a:cubicBezTo>
                <a:cubicBezTo>
                  <a:pt x="1958131" y="367987"/>
                  <a:pt x="1972562" y="369245"/>
                  <a:pt x="1986535" y="372702"/>
                </a:cubicBezTo>
                <a:cubicBezTo>
                  <a:pt x="1972695" y="369189"/>
                  <a:pt x="1958398" y="367835"/>
                  <a:pt x="1944148" y="368703"/>
                </a:cubicBezTo>
                <a:close/>
                <a:moveTo>
                  <a:pt x="1324708" y="367818"/>
                </a:moveTo>
                <a:lnTo>
                  <a:pt x="1324337" y="368354"/>
                </a:lnTo>
                <a:cubicBezTo>
                  <a:pt x="1323859" y="370363"/>
                  <a:pt x="1324232" y="372000"/>
                  <a:pt x="1324083" y="373869"/>
                </a:cubicBezTo>
                <a:lnTo>
                  <a:pt x="1321071" y="380027"/>
                </a:lnTo>
                <a:lnTo>
                  <a:pt x="1321084" y="380015"/>
                </a:lnTo>
                <a:cubicBezTo>
                  <a:pt x="1323645" y="377078"/>
                  <a:pt x="1324315" y="374976"/>
                  <a:pt x="1324464" y="373107"/>
                </a:cubicBezTo>
                <a:close/>
                <a:moveTo>
                  <a:pt x="1605499" y="365094"/>
                </a:moveTo>
                <a:cubicBezTo>
                  <a:pt x="1604440" y="364392"/>
                  <a:pt x="1596677" y="365797"/>
                  <a:pt x="1572864" y="372226"/>
                </a:cubicBezTo>
                <a:lnTo>
                  <a:pt x="1556355" y="375732"/>
                </a:lnTo>
                <a:lnTo>
                  <a:pt x="1556183" y="376251"/>
                </a:lnTo>
                <a:cubicBezTo>
                  <a:pt x="1558148" y="376226"/>
                  <a:pt x="1564244" y="374989"/>
                  <a:pt x="1573340" y="372607"/>
                </a:cubicBezTo>
                <a:cubicBezTo>
                  <a:pt x="1585247" y="369393"/>
                  <a:pt x="1593140" y="367434"/>
                  <a:pt x="1598190" y="366366"/>
                </a:cubicBezTo>
                <a:lnTo>
                  <a:pt x="1605007" y="365586"/>
                </a:lnTo>
                <a:close/>
                <a:moveTo>
                  <a:pt x="1546119" y="364894"/>
                </a:moveTo>
                <a:lnTo>
                  <a:pt x="1527239" y="369368"/>
                </a:lnTo>
                <a:cubicBezTo>
                  <a:pt x="1511237" y="373559"/>
                  <a:pt x="1492282" y="380989"/>
                  <a:pt x="1479614" y="384513"/>
                </a:cubicBezTo>
                <a:cubicBezTo>
                  <a:pt x="1474280" y="386037"/>
                  <a:pt x="1466470" y="388704"/>
                  <a:pt x="1458088" y="391752"/>
                </a:cubicBezTo>
                <a:lnTo>
                  <a:pt x="1445229" y="396325"/>
                </a:lnTo>
                <a:lnTo>
                  <a:pt x="1433132" y="401468"/>
                </a:lnTo>
                <a:cubicBezTo>
                  <a:pt x="1379506" y="423756"/>
                  <a:pt x="1376554" y="422327"/>
                  <a:pt x="1392746" y="412517"/>
                </a:cubicBezTo>
                <a:lnTo>
                  <a:pt x="1394626" y="411365"/>
                </a:lnTo>
                <a:lnTo>
                  <a:pt x="1392270" y="412803"/>
                </a:lnTo>
                <a:cubicBezTo>
                  <a:pt x="1374744" y="423186"/>
                  <a:pt x="1379030" y="424042"/>
                  <a:pt x="1432656" y="401754"/>
                </a:cubicBezTo>
                <a:lnTo>
                  <a:pt x="1444753" y="396611"/>
                </a:lnTo>
                <a:lnTo>
                  <a:pt x="1457612" y="392038"/>
                </a:lnTo>
                <a:cubicBezTo>
                  <a:pt x="1465994" y="388990"/>
                  <a:pt x="1473804" y="386323"/>
                  <a:pt x="1479138" y="384799"/>
                </a:cubicBezTo>
                <a:cubicBezTo>
                  <a:pt x="1491806" y="381275"/>
                  <a:pt x="1510952" y="374322"/>
                  <a:pt x="1526763" y="369656"/>
                </a:cubicBezTo>
                <a:close/>
                <a:moveTo>
                  <a:pt x="1547230" y="364630"/>
                </a:moveTo>
                <a:lnTo>
                  <a:pt x="1546771" y="364739"/>
                </a:lnTo>
                <a:lnTo>
                  <a:pt x="1553375" y="365448"/>
                </a:lnTo>
                <a:lnTo>
                  <a:pt x="1554005" y="365177"/>
                </a:lnTo>
                <a:cubicBezTo>
                  <a:pt x="1554815" y="363749"/>
                  <a:pt x="1552124" y="363749"/>
                  <a:pt x="1547230" y="364630"/>
                </a:cubicBezTo>
                <a:close/>
                <a:moveTo>
                  <a:pt x="2236661" y="359083"/>
                </a:moveTo>
                <a:cubicBezTo>
                  <a:pt x="2244662" y="361177"/>
                  <a:pt x="2259521" y="363273"/>
                  <a:pt x="2271522" y="365179"/>
                </a:cubicBezTo>
                <a:cubicBezTo>
                  <a:pt x="2277523" y="366130"/>
                  <a:pt x="2282809" y="367203"/>
                  <a:pt x="2286227" y="368095"/>
                </a:cubicBezTo>
                <a:lnTo>
                  <a:pt x="2288422" y="369256"/>
                </a:lnTo>
                <a:lnTo>
                  <a:pt x="2289429" y="368321"/>
                </a:lnTo>
                <a:cubicBezTo>
                  <a:pt x="2292382" y="367845"/>
                  <a:pt x="2283238" y="365369"/>
                  <a:pt x="2271237" y="363558"/>
                </a:cubicBezTo>
                <a:cubicBezTo>
                  <a:pt x="2265236" y="362653"/>
                  <a:pt x="2258521" y="361653"/>
                  <a:pt x="2252306" y="360618"/>
                </a:cubicBezTo>
                <a:lnTo>
                  <a:pt x="2250818" y="360323"/>
                </a:lnTo>
                <a:close/>
                <a:moveTo>
                  <a:pt x="1329786" y="356828"/>
                </a:moveTo>
                <a:cubicBezTo>
                  <a:pt x="1323785" y="356551"/>
                  <a:pt x="1302354" y="363748"/>
                  <a:pt x="1280922" y="371749"/>
                </a:cubicBezTo>
                <a:lnTo>
                  <a:pt x="1257014" y="380609"/>
                </a:lnTo>
                <a:lnTo>
                  <a:pt x="1235297" y="389466"/>
                </a:lnTo>
                <a:lnTo>
                  <a:pt x="1195388" y="405468"/>
                </a:lnTo>
                <a:lnTo>
                  <a:pt x="1176338" y="412897"/>
                </a:lnTo>
                <a:cubicBezTo>
                  <a:pt x="1170051" y="415469"/>
                  <a:pt x="1163955" y="418327"/>
                  <a:pt x="1157764" y="421089"/>
                </a:cubicBezTo>
                <a:lnTo>
                  <a:pt x="1119664" y="438424"/>
                </a:lnTo>
                <a:cubicBezTo>
                  <a:pt x="1112234" y="441854"/>
                  <a:pt x="1103567" y="445474"/>
                  <a:pt x="1094994" y="450331"/>
                </a:cubicBezTo>
                <a:cubicBezTo>
                  <a:pt x="1086422" y="455188"/>
                  <a:pt x="1077563" y="460427"/>
                  <a:pt x="1068038" y="466142"/>
                </a:cubicBezTo>
                <a:cubicBezTo>
                  <a:pt x="1049255" y="477229"/>
                  <a:pt x="1031501" y="489983"/>
                  <a:pt x="1014984" y="504242"/>
                </a:cubicBezTo>
                <a:cubicBezTo>
                  <a:pt x="1007593" y="511271"/>
                  <a:pt x="999773" y="517825"/>
                  <a:pt x="991553" y="523864"/>
                </a:cubicBezTo>
                <a:cubicBezTo>
                  <a:pt x="979980" y="532436"/>
                  <a:pt x="958709" y="546903"/>
                  <a:pt x="951972" y="553118"/>
                </a:cubicBezTo>
                <a:lnTo>
                  <a:pt x="951759" y="553747"/>
                </a:lnTo>
                <a:lnTo>
                  <a:pt x="962275" y="545438"/>
                </a:lnTo>
                <a:cubicBezTo>
                  <a:pt x="971431" y="538675"/>
                  <a:pt x="983457" y="530342"/>
                  <a:pt x="991172" y="524626"/>
                </a:cubicBezTo>
                <a:cubicBezTo>
                  <a:pt x="999392" y="518588"/>
                  <a:pt x="1007212" y="512034"/>
                  <a:pt x="1014603" y="505004"/>
                </a:cubicBezTo>
                <a:cubicBezTo>
                  <a:pt x="1031119" y="490745"/>
                  <a:pt x="1048874" y="477991"/>
                  <a:pt x="1067657" y="466904"/>
                </a:cubicBezTo>
                <a:cubicBezTo>
                  <a:pt x="1077182" y="461190"/>
                  <a:pt x="1086041" y="455951"/>
                  <a:pt x="1094613" y="451093"/>
                </a:cubicBezTo>
                <a:cubicBezTo>
                  <a:pt x="1103186" y="446235"/>
                  <a:pt x="1111853" y="442615"/>
                  <a:pt x="1119283" y="439188"/>
                </a:cubicBezTo>
                <a:lnTo>
                  <a:pt x="1157383" y="421851"/>
                </a:lnTo>
                <a:cubicBezTo>
                  <a:pt x="1163574" y="419089"/>
                  <a:pt x="1169670" y="416231"/>
                  <a:pt x="1175957" y="413660"/>
                </a:cubicBezTo>
                <a:lnTo>
                  <a:pt x="1195007" y="406231"/>
                </a:lnTo>
                <a:lnTo>
                  <a:pt x="1234916" y="390229"/>
                </a:lnTo>
                <a:lnTo>
                  <a:pt x="1256633" y="381370"/>
                </a:lnTo>
                <a:lnTo>
                  <a:pt x="1280541" y="372512"/>
                </a:lnTo>
                <a:cubicBezTo>
                  <a:pt x="1301973" y="364511"/>
                  <a:pt x="1323404" y="357314"/>
                  <a:pt x="1329405" y="357590"/>
                </a:cubicBezTo>
                <a:lnTo>
                  <a:pt x="1329673" y="360420"/>
                </a:lnTo>
                <a:lnTo>
                  <a:pt x="1330071" y="359843"/>
                </a:lnTo>
                <a:cubicBezTo>
                  <a:pt x="1332072" y="357843"/>
                  <a:pt x="1331786" y="356920"/>
                  <a:pt x="1329786" y="356828"/>
                </a:cubicBezTo>
                <a:close/>
                <a:moveTo>
                  <a:pt x="2652151" y="355684"/>
                </a:moveTo>
                <a:lnTo>
                  <a:pt x="2658059" y="359316"/>
                </a:lnTo>
                <a:lnTo>
                  <a:pt x="2658237" y="359367"/>
                </a:lnTo>
                <a:lnTo>
                  <a:pt x="2691384" y="372511"/>
                </a:lnTo>
                <a:lnTo>
                  <a:pt x="2691308" y="372615"/>
                </a:lnTo>
                <a:lnTo>
                  <a:pt x="2704339" y="378512"/>
                </a:lnTo>
                <a:lnTo>
                  <a:pt x="2717102" y="384989"/>
                </a:lnTo>
                <a:lnTo>
                  <a:pt x="2742248" y="397752"/>
                </a:lnTo>
                <a:cubicBezTo>
                  <a:pt x="2758631" y="406420"/>
                  <a:pt x="2775014" y="413946"/>
                  <a:pt x="2789873" y="422803"/>
                </a:cubicBezTo>
                <a:cubicBezTo>
                  <a:pt x="2804732" y="431661"/>
                  <a:pt x="2818448" y="439853"/>
                  <a:pt x="2830164" y="447664"/>
                </a:cubicBezTo>
                <a:cubicBezTo>
                  <a:pt x="2841032" y="454359"/>
                  <a:pt x="2851357" y="461903"/>
                  <a:pt x="2861025" y="470238"/>
                </a:cubicBezTo>
                <a:cubicBezTo>
                  <a:pt x="2868026" y="476382"/>
                  <a:pt x="2873265" y="480953"/>
                  <a:pt x="2876063" y="483728"/>
                </a:cubicBezTo>
                <a:lnTo>
                  <a:pt x="2876409" y="486114"/>
                </a:lnTo>
                <a:lnTo>
                  <a:pt x="2876836" y="486336"/>
                </a:lnTo>
                <a:cubicBezTo>
                  <a:pt x="2882455" y="488145"/>
                  <a:pt x="2875407" y="482430"/>
                  <a:pt x="2861405" y="470144"/>
                </a:cubicBezTo>
                <a:cubicBezTo>
                  <a:pt x="2851737" y="461809"/>
                  <a:pt x="2841412" y="454265"/>
                  <a:pt x="2830544" y="447569"/>
                </a:cubicBezTo>
                <a:cubicBezTo>
                  <a:pt x="2818447" y="439758"/>
                  <a:pt x="2804827" y="431377"/>
                  <a:pt x="2790253" y="422708"/>
                </a:cubicBezTo>
                <a:cubicBezTo>
                  <a:pt x="2775680" y="414042"/>
                  <a:pt x="2759392" y="406325"/>
                  <a:pt x="2742628" y="397658"/>
                </a:cubicBezTo>
                <a:lnTo>
                  <a:pt x="2717482" y="384894"/>
                </a:lnTo>
                <a:lnTo>
                  <a:pt x="2704719" y="378417"/>
                </a:lnTo>
                <a:lnTo>
                  <a:pt x="2691670" y="372512"/>
                </a:lnTo>
                <a:lnTo>
                  <a:pt x="2658427" y="359367"/>
                </a:lnTo>
                <a:close/>
                <a:moveTo>
                  <a:pt x="2462689" y="352891"/>
                </a:moveTo>
                <a:cubicBezTo>
                  <a:pt x="2457451" y="355367"/>
                  <a:pt x="2459641" y="359653"/>
                  <a:pt x="2506314" y="374417"/>
                </a:cubicBezTo>
                <a:cubicBezTo>
                  <a:pt x="2527364" y="380513"/>
                  <a:pt x="2545557" y="387371"/>
                  <a:pt x="2561749" y="391944"/>
                </a:cubicBezTo>
                <a:cubicBezTo>
                  <a:pt x="2575341" y="396058"/>
                  <a:pt x="2589143" y="399459"/>
                  <a:pt x="2603088" y="402134"/>
                </a:cubicBezTo>
                <a:cubicBezTo>
                  <a:pt x="2616994" y="405278"/>
                  <a:pt x="2629662" y="408040"/>
                  <a:pt x="2649570" y="414232"/>
                </a:cubicBezTo>
                <a:cubicBezTo>
                  <a:pt x="2663238" y="418252"/>
                  <a:pt x="2676630" y="423147"/>
                  <a:pt x="2689670" y="428900"/>
                </a:cubicBezTo>
                <a:cubicBezTo>
                  <a:pt x="2697785" y="432176"/>
                  <a:pt x="2705310" y="436739"/>
                  <a:pt x="2711959" y="442426"/>
                </a:cubicBezTo>
                <a:cubicBezTo>
                  <a:pt x="2721959" y="456262"/>
                  <a:pt x="2729190" y="458646"/>
                  <a:pt x="2798224" y="494249"/>
                </a:cubicBezTo>
                <a:lnTo>
                  <a:pt x="2829676" y="510578"/>
                </a:lnTo>
                <a:lnTo>
                  <a:pt x="2832544" y="511196"/>
                </a:lnTo>
                <a:cubicBezTo>
                  <a:pt x="2731960" y="458618"/>
                  <a:pt x="2724150" y="457762"/>
                  <a:pt x="2712720" y="441950"/>
                </a:cubicBezTo>
                <a:cubicBezTo>
                  <a:pt x="2706071" y="436263"/>
                  <a:pt x="2698547" y="431700"/>
                  <a:pt x="2690431" y="428423"/>
                </a:cubicBezTo>
                <a:cubicBezTo>
                  <a:pt x="2677392" y="422671"/>
                  <a:pt x="2664000" y="417775"/>
                  <a:pt x="2650331" y="413756"/>
                </a:cubicBezTo>
                <a:cubicBezTo>
                  <a:pt x="2630424" y="407564"/>
                  <a:pt x="2617756" y="404802"/>
                  <a:pt x="2603849" y="401658"/>
                </a:cubicBezTo>
                <a:cubicBezTo>
                  <a:pt x="2589904" y="398983"/>
                  <a:pt x="2576103" y="395581"/>
                  <a:pt x="2562511" y="391466"/>
                </a:cubicBezTo>
                <a:cubicBezTo>
                  <a:pt x="2546318" y="386895"/>
                  <a:pt x="2528125" y="380037"/>
                  <a:pt x="2507075" y="373940"/>
                </a:cubicBezTo>
                <a:cubicBezTo>
                  <a:pt x="2472071" y="362868"/>
                  <a:pt x="2462088" y="357689"/>
                  <a:pt x="2461494" y="354746"/>
                </a:cubicBezTo>
                <a:lnTo>
                  <a:pt x="2463041" y="352903"/>
                </a:lnTo>
                <a:close/>
                <a:moveTo>
                  <a:pt x="2645325" y="350673"/>
                </a:moveTo>
                <a:lnTo>
                  <a:pt x="2644893" y="351224"/>
                </a:lnTo>
                <a:lnTo>
                  <a:pt x="2646697" y="352332"/>
                </a:lnTo>
                <a:close/>
                <a:moveTo>
                  <a:pt x="2646522" y="349152"/>
                </a:moveTo>
                <a:lnTo>
                  <a:pt x="2646048" y="349755"/>
                </a:lnTo>
                <a:lnTo>
                  <a:pt x="2658405" y="351416"/>
                </a:lnTo>
                <a:close/>
                <a:moveTo>
                  <a:pt x="2194349" y="345643"/>
                </a:moveTo>
                <a:lnTo>
                  <a:pt x="2191174" y="347104"/>
                </a:lnTo>
                <a:lnTo>
                  <a:pt x="2190504" y="347379"/>
                </a:lnTo>
                <a:lnTo>
                  <a:pt x="2174356" y="350389"/>
                </a:lnTo>
                <a:lnTo>
                  <a:pt x="2171704" y="351256"/>
                </a:lnTo>
                <a:lnTo>
                  <a:pt x="2168633" y="351843"/>
                </a:lnTo>
                <a:lnTo>
                  <a:pt x="2165765" y="353199"/>
                </a:lnTo>
                <a:lnTo>
                  <a:pt x="2163795" y="353843"/>
                </a:lnTo>
                <a:cubicBezTo>
                  <a:pt x="2150098" y="354729"/>
                  <a:pt x="2136344" y="354729"/>
                  <a:pt x="2122647" y="353843"/>
                </a:cubicBezTo>
                <a:cubicBezTo>
                  <a:pt x="2111312" y="353271"/>
                  <a:pt x="2098834" y="353843"/>
                  <a:pt x="2086833" y="353843"/>
                </a:cubicBezTo>
                <a:lnTo>
                  <a:pt x="2054448" y="355081"/>
                </a:lnTo>
                <a:cubicBezTo>
                  <a:pt x="2042161" y="355939"/>
                  <a:pt x="2030921" y="355557"/>
                  <a:pt x="2020444" y="355843"/>
                </a:cubicBezTo>
                <a:cubicBezTo>
                  <a:pt x="2009966" y="356129"/>
                  <a:pt x="2000251" y="355843"/>
                  <a:pt x="1990916" y="355843"/>
                </a:cubicBezTo>
                <a:cubicBezTo>
                  <a:pt x="1972438" y="355271"/>
                  <a:pt x="1955674" y="353462"/>
                  <a:pt x="1938433" y="353081"/>
                </a:cubicBezTo>
                <a:cubicBezTo>
                  <a:pt x="1921193" y="352701"/>
                  <a:pt x="1902810" y="353843"/>
                  <a:pt x="1883093" y="354795"/>
                </a:cubicBezTo>
                <a:cubicBezTo>
                  <a:pt x="1873568" y="355463"/>
                  <a:pt x="1863186" y="355557"/>
                  <a:pt x="1852994" y="356700"/>
                </a:cubicBezTo>
                <a:lnTo>
                  <a:pt x="1821943" y="360320"/>
                </a:lnTo>
                <a:cubicBezTo>
                  <a:pt x="1804321" y="362415"/>
                  <a:pt x="1790320" y="363750"/>
                  <a:pt x="1778985" y="364415"/>
                </a:cubicBezTo>
                <a:cubicBezTo>
                  <a:pt x="1770031" y="365406"/>
                  <a:pt x="1761030" y="365759"/>
                  <a:pt x="1752029" y="365463"/>
                </a:cubicBezTo>
                <a:lnTo>
                  <a:pt x="1742106" y="362982"/>
                </a:lnTo>
                <a:lnTo>
                  <a:pt x="1741694" y="363166"/>
                </a:lnTo>
                <a:cubicBezTo>
                  <a:pt x="1741456" y="364416"/>
                  <a:pt x="1744790" y="365273"/>
                  <a:pt x="1752029" y="365749"/>
                </a:cubicBezTo>
                <a:cubicBezTo>
                  <a:pt x="1761030" y="366045"/>
                  <a:pt x="1770031" y="365692"/>
                  <a:pt x="1778985" y="364701"/>
                </a:cubicBezTo>
                <a:cubicBezTo>
                  <a:pt x="1790319" y="364034"/>
                  <a:pt x="1804321" y="362701"/>
                  <a:pt x="1821943" y="360606"/>
                </a:cubicBezTo>
                <a:lnTo>
                  <a:pt x="1852994" y="356986"/>
                </a:lnTo>
                <a:cubicBezTo>
                  <a:pt x="1863186" y="355843"/>
                  <a:pt x="1873568" y="355749"/>
                  <a:pt x="1883093" y="355081"/>
                </a:cubicBezTo>
                <a:cubicBezTo>
                  <a:pt x="1902810" y="354130"/>
                  <a:pt x="1921193" y="352987"/>
                  <a:pt x="1938433" y="353366"/>
                </a:cubicBezTo>
                <a:cubicBezTo>
                  <a:pt x="1955673" y="353748"/>
                  <a:pt x="1972437" y="355557"/>
                  <a:pt x="1990916" y="356129"/>
                </a:cubicBezTo>
                <a:cubicBezTo>
                  <a:pt x="2000251" y="356129"/>
                  <a:pt x="2009966" y="356415"/>
                  <a:pt x="2020444" y="356129"/>
                </a:cubicBezTo>
                <a:cubicBezTo>
                  <a:pt x="2030921" y="355843"/>
                  <a:pt x="2042161" y="356224"/>
                  <a:pt x="2054448" y="355367"/>
                </a:cubicBezTo>
                <a:lnTo>
                  <a:pt x="2086833" y="354130"/>
                </a:lnTo>
                <a:cubicBezTo>
                  <a:pt x="2098834" y="354130"/>
                  <a:pt x="2111312" y="353557"/>
                  <a:pt x="2122647" y="354130"/>
                </a:cubicBezTo>
                <a:cubicBezTo>
                  <a:pt x="2136344" y="355014"/>
                  <a:pt x="2150098" y="355014"/>
                  <a:pt x="2163795" y="354130"/>
                </a:cubicBezTo>
                <a:lnTo>
                  <a:pt x="2165765" y="353199"/>
                </a:lnTo>
                <a:lnTo>
                  <a:pt x="2171704" y="351256"/>
                </a:lnTo>
                <a:lnTo>
                  <a:pt x="2178671" y="349924"/>
                </a:lnTo>
                <a:cubicBezTo>
                  <a:pt x="2182332" y="349306"/>
                  <a:pt x="2186031" y="348690"/>
                  <a:pt x="2188940" y="348016"/>
                </a:cubicBezTo>
                <a:lnTo>
                  <a:pt x="2190504" y="347379"/>
                </a:lnTo>
                <a:lnTo>
                  <a:pt x="2190632" y="347354"/>
                </a:lnTo>
                <a:lnTo>
                  <a:pt x="2191174" y="347104"/>
                </a:lnTo>
                <a:lnTo>
                  <a:pt x="2194468" y="345760"/>
                </a:lnTo>
                <a:close/>
                <a:moveTo>
                  <a:pt x="1091925" y="343408"/>
                </a:moveTo>
                <a:lnTo>
                  <a:pt x="1075373" y="354511"/>
                </a:lnTo>
                <a:cubicBezTo>
                  <a:pt x="1064515" y="361464"/>
                  <a:pt x="1052704" y="368036"/>
                  <a:pt x="1041274" y="376230"/>
                </a:cubicBezTo>
                <a:lnTo>
                  <a:pt x="1005555" y="400421"/>
                </a:lnTo>
                <a:lnTo>
                  <a:pt x="968027" y="425091"/>
                </a:lnTo>
                <a:lnTo>
                  <a:pt x="929383" y="450950"/>
                </a:lnTo>
                <a:lnTo>
                  <a:pt x="967264" y="426042"/>
                </a:lnTo>
                <a:lnTo>
                  <a:pt x="1004792" y="401372"/>
                </a:lnTo>
                <a:lnTo>
                  <a:pt x="1040511" y="377179"/>
                </a:lnTo>
                <a:cubicBezTo>
                  <a:pt x="1051941" y="368987"/>
                  <a:pt x="1063752" y="362415"/>
                  <a:pt x="1074611" y="355463"/>
                </a:cubicBezTo>
                <a:cubicBezTo>
                  <a:pt x="1083470" y="350033"/>
                  <a:pt x="1088762" y="346438"/>
                  <a:pt x="1091536" y="344150"/>
                </a:cubicBezTo>
                <a:close/>
                <a:moveTo>
                  <a:pt x="2241165" y="342906"/>
                </a:moveTo>
                <a:lnTo>
                  <a:pt x="2234698" y="343152"/>
                </a:lnTo>
                <a:lnTo>
                  <a:pt x="2241614" y="343175"/>
                </a:lnTo>
                <a:close/>
                <a:moveTo>
                  <a:pt x="2159032" y="336793"/>
                </a:moveTo>
                <a:lnTo>
                  <a:pt x="2159389" y="336852"/>
                </a:lnTo>
                <a:lnTo>
                  <a:pt x="2162814" y="337123"/>
                </a:lnTo>
                <a:close/>
                <a:moveTo>
                  <a:pt x="2574753" y="335560"/>
                </a:moveTo>
                <a:lnTo>
                  <a:pt x="2592860" y="340579"/>
                </a:lnTo>
                <a:lnTo>
                  <a:pt x="2612545" y="346234"/>
                </a:lnTo>
                <a:lnTo>
                  <a:pt x="2592764" y="340472"/>
                </a:lnTo>
                <a:close/>
                <a:moveTo>
                  <a:pt x="1206926" y="331759"/>
                </a:moveTo>
                <a:cubicBezTo>
                  <a:pt x="1205973" y="331534"/>
                  <a:pt x="1203913" y="331894"/>
                  <a:pt x="1201723" y="332329"/>
                </a:cubicBezTo>
                <a:lnTo>
                  <a:pt x="1195845" y="333327"/>
                </a:lnTo>
                <a:lnTo>
                  <a:pt x="1196019" y="333630"/>
                </a:lnTo>
                <a:cubicBezTo>
                  <a:pt x="1197495" y="333557"/>
                  <a:pt x="1199817" y="333048"/>
                  <a:pt x="1202008" y="332614"/>
                </a:cubicBezTo>
                <a:lnTo>
                  <a:pt x="1206762" y="332093"/>
                </a:lnTo>
                <a:close/>
                <a:moveTo>
                  <a:pt x="1701451" y="327649"/>
                </a:moveTo>
                <a:cubicBezTo>
                  <a:pt x="1678763" y="329164"/>
                  <a:pt x="1656255" y="332697"/>
                  <a:pt x="1634205" y="338222"/>
                </a:cubicBezTo>
                <a:lnTo>
                  <a:pt x="1599724" y="345270"/>
                </a:lnTo>
                <a:cubicBezTo>
                  <a:pt x="1589723" y="347652"/>
                  <a:pt x="1581151" y="349557"/>
                  <a:pt x="1574102" y="350796"/>
                </a:cubicBezTo>
                <a:cubicBezTo>
                  <a:pt x="1560005" y="353462"/>
                  <a:pt x="1552099" y="354034"/>
                  <a:pt x="1551623" y="352605"/>
                </a:cubicBezTo>
                <a:cubicBezTo>
                  <a:pt x="1550575" y="349653"/>
                  <a:pt x="1538288" y="350699"/>
                  <a:pt x="1519714" y="355939"/>
                </a:cubicBezTo>
                <a:lnTo>
                  <a:pt x="1457708" y="375746"/>
                </a:lnTo>
                <a:lnTo>
                  <a:pt x="1455758" y="376900"/>
                </a:lnTo>
                <a:lnTo>
                  <a:pt x="1520191" y="356319"/>
                </a:lnTo>
                <a:cubicBezTo>
                  <a:pt x="1538764" y="351080"/>
                  <a:pt x="1551052" y="350033"/>
                  <a:pt x="1552099" y="352985"/>
                </a:cubicBezTo>
                <a:cubicBezTo>
                  <a:pt x="1552576" y="354414"/>
                  <a:pt x="1560481" y="353843"/>
                  <a:pt x="1574579" y="351176"/>
                </a:cubicBezTo>
                <a:cubicBezTo>
                  <a:pt x="1581627" y="349937"/>
                  <a:pt x="1590199" y="348032"/>
                  <a:pt x="1600201" y="345651"/>
                </a:cubicBezTo>
                <a:lnTo>
                  <a:pt x="1634681" y="338604"/>
                </a:lnTo>
                <a:cubicBezTo>
                  <a:pt x="1656732" y="333078"/>
                  <a:pt x="1679239" y="329544"/>
                  <a:pt x="1701928" y="328030"/>
                </a:cubicBezTo>
                <a:lnTo>
                  <a:pt x="1709305" y="328293"/>
                </a:lnTo>
                <a:lnTo>
                  <a:pt x="1709314" y="327929"/>
                </a:lnTo>
                <a:cubicBezTo>
                  <a:pt x="1707934" y="327607"/>
                  <a:pt x="1705237" y="327507"/>
                  <a:pt x="1701451" y="327649"/>
                </a:cubicBezTo>
                <a:close/>
                <a:moveTo>
                  <a:pt x="2507915" y="326507"/>
                </a:moveTo>
                <a:lnTo>
                  <a:pt x="2506980" y="326696"/>
                </a:lnTo>
                <a:cubicBezTo>
                  <a:pt x="2506409" y="326696"/>
                  <a:pt x="2524411" y="332506"/>
                  <a:pt x="2533746" y="335554"/>
                </a:cubicBezTo>
                <a:cubicBezTo>
                  <a:pt x="2548605" y="340888"/>
                  <a:pt x="2557130" y="344579"/>
                  <a:pt x="2561666" y="347151"/>
                </a:cubicBezTo>
                <a:lnTo>
                  <a:pt x="2565436" y="351767"/>
                </a:lnTo>
                <a:lnTo>
                  <a:pt x="2565654" y="351842"/>
                </a:lnTo>
                <a:cubicBezTo>
                  <a:pt x="2572236" y="356406"/>
                  <a:pt x="2579646" y="359634"/>
                  <a:pt x="2587467" y="361367"/>
                </a:cubicBezTo>
                <a:cubicBezTo>
                  <a:pt x="2597753" y="364130"/>
                  <a:pt x="2606517" y="366892"/>
                  <a:pt x="2615184" y="369464"/>
                </a:cubicBezTo>
                <a:cubicBezTo>
                  <a:pt x="2623852" y="372036"/>
                  <a:pt x="2630615" y="375369"/>
                  <a:pt x="2637282" y="378227"/>
                </a:cubicBezTo>
                <a:cubicBezTo>
                  <a:pt x="2650617" y="383943"/>
                  <a:pt x="2661571" y="389466"/>
                  <a:pt x="2672239" y="394992"/>
                </a:cubicBezTo>
                <a:cubicBezTo>
                  <a:pt x="2679383" y="398801"/>
                  <a:pt x="2687098" y="402325"/>
                  <a:pt x="2695194" y="406135"/>
                </a:cubicBezTo>
                <a:cubicBezTo>
                  <a:pt x="2703291" y="409945"/>
                  <a:pt x="2711577" y="414328"/>
                  <a:pt x="2720340" y="418423"/>
                </a:cubicBezTo>
                <a:cubicBezTo>
                  <a:pt x="2737866" y="426804"/>
                  <a:pt x="2757202" y="434425"/>
                  <a:pt x="2776919" y="443569"/>
                </a:cubicBezTo>
                <a:cubicBezTo>
                  <a:pt x="2794988" y="455541"/>
                  <a:pt x="2813685" y="466543"/>
                  <a:pt x="2832926" y="476526"/>
                </a:cubicBezTo>
                <a:lnTo>
                  <a:pt x="2898068" y="515610"/>
                </a:lnTo>
                <a:lnTo>
                  <a:pt x="2898593" y="515677"/>
                </a:lnTo>
                <a:lnTo>
                  <a:pt x="2833021" y="476334"/>
                </a:lnTo>
                <a:cubicBezTo>
                  <a:pt x="2813780" y="466352"/>
                  <a:pt x="2795083" y="455350"/>
                  <a:pt x="2777014" y="443377"/>
                </a:cubicBezTo>
                <a:cubicBezTo>
                  <a:pt x="2797874" y="455379"/>
                  <a:pt x="2826544" y="468905"/>
                  <a:pt x="2850452" y="482525"/>
                </a:cubicBezTo>
                <a:cubicBezTo>
                  <a:pt x="2862405" y="489336"/>
                  <a:pt x="2873288" y="495955"/>
                  <a:pt x="2881777" y="501718"/>
                </a:cubicBezTo>
                <a:lnTo>
                  <a:pt x="2898642" y="515683"/>
                </a:lnTo>
                <a:lnTo>
                  <a:pt x="2899315" y="515769"/>
                </a:lnTo>
                <a:cubicBezTo>
                  <a:pt x="2894647" y="509005"/>
                  <a:pt x="2874835" y="496718"/>
                  <a:pt x="2851023" y="482525"/>
                </a:cubicBezTo>
                <a:cubicBezTo>
                  <a:pt x="2827210" y="468333"/>
                  <a:pt x="2798445" y="455379"/>
                  <a:pt x="2777585" y="443378"/>
                </a:cubicBezTo>
                <a:cubicBezTo>
                  <a:pt x="2778871" y="443259"/>
                  <a:pt x="2778835" y="442372"/>
                  <a:pt x="2778846" y="441504"/>
                </a:cubicBezTo>
                <a:lnTo>
                  <a:pt x="2780242" y="439908"/>
                </a:lnTo>
                <a:lnTo>
                  <a:pt x="2779753" y="439757"/>
                </a:lnTo>
                <a:cubicBezTo>
                  <a:pt x="2776777" y="439829"/>
                  <a:pt x="2779491" y="443139"/>
                  <a:pt x="2776919" y="443377"/>
                </a:cubicBezTo>
                <a:cubicBezTo>
                  <a:pt x="2757203" y="433852"/>
                  <a:pt x="2737867" y="426614"/>
                  <a:pt x="2720341" y="418231"/>
                </a:cubicBezTo>
                <a:cubicBezTo>
                  <a:pt x="2711578" y="414107"/>
                  <a:pt x="2703196" y="410011"/>
                  <a:pt x="2695195" y="405945"/>
                </a:cubicBezTo>
                <a:cubicBezTo>
                  <a:pt x="2687098" y="402134"/>
                  <a:pt x="2679383" y="398610"/>
                  <a:pt x="2672239" y="394800"/>
                </a:cubicBezTo>
                <a:cubicBezTo>
                  <a:pt x="2661571" y="389275"/>
                  <a:pt x="2650618" y="383751"/>
                  <a:pt x="2637283" y="378037"/>
                </a:cubicBezTo>
                <a:cubicBezTo>
                  <a:pt x="2630615" y="375178"/>
                  <a:pt x="2623376" y="372130"/>
                  <a:pt x="2615185" y="369273"/>
                </a:cubicBezTo>
                <a:cubicBezTo>
                  <a:pt x="2606993" y="366416"/>
                  <a:pt x="2597754" y="363940"/>
                  <a:pt x="2587467" y="361176"/>
                </a:cubicBezTo>
                <a:cubicBezTo>
                  <a:pt x="2579647" y="359444"/>
                  <a:pt x="2572237" y="356214"/>
                  <a:pt x="2565655" y="351651"/>
                </a:cubicBezTo>
                <a:cubicBezTo>
                  <a:pt x="2567845" y="349937"/>
                  <a:pt x="2563464" y="345841"/>
                  <a:pt x="2533746" y="335174"/>
                </a:cubicBezTo>
                <a:cubicBezTo>
                  <a:pt x="2544223" y="335745"/>
                  <a:pt x="2539651" y="330887"/>
                  <a:pt x="2574322" y="342031"/>
                </a:cubicBezTo>
                <a:cubicBezTo>
                  <a:pt x="2591239" y="346641"/>
                  <a:pt x="2607308" y="353909"/>
                  <a:pt x="2621947" y="363558"/>
                </a:cubicBezTo>
                <a:cubicBezTo>
                  <a:pt x="2630796" y="368978"/>
                  <a:pt x="2640216" y="373388"/>
                  <a:pt x="2650046" y="376702"/>
                </a:cubicBezTo>
                <a:cubicBezTo>
                  <a:pt x="2654561" y="378531"/>
                  <a:pt x="2659257" y="379904"/>
                  <a:pt x="2664048" y="380799"/>
                </a:cubicBezTo>
                <a:lnTo>
                  <a:pt x="2663803" y="380603"/>
                </a:lnTo>
                <a:lnTo>
                  <a:pt x="2650141" y="376607"/>
                </a:lnTo>
                <a:cubicBezTo>
                  <a:pt x="2640311" y="373292"/>
                  <a:pt x="2630891" y="368882"/>
                  <a:pt x="2622043" y="363462"/>
                </a:cubicBezTo>
                <a:cubicBezTo>
                  <a:pt x="2607402" y="353815"/>
                  <a:pt x="2591334" y="346546"/>
                  <a:pt x="2574418" y="341936"/>
                </a:cubicBezTo>
                <a:cubicBezTo>
                  <a:pt x="2539746" y="330793"/>
                  <a:pt x="2544318" y="335650"/>
                  <a:pt x="2533841" y="335078"/>
                </a:cubicBezTo>
                <a:cubicBezTo>
                  <a:pt x="2529078" y="333555"/>
                  <a:pt x="2522244" y="331339"/>
                  <a:pt x="2516672" y="329506"/>
                </a:cubicBezTo>
                <a:close/>
                <a:moveTo>
                  <a:pt x="1856137" y="322792"/>
                </a:moveTo>
                <a:cubicBezTo>
                  <a:pt x="1837945" y="324221"/>
                  <a:pt x="1814704" y="326982"/>
                  <a:pt x="1787081" y="331269"/>
                </a:cubicBezTo>
                <a:cubicBezTo>
                  <a:pt x="1775651" y="332792"/>
                  <a:pt x="1762602" y="335460"/>
                  <a:pt x="1751553" y="337460"/>
                </a:cubicBezTo>
                <a:cubicBezTo>
                  <a:pt x="1743857" y="339146"/>
                  <a:pt x="1735999" y="340041"/>
                  <a:pt x="1728121" y="340127"/>
                </a:cubicBezTo>
                <a:lnTo>
                  <a:pt x="1723962" y="338389"/>
                </a:lnTo>
                <a:lnTo>
                  <a:pt x="1723747" y="338585"/>
                </a:lnTo>
                <a:cubicBezTo>
                  <a:pt x="1723900" y="339419"/>
                  <a:pt x="1725359" y="340033"/>
                  <a:pt x="1728121" y="340413"/>
                </a:cubicBezTo>
                <a:cubicBezTo>
                  <a:pt x="1735998" y="340327"/>
                  <a:pt x="1743857" y="339432"/>
                  <a:pt x="1751553" y="337746"/>
                </a:cubicBezTo>
                <a:cubicBezTo>
                  <a:pt x="1762602" y="335745"/>
                  <a:pt x="1775651" y="333078"/>
                  <a:pt x="1787081" y="331554"/>
                </a:cubicBezTo>
                <a:cubicBezTo>
                  <a:pt x="1814703" y="327269"/>
                  <a:pt x="1837944" y="324507"/>
                  <a:pt x="1856137" y="323078"/>
                </a:cubicBezTo>
                <a:cubicBezTo>
                  <a:pt x="1869205" y="322402"/>
                  <a:pt x="1882302" y="322877"/>
                  <a:pt x="1895285" y="324507"/>
                </a:cubicBezTo>
                <a:lnTo>
                  <a:pt x="1905480" y="328356"/>
                </a:lnTo>
                <a:lnTo>
                  <a:pt x="1905786" y="328185"/>
                </a:lnTo>
                <a:cubicBezTo>
                  <a:pt x="1905644" y="326720"/>
                  <a:pt x="1902286" y="325411"/>
                  <a:pt x="1895285" y="324221"/>
                </a:cubicBezTo>
                <a:cubicBezTo>
                  <a:pt x="1882302" y="322591"/>
                  <a:pt x="1869206" y="322116"/>
                  <a:pt x="1856137" y="322792"/>
                </a:cubicBezTo>
                <a:close/>
                <a:moveTo>
                  <a:pt x="1360521" y="317802"/>
                </a:moveTo>
                <a:lnTo>
                  <a:pt x="1354784" y="322802"/>
                </a:lnTo>
                <a:lnTo>
                  <a:pt x="1338666" y="331836"/>
                </a:lnTo>
                <a:lnTo>
                  <a:pt x="1354732" y="322869"/>
                </a:lnTo>
                <a:cubicBezTo>
                  <a:pt x="1358325" y="320541"/>
                  <a:pt x="1360111" y="318934"/>
                  <a:pt x="1360647" y="317839"/>
                </a:cubicBezTo>
                <a:close/>
                <a:moveTo>
                  <a:pt x="2117539" y="317065"/>
                </a:moveTo>
                <a:lnTo>
                  <a:pt x="2116706" y="320852"/>
                </a:lnTo>
                <a:cubicBezTo>
                  <a:pt x="2112360" y="321886"/>
                  <a:pt x="2103550" y="322696"/>
                  <a:pt x="2089024" y="323553"/>
                </a:cubicBezTo>
                <a:cubicBezTo>
                  <a:pt x="2078356" y="324029"/>
                  <a:pt x="2065973" y="324411"/>
                  <a:pt x="2057401" y="325077"/>
                </a:cubicBezTo>
                <a:cubicBezTo>
                  <a:pt x="2048924" y="325744"/>
                  <a:pt x="2042232" y="326553"/>
                  <a:pt x="2041077" y="327482"/>
                </a:cubicBezTo>
                <a:lnTo>
                  <a:pt x="2041458" y="327678"/>
                </a:lnTo>
                <a:lnTo>
                  <a:pt x="2046493" y="326468"/>
                </a:lnTo>
                <a:cubicBezTo>
                  <a:pt x="2049370" y="326066"/>
                  <a:pt x="2053162" y="325697"/>
                  <a:pt x="2057401" y="325363"/>
                </a:cubicBezTo>
                <a:cubicBezTo>
                  <a:pt x="2065973" y="324697"/>
                  <a:pt x="2078355" y="324315"/>
                  <a:pt x="2089023" y="323839"/>
                </a:cubicBezTo>
                <a:cubicBezTo>
                  <a:pt x="2118075" y="322124"/>
                  <a:pt x="2124266" y="320600"/>
                  <a:pt x="2117598" y="317076"/>
                </a:cubicBezTo>
                <a:close/>
                <a:moveTo>
                  <a:pt x="1617723" y="316495"/>
                </a:moveTo>
                <a:lnTo>
                  <a:pt x="1597914" y="318696"/>
                </a:lnTo>
                <a:cubicBezTo>
                  <a:pt x="1594009" y="319172"/>
                  <a:pt x="1590485" y="319696"/>
                  <a:pt x="1587961" y="319934"/>
                </a:cubicBezTo>
                <a:lnTo>
                  <a:pt x="1585000" y="319577"/>
                </a:lnTo>
                <a:lnTo>
                  <a:pt x="1583627" y="319934"/>
                </a:lnTo>
                <a:lnTo>
                  <a:pt x="1515618" y="338983"/>
                </a:lnTo>
                <a:lnTo>
                  <a:pt x="1515346" y="339069"/>
                </a:lnTo>
                <a:lnTo>
                  <a:pt x="1476090" y="355653"/>
                </a:lnTo>
                <a:cubicBezTo>
                  <a:pt x="1469041" y="357939"/>
                  <a:pt x="1461136" y="360130"/>
                  <a:pt x="1451134" y="362701"/>
                </a:cubicBezTo>
                <a:lnTo>
                  <a:pt x="1434561" y="366798"/>
                </a:lnTo>
                <a:lnTo>
                  <a:pt x="1415262" y="372350"/>
                </a:lnTo>
                <a:lnTo>
                  <a:pt x="1413986" y="372798"/>
                </a:lnTo>
                <a:lnTo>
                  <a:pt x="1381887" y="385505"/>
                </a:lnTo>
                <a:lnTo>
                  <a:pt x="1381887" y="385867"/>
                </a:lnTo>
                <a:lnTo>
                  <a:pt x="1414177" y="373084"/>
                </a:lnTo>
                <a:lnTo>
                  <a:pt x="1434370" y="367273"/>
                </a:lnTo>
                <a:lnTo>
                  <a:pt x="1450944" y="363177"/>
                </a:lnTo>
                <a:cubicBezTo>
                  <a:pt x="1460945" y="360606"/>
                  <a:pt x="1468851" y="358415"/>
                  <a:pt x="1475899" y="356129"/>
                </a:cubicBezTo>
                <a:cubicBezTo>
                  <a:pt x="1489606" y="351520"/>
                  <a:pt x="1502950" y="345889"/>
                  <a:pt x="1515809" y="339270"/>
                </a:cubicBezTo>
                <a:lnTo>
                  <a:pt x="1583818" y="320220"/>
                </a:lnTo>
                <a:cubicBezTo>
                  <a:pt x="1583627" y="321553"/>
                  <a:pt x="1589913" y="320410"/>
                  <a:pt x="1597724" y="319458"/>
                </a:cubicBezTo>
                <a:lnTo>
                  <a:pt x="1613502" y="317705"/>
                </a:lnTo>
                <a:close/>
                <a:moveTo>
                  <a:pt x="1350008" y="316150"/>
                </a:moveTo>
                <a:lnTo>
                  <a:pt x="1324643" y="326126"/>
                </a:lnTo>
                <a:cubicBezTo>
                  <a:pt x="1315975" y="329841"/>
                  <a:pt x="1308164" y="333079"/>
                  <a:pt x="1301021" y="335652"/>
                </a:cubicBezTo>
                <a:lnTo>
                  <a:pt x="1267713" y="347233"/>
                </a:lnTo>
                <a:lnTo>
                  <a:pt x="1265683" y="348224"/>
                </a:lnTo>
                <a:cubicBezTo>
                  <a:pt x="1257301" y="351938"/>
                  <a:pt x="1248728" y="355463"/>
                  <a:pt x="1240441" y="359463"/>
                </a:cubicBezTo>
                <a:lnTo>
                  <a:pt x="1215581" y="371751"/>
                </a:lnTo>
                <a:lnTo>
                  <a:pt x="1165861" y="396421"/>
                </a:lnTo>
                <a:lnTo>
                  <a:pt x="1161524" y="398649"/>
                </a:lnTo>
                <a:lnTo>
                  <a:pt x="1108234" y="428698"/>
                </a:lnTo>
                <a:cubicBezTo>
                  <a:pt x="1088994" y="439282"/>
                  <a:pt x="1070039" y="450331"/>
                  <a:pt x="1052703" y="463761"/>
                </a:cubicBezTo>
                <a:lnTo>
                  <a:pt x="1029081" y="478906"/>
                </a:lnTo>
                <a:cubicBezTo>
                  <a:pt x="1021461" y="483859"/>
                  <a:pt x="1013651" y="489194"/>
                  <a:pt x="1006126" y="494622"/>
                </a:cubicBezTo>
                <a:cubicBezTo>
                  <a:pt x="994696" y="500813"/>
                  <a:pt x="977789" y="512076"/>
                  <a:pt x="960609" y="524031"/>
                </a:cubicBezTo>
                <a:lnTo>
                  <a:pt x="915404" y="556191"/>
                </a:lnTo>
                <a:lnTo>
                  <a:pt x="914290" y="557119"/>
                </a:lnTo>
                <a:lnTo>
                  <a:pt x="960800" y="524031"/>
                </a:lnTo>
                <a:cubicBezTo>
                  <a:pt x="969390" y="518054"/>
                  <a:pt x="977912" y="512249"/>
                  <a:pt x="985715" y="507165"/>
                </a:cubicBezTo>
                <a:lnTo>
                  <a:pt x="1006314" y="494624"/>
                </a:lnTo>
                <a:lnTo>
                  <a:pt x="1006316" y="494622"/>
                </a:lnTo>
                <a:cubicBezTo>
                  <a:pt x="1013841" y="489002"/>
                  <a:pt x="1021652" y="483859"/>
                  <a:pt x="1029557" y="478906"/>
                </a:cubicBezTo>
                <a:lnTo>
                  <a:pt x="1053179" y="463761"/>
                </a:lnTo>
                <a:cubicBezTo>
                  <a:pt x="1050370" y="467618"/>
                  <a:pt x="1048608" y="470357"/>
                  <a:pt x="1049060" y="471298"/>
                </a:cubicBezTo>
                <a:lnTo>
                  <a:pt x="1049061" y="471298"/>
                </a:lnTo>
                <a:lnTo>
                  <a:pt x="1053180" y="463761"/>
                </a:lnTo>
                <a:cubicBezTo>
                  <a:pt x="1087946" y="436901"/>
                  <a:pt x="1129380" y="419565"/>
                  <a:pt x="1165956" y="396419"/>
                </a:cubicBezTo>
                <a:lnTo>
                  <a:pt x="1215677" y="371751"/>
                </a:lnTo>
                <a:lnTo>
                  <a:pt x="1240537" y="359462"/>
                </a:lnTo>
                <a:cubicBezTo>
                  <a:pt x="1248824" y="355463"/>
                  <a:pt x="1257396" y="351937"/>
                  <a:pt x="1265778" y="348224"/>
                </a:cubicBezTo>
                <a:cubicBezTo>
                  <a:pt x="1274160" y="344508"/>
                  <a:pt x="1286828" y="341556"/>
                  <a:pt x="1301116" y="335936"/>
                </a:cubicBezTo>
                <a:cubicBezTo>
                  <a:pt x="1308260" y="333078"/>
                  <a:pt x="1316070" y="329839"/>
                  <a:pt x="1324738" y="326411"/>
                </a:cubicBezTo>
                <a:close/>
                <a:moveTo>
                  <a:pt x="1155892" y="314261"/>
                </a:moveTo>
                <a:lnTo>
                  <a:pt x="1155573" y="314409"/>
                </a:lnTo>
                <a:cubicBezTo>
                  <a:pt x="1140028" y="320935"/>
                  <a:pt x="1125055" y="328736"/>
                  <a:pt x="1110806" y="337745"/>
                </a:cubicBezTo>
                <a:cubicBezTo>
                  <a:pt x="1083278" y="355367"/>
                  <a:pt x="1112425" y="342317"/>
                  <a:pt x="1120331" y="340603"/>
                </a:cubicBezTo>
                <a:cubicBezTo>
                  <a:pt x="1132142" y="337841"/>
                  <a:pt x="1106329" y="353366"/>
                  <a:pt x="1079564" y="369178"/>
                </a:cubicBezTo>
                <a:lnTo>
                  <a:pt x="1044332" y="389444"/>
                </a:lnTo>
                <a:lnTo>
                  <a:pt x="1044620" y="389338"/>
                </a:lnTo>
                <a:cubicBezTo>
                  <a:pt x="1052657" y="384968"/>
                  <a:pt x="1064563" y="377943"/>
                  <a:pt x="1080326" y="368799"/>
                </a:cubicBezTo>
                <a:cubicBezTo>
                  <a:pt x="1107091" y="352987"/>
                  <a:pt x="1132904" y="337463"/>
                  <a:pt x="1121093" y="340223"/>
                </a:cubicBezTo>
                <a:cubicBezTo>
                  <a:pt x="1113187" y="341938"/>
                  <a:pt x="1084041" y="354988"/>
                  <a:pt x="1111568" y="337367"/>
                </a:cubicBezTo>
                <a:close/>
                <a:moveTo>
                  <a:pt x="2503851" y="310881"/>
                </a:moveTo>
                <a:lnTo>
                  <a:pt x="2503837" y="310885"/>
                </a:lnTo>
                <a:cubicBezTo>
                  <a:pt x="2498694" y="311933"/>
                  <a:pt x="2505242" y="316243"/>
                  <a:pt x="2510195" y="320113"/>
                </a:cubicBezTo>
                <a:lnTo>
                  <a:pt x="2514415" y="324738"/>
                </a:lnTo>
                <a:lnTo>
                  <a:pt x="2514862" y="324647"/>
                </a:lnTo>
                <a:cubicBezTo>
                  <a:pt x="2514826" y="322144"/>
                  <a:pt x="2506551" y="317349"/>
                  <a:pt x="2503325" y="313965"/>
                </a:cubicBezTo>
                <a:close/>
                <a:moveTo>
                  <a:pt x="1226059" y="308409"/>
                </a:moveTo>
                <a:cubicBezTo>
                  <a:pt x="1221963" y="307458"/>
                  <a:pt x="1206437" y="313268"/>
                  <a:pt x="1186911" y="320982"/>
                </a:cubicBezTo>
                <a:cubicBezTo>
                  <a:pt x="1177291" y="324889"/>
                  <a:pt x="1166813" y="329364"/>
                  <a:pt x="1155860" y="334414"/>
                </a:cubicBezTo>
                <a:cubicBezTo>
                  <a:pt x="1144153" y="339566"/>
                  <a:pt x="1132742" y="345347"/>
                  <a:pt x="1121665" y="351749"/>
                </a:cubicBezTo>
                <a:cubicBezTo>
                  <a:pt x="1097214" y="365388"/>
                  <a:pt x="1073497" y="380294"/>
                  <a:pt x="1050608" y="396421"/>
                </a:cubicBezTo>
                <a:cubicBezTo>
                  <a:pt x="1038988" y="405088"/>
                  <a:pt x="1010508" y="422900"/>
                  <a:pt x="989839" y="436522"/>
                </a:cubicBezTo>
                <a:cubicBezTo>
                  <a:pt x="962912" y="454067"/>
                  <a:pt x="937194" y="473420"/>
                  <a:pt x="912877" y="494433"/>
                </a:cubicBezTo>
                <a:cubicBezTo>
                  <a:pt x="896208" y="506721"/>
                  <a:pt x="871729" y="525865"/>
                  <a:pt x="864109" y="530438"/>
                </a:cubicBezTo>
                <a:cubicBezTo>
                  <a:pt x="856489" y="535009"/>
                  <a:pt x="848107" y="540057"/>
                  <a:pt x="839725" y="546250"/>
                </a:cubicBezTo>
                <a:cubicBezTo>
                  <a:pt x="831343" y="552440"/>
                  <a:pt x="822580" y="559298"/>
                  <a:pt x="813531" y="566633"/>
                </a:cubicBezTo>
                <a:lnTo>
                  <a:pt x="784956" y="589684"/>
                </a:lnTo>
                <a:lnTo>
                  <a:pt x="770287" y="602066"/>
                </a:lnTo>
                <a:lnTo>
                  <a:pt x="755905" y="615400"/>
                </a:lnTo>
                <a:cubicBezTo>
                  <a:pt x="736855" y="633594"/>
                  <a:pt x="716471" y="651691"/>
                  <a:pt x="697898" y="670932"/>
                </a:cubicBezTo>
                <a:cubicBezTo>
                  <a:pt x="679324" y="690172"/>
                  <a:pt x="661036" y="709030"/>
                  <a:pt x="643700" y="726270"/>
                </a:cubicBezTo>
                <a:cubicBezTo>
                  <a:pt x="634604" y="735633"/>
                  <a:pt x="626374" y="745796"/>
                  <a:pt x="619126" y="756655"/>
                </a:cubicBezTo>
                <a:cubicBezTo>
                  <a:pt x="612363" y="778658"/>
                  <a:pt x="543688" y="860954"/>
                  <a:pt x="487014" y="947822"/>
                </a:cubicBezTo>
                <a:cubicBezTo>
                  <a:pt x="475060" y="965271"/>
                  <a:pt x="464640" y="983731"/>
                  <a:pt x="455867" y="1002971"/>
                </a:cubicBezTo>
                <a:lnTo>
                  <a:pt x="456499" y="1003171"/>
                </a:lnTo>
                <a:lnTo>
                  <a:pt x="487490" y="948298"/>
                </a:lnTo>
                <a:cubicBezTo>
                  <a:pt x="544164" y="861430"/>
                  <a:pt x="612839" y="779134"/>
                  <a:pt x="619602" y="757131"/>
                </a:cubicBezTo>
                <a:cubicBezTo>
                  <a:pt x="626850" y="746273"/>
                  <a:pt x="635080" y="736110"/>
                  <a:pt x="644176" y="726747"/>
                </a:cubicBezTo>
                <a:cubicBezTo>
                  <a:pt x="661512" y="709506"/>
                  <a:pt x="679800" y="690648"/>
                  <a:pt x="698374" y="671406"/>
                </a:cubicBezTo>
                <a:cubicBezTo>
                  <a:pt x="716947" y="652166"/>
                  <a:pt x="737331" y="634068"/>
                  <a:pt x="756381" y="615875"/>
                </a:cubicBezTo>
                <a:lnTo>
                  <a:pt x="770764" y="602540"/>
                </a:lnTo>
                <a:lnTo>
                  <a:pt x="785432" y="590158"/>
                </a:lnTo>
                <a:lnTo>
                  <a:pt x="814007" y="567107"/>
                </a:lnTo>
                <a:cubicBezTo>
                  <a:pt x="823056" y="559773"/>
                  <a:pt x="831819" y="552915"/>
                  <a:pt x="840201" y="546724"/>
                </a:cubicBezTo>
                <a:cubicBezTo>
                  <a:pt x="848583" y="540533"/>
                  <a:pt x="856965" y="535484"/>
                  <a:pt x="864585" y="530913"/>
                </a:cubicBezTo>
                <a:cubicBezTo>
                  <a:pt x="872205" y="526340"/>
                  <a:pt x="896684" y="507195"/>
                  <a:pt x="913353" y="494908"/>
                </a:cubicBezTo>
                <a:cubicBezTo>
                  <a:pt x="920259" y="491432"/>
                  <a:pt x="932832" y="483502"/>
                  <a:pt x="944167" y="476597"/>
                </a:cubicBezTo>
                <a:lnTo>
                  <a:pt x="953924" y="470883"/>
                </a:lnTo>
                <a:lnTo>
                  <a:pt x="944333" y="476478"/>
                </a:lnTo>
                <a:cubicBezTo>
                  <a:pt x="932879" y="483359"/>
                  <a:pt x="920068" y="491240"/>
                  <a:pt x="913162" y="494717"/>
                </a:cubicBezTo>
                <a:cubicBezTo>
                  <a:pt x="937479" y="473705"/>
                  <a:pt x="963197" y="454351"/>
                  <a:pt x="990124" y="436806"/>
                </a:cubicBezTo>
                <a:lnTo>
                  <a:pt x="991177" y="436471"/>
                </a:lnTo>
                <a:lnTo>
                  <a:pt x="1023998" y="415184"/>
                </a:lnTo>
                <a:cubicBezTo>
                  <a:pt x="1035154" y="407946"/>
                  <a:pt x="1045179" y="401326"/>
                  <a:pt x="1050989" y="396991"/>
                </a:cubicBezTo>
                <a:cubicBezTo>
                  <a:pt x="1073878" y="380866"/>
                  <a:pt x="1097595" y="365958"/>
                  <a:pt x="1122046" y="352319"/>
                </a:cubicBezTo>
                <a:cubicBezTo>
                  <a:pt x="1133123" y="345918"/>
                  <a:pt x="1144534" y="340136"/>
                  <a:pt x="1156241" y="334983"/>
                </a:cubicBezTo>
                <a:cubicBezTo>
                  <a:pt x="1167194" y="329935"/>
                  <a:pt x="1177672" y="325458"/>
                  <a:pt x="1187292" y="321553"/>
                </a:cubicBezTo>
                <a:cubicBezTo>
                  <a:pt x="1197055" y="317695"/>
                  <a:pt x="1205818" y="314314"/>
                  <a:pt x="1212653" y="312016"/>
                </a:cubicBezTo>
                <a:lnTo>
                  <a:pt x="1225507" y="309186"/>
                </a:lnTo>
                <a:close/>
                <a:moveTo>
                  <a:pt x="2408334" y="304906"/>
                </a:moveTo>
                <a:lnTo>
                  <a:pt x="2430185" y="309932"/>
                </a:lnTo>
                <a:cubicBezTo>
                  <a:pt x="2435793" y="311207"/>
                  <a:pt x="2440978" y="312314"/>
                  <a:pt x="2445196" y="313037"/>
                </a:cubicBezTo>
                <a:lnTo>
                  <a:pt x="2449809" y="313439"/>
                </a:lnTo>
                <a:lnTo>
                  <a:pt x="2445773" y="313012"/>
                </a:lnTo>
                <a:cubicBezTo>
                  <a:pt x="2441609" y="312275"/>
                  <a:pt x="2436388" y="311177"/>
                  <a:pt x="2430709" y="309921"/>
                </a:cubicBezTo>
                <a:close/>
                <a:moveTo>
                  <a:pt x="2381883" y="292395"/>
                </a:moveTo>
                <a:lnTo>
                  <a:pt x="2382438" y="292599"/>
                </a:lnTo>
                <a:lnTo>
                  <a:pt x="2385858" y="294181"/>
                </a:lnTo>
                <a:lnTo>
                  <a:pt x="2389590" y="295251"/>
                </a:lnTo>
                <a:lnTo>
                  <a:pt x="2391275" y="295875"/>
                </a:lnTo>
                <a:lnTo>
                  <a:pt x="2397143" y="297413"/>
                </a:lnTo>
                <a:lnTo>
                  <a:pt x="2397983" y="297654"/>
                </a:lnTo>
                <a:lnTo>
                  <a:pt x="2401577" y="298575"/>
                </a:lnTo>
                <a:lnTo>
                  <a:pt x="2414016" y="301836"/>
                </a:lnTo>
                <a:cubicBezTo>
                  <a:pt x="2428661" y="305480"/>
                  <a:pt x="2447378" y="310034"/>
                  <a:pt x="2453370" y="312405"/>
                </a:cubicBezTo>
                <a:lnTo>
                  <a:pt x="2454375" y="313767"/>
                </a:lnTo>
                <a:lnTo>
                  <a:pt x="2453757" y="312189"/>
                </a:lnTo>
                <a:cubicBezTo>
                  <a:pt x="2447925" y="309778"/>
                  <a:pt x="2428566" y="305384"/>
                  <a:pt x="2413921" y="301741"/>
                </a:cubicBezTo>
                <a:lnTo>
                  <a:pt x="2401577" y="298575"/>
                </a:lnTo>
                <a:lnTo>
                  <a:pt x="2397143" y="297413"/>
                </a:lnTo>
                <a:lnTo>
                  <a:pt x="2389590" y="295251"/>
                </a:lnTo>
                <a:lnTo>
                  <a:pt x="2382438" y="292599"/>
                </a:lnTo>
                <a:lnTo>
                  <a:pt x="2382017" y="292405"/>
                </a:lnTo>
                <a:close/>
                <a:moveTo>
                  <a:pt x="2591220" y="288024"/>
                </a:moveTo>
                <a:lnTo>
                  <a:pt x="2591162" y="288101"/>
                </a:lnTo>
                <a:cubicBezTo>
                  <a:pt x="2592584" y="289916"/>
                  <a:pt x="2595986" y="292353"/>
                  <a:pt x="2600552" y="295157"/>
                </a:cubicBezTo>
                <a:lnTo>
                  <a:pt x="2634553" y="313860"/>
                </a:lnTo>
                <a:lnTo>
                  <a:pt x="2634557" y="313860"/>
                </a:lnTo>
                <a:lnTo>
                  <a:pt x="2600551" y="295050"/>
                </a:lnTo>
                <a:close/>
                <a:moveTo>
                  <a:pt x="1559981" y="286632"/>
                </a:moveTo>
                <a:lnTo>
                  <a:pt x="1559843" y="286664"/>
                </a:lnTo>
                <a:lnTo>
                  <a:pt x="1562767" y="288406"/>
                </a:lnTo>
                <a:lnTo>
                  <a:pt x="1549969" y="297103"/>
                </a:lnTo>
                <a:lnTo>
                  <a:pt x="1562958" y="288406"/>
                </a:lnTo>
                <a:cubicBezTo>
                  <a:pt x="1566435" y="286215"/>
                  <a:pt x="1564887" y="285834"/>
                  <a:pt x="1559981" y="286632"/>
                </a:cubicBezTo>
                <a:close/>
                <a:moveTo>
                  <a:pt x="2034719" y="284517"/>
                </a:moveTo>
                <a:lnTo>
                  <a:pt x="2024634" y="285358"/>
                </a:lnTo>
                <a:cubicBezTo>
                  <a:pt x="2013776" y="285835"/>
                  <a:pt x="1997297" y="286787"/>
                  <a:pt x="1983486" y="286787"/>
                </a:cubicBezTo>
                <a:lnTo>
                  <a:pt x="1953102" y="286787"/>
                </a:lnTo>
                <a:lnTo>
                  <a:pt x="1939100" y="286787"/>
                </a:lnTo>
                <a:lnTo>
                  <a:pt x="1925860" y="287930"/>
                </a:lnTo>
                <a:cubicBezTo>
                  <a:pt x="1908620" y="289549"/>
                  <a:pt x="1892904" y="291360"/>
                  <a:pt x="1878235" y="293265"/>
                </a:cubicBezTo>
                <a:lnTo>
                  <a:pt x="1855851" y="296217"/>
                </a:lnTo>
                <a:cubicBezTo>
                  <a:pt x="1848517" y="297169"/>
                  <a:pt x="1841278" y="298789"/>
                  <a:pt x="1833849" y="300027"/>
                </a:cubicBezTo>
                <a:cubicBezTo>
                  <a:pt x="1818990" y="302789"/>
                  <a:pt x="1803750" y="305361"/>
                  <a:pt x="1786986" y="307837"/>
                </a:cubicBezTo>
                <a:cubicBezTo>
                  <a:pt x="1774041" y="311457"/>
                  <a:pt x="1760916" y="314353"/>
                  <a:pt x="1747647" y="316506"/>
                </a:cubicBezTo>
                <a:cubicBezTo>
                  <a:pt x="1736398" y="318801"/>
                  <a:pt x="1724930" y="319886"/>
                  <a:pt x="1713453" y="319744"/>
                </a:cubicBezTo>
                <a:cubicBezTo>
                  <a:pt x="1712310" y="319339"/>
                  <a:pt x="1712589" y="318761"/>
                  <a:pt x="1713997" y="318050"/>
                </a:cubicBezTo>
                <a:lnTo>
                  <a:pt x="1720779" y="315734"/>
                </a:lnTo>
                <a:lnTo>
                  <a:pt x="1720739" y="315743"/>
                </a:lnTo>
                <a:cubicBezTo>
                  <a:pt x="1714000" y="317624"/>
                  <a:pt x="1710595" y="319124"/>
                  <a:pt x="1712881" y="319934"/>
                </a:cubicBezTo>
                <a:cubicBezTo>
                  <a:pt x="1724359" y="320077"/>
                  <a:pt x="1735827" y="318991"/>
                  <a:pt x="1747076" y="316696"/>
                </a:cubicBezTo>
                <a:cubicBezTo>
                  <a:pt x="1760344" y="314543"/>
                  <a:pt x="1773470" y="311647"/>
                  <a:pt x="1786414" y="308028"/>
                </a:cubicBezTo>
                <a:cubicBezTo>
                  <a:pt x="1803178" y="305551"/>
                  <a:pt x="1818418" y="302979"/>
                  <a:pt x="1833277" y="300217"/>
                </a:cubicBezTo>
                <a:cubicBezTo>
                  <a:pt x="1840707" y="298979"/>
                  <a:pt x="1847946" y="297360"/>
                  <a:pt x="1855280" y="296407"/>
                </a:cubicBezTo>
                <a:lnTo>
                  <a:pt x="1877664" y="293454"/>
                </a:lnTo>
                <a:cubicBezTo>
                  <a:pt x="1892332" y="291550"/>
                  <a:pt x="1908048" y="289741"/>
                  <a:pt x="1925289" y="288120"/>
                </a:cubicBezTo>
                <a:lnTo>
                  <a:pt x="1938528" y="286977"/>
                </a:lnTo>
                <a:lnTo>
                  <a:pt x="1952530" y="286977"/>
                </a:lnTo>
                <a:lnTo>
                  <a:pt x="1982915" y="286977"/>
                </a:lnTo>
                <a:cubicBezTo>
                  <a:pt x="1996726" y="286977"/>
                  <a:pt x="2013204" y="286025"/>
                  <a:pt x="2024063" y="285549"/>
                </a:cubicBezTo>
                <a:cubicBezTo>
                  <a:pt x="2029492" y="285312"/>
                  <a:pt x="2033540" y="285026"/>
                  <a:pt x="2035040" y="284632"/>
                </a:cubicBezTo>
                <a:close/>
                <a:moveTo>
                  <a:pt x="1923384" y="275358"/>
                </a:moveTo>
                <a:cubicBezTo>
                  <a:pt x="1883236" y="273747"/>
                  <a:pt x="1843040" y="276938"/>
                  <a:pt x="1803654" y="284882"/>
                </a:cubicBezTo>
                <a:cubicBezTo>
                  <a:pt x="1781866" y="287884"/>
                  <a:pt x="1741754" y="297688"/>
                  <a:pt x="1713335" y="300957"/>
                </a:cubicBezTo>
                <a:lnTo>
                  <a:pt x="1693013" y="301473"/>
                </a:lnTo>
                <a:lnTo>
                  <a:pt x="1691929" y="301676"/>
                </a:lnTo>
                <a:lnTo>
                  <a:pt x="1712764" y="301147"/>
                </a:lnTo>
                <a:cubicBezTo>
                  <a:pt x="1741183" y="297878"/>
                  <a:pt x="1781295" y="288074"/>
                  <a:pt x="1803083" y="285072"/>
                </a:cubicBezTo>
                <a:cubicBezTo>
                  <a:pt x="1842469" y="277128"/>
                  <a:pt x="1882664" y="273938"/>
                  <a:pt x="1922812" y="275548"/>
                </a:cubicBezTo>
                <a:cubicBezTo>
                  <a:pt x="1926932" y="275715"/>
                  <a:pt x="1929694" y="275935"/>
                  <a:pt x="1931330" y="276199"/>
                </a:cubicBezTo>
                <a:lnTo>
                  <a:pt x="1933002" y="277069"/>
                </a:lnTo>
                <a:lnTo>
                  <a:pt x="1933665" y="276926"/>
                </a:lnTo>
                <a:cubicBezTo>
                  <a:pt x="1934433" y="276238"/>
                  <a:pt x="1931623" y="275691"/>
                  <a:pt x="1923384" y="275358"/>
                </a:cubicBezTo>
                <a:close/>
                <a:moveTo>
                  <a:pt x="1188227" y="272800"/>
                </a:moveTo>
                <a:lnTo>
                  <a:pt x="1188149" y="272882"/>
                </a:lnTo>
                <a:cubicBezTo>
                  <a:pt x="1179101" y="279930"/>
                  <a:pt x="1157288" y="291932"/>
                  <a:pt x="1109473" y="318982"/>
                </a:cubicBezTo>
                <a:cubicBezTo>
                  <a:pt x="1096281" y="326745"/>
                  <a:pt x="1085542" y="333747"/>
                  <a:pt x="1079481" y="338402"/>
                </a:cubicBezTo>
                <a:lnTo>
                  <a:pt x="1078656" y="339184"/>
                </a:lnTo>
                <a:lnTo>
                  <a:pt x="1108710" y="319934"/>
                </a:lnTo>
                <a:cubicBezTo>
                  <a:pt x="1156335" y="293359"/>
                  <a:pt x="1178528" y="281262"/>
                  <a:pt x="1187387" y="273833"/>
                </a:cubicBezTo>
                <a:close/>
                <a:moveTo>
                  <a:pt x="2342067" y="271313"/>
                </a:moveTo>
                <a:lnTo>
                  <a:pt x="2346960" y="272500"/>
                </a:lnTo>
                <a:lnTo>
                  <a:pt x="2377726" y="280119"/>
                </a:lnTo>
                <a:cubicBezTo>
                  <a:pt x="2388966" y="283453"/>
                  <a:pt x="2400205" y="286977"/>
                  <a:pt x="2408111" y="289645"/>
                </a:cubicBezTo>
                <a:lnTo>
                  <a:pt x="2417119" y="293274"/>
                </a:lnTo>
                <a:lnTo>
                  <a:pt x="2417057" y="293194"/>
                </a:lnTo>
                <a:cubicBezTo>
                  <a:pt x="2415142" y="292198"/>
                  <a:pt x="2411993" y="290955"/>
                  <a:pt x="2408016" y="289549"/>
                </a:cubicBezTo>
                <a:cubicBezTo>
                  <a:pt x="2400110" y="286691"/>
                  <a:pt x="2388966" y="283167"/>
                  <a:pt x="2377631" y="280024"/>
                </a:cubicBezTo>
                <a:lnTo>
                  <a:pt x="2346865" y="272404"/>
                </a:lnTo>
                <a:close/>
                <a:moveTo>
                  <a:pt x="1675058" y="270848"/>
                </a:moveTo>
                <a:lnTo>
                  <a:pt x="1644396" y="277357"/>
                </a:lnTo>
                <a:cubicBezTo>
                  <a:pt x="1617536" y="283739"/>
                  <a:pt x="1596771" y="287930"/>
                  <a:pt x="1582484" y="291835"/>
                </a:cubicBezTo>
                <a:cubicBezTo>
                  <a:pt x="1568196" y="295740"/>
                  <a:pt x="1558576" y="298217"/>
                  <a:pt x="1553433" y="299169"/>
                </a:cubicBezTo>
                <a:lnTo>
                  <a:pt x="1549272" y="297577"/>
                </a:lnTo>
                <a:lnTo>
                  <a:pt x="1549242" y="297598"/>
                </a:lnTo>
                <a:cubicBezTo>
                  <a:pt x="1547289" y="299478"/>
                  <a:pt x="1548289" y="300122"/>
                  <a:pt x="1553433" y="299359"/>
                </a:cubicBezTo>
                <a:cubicBezTo>
                  <a:pt x="1558576" y="298407"/>
                  <a:pt x="1568387" y="295931"/>
                  <a:pt x="1582579" y="292025"/>
                </a:cubicBezTo>
                <a:cubicBezTo>
                  <a:pt x="1596771" y="288120"/>
                  <a:pt x="1617631" y="283929"/>
                  <a:pt x="1644396" y="277547"/>
                </a:cubicBezTo>
                <a:close/>
                <a:moveTo>
                  <a:pt x="2108242" y="267866"/>
                </a:moveTo>
                <a:lnTo>
                  <a:pt x="2075784" y="270499"/>
                </a:lnTo>
                <a:cubicBezTo>
                  <a:pt x="2056667" y="271023"/>
                  <a:pt x="2037598" y="272509"/>
                  <a:pt x="2018634" y="274976"/>
                </a:cubicBezTo>
                <a:lnTo>
                  <a:pt x="2018254" y="275151"/>
                </a:lnTo>
                <a:lnTo>
                  <a:pt x="2075212" y="270691"/>
                </a:lnTo>
                <a:cubicBezTo>
                  <a:pt x="2090071" y="269786"/>
                  <a:pt x="2101061" y="268928"/>
                  <a:pt x="2107786" y="268048"/>
                </a:cubicBezTo>
                <a:close/>
                <a:moveTo>
                  <a:pt x="2513911" y="264036"/>
                </a:moveTo>
                <a:lnTo>
                  <a:pt x="2513803" y="264153"/>
                </a:lnTo>
                <a:cubicBezTo>
                  <a:pt x="2514886" y="266427"/>
                  <a:pt x="2518792" y="269404"/>
                  <a:pt x="2526221" y="273261"/>
                </a:cubicBezTo>
                <a:cubicBezTo>
                  <a:pt x="2533651" y="277263"/>
                  <a:pt x="2544699" y="281644"/>
                  <a:pt x="2559749" y="287834"/>
                </a:cubicBezTo>
                <a:lnTo>
                  <a:pt x="2616895" y="311145"/>
                </a:lnTo>
                <a:lnTo>
                  <a:pt x="2617050" y="310886"/>
                </a:lnTo>
                <a:lnTo>
                  <a:pt x="2559368" y="287358"/>
                </a:lnTo>
                <a:cubicBezTo>
                  <a:pt x="2544509" y="280786"/>
                  <a:pt x="2533270" y="276786"/>
                  <a:pt x="2525840" y="272786"/>
                </a:cubicBezTo>
                <a:close/>
                <a:moveTo>
                  <a:pt x="2158842" y="255451"/>
                </a:moveTo>
                <a:cubicBezTo>
                  <a:pt x="2147650" y="256784"/>
                  <a:pt x="2136391" y="257421"/>
                  <a:pt x="2125123" y="257355"/>
                </a:cubicBezTo>
                <a:cubicBezTo>
                  <a:pt x="2108169" y="257355"/>
                  <a:pt x="2083213" y="258307"/>
                  <a:pt x="2043113" y="257355"/>
                </a:cubicBezTo>
                <a:lnTo>
                  <a:pt x="2045829" y="257569"/>
                </a:lnTo>
                <a:lnTo>
                  <a:pt x="2092226" y="257903"/>
                </a:lnTo>
                <a:cubicBezTo>
                  <a:pt x="2105597" y="257784"/>
                  <a:pt x="2116074" y="257545"/>
                  <a:pt x="2124552" y="257545"/>
                </a:cubicBezTo>
                <a:cubicBezTo>
                  <a:pt x="2135820" y="257612"/>
                  <a:pt x="2147078" y="256974"/>
                  <a:pt x="2158270" y="255641"/>
                </a:cubicBezTo>
                <a:cubicBezTo>
                  <a:pt x="2174987" y="254289"/>
                  <a:pt x="2191779" y="254450"/>
                  <a:pt x="2208467" y="256116"/>
                </a:cubicBezTo>
                <a:cubicBezTo>
                  <a:pt x="2228184" y="258403"/>
                  <a:pt x="2249901" y="261451"/>
                  <a:pt x="2270379" y="264117"/>
                </a:cubicBezTo>
                <a:cubicBezTo>
                  <a:pt x="2288763" y="266394"/>
                  <a:pt x="2306946" y="270080"/>
                  <a:pt x="2324767" y="275166"/>
                </a:cubicBezTo>
                <a:cubicBezTo>
                  <a:pt x="2337150" y="278596"/>
                  <a:pt x="2342960" y="281072"/>
                  <a:pt x="2338864" y="281548"/>
                </a:cubicBezTo>
                <a:cubicBezTo>
                  <a:pt x="2330482" y="282596"/>
                  <a:pt x="2336959" y="285549"/>
                  <a:pt x="2349532" y="289168"/>
                </a:cubicBezTo>
                <a:cubicBezTo>
                  <a:pt x="2355914" y="290978"/>
                  <a:pt x="2363724" y="292597"/>
                  <a:pt x="2371726" y="294978"/>
                </a:cubicBezTo>
                <a:cubicBezTo>
                  <a:pt x="2379727" y="297360"/>
                  <a:pt x="2388013" y="299931"/>
                  <a:pt x="2395347" y="302313"/>
                </a:cubicBezTo>
                <a:cubicBezTo>
                  <a:pt x="2390871" y="304218"/>
                  <a:pt x="2395728" y="307362"/>
                  <a:pt x="2409921" y="311839"/>
                </a:cubicBezTo>
                <a:cubicBezTo>
                  <a:pt x="2416969" y="314028"/>
                  <a:pt x="2426304" y="316600"/>
                  <a:pt x="2438019" y="319458"/>
                </a:cubicBezTo>
                <a:cubicBezTo>
                  <a:pt x="2443735" y="320983"/>
                  <a:pt x="2450116" y="322315"/>
                  <a:pt x="2457069" y="324221"/>
                </a:cubicBezTo>
                <a:lnTo>
                  <a:pt x="2479263" y="330507"/>
                </a:lnTo>
                <a:cubicBezTo>
                  <a:pt x="2489921" y="335318"/>
                  <a:pt x="2500827" y="339584"/>
                  <a:pt x="2511934" y="343271"/>
                </a:cubicBezTo>
                <a:lnTo>
                  <a:pt x="2532888" y="350414"/>
                </a:lnTo>
                <a:lnTo>
                  <a:pt x="2553081" y="357843"/>
                </a:lnTo>
                <a:cubicBezTo>
                  <a:pt x="2571846" y="364701"/>
                  <a:pt x="2588514" y="371275"/>
                  <a:pt x="2605088" y="377751"/>
                </a:cubicBezTo>
                <a:cubicBezTo>
                  <a:pt x="2621661" y="384229"/>
                  <a:pt x="2636806" y="392038"/>
                  <a:pt x="2652713" y="399087"/>
                </a:cubicBezTo>
                <a:lnTo>
                  <a:pt x="2676811" y="409945"/>
                </a:lnTo>
                <a:cubicBezTo>
                  <a:pt x="2685098" y="413374"/>
                  <a:pt x="2693575" y="417374"/>
                  <a:pt x="2702243" y="421661"/>
                </a:cubicBezTo>
                <a:cubicBezTo>
                  <a:pt x="2719674" y="430043"/>
                  <a:pt x="2738628" y="438234"/>
                  <a:pt x="2760345" y="447759"/>
                </a:cubicBezTo>
                <a:cubicBezTo>
                  <a:pt x="2777490" y="455570"/>
                  <a:pt x="2792730" y="463380"/>
                  <a:pt x="2807018" y="471191"/>
                </a:cubicBezTo>
                <a:lnTo>
                  <a:pt x="2849553" y="494537"/>
                </a:lnTo>
                <a:lnTo>
                  <a:pt x="2848302" y="494878"/>
                </a:lnTo>
                <a:lnTo>
                  <a:pt x="2848856" y="495610"/>
                </a:lnTo>
                <a:lnTo>
                  <a:pt x="2848052" y="496311"/>
                </a:lnTo>
                <a:cubicBezTo>
                  <a:pt x="2849047" y="497768"/>
                  <a:pt x="2851166" y="499880"/>
                  <a:pt x="2852976" y="501826"/>
                </a:cubicBezTo>
                <a:lnTo>
                  <a:pt x="2855566" y="505655"/>
                </a:lnTo>
                <a:lnTo>
                  <a:pt x="2856804" y="505881"/>
                </a:lnTo>
                <a:cubicBezTo>
                  <a:pt x="2857170" y="504678"/>
                  <a:pt x="2853612" y="501268"/>
                  <a:pt x="2850970" y="498409"/>
                </a:cubicBezTo>
                <a:lnTo>
                  <a:pt x="2848856" y="495610"/>
                </a:lnTo>
                <a:lnTo>
                  <a:pt x="2849880" y="494717"/>
                </a:lnTo>
                <a:lnTo>
                  <a:pt x="2849553" y="494537"/>
                </a:lnTo>
                <a:lnTo>
                  <a:pt x="2849964" y="494426"/>
                </a:lnTo>
                <a:lnTo>
                  <a:pt x="2807113" y="470905"/>
                </a:lnTo>
                <a:cubicBezTo>
                  <a:pt x="2792826" y="463095"/>
                  <a:pt x="2777585" y="455284"/>
                  <a:pt x="2760441" y="447473"/>
                </a:cubicBezTo>
                <a:cubicBezTo>
                  <a:pt x="2738724" y="437948"/>
                  <a:pt x="2719769" y="429758"/>
                  <a:pt x="2702338" y="421375"/>
                </a:cubicBezTo>
                <a:cubicBezTo>
                  <a:pt x="2693670" y="417090"/>
                  <a:pt x="2685193" y="413088"/>
                  <a:pt x="2676906" y="409659"/>
                </a:cubicBezTo>
                <a:lnTo>
                  <a:pt x="2652808" y="398801"/>
                </a:lnTo>
                <a:cubicBezTo>
                  <a:pt x="2636901" y="391752"/>
                  <a:pt x="2621757" y="383943"/>
                  <a:pt x="2605183" y="377465"/>
                </a:cubicBezTo>
                <a:cubicBezTo>
                  <a:pt x="2588610" y="370988"/>
                  <a:pt x="2571941" y="364415"/>
                  <a:pt x="2553177" y="357558"/>
                </a:cubicBezTo>
                <a:lnTo>
                  <a:pt x="2532984" y="350128"/>
                </a:lnTo>
                <a:lnTo>
                  <a:pt x="2512028" y="342985"/>
                </a:lnTo>
                <a:lnTo>
                  <a:pt x="2480624" y="330386"/>
                </a:lnTo>
                <a:lnTo>
                  <a:pt x="2479739" y="330221"/>
                </a:lnTo>
                <a:lnTo>
                  <a:pt x="2457546" y="323934"/>
                </a:lnTo>
                <a:cubicBezTo>
                  <a:pt x="2450593" y="322029"/>
                  <a:pt x="2444211" y="320696"/>
                  <a:pt x="2438496" y="319171"/>
                </a:cubicBezTo>
                <a:cubicBezTo>
                  <a:pt x="2426780" y="316314"/>
                  <a:pt x="2417445" y="313742"/>
                  <a:pt x="2410397" y="311553"/>
                </a:cubicBezTo>
                <a:cubicBezTo>
                  <a:pt x="2403301" y="309314"/>
                  <a:pt x="2398539" y="307410"/>
                  <a:pt x="2396110" y="305826"/>
                </a:cubicBezTo>
                <a:lnTo>
                  <a:pt x="2395829" y="302094"/>
                </a:lnTo>
                <a:lnTo>
                  <a:pt x="2372297" y="294788"/>
                </a:lnTo>
                <a:cubicBezTo>
                  <a:pt x="2364296" y="292407"/>
                  <a:pt x="2356485" y="290788"/>
                  <a:pt x="2350104" y="288978"/>
                </a:cubicBezTo>
                <a:cubicBezTo>
                  <a:pt x="2337531" y="285358"/>
                  <a:pt x="2331054" y="282406"/>
                  <a:pt x="2339436" y="281358"/>
                </a:cubicBezTo>
                <a:cubicBezTo>
                  <a:pt x="2343531" y="280882"/>
                  <a:pt x="2337721" y="278405"/>
                  <a:pt x="2325339" y="274976"/>
                </a:cubicBezTo>
                <a:cubicBezTo>
                  <a:pt x="2307517" y="269890"/>
                  <a:pt x="2289334" y="266203"/>
                  <a:pt x="2270951" y="263927"/>
                </a:cubicBezTo>
                <a:cubicBezTo>
                  <a:pt x="2250472" y="261261"/>
                  <a:pt x="2228755" y="258213"/>
                  <a:pt x="2209038" y="255926"/>
                </a:cubicBezTo>
                <a:cubicBezTo>
                  <a:pt x="2192351" y="254259"/>
                  <a:pt x="2175558" y="254097"/>
                  <a:pt x="2158842" y="255451"/>
                </a:cubicBezTo>
                <a:close/>
                <a:moveTo>
                  <a:pt x="1426751" y="254566"/>
                </a:moveTo>
                <a:cubicBezTo>
                  <a:pt x="1422976" y="254487"/>
                  <a:pt x="1411654" y="256951"/>
                  <a:pt x="1388460" y="263356"/>
                </a:cubicBezTo>
                <a:cubicBezTo>
                  <a:pt x="1385164" y="264585"/>
                  <a:pt x="1381688" y="265262"/>
                  <a:pt x="1378173" y="265357"/>
                </a:cubicBezTo>
                <a:cubicBezTo>
                  <a:pt x="1371506" y="265738"/>
                  <a:pt x="1371506" y="263452"/>
                  <a:pt x="1333406" y="278215"/>
                </a:cubicBezTo>
                <a:cubicBezTo>
                  <a:pt x="1323976" y="282026"/>
                  <a:pt x="1315213" y="285264"/>
                  <a:pt x="1307688" y="288694"/>
                </a:cubicBezTo>
                <a:cubicBezTo>
                  <a:pt x="1300163" y="292123"/>
                  <a:pt x="1293496" y="295360"/>
                  <a:pt x="1287971" y="298218"/>
                </a:cubicBezTo>
                <a:cubicBezTo>
                  <a:pt x="1280894" y="301018"/>
                  <a:pt x="1274427" y="305163"/>
                  <a:pt x="1268921" y="310410"/>
                </a:cubicBezTo>
                <a:cubicBezTo>
                  <a:pt x="1247776" y="319508"/>
                  <a:pt x="1228369" y="328699"/>
                  <a:pt x="1216022" y="334056"/>
                </a:cubicBezTo>
                <a:lnTo>
                  <a:pt x="1204144" y="338473"/>
                </a:lnTo>
                <a:lnTo>
                  <a:pt x="1203816" y="339176"/>
                </a:lnTo>
                <a:cubicBezTo>
                  <a:pt x="1209812" y="338485"/>
                  <a:pt x="1237655" y="324626"/>
                  <a:pt x="1269302" y="310980"/>
                </a:cubicBezTo>
                <a:cubicBezTo>
                  <a:pt x="1256062" y="317839"/>
                  <a:pt x="1243870" y="324030"/>
                  <a:pt x="1232821" y="329364"/>
                </a:cubicBezTo>
                <a:cubicBezTo>
                  <a:pt x="1221772" y="334698"/>
                  <a:pt x="1212533" y="340031"/>
                  <a:pt x="1204246" y="343841"/>
                </a:cubicBezTo>
                <a:cubicBezTo>
                  <a:pt x="1187863" y="351557"/>
                  <a:pt x="1177004" y="355176"/>
                  <a:pt x="1173194" y="353366"/>
                </a:cubicBezTo>
                <a:cubicBezTo>
                  <a:pt x="1167670" y="351366"/>
                  <a:pt x="1147382" y="358415"/>
                  <a:pt x="1120140" y="373180"/>
                </a:cubicBezTo>
                <a:cubicBezTo>
                  <a:pt x="1106329" y="380322"/>
                  <a:pt x="1090613" y="388990"/>
                  <a:pt x="1073753" y="398516"/>
                </a:cubicBezTo>
                <a:cubicBezTo>
                  <a:pt x="1056894" y="408040"/>
                  <a:pt x="1039463" y="419946"/>
                  <a:pt x="1021366" y="431377"/>
                </a:cubicBezTo>
                <a:cubicBezTo>
                  <a:pt x="992791" y="449093"/>
                  <a:pt x="970312" y="465285"/>
                  <a:pt x="967359" y="464238"/>
                </a:cubicBezTo>
                <a:cubicBezTo>
                  <a:pt x="966621" y="463977"/>
                  <a:pt x="963728" y="465316"/>
                  <a:pt x="959587" y="467580"/>
                </a:cubicBezTo>
                <a:lnTo>
                  <a:pt x="959446" y="467663"/>
                </a:lnTo>
                <a:lnTo>
                  <a:pt x="967550" y="464428"/>
                </a:lnTo>
                <a:cubicBezTo>
                  <a:pt x="971455" y="465667"/>
                  <a:pt x="992982" y="449283"/>
                  <a:pt x="1021557" y="431567"/>
                </a:cubicBezTo>
                <a:cubicBezTo>
                  <a:pt x="1039655" y="420138"/>
                  <a:pt x="1057085" y="408421"/>
                  <a:pt x="1073944" y="398706"/>
                </a:cubicBezTo>
                <a:cubicBezTo>
                  <a:pt x="1090804" y="388990"/>
                  <a:pt x="1106520" y="380513"/>
                  <a:pt x="1120331" y="373370"/>
                </a:cubicBezTo>
                <a:cubicBezTo>
                  <a:pt x="1147573" y="358605"/>
                  <a:pt x="1167956" y="351557"/>
                  <a:pt x="1173385" y="353557"/>
                </a:cubicBezTo>
                <a:cubicBezTo>
                  <a:pt x="1177195" y="355081"/>
                  <a:pt x="1188054" y="351462"/>
                  <a:pt x="1204437" y="344032"/>
                </a:cubicBezTo>
                <a:cubicBezTo>
                  <a:pt x="1212628" y="340223"/>
                  <a:pt x="1222153" y="335174"/>
                  <a:pt x="1233012" y="329554"/>
                </a:cubicBezTo>
                <a:cubicBezTo>
                  <a:pt x="1243870" y="323934"/>
                  <a:pt x="1256253" y="318029"/>
                  <a:pt x="1269493" y="311171"/>
                </a:cubicBezTo>
                <a:cubicBezTo>
                  <a:pt x="1274998" y="305923"/>
                  <a:pt x="1281466" y="301779"/>
                  <a:pt x="1288543" y="298979"/>
                </a:cubicBezTo>
                <a:cubicBezTo>
                  <a:pt x="1294067" y="296121"/>
                  <a:pt x="1300735" y="292883"/>
                  <a:pt x="1308260" y="289454"/>
                </a:cubicBezTo>
                <a:cubicBezTo>
                  <a:pt x="1315784" y="286025"/>
                  <a:pt x="1324547" y="282786"/>
                  <a:pt x="1333977" y="278976"/>
                </a:cubicBezTo>
                <a:cubicBezTo>
                  <a:pt x="1372077" y="264213"/>
                  <a:pt x="1372077" y="266498"/>
                  <a:pt x="1378744" y="266118"/>
                </a:cubicBezTo>
                <a:cubicBezTo>
                  <a:pt x="1382259" y="266022"/>
                  <a:pt x="1385736" y="265346"/>
                  <a:pt x="1389031" y="264117"/>
                </a:cubicBezTo>
                <a:cubicBezTo>
                  <a:pt x="1400628" y="260915"/>
                  <a:pt x="1409257" y="258697"/>
                  <a:pt x="1415459" y="257291"/>
                </a:cubicBezTo>
                <a:lnTo>
                  <a:pt x="1426989" y="255382"/>
                </a:lnTo>
                <a:close/>
                <a:moveTo>
                  <a:pt x="2113312" y="247354"/>
                </a:moveTo>
                <a:cubicBezTo>
                  <a:pt x="2104454" y="247544"/>
                  <a:pt x="2097024" y="248115"/>
                  <a:pt x="2091214" y="248687"/>
                </a:cubicBezTo>
                <a:cubicBezTo>
                  <a:pt x="2069402" y="250688"/>
                  <a:pt x="2046066" y="251163"/>
                  <a:pt x="2020253" y="251544"/>
                </a:cubicBezTo>
                <a:lnTo>
                  <a:pt x="1944064" y="251544"/>
                </a:lnTo>
                <a:lnTo>
                  <a:pt x="1942445" y="251640"/>
                </a:lnTo>
                <a:lnTo>
                  <a:pt x="2020348" y="251640"/>
                </a:lnTo>
                <a:cubicBezTo>
                  <a:pt x="2046351" y="250688"/>
                  <a:pt x="2069497" y="250784"/>
                  <a:pt x="2091309" y="248783"/>
                </a:cubicBezTo>
                <a:cubicBezTo>
                  <a:pt x="2097120" y="248211"/>
                  <a:pt x="2104644" y="247830"/>
                  <a:pt x="2113407" y="247450"/>
                </a:cubicBezTo>
                <a:cubicBezTo>
                  <a:pt x="2122170" y="247068"/>
                  <a:pt x="2132457" y="247450"/>
                  <a:pt x="2143221" y="248020"/>
                </a:cubicBezTo>
                <a:cubicBezTo>
                  <a:pt x="2165128" y="248973"/>
                  <a:pt x="2190846" y="249163"/>
                  <a:pt x="2216277" y="251831"/>
                </a:cubicBezTo>
                <a:cubicBezTo>
                  <a:pt x="2241709" y="254497"/>
                  <a:pt x="2267808" y="257641"/>
                  <a:pt x="2290763" y="260784"/>
                </a:cubicBezTo>
                <a:lnTo>
                  <a:pt x="2297361" y="261985"/>
                </a:lnTo>
                <a:lnTo>
                  <a:pt x="2290668" y="260688"/>
                </a:lnTo>
                <a:cubicBezTo>
                  <a:pt x="2267903" y="256592"/>
                  <a:pt x="2241804" y="254497"/>
                  <a:pt x="2216182" y="251735"/>
                </a:cubicBezTo>
                <a:cubicBezTo>
                  <a:pt x="2190560" y="248973"/>
                  <a:pt x="2165033" y="248877"/>
                  <a:pt x="2143126" y="247925"/>
                </a:cubicBezTo>
                <a:cubicBezTo>
                  <a:pt x="2132172" y="247925"/>
                  <a:pt x="2122170" y="247162"/>
                  <a:pt x="2113312" y="247354"/>
                </a:cubicBezTo>
                <a:close/>
                <a:moveTo>
                  <a:pt x="2483710" y="243939"/>
                </a:moveTo>
                <a:lnTo>
                  <a:pt x="2482975" y="244005"/>
                </a:lnTo>
                <a:lnTo>
                  <a:pt x="2484996" y="245032"/>
                </a:lnTo>
                <a:close/>
                <a:moveTo>
                  <a:pt x="2264568" y="225927"/>
                </a:moveTo>
                <a:lnTo>
                  <a:pt x="2264390" y="225982"/>
                </a:lnTo>
                <a:cubicBezTo>
                  <a:pt x="2264473" y="226875"/>
                  <a:pt x="2266855" y="227922"/>
                  <a:pt x="2270855" y="229160"/>
                </a:cubicBezTo>
                <a:cubicBezTo>
                  <a:pt x="2278857" y="231636"/>
                  <a:pt x="2293716" y="233732"/>
                  <a:pt x="2310670" y="237734"/>
                </a:cubicBezTo>
                <a:cubicBezTo>
                  <a:pt x="2344579" y="245257"/>
                  <a:pt x="2387918" y="253068"/>
                  <a:pt x="2404586" y="260212"/>
                </a:cubicBezTo>
                <a:cubicBezTo>
                  <a:pt x="2407539" y="261164"/>
                  <a:pt x="2432780" y="267355"/>
                  <a:pt x="2436114" y="267355"/>
                </a:cubicBezTo>
                <a:cubicBezTo>
                  <a:pt x="2448916" y="268699"/>
                  <a:pt x="2461632" y="270737"/>
                  <a:pt x="2474214" y="273451"/>
                </a:cubicBezTo>
                <a:cubicBezTo>
                  <a:pt x="2488407" y="276785"/>
                  <a:pt x="2503837" y="280691"/>
                  <a:pt x="2519744" y="284882"/>
                </a:cubicBezTo>
                <a:cubicBezTo>
                  <a:pt x="2551938" y="292216"/>
                  <a:pt x="2585371" y="303932"/>
                  <a:pt x="2615756" y="313456"/>
                </a:cubicBezTo>
                <a:cubicBezTo>
                  <a:pt x="2627186" y="318529"/>
                  <a:pt x="2659994" y="331692"/>
                  <a:pt x="2672549" y="338237"/>
                </a:cubicBezTo>
                <a:lnTo>
                  <a:pt x="2675942" y="341258"/>
                </a:lnTo>
                <a:lnTo>
                  <a:pt x="2676906" y="341460"/>
                </a:lnTo>
                <a:cubicBezTo>
                  <a:pt x="2682478" y="340960"/>
                  <a:pt x="2653921" y="328941"/>
                  <a:pt x="2632865" y="320109"/>
                </a:cubicBezTo>
                <a:lnTo>
                  <a:pt x="2616174" y="313022"/>
                </a:lnTo>
                <a:lnTo>
                  <a:pt x="2615851" y="313362"/>
                </a:lnTo>
                <a:cubicBezTo>
                  <a:pt x="2585466" y="303838"/>
                  <a:pt x="2552034" y="292121"/>
                  <a:pt x="2519839" y="284787"/>
                </a:cubicBezTo>
                <a:cubicBezTo>
                  <a:pt x="2503932" y="280597"/>
                  <a:pt x="2488502" y="276690"/>
                  <a:pt x="2474310" y="273356"/>
                </a:cubicBezTo>
                <a:cubicBezTo>
                  <a:pt x="2461727" y="270643"/>
                  <a:pt x="2449011" y="268605"/>
                  <a:pt x="2436210" y="267261"/>
                </a:cubicBezTo>
                <a:cubicBezTo>
                  <a:pt x="2432876" y="267261"/>
                  <a:pt x="2407635" y="261069"/>
                  <a:pt x="2404682" y="260118"/>
                </a:cubicBezTo>
                <a:cubicBezTo>
                  <a:pt x="2388013" y="252973"/>
                  <a:pt x="2344674" y="245163"/>
                  <a:pt x="2310766" y="237638"/>
                </a:cubicBezTo>
                <a:cubicBezTo>
                  <a:pt x="2293811" y="233637"/>
                  <a:pt x="2278952" y="231542"/>
                  <a:pt x="2270951" y="229065"/>
                </a:cubicBezTo>
                <a:close/>
                <a:moveTo>
                  <a:pt x="1811655" y="223541"/>
                </a:moveTo>
                <a:cubicBezTo>
                  <a:pt x="1795967" y="223894"/>
                  <a:pt x="1780337" y="225455"/>
                  <a:pt x="1764887" y="228208"/>
                </a:cubicBezTo>
                <a:cubicBezTo>
                  <a:pt x="1749076" y="230970"/>
                  <a:pt x="1732788" y="234876"/>
                  <a:pt x="1715738" y="238399"/>
                </a:cubicBezTo>
                <a:cubicBezTo>
                  <a:pt x="1698689" y="241924"/>
                  <a:pt x="1681163" y="244876"/>
                  <a:pt x="1663541" y="248783"/>
                </a:cubicBezTo>
                <a:lnTo>
                  <a:pt x="1610963" y="261259"/>
                </a:lnTo>
                <a:lnTo>
                  <a:pt x="1584960" y="267547"/>
                </a:lnTo>
                <a:cubicBezTo>
                  <a:pt x="1576388" y="269927"/>
                  <a:pt x="1568101" y="272594"/>
                  <a:pt x="1559814" y="275166"/>
                </a:cubicBezTo>
                <a:cubicBezTo>
                  <a:pt x="1532763" y="283263"/>
                  <a:pt x="1507141" y="290977"/>
                  <a:pt x="1504855" y="294216"/>
                </a:cubicBezTo>
                <a:cubicBezTo>
                  <a:pt x="1503712" y="295835"/>
                  <a:pt x="1500760" y="298051"/>
                  <a:pt x="1503546" y="298466"/>
                </a:cubicBezTo>
                <a:lnTo>
                  <a:pt x="1503726" y="298447"/>
                </a:lnTo>
                <a:lnTo>
                  <a:pt x="1502917" y="296792"/>
                </a:lnTo>
                <a:cubicBezTo>
                  <a:pt x="1503450" y="295984"/>
                  <a:pt x="1504474" y="295025"/>
                  <a:pt x="1505045" y="294216"/>
                </a:cubicBezTo>
                <a:cubicBezTo>
                  <a:pt x="1507331" y="290978"/>
                  <a:pt x="1532954" y="283263"/>
                  <a:pt x="1560005" y="275166"/>
                </a:cubicBezTo>
                <a:cubicBezTo>
                  <a:pt x="1568291" y="272594"/>
                  <a:pt x="1576578" y="269927"/>
                  <a:pt x="1585151" y="267547"/>
                </a:cubicBezTo>
                <a:lnTo>
                  <a:pt x="1611154" y="261261"/>
                </a:lnTo>
                <a:lnTo>
                  <a:pt x="1663732" y="248783"/>
                </a:lnTo>
                <a:cubicBezTo>
                  <a:pt x="1681353" y="244877"/>
                  <a:pt x="1698879" y="241924"/>
                  <a:pt x="1715929" y="238400"/>
                </a:cubicBezTo>
                <a:cubicBezTo>
                  <a:pt x="1732979" y="234876"/>
                  <a:pt x="1749266" y="230970"/>
                  <a:pt x="1765078" y="228208"/>
                </a:cubicBezTo>
                <a:lnTo>
                  <a:pt x="1811783" y="223547"/>
                </a:lnTo>
                <a:close/>
                <a:moveTo>
                  <a:pt x="1397753" y="210218"/>
                </a:moveTo>
                <a:lnTo>
                  <a:pt x="1397187" y="210444"/>
                </a:lnTo>
                <a:lnTo>
                  <a:pt x="1389976" y="216064"/>
                </a:lnTo>
                <a:lnTo>
                  <a:pt x="1390556" y="215826"/>
                </a:lnTo>
                <a:close/>
                <a:moveTo>
                  <a:pt x="2351628" y="204681"/>
                </a:moveTo>
                <a:cubicBezTo>
                  <a:pt x="2349830" y="204765"/>
                  <a:pt x="2349720" y="205125"/>
                  <a:pt x="2350765" y="205673"/>
                </a:cubicBezTo>
                <a:lnTo>
                  <a:pt x="2351412" y="205899"/>
                </a:lnTo>
                <a:lnTo>
                  <a:pt x="2352009" y="205157"/>
                </a:lnTo>
                <a:cubicBezTo>
                  <a:pt x="2393728" y="213349"/>
                  <a:pt x="2424494" y="220589"/>
                  <a:pt x="2454212" y="225636"/>
                </a:cubicBezTo>
                <a:lnTo>
                  <a:pt x="2476310" y="229541"/>
                </a:lnTo>
                <a:cubicBezTo>
                  <a:pt x="2483644" y="230875"/>
                  <a:pt x="2490979" y="232780"/>
                  <a:pt x="2498408" y="234495"/>
                </a:cubicBezTo>
                <a:cubicBezTo>
                  <a:pt x="2513457" y="238020"/>
                  <a:pt x="2529174" y="241829"/>
                  <a:pt x="2546605" y="246591"/>
                </a:cubicBezTo>
                <a:lnTo>
                  <a:pt x="2556007" y="253333"/>
                </a:lnTo>
                <a:lnTo>
                  <a:pt x="2556320" y="253354"/>
                </a:lnTo>
                <a:cubicBezTo>
                  <a:pt x="2572679" y="258783"/>
                  <a:pt x="2591396" y="265498"/>
                  <a:pt x="2586712" y="265061"/>
                </a:cubicBezTo>
                <a:lnTo>
                  <a:pt x="2573861" y="262063"/>
                </a:lnTo>
                <a:lnTo>
                  <a:pt x="2584208" y="268882"/>
                </a:lnTo>
                <a:cubicBezTo>
                  <a:pt x="2587365" y="273333"/>
                  <a:pt x="2571917" y="271475"/>
                  <a:pt x="2570131" y="274119"/>
                </a:cubicBezTo>
                <a:cubicBezTo>
                  <a:pt x="2553081" y="268213"/>
                  <a:pt x="2535555" y="263927"/>
                  <a:pt x="2518315" y="258783"/>
                </a:cubicBezTo>
                <a:cubicBezTo>
                  <a:pt x="2509552" y="255641"/>
                  <a:pt x="2502630" y="253037"/>
                  <a:pt x="2497317" y="250907"/>
                </a:cubicBezTo>
                <a:lnTo>
                  <a:pt x="2491241" y="248205"/>
                </a:lnTo>
                <a:lnTo>
                  <a:pt x="2497318" y="251293"/>
                </a:lnTo>
                <a:lnTo>
                  <a:pt x="2517708" y="259029"/>
                </a:lnTo>
                <a:lnTo>
                  <a:pt x="2517934" y="258783"/>
                </a:lnTo>
                <a:cubicBezTo>
                  <a:pt x="2535175" y="263927"/>
                  <a:pt x="2552701" y="268308"/>
                  <a:pt x="2569750" y="274119"/>
                </a:cubicBezTo>
                <a:lnTo>
                  <a:pt x="2573656" y="275262"/>
                </a:lnTo>
                <a:lnTo>
                  <a:pt x="2589372" y="282024"/>
                </a:lnTo>
                <a:lnTo>
                  <a:pt x="2593657" y="284786"/>
                </a:lnTo>
                <a:lnTo>
                  <a:pt x="2593657" y="284786"/>
                </a:lnTo>
                <a:cubicBezTo>
                  <a:pt x="2649665" y="303836"/>
                  <a:pt x="2665190" y="314123"/>
                  <a:pt x="2666714" y="317362"/>
                </a:cubicBezTo>
                <a:cubicBezTo>
                  <a:pt x="2667476" y="318981"/>
                  <a:pt x="2664595" y="319362"/>
                  <a:pt x="2661094" y="319541"/>
                </a:cubicBezTo>
                <a:lnTo>
                  <a:pt x="2652504" y="320428"/>
                </a:lnTo>
                <a:lnTo>
                  <a:pt x="2831747" y="405576"/>
                </a:lnTo>
                <a:lnTo>
                  <a:pt x="3010074" y="505828"/>
                </a:lnTo>
                <a:lnTo>
                  <a:pt x="2999185" y="492872"/>
                </a:lnTo>
                <a:cubicBezTo>
                  <a:pt x="2991970" y="486455"/>
                  <a:pt x="2981802" y="478383"/>
                  <a:pt x="2969991" y="469285"/>
                </a:cubicBezTo>
                <a:cubicBezTo>
                  <a:pt x="2964180" y="464809"/>
                  <a:pt x="2957894" y="459761"/>
                  <a:pt x="2950941" y="455188"/>
                </a:cubicBezTo>
                <a:lnTo>
                  <a:pt x="2929986" y="441568"/>
                </a:lnTo>
                <a:lnTo>
                  <a:pt x="2886647" y="412993"/>
                </a:lnTo>
                <a:cubicBezTo>
                  <a:pt x="2860739" y="396609"/>
                  <a:pt x="2815114" y="373178"/>
                  <a:pt x="2813400" y="367558"/>
                </a:cubicBezTo>
                <a:cubicBezTo>
                  <a:pt x="2825135" y="373988"/>
                  <a:pt x="2837698" y="378761"/>
                  <a:pt x="2850738" y="381751"/>
                </a:cubicBezTo>
                <a:cubicBezTo>
                  <a:pt x="2859120" y="383465"/>
                  <a:pt x="2857691" y="377559"/>
                  <a:pt x="2898934" y="399659"/>
                </a:cubicBezTo>
                <a:cubicBezTo>
                  <a:pt x="2918746" y="410898"/>
                  <a:pt x="2940273" y="423470"/>
                  <a:pt x="2958942" y="434900"/>
                </a:cubicBezTo>
                <a:cubicBezTo>
                  <a:pt x="2973534" y="444206"/>
                  <a:pt x="2987536" y="454426"/>
                  <a:pt x="3000852" y="465475"/>
                </a:cubicBezTo>
                <a:cubicBezTo>
                  <a:pt x="3025807" y="486526"/>
                  <a:pt x="3064193" y="517006"/>
                  <a:pt x="3107532" y="551200"/>
                </a:cubicBezTo>
                <a:cubicBezTo>
                  <a:pt x="3128582" y="569107"/>
                  <a:pt x="3151442" y="587205"/>
                  <a:pt x="3173730" y="606636"/>
                </a:cubicBezTo>
                <a:cubicBezTo>
                  <a:pt x="3196019" y="626067"/>
                  <a:pt x="3218117" y="645974"/>
                  <a:pt x="3238786" y="666167"/>
                </a:cubicBezTo>
                <a:cubicBezTo>
                  <a:pt x="3257836" y="685217"/>
                  <a:pt x="3276124" y="701601"/>
                  <a:pt x="3294793" y="718364"/>
                </a:cubicBezTo>
                <a:cubicBezTo>
                  <a:pt x="3313462" y="735128"/>
                  <a:pt x="3330798" y="753130"/>
                  <a:pt x="3349562" y="772276"/>
                </a:cubicBezTo>
                <a:cubicBezTo>
                  <a:pt x="3352634" y="775419"/>
                  <a:pt x="3354467" y="777098"/>
                  <a:pt x="3355351" y="777672"/>
                </a:cubicBezTo>
                <a:lnTo>
                  <a:pt x="3355402" y="777000"/>
                </a:lnTo>
                <a:lnTo>
                  <a:pt x="3355378" y="777212"/>
                </a:lnTo>
                <a:cubicBezTo>
                  <a:pt x="3354479" y="776663"/>
                  <a:pt x="3352634" y="775038"/>
                  <a:pt x="3349562" y="771990"/>
                </a:cubicBezTo>
                <a:cubicBezTo>
                  <a:pt x="3330512" y="752940"/>
                  <a:pt x="3312700" y="735509"/>
                  <a:pt x="3294793" y="718079"/>
                </a:cubicBezTo>
                <a:cubicBezTo>
                  <a:pt x="3276887" y="700650"/>
                  <a:pt x="3257551" y="684646"/>
                  <a:pt x="3238787" y="665883"/>
                </a:cubicBezTo>
                <a:cubicBezTo>
                  <a:pt x="3218117" y="645690"/>
                  <a:pt x="3195448" y="626259"/>
                  <a:pt x="3173731" y="606351"/>
                </a:cubicBezTo>
                <a:cubicBezTo>
                  <a:pt x="3152014" y="586444"/>
                  <a:pt x="3128582" y="568823"/>
                  <a:pt x="3107532" y="550917"/>
                </a:cubicBezTo>
                <a:cubicBezTo>
                  <a:pt x="3064193" y="516816"/>
                  <a:pt x="3025807" y="486338"/>
                  <a:pt x="3000852" y="465191"/>
                </a:cubicBezTo>
                <a:cubicBezTo>
                  <a:pt x="2987536" y="454142"/>
                  <a:pt x="2973534" y="443922"/>
                  <a:pt x="2958942" y="434617"/>
                </a:cubicBezTo>
                <a:cubicBezTo>
                  <a:pt x="2939892" y="423186"/>
                  <a:pt x="2918747" y="410613"/>
                  <a:pt x="2898934" y="399373"/>
                </a:cubicBezTo>
                <a:cubicBezTo>
                  <a:pt x="2857691" y="377275"/>
                  <a:pt x="2859120" y="383180"/>
                  <a:pt x="2850738" y="381466"/>
                </a:cubicBezTo>
                <a:cubicBezTo>
                  <a:pt x="2837698" y="378475"/>
                  <a:pt x="2825135" y="373702"/>
                  <a:pt x="2813400" y="367274"/>
                </a:cubicBezTo>
                <a:cubicBezTo>
                  <a:pt x="2791112" y="351558"/>
                  <a:pt x="2833879" y="367274"/>
                  <a:pt x="2802256" y="348224"/>
                </a:cubicBezTo>
                <a:cubicBezTo>
                  <a:pt x="2824449" y="358415"/>
                  <a:pt x="2836688" y="363464"/>
                  <a:pt x="2839355" y="363679"/>
                </a:cubicBezTo>
                <a:lnTo>
                  <a:pt x="2838534" y="362821"/>
                </a:lnTo>
                <a:lnTo>
                  <a:pt x="2828015" y="359118"/>
                </a:lnTo>
                <a:cubicBezTo>
                  <a:pt x="2821853" y="356557"/>
                  <a:pt x="2813281" y="352747"/>
                  <a:pt x="2802256" y="347652"/>
                </a:cubicBezTo>
                <a:cubicBezTo>
                  <a:pt x="2777967" y="335554"/>
                  <a:pt x="2749582" y="321267"/>
                  <a:pt x="2724246" y="309551"/>
                </a:cubicBezTo>
                <a:lnTo>
                  <a:pt x="2672122" y="283489"/>
                </a:lnTo>
                <a:lnTo>
                  <a:pt x="2666620" y="281644"/>
                </a:lnTo>
                <a:cubicBezTo>
                  <a:pt x="2652047" y="275738"/>
                  <a:pt x="2639092" y="271357"/>
                  <a:pt x="2627282" y="266880"/>
                </a:cubicBezTo>
                <a:lnTo>
                  <a:pt x="2593754" y="253546"/>
                </a:lnTo>
                <a:lnTo>
                  <a:pt x="2519362" y="229268"/>
                </a:lnTo>
                <a:lnTo>
                  <a:pt x="2546223" y="246211"/>
                </a:lnTo>
                <a:cubicBezTo>
                  <a:pt x="2528793" y="241354"/>
                  <a:pt x="2513077" y="237543"/>
                  <a:pt x="2498122" y="234019"/>
                </a:cubicBezTo>
                <a:cubicBezTo>
                  <a:pt x="2490597" y="232304"/>
                  <a:pt x="2483263" y="230399"/>
                  <a:pt x="2475929" y="229066"/>
                </a:cubicBezTo>
                <a:lnTo>
                  <a:pt x="2453831" y="225160"/>
                </a:lnTo>
                <a:cubicBezTo>
                  <a:pt x="2424113" y="220113"/>
                  <a:pt x="2393347" y="212874"/>
                  <a:pt x="2351628" y="204681"/>
                </a:cubicBezTo>
                <a:close/>
                <a:moveTo>
                  <a:pt x="1493377" y="200920"/>
                </a:moveTo>
                <a:lnTo>
                  <a:pt x="1486793" y="204827"/>
                </a:lnTo>
                <a:lnTo>
                  <a:pt x="1488253" y="204835"/>
                </a:lnTo>
                <a:lnTo>
                  <a:pt x="1493806" y="201347"/>
                </a:lnTo>
                <a:lnTo>
                  <a:pt x="1493807" y="201347"/>
                </a:lnTo>
                <a:close/>
                <a:moveTo>
                  <a:pt x="1867648" y="190450"/>
                </a:moveTo>
                <a:lnTo>
                  <a:pt x="1867439" y="190538"/>
                </a:lnTo>
                <a:lnTo>
                  <a:pt x="1866327" y="190717"/>
                </a:lnTo>
                <a:lnTo>
                  <a:pt x="1867480" y="190534"/>
                </a:lnTo>
                <a:close/>
                <a:moveTo>
                  <a:pt x="1819085" y="189441"/>
                </a:moveTo>
                <a:cubicBezTo>
                  <a:pt x="1796606" y="192205"/>
                  <a:pt x="1772793" y="195347"/>
                  <a:pt x="1752410" y="197442"/>
                </a:cubicBezTo>
                <a:lnTo>
                  <a:pt x="1707766" y="201518"/>
                </a:lnTo>
                <a:lnTo>
                  <a:pt x="1707738" y="201539"/>
                </a:lnTo>
                <a:lnTo>
                  <a:pt x="1707738" y="201521"/>
                </a:lnTo>
                <a:lnTo>
                  <a:pt x="1707547" y="201539"/>
                </a:lnTo>
                <a:lnTo>
                  <a:pt x="1707738" y="201508"/>
                </a:lnTo>
                <a:lnTo>
                  <a:pt x="1707738" y="201253"/>
                </a:lnTo>
                <a:lnTo>
                  <a:pt x="1708225" y="201177"/>
                </a:lnTo>
                <a:lnTo>
                  <a:pt x="1707791" y="201500"/>
                </a:lnTo>
                <a:lnTo>
                  <a:pt x="1774698" y="191062"/>
                </a:lnTo>
                <a:cubicBezTo>
                  <a:pt x="1789405" y="189041"/>
                  <a:pt x="1804273" y="188498"/>
                  <a:pt x="1819085" y="189441"/>
                </a:cubicBezTo>
                <a:close/>
                <a:moveTo>
                  <a:pt x="1351218" y="188740"/>
                </a:moveTo>
                <a:cubicBezTo>
                  <a:pt x="1345932" y="189514"/>
                  <a:pt x="1333597" y="193633"/>
                  <a:pt x="1310165" y="203538"/>
                </a:cubicBezTo>
                <a:cubicBezTo>
                  <a:pt x="1299973" y="208016"/>
                  <a:pt x="1286828" y="213064"/>
                  <a:pt x="1273493" y="218874"/>
                </a:cubicBezTo>
                <a:lnTo>
                  <a:pt x="1233774" y="237258"/>
                </a:lnTo>
                <a:cubicBezTo>
                  <a:pt x="1208723" y="249165"/>
                  <a:pt x="1189388" y="259452"/>
                  <a:pt x="1191959" y="262594"/>
                </a:cubicBezTo>
                <a:lnTo>
                  <a:pt x="1192100" y="262805"/>
                </a:lnTo>
                <a:lnTo>
                  <a:pt x="1202103" y="254592"/>
                </a:lnTo>
                <a:cubicBezTo>
                  <a:pt x="1209628" y="249996"/>
                  <a:pt x="1220486" y="244162"/>
                  <a:pt x="1233011" y="238210"/>
                </a:cubicBezTo>
                <a:lnTo>
                  <a:pt x="1272731" y="219826"/>
                </a:lnTo>
                <a:cubicBezTo>
                  <a:pt x="1286066" y="213730"/>
                  <a:pt x="1299210" y="208967"/>
                  <a:pt x="1309402" y="204491"/>
                </a:cubicBezTo>
                <a:cubicBezTo>
                  <a:pt x="1332834" y="194585"/>
                  <a:pt x="1345121" y="190465"/>
                  <a:pt x="1350384" y="189691"/>
                </a:cubicBezTo>
                <a:lnTo>
                  <a:pt x="1353417" y="190699"/>
                </a:lnTo>
                <a:lnTo>
                  <a:pt x="1354367" y="189783"/>
                </a:lnTo>
                <a:cubicBezTo>
                  <a:pt x="1354742" y="188802"/>
                  <a:pt x="1353861" y="188352"/>
                  <a:pt x="1351218" y="188740"/>
                </a:cubicBezTo>
                <a:close/>
                <a:moveTo>
                  <a:pt x="1854590" y="187227"/>
                </a:moveTo>
                <a:lnTo>
                  <a:pt x="1819793" y="190469"/>
                </a:lnTo>
                <a:lnTo>
                  <a:pt x="1819892" y="190746"/>
                </a:lnTo>
                <a:lnTo>
                  <a:pt x="1854625" y="187762"/>
                </a:lnTo>
                <a:cubicBezTo>
                  <a:pt x="1859322" y="187649"/>
                  <a:pt x="1863248" y="187711"/>
                  <a:pt x="1866107" y="187922"/>
                </a:cubicBezTo>
                <a:lnTo>
                  <a:pt x="1870783" y="188882"/>
                </a:lnTo>
                <a:lnTo>
                  <a:pt x="1871187" y="188679"/>
                </a:lnTo>
                <a:cubicBezTo>
                  <a:pt x="1870282" y="187394"/>
                  <a:pt x="1863972" y="186918"/>
                  <a:pt x="1854590" y="187227"/>
                </a:cubicBezTo>
                <a:close/>
                <a:moveTo>
                  <a:pt x="2054048" y="185212"/>
                </a:moveTo>
                <a:lnTo>
                  <a:pt x="2053962" y="185260"/>
                </a:lnTo>
                <a:lnTo>
                  <a:pt x="2053974" y="185544"/>
                </a:lnTo>
                <a:lnTo>
                  <a:pt x="2053138" y="189310"/>
                </a:lnTo>
                <a:lnTo>
                  <a:pt x="2054186" y="190415"/>
                </a:lnTo>
                <a:lnTo>
                  <a:pt x="2054234" y="191514"/>
                </a:lnTo>
                <a:cubicBezTo>
                  <a:pt x="2055838" y="193632"/>
                  <a:pt x="2058544" y="195775"/>
                  <a:pt x="2061115" y="197918"/>
                </a:cubicBezTo>
                <a:cubicBezTo>
                  <a:pt x="2065401" y="201347"/>
                  <a:pt x="2088071" y="204490"/>
                  <a:pt x="2118265" y="206776"/>
                </a:cubicBezTo>
                <a:cubicBezTo>
                  <a:pt x="2133410" y="208586"/>
                  <a:pt x="2150269" y="210300"/>
                  <a:pt x="2167795" y="211634"/>
                </a:cubicBezTo>
                <a:lnTo>
                  <a:pt x="2194275" y="213444"/>
                </a:lnTo>
                <a:cubicBezTo>
                  <a:pt x="2203133" y="213825"/>
                  <a:pt x="2211896" y="214301"/>
                  <a:pt x="2220468" y="215158"/>
                </a:cubicBezTo>
                <a:lnTo>
                  <a:pt x="2254586" y="218784"/>
                </a:lnTo>
                <a:lnTo>
                  <a:pt x="2254828" y="218818"/>
                </a:lnTo>
                <a:lnTo>
                  <a:pt x="2272988" y="222271"/>
                </a:lnTo>
                <a:lnTo>
                  <a:pt x="2271792" y="223641"/>
                </a:lnTo>
                <a:lnTo>
                  <a:pt x="2271808" y="223637"/>
                </a:lnTo>
                <a:cubicBezTo>
                  <a:pt x="2277000" y="223017"/>
                  <a:pt x="2272904" y="221588"/>
                  <a:pt x="2263153" y="219957"/>
                </a:cubicBezTo>
                <a:lnTo>
                  <a:pt x="2254828" y="218818"/>
                </a:lnTo>
                <a:lnTo>
                  <a:pt x="2254740" y="218801"/>
                </a:lnTo>
                <a:lnTo>
                  <a:pt x="2254586" y="218784"/>
                </a:lnTo>
                <a:lnTo>
                  <a:pt x="2244738" y="217435"/>
                </a:lnTo>
                <a:cubicBezTo>
                  <a:pt x="2237489" y="216594"/>
                  <a:pt x="2229279" y="215778"/>
                  <a:pt x="2220564" y="215064"/>
                </a:cubicBezTo>
                <a:cubicBezTo>
                  <a:pt x="2211991" y="214207"/>
                  <a:pt x="2203228" y="213730"/>
                  <a:pt x="2194370" y="213349"/>
                </a:cubicBezTo>
                <a:lnTo>
                  <a:pt x="2167890" y="211539"/>
                </a:lnTo>
                <a:cubicBezTo>
                  <a:pt x="2150365" y="210206"/>
                  <a:pt x="2133505" y="208491"/>
                  <a:pt x="2118361" y="206682"/>
                </a:cubicBezTo>
                <a:cubicBezTo>
                  <a:pt x="2088166" y="204396"/>
                  <a:pt x="2065497" y="201252"/>
                  <a:pt x="2061211" y="197823"/>
                </a:cubicBezTo>
                <a:lnTo>
                  <a:pt x="2054186" y="190415"/>
                </a:lnTo>
                <a:lnTo>
                  <a:pt x="2053974" y="185544"/>
                </a:lnTo>
                <a:close/>
                <a:moveTo>
                  <a:pt x="1625115" y="182350"/>
                </a:moveTo>
                <a:lnTo>
                  <a:pt x="1613750" y="183977"/>
                </a:lnTo>
                <a:lnTo>
                  <a:pt x="1600942" y="186251"/>
                </a:lnTo>
                <a:lnTo>
                  <a:pt x="1614084" y="184048"/>
                </a:lnTo>
                <a:close/>
                <a:moveTo>
                  <a:pt x="2119028" y="175058"/>
                </a:moveTo>
                <a:cubicBezTo>
                  <a:pt x="2110550" y="176963"/>
                  <a:pt x="2091215" y="177916"/>
                  <a:pt x="2080928" y="179631"/>
                </a:cubicBezTo>
                <a:lnTo>
                  <a:pt x="2061020" y="180393"/>
                </a:lnTo>
                <a:cubicBezTo>
                  <a:pt x="1943091" y="184346"/>
                  <a:pt x="1825601" y="196757"/>
                  <a:pt x="1709453" y="217541"/>
                </a:cubicBezTo>
                <a:cubicBezTo>
                  <a:pt x="1693832" y="220494"/>
                  <a:pt x="1677353" y="223161"/>
                  <a:pt x="1660875" y="227066"/>
                </a:cubicBezTo>
                <a:lnTo>
                  <a:pt x="1612298" y="238210"/>
                </a:lnTo>
                <a:cubicBezTo>
                  <a:pt x="1580675" y="244878"/>
                  <a:pt x="1552195" y="253069"/>
                  <a:pt x="1531621" y="257831"/>
                </a:cubicBezTo>
                <a:cubicBezTo>
                  <a:pt x="1516476" y="261451"/>
                  <a:pt x="1501522" y="264691"/>
                  <a:pt x="1486853" y="268880"/>
                </a:cubicBezTo>
                <a:lnTo>
                  <a:pt x="1443324" y="282312"/>
                </a:lnTo>
                <a:cubicBezTo>
                  <a:pt x="1428751" y="287073"/>
                  <a:pt x="1413797" y="291264"/>
                  <a:pt x="1399033" y="297074"/>
                </a:cubicBezTo>
                <a:lnTo>
                  <a:pt x="1353218" y="314887"/>
                </a:lnTo>
                <a:lnTo>
                  <a:pt x="1353207" y="314892"/>
                </a:lnTo>
                <a:lnTo>
                  <a:pt x="1355116" y="315041"/>
                </a:lnTo>
                <a:lnTo>
                  <a:pt x="1399127" y="297932"/>
                </a:lnTo>
                <a:cubicBezTo>
                  <a:pt x="1413891" y="292120"/>
                  <a:pt x="1428845" y="287930"/>
                  <a:pt x="1443419" y="283167"/>
                </a:cubicBezTo>
                <a:lnTo>
                  <a:pt x="1486948" y="269736"/>
                </a:lnTo>
                <a:cubicBezTo>
                  <a:pt x="1501616" y="265545"/>
                  <a:pt x="1516571" y="262307"/>
                  <a:pt x="1531716" y="258687"/>
                </a:cubicBezTo>
                <a:cubicBezTo>
                  <a:pt x="1552290" y="253926"/>
                  <a:pt x="1580769" y="245735"/>
                  <a:pt x="1612392" y="239066"/>
                </a:cubicBezTo>
                <a:lnTo>
                  <a:pt x="1660970" y="227922"/>
                </a:lnTo>
                <a:cubicBezTo>
                  <a:pt x="1677448" y="224017"/>
                  <a:pt x="1693926" y="221350"/>
                  <a:pt x="1709547" y="218397"/>
                </a:cubicBezTo>
                <a:cubicBezTo>
                  <a:pt x="1767621" y="208005"/>
                  <a:pt x="1826031" y="199707"/>
                  <a:pt x="1884663" y="193511"/>
                </a:cubicBezTo>
                <a:lnTo>
                  <a:pt x="2061033" y="181255"/>
                </a:lnTo>
                <a:lnTo>
                  <a:pt x="2061211" y="181156"/>
                </a:lnTo>
                <a:lnTo>
                  <a:pt x="2081118" y="180392"/>
                </a:lnTo>
                <a:cubicBezTo>
                  <a:pt x="2096929" y="180964"/>
                  <a:pt x="2112550" y="180392"/>
                  <a:pt x="2127600" y="181916"/>
                </a:cubicBezTo>
                <a:cubicBezTo>
                  <a:pt x="2142649" y="183440"/>
                  <a:pt x="2157127" y="184203"/>
                  <a:pt x="2170748" y="185536"/>
                </a:cubicBezTo>
                <a:cubicBezTo>
                  <a:pt x="2184369" y="186870"/>
                  <a:pt x="2197132" y="188298"/>
                  <a:pt x="2208848" y="190013"/>
                </a:cubicBezTo>
                <a:cubicBezTo>
                  <a:pt x="2219183" y="191851"/>
                  <a:pt x="2229393" y="194337"/>
                  <a:pt x="2239423" y="197442"/>
                </a:cubicBezTo>
                <a:cubicBezTo>
                  <a:pt x="2256854" y="201357"/>
                  <a:pt x="2274561" y="203930"/>
                  <a:pt x="2292382" y="205157"/>
                </a:cubicBezTo>
                <a:cubicBezTo>
                  <a:pt x="2315528" y="207825"/>
                  <a:pt x="2341055" y="211825"/>
                  <a:pt x="2360010" y="214683"/>
                </a:cubicBezTo>
                <a:cubicBezTo>
                  <a:pt x="2377822" y="217063"/>
                  <a:pt x="2385329" y="217718"/>
                  <a:pt x="2386795" y="217347"/>
                </a:cubicBezTo>
                <a:lnTo>
                  <a:pt x="2386026" y="216817"/>
                </a:lnTo>
                <a:lnTo>
                  <a:pt x="2379151" y="216560"/>
                </a:lnTo>
                <a:cubicBezTo>
                  <a:pt x="2374865" y="216152"/>
                  <a:pt x="2368535" y="215398"/>
                  <a:pt x="2359629" y="214207"/>
                </a:cubicBezTo>
                <a:cubicBezTo>
                  <a:pt x="2340579" y="211825"/>
                  <a:pt x="2315147" y="207825"/>
                  <a:pt x="2292001" y="204681"/>
                </a:cubicBezTo>
                <a:cubicBezTo>
                  <a:pt x="2274180" y="203454"/>
                  <a:pt x="2256473" y="200882"/>
                  <a:pt x="2239042" y="196966"/>
                </a:cubicBezTo>
                <a:cubicBezTo>
                  <a:pt x="2229013" y="193862"/>
                  <a:pt x="2218802" y="191375"/>
                  <a:pt x="2208467" y="189538"/>
                </a:cubicBezTo>
                <a:cubicBezTo>
                  <a:pt x="2196846" y="187824"/>
                  <a:pt x="2184083" y="186393"/>
                  <a:pt x="2170367" y="185060"/>
                </a:cubicBezTo>
                <a:cubicBezTo>
                  <a:pt x="2156651" y="183726"/>
                  <a:pt x="2141792" y="182583"/>
                  <a:pt x="2127219" y="181440"/>
                </a:cubicBezTo>
                <a:cubicBezTo>
                  <a:pt x="2112646" y="180297"/>
                  <a:pt x="2096548" y="180488"/>
                  <a:pt x="2080737" y="179917"/>
                </a:cubicBezTo>
                <a:cubicBezTo>
                  <a:pt x="2091405" y="178203"/>
                  <a:pt x="2110740" y="177249"/>
                  <a:pt x="2118837" y="175344"/>
                </a:cubicBezTo>
                <a:cubicBezTo>
                  <a:pt x="2153346" y="171649"/>
                  <a:pt x="2188150" y="171649"/>
                  <a:pt x="2222659" y="175344"/>
                </a:cubicBezTo>
                <a:cubicBezTo>
                  <a:pt x="2245519" y="177822"/>
                  <a:pt x="2270284" y="181156"/>
                  <a:pt x="2295430" y="184870"/>
                </a:cubicBezTo>
                <a:cubicBezTo>
                  <a:pt x="2320576" y="188584"/>
                  <a:pt x="2345722" y="195539"/>
                  <a:pt x="2369916" y="201539"/>
                </a:cubicBezTo>
                <a:cubicBezTo>
                  <a:pt x="2387251" y="205539"/>
                  <a:pt x="2405825" y="211063"/>
                  <a:pt x="2426494" y="214397"/>
                </a:cubicBezTo>
                <a:cubicBezTo>
                  <a:pt x="2437858" y="216827"/>
                  <a:pt x="2449383" y="218417"/>
                  <a:pt x="2460975" y="219160"/>
                </a:cubicBezTo>
                <a:lnTo>
                  <a:pt x="2460561" y="218791"/>
                </a:lnTo>
                <a:lnTo>
                  <a:pt x="2426685" y="214111"/>
                </a:lnTo>
                <a:cubicBezTo>
                  <a:pt x="2406016" y="210397"/>
                  <a:pt x="2387442" y="205255"/>
                  <a:pt x="2370107" y="201253"/>
                </a:cubicBezTo>
                <a:cubicBezTo>
                  <a:pt x="2345913" y="195253"/>
                  <a:pt x="2320672" y="188967"/>
                  <a:pt x="2295621" y="184584"/>
                </a:cubicBezTo>
                <a:cubicBezTo>
                  <a:pt x="2270570" y="180203"/>
                  <a:pt x="2245710" y="177345"/>
                  <a:pt x="2222850" y="175058"/>
                </a:cubicBezTo>
                <a:cubicBezTo>
                  <a:pt x="2188341" y="171363"/>
                  <a:pt x="2153537" y="171363"/>
                  <a:pt x="2119028" y="175058"/>
                </a:cubicBezTo>
                <a:close/>
                <a:moveTo>
                  <a:pt x="1578536" y="173853"/>
                </a:moveTo>
                <a:cubicBezTo>
                  <a:pt x="1582353" y="173933"/>
                  <a:pt x="1565530" y="177844"/>
                  <a:pt x="1549242" y="182773"/>
                </a:cubicBezTo>
                <a:cubicBezTo>
                  <a:pt x="1549242" y="181726"/>
                  <a:pt x="1552576" y="179154"/>
                  <a:pt x="1567054" y="175154"/>
                </a:cubicBezTo>
                <a:cubicBezTo>
                  <a:pt x="1573698" y="174225"/>
                  <a:pt x="1577264" y="173827"/>
                  <a:pt x="1578536" y="173853"/>
                </a:cubicBezTo>
                <a:close/>
                <a:moveTo>
                  <a:pt x="1779906" y="167913"/>
                </a:moveTo>
                <a:lnTo>
                  <a:pt x="1768412" y="171630"/>
                </a:lnTo>
                <a:cubicBezTo>
                  <a:pt x="1757506" y="173689"/>
                  <a:pt x="1746848" y="176879"/>
                  <a:pt x="1736599" y="181155"/>
                </a:cubicBezTo>
                <a:cubicBezTo>
                  <a:pt x="1732265" y="182698"/>
                  <a:pt x="1728274" y="185099"/>
                  <a:pt x="1724883" y="188204"/>
                </a:cubicBezTo>
                <a:cubicBezTo>
                  <a:pt x="1720559" y="194233"/>
                  <a:pt x="1714472" y="198758"/>
                  <a:pt x="1707452" y="201158"/>
                </a:cubicBezTo>
                <a:cubicBezTo>
                  <a:pt x="1695232" y="203682"/>
                  <a:pt x="1682783" y="204996"/>
                  <a:pt x="1670305" y="205063"/>
                </a:cubicBezTo>
                <a:cubicBezTo>
                  <a:pt x="1657351" y="204016"/>
                  <a:pt x="1616679" y="211827"/>
                  <a:pt x="1573150" y="220779"/>
                </a:cubicBezTo>
                <a:cubicBezTo>
                  <a:pt x="1551718" y="226304"/>
                  <a:pt x="1529621" y="232591"/>
                  <a:pt x="1510094" y="238498"/>
                </a:cubicBezTo>
                <a:cubicBezTo>
                  <a:pt x="1500379" y="241450"/>
                  <a:pt x="1491140" y="243926"/>
                  <a:pt x="1483139" y="247068"/>
                </a:cubicBezTo>
                <a:cubicBezTo>
                  <a:pt x="1475137" y="250213"/>
                  <a:pt x="1468280" y="253069"/>
                  <a:pt x="1462660" y="255547"/>
                </a:cubicBezTo>
                <a:cubicBezTo>
                  <a:pt x="1444086" y="264213"/>
                  <a:pt x="1421702" y="273168"/>
                  <a:pt x="1397985" y="282692"/>
                </a:cubicBezTo>
                <a:lnTo>
                  <a:pt x="1325024" y="314791"/>
                </a:lnTo>
                <a:cubicBezTo>
                  <a:pt x="1305840" y="324953"/>
                  <a:pt x="1286019" y="333871"/>
                  <a:pt x="1265683" y="341462"/>
                </a:cubicBezTo>
                <a:cubicBezTo>
                  <a:pt x="1259301" y="343701"/>
                  <a:pt x="1253848" y="345415"/>
                  <a:pt x="1250336" y="346177"/>
                </a:cubicBezTo>
                <a:lnTo>
                  <a:pt x="1247825" y="345500"/>
                </a:lnTo>
                <a:lnTo>
                  <a:pt x="1247204" y="345937"/>
                </a:lnTo>
                <a:cubicBezTo>
                  <a:pt x="1244442" y="349080"/>
                  <a:pt x="1253491" y="346699"/>
                  <a:pt x="1266254" y="342222"/>
                </a:cubicBezTo>
                <a:cubicBezTo>
                  <a:pt x="1286590" y="334631"/>
                  <a:pt x="1306412" y="325717"/>
                  <a:pt x="1325595" y="315552"/>
                </a:cubicBezTo>
                <a:lnTo>
                  <a:pt x="1398556" y="283453"/>
                </a:lnTo>
                <a:cubicBezTo>
                  <a:pt x="1422274" y="273929"/>
                  <a:pt x="1444657" y="264975"/>
                  <a:pt x="1463231" y="256307"/>
                </a:cubicBezTo>
                <a:cubicBezTo>
                  <a:pt x="1468851" y="253830"/>
                  <a:pt x="1475709" y="250973"/>
                  <a:pt x="1483710" y="247830"/>
                </a:cubicBezTo>
                <a:cubicBezTo>
                  <a:pt x="1491711" y="244686"/>
                  <a:pt x="1500950" y="242210"/>
                  <a:pt x="1510666" y="239257"/>
                </a:cubicBezTo>
                <a:cubicBezTo>
                  <a:pt x="1530192" y="233353"/>
                  <a:pt x="1552290" y="227065"/>
                  <a:pt x="1573721" y="221540"/>
                </a:cubicBezTo>
                <a:cubicBezTo>
                  <a:pt x="1617250" y="212588"/>
                  <a:pt x="1657922" y="204777"/>
                  <a:pt x="1670876" y="205824"/>
                </a:cubicBezTo>
                <a:cubicBezTo>
                  <a:pt x="1683354" y="205758"/>
                  <a:pt x="1695803" y="204443"/>
                  <a:pt x="1708024" y="201919"/>
                </a:cubicBezTo>
                <a:cubicBezTo>
                  <a:pt x="1723073" y="201967"/>
                  <a:pt x="1738094" y="200596"/>
                  <a:pt x="1752887" y="197823"/>
                </a:cubicBezTo>
                <a:lnTo>
                  <a:pt x="1819333" y="189850"/>
                </a:lnTo>
                <a:lnTo>
                  <a:pt x="1819085" y="189155"/>
                </a:lnTo>
                <a:cubicBezTo>
                  <a:pt x="1804341" y="188233"/>
                  <a:pt x="1789529" y="188775"/>
                  <a:pt x="1774889" y="190776"/>
                </a:cubicBezTo>
                <a:lnTo>
                  <a:pt x="1708225" y="201177"/>
                </a:lnTo>
                <a:lnTo>
                  <a:pt x="1725169" y="188585"/>
                </a:lnTo>
                <a:cubicBezTo>
                  <a:pt x="1728560" y="185469"/>
                  <a:pt x="1732551" y="183078"/>
                  <a:pt x="1736884" y="181536"/>
                </a:cubicBezTo>
                <a:cubicBezTo>
                  <a:pt x="1747134" y="177261"/>
                  <a:pt x="1757792" y="174069"/>
                  <a:pt x="1768698" y="172010"/>
                </a:cubicBezTo>
                <a:cubicBezTo>
                  <a:pt x="1777271" y="170059"/>
                  <a:pt x="1781057" y="168774"/>
                  <a:pt x="1781069" y="168011"/>
                </a:cubicBezTo>
                <a:close/>
                <a:moveTo>
                  <a:pt x="1562001" y="157815"/>
                </a:moveTo>
                <a:lnTo>
                  <a:pt x="1561049" y="160107"/>
                </a:lnTo>
                <a:lnTo>
                  <a:pt x="1561058" y="160107"/>
                </a:lnTo>
                <a:lnTo>
                  <a:pt x="1562002" y="157815"/>
                </a:lnTo>
                <a:close/>
                <a:moveTo>
                  <a:pt x="1593136" y="157556"/>
                </a:moveTo>
                <a:lnTo>
                  <a:pt x="1589534" y="157784"/>
                </a:lnTo>
                <a:lnTo>
                  <a:pt x="1584050" y="158366"/>
                </a:lnTo>
                <a:close/>
                <a:moveTo>
                  <a:pt x="1560481" y="156390"/>
                </a:moveTo>
                <a:lnTo>
                  <a:pt x="1557923" y="156642"/>
                </a:lnTo>
                <a:lnTo>
                  <a:pt x="1486663" y="177917"/>
                </a:lnTo>
                <a:cubicBezTo>
                  <a:pt x="1482091" y="177917"/>
                  <a:pt x="1473328" y="178394"/>
                  <a:pt x="1473804" y="176583"/>
                </a:cubicBezTo>
                <a:cubicBezTo>
                  <a:pt x="1476185" y="168680"/>
                  <a:pt x="1487330" y="155153"/>
                  <a:pt x="1369029" y="191823"/>
                </a:cubicBezTo>
                <a:cubicBezTo>
                  <a:pt x="1356790" y="196204"/>
                  <a:pt x="1350551" y="197776"/>
                  <a:pt x="1348110" y="197740"/>
                </a:cubicBezTo>
                <a:lnTo>
                  <a:pt x="1349779" y="194413"/>
                </a:lnTo>
                <a:lnTo>
                  <a:pt x="1349216" y="194966"/>
                </a:lnTo>
                <a:cubicBezTo>
                  <a:pt x="1343692" y="199063"/>
                  <a:pt x="1344168" y="201539"/>
                  <a:pt x="1368266" y="192775"/>
                </a:cubicBezTo>
                <a:cubicBezTo>
                  <a:pt x="1486757" y="156104"/>
                  <a:pt x="1475613" y="169629"/>
                  <a:pt x="1473041" y="177535"/>
                </a:cubicBezTo>
                <a:cubicBezTo>
                  <a:pt x="1472803" y="178440"/>
                  <a:pt x="1474875" y="178678"/>
                  <a:pt x="1477578" y="178738"/>
                </a:cubicBezTo>
                <a:lnTo>
                  <a:pt x="1485503" y="178863"/>
                </a:lnTo>
                <a:lnTo>
                  <a:pt x="1486663" y="178488"/>
                </a:lnTo>
                <a:lnTo>
                  <a:pt x="1560528" y="156433"/>
                </a:lnTo>
                <a:close/>
                <a:moveTo>
                  <a:pt x="1394596" y="141411"/>
                </a:moveTo>
                <a:lnTo>
                  <a:pt x="1394270" y="141530"/>
                </a:lnTo>
                <a:cubicBezTo>
                  <a:pt x="1376839" y="148007"/>
                  <a:pt x="1356836" y="154675"/>
                  <a:pt x="1335024" y="164201"/>
                </a:cubicBezTo>
                <a:lnTo>
                  <a:pt x="1334661" y="164313"/>
                </a:lnTo>
                <a:lnTo>
                  <a:pt x="1330236" y="167724"/>
                </a:lnTo>
                <a:lnTo>
                  <a:pt x="1311996" y="176229"/>
                </a:lnTo>
                <a:lnTo>
                  <a:pt x="1302194" y="180299"/>
                </a:lnTo>
                <a:lnTo>
                  <a:pt x="1284828" y="187348"/>
                </a:lnTo>
                <a:cubicBezTo>
                  <a:pt x="1269207" y="193158"/>
                  <a:pt x="1256253" y="199253"/>
                  <a:pt x="1245585" y="204206"/>
                </a:cubicBezTo>
                <a:cubicBezTo>
                  <a:pt x="1234917" y="209160"/>
                  <a:pt x="1225773" y="213731"/>
                  <a:pt x="1218439" y="217065"/>
                </a:cubicBezTo>
                <a:cubicBezTo>
                  <a:pt x="1209295" y="221332"/>
                  <a:pt x="1200475" y="226268"/>
                  <a:pt x="1192055" y="231829"/>
                </a:cubicBezTo>
                <a:cubicBezTo>
                  <a:pt x="1184149" y="237830"/>
                  <a:pt x="1192055" y="237543"/>
                  <a:pt x="1194245" y="239353"/>
                </a:cubicBezTo>
                <a:cubicBezTo>
                  <a:pt x="1195341" y="240258"/>
                  <a:pt x="1197341" y="240639"/>
                  <a:pt x="1203139" y="238984"/>
                </a:cubicBezTo>
                <a:lnTo>
                  <a:pt x="1212148" y="235808"/>
                </a:lnTo>
                <a:lnTo>
                  <a:pt x="1203854" y="238650"/>
                </a:lnTo>
                <a:cubicBezTo>
                  <a:pt x="1198008" y="240256"/>
                  <a:pt x="1196007" y="239875"/>
                  <a:pt x="1195102" y="239161"/>
                </a:cubicBezTo>
                <a:cubicBezTo>
                  <a:pt x="1193292" y="237734"/>
                  <a:pt x="1185006" y="237638"/>
                  <a:pt x="1192911" y="231636"/>
                </a:cubicBezTo>
                <a:cubicBezTo>
                  <a:pt x="1201332" y="226074"/>
                  <a:pt x="1210152" y="221140"/>
                  <a:pt x="1219296" y="216873"/>
                </a:cubicBezTo>
                <a:cubicBezTo>
                  <a:pt x="1226630" y="213349"/>
                  <a:pt x="1235488" y="209062"/>
                  <a:pt x="1246442" y="204014"/>
                </a:cubicBezTo>
                <a:cubicBezTo>
                  <a:pt x="1257396" y="198967"/>
                  <a:pt x="1270064" y="192965"/>
                  <a:pt x="1285685" y="187155"/>
                </a:cubicBezTo>
                <a:lnTo>
                  <a:pt x="1302194" y="180299"/>
                </a:lnTo>
                <a:lnTo>
                  <a:pt x="1310476" y="176938"/>
                </a:lnTo>
                <a:lnTo>
                  <a:pt x="1311996" y="176229"/>
                </a:lnTo>
                <a:lnTo>
                  <a:pt x="1318915" y="173356"/>
                </a:lnTo>
                <a:cubicBezTo>
                  <a:pt x="1328595" y="168987"/>
                  <a:pt x="1335548" y="165343"/>
                  <a:pt x="1335786" y="163915"/>
                </a:cubicBezTo>
                <a:close/>
                <a:moveTo>
                  <a:pt x="1275120" y="121855"/>
                </a:moveTo>
                <a:lnTo>
                  <a:pt x="1270064" y="125719"/>
                </a:lnTo>
                <a:cubicBezTo>
                  <a:pt x="1263777" y="129341"/>
                  <a:pt x="1250156" y="135244"/>
                  <a:pt x="1224058" y="147436"/>
                </a:cubicBezTo>
                <a:lnTo>
                  <a:pt x="1210539" y="154099"/>
                </a:lnTo>
                <a:lnTo>
                  <a:pt x="1195306" y="161443"/>
                </a:lnTo>
                <a:lnTo>
                  <a:pt x="1191807" y="163331"/>
                </a:lnTo>
                <a:lnTo>
                  <a:pt x="1184757" y="166805"/>
                </a:lnTo>
                <a:lnTo>
                  <a:pt x="1180995" y="169161"/>
                </a:lnTo>
                <a:lnTo>
                  <a:pt x="1176374" y="171653"/>
                </a:lnTo>
                <a:lnTo>
                  <a:pt x="1168958" y="176700"/>
                </a:lnTo>
                <a:lnTo>
                  <a:pt x="1166663" y="178137"/>
                </a:lnTo>
                <a:lnTo>
                  <a:pt x="1166594" y="178308"/>
                </a:lnTo>
                <a:lnTo>
                  <a:pt x="1168958" y="176700"/>
                </a:lnTo>
                <a:lnTo>
                  <a:pt x="1180995" y="169161"/>
                </a:lnTo>
                <a:lnTo>
                  <a:pt x="1191807" y="163331"/>
                </a:lnTo>
                <a:lnTo>
                  <a:pt x="1210539" y="154099"/>
                </a:lnTo>
                <a:lnTo>
                  <a:pt x="1223963" y="147626"/>
                </a:lnTo>
                <a:cubicBezTo>
                  <a:pt x="1250062" y="135148"/>
                  <a:pt x="1263682" y="129719"/>
                  <a:pt x="1269969" y="125909"/>
                </a:cubicBezTo>
                <a:cubicBezTo>
                  <a:pt x="1273112" y="124004"/>
                  <a:pt x="1274565" y="122790"/>
                  <a:pt x="1275124" y="121897"/>
                </a:cubicBezTo>
                <a:close/>
                <a:moveTo>
                  <a:pt x="1671733" y="114765"/>
                </a:moveTo>
                <a:cubicBezTo>
                  <a:pt x="1666685" y="117432"/>
                  <a:pt x="1705261" y="112576"/>
                  <a:pt x="1670399" y="120385"/>
                </a:cubicBezTo>
                <a:cubicBezTo>
                  <a:pt x="1660874" y="122576"/>
                  <a:pt x="1650397" y="124290"/>
                  <a:pt x="1640682" y="126195"/>
                </a:cubicBezTo>
                <a:cubicBezTo>
                  <a:pt x="1630966" y="128100"/>
                  <a:pt x="1622012" y="129815"/>
                  <a:pt x="1614583" y="130672"/>
                </a:cubicBezTo>
                <a:cubicBezTo>
                  <a:pt x="1617726" y="127624"/>
                  <a:pt x="1636871" y="121147"/>
                  <a:pt x="1671733" y="114765"/>
                </a:cubicBezTo>
                <a:close/>
                <a:moveTo>
                  <a:pt x="1498167" y="103868"/>
                </a:moveTo>
                <a:lnTo>
                  <a:pt x="1491728" y="106901"/>
                </a:lnTo>
                <a:lnTo>
                  <a:pt x="1492377" y="106668"/>
                </a:lnTo>
                <a:close/>
                <a:moveTo>
                  <a:pt x="1497319" y="101716"/>
                </a:moveTo>
                <a:cubicBezTo>
                  <a:pt x="1494670" y="101728"/>
                  <a:pt x="1490386" y="102121"/>
                  <a:pt x="1484622" y="102839"/>
                </a:cubicBezTo>
                <a:lnTo>
                  <a:pt x="1463349" y="105864"/>
                </a:lnTo>
                <a:lnTo>
                  <a:pt x="1484650" y="102843"/>
                </a:lnTo>
                <a:cubicBezTo>
                  <a:pt x="1490425" y="102130"/>
                  <a:pt x="1494711" y="101746"/>
                  <a:pt x="1497330" y="101752"/>
                </a:cubicBezTo>
                <a:lnTo>
                  <a:pt x="1499985" y="102989"/>
                </a:lnTo>
                <a:lnTo>
                  <a:pt x="1500210" y="102879"/>
                </a:lnTo>
                <a:cubicBezTo>
                  <a:pt x="1500983" y="102073"/>
                  <a:pt x="1499968" y="101704"/>
                  <a:pt x="1497319" y="101716"/>
                </a:cubicBezTo>
                <a:close/>
                <a:moveTo>
                  <a:pt x="1572926" y="90044"/>
                </a:moveTo>
                <a:lnTo>
                  <a:pt x="1554767" y="95643"/>
                </a:lnTo>
                <a:lnTo>
                  <a:pt x="1537089" y="101630"/>
                </a:lnTo>
                <a:lnTo>
                  <a:pt x="1553910" y="96014"/>
                </a:lnTo>
                <a:close/>
                <a:moveTo>
                  <a:pt x="1878426" y="83904"/>
                </a:moveTo>
                <a:cubicBezTo>
                  <a:pt x="1893761" y="83523"/>
                  <a:pt x="1907858" y="83904"/>
                  <a:pt x="1920526" y="83904"/>
                </a:cubicBezTo>
                <a:cubicBezTo>
                  <a:pt x="1933195" y="83904"/>
                  <a:pt x="1944720" y="85427"/>
                  <a:pt x="1955007" y="86285"/>
                </a:cubicBezTo>
                <a:cubicBezTo>
                  <a:pt x="1962913" y="87142"/>
                  <a:pt x="1967675" y="88190"/>
                  <a:pt x="1954245" y="89523"/>
                </a:cubicBezTo>
                <a:cubicBezTo>
                  <a:pt x="1945672" y="90476"/>
                  <a:pt x="1935957" y="90762"/>
                  <a:pt x="1926813" y="91143"/>
                </a:cubicBezTo>
                <a:cubicBezTo>
                  <a:pt x="1917669" y="91525"/>
                  <a:pt x="1909287" y="91905"/>
                  <a:pt x="1903191" y="91809"/>
                </a:cubicBezTo>
                <a:cubicBezTo>
                  <a:pt x="1891665" y="91809"/>
                  <a:pt x="1878331" y="91809"/>
                  <a:pt x="1863948" y="91809"/>
                </a:cubicBezTo>
                <a:cubicBezTo>
                  <a:pt x="1849565" y="91809"/>
                  <a:pt x="1834230" y="91809"/>
                  <a:pt x="1818799" y="93905"/>
                </a:cubicBezTo>
                <a:lnTo>
                  <a:pt x="1729836" y="101525"/>
                </a:lnTo>
                <a:cubicBezTo>
                  <a:pt x="1743076" y="97811"/>
                  <a:pt x="1770603" y="94000"/>
                  <a:pt x="1769174" y="92001"/>
                </a:cubicBezTo>
                <a:cubicBezTo>
                  <a:pt x="1790415" y="89523"/>
                  <a:pt x="1809941" y="87523"/>
                  <a:pt x="1828134" y="85809"/>
                </a:cubicBezTo>
                <a:cubicBezTo>
                  <a:pt x="1846327" y="84094"/>
                  <a:pt x="1863090" y="84286"/>
                  <a:pt x="1878426" y="83904"/>
                </a:cubicBezTo>
                <a:close/>
                <a:moveTo>
                  <a:pt x="1640015" y="46968"/>
                </a:moveTo>
                <a:lnTo>
                  <a:pt x="1620786" y="49925"/>
                </a:lnTo>
                <a:lnTo>
                  <a:pt x="1602039" y="52092"/>
                </a:lnTo>
                <a:lnTo>
                  <a:pt x="1620311" y="50069"/>
                </a:lnTo>
                <a:close/>
                <a:moveTo>
                  <a:pt x="1857697" y="41091"/>
                </a:moveTo>
                <a:lnTo>
                  <a:pt x="1857560" y="41109"/>
                </a:lnTo>
                <a:cubicBezTo>
                  <a:pt x="1845201" y="43315"/>
                  <a:pt x="1862870" y="43979"/>
                  <a:pt x="1868656" y="45256"/>
                </a:cubicBezTo>
                <a:lnTo>
                  <a:pt x="1870070" y="46330"/>
                </a:lnTo>
                <a:lnTo>
                  <a:pt x="1870780" y="46172"/>
                </a:lnTo>
                <a:cubicBezTo>
                  <a:pt x="1873554" y="44454"/>
                  <a:pt x="1853969" y="43887"/>
                  <a:pt x="1853933" y="42318"/>
                </a:cubicBezTo>
                <a:close/>
                <a:moveTo>
                  <a:pt x="1693450" y="39994"/>
                </a:moveTo>
                <a:lnTo>
                  <a:pt x="1692590" y="40094"/>
                </a:lnTo>
                <a:lnTo>
                  <a:pt x="1668019" y="46378"/>
                </a:lnTo>
                <a:lnTo>
                  <a:pt x="1628395" y="53807"/>
                </a:lnTo>
                <a:cubicBezTo>
                  <a:pt x="1620699" y="54864"/>
                  <a:pt x="1613241" y="57283"/>
                  <a:pt x="1606392" y="60951"/>
                </a:cubicBezTo>
                <a:lnTo>
                  <a:pt x="1607234" y="60832"/>
                </a:lnTo>
                <a:lnTo>
                  <a:pt x="1628870" y="53805"/>
                </a:lnTo>
                <a:lnTo>
                  <a:pt x="1668494" y="46376"/>
                </a:lnTo>
                <a:cubicBezTo>
                  <a:pt x="1677057" y="45338"/>
                  <a:pt x="1685439" y="43195"/>
                  <a:pt x="1693450" y="39994"/>
                </a:cubicBezTo>
                <a:close/>
                <a:moveTo>
                  <a:pt x="1799856" y="38304"/>
                </a:moveTo>
                <a:lnTo>
                  <a:pt x="1799170" y="38309"/>
                </a:lnTo>
                <a:lnTo>
                  <a:pt x="1800531" y="39737"/>
                </a:lnTo>
                <a:cubicBezTo>
                  <a:pt x="1798303" y="40507"/>
                  <a:pt x="1793082" y="41592"/>
                  <a:pt x="1783938" y="43044"/>
                </a:cubicBezTo>
                <a:cubicBezTo>
                  <a:pt x="1752696" y="47807"/>
                  <a:pt x="1745148" y="49950"/>
                  <a:pt x="1744921" y="51306"/>
                </a:cubicBezTo>
                <a:lnTo>
                  <a:pt x="1745433" y="51582"/>
                </a:lnTo>
                <a:lnTo>
                  <a:pt x="1753047" y="48733"/>
                </a:lnTo>
                <a:cubicBezTo>
                  <a:pt x="1758958" y="47346"/>
                  <a:pt x="1768745" y="45518"/>
                  <a:pt x="1784414" y="43042"/>
                </a:cubicBezTo>
                <a:cubicBezTo>
                  <a:pt x="1802845" y="40136"/>
                  <a:pt x="1805512" y="38709"/>
                  <a:pt x="1799856" y="38304"/>
                </a:cubicBezTo>
                <a:close/>
                <a:moveTo>
                  <a:pt x="1903476" y="2180"/>
                </a:moveTo>
                <a:cubicBezTo>
                  <a:pt x="1927574" y="2180"/>
                  <a:pt x="1933194" y="4846"/>
                  <a:pt x="1934623" y="7133"/>
                </a:cubicBezTo>
                <a:cubicBezTo>
                  <a:pt x="1936052" y="9418"/>
                  <a:pt x="1933385" y="11896"/>
                  <a:pt x="1940814" y="13990"/>
                </a:cubicBezTo>
                <a:cubicBezTo>
                  <a:pt x="1945577" y="15278"/>
                  <a:pt x="1946243" y="16730"/>
                  <a:pt x="1945791" y="18242"/>
                </a:cubicBezTo>
                <a:lnTo>
                  <a:pt x="1944071" y="22803"/>
                </a:lnTo>
                <a:lnTo>
                  <a:pt x="1944719" y="22659"/>
                </a:lnTo>
                <a:cubicBezTo>
                  <a:pt x="1982819" y="22659"/>
                  <a:pt x="2025682" y="18753"/>
                  <a:pt x="2058257" y="22659"/>
                </a:cubicBezTo>
                <a:cubicBezTo>
                  <a:pt x="2092928" y="26087"/>
                  <a:pt x="2106549" y="28373"/>
                  <a:pt x="2097881" y="29707"/>
                </a:cubicBezTo>
                <a:cubicBezTo>
                  <a:pt x="2087908" y="30678"/>
                  <a:pt x="2077898" y="31126"/>
                  <a:pt x="2067877" y="31040"/>
                </a:cubicBezTo>
                <a:cubicBezTo>
                  <a:pt x="2052161" y="31516"/>
                  <a:pt x="2030730" y="30564"/>
                  <a:pt x="2003298" y="32279"/>
                </a:cubicBezTo>
                <a:cubicBezTo>
                  <a:pt x="1982905" y="31069"/>
                  <a:pt x="1962445" y="31640"/>
                  <a:pt x="1942148" y="33994"/>
                </a:cubicBezTo>
                <a:cubicBezTo>
                  <a:pt x="1929670" y="34278"/>
                  <a:pt x="1917287" y="35137"/>
                  <a:pt x="1905000" y="36184"/>
                </a:cubicBezTo>
                <a:cubicBezTo>
                  <a:pt x="1901333" y="34469"/>
                  <a:pt x="1905405" y="32089"/>
                  <a:pt x="1913323" y="29635"/>
                </a:cubicBezTo>
                <a:lnTo>
                  <a:pt x="1925154" y="27007"/>
                </a:lnTo>
                <a:lnTo>
                  <a:pt x="1912656" y="29755"/>
                </a:lnTo>
                <a:cubicBezTo>
                  <a:pt x="1908697" y="30994"/>
                  <a:pt x="1905700" y="32220"/>
                  <a:pt x="1904150" y="33351"/>
                </a:cubicBezTo>
                <a:lnTo>
                  <a:pt x="1904323" y="36203"/>
                </a:lnTo>
                <a:lnTo>
                  <a:pt x="1904524" y="36184"/>
                </a:lnTo>
                <a:cubicBezTo>
                  <a:pt x="1893356" y="39518"/>
                  <a:pt x="1922735" y="41102"/>
                  <a:pt x="1884629" y="45593"/>
                </a:cubicBezTo>
                <a:lnTo>
                  <a:pt x="1864208" y="47674"/>
                </a:lnTo>
                <a:lnTo>
                  <a:pt x="1863185" y="47901"/>
                </a:lnTo>
                <a:cubicBezTo>
                  <a:pt x="1850803" y="49328"/>
                  <a:pt x="1840040" y="50662"/>
                  <a:pt x="1830515" y="51996"/>
                </a:cubicBezTo>
                <a:cubicBezTo>
                  <a:pt x="1820990" y="53329"/>
                  <a:pt x="1812703" y="55425"/>
                  <a:pt x="1805559" y="57043"/>
                </a:cubicBezTo>
                <a:cubicBezTo>
                  <a:pt x="1794481" y="59520"/>
                  <a:pt x="1783566" y="62702"/>
                  <a:pt x="1772888" y="66569"/>
                </a:cubicBezTo>
                <a:cubicBezTo>
                  <a:pt x="1764583" y="69227"/>
                  <a:pt x="1756115" y="71388"/>
                  <a:pt x="1747552" y="73045"/>
                </a:cubicBezTo>
                <a:cubicBezTo>
                  <a:pt x="1736884" y="74666"/>
                  <a:pt x="1722406" y="77904"/>
                  <a:pt x="1706213" y="81524"/>
                </a:cubicBezTo>
                <a:cubicBezTo>
                  <a:pt x="1694402" y="81047"/>
                  <a:pt x="1682782" y="80570"/>
                  <a:pt x="1684687" y="77904"/>
                </a:cubicBezTo>
                <a:cubicBezTo>
                  <a:pt x="1689021" y="74874"/>
                  <a:pt x="1693955" y="72817"/>
                  <a:pt x="1699165" y="71902"/>
                </a:cubicBezTo>
                <a:cubicBezTo>
                  <a:pt x="1703832" y="70569"/>
                  <a:pt x="1709738" y="68950"/>
                  <a:pt x="1717167" y="67141"/>
                </a:cubicBezTo>
                <a:cubicBezTo>
                  <a:pt x="1725987" y="64835"/>
                  <a:pt x="1734922" y="62997"/>
                  <a:pt x="1743932" y="61616"/>
                </a:cubicBezTo>
                <a:cubicBezTo>
                  <a:pt x="1776603" y="55996"/>
                  <a:pt x="1747457" y="57235"/>
                  <a:pt x="1750314" y="54854"/>
                </a:cubicBezTo>
                <a:lnTo>
                  <a:pt x="1749068" y="54057"/>
                </a:lnTo>
                <a:lnTo>
                  <a:pt x="1749839" y="54854"/>
                </a:lnTo>
                <a:cubicBezTo>
                  <a:pt x="1745933" y="58092"/>
                  <a:pt x="1776128" y="55997"/>
                  <a:pt x="1743457" y="61616"/>
                </a:cubicBezTo>
                <a:cubicBezTo>
                  <a:pt x="1734446" y="62999"/>
                  <a:pt x="1725512" y="64837"/>
                  <a:pt x="1716692" y="67141"/>
                </a:cubicBezTo>
                <a:cubicBezTo>
                  <a:pt x="1709262" y="68952"/>
                  <a:pt x="1703357" y="70570"/>
                  <a:pt x="1698689" y="71904"/>
                </a:cubicBezTo>
                <a:cubicBezTo>
                  <a:pt x="1693479" y="72818"/>
                  <a:pt x="1688545" y="74877"/>
                  <a:pt x="1684211" y="77904"/>
                </a:cubicBezTo>
                <a:cubicBezTo>
                  <a:pt x="1682306" y="80572"/>
                  <a:pt x="1693736" y="81049"/>
                  <a:pt x="1705738" y="81524"/>
                </a:cubicBezTo>
                <a:cubicBezTo>
                  <a:pt x="1616679" y="102956"/>
                  <a:pt x="1658113" y="99908"/>
                  <a:pt x="1728122" y="91811"/>
                </a:cubicBezTo>
                <a:cubicBezTo>
                  <a:pt x="1728455" y="92668"/>
                  <a:pt x="1731955" y="92978"/>
                  <a:pt x="1738516" y="92800"/>
                </a:cubicBezTo>
                <a:lnTo>
                  <a:pt x="1738880" y="92775"/>
                </a:lnTo>
                <a:lnTo>
                  <a:pt x="1728597" y="91811"/>
                </a:lnTo>
                <a:cubicBezTo>
                  <a:pt x="1767364" y="86476"/>
                  <a:pt x="1768602" y="89143"/>
                  <a:pt x="1767745" y="90858"/>
                </a:cubicBezTo>
                <a:lnTo>
                  <a:pt x="1767306" y="90889"/>
                </a:lnTo>
                <a:lnTo>
                  <a:pt x="1768698" y="92001"/>
                </a:lnTo>
                <a:cubicBezTo>
                  <a:pt x="1770127" y="94002"/>
                  <a:pt x="1742600" y="97813"/>
                  <a:pt x="1729360" y="101527"/>
                </a:cubicBezTo>
                <a:cubicBezTo>
                  <a:pt x="1709757" y="104679"/>
                  <a:pt x="1690384" y="109099"/>
                  <a:pt x="1671353" y="114766"/>
                </a:cubicBezTo>
                <a:cubicBezTo>
                  <a:pt x="1636396" y="120767"/>
                  <a:pt x="1617251" y="127626"/>
                  <a:pt x="1614203" y="130674"/>
                </a:cubicBezTo>
                <a:lnTo>
                  <a:pt x="1559243" y="146294"/>
                </a:lnTo>
                <a:cubicBezTo>
                  <a:pt x="1545188" y="150795"/>
                  <a:pt x="1536069" y="153920"/>
                  <a:pt x="1530601" y="156029"/>
                </a:cubicBezTo>
                <a:lnTo>
                  <a:pt x="1526957" y="158005"/>
                </a:lnTo>
                <a:lnTo>
                  <a:pt x="1526245" y="158278"/>
                </a:lnTo>
                <a:lnTo>
                  <a:pt x="1525749" y="158660"/>
                </a:lnTo>
                <a:lnTo>
                  <a:pt x="1523865" y="159681"/>
                </a:lnTo>
                <a:lnTo>
                  <a:pt x="1524401" y="159699"/>
                </a:lnTo>
                <a:lnTo>
                  <a:pt x="1525749" y="158660"/>
                </a:lnTo>
                <a:lnTo>
                  <a:pt x="1526957" y="158005"/>
                </a:lnTo>
                <a:lnTo>
                  <a:pt x="1537213" y="154075"/>
                </a:lnTo>
                <a:cubicBezTo>
                  <a:pt x="1542553" y="152209"/>
                  <a:pt x="1549706" y="149841"/>
                  <a:pt x="1559052" y="146864"/>
                </a:cubicBezTo>
                <a:cubicBezTo>
                  <a:pt x="1552956" y="152293"/>
                  <a:pt x="1591342" y="144197"/>
                  <a:pt x="1629156" y="137340"/>
                </a:cubicBezTo>
                <a:lnTo>
                  <a:pt x="1646301" y="134196"/>
                </a:lnTo>
                <a:lnTo>
                  <a:pt x="1661541" y="132195"/>
                </a:lnTo>
                <a:lnTo>
                  <a:pt x="1685925" y="129433"/>
                </a:lnTo>
                <a:cubicBezTo>
                  <a:pt x="1693831" y="128225"/>
                  <a:pt x="1701851" y="127871"/>
                  <a:pt x="1709833" y="128385"/>
                </a:cubicBezTo>
                <a:cubicBezTo>
                  <a:pt x="1714881" y="129529"/>
                  <a:pt x="1698212" y="134578"/>
                  <a:pt x="1660589" y="143054"/>
                </a:cubicBezTo>
                <a:lnTo>
                  <a:pt x="1658879" y="143050"/>
                </a:lnTo>
                <a:lnTo>
                  <a:pt x="1648111" y="145721"/>
                </a:lnTo>
                <a:lnTo>
                  <a:pt x="1633824" y="149436"/>
                </a:lnTo>
                <a:lnTo>
                  <a:pt x="1602487" y="156961"/>
                </a:lnTo>
                <a:lnTo>
                  <a:pt x="1601130" y="157047"/>
                </a:lnTo>
                <a:lnTo>
                  <a:pt x="1580198" y="164391"/>
                </a:lnTo>
                <a:cubicBezTo>
                  <a:pt x="1563872" y="167231"/>
                  <a:pt x="1547766" y="171202"/>
                  <a:pt x="1532002" y="176299"/>
                </a:cubicBezTo>
                <a:cubicBezTo>
                  <a:pt x="1523820" y="178394"/>
                  <a:pt x="1515971" y="181594"/>
                  <a:pt x="1508666" y="185824"/>
                </a:cubicBezTo>
                <a:cubicBezTo>
                  <a:pt x="1502879" y="189895"/>
                  <a:pt x="1492753" y="195520"/>
                  <a:pt x="1491467" y="198642"/>
                </a:cubicBezTo>
                <a:lnTo>
                  <a:pt x="1491847" y="199019"/>
                </a:lnTo>
                <a:lnTo>
                  <a:pt x="1495402" y="195406"/>
                </a:lnTo>
                <a:cubicBezTo>
                  <a:pt x="1499212" y="192514"/>
                  <a:pt x="1504999" y="189107"/>
                  <a:pt x="1508856" y="186393"/>
                </a:cubicBezTo>
                <a:cubicBezTo>
                  <a:pt x="1516162" y="182164"/>
                  <a:pt x="1524010" y="178963"/>
                  <a:pt x="1532192" y="176869"/>
                </a:cubicBezTo>
                <a:cubicBezTo>
                  <a:pt x="1547956" y="171772"/>
                  <a:pt x="1564063" y="167800"/>
                  <a:pt x="1580389" y="164961"/>
                </a:cubicBezTo>
                <a:lnTo>
                  <a:pt x="1567054" y="174868"/>
                </a:lnTo>
                <a:cubicBezTo>
                  <a:pt x="1552576" y="178868"/>
                  <a:pt x="1549051" y="181440"/>
                  <a:pt x="1549242" y="182487"/>
                </a:cubicBezTo>
                <a:lnTo>
                  <a:pt x="1530192" y="189345"/>
                </a:lnTo>
                <a:lnTo>
                  <a:pt x="1493879" y="201324"/>
                </a:lnTo>
                <a:lnTo>
                  <a:pt x="1530001" y="189631"/>
                </a:lnTo>
                <a:lnTo>
                  <a:pt x="1532483" y="195109"/>
                </a:lnTo>
                <a:lnTo>
                  <a:pt x="1532668" y="195063"/>
                </a:lnTo>
                <a:lnTo>
                  <a:pt x="1532509" y="195166"/>
                </a:lnTo>
                <a:lnTo>
                  <a:pt x="1532763" y="195727"/>
                </a:lnTo>
                <a:lnTo>
                  <a:pt x="1531249" y="196108"/>
                </a:lnTo>
                <a:lnTo>
                  <a:pt x="1529978" y="198871"/>
                </a:lnTo>
                <a:cubicBezTo>
                  <a:pt x="1522495" y="203135"/>
                  <a:pt x="1497974" y="211136"/>
                  <a:pt x="1468470" y="221065"/>
                </a:cubicBezTo>
                <a:cubicBezTo>
                  <a:pt x="1453040" y="226971"/>
                  <a:pt x="1429703" y="234114"/>
                  <a:pt x="1430370" y="236497"/>
                </a:cubicBezTo>
                <a:lnTo>
                  <a:pt x="1431288" y="236410"/>
                </a:lnTo>
                <a:lnTo>
                  <a:pt x="1434158" y="234292"/>
                </a:lnTo>
                <a:cubicBezTo>
                  <a:pt x="1441163" y="231000"/>
                  <a:pt x="1457183" y="225876"/>
                  <a:pt x="1468756" y="221445"/>
                </a:cubicBezTo>
                <a:cubicBezTo>
                  <a:pt x="1508094" y="208205"/>
                  <a:pt x="1538574" y="198396"/>
                  <a:pt x="1531621" y="196300"/>
                </a:cubicBezTo>
                <a:lnTo>
                  <a:pt x="1550195" y="190966"/>
                </a:lnTo>
                <a:cubicBezTo>
                  <a:pt x="1556481" y="189633"/>
                  <a:pt x="1562767" y="188110"/>
                  <a:pt x="1569245" y="187155"/>
                </a:cubicBezTo>
                <a:cubicBezTo>
                  <a:pt x="1570759" y="186985"/>
                  <a:pt x="1572302" y="186985"/>
                  <a:pt x="1573817" y="187155"/>
                </a:cubicBezTo>
                <a:cubicBezTo>
                  <a:pt x="1564292" y="190013"/>
                  <a:pt x="1561340" y="191490"/>
                  <a:pt x="1562471" y="191930"/>
                </a:cubicBezTo>
                <a:lnTo>
                  <a:pt x="1562705" y="191905"/>
                </a:lnTo>
                <a:lnTo>
                  <a:pt x="1564037" y="190735"/>
                </a:lnTo>
                <a:cubicBezTo>
                  <a:pt x="1565816" y="189954"/>
                  <a:pt x="1568911" y="188870"/>
                  <a:pt x="1573626" y="187442"/>
                </a:cubicBezTo>
                <a:lnTo>
                  <a:pt x="1625537" y="177155"/>
                </a:lnTo>
                <a:lnTo>
                  <a:pt x="1650302" y="172298"/>
                </a:lnTo>
                <a:cubicBezTo>
                  <a:pt x="1658779" y="170773"/>
                  <a:pt x="1667542" y="169630"/>
                  <a:pt x="1676305" y="168202"/>
                </a:cubicBezTo>
                <a:lnTo>
                  <a:pt x="1729550" y="159914"/>
                </a:lnTo>
                <a:cubicBezTo>
                  <a:pt x="1747076" y="156772"/>
                  <a:pt x="1764602" y="155818"/>
                  <a:pt x="1781080" y="154104"/>
                </a:cubicBezTo>
                <a:cubicBezTo>
                  <a:pt x="1797559" y="152389"/>
                  <a:pt x="1812894" y="151533"/>
                  <a:pt x="1826705" y="150865"/>
                </a:cubicBezTo>
                <a:cubicBezTo>
                  <a:pt x="1835278" y="150865"/>
                  <a:pt x="1857661" y="150200"/>
                  <a:pt x="1879569" y="148675"/>
                </a:cubicBezTo>
                <a:cubicBezTo>
                  <a:pt x="1962960" y="145237"/>
                  <a:pt x="2046475" y="145998"/>
                  <a:pt x="2129790" y="150961"/>
                </a:cubicBezTo>
                <a:cubicBezTo>
                  <a:pt x="2248358" y="162801"/>
                  <a:pt x="2365811" y="183917"/>
                  <a:pt x="2481072" y="214111"/>
                </a:cubicBezTo>
                <a:lnTo>
                  <a:pt x="2486628" y="216228"/>
                </a:lnTo>
                <a:lnTo>
                  <a:pt x="2525435" y="226495"/>
                </a:lnTo>
                <a:cubicBezTo>
                  <a:pt x="2540604" y="230637"/>
                  <a:pt x="2553796" y="234019"/>
                  <a:pt x="2558225" y="233733"/>
                </a:cubicBezTo>
                <a:cubicBezTo>
                  <a:pt x="2567083" y="233161"/>
                  <a:pt x="2521649" y="219352"/>
                  <a:pt x="2498313" y="211159"/>
                </a:cubicBezTo>
                <a:cubicBezTo>
                  <a:pt x="2483740" y="205636"/>
                  <a:pt x="2468119" y="201633"/>
                  <a:pt x="2452212" y="196872"/>
                </a:cubicBezTo>
                <a:lnTo>
                  <a:pt x="2403349" y="182965"/>
                </a:lnTo>
                <a:cubicBezTo>
                  <a:pt x="2374107" y="175631"/>
                  <a:pt x="2353057" y="170392"/>
                  <a:pt x="2373821" y="171535"/>
                </a:cubicBezTo>
                <a:cubicBezTo>
                  <a:pt x="2394586" y="172678"/>
                  <a:pt x="2430971" y="181918"/>
                  <a:pt x="2458022" y="189061"/>
                </a:cubicBezTo>
                <a:cubicBezTo>
                  <a:pt x="2488979" y="196776"/>
                  <a:pt x="2518982" y="208111"/>
                  <a:pt x="2548033" y="217637"/>
                </a:cubicBezTo>
                <a:cubicBezTo>
                  <a:pt x="2577085" y="227161"/>
                  <a:pt x="2604326" y="238686"/>
                  <a:pt x="2629758" y="248689"/>
                </a:cubicBezTo>
                <a:cubicBezTo>
                  <a:pt x="2712054" y="282500"/>
                  <a:pt x="2811781" y="327174"/>
                  <a:pt x="2886933" y="373941"/>
                </a:cubicBezTo>
                <a:cubicBezTo>
                  <a:pt x="3001928" y="443532"/>
                  <a:pt x="3109018" y="525418"/>
                  <a:pt x="3206306" y="618164"/>
                </a:cubicBezTo>
                <a:lnTo>
                  <a:pt x="3234742" y="647927"/>
                </a:lnTo>
                <a:lnTo>
                  <a:pt x="3206687" y="617304"/>
                </a:lnTo>
                <a:cubicBezTo>
                  <a:pt x="3220403" y="629401"/>
                  <a:pt x="3234690" y="640831"/>
                  <a:pt x="3247835" y="653499"/>
                </a:cubicBezTo>
                <a:lnTo>
                  <a:pt x="3299952" y="706745"/>
                </a:lnTo>
                <a:lnTo>
                  <a:pt x="3300604" y="707315"/>
                </a:lnTo>
                <a:lnTo>
                  <a:pt x="3326035" y="734081"/>
                </a:lnTo>
                <a:lnTo>
                  <a:pt x="3325178" y="735224"/>
                </a:lnTo>
                <a:cubicBezTo>
                  <a:pt x="3319011" y="729937"/>
                  <a:pt x="3316629" y="728300"/>
                  <a:pt x="3316668" y="728992"/>
                </a:cubicBezTo>
                <a:lnTo>
                  <a:pt x="3317125" y="729581"/>
                </a:lnTo>
                <a:lnTo>
                  <a:pt x="3325178" y="735509"/>
                </a:lnTo>
                <a:lnTo>
                  <a:pt x="3360706" y="774943"/>
                </a:lnTo>
                <a:lnTo>
                  <a:pt x="3395282" y="817519"/>
                </a:lnTo>
                <a:lnTo>
                  <a:pt x="3412903" y="839046"/>
                </a:lnTo>
                <a:lnTo>
                  <a:pt x="3429763" y="861429"/>
                </a:lnTo>
                <a:cubicBezTo>
                  <a:pt x="3440907" y="876479"/>
                  <a:pt x="3452241" y="891528"/>
                  <a:pt x="3463576" y="906673"/>
                </a:cubicBezTo>
                <a:cubicBezTo>
                  <a:pt x="3506858" y="967367"/>
                  <a:pt x="3546091" y="1030841"/>
                  <a:pt x="3581020" y="1096697"/>
                </a:cubicBezTo>
                <a:cubicBezTo>
                  <a:pt x="3586354" y="1106698"/>
                  <a:pt x="3591688" y="1116700"/>
                  <a:pt x="3596450" y="1125844"/>
                </a:cubicBezTo>
                <a:cubicBezTo>
                  <a:pt x="3600165" y="1133197"/>
                  <a:pt x="3603346" y="1140807"/>
                  <a:pt x="3605975" y="1148608"/>
                </a:cubicBezTo>
                <a:cubicBezTo>
                  <a:pt x="3602003" y="1144189"/>
                  <a:pt x="3598555" y="1139331"/>
                  <a:pt x="3595688" y="1134130"/>
                </a:cubicBezTo>
                <a:lnTo>
                  <a:pt x="3579496" y="1110032"/>
                </a:lnTo>
                <a:cubicBezTo>
                  <a:pt x="3568637" y="1093840"/>
                  <a:pt x="3559207" y="1080504"/>
                  <a:pt x="3560446" y="1088506"/>
                </a:cubicBezTo>
                <a:cubicBezTo>
                  <a:pt x="3554912" y="1077504"/>
                  <a:pt x="3548034" y="1067236"/>
                  <a:pt x="3539967" y="1057930"/>
                </a:cubicBezTo>
                <a:cubicBezTo>
                  <a:pt x="3538729" y="1056978"/>
                  <a:pt x="3538371" y="1057478"/>
                  <a:pt x="3538502" y="1058716"/>
                </a:cubicBezTo>
                <a:lnTo>
                  <a:pt x="3539343" y="1061709"/>
                </a:lnTo>
                <a:lnTo>
                  <a:pt x="3538717" y="1059098"/>
                </a:lnTo>
                <a:cubicBezTo>
                  <a:pt x="3538586" y="1057860"/>
                  <a:pt x="3538871" y="1057360"/>
                  <a:pt x="3539967" y="1058312"/>
                </a:cubicBezTo>
                <a:cubicBezTo>
                  <a:pt x="3548158" y="1067722"/>
                  <a:pt x="3555130" y="1078124"/>
                  <a:pt x="3560731" y="1089268"/>
                </a:cubicBezTo>
                <a:lnTo>
                  <a:pt x="3559277" y="1091853"/>
                </a:lnTo>
                <a:lnTo>
                  <a:pt x="3560820" y="1089427"/>
                </a:lnTo>
                <a:lnTo>
                  <a:pt x="3560731" y="1089268"/>
                </a:lnTo>
                <a:cubicBezTo>
                  <a:pt x="3560326" y="1087268"/>
                  <a:pt x="3560612" y="1086601"/>
                  <a:pt x="3561444" y="1086979"/>
                </a:cubicBezTo>
                <a:cubicBezTo>
                  <a:pt x="3563939" y="1088113"/>
                  <a:pt x="3571351" y="1098650"/>
                  <a:pt x="3579781" y="1110795"/>
                </a:cubicBezTo>
                <a:lnTo>
                  <a:pt x="3595973" y="1134893"/>
                </a:lnTo>
                <a:cubicBezTo>
                  <a:pt x="3598840" y="1140094"/>
                  <a:pt x="3602288" y="1144951"/>
                  <a:pt x="3606260" y="1149371"/>
                </a:cubicBezTo>
                <a:lnTo>
                  <a:pt x="3630835" y="1197567"/>
                </a:lnTo>
                <a:lnTo>
                  <a:pt x="3631256" y="1198764"/>
                </a:lnTo>
                <a:lnTo>
                  <a:pt x="3654457" y="1238049"/>
                </a:lnTo>
                <a:cubicBezTo>
                  <a:pt x="3662743" y="1253955"/>
                  <a:pt x="3671888" y="1271481"/>
                  <a:pt x="3680269" y="1290436"/>
                </a:cubicBezTo>
                <a:cubicBezTo>
                  <a:pt x="3697291" y="1329651"/>
                  <a:pt x="3711464" y="1370046"/>
                  <a:pt x="3722656" y="1411308"/>
                </a:cubicBezTo>
                <a:cubicBezTo>
                  <a:pt x="3726561" y="1426167"/>
                  <a:pt x="3730847" y="1440931"/>
                  <a:pt x="3734372" y="1455600"/>
                </a:cubicBezTo>
                <a:cubicBezTo>
                  <a:pt x="3737896" y="1470268"/>
                  <a:pt x="3740658" y="1484937"/>
                  <a:pt x="3743897" y="1499319"/>
                </a:cubicBezTo>
                <a:cubicBezTo>
                  <a:pt x="3749040" y="1521989"/>
                  <a:pt x="3753422" y="1542944"/>
                  <a:pt x="3758470" y="1563804"/>
                </a:cubicBezTo>
                <a:cubicBezTo>
                  <a:pt x="3763518" y="1584664"/>
                  <a:pt x="3769233" y="1606952"/>
                  <a:pt x="3774948" y="1627621"/>
                </a:cubicBezTo>
                <a:cubicBezTo>
                  <a:pt x="3787807" y="1681247"/>
                  <a:pt x="3792855" y="1712680"/>
                  <a:pt x="3790855" y="1737064"/>
                </a:cubicBezTo>
                <a:cubicBezTo>
                  <a:pt x="3790283" y="1746589"/>
                  <a:pt x="3790855" y="1759542"/>
                  <a:pt x="3790855" y="1775164"/>
                </a:cubicBezTo>
                <a:cubicBezTo>
                  <a:pt x="3791331" y="1783069"/>
                  <a:pt x="3791712" y="1791261"/>
                  <a:pt x="3792188" y="1799738"/>
                </a:cubicBezTo>
                <a:cubicBezTo>
                  <a:pt x="3792665" y="1808215"/>
                  <a:pt x="3792665" y="1817550"/>
                  <a:pt x="3792855" y="1826694"/>
                </a:cubicBezTo>
                <a:cubicBezTo>
                  <a:pt x="3793617" y="1855269"/>
                  <a:pt x="3793522" y="1875652"/>
                  <a:pt x="3792855" y="1888892"/>
                </a:cubicBezTo>
                <a:cubicBezTo>
                  <a:pt x="3792188" y="1902132"/>
                  <a:pt x="3789331" y="1908418"/>
                  <a:pt x="3787045" y="1909466"/>
                </a:cubicBezTo>
                <a:cubicBezTo>
                  <a:pt x="3783426" y="1995191"/>
                  <a:pt x="3775330" y="1984047"/>
                  <a:pt x="3767995" y="1982237"/>
                </a:cubicBezTo>
                <a:lnTo>
                  <a:pt x="3765900" y="1928802"/>
                </a:lnTo>
                <a:cubicBezTo>
                  <a:pt x="3765138" y="1910895"/>
                  <a:pt x="3764852" y="1893083"/>
                  <a:pt x="3762947" y="1875271"/>
                </a:cubicBezTo>
                <a:lnTo>
                  <a:pt x="3763065" y="1873582"/>
                </a:lnTo>
                <a:lnTo>
                  <a:pt x="3756374" y="1838409"/>
                </a:lnTo>
                <a:cubicBezTo>
                  <a:pt x="3755707" y="1825360"/>
                  <a:pt x="3754755" y="1815454"/>
                  <a:pt x="3753612" y="1807167"/>
                </a:cubicBezTo>
                <a:cubicBezTo>
                  <a:pt x="3752469" y="1798881"/>
                  <a:pt x="3750659" y="1792308"/>
                  <a:pt x="3749135" y="1785736"/>
                </a:cubicBezTo>
                <a:lnTo>
                  <a:pt x="3739528" y="1733134"/>
                </a:lnTo>
                <a:lnTo>
                  <a:pt x="3748374" y="1785546"/>
                </a:lnTo>
                <a:cubicBezTo>
                  <a:pt x="3749898" y="1792118"/>
                  <a:pt x="3751517" y="1798785"/>
                  <a:pt x="3752851" y="1806977"/>
                </a:cubicBezTo>
                <a:cubicBezTo>
                  <a:pt x="3754184" y="1815168"/>
                  <a:pt x="3754946" y="1825170"/>
                  <a:pt x="3755613" y="1838219"/>
                </a:cubicBezTo>
                <a:lnTo>
                  <a:pt x="3755525" y="1838259"/>
                </a:lnTo>
                <a:lnTo>
                  <a:pt x="3762566" y="1875366"/>
                </a:lnTo>
                <a:cubicBezTo>
                  <a:pt x="3764566" y="1893082"/>
                  <a:pt x="3764756" y="1910894"/>
                  <a:pt x="3765518" y="1928801"/>
                </a:cubicBezTo>
                <a:lnTo>
                  <a:pt x="3767614" y="1982236"/>
                </a:lnTo>
                <a:cubicBezTo>
                  <a:pt x="3764185" y="1985284"/>
                  <a:pt x="3761708" y="1965377"/>
                  <a:pt x="3759518" y="1939088"/>
                </a:cubicBezTo>
                <a:cubicBezTo>
                  <a:pt x="3758565" y="1925658"/>
                  <a:pt x="3757517" y="1911085"/>
                  <a:pt x="3756469" y="1896797"/>
                </a:cubicBezTo>
                <a:lnTo>
                  <a:pt x="3751232" y="1857277"/>
                </a:lnTo>
                <a:lnTo>
                  <a:pt x="3745707" y="1857745"/>
                </a:lnTo>
                <a:cubicBezTo>
                  <a:pt x="3743612" y="1836409"/>
                  <a:pt x="3741040" y="1824312"/>
                  <a:pt x="3738658" y="1810120"/>
                </a:cubicBezTo>
                <a:cubicBezTo>
                  <a:pt x="3734458" y="1791070"/>
                  <a:pt x="3731315" y="1771801"/>
                  <a:pt x="3729229" y="1752399"/>
                </a:cubicBezTo>
                <a:cubicBezTo>
                  <a:pt x="3730381" y="1740654"/>
                  <a:pt x="3730601" y="1728843"/>
                  <a:pt x="3729896" y="1717061"/>
                </a:cubicBezTo>
                <a:lnTo>
                  <a:pt x="3730436" y="1704700"/>
                </a:lnTo>
                <a:lnTo>
                  <a:pt x="3729907" y="1704249"/>
                </a:lnTo>
                <a:cubicBezTo>
                  <a:pt x="3729109" y="1705369"/>
                  <a:pt x="3729086" y="1710393"/>
                  <a:pt x="3729324" y="1716775"/>
                </a:cubicBezTo>
                <a:cubicBezTo>
                  <a:pt x="3730238" y="1728633"/>
                  <a:pt x="3730200" y="1740549"/>
                  <a:pt x="3729229" y="1752398"/>
                </a:cubicBezTo>
                <a:cubicBezTo>
                  <a:pt x="3726562" y="1742873"/>
                  <a:pt x="3724276" y="1731824"/>
                  <a:pt x="3721323" y="1717632"/>
                </a:cubicBezTo>
                <a:cubicBezTo>
                  <a:pt x="3718370" y="1703440"/>
                  <a:pt x="3714560" y="1686580"/>
                  <a:pt x="3711036" y="1665816"/>
                </a:cubicBezTo>
                <a:lnTo>
                  <a:pt x="3710803" y="1664696"/>
                </a:lnTo>
                <a:lnTo>
                  <a:pt x="3692557" y="1606952"/>
                </a:lnTo>
                <a:cubicBezTo>
                  <a:pt x="3687985" y="1597427"/>
                  <a:pt x="3684937" y="1596664"/>
                  <a:pt x="3683032" y="1598569"/>
                </a:cubicBezTo>
                <a:cubicBezTo>
                  <a:pt x="3680175" y="1585615"/>
                  <a:pt x="3677508" y="1573233"/>
                  <a:pt x="3674841" y="1561041"/>
                </a:cubicBezTo>
                <a:cubicBezTo>
                  <a:pt x="3672174" y="1548849"/>
                  <a:pt x="3668840" y="1537610"/>
                  <a:pt x="3665982" y="1526179"/>
                </a:cubicBezTo>
                <a:cubicBezTo>
                  <a:pt x="3663125" y="1514750"/>
                  <a:pt x="3660553" y="1503986"/>
                  <a:pt x="3657981" y="1493128"/>
                </a:cubicBezTo>
                <a:lnTo>
                  <a:pt x="3654267" y="1477126"/>
                </a:lnTo>
                <a:lnTo>
                  <a:pt x="3649504" y="1462076"/>
                </a:lnTo>
                <a:lnTo>
                  <a:pt x="3641135" y="1428692"/>
                </a:lnTo>
                <a:lnTo>
                  <a:pt x="3640932" y="1428262"/>
                </a:lnTo>
                <a:cubicBezTo>
                  <a:pt x="3637122" y="1417118"/>
                  <a:pt x="3633502" y="1405878"/>
                  <a:pt x="3629502" y="1394829"/>
                </a:cubicBezTo>
                <a:lnTo>
                  <a:pt x="3616548" y="1361968"/>
                </a:lnTo>
                <a:lnTo>
                  <a:pt x="3617985" y="1359472"/>
                </a:lnTo>
                <a:lnTo>
                  <a:pt x="3616739" y="1361492"/>
                </a:lnTo>
                <a:lnTo>
                  <a:pt x="3615310" y="1361492"/>
                </a:lnTo>
                <a:cubicBezTo>
                  <a:pt x="3608642" y="1345586"/>
                  <a:pt x="3602546" y="1329584"/>
                  <a:pt x="3595498" y="1313867"/>
                </a:cubicBezTo>
                <a:lnTo>
                  <a:pt x="3573590" y="1267005"/>
                </a:lnTo>
                <a:cubicBezTo>
                  <a:pt x="3564065" y="1244906"/>
                  <a:pt x="3553588" y="1226714"/>
                  <a:pt x="3545015" y="1211474"/>
                </a:cubicBezTo>
                <a:cubicBezTo>
                  <a:pt x="3536443" y="1196234"/>
                  <a:pt x="3529299" y="1183947"/>
                  <a:pt x="3523489" y="1174993"/>
                </a:cubicBezTo>
                <a:cubicBezTo>
                  <a:pt x="3517345" y="1166468"/>
                  <a:pt x="3512654" y="1160991"/>
                  <a:pt x="3509523" y="1158646"/>
                </a:cubicBezTo>
                <a:lnTo>
                  <a:pt x="3505286" y="1160891"/>
                </a:lnTo>
                <a:lnTo>
                  <a:pt x="3505391" y="1161086"/>
                </a:lnTo>
                <a:cubicBezTo>
                  <a:pt x="3502343" y="1159943"/>
                  <a:pt x="3501867" y="1162991"/>
                  <a:pt x="3503391" y="1169373"/>
                </a:cubicBezTo>
                <a:cubicBezTo>
                  <a:pt x="3504458" y="1173469"/>
                  <a:pt x="3505724" y="1177507"/>
                  <a:pt x="3507201" y="1181469"/>
                </a:cubicBezTo>
                <a:cubicBezTo>
                  <a:pt x="3508725" y="1186327"/>
                  <a:pt x="3510630" y="1192042"/>
                  <a:pt x="3512916" y="1198424"/>
                </a:cubicBezTo>
                <a:cubicBezTo>
                  <a:pt x="3507130" y="1189209"/>
                  <a:pt x="3504320" y="1185976"/>
                  <a:pt x="3503032" y="1185806"/>
                </a:cubicBezTo>
                <a:lnTo>
                  <a:pt x="3502982" y="1186190"/>
                </a:lnTo>
                <a:lnTo>
                  <a:pt x="3505810" y="1188724"/>
                </a:lnTo>
                <a:cubicBezTo>
                  <a:pt x="3507397" y="1190705"/>
                  <a:pt x="3509546" y="1193817"/>
                  <a:pt x="3512439" y="1198425"/>
                </a:cubicBezTo>
                <a:lnTo>
                  <a:pt x="3548444" y="1294627"/>
                </a:lnTo>
                <a:lnTo>
                  <a:pt x="3548590" y="1295156"/>
                </a:lnTo>
                <a:lnTo>
                  <a:pt x="3567399" y="1336536"/>
                </a:lnTo>
                <a:cubicBezTo>
                  <a:pt x="3573019" y="1350157"/>
                  <a:pt x="3578638" y="1362921"/>
                  <a:pt x="3584258" y="1374636"/>
                </a:cubicBezTo>
                <a:cubicBezTo>
                  <a:pt x="3589020" y="1384161"/>
                  <a:pt x="3593783" y="1394163"/>
                  <a:pt x="3598260" y="1404640"/>
                </a:cubicBezTo>
                <a:cubicBezTo>
                  <a:pt x="3602737" y="1415118"/>
                  <a:pt x="3606546" y="1426357"/>
                  <a:pt x="3610737" y="1438073"/>
                </a:cubicBezTo>
                <a:cubicBezTo>
                  <a:pt x="3620224" y="1463590"/>
                  <a:pt x="3628425" y="1489555"/>
                  <a:pt x="3635312" y="1515892"/>
                </a:cubicBezTo>
                <a:cubicBezTo>
                  <a:pt x="3640360" y="1534942"/>
                  <a:pt x="3644837" y="1551897"/>
                  <a:pt x="3648837" y="1566660"/>
                </a:cubicBezTo>
                <a:cubicBezTo>
                  <a:pt x="3652838" y="1581424"/>
                  <a:pt x="3654267" y="1594092"/>
                  <a:pt x="3655695" y="1603046"/>
                </a:cubicBezTo>
                <a:cubicBezTo>
                  <a:pt x="3658553" y="1621143"/>
                  <a:pt x="3657220" y="1625239"/>
                  <a:pt x="3649314" y="1608190"/>
                </a:cubicBezTo>
                <a:cubicBezTo>
                  <a:pt x="3646266" y="1601617"/>
                  <a:pt x="3646361" y="1610190"/>
                  <a:pt x="3649314" y="1626668"/>
                </a:cubicBezTo>
                <a:cubicBezTo>
                  <a:pt x="3656172" y="1668292"/>
                  <a:pt x="3649314" y="1647909"/>
                  <a:pt x="3641313" y="1626668"/>
                </a:cubicBezTo>
                <a:lnTo>
                  <a:pt x="3627025" y="1577328"/>
                </a:lnTo>
                <a:cubicBezTo>
                  <a:pt x="3619977" y="1550754"/>
                  <a:pt x="3612357" y="1528751"/>
                  <a:pt x="3605499" y="1508082"/>
                </a:cubicBezTo>
                <a:cubicBezTo>
                  <a:pt x="3603689" y="1502938"/>
                  <a:pt x="3602070" y="1497795"/>
                  <a:pt x="3600260" y="1492842"/>
                </a:cubicBezTo>
                <a:lnTo>
                  <a:pt x="3594259" y="1478078"/>
                </a:lnTo>
                <a:cubicBezTo>
                  <a:pt x="3590354" y="1468553"/>
                  <a:pt x="3586353" y="1458456"/>
                  <a:pt x="3582353" y="1448360"/>
                </a:cubicBezTo>
                <a:cubicBezTo>
                  <a:pt x="3581401" y="1443216"/>
                  <a:pt x="3578638" y="1432072"/>
                  <a:pt x="3579877" y="1433787"/>
                </a:cubicBezTo>
                <a:cubicBezTo>
                  <a:pt x="3589402" y="1446931"/>
                  <a:pt x="3590926" y="1439216"/>
                  <a:pt x="3586830" y="1416546"/>
                </a:cubicBezTo>
                <a:cubicBezTo>
                  <a:pt x="3584448" y="1405307"/>
                  <a:pt x="3579972" y="1390639"/>
                  <a:pt x="3574543" y="1373017"/>
                </a:cubicBezTo>
                <a:cubicBezTo>
                  <a:pt x="3569113" y="1355396"/>
                  <a:pt x="3562731" y="1334917"/>
                  <a:pt x="3553492" y="1312724"/>
                </a:cubicBezTo>
                <a:lnTo>
                  <a:pt x="3551517" y="1305774"/>
                </a:lnTo>
                <a:lnTo>
                  <a:pt x="3553302" y="1312249"/>
                </a:lnTo>
                <a:lnTo>
                  <a:pt x="3553213" y="1312079"/>
                </a:lnTo>
                <a:lnTo>
                  <a:pt x="3574256" y="1372351"/>
                </a:lnTo>
                <a:cubicBezTo>
                  <a:pt x="3579781" y="1389972"/>
                  <a:pt x="3583781" y="1404640"/>
                  <a:pt x="3586543" y="1415880"/>
                </a:cubicBezTo>
                <a:cubicBezTo>
                  <a:pt x="3590639" y="1438550"/>
                  <a:pt x="3589115" y="1446265"/>
                  <a:pt x="3579590" y="1433120"/>
                </a:cubicBezTo>
                <a:cubicBezTo>
                  <a:pt x="3578352" y="1431406"/>
                  <a:pt x="3581114" y="1442645"/>
                  <a:pt x="3582067" y="1447694"/>
                </a:cubicBezTo>
                <a:cubicBezTo>
                  <a:pt x="3577209" y="1447694"/>
                  <a:pt x="3575209" y="1455409"/>
                  <a:pt x="3577685" y="1476269"/>
                </a:cubicBezTo>
                <a:cubicBezTo>
                  <a:pt x="3579590" y="1492556"/>
                  <a:pt x="3577685" y="1494461"/>
                  <a:pt x="3571875" y="1482841"/>
                </a:cubicBezTo>
                <a:cubicBezTo>
                  <a:pt x="3569017" y="1477031"/>
                  <a:pt x="3565207" y="1467791"/>
                  <a:pt x="3560445" y="1455218"/>
                </a:cubicBezTo>
                <a:cubicBezTo>
                  <a:pt x="3555682" y="1442645"/>
                  <a:pt x="3550539" y="1427120"/>
                  <a:pt x="3542538" y="1408451"/>
                </a:cubicBezTo>
                <a:lnTo>
                  <a:pt x="3542541" y="1408448"/>
                </a:lnTo>
                <a:lnTo>
                  <a:pt x="3514059" y="1348634"/>
                </a:lnTo>
                <a:lnTo>
                  <a:pt x="3513572" y="1346815"/>
                </a:lnTo>
                <a:lnTo>
                  <a:pt x="3496604" y="1318106"/>
                </a:lnTo>
                <a:cubicBezTo>
                  <a:pt x="3490818" y="1308367"/>
                  <a:pt x="3486246" y="1301581"/>
                  <a:pt x="3485960" y="1305486"/>
                </a:cubicBezTo>
                <a:lnTo>
                  <a:pt x="3477769" y="1288626"/>
                </a:lnTo>
                <a:lnTo>
                  <a:pt x="3477538" y="1288190"/>
                </a:lnTo>
                <a:lnTo>
                  <a:pt x="3485388" y="1304437"/>
                </a:lnTo>
                <a:cubicBezTo>
                  <a:pt x="3483102" y="1304437"/>
                  <a:pt x="3485388" y="1313962"/>
                  <a:pt x="3487388" y="1323487"/>
                </a:cubicBezTo>
                <a:cubicBezTo>
                  <a:pt x="3494246" y="1353205"/>
                  <a:pt x="3487388" y="1348633"/>
                  <a:pt x="3454051" y="1284911"/>
                </a:cubicBezTo>
                <a:cubicBezTo>
                  <a:pt x="3447288" y="1269290"/>
                  <a:pt x="3438430" y="1250240"/>
                  <a:pt x="3430238" y="1234048"/>
                </a:cubicBezTo>
                <a:cubicBezTo>
                  <a:pt x="3424733" y="1222170"/>
                  <a:pt x="3417618" y="1211111"/>
                  <a:pt x="3409093" y="1201186"/>
                </a:cubicBezTo>
                <a:cubicBezTo>
                  <a:pt x="3390043" y="1183851"/>
                  <a:pt x="3355086" y="1123367"/>
                  <a:pt x="3313843" y="1068789"/>
                </a:cubicBezTo>
                <a:cubicBezTo>
                  <a:pt x="3290602" y="1036880"/>
                  <a:pt x="3273457" y="1019068"/>
                  <a:pt x="3266885" y="1016211"/>
                </a:cubicBezTo>
                <a:cubicBezTo>
                  <a:pt x="3273457" y="1019069"/>
                  <a:pt x="3290602" y="1036881"/>
                  <a:pt x="3313938" y="1069837"/>
                </a:cubicBezTo>
                <a:cubicBezTo>
                  <a:pt x="3354991" y="1124416"/>
                  <a:pt x="3390138" y="1184899"/>
                  <a:pt x="3409188" y="1202235"/>
                </a:cubicBezTo>
                <a:cubicBezTo>
                  <a:pt x="3417713" y="1212160"/>
                  <a:pt x="3424828" y="1223218"/>
                  <a:pt x="3430334" y="1235096"/>
                </a:cubicBezTo>
                <a:cubicBezTo>
                  <a:pt x="3438526" y="1251289"/>
                  <a:pt x="3447384" y="1270339"/>
                  <a:pt x="3454146" y="1285959"/>
                </a:cubicBezTo>
                <a:lnTo>
                  <a:pt x="3451289" y="1285959"/>
                </a:lnTo>
                <a:cubicBezTo>
                  <a:pt x="3447908" y="1279744"/>
                  <a:pt x="3445092" y="1275023"/>
                  <a:pt x="3442527" y="1270965"/>
                </a:cubicBezTo>
                <a:lnTo>
                  <a:pt x="3439167" y="1265859"/>
                </a:lnTo>
                <a:lnTo>
                  <a:pt x="3438640" y="1264984"/>
                </a:lnTo>
                <a:lnTo>
                  <a:pt x="3427987" y="1248442"/>
                </a:lnTo>
                <a:lnTo>
                  <a:pt x="3427648" y="1247906"/>
                </a:lnTo>
                <a:cubicBezTo>
                  <a:pt x="3424833" y="1243169"/>
                  <a:pt x="3421643" y="1237430"/>
                  <a:pt x="3417761" y="1229857"/>
                </a:cubicBezTo>
                <a:lnTo>
                  <a:pt x="3417608" y="1229638"/>
                </a:lnTo>
                <a:lnTo>
                  <a:pt x="3427458" y="1247620"/>
                </a:lnTo>
                <a:lnTo>
                  <a:pt x="3427987" y="1248442"/>
                </a:lnTo>
                <a:lnTo>
                  <a:pt x="3435275" y="1259944"/>
                </a:lnTo>
                <a:lnTo>
                  <a:pt x="3439167" y="1265859"/>
                </a:lnTo>
                <a:lnTo>
                  <a:pt x="3451099" y="1285673"/>
                </a:lnTo>
                <a:cubicBezTo>
                  <a:pt x="3460814" y="1315105"/>
                  <a:pt x="3446313" y="1293478"/>
                  <a:pt x="3430940" y="1270257"/>
                </a:cubicBezTo>
                <a:lnTo>
                  <a:pt x="3416241" y="1248483"/>
                </a:lnTo>
                <a:lnTo>
                  <a:pt x="3416332" y="1248621"/>
                </a:lnTo>
                <a:cubicBezTo>
                  <a:pt x="3416332" y="1254003"/>
                  <a:pt x="3418142" y="1261694"/>
                  <a:pt x="3421630" y="1271803"/>
                </a:cubicBezTo>
                <a:lnTo>
                  <a:pt x="3424142" y="1277962"/>
                </a:lnTo>
                <a:lnTo>
                  <a:pt x="3490262" y="1377616"/>
                </a:lnTo>
                <a:cubicBezTo>
                  <a:pt x="3707953" y="1758211"/>
                  <a:pt x="3764757" y="2205773"/>
                  <a:pt x="3660671" y="2621317"/>
                </a:cubicBezTo>
                <a:lnTo>
                  <a:pt x="3640506" y="2690198"/>
                </a:lnTo>
                <a:lnTo>
                  <a:pt x="3643539" y="2684467"/>
                </a:lnTo>
                <a:cubicBezTo>
                  <a:pt x="3649314" y="2674561"/>
                  <a:pt x="3651505" y="2673656"/>
                  <a:pt x="3648647" y="2685848"/>
                </a:cubicBezTo>
                <a:cubicBezTo>
                  <a:pt x="3647123" y="2691849"/>
                  <a:pt x="3657220" y="2672036"/>
                  <a:pt x="3662649" y="2657273"/>
                </a:cubicBezTo>
                <a:lnTo>
                  <a:pt x="3662666" y="2658183"/>
                </a:lnTo>
                <a:lnTo>
                  <a:pt x="3679412" y="2616888"/>
                </a:lnTo>
                <a:cubicBezTo>
                  <a:pt x="3688937" y="2597838"/>
                  <a:pt x="3697034" y="2571358"/>
                  <a:pt x="3705130" y="2547927"/>
                </a:cubicBezTo>
                <a:cubicBezTo>
                  <a:pt x="3709130" y="2536306"/>
                  <a:pt x="3713036" y="2525353"/>
                  <a:pt x="3716560" y="2516304"/>
                </a:cubicBezTo>
                <a:cubicBezTo>
                  <a:pt x="3720084" y="2507255"/>
                  <a:pt x="3722466" y="2499921"/>
                  <a:pt x="3724847" y="2495825"/>
                </a:cubicBezTo>
                <a:cubicBezTo>
                  <a:pt x="3729609" y="2486300"/>
                  <a:pt x="3727514" y="2500207"/>
                  <a:pt x="3722370" y="2518971"/>
                </a:cubicBezTo>
                <a:cubicBezTo>
                  <a:pt x="3717227" y="2537735"/>
                  <a:pt x="3709511" y="2562119"/>
                  <a:pt x="3706273" y="2575454"/>
                </a:cubicBezTo>
                <a:cubicBezTo>
                  <a:pt x="3703034" y="2588789"/>
                  <a:pt x="3701415" y="2596790"/>
                  <a:pt x="3704940" y="2591075"/>
                </a:cubicBezTo>
                <a:cubicBezTo>
                  <a:pt x="3711150" y="2577235"/>
                  <a:pt x="3716274" y="2562938"/>
                  <a:pt x="3720275" y="2548308"/>
                </a:cubicBezTo>
                <a:cubicBezTo>
                  <a:pt x="3723418" y="2538783"/>
                  <a:pt x="3726942" y="2527353"/>
                  <a:pt x="3730276" y="2517923"/>
                </a:cubicBezTo>
                <a:cubicBezTo>
                  <a:pt x="3732200" y="2510818"/>
                  <a:pt x="3734743" y="2503902"/>
                  <a:pt x="3737896" y="2497254"/>
                </a:cubicBezTo>
                <a:cubicBezTo>
                  <a:pt x="3742659" y="2489443"/>
                  <a:pt x="3735324" y="2519447"/>
                  <a:pt x="3728371" y="2540021"/>
                </a:cubicBezTo>
                <a:cubicBezTo>
                  <a:pt x="3718846" y="2569263"/>
                  <a:pt x="3710274" y="2599838"/>
                  <a:pt x="3698653" y="2627080"/>
                </a:cubicBezTo>
                <a:cubicBezTo>
                  <a:pt x="3689395" y="2652197"/>
                  <a:pt x="3678022" y="2676476"/>
                  <a:pt x="3664649" y="2699660"/>
                </a:cubicBezTo>
                <a:lnTo>
                  <a:pt x="3664302" y="2699556"/>
                </a:lnTo>
                <a:lnTo>
                  <a:pt x="3653076" y="2727079"/>
                </a:lnTo>
                <a:cubicBezTo>
                  <a:pt x="3650433" y="2734473"/>
                  <a:pt x="3648361" y="2740902"/>
                  <a:pt x="3644932" y="2749665"/>
                </a:cubicBezTo>
                <a:cubicBezTo>
                  <a:pt x="3642361" y="2755285"/>
                  <a:pt x="3639789" y="2761000"/>
                  <a:pt x="3636741" y="2766525"/>
                </a:cubicBezTo>
                <a:lnTo>
                  <a:pt x="3583208" y="2854024"/>
                </a:lnTo>
                <a:lnTo>
                  <a:pt x="3581242" y="2859185"/>
                </a:lnTo>
                <a:lnTo>
                  <a:pt x="3635447" y="2769921"/>
                </a:lnTo>
                <a:lnTo>
                  <a:pt x="3636741" y="2767097"/>
                </a:lnTo>
                <a:cubicBezTo>
                  <a:pt x="3639789" y="2761572"/>
                  <a:pt x="3642361" y="2755857"/>
                  <a:pt x="3644932" y="2750237"/>
                </a:cubicBezTo>
                <a:cubicBezTo>
                  <a:pt x="3647314" y="2749285"/>
                  <a:pt x="3646456" y="2755857"/>
                  <a:pt x="3641980" y="2767192"/>
                </a:cubicBezTo>
                <a:cubicBezTo>
                  <a:pt x="3637503" y="2778526"/>
                  <a:pt x="3630169" y="2794910"/>
                  <a:pt x="3620929" y="2814341"/>
                </a:cubicBezTo>
                <a:lnTo>
                  <a:pt x="3608356" y="2841868"/>
                </a:lnTo>
                <a:lnTo>
                  <a:pt x="3595879" y="2865680"/>
                </a:lnTo>
                <a:cubicBezTo>
                  <a:pt x="3590564" y="2874148"/>
                  <a:pt x="3586820" y="2883511"/>
                  <a:pt x="3584830" y="2893303"/>
                </a:cubicBezTo>
                <a:cubicBezTo>
                  <a:pt x="3585782" y="2896065"/>
                  <a:pt x="3592640" y="2886826"/>
                  <a:pt x="3601689" y="2873396"/>
                </a:cubicBezTo>
                <a:lnTo>
                  <a:pt x="3616262" y="2850821"/>
                </a:lnTo>
                <a:lnTo>
                  <a:pt x="3628986" y="2828708"/>
                </a:lnTo>
                <a:lnTo>
                  <a:pt x="3630073" y="2826342"/>
                </a:lnTo>
                <a:cubicBezTo>
                  <a:pt x="3644998" y="2799025"/>
                  <a:pt x="3658352" y="2770878"/>
                  <a:pt x="3670078" y="2742046"/>
                </a:cubicBezTo>
                <a:lnTo>
                  <a:pt x="3670164" y="2741928"/>
                </a:lnTo>
                <a:lnTo>
                  <a:pt x="3684746" y="2705851"/>
                </a:lnTo>
                <a:lnTo>
                  <a:pt x="3692366" y="2687373"/>
                </a:lnTo>
                <a:lnTo>
                  <a:pt x="3698939" y="2668323"/>
                </a:lnTo>
                <a:lnTo>
                  <a:pt x="3720902" y="2601491"/>
                </a:lnTo>
                <a:lnTo>
                  <a:pt x="3719608" y="2600076"/>
                </a:lnTo>
                <a:cubicBezTo>
                  <a:pt x="3719298" y="2598814"/>
                  <a:pt x="3719894" y="2595218"/>
                  <a:pt x="3723513" y="2584407"/>
                </a:cubicBezTo>
                <a:cubicBezTo>
                  <a:pt x="3727561" y="2572120"/>
                  <a:pt x="3729347" y="2568239"/>
                  <a:pt x="3730419" y="2567025"/>
                </a:cubicBezTo>
                <a:lnTo>
                  <a:pt x="3732658" y="2565844"/>
                </a:lnTo>
                <a:lnTo>
                  <a:pt x="3733038" y="2564691"/>
                </a:lnTo>
                <a:lnTo>
                  <a:pt x="3741420" y="2545164"/>
                </a:lnTo>
                <a:lnTo>
                  <a:pt x="3741555" y="2545606"/>
                </a:lnTo>
                <a:lnTo>
                  <a:pt x="3750946" y="2523256"/>
                </a:lnTo>
                <a:cubicBezTo>
                  <a:pt x="3749012" y="2532581"/>
                  <a:pt x="3746307" y="2541726"/>
                  <a:pt x="3742850" y="2550593"/>
                </a:cubicBezTo>
                <a:lnTo>
                  <a:pt x="3742750" y="2550267"/>
                </a:lnTo>
                <a:lnTo>
                  <a:pt x="3730561" y="2603839"/>
                </a:lnTo>
                <a:cubicBezTo>
                  <a:pt x="3722084" y="2629080"/>
                  <a:pt x="3717607" y="2645748"/>
                  <a:pt x="3705797" y="2675467"/>
                </a:cubicBezTo>
                <a:lnTo>
                  <a:pt x="3705794" y="2675473"/>
                </a:lnTo>
                <a:lnTo>
                  <a:pt x="3700272" y="2699564"/>
                </a:lnTo>
                <a:cubicBezTo>
                  <a:pt x="3696462" y="2710899"/>
                  <a:pt x="3692366" y="2723281"/>
                  <a:pt x="3688842" y="2734045"/>
                </a:cubicBezTo>
                <a:cubicBezTo>
                  <a:pt x="3685603" y="2744332"/>
                  <a:pt x="3683651" y="2751928"/>
                  <a:pt x="3685139" y="2752238"/>
                </a:cubicBezTo>
                <a:lnTo>
                  <a:pt x="3685142" y="2752235"/>
                </a:lnTo>
                <a:lnTo>
                  <a:pt x="3685218" y="2746937"/>
                </a:lnTo>
                <a:cubicBezTo>
                  <a:pt x="3685925" y="2743683"/>
                  <a:pt x="3687223" y="2739189"/>
                  <a:pt x="3688842" y="2734045"/>
                </a:cubicBezTo>
                <a:cubicBezTo>
                  <a:pt x="3692367" y="2723282"/>
                  <a:pt x="3696462" y="2710899"/>
                  <a:pt x="3700272" y="2699565"/>
                </a:cubicBezTo>
                <a:cubicBezTo>
                  <a:pt x="3703158" y="2691811"/>
                  <a:pt x="3705016" y="2683706"/>
                  <a:pt x="3705797" y="2675467"/>
                </a:cubicBezTo>
                <a:cubicBezTo>
                  <a:pt x="3717608" y="2645748"/>
                  <a:pt x="3722084" y="2629079"/>
                  <a:pt x="3730562" y="2604601"/>
                </a:cubicBezTo>
                <a:cubicBezTo>
                  <a:pt x="3737039" y="2595076"/>
                  <a:pt x="3745230" y="2579931"/>
                  <a:pt x="3761232" y="2535925"/>
                </a:cubicBezTo>
                <a:cubicBezTo>
                  <a:pt x="3762280" y="2535925"/>
                  <a:pt x="3764090" y="2533163"/>
                  <a:pt x="3766757" y="2527448"/>
                </a:cubicBezTo>
                <a:cubicBezTo>
                  <a:pt x="3769424" y="2521733"/>
                  <a:pt x="3772281" y="2512875"/>
                  <a:pt x="3776282" y="2501159"/>
                </a:cubicBezTo>
                <a:lnTo>
                  <a:pt x="3778608" y="2501720"/>
                </a:lnTo>
                <a:lnTo>
                  <a:pt x="3785328" y="2484117"/>
                </a:lnTo>
                <a:lnTo>
                  <a:pt x="3785330" y="2484109"/>
                </a:lnTo>
                <a:cubicBezTo>
                  <a:pt x="3799237" y="2438865"/>
                  <a:pt x="3808286" y="2393431"/>
                  <a:pt x="3817525" y="2348378"/>
                </a:cubicBezTo>
                <a:cubicBezTo>
                  <a:pt x="3819954" y="2329442"/>
                  <a:pt x="3823678" y="2310697"/>
                  <a:pt x="3828669" y="2292275"/>
                </a:cubicBezTo>
                <a:cubicBezTo>
                  <a:pt x="3829407" y="2290418"/>
                  <a:pt x="3829818" y="2290222"/>
                  <a:pt x="3829986" y="2291210"/>
                </a:cubicBezTo>
                <a:cubicBezTo>
                  <a:pt x="3830491" y="2294175"/>
                  <a:pt x="3828812" y="2307801"/>
                  <a:pt x="3827241" y="2319231"/>
                </a:cubicBezTo>
                <a:cubicBezTo>
                  <a:pt x="3825145" y="2334471"/>
                  <a:pt x="3823907" y="2347139"/>
                  <a:pt x="3821621" y="2360284"/>
                </a:cubicBezTo>
                <a:cubicBezTo>
                  <a:pt x="3819335" y="2373429"/>
                  <a:pt x="3817239" y="2386097"/>
                  <a:pt x="3815144" y="2398384"/>
                </a:cubicBezTo>
                <a:cubicBezTo>
                  <a:pt x="3813048" y="2410671"/>
                  <a:pt x="3811048" y="2423244"/>
                  <a:pt x="3809048" y="2435627"/>
                </a:cubicBezTo>
                <a:cubicBezTo>
                  <a:pt x="3807047" y="2448009"/>
                  <a:pt x="3804095" y="2460011"/>
                  <a:pt x="3801618" y="2472393"/>
                </a:cubicBezTo>
                <a:cubicBezTo>
                  <a:pt x="3790169" y="2529105"/>
                  <a:pt x="3774596" y="2584912"/>
                  <a:pt x="3755041" y="2639366"/>
                </a:cubicBezTo>
                <a:cubicBezTo>
                  <a:pt x="3740563" y="2677943"/>
                  <a:pt x="3732657" y="2704518"/>
                  <a:pt x="3733038" y="2711757"/>
                </a:cubicBezTo>
                <a:cubicBezTo>
                  <a:pt x="3733419" y="2718995"/>
                  <a:pt x="3722466" y="2750523"/>
                  <a:pt x="3710559" y="2782908"/>
                </a:cubicBezTo>
                <a:cubicBezTo>
                  <a:pt x="3698653" y="2804911"/>
                  <a:pt x="3698082" y="2797291"/>
                  <a:pt x="3679984" y="2831486"/>
                </a:cubicBezTo>
                <a:lnTo>
                  <a:pt x="3680040" y="2831306"/>
                </a:lnTo>
                <a:lnTo>
                  <a:pt x="3679984" y="2831485"/>
                </a:lnTo>
                <a:cubicBezTo>
                  <a:pt x="3669887" y="2849774"/>
                  <a:pt x="3662839" y="2861489"/>
                  <a:pt x="3657124" y="2869585"/>
                </a:cubicBezTo>
                <a:cubicBezTo>
                  <a:pt x="3652609" y="2875710"/>
                  <a:pt x="3647742" y="2881558"/>
                  <a:pt x="3642550" y="2887112"/>
                </a:cubicBezTo>
                <a:cubicBezTo>
                  <a:pt x="3628206" y="2902675"/>
                  <a:pt x="3615652" y="2919801"/>
                  <a:pt x="3605117" y="2938165"/>
                </a:cubicBezTo>
                <a:lnTo>
                  <a:pt x="3602947" y="2940721"/>
                </a:lnTo>
                <a:lnTo>
                  <a:pt x="3602934" y="2940770"/>
                </a:lnTo>
                <a:cubicBezTo>
                  <a:pt x="3603147" y="2940964"/>
                  <a:pt x="3603903" y="2940118"/>
                  <a:pt x="3605308" y="2937975"/>
                </a:cubicBezTo>
                <a:cubicBezTo>
                  <a:pt x="3615842" y="2919611"/>
                  <a:pt x="3628396" y="2902485"/>
                  <a:pt x="3642741" y="2886921"/>
                </a:cubicBezTo>
                <a:cubicBezTo>
                  <a:pt x="3647932" y="2881368"/>
                  <a:pt x="3652799" y="2875520"/>
                  <a:pt x="3657314" y="2869395"/>
                </a:cubicBezTo>
                <a:cubicBezTo>
                  <a:pt x="3663029" y="2861298"/>
                  <a:pt x="3670078" y="2849583"/>
                  <a:pt x="3680174" y="2831295"/>
                </a:cubicBezTo>
                <a:cubicBezTo>
                  <a:pt x="3698272" y="2797100"/>
                  <a:pt x="3698843" y="2804720"/>
                  <a:pt x="3710749" y="2782717"/>
                </a:cubicBezTo>
                <a:cubicBezTo>
                  <a:pt x="3713607" y="2782813"/>
                  <a:pt x="3722560" y="2767763"/>
                  <a:pt x="3732657" y="2749380"/>
                </a:cubicBezTo>
                <a:cubicBezTo>
                  <a:pt x="3737705" y="2740189"/>
                  <a:pt x="3743182" y="2730140"/>
                  <a:pt x="3748302" y="2720615"/>
                </a:cubicBezTo>
                <a:lnTo>
                  <a:pt x="3761072" y="2696379"/>
                </a:lnTo>
                <a:lnTo>
                  <a:pt x="3761613" y="2694992"/>
                </a:lnTo>
                <a:lnTo>
                  <a:pt x="3790188" y="2644033"/>
                </a:lnTo>
                <a:cubicBezTo>
                  <a:pt x="3782568" y="2665179"/>
                  <a:pt x="3775424" y="2683425"/>
                  <a:pt x="3768880" y="2698931"/>
                </a:cubicBezTo>
                <a:lnTo>
                  <a:pt x="3752697" y="2734078"/>
                </a:lnTo>
                <a:lnTo>
                  <a:pt x="3759628" y="2720244"/>
                </a:lnTo>
                <a:cubicBezTo>
                  <a:pt x="3768549" y="2701096"/>
                  <a:pt x="3778997" y="2675990"/>
                  <a:pt x="3790570" y="2644415"/>
                </a:cubicBezTo>
                <a:cubicBezTo>
                  <a:pt x="3797046" y="2630317"/>
                  <a:pt x="3801142" y="2619459"/>
                  <a:pt x="3805047" y="2611077"/>
                </a:cubicBezTo>
                <a:cubicBezTo>
                  <a:pt x="3808953" y="2602695"/>
                  <a:pt x="3811905" y="2596694"/>
                  <a:pt x="3814572" y="2592027"/>
                </a:cubicBezTo>
                <a:cubicBezTo>
                  <a:pt x="3817429" y="2586884"/>
                  <a:pt x="3820025" y="2582597"/>
                  <a:pt x="3822799" y="2577704"/>
                </a:cubicBezTo>
                <a:lnTo>
                  <a:pt x="3831803" y="2560306"/>
                </a:lnTo>
                <a:lnTo>
                  <a:pt x="3832289" y="2558689"/>
                </a:lnTo>
                <a:cubicBezTo>
                  <a:pt x="3842576" y="2529438"/>
                  <a:pt x="3854997" y="2500977"/>
                  <a:pt x="3869437" y="2473536"/>
                </a:cubicBezTo>
                <a:lnTo>
                  <a:pt x="3889133" y="2450180"/>
                </a:lnTo>
                <a:lnTo>
                  <a:pt x="3889153" y="2450105"/>
                </a:lnTo>
                <a:lnTo>
                  <a:pt x="3889253" y="2450038"/>
                </a:lnTo>
                <a:lnTo>
                  <a:pt x="3889439" y="2449818"/>
                </a:lnTo>
                <a:lnTo>
                  <a:pt x="3889408" y="2449935"/>
                </a:lnTo>
                <a:lnTo>
                  <a:pt x="3894773" y="2446366"/>
                </a:lnTo>
                <a:cubicBezTo>
                  <a:pt x="3895845" y="2448295"/>
                  <a:pt x="3896202" y="2453058"/>
                  <a:pt x="3896107" y="2459630"/>
                </a:cubicBezTo>
                <a:cubicBezTo>
                  <a:pt x="3895916" y="2472774"/>
                  <a:pt x="3892392" y="2493158"/>
                  <a:pt x="3889534" y="2513351"/>
                </a:cubicBezTo>
                <a:cubicBezTo>
                  <a:pt x="3885248" y="2528495"/>
                  <a:pt x="3881153" y="2542497"/>
                  <a:pt x="3877152" y="2555356"/>
                </a:cubicBezTo>
                <a:cubicBezTo>
                  <a:pt x="3873151" y="2568215"/>
                  <a:pt x="3868103" y="2579550"/>
                  <a:pt x="3863912" y="2589741"/>
                </a:cubicBezTo>
                <a:cubicBezTo>
                  <a:pt x="3855978" y="2608286"/>
                  <a:pt x="3848072" y="2627555"/>
                  <a:pt x="3840195" y="2647558"/>
                </a:cubicBezTo>
                <a:cubicBezTo>
                  <a:pt x="3831432" y="2667179"/>
                  <a:pt x="3822669" y="2687467"/>
                  <a:pt x="3813811" y="2708804"/>
                </a:cubicBezTo>
                <a:cubicBezTo>
                  <a:pt x="3804953" y="2730140"/>
                  <a:pt x="3795428" y="2752047"/>
                  <a:pt x="3785236" y="2774907"/>
                </a:cubicBezTo>
                <a:lnTo>
                  <a:pt x="3763621" y="2825564"/>
                </a:lnTo>
                <a:lnTo>
                  <a:pt x="3785521" y="2775288"/>
                </a:lnTo>
                <a:cubicBezTo>
                  <a:pt x="3795713" y="2752428"/>
                  <a:pt x="3805238" y="2730520"/>
                  <a:pt x="3814096" y="2709184"/>
                </a:cubicBezTo>
                <a:cubicBezTo>
                  <a:pt x="3822954" y="2687849"/>
                  <a:pt x="3831717" y="2667560"/>
                  <a:pt x="3840480" y="2647939"/>
                </a:cubicBezTo>
                <a:cubicBezTo>
                  <a:pt x="3848357" y="2627936"/>
                  <a:pt x="3856263" y="2608667"/>
                  <a:pt x="3864197" y="2590122"/>
                </a:cubicBezTo>
                <a:cubicBezTo>
                  <a:pt x="3868388" y="2579930"/>
                  <a:pt x="3873818" y="2569071"/>
                  <a:pt x="3877818" y="2556213"/>
                </a:cubicBezTo>
                <a:cubicBezTo>
                  <a:pt x="3881818" y="2543354"/>
                  <a:pt x="3885914" y="2529352"/>
                  <a:pt x="3890201" y="2514207"/>
                </a:cubicBezTo>
                <a:lnTo>
                  <a:pt x="3890906" y="2535441"/>
                </a:lnTo>
                <a:lnTo>
                  <a:pt x="3908108" y="2479347"/>
                </a:lnTo>
                <a:cubicBezTo>
                  <a:pt x="3913252" y="2460297"/>
                  <a:pt x="3916490" y="2439723"/>
                  <a:pt x="3921253" y="2420196"/>
                </a:cubicBezTo>
                <a:cubicBezTo>
                  <a:pt x="3924015" y="2407814"/>
                  <a:pt x="3927063" y="2394288"/>
                  <a:pt x="3929920" y="2382096"/>
                </a:cubicBezTo>
                <a:cubicBezTo>
                  <a:pt x="3932778" y="2369904"/>
                  <a:pt x="3934778" y="2357808"/>
                  <a:pt x="3937445" y="2349330"/>
                </a:cubicBezTo>
                <a:cubicBezTo>
                  <a:pt x="3941922" y="2333805"/>
                  <a:pt x="3940017" y="2352569"/>
                  <a:pt x="3938397" y="2368380"/>
                </a:cubicBezTo>
                <a:cubicBezTo>
                  <a:pt x="3924967" y="2461344"/>
                  <a:pt x="3924110" y="2510303"/>
                  <a:pt x="3893439" y="2620507"/>
                </a:cubicBezTo>
                <a:cubicBezTo>
                  <a:pt x="3885057" y="2638890"/>
                  <a:pt x="3880009" y="2660226"/>
                  <a:pt x="3871818" y="2680515"/>
                </a:cubicBezTo>
                <a:cubicBezTo>
                  <a:pt x="3856387" y="2720805"/>
                  <a:pt x="3845338" y="2746142"/>
                  <a:pt x="3839242" y="2752333"/>
                </a:cubicBezTo>
                <a:lnTo>
                  <a:pt x="3812121" y="2780881"/>
                </a:lnTo>
                <a:lnTo>
                  <a:pt x="3812477" y="2781574"/>
                </a:lnTo>
                <a:cubicBezTo>
                  <a:pt x="3821525" y="2772049"/>
                  <a:pt x="3831146" y="2761381"/>
                  <a:pt x="3839623" y="2752999"/>
                </a:cubicBezTo>
                <a:cubicBezTo>
                  <a:pt x="3845719" y="2746808"/>
                  <a:pt x="3856768" y="2721471"/>
                  <a:pt x="3872198" y="2681181"/>
                </a:cubicBezTo>
                <a:cubicBezTo>
                  <a:pt x="3880390" y="2660893"/>
                  <a:pt x="3885438" y="2639557"/>
                  <a:pt x="3893820" y="2621174"/>
                </a:cubicBezTo>
                <a:cubicBezTo>
                  <a:pt x="3890582" y="2633651"/>
                  <a:pt x="3886581" y="2649844"/>
                  <a:pt x="3881723" y="2664512"/>
                </a:cubicBezTo>
                <a:cubicBezTo>
                  <a:pt x="3879295" y="2671846"/>
                  <a:pt x="3876985" y="2678918"/>
                  <a:pt x="3875056" y="2685169"/>
                </a:cubicBezTo>
                <a:lnTo>
                  <a:pt x="3871628" y="2697472"/>
                </a:lnTo>
                <a:lnTo>
                  <a:pt x="3885820" y="2668132"/>
                </a:lnTo>
                <a:cubicBezTo>
                  <a:pt x="3890582" y="2654606"/>
                  <a:pt x="3894773" y="2638795"/>
                  <a:pt x="3899440" y="2623269"/>
                </a:cubicBezTo>
                <a:cubicBezTo>
                  <a:pt x="3903746" y="2607000"/>
                  <a:pt x="3909289" y="2591074"/>
                  <a:pt x="3916014" y="2575644"/>
                </a:cubicBezTo>
                <a:cubicBezTo>
                  <a:pt x="3920014" y="2567833"/>
                  <a:pt x="3914966" y="2585169"/>
                  <a:pt x="3910680" y="2599742"/>
                </a:cubicBezTo>
                <a:cubicBezTo>
                  <a:pt x="3903631" y="2622983"/>
                  <a:pt x="3896678" y="2646701"/>
                  <a:pt x="3889058" y="2670227"/>
                </a:cubicBezTo>
                <a:lnTo>
                  <a:pt x="3863912" y="2739665"/>
                </a:lnTo>
                <a:cubicBezTo>
                  <a:pt x="3864174" y="2737022"/>
                  <a:pt x="3863180" y="2737367"/>
                  <a:pt x="3861922" y="2738339"/>
                </a:cubicBezTo>
                <a:lnTo>
                  <a:pt x="3858832" y="2740444"/>
                </a:lnTo>
                <a:lnTo>
                  <a:pt x="3858732" y="2741438"/>
                </a:lnTo>
                <a:cubicBezTo>
                  <a:pt x="3860316" y="2741712"/>
                  <a:pt x="3864816" y="2735045"/>
                  <a:pt x="3864293" y="2740331"/>
                </a:cubicBezTo>
                <a:cubicBezTo>
                  <a:pt x="3862292" y="2746713"/>
                  <a:pt x="3860102" y="2752999"/>
                  <a:pt x="3857625" y="2759381"/>
                </a:cubicBezTo>
                <a:lnTo>
                  <a:pt x="3849434" y="2778431"/>
                </a:lnTo>
                <a:cubicBezTo>
                  <a:pt x="3843528" y="2791766"/>
                  <a:pt x="3837527" y="2805482"/>
                  <a:pt x="3831622" y="2819103"/>
                </a:cubicBezTo>
                <a:cubicBezTo>
                  <a:pt x="3820097" y="2846535"/>
                  <a:pt x="3806666" y="2872348"/>
                  <a:pt x="3797903" y="2893398"/>
                </a:cubicBezTo>
                <a:lnTo>
                  <a:pt x="3794673" y="2898604"/>
                </a:lnTo>
                <a:lnTo>
                  <a:pt x="3779330" y="2930736"/>
                </a:lnTo>
                <a:cubicBezTo>
                  <a:pt x="3765518" y="2956597"/>
                  <a:pt x="3762494" y="2963574"/>
                  <a:pt x="3765149" y="2960348"/>
                </a:cubicBezTo>
                <a:lnTo>
                  <a:pt x="3765357" y="2960037"/>
                </a:lnTo>
                <a:lnTo>
                  <a:pt x="3766065" y="2957021"/>
                </a:lnTo>
                <a:cubicBezTo>
                  <a:pt x="3768215" y="2952448"/>
                  <a:pt x="3772424" y="2944238"/>
                  <a:pt x="3779330" y="2931308"/>
                </a:cubicBezTo>
                <a:lnTo>
                  <a:pt x="3784603" y="2929462"/>
                </a:lnTo>
                <a:lnTo>
                  <a:pt x="3785044" y="2928736"/>
                </a:lnTo>
                <a:lnTo>
                  <a:pt x="3821811" y="2857108"/>
                </a:lnTo>
                <a:lnTo>
                  <a:pt x="3822228" y="2856668"/>
                </a:lnTo>
                <a:lnTo>
                  <a:pt x="3878471" y="2719982"/>
                </a:lnTo>
                <a:cubicBezTo>
                  <a:pt x="3895754" y="2673456"/>
                  <a:pt x="3911423" y="2626331"/>
                  <a:pt x="3925444" y="2578692"/>
                </a:cubicBezTo>
                <a:cubicBezTo>
                  <a:pt x="3928492" y="2568310"/>
                  <a:pt x="3932778" y="2554403"/>
                  <a:pt x="3943160" y="2519827"/>
                </a:cubicBezTo>
                <a:lnTo>
                  <a:pt x="3932111" y="2567452"/>
                </a:lnTo>
                <a:cubicBezTo>
                  <a:pt x="3928397" y="2583359"/>
                  <a:pt x="3923158" y="2598885"/>
                  <a:pt x="3918681" y="2615077"/>
                </a:cubicBezTo>
                <a:cubicBezTo>
                  <a:pt x="3914204" y="2631270"/>
                  <a:pt x="3909156" y="2646700"/>
                  <a:pt x="3904489" y="2662702"/>
                </a:cubicBezTo>
                <a:cubicBezTo>
                  <a:pt x="3899822" y="2678704"/>
                  <a:pt x="3894106" y="2692896"/>
                  <a:pt x="3888391" y="2708518"/>
                </a:cubicBezTo>
                <a:cubicBezTo>
                  <a:pt x="3882676" y="2724139"/>
                  <a:pt x="3877438" y="2739093"/>
                  <a:pt x="3872104" y="2754142"/>
                </a:cubicBezTo>
                <a:cubicBezTo>
                  <a:pt x="3866770" y="2769192"/>
                  <a:pt x="3860293" y="2783479"/>
                  <a:pt x="3854673" y="2797767"/>
                </a:cubicBezTo>
                <a:lnTo>
                  <a:pt x="3821391" y="2877138"/>
                </a:lnTo>
                <a:lnTo>
                  <a:pt x="3831404" y="2862396"/>
                </a:lnTo>
                <a:cubicBezTo>
                  <a:pt x="3843201" y="2840969"/>
                  <a:pt x="3857863" y="2804983"/>
                  <a:pt x="3870008" y="2778908"/>
                </a:cubicBezTo>
                <a:cubicBezTo>
                  <a:pt x="3877342" y="2763954"/>
                  <a:pt x="3884009" y="2745666"/>
                  <a:pt x="3889724" y="2732617"/>
                </a:cubicBezTo>
                <a:cubicBezTo>
                  <a:pt x="3895439" y="2719567"/>
                  <a:pt x="3899249" y="2711280"/>
                  <a:pt x="3899249" y="2715566"/>
                </a:cubicBezTo>
                <a:cubicBezTo>
                  <a:pt x="3897497" y="2725406"/>
                  <a:pt x="3894553" y="2735007"/>
                  <a:pt x="3890486" y="2744141"/>
                </a:cubicBezTo>
                <a:lnTo>
                  <a:pt x="3881914" y="2765668"/>
                </a:lnTo>
                <a:cubicBezTo>
                  <a:pt x="3878771" y="2772907"/>
                  <a:pt x="3875342" y="2779956"/>
                  <a:pt x="3872389" y="2786337"/>
                </a:cubicBezTo>
                <a:cubicBezTo>
                  <a:pt x="3862864" y="2805387"/>
                  <a:pt x="3854101" y="2824437"/>
                  <a:pt x="3844957" y="2844249"/>
                </a:cubicBezTo>
                <a:cubicBezTo>
                  <a:pt x="3835813" y="2864061"/>
                  <a:pt x="3825240" y="2881587"/>
                  <a:pt x="3815620" y="2899018"/>
                </a:cubicBezTo>
                <a:cubicBezTo>
                  <a:pt x="3792569" y="2941881"/>
                  <a:pt x="3773233" y="2975218"/>
                  <a:pt x="3778663" y="2975218"/>
                </a:cubicBezTo>
                <a:cubicBezTo>
                  <a:pt x="3773305" y="2983743"/>
                  <a:pt x="3768787" y="2990792"/>
                  <a:pt x="3765275" y="2996045"/>
                </a:cubicBezTo>
                <a:lnTo>
                  <a:pt x="3758302" y="3005584"/>
                </a:lnTo>
                <a:lnTo>
                  <a:pt x="3758399" y="3006388"/>
                </a:lnTo>
                <a:cubicBezTo>
                  <a:pt x="3761066" y="3003698"/>
                  <a:pt x="3768424" y="2992553"/>
                  <a:pt x="3779139" y="2975503"/>
                </a:cubicBezTo>
                <a:cubicBezTo>
                  <a:pt x="3784283" y="2968360"/>
                  <a:pt x="3791045" y="2958929"/>
                  <a:pt x="3797046" y="2948166"/>
                </a:cubicBezTo>
                <a:cubicBezTo>
                  <a:pt x="3803047" y="2937403"/>
                  <a:pt x="3809429" y="2925116"/>
                  <a:pt x="3816096" y="2912924"/>
                </a:cubicBezTo>
                <a:cubicBezTo>
                  <a:pt x="3822573" y="2900589"/>
                  <a:pt x="3829312" y="2888326"/>
                  <a:pt x="3835563" y="2877062"/>
                </a:cubicBezTo>
                <a:lnTo>
                  <a:pt x="3845316" y="2859452"/>
                </a:lnTo>
                <a:lnTo>
                  <a:pt x="3851625" y="2846631"/>
                </a:lnTo>
                <a:cubicBezTo>
                  <a:pt x="3871437" y="2806150"/>
                  <a:pt x="3889725" y="2772431"/>
                  <a:pt x="3905727" y="2736617"/>
                </a:cubicBezTo>
                <a:cubicBezTo>
                  <a:pt x="3913918" y="2718615"/>
                  <a:pt x="3922110" y="2700612"/>
                  <a:pt x="3930492" y="2682038"/>
                </a:cubicBezTo>
                <a:cubicBezTo>
                  <a:pt x="3938874" y="2663465"/>
                  <a:pt x="3946303" y="2642796"/>
                  <a:pt x="3954590" y="2620507"/>
                </a:cubicBezTo>
                <a:cubicBezTo>
                  <a:pt x="3952847" y="2632375"/>
                  <a:pt x="3949837" y="2644034"/>
                  <a:pt x="3945637" y="2655273"/>
                </a:cubicBezTo>
                <a:cubicBezTo>
                  <a:pt x="3940779" y="2670132"/>
                  <a:pt x="3934302" y="2687278"/>
                  <a:pt x="3927158" y="2703565"/>
                </a:cubicBezTo>
                <a:lnTo>
                  <a:pt x="3899440" y="2769383"/>
                </a:lnTo>
                <a:cubicBezTo>
                  <a:pt x="3889915" y="2791005"/>
                  <a:pt x="3878962" y="2812341"/>
                  <a:pt x="3868770" y="2833867"/>
                </a:cubicBezTo>
                <a:cubicBezTo>
                  <a:pt x="3853625" y="2862442"/>
                  <a:pt x="3843338" y="2886445"/>
                  <a:pt x="3833813" y="2907496"/>
                </a:cubicBezTo>
                <a:cubicBezTo>
                  <a:pt x="3827336" y="2921402"/>
                  <a:pt x="3821240" y="2934546"/>
                  <a:pt x="3815430" y="2946548"/>
                </a:cubicBezTo>
                <a:cubicBezTo>
                  <a:pt x="3809620" y="2958550"/>
                  <a:pt x="3803238" y="2969217"/>
                  <a:pt x="3797713" y="2978838"/>
                </a:cubicBezTo>
                <a:cubicBezTo>
                  <a:pt x="3789589" y="2993811"/>
                  <a:pt x="3779778" y="3007813"/>
                  <a:pt x="3768472" y="3020557"/>
                </a:cubicBezTo>
                <a:cubicBezTo>
                  <a:pt x="3753746" y="3039836"/>
                  <a:pt x="3740468" y="3060181"/>
                  <a:pt x="3728752" y="3081422"/>
                </a:cubicBezTo>
                <a:cubicBezTo>
                  <a:pt x="3710369" y="3114760"/>
                  <a:pt x="3685699" y="3151335"/>
                  <a:pt x="3673603" y="3172100"/>
                </a:cubicBezTo>
                <a:cubicBezTo>
                  <a:pt x="3667554" y="3182482"/>
                  <a:pt x="3664554" y="3188840"/>
                  <a:pt x="3666638" y="3188471"/>
                </a:cubicBezTo>
                <a:lnTo>
                  <a:pt x="3667294" y="3187929"/>
                </a:lnTo>
                <a:lnTo>
                  <a:pt x="3667586" y="3185160"/>
                </a:lnTo>
                <a:cubicBezTo>
                  <a:pt x="3668828" y="3182310"/>
                  <a:pt x="3671078" y="3178101"/>
                  <a:pt x="3674078" y="3172862"/>
                </a:cubicBezTo>
                <a:cubicBezTo>
                  <a:pt x="3686080" y="3151907"/>
                  <a:pt x="3710845" y="3115712"/>
                  <a:pt x="3729228" y="3082184"/>
                </a:cubicBezTo>
                <a:cubicBezTo>
                  <a:pt x="3740944" y="3060943"/>
                  <a:pt x="3754222" y="3040598"/>
                  <a:pt x="3768947" y="3021319"/>
                </a:cubicBezTo>
                <a:cubicBezTo>
                  <a:pt x="3780254" y="3008575"/>
                  <a:pt x="3790064" y="2994573"/>
                  <a:pt x="3798189" y="2979600"/>
                </a:cubicBezTo>
                <a:cubicBezTo>
                  <a:pt x="3803714" y="2970075"/>
                  <a:pt x="3810095" y="2959407"/>
                  <a:pt x="3815906" y="2947310"/>
                </a:cubicBezTo>
                <a:cubicBezTo>
                  <a:pt x="3821716" y="2935213"/>
                  <a:pt x="3827812" y="2922164"/>
                  <a:pt x="3834289" y="2908257"/>
                </a:cubicBezTo>
                <a:cubicBezTo>
                  <a:pt x="3843814" y="2887207"/>
                  <a:pt x="3854101" y="2863585"/>
                  <a:pt x="3869246" y="2834629"/>
                </a:cubicBezTo>
                <a:cubicBezTo>
                  <a:pt x="3869246" y="2837701"/>
                  <a:pt x="3870812" y="2837451"/>
                  <a:pt x="3872815" y="2836301"/>
                </a:cubicBezTo>
                <a:lnTo>
                  <a:pt x="3878798" y="2832697"/>
                </a:lnTo>
                <a:lnTo>
                  <a:pt x="3878544" y="2832010"/>
                </a:lnTo>
                <a:cubicBezTo>
                  <a:pt x="3875080" y="2833129"/>
                  <a:pt x="3868817" y="2840392"/>
                  <a:pt x="3868674" y="2834248"/>
                </a:cubicBezTo>
                <a:cubicBezTo>
                  <a:pt x="3878866" y="2812722"/>
                  <a:pt x="3889534" y="2791386"/>
                  <a:pt x="3899345" y="2769764"/>
                </a:cubicBezTo>
                <a:lnTo>
                  <a:pt x="3927062" y="2703946"/>
                </a:lnTo>
                <a:cubicBezTo>
                  <a:pt x="3934206" y="2687658"/>
                  <a:pt x="3940683" y="2670514"/>
                  <a:pt x="3945541" y="2655655"/>
                </a:cubicBezTo>
                <a:cubicBezTo>
                  <a:pt x="3949741" y="2644415"/>
                  <a:pt x="3952742" y="2632757"/>
                  <a:pt x="3954495" y="2620888"/>
                </a:cubicBezTo>
                <a:cubicBezTo>
                  <a:pt x="3966782" y="2589456"/>
                  <a:pt x="3975926" y="2559071"/>
                  <a:pt x="3984593" y="2534306"/>
                </a:cubicBezTo>
                <a:cubicBezTo>
                  <a:pt x="3993261" y="2509541"/>
                  <a:pt x="4000881" y="2490110"/>
                  <a:pt x="4005548" y="2479918"/>
                </a:cubicBezTo>
                <a:cubicBezTo>
                  <a:pt x="4006881" y="2479490"/>
                  <a:pt x="4008120" y="2479490"/>
                  <a:pt x="4008799" y="2481109"/>
                </a:cubicBezTo>
                <a:lnTo>
                  <a:pt x="4008694" y="2491769"/>
                </a:lnTo>
                <a:lnTo>
                  <a:pt x="4008978" y="2480775"/>
                </a:lnTo>
                <a:cubicBezTo>
                  <a:pt x="4008359" y="2479203"/>
                  <a:pt x="4007121" y="2479299"/>
                  <a:pt x="4005549" y="2479727"/>
                </a:cubicBezTo>
                <a:cubicBezTo>
                  <a:pt x="4015074" y="2444675"/>
                  <a:pt x="4023837" y="2413052"/>
                  <a:pt x="4030790" y="2385335"/>
                </a:cubicBezTo>
                <a:cubicBezTo>
                  <a:pt x="4037744" y="2357617"/>
                  <a:pt x="4043459" y="2332852"/>
                  <a:pt x="4049079" y="2312183"/>
                </a:cubicBezTo>
                <a:cubicBezTo>
                  <a:pt x="4054698" y="2291513"/>
                  <a:pt x="4058604" y="2274559"/>
                  <a:pt x="4062699" y="2261319"/>
                </a:cubicBezTo>
                <a:cubicBezTo>
                  <a:pt x="4065300" y="2251603"/>
                  <a:pt x="4068976" y="2242212"/>
                  <a:pt x="4073653" y="2233315"/>
                </a:cubicBezTo>
                <a:cubicBezTo>
                  <a:pt x="4071938" y="2252937"/>
                  <a:pt x="4069748" y="2276464"/>
                  <a:pt x="4066509" y="2301038"/>
                </a:cubicBezTo>
                <a:cubicBezTo>
                  <a:pt x="4063271" y="2325613"/>
                  <a:pt x="4057841" y="2351140"/>
                  <a:pt x="4053174" y="2375333"/>
                </a:cubicBezTo>
                <a:cubicBezTo>
                  <a:pt x="4048507" y="2399527"/>
                  <a:pt x="4042602" y="2422196"/>
                  <a:pt x="4037553" y="2440865"/>
                </a:cubicBezTo>
                <a:cubicBezTo>
                  <a:pt x="4032505" y="2459534"/>
                  <a:pt x="4028028" y="2474203"/>
                  <a:pt x="4024789" y="2482490"/>
                </a:cubicBezTo>
                <a:cubicBezTo>
                  <a:pt x="4013045" y="2510046"/>
                  <a:pt x="4003177" y="2538373"/>
                  <a:pt x="3995262" y="2567262"/>
                </a:cubicBezTo>
                <a:cubicBezTo>
                  <a:pt x="3993833" y="2572024"/>
                  <a:pt x="3992024" y="2579359"/>
                  <a:pt x="3990690" y="2585455"/>
                </a:cubicBezTo>
                <a:cubicBezTo>
                  <a:pt x="3990023" y="2588312"/>
                  <a:pt x="3989452" y="2591074"/>
                  <a:pt x="3988976" y="2593170"/>
                </a:cubicBezTo>
                <a:cubicBezTo>
                  <a:pt x="3988700" y="2594265"/>
                  <a:pt x="3988509" y="2595380"/>
                  <a:pt x="3988404" y="2596504"/>
                </a:cubicBezTo>
                <a:lnTo>
                  <a:pt x="3988572" y="2596267"/>
                </a:lnTo>
                <a:lnTo>
                  <a:pt x="3989070" y="2593361"/>
                </a:lnTo>
                <a:cubicBezTo>
                  <a:pt x="3989070" y="2591266"/>
                  <a:pt x="3990118" y="2588503"/>
                  <a:pt x="3990785" y="2585646"/>
                </a:cubicBezTo>
                <a:cubicBezTo>
                  <a:pt x="3992118" y="2579550"/>
                  <a:pt x="3993928" y="2572216"/>
                  <a:pt x="3995357" y="2567453"/>
                </a:cubicBezTo>
                <a:cubicBezTo>
                  <a:pt x="4003272" y="2538564"/>
                  <a:pt x="4013140" y="2510236"/>
                  <a:pt x="4024884" y="2482680"/>
                </a:cubicBezTo>
                <a:cubicBezTo>
                  <a:pt x="4028028" y="2474394"/>
                  <a:pt x="4032505" y="2459725"/>
                  <a:pt x="4037648" y="2441056"/>
                </a:cubicBezTo>
                <a:cubicBezTo>
                  <a:pt x="4042791" y="2422387"/>
                  <a:pt x="4048983" y="2399813"/>
                  <a:pt x="4053269" y="2375524"/>
                </a:cubicBezTo>
                <a:cubicBezTo>
                  <a:pt x="4057555" y="2351235"/>
                  <a:pt x="4062794" y="2325613"/>
                  <a:pt x="4066604" y="2301229"/>
                </a:cubicBezTo>
                <a:cubicBezTo>
                  <a:pt x="4070414" y="2276845"/>
                  <a:pt x="4072033" y="2253128"/>
                  <a:pt x="4073748" y="2233507"/>
                </a:cubicBezTo>
                <a:cubicBezTo>
                  <a:pt x="4076748" y="2212838"/>
                  <a:pt x="4078986" y="2196597"/>
                  <a:pt x="4080939" y="2183167"/>
                </a:cubicBezTo>
                <a:lnTo>
                  <a:pt x="4086361" y="2150024"/>
                </a:lnTo>
                <a:lnTo>
                  <a:pt x="4086320" y="2149781"/>
                </a:lnTo>
                <a:cubicBezTo>
                  <a:pt x="4088321" y="2123492"/>
                  <a:pt x="4090987" y="2102156"/>
                  <a:pt x="4093083" y="2086440"/>
                </a:cubicBezTo>
                <a:cubicBezTo>
                  <a:pt x="4096131" y="2060532"/>
                  <a:pt x="4097941" y="1989952"/>
                  <a:pt x="4101655" y="2008716"/>
                </a:cubicBezTo>
                <a:cubicBezTo>
                  <a:pt x="4103323" y="2023861"/>
                  <a:pt x="4103799" y="2039120"/>
                  <a:pt x="4103084" y="2054341"/>
                </a:cubicBezTo>
                <a:cubicBezTo>
                  <a:pt x="4103084" y="2064533"/>
                  <a:pt x="4102513" y="2075391"/>
                  <a:pt x="4102227" y="2086250"/>
                </a:cubicBezTo>
                <a:cubicBezTo>
                  <a:pt x="4101941" y="2097108"/>
                  <a:pt x="4100703" y="2107967"/>
                  <a:pt x="4100036" y="2117968"/>
                </a:cubicBezTo>
                <a:cubicBezTo>
                  <a:pt x="4095560" y="2180357"/>
                  <a:pt x="4098703" y="2169498"/>
                  <a:pt x="4102513" y="2146543"/>
                </a:cubicBezTo>
                <a:cubicBezTo>
                  <a:pt x="4105942" y="2126064"/>
                  <a:pt x="4109180" y="2110253"/>
                  <a:pt x="4112038" y="2092536"/>
                </a:cubicBezTo>
                <a:cubicBezTo>
                  <a:pt x="4114895" y="2074820"/>
                  <a:pt x="4117086" y="2055103"/>
                  <a:pt x="4119372" y="2026814"/>
                </a:cubicBezTo>
                <a:cubicBezTo>
                  <a:pt x="4121182" y="2003668"/>
                  <a:pt x="4123373" y="1970330"/>
                  <a:pt x="4125468" y="1988714"/>
                </a:cubicBezTo>
                <a:cubicBezTo>
                  <a:pt x="4127182" y="2004049"/>
                  <a:pt x="4125468" y="2039101"/>
                  <a:pt x="4124801" y="2066152"/>
                </a:cubicBezTo>
                <a:cubicBezTo>
                  <a:pt x="4122420" y="2086916"/>
                  <a:pt x="4118419" y="2110920"/>
                  <a:pt x="4115276" y="2157116"/>
                </a:cubicBezTo>
                <a:cubicBezTo>
                  <a:pt x="4111657" y="2210075"/>
                  <a:pt x="4116324" y="2191215"/>
                  <a:pt x="4117467" y="2200073"/>
                </a:cubicBezTo>
                <a:cubicBezTo>
                  <a:pt x="4118429" y="2230258"/>
                  <a:pt x="4117191" y="2260462"/>
                  <a:pt x="4113752" y="2290466"/>
                </a:cubicBezTo>
                <a:cubicBezTo>
                  <a:pt x="4112323" y="2310849"/>
                  <a:pt x="4108418" y="2332566"/>
                  <a:pt x="4105370" y="2354759"/>
                </a:cubicBezTo>
                <a:cubicBezTo>
                  <a:pt x="4102322" y="2376953"/>
                  <a:pt x="4099274" y="2399241"/>
                  <a:pt x="4095178" y="2420291"/>
                </a:cubicBezTo>
                <a:lnTo>
                  <a:pt x="4072510" y="2497442"/>
                </a:lnTo>
                <a:lnTo>
                  <a:pt x="4072509" y="2497445"/>
                </a:lnTo>
                <a:cubicBezTo>
                  <a:pt x="4070795" y="2504493"/>
                  <a:pt x="4069271" y="2511541"/>
                  <a:pt x="4067175" y="2518494"/>
                </a:cubicBezTo>
                <a:cubicBezTo>
                  <a:pt x="4062984" y="2519352"/>
                  <a:pt x="4039839" y="2594694"/>
                  <a:pt x="4039839" y="2578978"/>
                </a:cubicBezTo>
                <a:cubicBezTo>
                  <a:pt x="4041010" y="2572244"/>
                  <a:pt x="4041582" y="2565424"/>
                  <a:pt x="4041553" y="2558595"/>
                </a:cubicBezTo>
                <a:cubicBezTo>
                  <a:pt x="4040315" y="2556690"/>
                  <a:pt x="4039934" y="2553070"/>
                  <a:pt x="4042125" y="2543450"/>
                </a:cubicBezTo>
                <a:cubicBezTo>
                  <a:pt x="4043268" y="2538592"/>
                  <a:pt x="4044887" y="2532210"/>
                  <a:pt x="4047459" y="2523828"/>
                </a:cubicBezTo>
                <a:cubicBezTo>
                  <a:pt x="4050031" y="2515446"/>
                  <a:pt x="4053459" y="2504778"/>
                  <a:pt x="4056984" y="2491538"/>
                </a:cubicBezTo>
                <a:cubicBezTo>
                  <a:pt x="4063404" y="2469193"/>
                  <a:pt x="4068642" y="2446523"/>
                  <a:pt x="4072700" y="2423625"/>
                </a:cubicBezTo>
                <a:cubicBezTo>
                  <a:pt x="4073653" y="2417767"/>
                  <a:pt x="4074010" y="2414505"/>
                  <a:pt x="4073953" y="2413053"/>
                </a:cubicBezTo>
                <a:lnTo>
                  <a:pt x="4073910" y="2413063"/>
                </a:lnTo>
                <a:lnTo>
                  <a:pt x="4072605" y="2423435"/>
                </a:lnTo>
                <a:cubicBezTo>
                  <a:pt x="4068557" y="2446333"/>
                  <a:pt x="4063308" y="2469002"/>
                  <a:pt x="4056889" y="2491348"/>
                </a:cubicBezTo>
                <a:cubicBezTo>
                  <a:pt x="4053270" y="2504683"/>
                  <a:pt x="4049840" y="2515160"/>
                  <a:pt x="4047364" y="2523638"/>
                </a:cubicBezTo>
                <a:cubicBezTo>
                  <a:pt x="4044888" y="2532115"/>
                  <a:pt x="4043173" y="2538401"/>
                  <a:pt x="4042030" y="2543259"/>
                </a:cubicBezTo>
                <a:cubicBezTo>
                  <a:pt x="4039839" y="2552784"/>
                  <a:pt x="4040220" y="2556499"/>
                  <a:pt x="4041458" y="2558404"/>
                </a:cubicBezTo>
                <a:cubicBezTo>
                  <a:pt x="4041487" y="2565233"/>
                  <a:pt x="4040916" y="2572053"/>
                  <a:pt x="4039744" y="2578787"/>
                </a:cubicBezTo>
                <a:lnTo>
                  <a:pt x="4035270" y="2592587"/>
                </a:lnTo>
                <a:lnTo>
                  <a:pt x="4039838" y="2578978"/>
                </a:lnTo>
                <a:cubicBezTo>
                  <a:pt x="4039838" y="2594885"/>
                  <a:pt x="4062984" y="2519352"/>
                  <a:pt x="4067175" y="2518494"/>
                </a:cubicBezTo>
                <a:cubicBezTo>
                  <a:pt x="4057650" y="2555928"/>
                  <a:pt x="4056364" y="2564786"/>
                  <a:pt x="4058281" y="2562572"/>
                </a:cubicBezTo>
                <a:lnTo>
                  <a:pt x="4058931" y="2561252"/>
                </a:lnTo>
                <a:lnTo>
                  <a:pt x="4059039" y="2555687"/>
                </a:lnTo>
                <a:cubicBezTo>
                  <a:pt x="4060329" y="2549070"/>
                  <a:pt x="4063079" y="2537497"/>
                  <a:pt x="4067937" y="2518780"/>
                </a:cubicBezTo>
                <a:cubicBezTo>
                  <a:pt x="4070032" y="2511827"/>
                  <a:pt x="4071557" y="2504778"/>
                  <a:pt x="4073271" y="2497730"/>
                </a:cubicBezTo>
                <a:cubicBezTo>
                  <a:pt x="4084367" y="2473222"/>
                  <a:pt x="4092121" y="2447333"/>
                  <a:pt x="4096321" y="2420768"/>
                </a:cubicBezTo>
                <a:cubicBezTo>
                  <a:pt x="4100417" y="2399718"/>
                  <a:pt x="4103084" y="2377239"/>
                  <a:pt x="4106513" y="2355236"/>
                </a:cubicBezTo>
                <a:cubicBezTo>
                  <a:pt x="4109942" y="2333233"/>
                  <a:pt x="4113467" y="2311326"/>
                  <a:pt x="4114895" y="2290942"/>
                </a:cubicBezTo>
                <a:cubicBezTo>
                  <a:pt x="4118334" y="2260939"/>
                  <a:pt x="4119572" y="2230735"/>
                  <a:pt x="4118610" y="2200550"/>
                </a:cubicBezTo>
                <a:cubicBezTo>
                  <a:pt x="4117467" y="2191692"/>
                  <a:pt x="4112800" y="2210551"/>
                  <a:pt x="4116420" y="2157592"/>
                </a:cubicBezTo>
                <a:cubicBezTo>
                  <a:pt x="4119658" y="2111396"/>
                  <a:pt x="4123658" y="2087393"/>
                  <a:pt x="4125945" y="2066628"/>
                </a:cubicBezTo>
                <a:cubicBezTo>
                  <a:pt x="4125945" y="2185119"/>
                  <a:pt x="4123277" y="2270083"/>
                  <a:pt x="4115086" y="2356379"/>
                </a:cubicBezTo>
                <a:cubicBezTo>
                  <a:pt x="4113085" y="2375429"/>
                  <a:pt x="4110990" y="2398956"/>
                  <a:pt x="4106418" y="2424102"/>
                </a:cubicBezTo>
                <a:cubicBezTo>
                  <a:pt x="4101846" y="2449248"/>
                  <a:pt x="4096417" y="2476394"/>
                  <a:pt x="4090797" y="2504112"/>
                </a:cubicBezTo>
                <a:cubicBezTo>
                  <a:pt x="4085177" y="2531830"/>
                  <a:pt x="4077271" y="2559262"/>
                  <a:pt x="4070890" y="2585836"/>
                </a:cubicBezTo>
                <a:cubicBezTo>
                  <a:pt x="4067556" y="2599076"/>
                  <a:pt x="4064698" y="2612125"/>
                  <a:pt x="4061365" y="2623936"/>
                </a:cubicBezTo>
                <a:cubicBezTo>
                  <a:pt x="4058031" y="2635747"/>
                  <a:pt x="4054792" y="2647558"/>
                  <a:pt x="4051840" y="2658893"/>
                </a:cubicBezTo>
                <a:cubicBezTo>
                  <a:pt x="4050506" y="2664037"/>
                  <a:pt x="4043267" y="2685087"/>
                  <a:pt x="4042315" y="2687468"/>
                </a:cubicBezTo>
                <a:cubicBezTo>
                  <a:pt x="4030218" y="2713090"/>
                  <a:pt x="4018502" y="2740998"/>
                  <a:pt x="4007644" y="2770145"/>
                </a:cubicBezTo>
                <a:cubicBezTo>
                  <a:pt x="4002500" y="2784432"/>
                  <a:pt x="3997071" y="2799387"/>
                  <a:pt x="3991737" y="2814341"/>
                </a:cubicBezTo>
                <a:cubicBezTo>
                  <a:pt x="3986403" y="2829295"/>
                  <a:pt x="3979926" y="2842916"/>
                  <a:pt x="3973830" y="2857585"/>
                </a:cubicBezTo>
                <a:lnTo>
                  <a:pt x="3970228" y="2863140"/>
                </a:lnTo>
                <a:lnTo>
                  <a:pt x="3952114" y="2906162"/>
                </a:lnTo>
                <a:lnTo>
                  <a:pt x="3926015" y="2957597"/>
                </a:lnTo>
                <a:lnTo>
                  <a:pt x="3928239" y="2957039"/>
                </a:lnTo>
                <a:cubicBezTo>
                  <a:pt x="3932003" y="2953311"/>
                  <a:pt x="3939611" y="2941666"/>
                  <a:pt x="3944112" y="2936451"/>
                </a:cubicBezTo>
                <a:cubicBezTo>
                  <a:pt x="3951256" y="2927736"/>
                  <a:pt x="3952238" y="2931291"/>
                  <a:pt x="3936812" y="2961942"/>
                </a:cubicBezTo>
                <a:lnTo>
                  <a:pt x="3915933" y="3001426"/>
                </a:lnTo>
                <a:lnTo>
                  <a:pt x="3915823" y="3001793"/>
                </a:lnTo>
                <a:cubicBezTo>
                  <a:pt x="3902964" y="3025891"/>
                  <a:pt x="3885438" y="3050942"/>
                  <a:pt x="3875913" y="3071897"/>
                </a:cubicBezTo>
                <a:cubicBezTo>
                  <a:pt x="3868103" y="3088851"/>
                  <a:pt x="3877533" y="3076374"/>
                  <a:pt x="3888486" y="3060372"/>
                </a:cubicBezTo>
                <a:cubicBezTo>
                  <a:pt x="3894963" y="3050847"/>
                  <a:pt x="3900393" y="3043608"/>
                  <a:pt x="3907536" y="3032749"/>
                </a:cubicBezTo>
                <a:cubicBezTo>
                  <a:pt x="3920395" y="3013699"/>
                  <a:pt x="3930206" y="2998459"/>
                  <a:pt x="3922110" y="3017128"/>
                </a:cubicBezTo>
                <a:cubicBezTo>
                  <a:pt x="3910546" y="3040836"/>
                  <a:pt x="3897468" y="3063772"/>
                  <a:pt x="3882962" y="3085803"/>
                </a:cubicBezTo>
                <a:cubicBezTo>
                  <a:pt x="3870008" y="3106473"/>
                  <a:pt x="3856197" y="3126094"/>
                  <a:pt x="3843433" y="3146668"/>
                </a:cubicBezTo>
                <a:cubicBezTo>
                  <a:pt x="3830670" y="3167242"/>
                  <a:pt x="3818001" y="3188388"/>
                  <a:pt x="3803333" y="3208962"/>
                </a:cubicBezTo>
                <a:cubicBezTo>
                  <a:pt x="3768852" y="3258778"/>
                  <a:pt x="3754851" y="3280780"/>
                  <a:pt x="3771900" y="3263826"/>
                </a:cubicBezTo>
                <a:cubicBezTo>
                  <a:pt x="3780854" y="3254872"/>
                  <a:pt x="3783807" y="3254301"/>
                  <a:pt x="3765995" y="3281923"/>
                </a:cubicBezTo>
                <a:cubicBezTo>
                  <a:pt x="3748955" y="3305707"/>
                  <a:pt x="3730505" y="3328453"/>
                  <a:pt x="3710750" y="3350027"/>
                </a:cubicBezTo>
                <a:cubicBezTo>
                  <a:pt x="3701987" y="3360314"/>
                  <a:pt x="3692557" y="3370315"/>
                  <a:pt x="3682842" y="3380698"/>
                </a:cubicBezTo>
                <a:lnTo>
                  <a:pt x="3653314" y="3413178"/>
                </a:lnTo>
                <a:cubicBezTo>
                  <a:pt x="3633502" y="3436228"/>
                  <a:pt x="3610833" y="3459850"/>
                  <a:pt x="3586068" y="3486711"/>
                </a:cubicBezTo>
                <a:cubicBezTo>
                  <a:pt x="3564732" y="3510190"/>
                  <a:pt x="3542081" y="3532450"/>
                  <a:pt x="3518250" y="3553386"/>
                </a:cubicBezTo>
                <a:cubicBezTo>
                  <a:pt x="3505477" y="3566035"/>
                  <a:pt x="3491170" y="3577046"/>
                  <a:pt x="3475673" y="3586152"/>
                </a:cubicBezTo>
                <a:cubicBezTo>
                  <a:pt x="3465671" y="3590343"/>
                  <a:pt x="3439954" y="3610441"/>
                  <a:pt x="3401092" y="3641301"/>
                </a:cubicBezTo>
                <a:cubicBezTo>
                  <a:pt x="3294698" y="3723598"/>
                  <a:pt x="3198781" y="3776937"/>
                  <a:pt x="3158300" y="3790368"/>
                </a:cubicBezTo>
                <a:lnTo>
                  <a:pt x="3134869" y="3804751"/>
                </a:lnTo>
                <a:cubicBezTo>
                  <a:pt x="3127248" y="3809323"/>
                  <a:pt x="3119438" y="3813323"/>
                  <a:pt x="3111913" y="3817514"/>
                </a:cubicBezTo>
                <a:lnTo>
                  <a:pt x="3068289" y="3840946"/>
                </a:lnTo>
                <a:cubicBezTo>
                  <a:pt x="3040380" y="3856281"/>
                  <a:pt x="3012948" y="3868092"/>
                  <a:pt x="2986850" y="3880093"/>
                </a:cubicBezTo>
                <a:lnTo>
                  <a:pt x="2947797" y="3897429"/>
                </a:lnTo>
                <a:lnTo>
                  <a:pt x="2908459" y="3913050"/>
                </a:lnTo>
                <a:cubicBezTo>
                  <a:pt x="2881980" y="3922575"/>
                  <a:pt x="2855786" y="3934481"/>
                  <a:pt x="2827020" y="3943911"/>
                </a:cubicBezTo>
                <a:cubicBezTo>
                  <a:pt x="2648712" y="4006966"/>
                  <a:pt x="2481358" y="4044590"/>
                  <a:pt x="2258568" y="4067736"/>
                </a:cubicBezTo>
                <a:cubicBezTo>
                  <a:pt x="2245919" y="4069279"/>
                  <a:pt x="2233203" y="4070174"/>
                  <a:pt x="2220468" y="4070403"/>
                </a:cubicBezTo>
                <a:lnTo>
                  <a:pt x="2187893" y="4071165"/>
                </a:lnTo>
                <a:lnTo>
                  <a:pt x="2133981" y="4072308"/>
                </a:lnTo>
                <a:lnTo>
                  <a:pt x="2078070" y="4071451"/>
                </a:lnTo>
                <a:cubicBezTo>
                  <a:pt x="2059020" y="4071451"/>
                  <a:pt x="2037969" y="4071451"/>
                  <a:pt x="2015490" y="4071451"/>
                </a:cubicBezTo>
                <a:cubicBezTo>
                  <a:pt x="1993011" y="4071451"/>
                  <a:pt x="1968627" y="4070498"/>
                  <a:pt x="1941481" y="4070498"/>
                </a:cubicBezTo>
                <a:cubicBezTo>
                  <a:pt x="1917926" y="4070183"/>
                  <a:pt x="1894418" y="4068403"/>
                  <a:pt x="1871091" y="4065164"/>
                </a:cubicBezTo>
                <a:cubicBezTo>
                  <a:pt x="1850041" y="4062592"/>
                  <a:pt x="1828800" y="4060592"/>
                  <a:pt x="1807560" y="4057544"/>
                </a:cubicBezTo>
                <a:lnTo>
                  <a:pt x="1743266" y="4047257"/>
                </a:lnTo>
                <a:lnTo>
                  <a:pt x="1710786" y="4042018"/>
                </a:lnTo>
                <a:lnTo>
                  <a:pt x="1678305" y="4035351"/>
                </a:lnTo>
                <a:lnTo>
                  <a:pt x="1612488" y="4021730"/>
                </a:lnTo>
                <a:cubicBezTo>
                  <a:pt x="1590580" y="4016587"/>
                  <a:pt x="1568482" y="4010681"/>
                  <a:pt x="1545813" y="4005061"/>
                </a:cubicBezTo>
                <a:lnTo>
                  <a:pt x="1512285" y="3996584"/>
                </a:lnTo>
                <a:cubicBezTo>
                  <a:pt x="1501140" y="3993631"/>
                  <a:pt x="1489996" y="3989917"/>
                  <a:pt x="1478757" y="3987059"/>
                </a:cubicBezTo>
                <a:lnTo>
                  <a:pt x="1411034" y="3965818"/>
                </a:lnTo>
                <a:lnTo>
                  <a:pt x="1342835" y="3941815"/>
                </a:lnTo>
                <a:cubicBezTo>
                  <a:pt x="1235460" y="3902553"/>
                  <a:pt x="1131742" y="3853919"/>
                  <a:pt x="1032891" y="3796463"/>
                </a:cubicBezTo>
                <a:cubicBezTo>
                  <a:pt x="840153" y="3683212"/>
                  <a:pt x="665655" y="3541460"/>
                  <a:pt x="515303" y="3376030"/>
                </a:cubicBezTo>
                <a:cubicBezTo>
                  <a:pt x="500644" y="3361628"/>
                  <a:pt x="487614" y="3345655"/>
                  <a:pt x="476441" y="3328405"/>
                </a:cubicBezTo>
                <a:cubicBezTo>
                  <a:pt x="546926" y="3407272"/>
                  <a:pt x="622173" y="3492330"/>
                  <a:pt x="705803" y="3553100"/>
                </a:cubicBezTo>
                <a:cubicBezTo>
                  <a:pt x="709708" y="3555957"/>
                  <a:pt x="721614" y="3567007"/>
                  <a:pt x="728663" y="3572150"/>
                </a:cubicBezTo>
                <a:cubicBezTo>
                  <a:pt x="751904" y="3591200"/>
                  <a:pt x="775526" y="3611488"/>
                  <a:pt x="799624" y="3631014"/>
                </a:cubicBezTo>
                <a:lnTo>
                  <a:pt x="873824" y="3686831"/>
                </a:lnTo>
                <a:lnTo>
                  <a:pt x="948690" y="3738361"/>
                </a:lnTo>
                <a:cubicBezTo>
                  <a:pt x="973170" y="3754839"/>
                  <a:pt x="997935" y="3769603"/>
                  <a:pt x="1020890" y="3784557"/>
                </a:cubicBezTo>
                <a:cubicBezTo>
                  <a:pt x="1078221" y="3820657"/>
                  <a:pt x="1138809" y="3851299"/>
                  <a:pt x="1201865" y="3876093"/>
                </a:cubicBezTo>
                <a:cubicBezTo>
                  <a:pt x="1292838" y="3912059"/>
                  <a:pt x="1386307" y="3941377"/>
                  <a:pt x="1481519" y="3963818"/>
                </a:cubicBezTo>
                <a:cubicBezTo>
                  <a:pt x="1545527" y="3979058"/>
                  <a:pt x="1618393" y="3994489"/>
                  <a:pt x="1693069" y="4007347"/>
                </a:cubicBezTo>
                <a:cubicBezTo>
                  <a:pt x="1712119" y="4011157"/>
                  <a:pt x="1730597" y="4013539"/>
                  <a:pt x="1749362" y="4016205"/>
                </a:cubicBezTo>
                <a:lnTo>
                  <a:pt x="1805655" y="4024111"/>
                </a:lnTo>
                <a:cubicBezTo>
                  <a:pt x="1842993" y="4028683"/>
                  <a:pt x="1880045" y="4031636"/>
                  <a:pt x="1915478" y="4035161"/>
                </a:cubicBezTo>
                <a:cubicBezTo>
                  <a:pt x="1974390" y="4039732"/>
                  <a:pt x="2033512" y="4040808"/>
                  <a:pt x="2092547" y="4038399"/>
                </a:cubicBezTo>
                <a:cubicBezTo>
                  <a:pt x="2106835" y="4037923"/>
                  <a:pt x="2121122" y="4037827"/>
                  <a:pt x="2135315" y="4037065"/>
                </a:cubicBezTo>
                <a:cubicBezTo>
                  <a:pt x="2251015" y="4036656"/>
                  <a:pt x="2366134" y="4020644"/>
                  <a:pt x="2477548" y="3989440"/>
                </a:cubicBezTo>
                <a:lnTo>
                  <a:pt x="2470770" y="3990463"/>
                </a:lnTo>
                <a:lnTo>
                  <a:pt x="2308427" y="4024471"/>
                </a:lnTo>
                <a:lnTo>
                  <a:pt x="2135805" y="4036866"/>
                </a:lnTo>
                <a:lnTo>
                  <a:pt x="2135791" y="4036875"/>
                </a:lnTo>
                <a:cubicBezTo>
                  <a:pt x="2121409" y="4037636"/>
                  <a:pt x="2107216" y="4037732"/>
                  <a:pt x="2092929" y="4038208"/>
                </a:cubicBezTo>
                <a:cubicBezTo>
                  <a:pt x="2081308" y="4037542"/>
                  <a:pt x="2068164" y="4037160"/>
                  <a:pt x="2054067" y="4036779"/>
                </a:cubicBezTo>
                <a:cubicBezTo>
                  <a:pt x="2039970" y="4036398"/>
                  <a:pt x="2025015" y="4036779"/>
                  <a:pt x="2009585" y="4035446"/>
                </a:cubicBezTo>
                <a:cubicBezTo>
                  <a:pt x="1978629" y="4033636"/>
                  <a:pt x="1945672" y="4032493"/>
                  <a:pt x="1914335" y="4030112"/>
                </a:cubicBezTo>
                <a:cubicBezTo>
                  <a:pt x="1879664" y="4026397"/>
                  <a:pt x="1842421" y="4023063"/>
                  <a:pt x="1811465" y="4018777"/>
                </a:cubicBezTo>
                <a:cubicBezTo>
                  <a:pt x="1793320" y="4015705"/>
                  <a:pt x="1764888" y="4011883"/>
                  <a:pt x="1752609" y="4008999"/>
                </a:cubicBezTo>
                <a:lnTo>
                  <a:pt x="1747735" y="4006932"/>
                </a:lnTo>
                <a:lnTo>
                  <a:pt x="1747076" y="4006966"/>
                </a:lnTo>
                <a:cubicBezTo>
                  <a:pt x="1745075" y="4009443"/>
                  <a:pt x="1787652" y="4015158"/>
                  <a:pt x="1811846" y="4019254"/>
                </a:cubicBezTo>
                <a:cubicBezTo>
                  <a:pt x="1842802" y="4023540"/>
                  <a:pt x="1880045" y="4026873"/>
                  <a:pt x="1914716" y="4030588"/>
                </a:cubicBezTo>
                <a:cubicBezTo>
                  <a:pt x="1945767" y="4032970"/>
                  <a:pt x="1978724" y="4034113"/>
                  <a:pt x="2009966" y="4035922"/>
                </a:cubicBezTo>
                <a:cubicBezTo>
                  <a:pt x="2025396" y="4036970"/>
                  <a:pt x="2040446" y="4036970"/>
                  <a:pt x="2054447" y="4037256"/>
                </a:cubicBezTo>
                <a:cubicBezTo>
                  <a:pt x="2068449" y="4037542"/>
                  <a:pt x="2081308" y="4037542"/>
                  <a:pt x="2092928" y="4038208"/>
                </a:cubicBezTo>
                <a:cubicBezTo>
                  <a:pt x="2033892" y="4040619"/>
                  <a:pt x="1974771" y="4039542"/>
                  <a:pt x="1915859" y="4034970"/>
                </a:cubicBezTo>
                <a:cubicBezTo>
                  <a:pt x="1880426" y="4031446"/>
                  <a:pt x="1843374" y="4028493"/>
                  <a:pt x="1806035" y="4023921"/>
                </a:cubicBezTo>
                <a:lnTo>
                  <a:pt x="1749743" y="4016015"/>
                </a:lnTo>
                <a:cubicBezTo>
                  <a:pt x="1730693" y="4013348"/>
                  <a:pt x="1712119" y="4010967"/>
                  <a:pt x="1693450" y="4007157"/>
                </a:cubicBezTo>
                <a:cubicBezTo>
                  <a:pt x="1618774" y="3994298"/>
                  <a:pt x="1545908" y="3978582"/>
                  <a:pt x="1481900" y="3963628"/>
                </a:cubicBezTo>
                <a:cubicBezTo>
                  <a:pt x="1386688" y="3941187"/>
                  <a:pt x="1293219" y="3911869"/>
                  <a:pt x="1202246" y="3875902"/>
                </a:cubicBezTo>
                <a:cubicBezTo>
                  <a:pt x="1139190" y="3851109"/>
                  <a:pt x="1078602" y="3820467"/>
                  <a:pt x="1021271" y="3784367"/>
                </a:cubicBezTo>
                <a:cubicBezTo>
                  <a:pt x="998315" y="3769413"/>
                  <a:pt x="973646" y="3754649"/>
                  <a:pt x="949071" y="3738171"/>
                </a:cubicBezTo>
                <a:lnTo>
                  <a:pt x="874205" y="3686641"/>
                </a:lnTo>
                <a:lnTo>
                  <a:pt x="800005" y="3630824"/>
                </a:lnTo>
                <a:cubicBezTo>
                  <a:pt x="775907" y="3611298"/>
                  <a:pt x="752380" y="3591391"/>
                  <a:pt x="729044" y="3571960"/>
                </a:cubicBezTo>
                <a:cubicBezTo>
                  <a:pt x="721995" y="3566435"/>
                  <a:pt x="709994" y="3555386"/>
                  <a:pt x="706184" y="3552910"/>
                </a:cubicBezTo>
                <a:cubicBezTo>
                  <a:pt x="622554" y="3492140"/>
                  <a:pt x="547307" y="3407082"/>
                  <a:pt x="476822" y="3328215"/>
                </a:cubicBezTo>
                <a:cubicBezTo>
                  <a:pt x="357892" y="3184416"/>
                  <a:pt x="259480" y="3024805"/>
                  <a:pt x="184404" y="2853965"/>
                </a:cubicBezTo>
                <a:cubicBezTo>
                  <a:pt x="138770" y="2748800"/>
                  <a:pt x="101594" y="2640148"/>
                  <a:pt x="73247" y="2529067"/>
                </a:cubicBezTo>
                <a:cubicBezTo>
                  <a:pt x="65123" y="2500483"/>
                  <a:pt x="59198" y="2471308"/>
                  <a:pt x="55531" y="2441818"/>
                </a:cubicBezTo>
                <a:lnTo>
                  <a:pt x="46006" y="2401527"/>
                </a:lnTo>
                <a:cubicBezTo>
                  <a:pt x="36481" y="2365713"/>
                  <a:pt x="30766" y="2329709"/>
                  <a:pt x="25146" y="2295704"/>
                </a:cubicBezTo>
                <a:cubicBezTo>
                  <a:pt x="19526" y="2261700"/>
                  <a:pt x="18193" y="2229029"/>
                  <a:pt x="15621" y="2199597"/>
                </a:cubicBezTo>
                <a:cubicBezTo>
                  <a:pt x="13811" y="2176070"/>
                  <a:pt x="13049" y="2151972"/>
                  <a:pt x="11335" y="2127778"/>
                </a:cubicBezTo>
                <a:cubicBezTo>
                  <a:pt x="10477" y="2115682"/>
                  <a:pt x="9715" y="2103490"/>
                  <a:pt x="8858" y="2091298"/>
                </a:cubicBezTo>
                <a:cubicBezTo>
                  <a:pt x="8001" y="2079106"/>
                  <a:pt x="8096" y="2066914"/>
                  <a:pt x="7715" y="2054722"/>
                </a:cubicBezTo>
                <a:cubicBezTo>
                  <a:pt x="7048" y="2030243"/>
                  <a:pt x="6286" y="2005763"/>
                  <a:pt x="6001" y="1981475"/>
                </a:cubicBezTo>
                <a:cubicBezTo>
                  <a:pt x="5715" y="1957186"/>
                  <a:pt x="7334" y="1933087"/>
                  <a:pt x="8382" y="1909370"/>
                </a:cubicBezTo>
                <a:cubicBezTo>
                  <a:pt x="9430" y="1878700"/>
                  <a:pt x="10001" y="1856792"/>
                  <a:pt x="6382" y="1870794"/>
                </a:cubicBezTo>
                <a:cubicBezTo>
                  <a:pt x="3334" y="1881653"/>
                  <a:pt x="476" y="1927468"/>
                  <a:pt x="0" y="1877366"/>
                </a:cubicBezTo>
                <a:cubicBezTo>
                  <a:pt x="1905" y="1835742"/>
                  <a:pt x="3143" y="1775639"/>
                  <a:pt x="11430" y="1741063"/>
                </a:cubicBezTo>
                <a:cubicBezTo>
                  <a:pt x="13906" y="1728776"/>
                  <a:pt x="16383" y="1716013"/>
                  <a:pt x="18764" y="1702963"/>
                </a:cubicBezTo>
                <a:cubicBezTo>
                  <a:pt x="21145" y="1689914"/>
                  <a:pt x="23146" y="1675912"/>
                  <a:pt x="26289" y="1661911"/>
                </a:cubicBezTo>
                <a:cubicBezTo>
                  <a:pt x="32194" y="1633907"/>
                  <a:pt x="37719" y="1604761"/>
                  <a:pt x="43529" y="1574567"/>
                </a:cubicBezTo>
                <a:lnTo>
                  <a:pt x="64198" y="1484841"/>
                </a:lnTo>
                <a:cubicBezTo>
                  <a:pt x="71818" y="1455313"/>
                  <a:pt x="80296" y="1426358"/>
                  <a:pt x="88201" y="1399116"/>
                </a:cubicBezTo>
                <a:lnTo>
                  <a:pt x="93345" y="1381685"/>
                </a:lnTo>
                <a:lnTo>
                  <a:pt x="99155" y="1364445"/>
                </a:lnTo>
                <a:lnTo>
                  <a:pt x="110871" y="1329869"/>
                </a:lnTo>
                <a:lnTo>
                  <a:pt x="122587" y="1295294"/>
                </a:lnTo>
                <a:cubicBezTo>
                  <a:pt x="126397" y="1283768"/>
                  <a:pt x="131254" y="1272529"/>
                  <a:pt x="135541" y="1261194"/>
                </a:cubicBezTo>
                <a:cubicBezTo>
                  <a:pt x="144494" y="1238525"/>
                  <a:pt x="153162" y="1215664"/>
                  <a:pt x="162401" y="1193090"/>
                </a:cubicBezTo>
                <a:cubicBezTo>
                  <a:pt x="171640" y="1170516"/>
                  <a:pt x="182308" y="1148513"/>
                  <a:pt x="192214" y="1126415"/>
                </a:cubicBezTo>
                <a:cubicBezTo>
                  <a:pt x="202120" y="1104317"/>
                  <a:pt x="213455" y="1082505"/>
                  <a:pt x="224314" y="1060502"/>
                </a:cubicBezTo>
                <a:cubicBezTo>
                  <a:pt x="235172" y="1038500"/>
                  <a:pt x="246031" y="1016687"/>
                  <a:pt x="258508" y="995637"/>
                </a:cubicBezTo>
                <a:lnTo>
                  <a:pt x="294799" y="931915"/>
                </a:lnTo>
                <a:lnTo>
                  <a:pt x="334042" y="870002"/>
                </a:lnTo>
                <a:cubicBezTo>
                  <a:pt x="343090" y="855238"/>
                  <a:pt x="353092" y="841427"/>
                  <a:pt x="362617" y="827140"/>
                </a:cubicBezTo>
                <a:cubicBezTo>
                  <a:pt x="372142" y="812852"/>
                  <a:pt x="381667" y="799231"/>
                  <a:pt x="391192" y="785420"/>
                </a:cubicBezTo>
                <a:cubicBezTo>
                  <a:pt x="398240" y="774467"/>
                  <a:pt x="405860" y="763894"/>
                  <a:pt x="412432" y="755036"/>
                </a:cubicBezTo>
                <a:cubicBezTo>
                  <a:pt x="419005" y="746177"/>
                  <a:pt x="424148" y="738652"/>
                  <a:pt x="426815" y="734366"/>
                </a:cubicBezTo>
                <a:cubicBezTo>
                  <a:pt x="432149" y="725889"/>
                  <a:pt x="426815" y="729985"/>
                  <a:pt x="401383" y="759798"/>
                </a:cubicBezTo>
                <a:cubicBezTo>
                  <a:pt x="390334" y="772466"/>
                  <a:pt x="378238" y="788944"/>
                  <a:pt x="383572" y="778181"/>
                </a:cubicBezTo>
                <a:cubicBezTo>
                  <a:pt x="393173" y="762493"/>
                  <a:pt x="404003" y="747587"/>
                  <a:pt x="415957" y="733604"/>
                </a:cubicBezTo>
                <a:cubicBezTo>
                  <a:pt x="436531" y="707125"/>
                  <a:pt x="455581" y="682933"/>
                  <a:pt x="474631" y="660644"/>
                </a:cubicBezTo>
                <a:lnTo>
                  <a:pt x="502634" y="626831"/>
                </a:lnTo>
                <a:lnTo>
                  <a:pt x="516636" y="610066"/>
                </a:lnTo>
                <a:lnTo>
                  <a:pt x="531209" y="593683"/>
                </a:lnTo>
                <a:cubicBezTo>
                  <a:pt x="540734" y="583588"/>
                  <a:pt x="551116" y="571776"/>
                  <a:pt x="563404" y="558726"/>
                </a:cubicBezTo>
                <a:lnTo>
                  <a:pt x="582454" y="538439"/>
                </a:lnTo>
                <a:lnTo>
                  <a:pt x="604171" y="517578"/>
                </a:lnTo>
                <a:lnTo>
                  <a:pt x="651796" y="473096"/>
                </a:lnTo>
                <a:cubicBezTo>
                  <a:pt x="668655" y="458523"/>
                  <a:pt x="686086" y="443950"/>
                  <a:pt x="703326" y="429472"/>
                </a:cubicBezTo>
                <a:lnTo>
                  <a:pt x="729139" y="408136"/>
                </a:lnTo>
                <a:lnTo>
                  <a:pt x="755142" y="388419"/>
                </a:lnTo>
                <a:lnTo>
                  <a:pt x="804005" y="352319"/>
                </a:lnTo>
                <a:cubicBezTo>
                  <a:pt x="835247" y="331079"/>
                  <a:pt x="861917" y="314219"/>
                  <a:pt x="878967" y="303933"/>
                </a:cubicBezTo>
                <a:cubicBezTo>
                  <a:pt x="912876" y="284312"/>
                  <a:pt x="987361" y="238972"/>
                  <a:pt x="962025" y="262308"/>
                </a:cubicBezTo>
                <a:cubicBezTo>
                  <a:pt x="958882" y="265261"/>
                  <a:pt x="964501" y="262308"/>
                  <a:pt x="973074" y="257070"/>
                </a:cubicBezTo>
                <a:lnTo>
                  <a:pt x="1002220" y="240115"/>
                </a:lnTo>
                <a:lnTo>
                  <a:pt x="1043845" y="215636"/>
                </a:lnTo>
                <a:lnTo>
                  <a:pt x="1062895" y="204871"/>
                </a:lnTo>
                <a:lnTo>
                  <a:pt x="1081278" y="195347"/>
                </a:lnTo>
                <a:cubicBezTo>
                  <a:pt x="1105090" y="183536"/>
                  <a:pt x="1126141" y="173727"/>
                  <a:pt x="1145572" y="164963"/>
                </a:cubicBezTo>
                <a:cubicBezTo>
                  <a:pt x="1165003" y="156200"/>
                  <a:pt x="1183672" y="150104"/>
                  <a:pt x="1201293" y="143530"/>
                </a:cubicBezTo>
                <a:cubicBezTo>
                  <a:pt x="1218914" y="136959"/>
                  <a:pt x="1235964" y="130387"/>
                  <a:pt x="1254252" y="124481"/>
                </a:cubicBezTo>
                <a:cubicBezTo>
                  <a:pt x="1229296" y="134006"/>
                  <a:pt x="1204722" y="145627"/>
                  <a:pt x="1180052" y="156296"/>
                </a:cubicBezTo>
                <a:cubicBezTo>
                  <a:pt x="1155382" y="166963"/>
                  <a:pt x="1131284" y="178869"/>
                  <a:pt x="1107567" y="190490"/>
                </a:cubicBezTo>
                <a:cubicBezTo>
                  <a:pt x="1007554" y="239297"/>
                  <a:pt x="911942" y="296655"/>
                  <a:pt x="821817" y="361941"/>
                </a:cubicBezTo>
                <a:cubicBezTo>
                  <a:pt x="775964" y="395459"/>
                  <a:pt x="731927" y="431333"/>
                  <a:pt x="689880" y="469405"/>
                </a:cubicBezTo>
                <a:lnTo>
                  <a:pt x="575914" y="583999"/>
                </a:lnTo>
                <a:lnTo>
                  <a:pt x="575995" y="583924"/>
                </a:lnTo>
                <a:lnTo>
                  <a:pt x="689712" y="469715"/>
                </a:lnTo>
                <a:cubicBezTo>
                  <a:pt x="731694" y="431740"/>
                  <a:pt x="775659" y="395954"/>
                  <a:pt x="821436" y="362513"/>
                </a:cubicBezTo>
                <a:cubicBezTo>
                  <a:pt x="911562" y="297227"/>
                  <a:pt x="1007174" y="239868"/>
                  <a:pt x="1107186" y="191062"/>
                </a:cubicBezTo>
                <a:cubicBezTo>
                  <a:pt x="1130903" y="179441"/>
                  <a:pt x="1154811" y="167249"/>
                  <a:pt x="1179671" y="156867"/>
                </a:cubicBezTo>
                <a:cubicBezTo>
                  <a:pt x="1204532" y="146485"/>
                  <a:pt x="1228916" y="134770"/>
                  <a:pt x="1253871" y="125052"/>
                </a:cubicBezTo>
                <a:lnTo>
                  <a:pt x="1275017" y="119623"/>
                </a:lnTo>
                <a:lnTo>
                  <a:pt x="1275031" y="119771"/>
                </a:lnTo>
                <a:lnTo>
                  <a:pt x="1325976" y="99906"/>
                </a:lnTo>
                <a:cubicBezTo>
                  <a:pt x="1341692" y="94000"/>
                  <a:pt x="1356742" y="90382"/>
                  <a:pt x="1370839" y="85619"/>
                </a:cubicBezTo>
                <a:lnTo>
                  <a:pt x="1411891" y="73902"/>
                </a:lnTo>
                <a:cubicBezTo>
                  <a:pt x="1418559" y="71998"/>
                  <a:pt x="1425226" y="70093"/>
                  <a:pt x="1431894" y="68378"/>
                </a:cubicBezTo>
                <a:lnTo>
                  <a:pt x="1452277" y="63617"/>
                </a:lnTo>
                <a:cubicBezTo>
                  <a:pt x="1473994" y="59615"/>
                  <a:pt x="1504379" y="49900"/>
                  <a:pt x="1532097" y="42852"/>
                </a:cubicBezTo>
                <a:cubicBezTo>
                  <a:pt x="1541955" y="41638"/>
                  <a:pt x="1560654" y="37904"/>
                  <a:pt x="1569629" y="36958"/>
                </a:cubicBezTo>
                <a:cubicBezTo>
                  <a:pt x="1572620" y="36642"/>
                  <a:pt x="1574531" y="36637"/>
                  <a:pt x="1574674" y="37136"/>
                </a:cubicBezTo>
                <a:cubicBezTo>
                  <a:pt x="1559424" y="42270"/>
                  <a:pt x="1544527" y="48415"/>
                  <a:pt x="1530097" y="55520"/>
                </a:cubicBezTo>
                <a:cubicBezTo>
                  <a:pt x="1505703" y="66797"/>
                  <a:pt x="1480481" y="76189"/>
                  <a:pt x="1454659" y="83618"/>
                </a:cubicBezTo>
                <a:lnTo>
                  <a:pt x="1434656" y="88762"/>
                </a:lnTo>
                <a:lnTo>
                  <a:pt x="1415606" y="94476"/>
                </a:lnTo>
                <a:lnTo>
                  <a:pt x="1378268" y="105526"/>
                </a:lnTo>
                <a:lnTo>
                  <a:pt x="1341406" y="116098"/>
                </a:lnTo>
                <a:lnTo>
                  <a:pt x="1306450" y="128004"/>
                </a:lnTo>
                <a:lnTo>
                  <a:pt x="1271588" y="139911"/>
                </a:lnTo>
                <a:cubicBezTo>
                  <a:pt x="1259968" y="143816"/>
                  <a:pt x="1248252" y="147722"/>
                  <a:pt x="1236727" y="152579"/>
                </a:cubicBezTo>
                <a:cubicBezTo>
                  <a:pt x="1213867" y="161723"/>
                  <a:pt x="1190149" y="171248"/>
                  <a:pt x="1165289" y="181536"/>
                </a:cubicBezTo>
                <a:lnTo>
                  <a:pt x="1165360" y="181356"/>
                </a:lnTo>
                <a:lnTo>
                  <a:pt x="1105186" y="209254"/>
                </a:lnTo>
                <a:lnTo>
                  <a:pt x="1074706" y="224209"/>
                </a:lnTo>
                <a:lnTo>
                  <a:pt x="1044321" y="240496"/>
                </a:lnTo>
                <a:cubicBezTo>
                  <a:pt x="1024033" y="251545"/>
                  <a:pt x="1003364" y="262498"/>
                  <a:pt x="982980" y="274405"/>
                </a:cubicBezTo>
                <a:cubicBezTo>
                  <a:pt x="962597" y="286311"/>
                  <a:pt x="942594" y="299170"/>
                  <a:pt x="922306" y="311648"/>
                </a:cubicBezTo>
                <a:cubicBezTo>
                  <a:pt x="902018" y="324126"/>
                  <a:pt x="882491" y="338032"/>
                  <a:pt x="862584" y="351366"/>
                </a:cubicBezTo>
                <a:cubicBezTo>
                  <a:pt x="842677" y="364702"/>
                  <a:pt x="823055" y="378323"/>
                  <a:pt x="804196" y="392991"/>
                </a:cubicBezTo>
                <a:lnTo>
                  <a:pt x="747522" y="436044"/>
                </a:lnTo>
                <a:lnTo>
                  <a:pt x="693515" y="480716"/>
                </a:lnTo>
                <a:cubicBezTo>
                  <a:pt x="696683" y="476739"/>
                  <a:pt x="696742" y="475840"/>
                  <a:pt x="694821" y="476945"/>
                </a:cubicBezTo>
                <a:lnTo>
                  <a:pt x="694293" y="477357"/>
                </a:lnTo>
                <a:lnTo>
                  <a:pt x="693134" y="480715"/>
                </a:lnTo>
                <a:cubicBezTo>
                  <a:pt x="649267" y="519039"/>
                  <a:pt x="607081" y="559212"/>
                  <a:pt x="566689" y="601113"/>
                </a:cubicBezTo>
                <a:lnTo>
                  <a:pt x="453555" y="729011"/>
                </a:lnTo>
                <a:lnTo>
                  <a:pt x="451485" y="731985"/>
                </a:lnTo>
                <a:cubicBezTo>
                  <a:pt x="363474" y="848380"/>
                  <a:pt x="277082" y="975253"/>
                  <a:pt x="213360" y="1114700"/>
                </a:cubicBezTo>
                <a:cubicBezTo>
                  <a:pt x="184785" y="1181375"/>
                  <a:pt x="140113" y="1274148"/>
                  <a:pt x="112776" y="1362350"/>
                </a:cubicBezTo>
                <a:cubicBezTo>
                  <a:pt x="109728" y="1371875"/>
                  <a:pt x="106680" y="1380066"/>
                  <a:pt x="104203" y="1388258"/>
                </a:cubicBezTo>
                <a:cubicBezTo>
                  <a:pt x="101727" y="1396449"/>
                  <a:pt x="99727" y="1404260"/>
                  <a:pt x="97726" y="1411403"/>
                </a:cubicBezTo>
                <a:cubicBezTo>
                  <a:pt x="93821" y="1425786"/>
                  <a:pt x="90773" y="1437883"/>
                  <a:pt x="88201" y="1447503"/>
                </a:cubicBezTo>
                <a:cubicBezTo>
                  <a:pt x="86010" y="1457028"/>
                  <a:pt x="84701" y="1464172"/>
                  <a:pt x="84391" y="1468649"/>
                </a:cubicBezTo>
                <a:lnTo>
                  <a:pt x="86463" y="1473513"/>
                </a:lnTo>
                <a:lnTo>
                  <a:pt x="160306" y="1264433"/>
                </a:lnTo>
                <a:cubicBezTo>
                  <a:pt x="167259" y="1248431"/>
                  <a:pt x="174308" y="1232429"/>
                  <a:pt x="181261" y="1216808"/>
                </a:cubicBezTo>
                <a:cubicBezTo>
                  <a:pt x="188214" y="1201187"/>
                  <a:pt x="196406" y="1185566"/>
                  <a:pt x="204025" y="1169754"/>
                </a:cubicBezTo>
                <a:cubicBezTo>
                  <a:pt x="211646" y="1153943"/>
                  <a:pt x="219551" y="1138322"/>
                  <a:pt x="227457" y="1122129"/>
                </a:cubicBezTo>
                <a:lnTo>
                  <a:pt x="249576" y="1081617"/>
                </a:lnTo>
                <a:lnTo>
                  <a:pt x="252889" y="1073837"/>
                </a:lnTo>
                <a:cubicBezTo>
                  <a:pt x="273558" y="1034023"/>
                  <a:pt x="298704" y="993827"/>
                  <a:pt x="322231" y="954489"/>
                </a:cubicBezTo>
                <a:cubicBezTo>
                  <a:pt x="334708" y="935439"/>
                  <a:pt x="347472" y="916389"/>
                  <a:pt x="359759" y="898768"/>
                </a:cubicBezTo>
                <a:lnTo>
                  <a:pt x="377952" y="872669"/>
                </a:lnTo>
                <a:lnTo>
                  <a:pt x="397288" y="848666"/>
                </a:lnTo>
                <a:cubicBezTo>
                  <a:pt x="399478" y="848666"/>
                  <a:pt x="415671" y="828187"/>
                  <a:pt x="427291" y="814257"/>
                </a:cubicBezTo>
                <a:lnTo>
                  <a:pt x="427697" y="813785"/>
                </a:lnTo>
                <a:lnTo>
                  <a:pt x="427387" y="814114"/>
                </a:lnTo>
                <a:cubicBezTo>
                  <a:pt x="415671" y="828044"/>
                  <a:pt x="399479" y="848523"/>
                  <a:pt x="397288" y="848666"/>
                </a:cubicBezTo>
                <a:cubicBezTo>
                  <a:pt x="409480" y="831426"/>
                  <a:pt x="421196" y="815233"/>
                  <a:pt x="432721" y="799612"/>
                </a:cubicBezTo>
                <a:cubicBezTo>
                  <a:pt x="444246" y="783991"/>
                  <a:pt x="456915" y="769990"/>
                  <a:pt x="469011" y="755416"/>
                </a:cubicBezTo>
                <a:cubicBezTo>
                  <a:pt x="536353" y="676073"/>
                  <a:pt x="603219" y="600159"/>
                  <a:pt x="671608" y="532817"/>
                </a:cubicBezTo>
                <a:cubicBezTo>
                  <a:pt x="695325" y="508052"/>
                  <a:pt x="708660" y="495574"/>
                  <a:pt x="709041" y="492242"/>
                </a:cubicBezTo>
                <a:cubicBezTo>
                  <a:pt x="709422" y="488907"/>
                  <a:pt x="697897" y="496051"/>
                  <a:pt x="675513" y="514434"/>
                </a:cubicBezTo>
                <a:cubicBezTo>
                  <a:pt x="662750" y="525197"/>
                  <a:pt x="639509" y="546724"/>
                  <a:pt x="646938" y="537008"/>
                </a:cubicBezTo>
                <a:cubicBezTo>
                  <a:pt x="660730" y="521292"/>
                  <a:pt x="675694" y="506642"/>
                  <a:pt x="691706" y="493193"/>
                </a:cubicBezTo>
                <a:lnTo>
                  <a:pt x="753333" y="439567"/>
                </a:lnTo>
                <a:lnTo>
                  <a:pt x="816769" y="388610"/>
                </a:lnTo>
                <a:cubicBezTo>
                  <a:pt x="824180" y="382332"/>
                  <a:pt x="831933" y="376483"/>
                  <a:pt x="840010" y="371083"/>
                </a:cubicBezTo>
                <a:cubicBezTo>
                  <a:pt x="844763" y="367653"/>
                  <a:pt x="849688" y="364472"/>
                  <a:pt x="854774" y="361558"/>
                </a:cubicBezTo>
                <a:cubicBezTo>
                  <a:pt x="861251" y="357748"/>
                  <a:pt x="860584" y="359748"/>
                  <a:pt x="850583" y="368796"/>
                </a:cubicBezTo>
                <a:cubicBezTo>
                  <a:pt x="835914" y="381465"/>
                  <a:pt x="819531" y="397371"/>
                  <a:pt x="804196" y="411754"/>
                </a:cubicBezTo>
                <a:cubicBezTo>
                  <a:pt x="780003" y="435091"/>
                  <a:pt x="747046" y="464904"/>
                  <a:pt x="788385" y="438139"/>
                </a:cubicBezTo>
                <a:cubicBezTo>
                  <a:pt x="805053" y="427375"/>
                  <a:pt x="787432" y="444901"/>
                  <a:pt x="770287" y="460522"/>
                </a:cubicBezTo>
                <a:cubicBezTo>
                  <a:pt x="720853" y="509529"/>
                  <a:pt x="713423" y="523602"/>
                  <a:pt x="714928" y="530227"/>
                </a:cubicBezTo>
                <a:lnTo>
                  <a:pt x="717807" y="534790"/>
                </a:lnTo>
                <a:lnTo>
                  <a:pt x="758095" y="499386"/>
                </a:lnTo>
                <a:cubicBezTo>
                  <a:pt x="771431" y="487671"/>
                  <a:pt x="784289" y="475765"/>
                  <a:pt x="798101" y="464906"/>
                </a:cubicBezTo>
                <a:cubicBezTo>
                  <a:pt x="825342" y="442903"/>
                  <a:pt x="851822" y="419662"/>
                  <a:pt x="882587" y="398230"/>
                </a:cubicBezTo>
                <a:cubicBezTo>
                  <a:pt x="900399" y="385563"/>
                  <a:pt x="917925" y="372894"/>
                  <a:pt x="935451" y="360892"/>
                </a:cubicBezTo>
                <a:lnTo>
                  <a:pt x="988886" y="327078"/>
                </a:lnTo>
                <a:cubicBezTo>
                  <a:pt x="997745" y="321555"/>
                  <a:pt x="1006412" y="315934"/>
                  <a:pt x="1015271" y="310792"/>
                </a:cubicBezTo>
                <a:lnTo>
                  <a:pt x="1042226" y="295741"/>
                </a:lnTo>
                <a:lnTo>
                  <a:pt x="1095471" y="266309"/>
                </a:lnTo>
                <a:cubicBezTo>
                  <a:pt x="1166747" y="229877"/>
                  <a:pt x="1240165" y="197786"/>
                  <a:pt x="1315308" y="170203"/>
                </a:cubicBezTo>
                <a:lnTo>
                  <a:pt x="1315829" y="170041"/>
                </a:lnTo>
                <a:lnTo>
                  <a:pt x="1336637" y="157583"/>
                </a:lnTo>
                <a:cubicBezTo>
                  <a:pt x="1360099" y="144377"/>
                  <a:pt x="1393246" y="129053"/>
                  <a:pt x="1463040" y="105908"/>
                </a:cubicBezTo>
                <a:lnTo>
                  <a:pt x="1463612" y="104479"/>
                </a:lnTo>
                <a:lnTo>
                  <a:pt x="1548684" y="83493"/>
                </a:lnTo>
                <a:lnTo>
                  <a:pt x="1548480" y="83524"/>
                </a:lnTo>
                <a:cubicBezTo>
                  <a:pt x="1519533" y="88963"/>
                  <a:pt x="1490911" y="96022"/>
                  <a:pt x="1462755" y="104671"/>
                </a:cubicBezTo>
                <a:cubicBezTo>
                  <a:pt x="1455088" y="103765"/>
                  <a:pt x="1458565" y="99812"/>
                  <a:pt x="1466458" y="94657"/>
                </a:cubicBezTo>
                <a:lnTo>
                  <a:pt x="1496339" y="77614"/>
                </a:lnTo>
                <a:lnTo>
                  <a:pt x="1476752" y="82162"/>
                </a:lnTo>
                <a:cubicBezTo>
                  <a:pt x="1460897" y="85416"/>
                  <a:pt x="1457326" y="84667"/>
                  <a:pt x="1454182" y="83810"/>
                </a:cubicBezTo>
                <a:cubicBezTo>
                  <a:pt x="1480042" y="76398"/>
                  <a:pt x="1505293" y="66997"/>
                  <a:pt x="1529715" y="55710"/>
                </a:cubicBezTo>
                <a:cubicBezTo>
                  <a:pt x="1544146" y="48596"/>
                  <a:pt x="1559043" y="42462"/>
                  <a:pt x="1574292" y="37328"/>
                </a:cubicBezTo>
                <a:lnTo>
                  <a:pt x="1606963" y="29898"/>
                </a:lnTo>
                <a:lnTo>
                  <a:pt x="1623917" y="25993"/>
                </a:lnTo>
                <a:lnTo>
                  <a:pt x="1640110" y="23231"/>
                </a:lnTo>
                <a:cubicBezTo>
                  <a:pt x="1660684" y="19801"/>
                  <a:pt x="1676210" y="17898"/>
                  <a:pt x="1676210" y="20658"/>
                </a:cubicBezTo>
                <a:cubicBezTo>
                  <a:pt x="1693355" y="21230"/>
                  <a:pt x="1638110" y="34470"/>
                  <a:pt x="1674781" y="31803"/>
                </a:cubicBezTo>
                <a:cubicBezTo>
                  <a:pt x="1694593" y="30564"/>
                  <a:pt x="1713738" y="28087"/>
                  <a:pt x="1732693" y="26469"/>
                </a:cubicBezTo>
                <a:cubicBezTo>
                  <a:pt x="1751648" y="24850"/>
                  <a:pt x="1770793" y="23039"/>
                  <a:pt x="1789176" y="20468"/>
                </a:cubicBezTo>
                <a:cubicBezTo>
                  <a:pt x="1826514" y="14658"/>
                  <a:pt x="1864138" y="10371"/>
                  <a:pt x="1903476" y="2180"/>
                </a:cubicBezTo>
                <a:close/>
                <a:moveTo>
                  <a:pt x="1879128" y="0"/>
                </a:moveTo>
                <a:cubicBezTo>
                  <a:pt x="1891927" y="12"/>
                  <a:pt x="1899000" y="847"/>
                  <a:pt x="1904143" y="1990"/>
                </a:cubicBezTo>
                <a:cubicBezTo>
                  <a:pt x="1864519" y="10181"/>
                  <a:pt x="1826895" y="14467"/>
                  <a:pt x="1789843" y="20277"/>
                </a:cubicBezTo>
                <a:cubicBezTo>
                  <a:pt x="1770793" y="22849"/>
                  <a:pt x="1752410" y="24849"/>
                  <a:pt x="1733360" y="26279"/>
                </a:cubicBezTo>
                <a:cubicBezTo>
                  <a:pt x="1714310" y="27706"/>
                  <a:pt x="1695260" y="30374"/>
                  <a:pt x="1675448" y="31611"/>
                </a:cubicBezTo>
                <a:cubicBezTo>
                  <a:pt x="1639158" y="34278"/>
                  <a:pt x="1694022" y="21040"/>
                  <a:pt x="1676877" y="20467"/>
                </a:cubicBezTo>
                <a:cubicBezTo>
                  <a:pt x="1724502" y="12086"/>
                  <a:pt x="1771460" y="8942"/>
                  <a:pt x="1819752" y="2941"/>
                </a:cubicBezTo>
                <a:cubicBezTo>
                  <a:pt x="1847803" y="799"/>
                  <a:pt x="1866329" y="-11"/>
                  <a:pt x="1879128" y="0"/>
                </a:cubicBezTo>
                <a:close/>
              </a:path>
            </a:pathLst>
          </a:custGeom>
          <a:solidFill>
            <a:schemeClr val="accent1">
              <a:alpha val="4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endParaRPr lang="zh-CN" altLang="en-US" dirty="0"/>
          </a:p>
        </p:txBody>
      </p:sp>
      <p:sp>
        <p:nvSpPr>
          <p:cNvPr id="21" name="任意多边形: 形状 6"/>
          <p:cNvSpPr/>
          <p:nvPr>
            <p:custDataLst>
              <p:tags r:id="rId8"/>
            </p:custDataLst>
          </p:nvPr>
        </p:nvSpPr>
        <p:spPr>
          <a:xfrm flipH="1">
            <a:off x="4785354" y="2501801"/>
            <a:ext cx="2513330" cy="2481580"/>
          </a:xfrm>
          <a:custGeom>
            <a:avLst/>
            <a:gdLst>
              <a:gd name="connsiteX0" fmla="*/ 2168236 w 4126207"/>
              <a:gd name="connsiteY0" fmla="*/ 4028672 h 4072308"/>
              <a:gd name="connsiteX1" fmla="*/ 2156419 w 4126207"/>
              <a:gd name="connsiteY1" fmla="*/ 4030873 h 4072308"/>
              <a:gd name="connsiteX2" fmla="*/ 2140107 w 4126207"/>
              <a:gd name="connsiteY2" fmla="*/ 4034131 h 4072308"/>
              <a:gd name="connsiteX3" fmla="*/ 2136121 w 4126207"/>
              <a:gd name="connsiteY3" fmla="*/ 4036665 h 4072308"/>
              <a:gd name="connsiteX4" fmla="*/ 2141862 w 4126207"/>
              <a:gd name="connsiteY4" fmla="*/ 4033844 h 4072308"/>
              <a:gd name="connsiteX5" fmla="*/ 2161664 w 4126207"/>
              <a:gd name="connsiteY5" fmla="*/ 4030064 h 4072308"/>
              <a:gd name="connsiteX6" fmla="*/ 2181282 w 4126207"/>
              <a:gd name="connsiteY6" fmla="*/ 4024988 h 4072308"/>
              <a:gd name="connsiteX7" fmla="*/ 2174832 w 4126207"/>
              <a:gd name="connsiteY7" fmla="*/ 4027275 h 4072308"/>
              <a:gd name="connsiteX8" fmla="*/ 2178840 w 4126207"/>
              <a:gd name="connsiteY8" fmla="*/ 4026427 h 4072308"/>
              <a:gd name="connsiteX9" fmla="*/ 1832348 w 4126207"/>
              <a:gd name="connsiteY9" fmla="*/ 4002362 h 4072308"/>
              <a:gd name="connsiteX10" fmla="*/ 1823847 w 4126207"/>
              <a:gd name="connsiteY10" fmla="*/ 4002942 h 4072308"/>
              <a:gd name="connsiteX11" fmla="*/ 1821829 w 4126207"/>
              <a:gd name="connsiteY11" fmla="*/ 4004300 h 4072308"/>
              <a:gd name="connsiteX12" fmla="*/ 1824062 w 4126207"/>
              <a:gd name="connsiteY12" fmla="*/ 4003013 h 4072308"/>
              <a:gd name="connsiteX13" fmla="*/ 1848422 w 4126207"/>
              <a:gd name="connsiteY13" fmla="*/ 4002584 h 4072308"/>
              <a:gd name="connsiteX14" fmla="*/ 1851450 w 4126207"/>
              <a:gd name="connsiteY14" fmla="*/ 4002679 h 4072308"/>
              <a:gd name="connsiteX15" fmla="*/ 1848707 w 4126207"/>
              <a:gd name="connsiteY15" fmla="*/ 4002585 h 4072308"/>
              <a:gd name="connsiteX16" fmla="*/ 1832348 w 4126207"/>
              <a:gd name="connsiteY16" fmla="*/ 4002362 h 4072308"/>
              <a:gd name="connsiteX17" fmla="*/ 1764949 w 4126207"/>
              <a:gd name="connsiteY17" fmla="*/ 3969247 h 4072308"/>
              <a:gd name="connsiteX18" fmla="*/ 1764709 w 4126207"/>
              <a:gd name="connsiteY18" fmla="*/ 3969783 h 4072308"/>
              <a:gd name="connsiteX19" fmla="*/ 1797273 w 4126207"/>
              <a:gd name="connsiteY19" fmla="*/ 3976105 h 4072308"/>
              <a:gd name="connsiteX20" fmla="*/ 1823181 w 4126207"/>
              <a:gd name="connsiteY20" fmla="*/ 3979819 h 4072308"/>
              <a:gd name="connsiteX21" fmla="*/ 1850518 w 4126207"/>
              <a:gd name="connsiteY21" fmla="*/ 3982582 h 4072308"/>
              <a:gd name="connsiteX22" fmla="*/ 1893952 w 4126207"/>
              <a:gd name="connsiteY22" fmla="*/ 3987440 h 4072308"/>
              <a:gd name="connsiteX23" fmla="*/ 1949387 w 4126207"/>
              <a:gd name="connsiteY23" fmla="*/ 3986582 h 4072308"/>
              <a:gd name="connsiteX24" fmla="*/ 1956575 w 4126207"/>
              <a:gd name="connsiteY24" fmla="*/ 3986275 h 4072308"/>
              <a:gd name="connsiteX25" fmla="*/ 1949387 w 4126207"/>
              <a:gd name="connsiteY25" fmla="*/ 3986391 h 4072308"/>
              <a:gd name="connsiteX26" fmla="*/ 1893952 w 4126207"/>
              <a:gd name="connsiteY26" fmla="*/ 3987249 h 4072308"/>
              <a:gd name="connsiteX27" fmla="*/ 1850518 w 4126207"/>
              <a:gd name="connsiteY27" fmla="*/ 3982391 h 4072308"/>
              <a:gd name="connsiteX28" fmla="*/ 1823181 w 4126207"/>
              <a:gd name="connsiteY28" fmla="*/ 3979629 h 4072308"/>
              <a:gd name="connsiteX29" fmla="*/ 1797273 w 4126207"/>
              <a:gd name="connsiteY29" fmla="*/ 3975914 h 4072308"/>
              <a:gd name="connsiteX30" fmla="*/ 1776540 w 4126207"/>
              <a:gd name="connsiteY30" fmla="*/ 3972153 h 4072308"/>
              <a:gd name="connsiteX31" fmla="*/ 2113543 w 4126207"/>
              <a:gd name="connsiteY31" fmla="*/ 3923770 h 4072308"/>
              <a:gd name="connsiteX32" fmla="*/ 2102442 w 4126207"/>
              <a:gd name="connsiteY32" fmla="*/ 3925681 h 4072308"/>
              <a:gd name="connsiteX33" fmla="*/ 2074546 w 4126207"/>
              <a:gd name="connsiteY33" fmla="*/ 3928480 h 4072308"/>
              <a:gd name="connsiteX34" fmla="*/ 2072034 w 4126207"/>
              <a:gd name="connsiteY34" fmla="*/ 3929290 h 4072308"/>
              <a:gd name="connsiteX35" fmla="*/ 2072590 w 4126207"/>
              <a:gd name="connsiteY35" fmla="*/ 3929428 h 4072308"/>
              <a:gd name="connsiteX36" fmla="*/ 2074545 w 4126207"/>
              <a:gd name="connsiteY36" fmla="*/ 3928576 h 4072308"/>
              <a:gd name="connsiteX37" fmla="*/ 2113742 w 4126207"/>
              <a:gd name="connsiteY37" fmla="*/ 3923912 h 4072308"/>
              <a:gd name="connsiteX38" fmla="*/ 1948580 w 4126207"/>
              <a:gd name="connsiteY38" fmla="*/ 3915319 h 4072308"/>
              <a:gd name="connsiteX39" fmla="*/ 1977105 w 4126207"/>
              <a:gd name="connsiteY39" fmla="*/ 3917812 h 4072308"/>
              <a:gd name="connsiteX40" fmla="*/ 1949101 w 4126207"/>
              <a:gd name="connsiteY40" fmla="*/ 3921050 h 4072308"/>
              <a:gd name="connsiteX41" fmla="*/ 1922336 w 4126207"/>
              <a:gd name="connsiteY41" fmla="*/ 3921050 h 4072308"/>
              <a:gd name="connsiteX42" fmla="*/ 1903286 w 4126207"/>
              <a:gd name="connsiteY42" fmla="*/ 3920479 h 4072308"/>
              <a:gd name="connsiteX43" fmla="*/ 1884236 w 4126207"/>
              <a:gd name="connsiteY43" fmla="*/ 3921241 h 4072308"/>
              <a:gd name="connsiteX44" fmla="*/ 1885570 w 4126207"/>
              <a:gd name="connsiteY44" fmla="*/ 3927242 h 4072308"/>
              <a:gd name="connsiteX45" fmla="*/ 1862710 w 4126207"/>
              <a:gd name="connsiteY45" fmla="*/ 3932767 h 4072308"/>
              <a:gd name="connsiteX46" fmla="*/ 1822018 w 4126207"/>
              <a:gd name="connsiteY46" fmla="*/ 3931094 h 4072308"/>
              <a:gd name="connsiteX47" fmla="*/ 1822514 w 4126207"/>
              <a:gd name="connsiteY47" fmla="*/ 3931147 h 4072308"/>
              <a:gd name="connsiteX48" fmla="*/ 1864234 w 4126207"/>
              <a:gd name="connsiteY48" fmla="*/ 3932861 h 4072308"/>
              <a:gd name="connsiteX49" fmla="*/ 1887094 w 4126207"/>
              <a:gd name="connsiteY49" fmla="*/ 3927337 h 4072308"/>
              <a:gd name="connsiteX50" fmla="*/ 1885760 w 4126207"/>
              <a:gd name="connsiteY50" fmla="*/ 3921336 h 4072308"/>
              <a:gd name="connsiteX51" fmla="*/ 1904810 w 4126207"/>
              <a:gd name="connsiteY51" fmla="*/ 3920574 h 4072308"/>
              <a:gd name="connsiteX52" fmla="*/ 1923860 w 4126207"/>
              <a:gd name="connsiteY52" fmla="*/ 3921145 h 4072308"/>
              <a:gd name="connsiteX53" fmla="*/ 1950625 w 4126207"/>
              <a:gd name="connsiteY53" fmla="*/ 3921145 h 4072308"/>
              <a:gd name="connsiteX54" fmla="*/ 1978629 w 4126207"/>
              <a:gd name="connsiteY54" fmla="*/ 3917907 h 4072308"/>
              <a:gd name="connsiteX55" fmla="*/ 1949197 w 4126207"/>
              <a:gd name="connsiteY55" fmla="*/ 3915335 h 4072308"/>
              <a:gd name="connsiteX56" fmla="*/ 2579174 w 4126207"/>
              <a:gd name="connsiteY56" fmla="*/ 3908678 h 4072308"/>
              <a:gd name="connsiteX57" fmla="*/ 2575584 w 4126207"/>
              <a:gd name="connsiteY57" fmla="*/ 3911561 h 4072308"/>
              <a:gd name="connsiteX58" fmla="*/ 2546985 w 4126207"/>
              <a:gd name="connsiteY58" fmla="*/ 3923146 h 4072308"/>
              <a:gd name="connsiteX59" fmla="*/ 2525840 w 4126207"/>
              <a:gd name="connsiteY59" fmla="*/ 3930575 h 4072308"/>
              <a:gd name="connsiteX60" fmla="*/ 2502027 w 4126207"/>
              <a:gd name="connsiteY60" fmla="*/ 3937433 h 4072308"/>
              <a:gd name="connsiteX61" fmla="*/ 2454402 w 4126207"/>
              <a:gd name="connsiteY61" fmla="*/ 3950768 h 4072308"/>
              <a:gd name="connsiteX62" fmla="*/ 2429351 w 4126207"/>
              <a:gd name="connsiteY62" fmla="*/ 3957817 h 4072308"/>
              <a:gd name="connsiteX63" fmla="*/ 2409063 w 4126207"/>
              <a:gd name="connsiteY63" fmla="*/ 3963056 h 4072308"/>
              <a:gd name="connsiteX64" fmla="*/ 2379345 w 4126207"/>
              <a:gd name="connsiteY64" fmla="*/ 3971819 h 4072308"/>
              <a:gd name="connsiteX65" fmla="*/ 2334958 w 4126207"/>
              <a:gd name="connsiteY65" fmla="*/ 3986868 h 4072308"/>
              <a:gd name="connsiteX66" fmla="*/ 2331402 w 4126207"/>
              <a:gd name="connsiteY66" fmla="*/ 3988409 h 4072308"/>
              <a:gd name="connsiteX67" fmla="*/ 2333880 w 4126207"/>
              <a:gd name="connsiteY67" fmla="*/ 3988688 h 4072308"/>
              <a:gd name="connsiteX68" fmla="*/ 2336101 w 4126207"/>
              <a:gd name="connsiteY68" fmla="*/ 3987725 h 4072308"/>
              <a:gd name="connsiteX69" fmla="*/ 2380488 w 4126207"/>
              <a:gd name="connsiteY69" fmla="*/ 3972675 h 4072308"/>
              <a:gd name="connsiteX70" fmla="*/ 2410206 w 4126207"/>
              <a:gd name="connsiteY70" fmla="*/ 3963913 h 4072308"/>
              <a:gd name="connsiteX71" fmla="*/ 2430494 w 4126207"/>
              <a:gd name="connsiteY71" fmla="*/ 3958674 h 4072308"/>
              <a:gd name="connsiteX72" fmla="*/ 2455545 w 4126207"/>
              <a:gd name="connsiteY72" fmla="*/ 3951625 h 4072308"/>
              <a:gd name="connsiteX73" fmla="*/ 2503170 w 4126207"/>
              <a:gd name="connsiteY73" fmla="*/ 3938290 h 4072308"/>
              <a:gd name="connsiteX74" fmla="*/ 2526983 w 4126207"/>
              <a:gd name="connsiteY74" fmla="*/ 3931433 h 4072308"/>
              <a:gd name="connsiteX75" fmla="*/ 2548128 w 4126207"/>
              <a:gd name="connsiteY75" fmla="*/ 3924003 h 4072308"/>
              <a:gd name="connsiteX76" fmla="*/ 2580864 w 4126207"/>
              <a:gd name="connsiteY76" fmla="*/ 3909095 h 4072308"/>
              <a:gd name="connsiteX77" fmla="*/ 2215816 w 4126207"/>
              <a:gd name="connsiteY77" fmla="*/ 3907140 h 4072308"/>
              <a:gd name="connsiteX78" fmla="*/ 2225323 w 4126207"/>
              <a:gd name="connsiteY78" fmla="*/ 3907855 h 4072308"/>
              <a:gd name="connsiteX79" fmla="*/ 2225213 w 4126207"/>
              <a:gd name="connsiteY79" fmla="*/ 3907826 h 4072308"/>
              <a:gd name="connsiteX80" fmla="*/ 2624229 w 4126207"/>
              <a:gd name="connsiteY80" fmla="*/ 3906198 h 4072308"/>
              <a:gd name="connsiteX81" fmla="*/ 2623947 w 4126207"/>
              <a:gd name="connsiteY81" fmla="*/ 3906286 h 4072308"/>
              <a:gd name="connsiteX82" fmla="*/ 2524601 w 4126207"/>
              <a:gd name="connsiteY82" fmla="*/ 3941719 h 4072308"/>
              <a:gd name="connsiteX83" fmla="*/ 2524957 w 4126207"/>
              <a:gd name="connsiteY83" fmla="*/ 3941688 h 4072308"/>
              <a:gd name="connsiteX84" fmla="*/ 2623948 w 4126207"/>
              <a:gd name="connsiteY84" fmla="*/ 3906287 h 4072308"/>
              <a:gd name="connsiteX85" fmla="*/ 1951459 w 4126207"/>
              <a:gd name="connsiteY85" fmla="*/ 3901502 h 4072308"/>
              <a:gd name="connsiteX86" fmla="*/ 1959983 w 4126207"/>
              <a:gd name="connsiteY86" fmla="*/ 3903417 h 4072308"/>
              <a:gd name="connsiteX87" fmla="*/ 1986819 w 4126207"/>
              <a:gd name="connsiteY87" fmla="*/ 3904982 h 4072308"/>
              <a:gd name="connsiteX88" fmla="*/ 1986789 w 4126207"/>
              <a:gd name="connsiteY88" fmla="*/ 3904974 h 4072308"/>
              <a:gd name="connsiteX89" fmla="*/ 1960222 w 4126207"/>
              <a:gd name="connsiteY89" fmla="*/ 3903418 h 4072308"/>
              <a:gd name="connsiteX90" fmla="*/ 1951613 w 4126207"/>
              <a:gd name="connsiteY90" fmla="*/ 3901510 h 4072308"/>
              <a:gd name="connsiteX91" fmla="*/ 2368505 w 4126207"/>
              <a:gd name="connsiteY91" fmla="*/ 3900874 h 4072308"/>
              <a:gd name="connsiteX92" fmla="*/ 2364127 w 4126207"/>
              <a:gd name="connsiteY92" fmla="*/ 3904679 h 4072308"/>
              <a:gd name="connsiteX93" fmla="*/ 2357343 w 4126207"/>
              <a:gd name="connsiteY93" fmla="*/ 3909144 h 4072308"/>
              <a:gd name="connsiteX94" fmla="*/ 2324387 w 4126207"/>
              <a:gd name="connsiteY94" fmla="*/ 3920098 h 4072308"/>
              <a:gd name="connsiteX95" fmla="*/ 2292097 w 4126207"/>
              <a:gd name="connsiteY95" fmla="*/ 3929623 h 4072308"/>
              <a:gd name="connsiteX96" fmla="*/ 2214373 w 4126207"/>
              <a:gd name="connsiteY96" fmla="*/ 3941815 h 4072308"/>
              <a:gd name="connsiteX97" fmla="*/ 2166748 w 4126207"/>
              <a:gd name="connsiteY97" fmla="*/ 3950006 h 4072308"/>
              <a:gd name="connsiteX98" fmla="*/ 2133125 w 4126207"/>
              <a:gd name="connsiteY98" fmla="*/ 3957816 h 4072308"/>
              <a:gd name="connsiteX99" fmla="*/ 2097977 w 4126207"/>
              <a:gd name="connsiteY99" fmla="*/ 3964199 h 4072308"/>
              <a:gd name="connsiteX100" fmla="*/ 2090466 w 4126207"/>
              <a:gd name="connsiteY100" fmla="*/ 3965885 h 4072308"/>
              <a:gd name="connsiteX101" fmla="*/ 2090595 w 4126207"/>
              <a:gd name="connsiteY101" fmla="*/ 3965949 h 4072308"/>
              <a:gd name="connsiteX102" fmla="*/ 2097119 w 4126207"/>
              <a:gd name="connsiteY102" fmla="*/ 3964484 h 4072308"/>
              <a:gd name="connsiteX103" fmla="*/ 2132267 w 4126207"/>
              <a:gd name="connsiteY103" fmla="*/ 3958103 h 4072308"/>
              <a:gd name="connsiteX104" fmla="*/ 2165890 w 4126207"/>
              <a:gd name="connsiteY104" fmla="*/ 3950292 h 4072308"/>
              <a:gd name="connsiteX105" fmla="*/ 2213515 w 4126207"/>
              <a:gd name="connsiteY105" fmla="*/ 3942101 h 4072308"/>
              <a:gd name="connsiteX106" fmla="*/ 2291239 w 4126207"/>
              <a:gd name="connsiteY106" fmla="*/ 3929908 h 4072308"/>
              <a:gd name="connsiteX107" fmla="*/ 2328767 w 4126207"/>
              <a:gd name="connsiteY107" fmla="*/ 3927432 h 4072308"/>
              <a:gd name="connsiteX108" fmla="*/ 2335435 w 4126207"/>
              <a:gd name="connsiteY108" fmla="*/ 3929908 h 4072308"/>
              <a:gd name="connsiteX109" fmla="*/ 2417921 w 4126207"/>
              <a:gd name="connsiteY109" fmla="*/ 3924003 h 4072308"/>
              <a:gd name="connsiteX110" fmla="*/ 2418525 w 4126207"/>
              <a:gd name="connsiteY110" fmla="*/ 3923851 h 4072308"/>
              <a:gd name="connsiteX111" fmla="*/ 2386080 w 4126207"/>
              <a:gd name="connsiteY111" fmla="*/ 3928661 h 4072308"/>
              <a:gd name="connsiteX112" fmla="*/ 2336292 w 4126207"/>
              <a:gd name="connsiteY112" fmla="*/ 3929719 h 4072308"/>
              <a:gd name="connsiteX113" fmla="*/ 2329625 w 4126207"/>
              <a:gd name="connsiteY113" fmla="*/ 3927242 h 4072308"/>
              <a:gd name="connsiteX114" fmla="*/ 2292096 w 4126207"/>
              <a:gd name="connsiteY114" fmla="*/ 3929719 h 4072308"/>
              <a:gd name="connsiteX115" fmla="*/ 2324386 w 4126207"/>
              <a:gd name="connsiteY115" fmla="*/ 3920194 h 4072308"/>
              <a:gd name="connsiteX116" fmla="*/ 2357343 w 4126207"/>
              <a:gd name="connsiteY116" fmla="*/ 3909240 h 4072308"/>
              <a:gd name="connsiteX117" fmla="*/ 2368606 w 4126207"/>
              <a:gd name="connsiteY117" fmla="*/ 3900882 h 4072308"/>
              <a:gd name="connsiteX118" fmla="*/ 2221822 w 4126207"/>
              <a:gd name="connsiteY118" fmla="*/ 3899920 h 4072308"/>
              <a:gd name="connsiteX119" fmla="*/ 2213640 w 4126207"/>
              <a:gd name="connsiteY119" fmla="*/ 3901116 h 4072308"/>
              <a:gd name="connsiteX120" fmla="*/ 2188083 w 4126207"/>
              <a:gd name="connsiteY120" fmla="*/ 3904286 h 4072308"/>
              <a:gd name="connsiteX121" fmla="*/ 2188374 w 4126207"/>
              <a:gd name="connsiteY121" fmla="*/ 3904334 h 4072308"/>
              <a:gd name="connsiteX122" fmla="*/ 2212710 w 4126207"/>
              <a:gd name="connsiteY122" fmla="*/ 3901301 h 4072308"/>
              <a:gd name="connsiteX123" fmla="*/ 1890903 w 4126207"/>
              <a:gd name="connsiteY123" fmla="*/ 3894856 h 4072308"/>
              <a:gd name="connsiteX124" fmla="*/ 1891663 w 4126207"/>
              <a:gd name="connsiteY124" fmla="*/ 3894967 h 4072308"/>
              <a:gd name="connsiteX125" fmla="*/ 1891544 w 4126207"/>
              <a:gd name="connsiteY125" fmla="*/ 3894856 h 4072308"/>
              <a:gd name="connsiteX126" fmla="*/ 2669389 w 4126207"/>
              <a:gd name="connsiteY126" fmla="*/ 3892248 h 4072308"/>
              <a:gd name="connsiteX127" fmla="*/ 2661790 w 4126207"/>
              <a:gd name="connsiteY127" fmla="*/ 3894441 h 4072308"/>
              <a:gd name="connsiteX128" fmla="*/ 2656498 w 4126207"/>
              <a:gd name="connsiteY128" fmla="*/ 3896097 h 4072308"/>
              <a:gd name="connsiteX129" fmla="*/ 1852652 w 4126207"/>
              <a:gd name="connsiteY129" fmla="*/ 3891977 h 4072308"/>
              <a:gd name="connsiteX130" fmla="*/ 1852705 w 4126207"/>
              <a:gd name="connsiteY130" fmla="*/ 3891987 h 4072308"/>
              <a:gd name="connsiteX131" fmla="*/ 1891534 w 4126207"/>
              <a:gd name="connsiteY131" fmla="*/ 3894847 h 4072308"/>
              <a:gd name="connsiteX132" fmla="*/ 1891527 w 4126207"/>
              <a:gd name="connsiteY132" fmla="*/ 3894840 h 4072308"/>
              <a:gd name="connsiteX133" fmla="*/ 1831699 w 4126207"/>
              <a:gd name="connsiteY133" fmla="*/ 3888026 h 4072308"/>
              <a:gd name="connsiteX134" fmla="*/ 1831699 w 4126207"/>
              <a:gd name="connsiteY134" fmla="*/ 3888027 h 4072308"/>
              <a:gd name="connsiteX135" fmla="*/ 1831997 w 4126207"/>
              <a:gd name="connsiteY135" fmla="*/ 3888921 h 4072308"/>
              <a:gd name="connsiteX136" fmla="*/ 2692983 w 4126207"/>
              <a:gd name="connsiteY136" fmla="*/ 3885941 h 4072308"/>
              <a:gd name="connsiteX137" fmla="*/ 2679789 w 4126207"/>
              <a:gd name="connsiteY137" fmla="*/ 3889247 h 4072308"/>
              <a:gd name="connsiteX138" fmla="*/ 2675812 w 4126207"/>
              <a:gd name="connsiteY138" fmla="*/ 3890395 h 4072308"/>
              <a:gd name="connsiteX139" fmla="*/ 2692983 w 4126207"/>
              <a:gd name="connsiteY139" fmla="*/ 3885941 h 4072308"/>
              <a:gd name="connsiteX140" fmla="*/ 2697669 w 4126207"/>
              <a:gd name="connsiteY140" fmla="*/ 3886285 h 4072308"/>
              <a:gd name="connsiteX141" fmla="*/ 2697671 w 4126207"/>
              <a:gd name="connsiteY141" fmla="*/ 3886284 h 4072308"/>
              <a:gd name="connsiteX142" fmla="*/ 2692983 w 4126207"/>
              <a:gd name="connsiteY142" fmla="*/ 3885941 h 4072308"/>
              <a:gd name="connsiteX143" fmla="*/ 1800329 w 4126207"/>
              <a:gd name="connsiteY143" fmla="*/ 3884795 h 4072308"/>
              <a:gd name="connsiteX144" fmla="*/ 1801590 w 4126207"/>
              <a:gd name="connsiteY144" fmla="*/ 3885018 h 4072308"/>
              <a:gd name="connsiteX145" fmla="*/ 1810982 w 4126207"/>
              <a:gd name="connsiteY145" fmla="*/ 3886224 h 4072308"/>
              <a:gd name="connsiteX146" fmla="*/ 1833009 w 4126207"/>
              <a:gd name="connsiteY146" fmla="*/ 3880181 h 4072308"/>
              <a:gd name="connsiteX147" fmla="*/ 1834230 w 4126207"/>
              <a:gd name="connsiteY147" fmla="*/ 3880759 h 4072308"/>
              <a:gd name="connsiteX148" fmla="*/ 1831622 w 4126207"/>
              <a:gd name="connsiteY148" fmla="*/ 3883534 h 4072308"/>
              <a:gd name="connsiteX149" fmla="*/ 1832392 w 4126207"/>
              <a:gd name="connsiteY149" fmla="*/ 3886235 h 4072308"/>
              <a:gd name="connsiteX150" fmla="*/ 1832420 w 4126207"/>
              <a:gd name="connsiteY150" fmla="*/ 3886189 h 4072308"/>
              <a:gd name="connsiteX151" fmla="*/ 1832506 w 4126207"/>
              <a:gd name="connsiteY151" fmla="*/ 3886197 h 4072308"/>
              <a:gd name="connsiteX152" fmla="*/ 1831753 w 4126207"/>
              <a:gd name="connsiteY152" fmla="*/ 3883510 h 4072308"/>
              <a:gd name="connsiteX153" fmla="*/ 1834325 w 4126207"/>
              <a:gd name="connsiteY153" fmla="*/ 3880664 h 4072308"/>
              <a:gd name="connsiteX154" fmla="*/ 1833369 w 4126207"/>
              <a:gd name="connsiteY154" fmla="*/ 3880204 h 4072308"/>
              <a:gd name="connsiteX155" fmla="*/ 2591504 w 4126207"/>
              <a:gd name="connsiteY155" fmla="*/ 3874549 h 4072308"/>
              <a:gd name="connsiteX156" fmla="*/ 2591847 w 4126207"/>
              <a:gd name="connsiteY156" fmla="*/ 3875878 h 4072308"/>
              <a:gd name="connsiteX157" fmla="*/ 2584990 w 4126207"/>
              <a:gd name="connsiteY157" fmla="*/ 3882569 h 4072308"/>
              <a:gd name="connsiteX158" fmla="*/ 2563050 w 4126207"/>
              <a:gd name="connsiteY158" fmla="*/ 3904845 h 4072308"/>
              <a:gd name="connsiteX159" fmla="*/ 2564474 w 4126207"/>
              <a:gd name="connsiteY159" fmla="*/ 3905110 h 4072308"/>
              <a:gd name="connsiteX160" fmla="*/ 2567154 w 4126207"/>
              <a:gd name="connsiteY160" fmla="*/ 3899488 h 4072308"/>
              <a:gd name="connsiteX161" fmla="*/ 2586133 w 4126207"/>
              <a:gd name="connsiteY161" fmla="*/ 3883426 h 4072308"/>
              <a:gd name="connsiteX162" fmla="*/ 2592428 w 4126207"/>
              <a:gd name="connsiteY162" fmla="*/ 3874559 h 4072308"/>
              <a:gd name="connsiteX163" fmla="*/ 1316178 w 4126207"/>
              <a:gd name="connsiteY163" fmla="*/ 3871377 h 4072308"/>
              <a:gd name="connsiteX164" fmla="*/ 1362932 w 4126207"/>
              <a:gd name="connsiteY164" fmla="*/ 3889237 h 4072308"/>
              <a:gd name="connsiteX165" fmla="*/ 1386237 w 4126207"/>
              <a:gd name="connsiteY165" fmla="*/ 3899774 h 4072308"/>
              <a:gd name="connsiteX166" fmla="*/ 1387793 w 4126207"/>
              <a:gd name="connsiteY166" fmla="*/ 3900001 h 4072308"/>
              <a:gd name="connsiteX167" fmla="*/ 1362932 w 4126207"/>
              <a:gd name="connsiteY167" fmla="*/ 3888761 h 4072308"/>
              <a:gd name="connsiteX168" fmla="*/ 1316280 w 4126207"/>
              <a:gd name="connsiteY168" fmla="*/ 3871406 h 4072308"/>
              <a:gd name="connsiteX169" fmla="*/ 1494785 w 4126207"/>
              <a:gd name="connsiteY169" fmla="*/ 3869209 h 4072308"/>
              <a:gd name="connsiteX170" fmla="*/ 1502999 w 4126207"/>
              <a:gd name="connsiteY170" fmla="*/ 3874610 h 4072308"/>
              <a:gd name="connsiteX171" fmla="*/ 1503038 w 4126207"/>
              <a:gd name="connsiteY171" fmla="*/ 3874630 h 4072308"/>
              <a:gd name="connsiteX172" fmla="*/ 1490187 w 4126207"/>
              <a:gd name="connsiteY172" fmla="*/ 3866186 h 4072308"/>
              <a:gd name="connsiteX173" fmla="*/ 1490481 w 4126207"/>
              <a:gd name="connsiteY173" fmla="*/ 3866379 h 4072308"/>
              <a:gd name="connsiteX174" fmla="*/ 1525460 w 4126207"/>
              <a:gd name="connsiteY174" fmla="*/ 3875610 h 4072308"/>
              <a:gd name="connsiteX175" fmla="*/ 2585279 w 4126207"/>
              <a:gd name="connsiteY175" fmla="*/ 3861187 h 4072308"/>
              <a:gd name="connsiteX176" fmla="*/ 2582585 w 4126207"/>
              <a:gd name="connsiteY176" fmla="*/ 3864353 h 4072308"/>
              <a:gd name="connsiteX177" fmla="*/ 2575352 w 4126207"/>
              <a:gd name="connsiteY177" fmla="*/ 3873629 h 4072308"/>
              <a:gd name="connsiteX178" fmla="*/ 2576161 w 4126207"/>
              <a:gd name="connsiteY178" fmla="*/ 3873628 h 4072308"/>
              <a:gd name="connsiteX179" fmla="*/ 2575661 w 4126207"/>
              <a:gd name="connsiteY179" fmla="*/ 3872342 h 4072308"/>
              <a:gd name="connsiteX180" fmla="*/ 2586430 w 4126207"/>
              <a:gd name="connsiteY180" fmla="*/ 3862035 h 4072308"/>
              <a:gd name="connsiteX181" fmla="*/ 2479210 w 4126207"/>
              <a:gd name="connsiteY181" fmla="*/ 3850366 h 4072308"/>
              <a:gd name="connsiteX182" fmla="*/ 2441090 w 4126207"/>
              <a:gd name="connsiteY182" fmla="*/ 3855135 h 4072308"/>
              <a:gd name="connsiteX183" fmla="*/ 2422101 w 4126207"/>
              <a:gd name="connsiteY183" fmla="*/ 3857497 h 4072308"/>
              <a:gd name="connsiteX184" fmla="*/ 2422112 w 4126207"/>
              <a:gd name="connsiteY184" fmla="*/ 3857519 h 4072308"/>
              <a:gd name="connsiteX185" fmla="*/ 2463082 w 4126207"/>
              <a:gd name="connsiteY185" fmla="*/ 3852018 h 4072308"/>
              <a:gd name="connsiteX186" fmla="*/ 2479233 w 4126207"/>
              <a:gd name="connsiteY186" fmla="*/ 3850383 h 4072308"/>
              <a:gd name="connsiteX187" fmla="*/ 2428275 w 4126207"/>
              <a:gd name="connsiteY187" fmla="*/ 3850154 h 4072308"/>
              <a:gd name="connsiteX188" fmla="*/ 2383822 w 4126207"/>
              <a:gd name="connsiteY188" fmla="*/ 3857804 h 4072308"/>
              <a:gd name="connsiteX189" fmla="*/ 2355436 w 4126207"/>
              <a:gd name="connsiteY189" fmla="*/ 3862872 h 4072308"/>
              <a:gd name="connsiteX190" fmla="*/ 2346641 w 4126207"/>
              <a:gd name="connsiteY190" fmla="*/ 3864776 h 4072308"/>
              <a:gd name="connsiteX191" fmla="*/ 2345027 w 4126207"/>
              <a:gd name="connsiteY191" fmla="*/ 3865076 h 4072308"/>
              <a:gd name="connsiteX192" fmla="*/ 2344226 w 4126207"/>
              <a:gd name="connsiteY192" fmla="*/ 3865299 h 4072308"/>
              <a:gd name="connsiteX193" fmla="*/ 2336114 w 4126207"/>
              <a:gd name="connsiteY193" fmla="*/ 3867056 h 4072308"/>
              <a:gd name="connsiteX194" fmla="*/ 2324481 w 4126207"/>
              <a:gd name="connsiteY194" fmla="*/ 3872663 h 4072308"/>
              <a:gd name="connsiteX195" fmla="*/ 2265236 w 4126207"/>
              <a:gd name="connsiteY195" fmla="*/ 3879045 h 4072308"/>
              <a:gd name="connsiteX196" fmla="*/ 2254425 w 4126207"/>
              <a:gd name="connsiteY196" fmla="*/ 3876974 h 4072308"/>
              <a:gd name="connsiteX197" fmla="*/ 2241950 w 4126207"/>
              <a:gd name="connsiteY197" fmla="*/ 3877012 h 4072308"/>
              <a:gd name="connsiteX198" fmla="*/ 2239656 w 4126207"/>
              <a:gd name="connsiteY198" fmla="*/ 3877343 h 4072308"/>
              <a:gd name="connsiteX199" fmla="*/ 2254901 w 4126207"/>
              <a:gd name="connsiteY199" fmla="*/ 3877366 h 4072308"/>
              <a:gd name="connsiteX200" fmla="*/ 2264763 w 4126207"/>
              <a:gd name="connsiteY200" fmla="*/ 3879158 h 4072308"/>
              <a:gd name="connsiteX201" fmla="*/ 2265617 w 4126207"/>
              <a:gd name="connsiteY201" fmla="*/ 3879045 h 4072308"/>
              <a:gd name="connsiteX202" fmla="*/ 2324862 w 4126207"/>
              <a:gd name="connsiteY202" fmla="*/ 3872663 h 4072308"/>
              <a:gd name="connsiteX203" fmla="*/ 2324863 w 4126207"/>
              <a:gd name="connsiteY203" fmla="*/ 3872663 h 4072308"/>
              <a:gd name="connsiteX204" fmla="*/ 2326192 w 4126207"/>
              <a:gd name="connsiteY204" fmla="*/ 3870328 h 4072308"/>
              <a:gd name="connsiteX205" fmla="*/ 2344226 w 4126207"/>
              <a:gd name="connsiteY205" fmla="*/ 3865299 h 4072308"/>
              <a:gd name="connsiteX206" fmla="*/ 2346641 w 4126207"/>
              <a:gd name="connsiteY206" fmla="*/ 3864776 h 4072308"/>
              <a:gd name="connsiteX207" fmla="*/ 2384204 w 4126207"/>
              <a:gd name="connsiteY207" fmla="*/ 3857804 h 4072308"/>
              <a:gd name="connsiteX208" fmla="*/ 2425601 w 4126207"/>
              <a:gd name="connsiteY208" fmla="*/ 3850625 h 4072308"/>
              <a:gd name="connsiteX209" fmla="*/ 2431957 w 4126207"/>
              <a:gd name="connsiteY209" fmla="*/ 3850212 h 4072308"/>
              <a:gd name="connsiteX210" fmla="*/ 2432029 w 4126207"/>
              <a:gd name="connsiteY210" fmla="*/ 3850183 h 4072308"/>
              <a:gd name="connsiteX211" fmla="*/ 2428275 w 4126207"/>
              <a:gd name="connsiteY211" fmla="*/ 3850154 h 4072308"/>
              <a:gd name="connsiteX212" fmla="*/ 2539080 w 4126207"/>
              <a:gd name="connsiteY212" fmla="*/ 3837707 h 4072308"/>
              <a:gd name="connsiteX213" fmla="*/ 2539079 w 4126207"/>
              <a:gd name="connsiteY213" fmla="*/ 3837707 h 4072308"/>
              <a:gd name="connsiteX214" fmla="*/ 2510504 w 4126207"/>
              <a:gd name="connsiteY214" fmla="*/ 3845612 h 4072308"/>
              <a:gd name="connsiteX215" fmla="*/ 2482074 w 4126207"/>
              <a:gd name="connsiteY215" fmla="*/ 3852341 h 4072308"/>
              <a:gd name="connsiteX216" fmla="*/ 2482120 w 4126207"/>
              <a:gd name="connsiteY216" fmla="*/ 3852375 h 4072308"/>
              <a:gd name="connsiteX217" fmla="*/ 2423636 w 4126207"/>
              <a:gd name="connsiteY217" fmla="*/ 3863424 h 4072308"/>
              <a:gd name="connsiteX218" fmla="*/ 2356485 w 4126207"/>
              <a:gd name="connsiteY218" fmla="*/ 3875521 h 4072308"/>
              <a:gd name="connsiteX219" fmla="*/ 2314670 w 4126207"/>
              <a:gd name="connsiteY219" fmla="*/ 3882760 h 4072308"/>
              <a:gd name="connsiteX220" fmla="*/ 2273999 w 4126207"/>
              <a:gd name="connsiteY220" fmla="*/ 3887523 h 4072308"/>
              <a:gd name="connsiteX221" fmla="*/ 2197799 w 4126207"/>
              <a:gd name="connsiteY221" fmla="*/ 3893523 h 4072308"/>
              <a:gd name="connsiteX222" fmla="*/ 2128266 w 4126207"/>
              <a:gd name="connsiteY222" fmla="*/ 3897524 h 4072308"/>
              <a:gd name="connsiteX223" fmla="*/ 2068735 w 4126207"/>
              <a:gd name="connsiteY223" fmla="*/ 3902000 h 4072308"/>
              <a:gd name="connsiteX224" fmla="*/ 2051641 w 4126207"/>
              <a:gd name="connsiteY224" fmla="*/ 3900357 h 4072308"/>
              <a:gd name="connsiteX225" fmla="*/ 2050379 w 4126207"/>
              <a:gd name="connsiteY225" fmla="*/ 3899812 h 4072308"/>
              <a:gd name="connsiteX226" fmla="*/ 2051856 w 4126207"/>
              <a:gd name="connsiteY226" fmla="*/ 3900536 h 4072308"/>
              <a:gd name="connsiteX227" fmla="*/ 2068830 w 4126207"/>
              <a:gd name="connsiteY227" fmla="*/ 3902286 h 4072308"/>
              <a:gd name="connsiteX228" fmla="*/ 2107241 w 4126207"/>
              <a:gd name="connsiteY228" fmla="*/ 3908062 h 4072308"/>
              <a:gd name="connsiteX229" fmla="*/ 2108645 w 4126207"/>
              <a:gd name="connsiteY229" fmla="*/ 3908001 h 4072308"/>
              <a:gd name="connsiteX230" fmla="*/ 2068735 w 4126207"/>
              <a:gd name="connsiteY230" fmla="*/ 3902000 h 4072308"/>
              <a:gd name="connsiteX231" fmla="*/ 2128361 w 4126207"/>
              <a:gd name="connsiteY231" fmla="*/ 3897524 h 4072308"/>
              <a:gd name="connsiteX232" fmla="*/ 2197894 w 4126207"/>
              <a:gd name="connsiteY232" fmla="*/ 3893523 h 4072308"/>
              <a:gd name="connsiteX233" fmla="*/ 2274094 w 4126207"/>
              <a:gd name="connsiteY233" fmla="*/ 3887523 h 4072308"/>
              <a:gd name="connsiteX234" fmla="*/ 2314766 w 4126207"/>
              <a:gd name="connsiteY234" fmla="*/ 3882760 h 4072308"/>
              <a:gd name="connsiteX235" fmla="*/ 2356580 w 4126207"/>
              <a:gd name="connsiteY235" fmla="*/ 3875521 h 4072308"/>
              <a:gd name="connsiteX236" fmla="*/ 2423732 w 4126207"/>
              <a:gd name="connsiteY236" fmla="*/ 3863424 h 4072308"/>
              <a:gd name="connsiteX237" fmla="*/ 2482215 w 4126207"/>
              <a:gd name="connsiteY237" fmla="*/ 3852375 h 4072308"/>
              <a:gd name="connsiteX238" fmla="*/ 2510790 w 4126207"/>
              <a:gd name="connsiteY238" fmla="*/ 3845612 h 4072308"/>
              <a:gd name="connsiteX239" fmla="*/ 2539115 w 4126207"/>
              <a:gd name="connsiteY239" fmla="*/ 3837775 h 4072308"/>
              <a:gd name="connsiteX240" fmla="*/ 1355408 w 4126207"/>
              <a:gd name="connsiteY240" fmla="*/ 3821419 h 4072308"/>
              <a:gd name="connsiteX241" fmla="*/ 1381411 w 4126207"/>
              <a:gd name="connsiteY241" fmla="*/ 3827706 h 4072308"/>
              <a:gd name="connsiteX242" fmla="*/ 1413225 w 4126207"/>
              <a:gd name="connsiteY242" fmla="*/ 3841136 h 4072308"/>
              <a:gd name="connsiteX243" fmla="*/ 1488187 w 4126207"/>
              <a:gd name="connsiteY243" fmla="*/ 3808369 h 4072308"/>
              <a:gd name="connsiteX244" fmla="*/ 1542384 w 4126207"/>
              <a:gd name="connsiteY244" fmla="*/ 3826753 h 4072308"/>
              <a:gd name="connsiteX245" fmla="*/ 1486282 w 4126207"/>
              <a:gd name="connsiteY245" fmla="*/ 3809608 h 4072308"/>
              <a:gd name="connsiteX246" fmla="*/ 3075135 w 4126207"/>
              <a:gd name="connsiteY246" fmla="*/ 3800179 h 4072308"/>
              <a:gd name="connsiteX247" fmla="*/ 3048667 w 4126207"/>
              <a:gd name="connsiteY247" fmla="*/ 3813037 h 4072308"/>
              <a:gd name="connsiteX248" fmla="*/ 3021426 w 4126207"/>
              <a:gd name="connsiteY248" fmla="*/ 3827515 h 4072308"/>
              <a:gd name="connsiteX249" fmla="*/ 2998756 w 4126207"/>
              <a:gd name="connsiteY249" fmla="*/ 3838278 h 4072308"/>
              <a:gd name="connsiteX250" fmla="*/ 2968753 w 4126207"/>
              <a:gd name="connsiteY250" fmla="*/ 3850947 h 4072308"/>
              <a:gd name="connsiteX251" fmla="*/ 2961990 w 4126207"/>
              <a:gd name="connsiteY251" fmla="*/ 3846470 h 4072308"/>
              <a:gd name="connsiteX252" fmla="*/ 2957346 w 4126207"/>
              <a:gd name="connsiteY252" fmla="*/ 3845482 h 4072308"/>
              <a:gd name="connsiteX253" fmla="*/ 2944854 w 4126207"/>
              <a:gd name="connsiteY253" fmla="*/ 3848567 h 4072308"/>
              <a:gd name="connsiteX254" fmla="*/ 2944273 w 4126207"/>
              <a:gd name="connsiteY254" fmla="*/ 3848850 h 4072308"/>
              <a:gd name="connsiteX255" fmla="*/ 2944195 w 4126207"/>
              <a:gd name="connsiteY255" fmla="*/ 3848730 h 4072308"/>
              <a:gd name="connsiteX256" fmla="*/ 2943702 w 4126207"/>
              <a:gd name="connsiteY256" fmla="*/ 3848851 h 4072308"/>
              <a:gd name="connsiteX257" fmla="*/ 2944136 w 4126207"/>
              <a:gd name="connsiteY257" fmla="*/ 3848639 h 4072308"/>
              <a:gd name="connsiteX258" fmla="*/ 2941987 w 4126207"/>
              <a:gd name="connsiteY258" fmla="*/ 3845326 h 4072308"/>
              <a:gd name="connsiteX259" fmla="*/ 2959513 w 4126207"/>
              <a:gd name="connsiteY259" fmla="*/ 3834754 h 4072308"/>
              <a:gd name="connsiteX260" fmla="*/ 2958440 w 4126207"/>
              <a:gd name="connsiteY260" fmla="*/ 3832429 h 4072308"/>
              <a:gd name="connsiteX261" fmla="*/ 2957982 w 4126207"/>
              <a:gd name="connsiteY261" fmla="*/ 3832660 h 4072308"/>
              <a:gd name="connsiteX262" fmla="*/ 2958965 w 4126207"/>
              <a:gd name="connsiteY262" fmla="*/ 3834790 h 4072308"/>
              <a:gd name="connsiteX263" fmla="*/ 2959037 w 4126207"/>
              <a:gd name="connsiteY263" fmla="*/ 3834753 h 4072308"/>
              <a:gd name="connsiteX264" fmla="*/ 2958968 w 4126207"/>
              <a:gd name="connsiteY264" fmla="*/ 3834795 h 4072308"/>
              <a:gd name="connsiteX265" fmla="*/ 2959037 w 4126207"/>
              <a:gd name="connsiteY265" fmla="*/ 3834945 h 4072308"/>
              <a:gd name="connsiteX266" fmla="*/ 2956953 w 4126207"/>
              <a:gd name="connsiteY266" fmla="*/ 3836017 h 4072308"/>
              <a:gd name="connsiteX267" fmla="*/ 2941606 w 4126207"/>
              <a:gd name="connsiteY267" fmla="*/ 3845326 h 4072308"/>
              <a:gd name="connsiteX268" fmla="*/ 2939510 w 4126207"/>
              <a:gd name="connsiteY268" fmla="*/ 3844991 h 4072308"/>
              <a:gd name="connsiteX269" fmla="*/ 2939225 w 4126207"/>
              <a:gd name="connsiteY269" fmla="*/ 3845137 h 4072308"/>
              <a:gd name="connsiteX270" fmla="*/ 2893029 w 4126207"/>
              <a:gd name="connsiteY270" fmla="*/ 3864758 h 4072308"/>
              <a:gd name="connsiteX271" fmla="*/ 2841290 w 4126207"/>
              <a:gd name="connsiteY271" fmla="*/ 3885755 h 4072308"/>
              <a:gd name="connsiteX272" fmla="*/ 2836927 w 4126207"/>
              <a:gd name="connsiteY272" fmla="*/ 3887808 h 4072308"/>
              <a:gd name="connsiteX273" fmla="*/ 2892552 w 4126207"/>
              <a:gd name="connsiteY273" fmla="*/ 3865234 h 4072308"/>
              <a:gd name="connsiteX274" fmla="*/ 2938749 w 4126207"/>
              <a:gd name="connsiteY274" fmla="*/ 3845613 h 4072308"/>
              <a:gd name="connsiteX275" fmla="*/ 2941035 w 4126207"/>
              <a:gd name="connsiteY275" fmla="*/ 3845613 h 4072308"/>
              <a:gd name="connsiteX276" fmla="*/ 2943416 w 4126207"/>
              <a:gd name="connsiteY276" fmla="*/ 3849137 h 4072308"/>
              <a:gd name="connsiteX277" fmla="*/ 2961609 w 4126207"/>
              <a:gd name="connsiteY277" fmla="*/ 3846756 h 4072308"/>
              <a:gd name="connsiteX278" fmla="*/ 2968371 w 4126207"/>
              <a:gd name="connsiteY278" fmla="*/ 3851232 h 4072308"/>
              <a:gd name="connsiteX279" fmla="*/ 2998375 w 4126207"/>
              <a:gd name="connsiteY279" fmla="*/ 3838564 h 4072308"/>
              <a:gd name="connsiteX280" fmla="*/ 3020949 w 4126207"/>
              <a:gd name="connsiteY280" fmla="*/ 3827992 h 4072308"/>
              <a:gd name="connsiteX281" fmla="*/ 3048191 w 4126207"/>
              <a:gd name="connsiteY281" fmla="*/ 3813514 h 4072308"/>
              <a:gd name="connsiteX282" fmla="*/ 3068318 w 4126207"/>
              <a:gd name="connsiteY282" fmla="*/ 3802892 h 4072308"/>
              <a:gd name="connsiteX283" fmla="*/ 3075002 w 4126207"/>
              <a:gd name="connsiteY283" fmla="*/ 3800336 h 4072308"/>
              <a:gd name="connsiteX284" fmla="*/ 2828430 w 4126207"/>
              <a:gd name="connsiteY284" fmla="*/ 3776842 h 4072308"/>
              <a:gd name="connsiteX285" fmla="*/ 2822662 w 4126207"/>
              <a:gd name="connsiteY285" fmla="*/ 3781045 h 4072308"/>
              <a:gd name="connsiteX286" fmla="*/ 2822663 w 4126207"/>
              <a:gd name="connsiteY286" fmla="*/ 3781045 h 4072308"/>
              <a:gd name="connsiteX287" fmla="*/ 1395367 w 4126207"/>
              <a:gd name="connsiteY287" fmla="*/ 3770858 h 4072308"/>
              <a:gd name="connsiteX288" fmla="*/ 1395604 w 4126207"/>
              <a:gd name="connsiteY288" fmla="*/ 3770936 h 4072308"/>
              <a:gd name="connsiteX289" fmla="*/ 1395732 w 4126207"/>
              <a:gd name="connsiteY289" fmla="*/ 3770979 h 4072308"/>
              <a:gd name="connsiteX290" fmla="*/ 1400283 w 4126207"/>
              <a:gd name="connsiteY290" fmla="*/ 3771198 h 4072308"/>
              <a:gd name="connsiteX291" fmla="*/ 1417511 w 4126207"/>
              <a:gd name="connsiteY291" fmla="*/ 3776461 h 4072308"/>
              <a:gd name="connsiteX292" fmla="*/ 1431038 w 4126207"/>
              <a:gd name="connsiteY292" fmla="*/ 3782807 h 4072308"/>
              <a:gd name="connsiteX293" fmla="*/ 1431794 w 4126207"/>
              <a:gd name="connsiteY293" fmla="*/ 3783060 h 4072308"/>
              <a:gd name="connsiteX294" fmla="*/ 1417701 w 4126207"/>
              <a:gd name="connsiteY294" fmla="*/ 3776366 h 4072308"/>
              <a:gd name="connsiteX295" fmla="*/ 1400580 w 4126207"/>
              <a:gd name="connsiteY295" fmla="*/ 3771104 h 4072308"/>
              <a:gd name="connsiteX296" fmla="*/ 2731061 w 4126207"/>
              <a:gd name="connsiteY296" fmla="*/ 3768947 h 4072308"/>
              <a:gd name="connsiteX297" fmla="*/ 2717355 w 4126207"/>
              <a:gd name="connsiteY297" fmla="*/ 3775845 h 4072308"/>
              <a:gd name="connsiteX298" fmla="*/ 2696052 w 4126207"/>
              <a:gd name="connsiteY298" fmla="*/ 3785319 h 4072308"/>
              <a:gd name="connsiteX299" fmla="*/ 2611184 w 4126207"/>
              <a:gd name="connsiteY299" fmla="*/ 3813322 h 4072308"/>
              <a:gd name="connsiteX300" fmla="*/ 2570036 w 4126207"/>
              <a:gd name="connsiteY300" fmla="*/ 3822847 h 4072308"/>
              <a:gd name="connsiteX301" fmla="*/ 2525078 w 4126207"/>
              <a:gd name="connsiteY301" fmla="*/ 3833706 h 4072308"/>
              <a:gd name="connsiteX302" fmla="*/ 2501075 w 4126207"/>
              <a:gd name="connsiteY302" fmla="*/ 3839707 h 4072308"/>
              <a:gd name="connsiteX303" fmla="*/ 2475738 w 4126207"/>
              <a:gd name="connsiteY303" fmla="*/ 3845136 h 4072308"/>
              <a:gd name="connsiteX304" fmla="*/ 2422071 w 4126207"/>
              <a:gd name="connsiteY304" fmla="*/ 3857440 h 4072308"/>
              <a:gd name="connsiteX305" fmla="*/ 2422092 w 4126207"/>
              <a:gd name="connsiteY305" fmla="*/ 3857480 h 4072308"/>
              <a:gd name="connsiteX306" fmla="*/ 2475928 w 4126207"/>
              <a:gd name="connsiteY306" fmla="*/ 3845136 h 4072308"/>
              <a:gd name="connsiteX307" fmla="*/ 2501265 w 4126207"/>
              <a:gd name="connsiteY307" fmla="*/ 3839707 h 4072308"/>
              <a:gd name="connsiteX308" fmla="*/ 2525268 w 4126207"/>
              <a:gd name="connsiteY308" fmla="*/ 3833706 h 4072308"/>
              <a:gd name="connsiteX309" fmla="*/ 2570131 w 4126207"/>
              <a:gd name="connsiteY309" fmla="*/ 3822943 h 4072308"/>
              <a:gd name="connsiteX310" fmla="*/ 2611279 w 4126207"/>
              <a:gd name="connsiteY310" fmla="*/ 3813418 h 4072308"/>
              <a:gd name="connsiteX311" fmla="*/ 2696147 w 4126207"/>
              <a:gd name="connsiteY311" fmla="*/ 3785414 h 4072308"/>
              <a:gd name="connsiteX312" fmla="*/ 2717236 w 4126207"/>
              <a:gd name="connsiteY312" fmla="*/ 3775940 h 4072308"/>
              <a:gd name="connsiteX313" fmla="*/ 2737258 w 4126207"/>
              <a:gd name="connsiteY313" fmla="*/ 3764597 h 4072308"/>
              <a:gd name="connsiteX314" fmla="*/ 2736074 w 4126207"/>
              <a:gd name="connsiteY314" fmla="*/ 3765444 h 4072308"/>
              <a:gd name="connsiteX315" fmla="*/ 2737268 w 4126207"/>
              <a:gd name="connsiteY315" fmla="*/ 3764600 h 4072308"/>
              <a:gd name="connsiteX316" fmla="*/ 2807141 w 4126207"/>
              <a:gd name="connsiteY316" fmla="*/ 3753318 h 4072308"/>
              <a:gd name="connsiteX317" fmla="*/ 2806682 w 4126207"/>
              <a:gd name="connsiteY317" fmla="*/ 3753363 h 4072308"/>
              <a:gd name="connsiteX318" fmla="*/ 2807018 w 4126207"/>
              <a:gd name="connsiteY318" fmla="*/ 3755506 h 4072308"/>
              <a:gd name="connsiteX319" fmla="*/ 2770347 w 4126207"/>
              <a:gd name="connsiteY319" fmla="*/ 3771507 h 4072308"/>
              <a:gd name="connsiteX320" fmla="*/ 2682241 w 4126207"/>
              <a:gd name="connsiteY320" fmla="*/ 3800845 h 4072308"/>
              <a:gd name="connsiteX321" fmla="*/ 2636330 w 4126207"/>
              <a:gd name="connsiteY321" fmla="*/ 3814275 h 4072308"/>
              <a:gd name="connsiteX322" fmla="*/ 2579656 w 4126207"/>
              <a:gd name="connsiteY322" fmla="*/ 3831896 h 4072308"/>
              <a:gd name="connsiteX323" fmla="*/ 2578388 w 4126207"/>
              <a:gd name="connsiteY323" fmla="*/ 3832208 h 4072308"/>
              <a:gd name="connsiteX324" fmla="*/ 2574166 w 4126207"/>
              <a:gd name="connsiteY324" fmla="*/ 3838949 h 4072308"/>
              <a:gd name="connsiteX325" fmla="*/ 2551462 w 4126207"/>
              <a:gd name="connsiteY325" fmla="*/ 3863233 h 4072308"/>
              <a:gd name="connsiteX326" fmla="*/ 2550890 w 4126207"/>
              <a:gd name="connsiteY326" fmla="*/ 3864091 h 4072308"/>
              <a:gd name="connsiteX327" fmla="*/ 2553618 w 4126207"/>
              <a:gd name="connsiteY327" fmla="*/ 3863593 h 4072308"/>
              <a:gd name="connsiteX328" fmla="*/ 2566562 w 4126207"/>
              <a:gd name="connsiteY328" fmla="*/ 3857232 h 4072308"/>
              <a:gd name="connsiteX329" fmla="*/ 2579846 w 4126207"/>
              <a:gd name="connsiteY329" fmla="*/ 3832563 h 4072308"/>
              <a:gd name="connsiteX330" fmla="*/ 2636520 w 4126207"/>
              <a:gd name="connsiteY330" fmla="*/ 3814941 h 4072308"/>
              <a:gd name="connsiteX331" fmla="*/ 2682431 w 4126207"/>
              <a:gd name="connsiteY331" fmla="*/ 3801511 h 4072308"/>
              <a:gd name="connsiteX332" fmla="*/ 2770537 w 4126207"/>
              <a:gd name="connsiteY332" fmla="*/ 3772174 h 4072308"/>
              <a:gd name="connsiteX333" fmla="*/ 2807208 w 4126207"/>
              <a:gd name="connsiteY333" fmla="*/ 3756172 h 4072308"/>
              <a:gd name="connsiteX334" fmla="*/ 2806827 w 4126207"/>
              <a:gd name="connsiteY334" fmla="*/ 3755601 h 4072308"/>
              <a:gd name="connsiteX335" fmla="*/ 2807485 w 4126207"/>
              <a:gd name="connsiteY335" fmla="*/ 3755544 h 4072308"/>
              <a:gd name="connsiteX336" fmla="*/ 3082008 w 4126207"/>
              <a:gd name="connsiteY336" fmla="*/ 3749777 h 4072308"/>
              <a:gd name="connsiteX337" fmla="*/ 3019711 w 4126207"/>
              <a:gd name="connsiteY337" fmla="*/ 3784271 h 4072308"/>
              <a:gd name="connsiteX338" fmla="*/ 2988946 w 4126207"/>
              <a:gd name="connsiteY338" fmla="*/ 3799797 h 4072308"/>
              <a:gd name="connsiteX339" fmla="*/ 2958275 w 4126207"/>
              <a:gd name="connsiteY339" fmla="*/ 3814465 h 4072308"/>
              <a:gd name="connsiteX340" fmla="*/ 2829497 w 4126207"/>
              <a:gd name="connsiteY340" fmla="*/ 3871615 h 4072308"/>
              <a:gd name="connsiteX341" fmla="*/ 2798803 w 4126207"/>
              <a:gd name="connsiteY341" fmla="*/ 3882057 h 4072308"/>
              <a:gd name="connsiteX342" fmla="*/ 2793714 w 4126207"/>
              <a:gd name="connsiteY342" fmla="*/ 3881606 h 4072308"/>
              <a:gd name="connsiteX343" fmla="*/ 2793162 w 4126207"/>
              <a:gd name="connsiteY343" fmla="*/ 3881826 h 4072308"/>
              <a:gd name="connsiteX344" fmla="*/ 2798076 w 4126207"/>
              <a:gd name="connsiteY344" fmla="*/ 3882284 h 4072308"/>
              <a:gd name="connsiteX345" fmla="*/ 2829021 w 4126207"/>
              <a:gd name="connsiteY345" fmla="*/ 3872092 h 4072308"/>
              <a:gd name="connsiteX346" fmla="*/ 2957799 w 4126207"/>
              <a:gd name="connsiteY346" fmla="*/ 3814942 h 4072308"/>
              <a:gd name="connsiteX347" fmla="*/ 2988469 w 4126207"/>
              <a:gd name="connsiteY347" fmla="*/ 3800274 h 4072308"/>
              <a:gd name="connsiteX348" fmla="*/ 3019235 w 4126207"/>
              <a:gd name="connsiteY348" fmla="*/ 3784748 h 4072308"/>
              <a:gd name="connsiteX349" fmla="*/ 3082195 w 4126207"/>
              <a:gd name="connsiteY349" fmla="*/ 3749887 h 4072308"/>
              <a:gd name="connsiteX350" fmla="*/ 3082250 w 4126207"/>
              <a:gd name="connsiteY350" fmla="*/ 3749855 h 4072308"/>
              <a:gd name="connsiteX351" fmla="*/ 2799294 w 4126207"/>
              <a:gd name="connsiteY351" fmla="*/ 3748002 h 4072308"/>
              <a:gd name="connsiteX352" fmla="*/ 2798491 w 4126207"/>
              <a:gd name="connsiteY352" fmla="*/ 3748771 h 4072308"/>
              <a:gd name="connsiteX353" fmla="*/ 2798850 w 4126207"/>
              <a:gd name="connsiteY353" fmla="*/ 3748565 h 4072308"/>
              <a:gd name="connsiteX354" fmla="*/ 2802068 w 4126207"/>
              <a:gd name="connsiteY354" fmla="*/ 3741683 h 4072308"/>
              <a:gd name="connsiteX355" fmla="*/ 2801684 w 4126207"/>
              <a:gd name="connsiteY355" fmla="*/ 3741980 h 4072308"/>
              <a:gd name="connsiteX356" fmla="*/ 2801797 w 4126207"/>
              <a:gd name="connsiteY356" fmla="*/ 3744830 h 4072308"/>
              <a:gd name="connsiteX357" fmla="*/ 2802185 w 4126207"/>
              <a:gd name="connsiteY357" fmla="*/ 3744339 h 4072308"/>
              <a:gd name="connsiteX358" fmla="*/ 3078957 w 4126207"/>
              <a:gd name="connsiteY358" fmla="*/ 3728931 h 4072308"/>
              <a:gd name="connsiteX359" fmla="*/ 3066179 w 4126207"/>
              <a:gd name="connsiteY359" fmla="*/ 3733933 h 4072308"/>
              <a:gd name="connsiteX360" fmla="*/ 3061751 w 4126207"/>
              <a:gd name="connsiteY360" fmla="*/ 3734245 h 4072308"/>
              <a:gd name="connsiteX361" fmla="*/ 3061506 w 4126207"/>
              <a:gd name="connsiteY361" fmla="*/ 3734612 h 4072308"/>
              <a:gd name="connsiteX362" fmla="*/ 3078956 w 4126207"/>
              <a:gd name="connsiteY362" fmla="*/ 3729122 h 4072308"/>
              <a:gd name="connsiteX363" fmla="*/ 3079102 w 4126207"/>
              <a:gd name="connsiteY363" fmla="*/ 3729731 h 4072308"/>
              <a:gd name="connsiteX364" fmla="*/ 3079141 w 4126207"/>
              <a:gd name="connsiteY364" fmla="*/ 3729704 h 4072308"/>
              <a:gd name="connsiteX365" fmla="*/ 3078957 w 4126207"/>
              <a:gd name="connsiteY365" fmla="*/ 3728931 h 4072308"/>
              <a:gd name="connsiteX366" fmla="*/ 2810958 w 4126207"/>
              <a:gd name="connsiteY366" fmla="*/ 3719144 h 4072308"/>
              <a:gd name="connsiteX367" fmla="*/ 2804897 w 4126207"/>
              <a:gd name="connsiteY367" fmla="*/ 3723124 h 4072308"/>
              <a:gd name="connsiteX368" fmla="*/ 2787968 w 4126207"/>
              <a:gd name="connsiteY368" fmla="*/ 3731503 h 4072308"/>
              <a:gd name="connsiteX369" fmla="*/ 2746725 w 4126207"/>
              <a:gd name="connsiteY369" fmla="*/ 3750553 h 4072308"/>
              <a:gd name="connsiteX370" fmla="*/ 2727675 w 4126207"/>
              <a:gd name="connsiteY370" fmla="*/ 3760078 h 4072308"/>
              <a:gd name="connsiteX371" fmla="*/ 2725377 w 4126207"/>
              <a:gd name="connsiteY371" fmla="*/ 3763804 h 4072308"/>
              <a:gd name="connsiteX372" fmla="*/ 2725533 w 4126207"/>
              <a:gd name="connsiteY372" fmla="*/ 3763801 h 4072308"/>
              <a:gd name="connsiteX373" fmla="*/ 2727769 w 4126207"/>
              <a:gd name="connsiteY373" fmla="*/ 3760173 h 4072308"/>
              <a:gd name="connsiteX374" fmla="*/ 2746819 w 4126207"/>
              <a:gd name="connsiteY374" fmla="*/ 3750648 h 4072308"/>
              <a:gd name="connsiteX375" fmla="*/ 2788063 w 4126207"/>
              <a:gd name="connsiteY375" fmla="*/ 3731598 h 4072308"/>
              <a:gd name="connsiteX376" fmla="*/ 2811197 w 4126207"/>
              <a:gd name="connsiteY376" fmla="*/ 3719144 h 4072308"/>
              <a:gd name="connsiteX377" fmla="*/ 3221957 w 4126207"/>
              <a:gd name="connsiteY377" fmla="*/ 3688520 h 4072308"/>
              <a:gd name="connsiteX378" fmla="*/ 3216021 w 4126207"/>
              <a:gd name="connsiteY378" fmla="*/ 3691116 h 4072308"/>
              <a:gd name="connsiteX379" fmla="*/ 3058099 w 4126207"/>
              <a:gd name="connsiteY379" fmla="*/ 3783606 h 4072308"/>
              <a:gd name="connsiteX380" fmla="*/ 3022900 w 4126207"/>
              <a:gd name="connsiteY380" fmla="*/ 3800248 h 4072308"/>
              <a:gd name="connsiteX381" fmla="*/ 3017889 w 4126207"/>
              <a:gd name="connsiteY381" fmla="*/ 3803121 h 4072308"/>
              <a:gd name="connsiteX382" fmla="*/ 3058659 w 4126207"/>
              <a:gd name="connsiteY382" fmla="*/ 3783783 h 4072308"/>
              <a:gd name="connsiteX383" fmla="*/ 3216688 w 4126207"/>
              <a:gd name="connsiteY383" fmla="*/ 3691307 h 4072308"/>
              <a:gd name="connsiteX384" fmla="*/ 3220769 w 4126207"/>
              <a:gd name="connsiteY384" fmla="*/ 3689522 h 4072308"/>
              <a:gd name="connsiteX385" fmla="*/ 3221641 w 4126207"/>
              <a:gd name="connsiteY385" fmla="*/ 3688736 h 4072308"/>
              <a:gd name="connsiteX386" fmla="*/ 2934556 w 4126207"/>
              <a:gd name="connsiteY386" fmla="*/ 3687598 h 4072308"/>
              <a:gd name="connsiteX387" fmla="*/ 2925128 w 4126207"/>
              <a:gd name="connsiteY387" fmla="*/ 3690165 h 4072308"/>
              <a:gd name="connsiteX388" fmla="*/ 2921626 w 4126207"/>
              <a:gd name="connsiteY388" fmla="*/ 3690638 h 4072308"/>
              <a:gd name="connsiteX389" fmla="*/ 2921351 w 4126207"/>
              <a:gd name="connsiteY389" fmla="*/ 3690831 h 4072308"/>
              <a:gd name="connsiteX390" fmla="*/ 2925794 w 4126207"/>
              <a:gd name="connsiteY390" fmla="*/ 3690164 h 4072308"/>
              <a:gd name="connsiteX391" fmla="*/ 2935018 w 4126207"/>
              <a:gd name="connsiteY391" fmla="*/ 3687652 h 4072308"/>
              <a:gd name="connsiteX392" fmla="*/ 3164431 w 4126207"/>
              <a:gd name="connsiteY392" fmla="*/ 3687426 h 4072308"/>
              <a:gd name="connsiteX393" fmla="*/ 3082481 w 4126207"/>
              <a:gd name="connsiteY393" fmla="*/ 3736360 h 4072308"/>
              <a:gd name="connsiteX394" fmla="*/ 3045726 w 4126207"/>
              <a:gd name="connsiteY394" fmla="*/ 3755434 h 4072308"/>
              <a:gd name="connsiteX395" fmla="*/ 3037972 w 4126207"/>
              <a:gd name="connsiteY395" fmla="*/ 3756049 h 4072308"/>
              <a:gd name="connsiteX396" fmla="*/ 3037618 w 4126207"/>
              <a:gd name="connsiteY396" fmla="*/ 3756268 h 4072308"/>
              <a:gd name="connsiteX397" fmla="*/ 3082481 w 4126207"/>
              <a:gd name="connsiteY397" fmla="*/ 3736551 h 4072308"/>
              <a:gd name="connsiteX398" fmla="*/ 3157174 w 4126207"/>
              <a:gd name="connsiteY398" fmla="*/ 3690987 h 4072308"/>
              <a:gd name="connsiteX399" fmla="*/ 3164389 w 4126207"/>
              <a:gd name="connsiteY399" fmla="*/ 3687637 h 4072308"/>
              <a:gd name="connsiteX400" fmla="*/ 2966800 w 4126207"/>
              <a:gd name="connsiteY400" fmla="*/ 3681676 h 4072308"/>
              <a:gd name="connsiteX401" fmla="*/ 2960847 w 4126207"/>
              <a:gd name="connsiteY401" fmla="*/ 3683783 h 4072308"/>
              <a:gd name="connsiteX402" fmla="*/ 2932272 w 4126207"/>
              <a:gd name="connsiteY402" fmla="*/ 3698166 h 4072308"/>
              <a:gd name="connsiteX403" fmla="*/ 2898054 w 4126207"/>
              <a:gd name="connsiteY403" fmla="*/ 3715014 h 4072308"/>
              <a:gd name="connsiteX404" fmla="*/ 2881651 w 4126207"/>
              <a:gd name="connsiteY404" fmla="*/ 3721066 h 4072308"/>
              <a:gd name="connsiteX405" fmla="*/ 2880360 w 4126207"/>
              <a:gd name="connsiteY405" fmla="*/ 3721787 h 4072308"/>
              <a:gd name="connsiteX406" fmla="*/ 2844070 w 4126207"/>
              <a:gd name="connsiteY406" fmla="*/ 3739028 h 4072308"/>
              <a:gd name="connsiteX407" fmla="*/ 2807654 w 4126207"/>
              <a:gd name="connsiteY407" fmla="*/ 3755529 h 4072308"/>
              <a:gd name="connsiteX408" fmla="*/ 2808578 w 4126207"/>
              <a:gd name="connsiteY408" fmla="*/ 3755448 h 4072308"/>
              <a:gd name="connsiteX409" fmla="*/ 2843975 w 4126207"/>
              <a:gd name="connsiteY409" fmla="*/ 3739408 h 4072308"/>
              <a:gd name="connsiteX410" fmla="*/ 2880265 w 4126207"/>
              <a:gd name="connsiteY410" fmla="*/ 3722168 h 4072308"/>
              <a:gd name="connsiteX411" fmla="*/ 2932843 w 4126207"/>
              <a:gd name="connsiteY411" fmla="*/ 3698451 h 4072308"/>
              <a:gd name="connsiteX412" fmla="*/ 2961418 w 4126207"/>
              <a:gd name="connsiteY412" fmla="*/ 3684068 h 4072308"/>
              <a:gd name="connsiteX413" fmla="*/ 2966553 w 4126207"/>
              <a:gd name="connsiteY413" fmla="*/ 3682250 h 4072308"/>
              <a:gd name="connsiteX414" fmla="*/ 3287703 w 4126207"/>
              <a:gd name="connsiteY414" fmla="*/ 3669699 h 4072308"/>
              <a:gd name="connsiteX415" fmla="*/ 3284513 w 4126207"/>
              <a:gd name="connsiteY415" fmla="*/ 3672124 h 4072308"/>
              <a:gd name="connsiteX416" fmla="*/ 3287364 w 4126207"/>
              <a:gd name="connsiteY416" fmla="*/ 3669972 h 4072308"/>
              <a:gd name="connsiteX417" fmla="*/ 3176557 w 4126207"/>
              <a:gd name="connsiteY417" fmla="*/ 3661472 h 4072308"/>
              <a:gd name="connsiteX418" fmla="*/ 3176528 w 4126207"/>
              <a:gd name="connsiteY418" fmla="*/ 3661493 h 4072308"/>
              <a:gd name="connsiteX419" fmla="*/ 3176927 w 4126207"/>
              <a:gd name="connsiteY419" fmla="*/ 3662332 h 4072308"/>
              <a:gd name="connsiteX420" fmla="*/ 3177016 w 4126207"/>
              <a:gd name="connsiteY420" fmla="*/ 3662232 h 4072308"/>
              <a:gd name="connsiteX421" fmla="*/ 3041904 w 4126207"/>
              <a:gd name="connsiteY421" fmla="*/ 3655827 h 4072308"/>
              <a:gd name="connsiteX422" fmla="*/ 3040612 w 4126207"/>
              <a:gd name="connsiteY422" fmla="*/ 3656317 h 4072308"/>
              <a:gd name="connsiteX423" fmla="*/ 3037883 w 4126207"/>
              <a:gd name="connsiteY423" fmla="*/ 3659613 h 4072308"/>
              <a:gd name="connsiteX424" fmla="*/ 3028665 w 4126207"/>
              <a:gd name="connsiteY424" fmla="*/ 3667209 h 4072308"/>
              <a:gd name="connsiteX425" fmla="*/ 3017580 w 4126207"/>
              <a:gd name="connsiteY425" fmla="*/ 3677139 h 4072308"/>
              <a:gd name="connsiteX426" fmla="*/ 3018832 w 4126207"/>
              <a:gd name="connsiteY426" fmla="*/ 3676909 h 4072308"/>
              <a:gd name="connsiteX427" fmla="*/ 3029236 w 4126207"/>
              <a:gd name="connsiteY427" fmla="*/ 3667590 h 4072308"/>
              <a:gd name="connsiteX428" fmla="*/ 3041904 w 4126207"/>
              <a:gd name="connsiteY428" fmla="*/ 3655827 h 4072308"/>
              <a:gd name="connsiteX429" fmla="*/ 3307813 w 4126207"/>
              <a:gd name="connsiteY429" fmla="*/ 3639482 h 4072308"/>
              <a:gd name="connsiteX430" fmla="*/ 3300364 w 4126207"/>
              <a:gd name="connsiteY430" fmla="*/ 3644820 h 4072308"/>
              <a:gd name="connsiteX431" fmla="*/ 3272314 w 4126207"/>
              <a:gd name="connsiteY431" fmla="*/ 3664733 h 4072308"/>
              <a:gd name="connsiteX432" fmla="*/ 3215509 w 4126207"/>
              <a:gd name="connsiteY432" fmla="*/ 3700309 h 4072308"/>
              <a:gd name="connsiteX433" fmla="*/ 3208061 w 4126207"/>
              <a:gd name="connsiteY433" fmla="*/ 3702932 h 4072308"/>
              <a:gd name="connsiteX434" fmla="*/ 3207676 w 4126207"/>
              <a:gd name="connsiteY434" fmla="*/ 3703388 h 4072308"/>
              <a:gd name="connsiteX435" fmla="*/ 3273457 w 4126207"/>
              <a:gd name="connsiteY435" fmla="*/ 3664637 h 4072308"/>
              <a:gd name="connsiteX436" fmla="*/ 2932036 w 4126207"/>
              <a:gd name="connsiteY436" fmla="*/ 3628930 h 4072308"/>
              <a:gd name="connsiteX437" fmla="*/ 2931864 w 4126207"/>
              <a:gd name="connsiteY437" fmla="*/ 3629006 h 4072308"/>
              <a:gd name="connsiteX438" fmla="*/ 2931953 w 4126207"/>
              <a:gd name="connsiteY438" fmla="*/ 3629104 h 4072308"/>
              <a:gd name="connsiteX439" fmla="*/ 2931842 w 4126207"/>
              <a:gd name="connsiteY439" fmla="*/ 3629339 h 4072308"/>
              <a:gd name="connsiteX440" fmla="*/ 2919889 w 4126207"/>
              <a:gd name="connsiteY440" fmla="*/ 3638443 h 4072308"/>
              <a:gd name="connsiteX441" fmla="*/ 2910254 w 4126207"/>
              <a:gd name="connsiteY441" fmla="*/ 3645988 h 4072308"/>
              <a:gd name="connsiteX442" fmla="*/ 2912002 w 4126207"/>
              <a:gd name="connsiteY442" fmla="*/ 3645788 h 4072308"/>
              <a:gd name="connsiteX443" fmla="*/ 2920651 w 4126207"/>
              <a:gd name="connsiteY443" fmla="*/ 3639015 h 4072308"/>
              <a:gd name="connsiteX444" fmla="*/ 2930814 w 4126207"/>
              <a:gd name="connsiteY444" fmla="*/ 3631506 h 4072308"/>
              <a:gd name="connsiteX445" fmla="*/ 2931842 w 4126207"/>
              <a:gd name="connsiteY445" fmla="*/ 3629339 h 4072308"/>
              <a:gd name="connsiteX446" fmla="*/ 2932034 w 4126207"/>
              <a:gd name="connsiteY446" fmla="*/ 3629193 h 4072308"/>
              <a:gd name="connsiteX447" fmla="*/ 2931953 w 4126207"/>
              <a:gd name="connsiteY447" fmla="*/ 3629104 h 4072308"/>
              <a:gd name="connsiteX448" fmla="*/ 3301747 w 4126207"/>
              <a:gd name="connsiteY448" fmla="*/ 3628752 h 4072308"/>
              <a:gd name="connsiteX449" fmla="*/ 3267075 w 4126207"/>
              <a:gd name="connsiteY449" fmla="*/ 3657017 h 4072308"/>
              <a:gd name="connsiteX450" fmla="*/ 3224637 w 4126207"/>
              <a:gd name="connsiteY450" fmla="*/ 3686688 h 4072308"/>
              <a:gd name="connsiteX451" fmla="*/ 3266790 w 4126207"/>
              <a:gd name="connsiteY451" fmla="*/ 3657875 h 4072308"/>
              <a:gd name="connsiteX452" fmla="*/ 3301842 w 4126207"/>
              <a:gd name="connsiteY452" fmla="*/ 3629300 h 4072308"/>
              <a:gd name="connsiteX453" fmla="*/ 3325726 w 4126207"/>
              <a:gd name="connsiteY453" fmla="*/ 3626669 h 4072308"/>
              <a:gd name="connsiteX454" fmla="*/ 3325531 w 4126207"/>
              <a:gd name="connsiteY454" fmla="*/ 3626786 h 4072308"/>
              <a:gd name="connsiteX455" fmla="*/ 3319602 w 4126207"/>
              <a:gd name="connsiteY455" fmla="*/ 3631035 h 4072308"/>
              <a:gd name="connsiteX456" fmla="*/ 3033284 w 4126207"/>
              <a:gd name="connsiteY456" fmla="*/ 3623049 h 4072308"/>
              <a:gd name="connsiteX457" fmla="*/ 3021521 w 4126207"/>
              <a:gd name="connsiteY457" fmla="*/ 3628538 h 4072308"/>
              <a:gd name="connsiteX458" fmla="*/ 3016535 w 4126207"/>
              <a:gd name="connsiteY458" fmla="*/ 3629985 h 4072308"/>
              <a:gd name="connsiteX459" fmla="*/ 3016413 w 4126207"/>
              <a:gd name="connsiteY459" fmla="*/ 3630085 h 4072308"/>
              <a:gd name="connsiteX460" fmla="*/ 3022187 w 4126207"/>
              <a:gd name="connsiteY460" fmla="*/ 3628538 h 4072308"/>
              <a:gd name="connsiteX461" fmla="*/ 3034022 w 4126207"/>
              <a:gd name="connsiteY461" fmla="*/ 3623192 h 4072308"/>
              <a:gd name="connsiteX462" fmla="*/ 3034082 w 4126207"/>
              <a:gd name="connsiteY462" fmla="*/ 3623200 h 4072308"/>
              <a:gd name="connsiteX463" fmla="*/ 3248787 w 4126207"/>
              <a:gd name="connsiteY463" fmla="*/ 3612667 h 4072308"/>
              <a:gd name="connsiteX464" fmla="*/ 3248052 w 4126207"/>
              <a:gd name="connsiteY464" fmla="*/ 3613005 h 4072308"/>
              <a:gd name="connsiteX465" fmla="*/ 3238500 w 4126207"/>
              <a:gd name="connsiteY465" fmla="*/ 3622346 h 4072308"/>
              <a:gd name="connsiteX466" fmla="*/ 3213994 w 4126207"/>
              <a:gd name="connsiteY466" fmla="*/ 3641951 h 4072308"/>
              <a:gd name="connsiteX467" fmla="*/ 3214152 w 4126207"/>
              <a:gd name="connsiteY467" fmla="*/ 3642200 h 4072308"/>
              <a:gd name="connsiteX468" fmla="*/ 3222306 w 4126207"/>
              <a:gd name="connsiteY468" fmla="*/ 3635342 h 4072308"/>
              <a:gd name="connsiteX469" fmla="*/ 3238500 w 4126207"/>
              <a:gd name="connsiteY469" fmla="*/ 3622727 h 4072308"/>
              <a:gd name="connsiteX470" fmla="*/ 3248787 w 4126207"/>
              <a:gd name="connsiteY470" fmla="*/ 3612667 h 4072308"/>
              <a:gd name="connsiteX471" fmla="*/ 3358429 w 4126207"/>
              <a:gd name="connsiteY471" fmla="*/ 3608411 h 4072308"/>
              <a:gd name="connsiteX472" fmla="*/ 3332131 w 4126207"/>
              <a:gd name="connsiteY472" fmla="*/ 3628633 h 4072308"/>
              <a:gd name="connsiteX473" fmla="*/ 3286221 w 4126207"/>
              <a:gd name="connsiteY473" fmla="*/ 3666067 h 4072308"/>
              <a:gd name="connsiteX474" fmla="*/ 3252883 w 4126207"/>
              <a:gd name="connsiteY474" fmla="*/ 3695880 h 4072308"/>
              <a:gd name="connsiteX475" fmla="*/ 3235929 w 4126207"/>
              <a:gd name="connsiteY475" fmla="*/ 3709882 h 4072308"/>
              <a:gd name="connsiteX476" fmla="*/ 3208497 w 4126207"/>
              <a:gd name="connsiteY476" fmla="*/ 3735218 h 4072308"/>
              <a:gd name="connsiteX477" fmla="*/ 3144108 w 4126207"/>
              <a:gd name="connsiteY477" fmla="*/ 3778176 h 4072308"/>
              <a:gd name="connsiteX478" fmla="*/ 3123057 w 4126207"/>
              <a:gd name="connsiteY478" fmla="*/ 3790558 h 4072308"/>
              <a:gd name="connsiteX479" fmla="*/ 3104007 w 4126207"/>
              <a:gd name="connsiteY479" fmla="*/ 3800083 h 4072308"/>
              <a:gd name="connsiteX480" fmla="*/ 3073528 w 4126207"/>
              <a:gd name="connsiteY480" fmla="*/ 3813514 h 4072308"/>
              <a:gd name="connsiteX481" fmla="*/ 3058776 w 4126207"/>
              <a:gd name="connsiteY481" fmla="*/ 3817205 h 4072308"/>
              <a:gd name="connsiteX482" fmla="*/ 3064471 w 4126207"/>
              <a:gd name="connsiteY482" fmla="*/ 3809863 h 4072308"/>
              <a:gd name="connsiteX483" fmla="*/ 3064193 w 4126207"/>
              <a:gd name="connsiteY483" fmla="*/ 3810085 h 4072308"/>
              <a:gd name="connsiteX484" fmla="*/ 3073051 w 4126207"/>
              <a:gd name="connsiteY484" fmla="*/ 3813990 h 4072308"/>
              <a:gd name="connsiteX485" fmla="*/ 3103531 w 4126207"/>
              <a:gd name="connsiteY485" fmla="*/ 3800560 h 4072308"/>
              <a:gd name="connsiteX486" fmla="*/ 3122581 w 4126207"/>
              <a:gd name="connsiteY486" fmla="*/ 3791035 h 4072308"/>
              <a:gd name="connsiteX487" fmla="*/ 3143631 w 4126207"/>
              <a:gd name="connsiteY487" fmla="*/ 3778652 h 4072308"/>
              <a:gd name="connsiteX488" fmla="*/ 3208020 w 4126207"/>
              <a:gd name="connsiteY488" fmla="*/ 3735694 h 4072308"/>
              <a:gd name="connsiteX489" fmla="*/ 3235452 w 4126207"/>
              <a:gd name="connsiteY489" fmla="*/ 3710358 h 4072308"/>
              <a:gd name="connsiteX490" fmla="*/ 3252407 w 4126207"/>
              <a:gd name="connsiteY490" fmla="*/ 3696356 h 4072308"/>
              <a:gd name="connsiteX491" fmla="*/ 3254481 w 4126207"/>
              <a:gd name="connsiteY491" fmla="*/ 3694791 h 4072308"/>
              <a:gd name="connsiteX492" fmla="*/ 3286601 w 4126207"/>
              <a:gd name="connsiteY492" fmla="*/ 3666067 h 4072308"/>
              <a:gd name="connsiteX493" fmla="*/ 3332512 w 4126207"/>
              <a:gd name="connsiteY493" fmla="*/ 3628633 h 4072308"/>
              <a:gd name="connsiteX494" fmla="*/ 3314523 w 4126207"/>
              <a:gd name="connsiteY494" fmla="*/ 3600214 h 4072308"/>
              <a:gd name="connsiteX495" fmla="*/ 3304761 w 4126207"/>
              <a:gd name="connsiteY495" fmla="*/ 3605586 h 4072308"/>
              <a:gd name="connsiteX496" fmla="*/ 3302948 w 4126207"/>
              <a:gd name="connsiteY496" fmla="*/ 3605318 h 4072308"/>
              <a:gd name="connsiteX497" fmla="*/ 3301556 w 4126207"/>
              <a:gd name="connsiteY497" fmla="*/ 3606797 h 4072308"/>
              <a:gd name="connsiteX498" fmla="*/ 3305333 w 4126207"/>
              <a:gd name="connsiteY498" fmla="*/ 3605967 h 4072308"/>
              <a:gd name="connsiteX499" fmla="*/ 3311006 w 4126207"/>
              <a:gd name="connsiteY499" fmla="*/ 3602845 h 4072308"/>
              <a:gd name="connsiteX500" fmla="*/ 3253058 w 4126207"/>
              <a:gd name="connsiteY500" fmla="*/ 3590891 h 4072308"/>
              <a:gd name="connsiteX501" fmla="*/ 3208782 w 4126207"/>
              <a:gd name="connsiteY501" fmla="*/ 3627014 h 4072308"/>
              <a:gd name="connsiteX502" fmla="*/ 3161920 w 4126207"/>
              <a:gd name="connsiteY502" fmla="*/ 3660160 h 4072308"/>
              <a:gd name="connsiteX503" fmla="*/ 3113056 w 4126207"/>
              <a:gd name="connsiteY503" fmla="*/ 3690164 h 4072308"/>
              <a:gd name="connsiteX504" fmla="*/ 3063717 w 4126207"/>
              <a:gd name="connsiteY504" fmla="*/ 3719406 h 4072308"/>
              <a:gd name="connsiteX505" fmla="*/ 3020759 w 4126207"/>
              <a:gd name="connsiteY505" fmla="*/ 3741790 h 4072308"/>
              <a:gd name="connsiteX506" fmla="*/ 2972323 w 4126207"/>
              <a:gd name="connsiteY506" fmla="*/ 3765963 h 4072308"/>
              <a:gd name="connsiteX507" fmla="*/ 2969990 w 4126207"/>
              <a:gd name="connsiteY507" fmla="*/ 3767316 h 4072308"/>
              <a:gd name="connsiteX508" fmla="*/ 3020759 w 4126207"/>
              <a:gd name="connsiteY508" fmla="*/ 3741980 h 4072308"/>
              <a:gd name="connsiteX509" fmla="*/ 3063716 w 4126207"/>
              <a:gd name="connsiteY509" fmla="*/ 3719597 h 4072308"/>
              <a:gd name="connsiteX510" fmla="*/ 3072282 w 4126207"/>
              <a:gd name="connsiteY510" fmla="*/ 3716908 h 4072308"/>
              <a:gd name="connsiteX511" fmla="*/ 3073805 w 4126207"/>
              <a:gd name="connsiteY511" fmla="*/ 3718129 h 4072308"/>
              <a:gd name="connsiteX512" fmla="*/ 3074014 w 4126207"/>
              <a:gd name="connsiteY512" fmla="*/ 3717881 h 4072308"/>
              <a:gd name="connsiteX513" fmla="*/ 3063717 w 4126207"/>
              <a:gd name="connsiteY513" fmla="*/ 3719406 h 4072308"/>
              <a:gd name="connsiteX514" fmla="*/ 3113151 w 4126207"/>
              <a:gd name="connsiteY514" fmla="*/ 3690355 h 4072308"/>
              <a:gd name="connsiteX515" fmla="*/ 3162015 w 4126207"/>
              <a:gd name="connsiteY515" fmla="*/ 3660351 h 4072308"/>
              <a:gd name="connsiteX516" fmla="*/ 3208877 w 4126207"/>
              <a:gd name="connsiteY516" fmla="*/ 3627204 h 4072308"/>
              <a:gd name="connsiteX517" fmla="*/ 3253141 w 4126207"/>
              <a:gd name="connsiteY517" fmla="*/ 3591092 h 4072308"/>
              <a:gd name="connsiteX518" fmla="*/ 3441539 w 4126207"/>
              <a:gd name="connsiteY518" fmla="*/ 3552167 h 4072308"/>
              <a:gd name="connsiteX519" fmla="*/ 3366326 w 4126207"/>
              <a:gd name="connsiteY519" fmla="*/ 3607488 h 4072308"/>
              <a:gd name="connsiteX520" fmla="*/ 3365551 w 4126207"/>
              <a:gd name="connsiteY520" fmla="*/ 3608095 h 4072308"/>
              <a:gd name="connsiteX521" fmla="*/ 3441097 w 4126207"/>
              <a:gd name="connsiteY521" fmla="*/ 3552528 h 4072308"/>
              <a:gd name="connsiteX522" fmla="*/ 3338036 w 4126207"/>
              <a:gd name="connsiteY522" fmla="*/ 3531478 h 4072308"/>
              <a:gd name="connsiteX523" fmla="*/ 3298793 w 4126207"/>
              <a:gd name="connsiteY523" fmla="*/ 3560053 h 4072308"/>
              <a:gd name="connsiteX524" fmla="*/ 3261455 w 4126207"/>
              <a:gd name="connsiteY524" fmla="*/ 3589771 h 4072308"/>
              <a:gd name="connsiteX525" fmla="*/ 3241453 w 4126207"/>
              <a:gd name="connsiteY525" fmla="*/ 3605868 h 4072308"/>
              <a:gd name="connsiteX526" fmla="*/ 3221736 w 4126207"/>
              <a:gd name="connsiteY526" fmla="*/ 3620822 h 4072308"/>
              <a:gd name="connsiteX527" fmla="*/ 3176397 w 4126207"/>
              <a:gd name="connsiteY527" fmla="*/ 3660637 h 4072308"/>
              <a:gd name="connsiteX528" fmla="*/ 3150203 w 4126207"/>
              <a:gd name="connsiteY528" fmla="*/ 3680639 h 4072308"/>
              <a:gd name="connsiteX529" fmla="*/ 3150209 w 4126207"/>
              <a:gd name="connsiteY529" fmla="*/ 3680636 h 4072308"/>
              <a:gd name="connsiteX530" fmla="*/ 3156799 w 4126207"/>
              <a:gd name="connsiteY530" fmla="*/ 3674568 h 4072308"/>
              <a:gd name="connsiteX531" fmla="*/ 3176397 w 4126207"/>
              <a:gd name="connsiteY531" fmla="*/ 3660637 h 4072308"/>
              <a:gd name="connsiteX532" fmla="*/ 3176302 w 4126207"/>
              <a:gd name="connsiteY532" fmla="*/ 3661018 h 4072308"/>
              <a:gd name="connsiteX533" fmla="*/ 3176397 w 4126207"/>
              <a:gd name="connsiteY533" fmla="*/ 3661218 h 4072308"/>
              <a:gd name="connsiteX534" fmla="*/ 3176397 w 4126207"/>
              <a:gd name="connsiteY534" fmla="*/ 3661208 h 4072308"/>
              <a:gd name="connsiteX535" fmla="*/ 3176397 w 4126207"/>
              <a:gd name="connsiteY535" fmla="*/ 3661017 h 4072308"/>
              <a:gd name="connsiteX536" fmla="*/ 3221736 w 4126207"/>
              <a:gd name="connsiteY536" fmla="*/ 3621203 h 4072308"/>
              <a:gd name="connsiteX537" fmla="*/ 3241453 w 4126207"/>
              <a:gd name="connsiteY537" fmla="*/ 3606249 h 4072308"/>
              <a:gd name="connsiteX538" fmla="*/ 3261455 w 4126207"/>
              <a:gd name="connsiteY538" fmla="*/ 3590151 h 4072308"/>
              <a:gd name="connsiteX539" fmla="*/ 3298793 w 4126207"/>
              <a:gd name="connsiteY539" fmla="*/ 3560433 h 4072308"/>
              <a:gd name="connsiteX540" fmla="*/ 3338036 w 4126207"/>
              <a:gd name="connsiteY540" fmla="*/ 3531858 h 4072308"/>
              <a:gd name="connsiteX541" fmla="*/ 3341243 w 4126207"/>
              <a:gd name="connsiteY541" fmla="*/ 3532621 h 4072308"/>
              <a:gd name="connsiteX542" fmla="*/ 3341442 w 4126207"/>
              <a:gd name="connsiteY542" fmla="*/ 3532287 h 4072308"/>
              <a:gd name="connsiteX543" fmla="*/ 3338036 w 4126207"/>
              <a:gd name="connsiteY543" fmla="*/ 3531478 h 4072308"/>
              <a:gd name="connsiteX544" fmla="*/ 3448414 w 4126207"/>
              <a:gd name="connsiteY544" fmla="*/ 3530423 h 4072308"/>
              <a:gd name="connsiteX545" fmla="*/ 3436906 w 4126207"/>
              <a:gd name="connsiteY545" fmla="*/ 3542718 h 4072308"/>
              <a:gd name="connsiteX546" fmla="*/ 3437224 w 4126207"/>
              <a:gd name="connsiteY546" fmla="*/ 3542464 h 4072308"/>
              <a:gd name="connsiteX547" fmla="*/ 3448396 w 4126207"/>
              <a:gd name="connsiteY547" fmla="*/ 3530454 h 4072308"/>
              <a:gd name="connsiteX548" fmla="*/ 3119343 w 4126207"/>
              <a:gd name="connsiteY548" fmla="*/ 3513380 h 4072308"/>
              <a:gd name="connsiteX549" fmla="*/ 3094863 w 4126207"/>
              <a:gd name="connsiteY549" fmla="*/ 3521286 h 4072308"/>
              <a:gd name="connsiteX550" fmla="*/ 3071146 w 4126207"/>
              <a:gd name="connsiteY550" fmla="*/ 3534145 h 4072308"/>
              <a:gd name="connsiteX551" fmla="*/ 3051934 w 4126207"/>
              <a:gd name="connsiteY551" fmla="*/ 3544035 h 4072308"/>
              <a:gd name="connsiteX552" fmla="*/ 3047106 w 4126207"/>
              <a:gd name="connsiteY552" fmla="*/ 3547584 h 4072308"/>
              <a:gd name="connsiteX553" fmla="*/ 3072289 w 4126207"/>
              <a:gd name="connsiteY553" fmla="*/ 3534621 h 4072308"/>
              <a:gd name="connsiteX554" fmla="*/ 3096006 w 4126207"/>
              <a:gd name="connsiteY554" fmla="*/ 3521763 h 4072308"/>
              <a:gd name="connsiteX555" fmla="*/ 3112889 w 4126207"/>
              <a:gd name="connsiteY555" fmla="*/ 3514274 h 4072308"/>
              <a:gd name="connsiteX556" fmla="*/ 3118973 w 4126207"/>
              <a:gd name="connsiteY556" fmla="*/ 3513940 h 4072308"/>
              <a:gd name="connsiteX557" fmla="*/ 3386233 w 4126207"/>
              <a:gd name="connsiteY557" fmla="*/ 3504938 h 4072308"/>
              <a:gd name="connsiteX558" fmla="*/ 3365278 w 4126207"/>
              <a:gd name="connsiteY558" fmla="*/ 3521190 h 4072308"/>
              <a:gd name="connsiteX559" fmla="*/ 3339489 w 4126207"/>
              <a:gd name="connsiteY559" fmla="*/ 3541610 h 4072308"/>
              <a:gd name="connsiteX560" fmla="*/ 3336879 w 4126207"/>
              <a:gd name="connsiteY560" fmla="*/ 3540327 h 4072308"/>
              <a:gd name="connsiteX561" fmla="*/ 3336703 w 4126207"/>
              <a:gd name="connsiteY561" fmla="*/ 3540621 h 4072308"/>
              <a:gd name="connsiteX562" fmla="*/ 3365278 w 4126207"/>
              <a:gd name="connsiteY562" fmla="*/ 3521571 h 4072308"/>
              <a:gd name="connsiteX563" fmla="*/ 3379149 w 4126207"/>
              <a:gd name="connsiteY563" fmla="*/ 3510378 h 4072308"/>
              <a:gd name="connsiteX564" fmla="*/ 3386140 w 4126207"/>
              <a:gd name="connsiteY564" fmla="*/ 3505386 h 4072308"/>
              <a:gd name="connsiteX565" fmla="*/ 661322 w 4126207"/>
              <a:gd name="connsiteY565" fmla="*/ 3473090 h 4072308"/>
              <a:gd name="connsiteX566" fmla="*/ 661866 w 4126207"/>
              <a:gd name="connsiteY566" fmla="*/ 3473695 h 4072308"/>
              <a:gd name="connsiteX567" fmla="*/ 692468 w 4126207"/>
              <a:gd name="connsiteY567" fmla="*/ 3495473 h 4072308"/>
              <a:gd name="connsiteX568" fmla="*/ 711518 w 4126207"/>
              <a:gd name="connsiteY568" fmla="*/ 3508904 h 4072308"/>
              <a:gd name="connsiteX569" fmla="*/ 751046 w 4126207"/>
              <a:gd name="connsiteY569" fmla="*/ 3543003 h 4072308"/>
              <a:gd name="connsiteX570" fmla="*/ 791051 w 4126207"/>
              <a:gd name="connsiteY570" fmla="*/ 3575388 h 4072308"/>
              <a:gd name="connsiteX571" fmla="*/ 874871 w 4126207"/>
              <a:gd name="connsiteY571" fmla="*/ 3637777 h 4072308"/>
              <a:gd name="connsiteX572" fmla="*/ 927449 w 4126207"/>
              <a:gd name="connsiteY572" fmla="*/ 3671495 h 4072308"/>
              <a:gd name="connsiteX573" fmla="*/ 962311 w 4126207"/>
              <a:gd name="connsiteY573" fmla="*/ 3694260 h 4072308"/>
              <a:gd name="connsiteX574" fmla="*/ 997649 w 4126207"/>
              <a:gd name="connsiteY574" fmla="*/ 3716263 h 4072308"/>
              <a:gd name="connsiteX575" fmla="*/ 1069562 w 4126207"/>
              <a:gd name="connsiteY575" fmla="*/ 3758078 h 4072308"/>
              <a:gd name="connsiteX576" fmla="*/ 1070505 w 4126207"/>
              <a:gd name="connsiteY576" fmla="*/ 3758606 h 4072308"/>
              <a:gd name="connsiteX577" fmla="*/ 1157002 w 4126207"/>
              <a:gd name="connsiteY577" fmla="*/ 3802654 h 4072308"/>
              <a:gd name="connsiteX578" fmla="*/ 1236221 w 4126207"/>
              <a:gd name="connsiteY578" fmla="*/ 3841466 h 4072308"/>
              <a:gd name="connsiteX579" fmla="*/ 1237393 w 4126207"/>
              <a:gd name="connsiteY579" fmla="*/ 3841993 h 4072308"/>
              <a:gd name="connsiteX580" fmla="*/ 1296141 w 4126207"/>
              <a:gd name="connsiteY580" fmla="*/ 3863898 h 4072308"/>
              <a:gd name="connsiteX581" fmla="*/ 1237012 w 4126207"/>
              <a:gd name="connsiteY581" fmla="*/ 3841517 h 4072308"/>
              <a:gd name="connsiteX582" fmla="*/ 1156716 w 4126207"/>
              <a:gd name="connsiteY582" fmla="*/ 3802178 h 4072308"/>
              <a:gd name="connsiteX583" fmla="*/ 1069181 w 4126207"/>
              <a:gd name="connsiteY583" fmla="*/ 3757601 h 4072308"/>
              <a:gd name="connsiteX584" fmla="*/ 997267 w 4126207"/>
              <a:gd name="connsiteY584" fmla="*/ 3715787 h 4072308"/>
              <a:gd name="connsiteX585" fmla="*/ 961930 w 4126207"/>
              <a:gd name="connsiteY585" fmla="*/ 3693784 h 4072308"/>
              <a:gd name="connsiteX586" fmla="*/ 927068 w 4126207"/>
              <a:gd name="connsiteY586" fmla="*/ 3671019 h 4072308"/>
              <a:gd name="connsiteX587" fmla="*/ 926473 w 4126207"/>
              <a:gd name="connsiteY587" fmla="*/ 3670635 h 4072308"/>
              <a:gd name="connsiteX588" fmla="*/ 907435 w 4126207"/>
              <a:gd name="connsiteY588" fmla="*/ 3661340 h 4072308"/>
              <a:gd name="connsiteX589" fmla="*/ 874681 w 4126207"/>
              <a:gd name="connsiteY589" fmla="*/ 3637301 h 4072308"/>
              <a:gd name="connsiteX590" fmla="*/ 874751 w 4126207"/>
              <a:gd name="connsiteY590" fmla="*/ 3637188 h 4072308"/>
              <a:gd name="connsiteX591" fmla="*/ 791338 w 4126207"/>
              <a:gd name="connsiteY591" fmla="*/ 3575102 h 4072308"/>
              <a:gd name="connsiteX592" fmla="*/ 751333 w 4126207"/>
              <a:gd name="connsiteY592" fmla="*/ 3542717 h 4072308"/>
              <a:gd name="connsiteX593" fmla="*/ 711423 w 4126207"/>
              <a:gd name="connsiteY593" fmla="*/ 3508618 h 4072308"/>
              <a:gd name="connsiteX594" fmla="*/ 692373 w 4126207"/>
              <a:gd name="connsiteY594" fmla="*/ 3495188 h 4072308"/>
              <a:gd name="connsiteX595" fmla="*/ 661322 w 4126207"/>
              <a:gd name="connsiteY595" fmla="*/ 3473090 h 4072308"/>
              <a:gd name="connsiteX596" fmla="*/ 3372134 w 4126207"/>
              <a:gd name="connsiteY596" fmla="*/ 3472337 h 4072308"/>
              <a:gd name="connsiteX597" fmla="*/ 3367885 w 4126207"/>
              <a:gd name="connsiteY597" fmla="*/ 3477745 h 4072308"/>
              <a:gd name="connsiteX598" fmla="*/ 3366982 w 4126207"/>
              <a:gd name="connsiteY598" fmla="*/ 3482545 h 4072308"/>
              <a:gd name="connsiteX599" fmla="*/ 3366993 w 4126207"/>
              <a:gd name="connsiteY599" fmla="*/ 3482519 h 4072308"/>
              <a:gd name="connsiteX600" fmla="*/ 3368302 w 4126207"/>
              <a:gd name="connsiteY600" fmla="*/ 3477590 h 4072308"/>
              <a:gd name="connsiteX601" fmla="*/ 689515 w 4126207"/>
              <a:gd name="connsiteY601" fmla="*/ 3471756 h 4072308"/>
              <a:gd name="connsiteX602" fmla="*/ 689508 w 4126207"/>
              <a:gd name="connsiteY602" fmla="*/ 3471795 h 4072308"/>
              <a:gd name="connsiteX603" fmla="*/ 694706 w 4126207"/>
              <a:gd name="connsiteY603" fmla="*/ 3473601 h 4072308"/>
              <a:gd name="connsiteX604" fmla="*/ 713994 w 4126207"/>
              <a:gd name="connsiteY604" fmla="*/ 3487853 h 4072308"/>
              <a:gd name="connsiteX605" fmla="*/ 753618 w 4126207"/>
              <a:gd name="connsiteY605" fmla="*/ 3525287 h 4072308"/>
              <a:gd name="connsiteX606" fmla="*/ 801243 w 4126207"/>
              <a:gd name="connsiteY606" fmla="*/ 3567863 h 4072308"/>
              <a:gd name="connsiteX607" fmla="*/ 1109472 w 4126207"/>
              <a:gd name="connsiteY607" fmla="*/ 3759983 h 4072308"/>
              <a:gd name="connsiteX608" fmla="*/ 1153287 w 4126207"/>
              <a:gd name="connsiteY608" fmla="*/ 3781890 h 4072308"/>
              <a:gd name="connsiteX609" fmla="*/ 1195864 w 4126207"/>
              <a:gd name="connsiteY609" fmla="*/ 3800940 h 4072308"/>
              <a:gd name="connsiteX610" fmla="*/ 1277588 w 4126207"/>
              <a:gd name="connsiteY610" fmla="*/ 3840183 h 4072308"/>
              <a:gd name="connsiteX611" fmla="*/ 1472089 w 4126207"/>
              <a:gd name="connsiteY611" fmla="*/ 3910763 h 4072308"/>
              <a:gd name="connsiteX612" fmla="*/ 1490472 w 4126207"/>
              <a:gd name="connsiteY612" fmla="*/ 3917621 h 4072308"/>
              <a:gd name="connsiteX613" fmla="*/ 1528572 w 4126207"/>
              <a:gd name="connsiteY613" fmla="*/ 3930480 h 4072308"/>
              <a:gd name="connsiteX614" fmla="*/ 1529007 w 4126207"/>
              <a:gd name="connsiteY614" fmla="*/ 3930593 h 4072308"/>
              <a:gd name="connsiteX615" fmla="*/ 1491139 w 4126207"/>
              <a:gd name="connsiteY615" fmla="*/ 3917812 h 4072308"/>
              <a:gd name="connsiteX616" fmla="*/ 1472756 w 4126207"/>
              <a:gd name="connsiteY616" fmla="*/ 3910954 h 4072308"/>
              <a:gd name="connsiteX617" fmla="*/ 1278256 w 4126207"/>
              <a:gd name="connsiteY617" fmla="*/ 3840374 h 4072308"/>
              <a:gd name="connsiteX618" fmla="*/ 1196531 w 4126207"/>
              <a:gd name="connsiteY618" fmla="*/ 3801131 h 4072308"/>
              <a:gd name="connsiteX619" fmla="*/ 1153954 w 4126207"/>
              <a:gd name="connsiteY619" fmla="*/ 3782081 h 4072308"/>
              <a:gd name="connsiteX620" fmla="*/ 1110139 w 4126207"/>
              <a:gd name="connsiteY620" fmla="*/ 3760173 h 4072308"/>
              <a:gd name="connsiteX621" fmla="*/ 801910 w 4126207"/>
              <a:gd name="connsiteY621" fmla="*/ 3568054 h 4072308"/>
              <a:gd name="connsiteX622" fmla="*/ 754285 w 4126207"/>
              <a:gd name="connsiteY622" fmla="*/ 3525477 h 4072308"/>
              <a:gd name="connsiteX623" fmla="*/ 714661 w 4126207"/>
              <a:gd name="connsiteY623" fmla="*/ 3488044 h 4072308"/>
              <a:gd name="connsiteX624" fmla="*/ 689515 w 4126207"/>
              <a:gd name="connsiteY624" fmla="*/ 3471756 h 4072308"/>
              <a:gd name="connsiteX625" fmla="*/ 3223536 w 4126207"/>
              <a:gd name="connsiteY625" fmla="*/ 3466162 h 4072308"/>
              <a:gd name="connsiteX626" fmla="*/ 3200375 w 4126207"/>
              <a:gd name="connsiteY626" fmla="*/ 3480429 h 4072308"/>
              <a:gd name="connsiteX627" fmla="*/ 3131916 w 4126207"/>
              <a:gd name="connsiteY627" fmla="*/ 3523572 h 4072308"/>
              <a:gd name="connsiteX628" fmla="*/ 3078385 w 4126207"/>
              <a:gd name="connsiteY628" fmla="*/ 3560338 h 4072308"/>
              <a:gd name="connsiteX629" fmla="*/ 3040285 w 4126207"/>
              <a:gd name="connsiteY629" fmla="*/ 3585484 h 4072308"/>
              <a:gd name="connsiteX630" fmla="*/ 2991041 w 4126207"/>
              <a:gd name="connsiteY630" fmla="*/ 3617012 h 4072308"/>
              <a:gd name="connsiteX631" fmla="*/ 2942082 w 4126207"/>
              <a:gd name="connsiteY631" fmla="*/ 3643873 h 4072308"/>
              <a:gd name="connsiteX632" fmla="*/ 2887599 w 4126207"/>
              <a:gd name="connsiteY632" fmla="*/ 3669590 h 4072308"/>
              <a:gd name="connsiteX633" fmla="*/ 2828068 w 4126207"/>
              <a:gd name="connsiteY633" fmla="*/ 3700641 h 4072308"/>
              <a:gd name="connsiteX634" fmla="*/ 2794040 w 4126207"/>
              <a:gd name="connsiteY634" fmla="*/ 3719263 h 4072308"/>
              <a:gd name="connsiteX635" fmla="*/ 2794083 w 4126207"/>
              <a:gd name="connsiteY635" fmla="*/ 3719301 h 4072308"/>
              <a:gd name="connsiteX636" fmla="*/ 2803532 w 4126207"/>
              <a:gd name="connsiteY636" fmla="*/ 3713254 h 4072308"/>
              <a:gd name="connsiteX637" fmla="*/ 2828163 w 4126207"/>
              <a:gd name="connsiteY637" fmla="*/ 3700737 h 4072308"/>
              <a:gd name="connsiteX638" fmla="*/ 2887694 w 4126207"/>
              <a:gd name="connsiteY638" fmla="*/ 3669685 h 4072308"/>
              <a:gd name="connsiteX639" fmla="*/ 2942177 w 4126207"/>
              <a:gd name="connsiteY639" fmla="*/ 3643968 h 4072308"/>
              <a:gd name="connsiteX640" fmla="*/ 2991136 w 4126207"/>
              <a:gd name="connsiteY640" fmla="*/ 3617108 h 4072308"/>
              <a:gd name="connsiteX641" fmla="*/ 3040380 w 4126207"/>
              <a:gd name="connsiteY641" fmla="*/ 3585580 h 4072308"/>
              <a:gd name="connsiteX642" fmla="*/ 3078480 w 4126207"/>
              <a:gd name="connsiteY642" fmla="*/ 3560434 h 4072308"/>
              <a:gd name="connsiteX643" fmla="*/ 3132010 w 4126207"/>
              <a:gd name="connsiteY643" fmla="*/ 3523668 h 4072308"/>
              <a:gd name="connsiteX644" fmla="*/ 3200470 w 4126207"/>
              <a:gd name="connsiteY644" fmla="*/ 3480564 h 4072308"/>
              <a:gd name="connsiteX645" fmla="*/ 3221987 w 4126207"/>
              <a:gd name="connsiteY645" fmla="*/ 3467281 h 4072308"/>
              <a:gd name="connsiteX646" fmla="*/ 3539871 w 4126207"/>
              <a:gd name="connsiteY646" fmla="*/ 3461469 h 4072308"/>
              <a:gd name="connsiteX647" fmla="*/ 3539812 w 4126207"/>
              <a:gd name="connsiteY647" fmla="*/ 3461500 h 4072308"/>
              <a:gd name="connsiteX648" fmla="*/ 3533299 w 4126207"/>
              <a:gd name="connsiteY648" fmla="*/ 3470804 h 4072308"/>
              <a:gd name="connsiteX649" fmla="*/ 3511772 w 4126207"/>
              <a:gd name="connsiteY649" fmla="*/ 3494711 h 4072308"/>
              <a:gd name="connsiteX650" fmla="*/ 3511059 w 4126207"/>
              <a:gd name="connsiteY650" fmla="*/ 3495295 h 4072308"/>
              <a:gd name="connsiteX651" fmla="*/ 3530823 w 4126207"/>
              <a:gd name="connsiteY651" fmla="*/ 3483853 h 4072308"/>
              <a:gd name="connsiteX652" fmla="*/ 3505581 w 4126207"/>
              <a:gd name="connsiteY652" fmla="*/ 3523763 h 4072308"/>
              <a:gd name="connsiteX653" fmla="*/ 3502522 w 4126207"/>
              <a:gd name="connsiteY653" fmla="*/ 3529907 h 4072308"/>
              <a:gd name="connsiteX654" fmla="*/ 3482005 w 4126207"/>
              <a:gd name="connsiteY654" fmla="*/ 3551683 h 4072308"/>
              <a:gd name="connsiteX655" fmla="*/ 3482245 w 4126207"/>
              <a:gd name="connsiteY655" fmla="*/ 3551481 h 4072308"/>
              <a:gd name="connsiteX656" fmla="*/ 3506438 w 4126207"/>
              <a:gd name="connsiteY656" fmla="*/ 3522906 h 4072308"/>
              <a:gd name="connsiteX657" fmla="*/ 3511166 w 4126207"/>
              <a:gd name="connsiteY657" fmla="*/ 3510310 h 4072308"/>
              <a:gd name="connsiteX658" fmla="*/ 3531248 w 4126207"/>
              <a:gd name="connsiteY658" fmla="*/ 3483571 h 4072308"/>
              <a:gd name="connsiteX659" fmla="*/ 3511677 w 4126207"/>
              <a:gd name="connsiteY659" fmla="*/ 3494902 h 4072308"/>
              <a:gd name="connsiteX660" fmla="*/ 3533204 w 4126207"/>
              <a:gd name="connsiteY660" fmla="*/ 3470994 h 4072308"/>
              <a:gd name="connsiteX661" fmla="*/ 3539871 w 4126207"/>
              <a:gd name="connsiteY661" fmla="*/ 3461469 h 4072308"/>
              <a:gd name="connsiteX662" fmla="*/ 3498794 w 4126207"/>
              <a:gd name="connsiteY662" fmla="*/ 3459349 h 4072308"/>
              <a:gd name="connsiteX663" fmla="*/ 3498309 w 4126207"/>
              <a:gd name="connsiteY663" fmla="*/ 3459655 h 4072308"/>
              <a:gd name="connsiteX664" fmla="*/ 3497199 w 4126207"/>
              <a:gd name="connsiteY664" fmla="*/ 3462327 h 4072308"/>
              <a:gd name="connsiteX665" fmla="*/ 3473088 w 4126207"/>
              <a:gd name="connsiteY665" fmla="*/ 3489518 h 4072308"/>
              <a:gd name="connsiteX666" fmla="*/ 3472932 w 4126207"/>
              <a:gd name="connsiteY666" fmla="*/ 3490364 h 4072308"/>
              <a:gd name="connsiteX667" fmla="*/ 3471113 w 4126207"/>
              <a:gd name="connsiteY667" fmla="*/ 3492663 h 4072308"/>
              <a:gd name="connsiteX668" fmla="*/ 3472491 w 4126207"/>
              <a:gd name="connsiteY668" fmla="*/ 3492764 h 4072308"/>
              <a:gd name="connsiteX669" fmla="*/ 3472433 w 4126207"/>
              <a:gd name="connsiteY669" fmla="*/ 3493081 h 4072308"/>
              <a:gd name="connsiteX670" fmla="*/ 3472808 w 4126207"/>
              <a:gd name="connsiteY670" fmla="*/ 3492787 h 4072308"/>
              <a:gd name="connsiteX671" fmla="*/ 3472491 w 4126207"/>
              <a:gd name="connsiteY671" fmla="*/ 3492764 h 4072308"/>
              <a:gd name="connsiteX672" fmla="*/ 3472932 w 4126207"/>
              <a:gd name="connsiteY672" fmla="*/ 3490364 h 4072308"/>
              <a:gd name="connsiteX673" fmla="*/ 3478621 w 4126207"/>
              <a:gd name="connsiteY673" fmla="*/ 3483174 h 4072308"/>
              <a:gd name="connsiteX674" fmla="*/ 3497676 w 4126207"/>
              <a:gd name="connsiteY674" fmla="*/ 3462040 h 4072308"/>
              <a:gd name="connsiteX675" fmla="*/ 3498794 w 4126207"/>
              <a:gd name="connsiteY675" fmla="*/ 3459349 h 4072308"/>
              <a:gd name="connsiteX676" fmla="*/ 673629 w 4126207"/>
              <a:gd name="connsiteY676" fmla="*/ 3412055 h 4072308"/>
              <a:gd name="connsiteX677" fmla="*/ 673895 w 4126207"/>
              <a:gd name="connsiteY677" fmla="*/ 3412320 h 4072308"/>
              <a:gd name="connsiteX678" fmla="*/ 717995 w 4126207"/>
              <a:gd name="connsiteY678" fmla="*/ 3455468 h 4072308"/>
              <a:gd name="connsiteX679" fmla="*/ 752476 w 4126207"/>
              <a:gd name="connsiteY679" fmla="*/ 3485472 h 4072308"/>
              <a:gd name="connsiteX680" fmla="*/ 772955 w 4126207"/>
              <a:gd name="connsiteY680" fmla="*/ 3502617 h 4072308"/>
              <a:gd name="connsiteX681" fmla="*/ 793624 w 4126207"/>
              <a:gd name="connsiteY681" fmla="*/ 3518429 h 4072308"/>
              <a:gd name="connsiteX682" fmla="*/ 855917 w 4126207"/>
              <a:gd name="connsiteY682" fmla="*/ 3566815 h 4072308"/>
              <a:gd name="connsiteX683" fmla="*/ 917354 w 4126207"/>
              <a:gd name="connsiteY683" fmla="*/ 3612059 h 4072308"/>
              <a:gd name="connsiteX684" fmla="*/ 969795 w 4126207"/>
              <a:gd name="connsiteY684" fmla="*/ 3642509 h 4072308"/>
              <a:gd name="connsiteX685" fmla="*/ 969012 w 4126207"/>
              <a:gd name="connsiteY685" fmla="*/ 3641936 h 4072308"/>
              <a:gd name="connsiteX686" fmla="*/ 917067 w 4126207"/>
              <a:gd name="connsiteY686" fmla="*/ 3611774 h 4072308"/>
              <a:gd name="connsiteX687" fmla="*/ 855631 w 4126207"/>
              <a:gd name="connsiteY687" fmla="*/ 3566530 h 4072308"/>
              <a:gd name="connsiteX688" fmla="*/ 793337 w 4126207"/>
              <a:gd name="connsiteY688" fmla="*/ 3518143 h 4072308"/>
              <a:gd name="connsiteX689" fmla="*/ 772668 w 4126207"/>
              <a:gd name="connsiteY689" fmla="*/ 3502332 h 4072308"/>
              <a:gd name="connsiteX690" fmla="*/ 752189 w 4126207"/>
              <a:gd name="connsiteY690" fmla="*/ 3485186 h 4072308"/>
              <a:gd name="connsiteX691" fmla="*/ 717709 w 4126207"/>
              <a:gd name="connsiteY691" fmla="*/ 3455183 h 4072308"/>
              <a:gd name="connsiteX692" fmla="*/ 3339846 w 4126207"/>
              <a:gd name="connsiteY692" fmla="*/ 3406795 h 4072308"/>
              <a:gd name="connsiteX693" fmla="*/ 3338879 w 4126207"/>
              <a:gd name="connsiteY693" fmla="*/ 3407435 h 4072308"/>
              <a:gd name="connsiteX694" fmla="*/ 3336465 w 4126207"/>
              <a:gd name="connsiteY694" fmla="*/ 3413071 h 4072308"/>
              <a:gd name="connsiteX695" fmla="*/ 3308795 w 4126207"/>
              <a:gd name="connsiteY695" fmla="*/ 3441562 h 4072308"/>
              <a:gd name="connsiteX696" fmla="*/ 3257551 w 4126207"/>
              <a:gd name="connsiteY696" fmla="*/ 3489187 h 4072308"/>
              <a:gd name="connsiteX697" fmla="*/ 3213926 w 4126207"/>
              <a:gd name="connsiteY697" fmla="*/ 3518524 h 4072308"/>
              <a:gd name="connsiteX698" fmla="*/ 3162872 w 4126207"/>
              <a:gd name="connsiteY698" fmla="*/ 3553100 h 4072308"/>
              <a:gd name="connsiteX699" fmla="*/ 3141060 w 4126207"/>
              <a:gd name="connsiteY699" fmla="*/ 3574246 h 4072308"/>
              <a:gd name="connsiteX700" fmla="*/ 3106294 w 4126207"/>
              <a:gd name="connsiteY700" fmla="*/ 3604249 h 4072308"/>
              <a:gd name="connsiteX701" fmla="*/ 3037618 w 4126207"/>
              <a:gd name="connsiteY701" fmla="*/ 3648254 h 4072308"/>
              <a:gd name="connsiteX702" fmla="*/ 2980254 w 4126207"/>
              <a:gd name="connsiteY702" fmla="*/ 3680949 h 4072308"/>
              <a:gd name="connsiteX703" fmla="*/ 2965074 w 4126207"/>
              <a:gd name="connsiteY703" fmla="*/ 3687985 h 4072308"/>
              <a:gd name="connsiteX704" fmla="*/ 2964841 w 4126207"/>
              <a:gd name="connsiteY704" fmla="*/ 3688643 h 4072308"/>
              <a:gd name="connsiteX705" fmla="*/ 3038189 w 4126207"/>
              <a:gd name="connsiteY705" fmla="*/ 3648540 h 4072308"/>
              <a:gd name="connsiteX706" fmla="*/ 3106865 w 4126207"/>
              <a:gd name="connsiteY706" fmla="*/ 3604534 h 4072308"/>
              <a:gd name="connsiteX707" fmla="*/ 3141631 w 4126207"/>
              <a:gd name="connsiteY707" fmla="*/ 3574530 h 4072308"/>
              <a:gd name="connsiteX708" fmla="*/ 3163443 w 4126207"/>
              <a:gd name="connsiteY708" fmla="*/ 3553385 h 4072308"/>
              <a:gd name="connsiteX709" fmla="*/ 3214497 w 4126207"/>
              <a:gd name="connsiteY709" fmla="*/ 3518809 h 4072308"/>
              <a:gd name="connsiteX710" fmla="*/ 3258122 w 4126207"/>
              <a:gd name="connsiteY710" fmla="*/ 3489472 h 4072308"/>
              <a:gd name="connsiteX711" fmla="*/ 3309366 w 4126207"/>
              <a:gd name="connsiteY711" fmla="*/ 3441847 h 4072308"/>
              <a:gd name="connsiteX712" fmla="*/ 3339846 w 4126207"/>
              <a:gd name="connsiteY712" fmla="*/ 3406795 h 4072308"/>
              <a:gd name="connsiteX713" fmla="*/ 3499961 w 4126207"/>
              <a:gd name="connsiteY713" fmla="*/ 3399367 h 4072308"/>
              <a:gd name="connsiteX714" fmla="*/ 3499791 w 4126207"/>
              <a:gd name="connsiteY714" fmla="*/ 3399374 h 4072308"/>
              <a:gd name="connsiteX715" fmla="*/ 3448431 w 4126207"/>
              <a:gd name="connsiteY715" fmla="*/ 3459563 h 4072308"/>
              <a:gd name="connsiteX716" fmla="*/ 3411379 w 4126207"/>
              <a:gd name="connsiteY716" fmla="*/ 3497663 h 4072308"/>
              <a:gd name="connsiteX717" fmla="*/ 3373279 w 4126207"/>
              <a:gd name="connsiteY717" fmla="*/ 3533192 h 4072308"/>
              <a:gd name="connsiteX718" fmla="*/ 3332036 w 4126207"/>
              <a:gd name="connsiteY718" fmla="*/ 3568911 h 4072308"/>
              <a:gd name="connsiteX719" fmla="*/ 3284411 w 4126207"/>
              <a:gd name="connsiteY719" fmla="*/ 3604630 h 4072308"/>
              <a:gd name="connsiteX720" fmla="*/ 3205925 w 4126207"/>
              <a:gd name="connsiteY720" fmla="*/ 3664828 h 4072308"/>
              <a:gd name="connsiteX721" fmla="*/ 3170111 w 4126207"/>
              <a:gd name="connsiteY721" fmla="*/ 3691783 h 4072308"/>
              <a:gd name="connsiteX722" fmla="*/ 3125933 w 4126207"/>
              <a:gd name="connsiteY722" fmla="*/ 3719509 h 4072308"/>
              <a:gd name="connsiteX723" fmla="*/ 3124581 w 4126207"/>
              <a:gd name="connsiteY723" fmla="*/ 3720549 h 4072308"/>
              <a:gd name="connsiteX724" fmla="*/ 3170111 w 4126207"/>
              <a:gd name="connsiteY724" fmla="*/ 3691974 h 4072308"/>
              <a:gd name="connsiteX725" fmla="*/ 3205925 w 4126207"/>
              <a:gd name="connsiteY725" fmla="*/ 3665018 h 4072308"/>
              <a:gd name="connsiteX726" fmla="*/ 3284411 w 4126207"/>
              <a:gd name="connsiteY726" fmla="*/ 3604820 h 4072308"/>
              <a:gd name="connsiteX727" fmla="*/ 3332036 w 4126207"/>
              <a:gd name="connsiteY727" fmla="*/ 3569102 h 4072308"/>
              <a:gd name="connsiteX728" fmla="*/ 3373279 w 4126207"/>
              <a:gd name="connsiteY728" fmla="*/ 3533383 h 4072308"/>
              <a:gd name="connsiteX729" fmla="*/ 3411379 w 4126207"/>
              <a:gd name="connsiteY729" fmla="*/ 3497855 h 4072308"/>
              <a:gd name="connsiteX730" fmla="*/ 3448431 w 4126207"/>
              <a:gd name="connsiteY730" fmla="*/ 3459755 h 4072308"/>
              <a:gd name="connsiteX731" fmla="*/ 3499961 w 4126207"/>
              <a:gd name="connsiteY731" fmla="*/ 3399367 h 4072308"/>
              <a:gd name="connsiteX732" fmla="*/ 665207 w 4126207"/>
              <a:gd name="connsiteY732" fmla="*/ 3395899 h 4072308"/>
              <a:gd name="connsiteX733" fmla="*/ 680180 w 4126207"/>
              <a:gd name="connsiteY733" fmla="*/ 3410129 h 4072308"/>
              <a:gd name="connsiteX734" fmla="*/ 700754 w 4126207"/>
              <a:gd name="connsiteY734" fmla="*/ 3428513 h 4072308"/>
              <a:gd name="connsiteX735" fmla="*/ 730187 w 4126207"/>
              <a:gd name="connsiteY735" fmla="*/ 3453754 h 4072308"/>
              <a:gd name="connsiteX736" fmla="*/ 760381 w 4126207"/>
              <a:gd name="connsiteY736" fmla="*/ 3480043 h 4072308"/>
              <a:gd name="connsiteX737" fmla="*/ 730378 w 4126207"/>
              <a:gd name="connsiteY737" fmla="*/ 3453468 h 4072308"/>
              <a:gd name="connsiteX738" fmla="*/ 700945 w 4126207"/>
              <a:gd name="connsiteY738" fmla="*/ 3428227 h 4072308"/>
              <a:gd name="connsiteX739" fmla="*/ 680371 w 4126207"/>
              <a:gd name="connsiteY739" fmla="*/ 3409844 h 4072308"/>
              <a:gd name="connsiteX740" fmla="*/ 3337465 w 4126207"/>
              <a:gd name="connsiteY740" fmla="*/ 3380697 h 4072308"/>
              <a:gd name="connsiteX741" fmla="*/ 3295853 w 4126207"/>
              <a:gd name="connsiteY741" fmla="*/ 3413749 h 4072308"/>
              <a:gd name="connsiteX742" fmla="*/ 3257561 w 4126207"/>
              <a:gd name="connsiteY742" fmla="*/ 3442436 h 4072308"/>
              <a:gd name="connsiteX743" fmla="*/ 3296067 w 4126207"/>
              <a:gd name="connsiteY743" fmla="*/ 3413963 h 4072308"/>
              <a:gd name="connsiteX744" fmla="*/ 3337465 w 4126207"/>
              <a:gd name="connsiteY744" fmla="*/ 3380697 h 4072308"/>
              <a:gd name="connsiteX745" fmla="*/ 722281 w 4126207"/>
              <a:gd name="connsiteY745" fmla="*/ 3374315 h 4072308"/>
              <a:gd name="connsiteX746" fmla="*/ 799910 w 4126207"/>
              <a:gd name="connsiteY746" fmla="*/ 3436323 h 4072308"/>
              <a:gd name="connsiteX747" fmla="*/ 846106 w 4126207"/>
              <a:gd name="connsiteY747" fmla="*/ 3471470 h 4072308"/>
              <a:gd name="connsiteX748" fmla="*/ 889064 w 4126207"/>
              <a:gd name="connsiteY748" fmla="*/ 3505665 h 4072308"/>
              <a:gd name="connsiteX749" fmla="*/ 936689 w 4126207"/>
              <a:gd name="connsiteY749" fmla="*/ 3548147 h 4072308"/>
              <a:gd name="connsiteX750" fmla="*/ 722281 w 4126207"/>
              <a:gd name="connsiteY750" fmla="*/ 3374315 h 4072308"/>
              <a:gd name="connsiteX751" fmla="*/ 3374452 w 4126207"/>
              <a:gd name="connsiteY751" fmla="*/ 3353715 h 4072308"/>
              <a:gd name="connsiteX752" fmla="*/ 3368576 w 4126207"/>
              <a:gd name="connsiteY752" fmla="*/ 3356683 h 4072308"/>
              <a:gd name="connsiteX753" fmla="*/ 3366582 w 4126207"/>
              <a:gd name="connsiteY753" fmla="*/ 3358222 h 4072308"/>
              <a:gd name="connsiteX754" fmla="*/ 776192 w 4126207"/>
              <a:gd name="connsiteY754" fmla="*/ 3328500 h 4072308"/>
              <a:gd name="connsiteX755" fmla="*/ 783610 w 4126207"/>
              <a:gd name="connsiteY755" fmla="*/ 3338382 h 4072308"/>
              <a:gd name="connsiteX756" fmla="*/ 795434 w 4126207"/>
              <a:gd name="connsiteY756" fmla="*/ 3349247 h 4072308"/>
              <a:gd name="connsiteX757" fmla="*/ 795431 w 4126207"/>
              <a:gd name="connsiteY757" fmla="*/ 3349244 h 4072308"/>
              <a:gd name="connsiteX758" fmla="*/ 783611 w 4126207"/>
              <a:gd name="connsiteY758" fmla="*/ 3338382 h 4072308"/>
              <a:gd name="connsiteX759" fmla="*/ 776433 w 4126207"/>
              <a:gd name="connsiteY759" fmla="*/ 3330611 h 4072308"/>
              <a:gd name="connsiteX760" fmla="*/ 776193 w 4126207"/>
              <a:gd name="connsiteY760" fmla="*/ 3328501 h 4072308"/>
              <a:gd name="connsiteX761" fmla="*/ 3558293 w 4126207"/>
              <a:gd name="connsiteY761" fmla="*/ 3327459 h 4072308"/>
              <a:gd name="connsiteX762" fmla="*/ 3557979 w 4126207"/>
              <a:gd name="connsiteY762" fmla="*/ 3327665 h 4072308"/>
              <a:gd name="connsiteX763" fmla="*/ 3557996 w 4126207"/>
              <a:gd name="connsiteY763" fmla="*/ 3327621 h 4072308"/>
              <a:gd name="connsiteX764" fmla="*/ 3557346 w 4126207"/>
              <a:gd name="connsiteY764" fmla="*/ 3328080 h 4072308"/>
              <a:gd name="connsiteX765" fmla="*/ 3547072 w 4126207"/>
              <a:gd name="connsiteY765" fmla="*/ 3334813 h 4072308"/>
              <a:gd name="connsiteX766" fmla="*/ 3521021 w 4126207"/>
              <a:gd name="connsiteY766" fmla="*/ 3359146 h 4072308"/>
              <a:gd name="connsiteX767" fmla="*/ 3498420 w 4126207"/>
              <a:gd name="connsiteY767" fmla="*/ 3379883 h 4072308"/>
              <a:gd name="connsiteX768" fmla="*/ 3492818 w 4126207"/>
              <a:gd name="connsiteY768" fmla="*/ 3386031 h 4072308"/>
              <a:gd name="connsiteX769" fmla="*/ 3464243 w 4126207"/>
              <a:gd name="connsiteY769" fmla="*/ 3412987 h 4072308"/>
              <a:gd name="connsiteX770" fmla="*/ 3434620 w 4126207"/>
              <a:gd name="connsiteY770" fmla="*/ 3439466 h 4072308"/>
              <a:gd name="connsiteX771" fmla="*/ 3390424 w 4126207"/>
              <a:gd name="connsiteY771" fmla="*/ 3480328 h 4072308"/>
              <a:gd name="connsiteX772" fmla="*/ 3386614 w 4126207"/>
              <a:gd name="connsiteY772" fmla="*/ 3486948 h 4072308"/>
              <a:gd name="connsiteX773" fmla="*/ 3386802 w 4126207"/>
              <a:gd name="connsiteY773" fmla="*/ 3486814 h 4072308"/>
              <a:gd name="connsiteX774" fmla="*/ 3390424 w 4126207"/>
              <a:gd name="connsiteY774" fmla="*/ 3480519 h 4072308"/>
              <a:gd name="connsiteX775" fmla="*/ 3434620 w 4126207"/>
              <a:gd name="connsiteY775" fmla="*/ 3439657 h 4072308"/>
              <a:gd name="connsiteX776" fmla="*/ 3464243 w 4126207"/>
              <a:gd name="connsiteY776" fmla="*/ 3413177 h 4072308"/>
              <a:gd name="connsiteX777" fmla="*/ 3492818 w 4126207"/>
              <a:gd name="connsiteY777" fmla="*/ 3386222 h 4072308"/>
              <a:gd name="connsiteX778" fmla="*/ 3549684 w 4126207"/>
              <a:gd name="connsiteY778" fmla="*/ 3333491 h 4072308"/>
              <a:gd name="connsiteX779" fmla="*/ 3557346 w 4126207"/>
              <a:gd name="connsiteY779" fmla="*/ 3328080 h 4072308"/>
              <a:gd name="connsiteX780" fmla="*/ 3557979 w 4126207"/>
              <a:gd name="connsiteY780" fmla="*/ 3327665 h 4072308"/>
              <a:gd name="connsiteX781" fmla="*/ 3557125 w 4126207"/>
              <a:gd name="connsiteY781" fmla="*/ 3329888 h 4072308"/>
              <a:gd name="connsiteX782" fmla="*/ 3594104 w 4126207"/>
              <a:gd name="connsiteY782" fmla="*/ 3313296 h 4072308"/>
              <a:gd name="connsiteX783" fmla="*/ 3593013 w 4126207"/>
              <a:gd name="connsiteY783" fmla="*/ 3314171 h 4072308"/>
              <a:gd name="connsiteX784" fmla="*/ 3591623 w 4126207"/>
              <a:gd name="connsiteY784" fmla="*/ 3317621 h 4072308"/>
              <a:gd name="connsiteX785" fmla="*/ 3588830 w 4126207"/>
              <a:gd name="connsiteY785" fmla="*/ 3323452 h 4072308"/>
              <a:gd name="connsiteX786" fmla="*/ 3589889 w 4126207"/>
              <a:gd name="connsiteY786" fmla="*/ 3322817 h 4072308"/>
              <a:gd name="connsiteX787" fmla="*/ 3592195 w 4126207"/>
              <a:gd name="connsiteY787" fmla="*/ 3318016 h 4072308"/>
              <a:gd name="connsiteX788" fmla="*/ 3594104 w 4126207"/>
              <a:gd name="connsiteY788" fmla="*/ 3313296 h 4072308"/>
              <a:gd name="connsiteX789" fmla="*/ 3319085 w 4126207"/>
              <a:gd name="connsiteY789" fmla="*/ 3288927 h 4072308"/>
              <a:gd name="connsiteX790" fmla="*/ 3314141 w 4126207"/>
              <a:gd name="connsiteY790" fmla="*/ 3294397 h 4072308"/>
              <a:gd name="connsiteX791" fmla="*/ 3313163 w 4126207"/>
              <a:gd name="connsiteY791" fmla="*/ 3297751 h 4072308"/>
              <a:gd name="connsiteX792" fmla="*/ 3315908 w 4126207"/>
              <a:gd name="connsiteY792" fmla="*/ 3296263 h 4072308"/>
              <a:gd name="connsiteX793" fmla="*/ 3316808 w 4126207"/>
              <a:gd name="connsiteY793" fmla="*/ 3293186 h 4072308"/>
              <a:gd name="connsiteX794" fmla="*/ 3718820 w 4126207"/>
              <a:gd name="connsiteY794" fmla="*/ 3283860 h 4072308"/>
              <a:gd name="connsiteX795" fmla="*/ 3697320 w 4126207"/>
              <a:gd name="connsiteY795" fmla="*/ 3315356 h 4072308"/>
              <a:gd name="connsiteX796" fmla="*/ 3675507 w 4126207"/>
              <a:gd name="connsiteY796" fmla="*/ 3343360 h 4072308"/>
              <a:gd name="connsiteX797" fmla="*/ 3651409 w 4126207"/>
              <a:gd name="connsiteY797" fmla="*/ 3370601 h 4072308"/>
              <a:gd name="connsiteX798" fmla="*/ 3595783 w 4126207"/>
              <a:gd name="connsiteY798" fmla="*/ 3438610 h 4072308"/>
              <a:gd name="connsiteX799" fmla="*/ 3592902 w 4126207"/>
              <a:gd name="connsiteY799" fmla="*/ 3444646 h 4072308"/>
              <a:gd name="connsiteX800" fmla="*/ 3593224 w 4126207"/>
              <a:gd name="connsiteY800" fmla="*/ 3444398 h 4072308"/>
              <a:gd name="connsiteX801" fmla="*/ 3595688 w 4126207"/>
              <a:gd name="connsiteY801" fmla="*/ 3438990 h 4072308"/>
              <a:gd name="connsiteX802" fmla="*/ 3651314 w 4126207"/>
              <a:gd name="connsiteY802" fmla="*/ 3370981 h 4072308"/>
              <a:gd name="connsiteX803" fmla="*/ 3675412 w 4126207"/>
              <a:gd name="connsiteY803" fmla="*/ 3343740 h 4072308"/>
              <a:gd name="connsiteX804" fmla="*/ 3697224 w 4126207"/>
              <a:gd name="connsiteY804" fmla="*/ 3315737 h 4072308"/>
              <a:gd name="connsiteX805" fmla="*/ 3718941 w 4126207"/>
              <a:gd name="connsiteY805" fmla="*/ 3283923 h 4072308"/>
              <a:gd name="connsiteX806" fmla="*/ 698945 w 4126207"/>
              <a:gd name="connsiteY806" fmla="*/ 3283626 h 4072308"/>
              <a:gd name="connsiteX807" fmla="*/ 704470 w 4126207"/>
              <a:gd name="connsiteY807" fmla="*/ 3293067 h 4072308"/>
              <a:gd name="connsiteX808" fmla="*/ 737140 w 4126207"/>
              <a:gd name="connsiteY808" fmla="*/ 3331167 h 4072308"/>
              <a:gd name="connsiteX809" fmla="*/ 735691 w 4126207"/>
              <a:gd name="connsiteY809" fmla="*/ 3332762 h 4072308"/>
              <a:gd name="connsiteX810" fmla="*/ 765429 w 4126207"/>
              <a:gd name="connsiteY810" fmla="*/ 3361266 h 4072308"/>
              <a:gd name="connsiteX811" fmla="*/ 796195 w 4126207"/>
              <a:gd name="connsiteY811" fmla="*/ 3388412 h 4072308"/>
              <a:gd name="connsiteX812" fmla="*/ 849725 w 4126207"/>
              <a:gd name="connsiteY812" fmla="*/ 3437371 h 4072308"/>
              <a:gd name="connsiteX813" fmla="*/ 861603 w 4126207"/>
              <a:gd name="connsiteY813" fmla="*/ 3449843 h 4072308"/>
              <a:gd name="connsiteX814" fmla="*/ 862305 w 4126207"/>
              <a:gd name="connsiteY814" fmla="*/ 3450274 h 4072308"/>
              <a:gd name="connsiteX815" fmla="*/ 850673 w 4126207"/>
              <a:gd name="connsiteY815" fmla="*/ 3438061 h 4072308"/>
              <a:gd name="connsiteX816" fmla="*/ 850106 w 4126207"/>
              <a:gd name="connsiteY816" fmla="*/ 3437656 h 4072308"/>
              <a:gd name="connsiteX817" fmla="*/ 796576 w 4126207"/>
              <a:gd name="connsiteY817" fmla="*/ 3388698 h 4072308"/>
              <a:gd name="connsiteX818" fmla="*/ 765810 w 4126207"/>
              <a:gd name="connsiteY818" fmla="*/ 3361552 h 4072308"/>
              <a:gd name="connsiteX819" fmla="*/ 735997 w 4126207"/>
              <a:gd name="connsiteY819" fmla="*/ 3332977 h 4072308"/>
              <a:gd name="connsiteX820" fmla="*/ 737902 w 4126207"/>
              <a:gd name="connsiteY820" fmla="*/ 3330595 h 4072308"/>
              <a:gd name="connsiteX821" fmla="*/ 778288 w 4126207"/>
              <a:gd name="connsiteY821" fmla="*/ 3364980 h 4072308"/>
              <a:gd name="connsiteX822" fmla="*/ 821150 w 4126207"/>
              <a:gd name="connsiteY822" fmla="*/ 3399556 h 4072308"/>
              <a:gd name="connsiteX823" fmla="*/ 843058 w 4126207"/>
              <a:gd name="connsiteY823" fmla="*/ 3418035 h 4072308"/>
              <a:gd name="connsiteX824" fmla="*/ 866489 w 4126207"/>
              <a:gd name="connsiteY824" fmla="*/ 3437085 h 4072308"/>
              <a:gd name="connsiteX825" fmla="*/ 915620 w 4126207"/>
              <a:gd name="connsiteY825" fmla="*/ 3478138 h 4072308"/>
              <a:gd name="connsiteX826" fmla="*/ 915734 w 4126207"/>
              <a:gd name="connsiteY826" fmla="*/ 3478042 h 4072308"/>
              <a:gd name="connsiteX827" fmla="*/ 947833 w 4126207"/>
              <a:gd name="connsiteY827" fmla="*/ 3499188 h 4072308"/>
              <a:gd name="connsiteX828" fmla="*/ 947760 w 4126207"/>
              <a:gd name="connsiteY828" fmla="*/ 3499045 h 4072308"/>
              <a:gd name="connsiteX829" fmla="*/ 915733 w 4126207"/>
              <a:gd name="connsiteY829" fmla="*/ 3477948 h 4072308"/>
              <a:gd name="connsiteX830" fmla="*/ 866489 w 4126207"/>
              <a:gd name="connsiteY830" fmla="*/ 3436800 h 4072308"/>
              <a:gd name="connsiteX831" fmla="*/ 843058 w 4126207"/>
              <a:gd name="connsiteY831" fmla="*/ 3417750 h 4072308"/>
              <a:gd name="connsiteX832" fmla="*/ 821150 w 4126207"/>
              <a:gd name="connsiteY832" fmla="*/ 3399271 h 4072308"/>
              <a:gd name="connsiteX833" fmla="*/ 778288 w 4126207"/>
              <a:gd name="connsiteY833" fmla="*/ 3364695 h 4072308"/>
              <a:gd name="connsiteX834" fmla="*/ 737902 w 4126207"/>
              <a:gd name="connsiteY834" fmla="*/ 3330310 h 4072308"/>
              <a:gd name="connsiteX835" fmla="*/ 705231 w 4126207"/>
              <a:gd name="connsiteY835" fmla="*/ 3292210 h 4072308"/>
              <a:gd name="connsiteX836" fmla="*/ 700978 w 4126207"/>
              <a:gd name="connsiteY836" fmla="*/ 3284839 h 4072308"/>
              <a:gd name="connsiteX837" fmla="*/ 3348181 w 4126207"/>
              <a:gd name="connsiteY837" fmla="*/ 3275208 h 4072308"/>
              <a:gd name="connsiteX838" fmla="*/ 3346662 w 4126207"/>
              <a:gd name="connsiteY838" fmla="*/ 3276202 h 4072308"/>
              <a:gd name="connsiteX839" fmla="*/ 3347562 w 4126207"/>
              <a:gd name="connsiteY839" fmla="*/ 3279827 h 4072308"/>
              <a:gd name="connsiteX840" fmla="*/ 3335846 w 4126207"/>
              <a:gd name="connsiteY840" fmla="*/ 3298305 h 4072308"/>
              <a:gd name="connsiteX841" fmla="*/ 3321749 w 4126207"/>
              <a:gd name="connsiteY841" fmla="*/ 3317355 h 4072308"/>
              <a:gd name="connsiteX842" fmla="*/ 3321749 w 4126207"/>
              <a:gd name="connsiteY842" fmla="*/ 3330500 h 4072308"/>
              <a:gd name="connsiteX843" fmla="*/ 3322686 w 4126207"/>
              <a:gd name="connsiteY843" fmla="*/ 3330154 h 4072308"/>
              <a:gd name="connsiteX844" fmla="*/ 3320392 w 4126207"/>
              <a:gd name="connsiteY844" fmla="*/ 3327761 h 4072308"/>
              <a:gd name="connsiteX845" fmla="*/ 3323749 w 4126207"/>
              <a:gd name="connsiteY845" fmla="*/ 3318118 h 4072308"/>
              <a:gd name="connsiteX846" fmla="*/ 3337846 w 4126207"/>
              <a:gd name="connsiteY846" fmla="*/ 3299068 h 4072308"/>
              <a:gd name="connsiteX847" fmla="*/ 3349562 w 4126207"/>
              <a:gd name="connsiteY847" fmla="*/ 3280589 h 4072308"/>
              <a:gd name="connsiteX848" fmla="*/ 3348181 w 4126207"/>
              <a:gd name="connsiteY848" fmla="*/ 3275208 h 4072308"/>
              <a:gd name="connsiteX849" fmla="*/ 624313 w 4126207"/>
              <a:gd name="connsiteY849" fmla="*/ 3262952 h 4072308"/>
              <a:gd name="connsiteX850" fmla="*/ 627603 w 4126207"/>
              <a:gd name="connsiteY850" fmla="*/ 3269826 h 4072308"/>
              <a:gd name="connsiteX851" fmla="*/ 627159 w 4126207"/>
              <a:gd name="connsiteY851" fmla="*/ 3270302 h 4072308"/>
              <a:gd name="connsiteX852" fmla="*/ 627317 w 4126207"/>
              <a:gd name="connsiteY852" fmla="*/ 3270446 h 4072308"/>
              <a:gd name="connsiteX853" fmla="*/ 628269 w 4126207"/>
              <a:gd name="connsiteY853" fmla="*/ 3269541 h 4072308"/>
              <a:gd name="connsiteX854" fmla="*/ 625250 w 4126207"/>
              <a:gd name="connsiteY854" fmla="*/ 3263156 h 4072308"/>
              <a:gd name="connsiteX855" fmla="*/ 605565 w 4126207"/>
              <a:gd name="connsiteY855" fmla="*/ 3217427 h 4072308"/>
              <a:gd name="connsiteX856" fmla="*/ 604362 w 4126207"/>
              <a:gd name="connsiteY856" fmla="*/ 3225535 h 4072308"/>
              <a:gd name="connsiteX857" fmla="*/ 626555 w 4126207"/>
              <a:gd name="connsiteY857" fmla="*/ 3256205 h 4072308"/>
              <a:gd name="connsiteX858" fmla="*/ 663512 w 4126207"/>
              <a:gd name="connsiteY858" fmla="*/ 3292019 h 4072308"/>
              <a:gd name="connsiteX859" fmla="*/ 679228 w 4126207"/>
              <a:gd name="connsiteY859" fmla="*/ 3304592 h 4072308"/>
              <a:gd name="connsiteX860" fmla="*/ 691992 w 4126207"/>
              <a:gd name="connsiteY860" fmla="*/ 3317165 h 4072308"/>
              <a:gd name="connsiteX861" fmla="*/ 708280 w 4126207"/>
              <a:gd name="connsiteY861" fmla="*/ 3332691 h 4072308"/>
              <a:gd name="connsiteX862" fmla="*/ 719424 w 4126207"/>
              <a:gd name="connsiteY862" fmla="*/ 3346597 h 4072308"/>
              <a:gd name="connsiteX863" fmla="*/ 754190 w 4126207"/>
              <a:gd name="connsiteY863" fmla="*/ 3382125 h 4072308"/>
              <a:gd name="connsiteX864" fmla="*/ 765775 w 4126207"/>
              <a:gd name="connsiteY864" fmla="*/ 3393889 h 4072308"/>
              <a:gd name="connsiteX865" fmla="*/ 764972 w 4126207"/>
              <a:gd name="connsiteY865" fmla="*/ 3394875 h 4072308"/>
              <a:gd name="connsiteX866" fmla="*/ 765238 w 4126207"/>
              <a:gd name="connsiteY866" fmla="*/ 3395080 h 4072308"/>
              <a:gd name="connsiteX867" fmla="*/ 754856 w 4126207"/>
              <a:gd name="connsiteY867" fmla="*/ 3381840 h 4072308"/>
              <a:gd name="connsiteX868" fmla="*/ 720090 w 4126207"/>
              <a:gd name="connsiteY868" fmla="*/ 3346312 h 4072308"/>
              <a:gd name="connsiteX869" fmla="*/ 708946 w 4126207"/>
              <a:gd name="connsiteY869" fmla="*/ 3332406 h 4072308"/>
              <a:gd name="connsiteX870" fmla="*/ 781622 w 4126207"/>
              <a:gd name="connsiteY870" fmla="*/ 3397747 h 4072308"/>
              <a:gd name="connsiteX871" fmla="*/ 810863 w 4126207"/>
              <a:gd name="connsiteY871" fmla="*/ 3422893 h 4072308"/>
              <a:gd name="connsiteX872" fmla="*/ 840772 w 4126207"/>
              <a:gd name="connsiteY872" fmla="*/ 3447753 h 4072308"/>
              <a:gd name="connsiteX873" fmla="*/ 840990 w 4126207"/>
              <a:gd name="connsiteY873" fmla="*/ 3447991 h 4072308"/>
              <a:gd name="connsiteX874" fmla="*/ 901256 w 4126207"/>
              <a:gd name="connsiteY874" fmla="*/ 3493759 h 4072308"/>
              <a:gd name="connsiteX875" fmla="*/ 957549 w 4126207"/>
              <a:gd name="connsiteY875" fmla="*/ 3536241 h 4072308"/>
              <a:gd name="connsiteX876" fmla="*/ 971265 w 4126207"/>
              <a:gd name="connsiteY876" fmla="*/ 3545766 h 4072308"/>
              <a:gd name="connsiteX877" fmla="*/ 985552 w 4126207"/>
              <a:gd name="connsiteY877" fmla="*/ 3555291 h 4072308"/>
              <a:gd name="connsiteX878" fmla="*/ 1014127 w 4126207"/>
              <a:gd name="connsiteY878" fmla="*/ 3574341 h 4072308"/>
              <a:gd name="connsiteX879" fmla="*/ 1042702 w 4126207"/>
              <a:gd name="connsiteY879" fmla="*/ 3593391 h 4072308"/>
              <a:gd name="connsiteX880" fmla="*/ 1072039 w 4126207"/>
              <a:gd name="connsiteY880" fmla="*/ 3611203 h 4072308"/>
              <a:gd name="connsiteX881" fmla="*/ 1130904 w 4126207"/>
              <a:gd name="connsiteY881" fmla="*/ 3644540 h 4072308"/>
              <a:gd name="connsiteX882" fmla="*/ 1189863 w 4126207"/>
              <a:gd name="connsiteY882" fmla="*/ 3671591 h 4072308"/>
              <a:gd name="connsiteX883" fmla="*/ 1213104 w 4126207"/>
              <a:gd name="connsiteY883" fmla="*/ 3683592 h 4072308"/>
              <a:gd name="connsiteX884" fmla="*/ 1307569 w 4126207"/>
              <a:gd name="connsiteY884" fmla="*/ 3726062 h 4072308"/>
              <a:gd name="connsiteX885" fmla="*/ 1309455 w 4126207"/>
              <a:gd name="connsiteY885" fmla="*/ 3726598 h 4072308"/>
              <a:gd name="connsiteX886" fmla="*/ 1308142 w 4126207"/>
              <a:gd name="connsiteY886" fmla="*/ 3726002 h 4072308"/>
              <a:gd name="connsiteX887" fmla="*/ 1307854 w 4126207"/>
              <a:gd name="connsiteY887" fmla="*/ 3725919 h 4072308"/>
              <a:gd name="connsiteX888" fmla="*/ 1213390 w 4126207"/>
              <a:gd name="connsiteY888" fmla="*/ 3683593 h 4072308"/>
              <a:gd name="connsiteX889" fmla="*/ 1190149 w 4126207"/>
              <a:gd name="connsiteY889" fmla="*/ 3671591 h 4072308"/>
              <a:gd name="connsiteX890" fmla="*/ 1131189 w 4126207"/>
              <a:gd name="connsiteY890" fmla="*/ 3644540 h 4072308"/>
              <a:gd name="connsiteX891" fmla="*/ 1072325 w 4126207"/>
              <a:gd name="connsiteY891" fmla="*/ 3611203 h 4072308"/>
              <a:gd name="connsiteX892" fmla="*/ 1042988 w 4126207"/>
              <a:gd name="connsiteY892" fmla="*/ 3593391 h 4072308"/>
              <a:gd name="connsiteX893" fmla="*/ 1014413 w 4126207"/>
              <a:gd name="connsiteY893" fmla="*/ 3574341 h 4072308"/>
              <a:gd name="connsiteX894" fmla="*/ 985838 w 4126207"/>
              <a:gd name="connsiteY894" fmla="*/ 3555291 h 4072308"/>
              <a:gd name="connsiteX895" fmla="*/ 971550 w 4126207"/>
              <a:gd name="connsiteY895" fmla="*/ 3545766 h 4072308"/>
              <a:gd name="connsiteX896" fmla="*/ 957834 w 4126207"/>
              <a:gd name="connsiteY896" fmla="*/ 3536241 h 4072308"/>
              <a:gd name="connsiteX897" fmla="*/ 901541 w 4126207"/>
              <a:gd name="connsiteY897" fmla="*/ 3493759 h 4072308"/>
              <a:gd name="connsiteX898" fmla="*/ 840962 w 4126207"/>
              <a:gd name="connsiteY898" fmla="*/ 3447753 h 4072308"/>
              <a:gd name="connsiteX899" fmla="*/ 811054 w 4126207"/>
              <a:gd name="connsiteY899" fmla="*/ 3422893 h 4072308"/>
              <a:gd name="connsiteX900" fmla="*/ 782176 w 4126207"/>
              <a:gd name="connsiteY900" fmla="*/ 3397765 h 4072308"/>
              <a:gd name="connsiteX901" fmla="*/ 781526 w 4126207"/>
              <a:gd name="connsiteY901" fmla="*/ 3397461 h 4072308"/>
              <a:gd name="connsiteX902" fmla="*/ 708850 w 4126207"/>
              <a:gd name="connsiteY902" fmla="*/ 3332119 h 4072308"/>
              <a:gd name="connsiteX903" fmla="*/ 692563 w 4126207"/>
              <a:gd name="connsiteY903" fmla="*/ 3316594 h 4072308"/>
              <a:gd name="connsiteX904" fmla="*/ 679799 w 4126207"/>
              <a:gd name="connsiteY904" fmla="*/ 3304021 h 4072308"/>
              <a:gd name="connsiteX905" fmla="*/ 664083 w 4126207"/>
              <a:gd name="connsiteY905" fmla="*/ 3291448 h 4072308"/>
              <a:gd name="connsiteX906" fmla="*/ 627126 w 4126207"/>
              <a:gd name="connsiteY906" fmla="*/ 3255634 h 4072308"/>
              <a:gd name="connsiteX907" fmla="*/ 604933 w 4126207"/>
              <a:gd name="connsiteY907" fmla="*/ 3224963 h 4072308"/>
              <a:gd name="connsiteX908" fmla="*/ 606005 w 4126207"/>
              <a:gd name="connsiteY908" fmla="*/ 3217738 h 4072308"/>
              <a:gd name="connsiteX909" fmla="*/ 3734646 w 4126207"/>
              <a:gd name="connsiteY909" fmla="*/ 3210825 h 4072308"/>
              <a:gd name="connsiteX910" fmla="*/ 3677317 w 4126207"/>
              <a:gd name="connsiteY910" fmla="*/ 3277637 h 4072308"/>
              <a:gd name="connsiteX911" fmla="*/ 3640837 w 4126207"/>
              <a:gd name="connsiteY911" fmla="*/ 3323547 h 4072308"/>
              <a:gd name="connsiteX912" fmla="*/ 3606547 w 4126207"/>
              <a:gd name="connsiteY912" fmla="*/ 3361647 h 4072308"/>
              <a:gd name="connsiteX913" fmla="*/ 3573876 w 4126207"/>
              <a:gd name="connsiteY913" fmla="*/ 3396794 h 4072308"/>
              <a:gd name="connsiteX914" fmla="*/ 3540253 w 4126207"/>
              <a:gd name="connsiteY914" fmla="*/ 3431751 h 4072308"/>
              <a:gd name="connsiteX915" fmla="*/ 3539649 w 4126207"/>
              <a:gd name="connsiteY915" fmla="*/ 3432332 h 4072308"/>
              <a:gd name="connsiteX916" fmla="*/ 3535311 w 4126207"/>
              <a:gd name="connsiteY916" fmla="*/ 3442372 h 4072308"/>
              <a:gd name="connsiteX917" fmla="*/ 3515487 w 4126207"/>
              <a:gd name="connsiteY917" fmla="*/ 3464994 h 4072308"/>
              <a:gd name="connsiteX918" fmla="*/ 3450813 w 4126207"/>
              <a:gd name="connsiteY918" fmla="*/ 3525668 h 4072308"/>
              <a:gd name="connsiteX919" fmla="*/ 3438493 w 4126207"/>
              <a:gd name="connsiteY919" fmla="*/ 3535938 h 4072308"/>
              <a:gd name="connsiteX920" fmla="*/ 3451289 w 4126207"/>
              <a:gd name="connsiteY920" fmla="*/ 3525382 h 4072308"/>
              <a:gd name="connsiteX921" fmla="*/ 3450741 w 4126207"/>
              <a:gd name="connsiteY921" fmla="*/ 3526363 h 4072308"/>
              <a:gd name="connsiteX922" fmla="*/ 3451194 w 4126207"/>
              <a:gd name="connsiteY922" fmla="*/ 3525573 h 4072308"/>
              <a:gd name="connsiteX923" fmla="*/ 3515869 w 4126207"/>
              <a:gd name="connsiteY923" fmla="*/ 3464898 h 4072308"/>
              <a:gd name="connsiteX924" fmla="*/ 3540157 w 4126207"/>
              <a:gd name="connsiteY924" fmla="*/ 3431942 h 4072308"/>
              <a:gd name="connsiteX925" fmla="*/ 3574352 w 4126207"/>
              <a:gd name="connsiteY925" fmla="*/ 3397937 h 4072308"/>
              <a:gd name="connsiteX926" fmla="*/ 3607023 w 4126207"/>
              <a:gd name="connsiteY926" fmla="*/ 3362790 h 4072308"/>
              <a:gd name="connsiteX927" fmla="*/ 3641313 w 4126207"/>
              <a:gd name="connsiteY927" fmla="*/ 3324690 h 4072308"/>
              <a:gd name="connsiteX928" fmla="*/ 3677794 w 4126207"/>
              <a:gd name="connsiteY928" fmla="*/ 3278780 h 4072308"/>
              <a:gd name="connsiteX929" fmla="*/ 3722323 w 4126207"/>
              <a:gd name="connsiteY929" fmla="*/ 3224678 h 4072308"/>
              <a:gd name="connsiteX930" fmla="*/ 3735050 w 4126207"/>
              <a:gd name="connsiteY930" fmla="*/ 3212039 h 4072308"/>
              <a:gd name="connsiteX931" fmla="*/ 677082 w 4126207"/>
              <a:gd name="connsiteY931" fmla="*/ 3208917 h 4072308"/>
              <a:gd name="connsiteX932" fmla="*/ 685229 w 4126207"/>
              <a:gd name="connsiteY932" fmla="*/ 3219439 h 4072308"/>
              <a:gd name="connsiteX933" fmla="*/ 691549 w 4126207"/>
              <a:gd name="connsiteY933" fmla="*/ 3225946 h 4072308"/>
              <a:gd name="connsiteX934" fmla="*/ 678094 w 4126207"/>
              <a:gd name="connsiteY934" fmla="*/ 3209021 h 4072308"/>
              <a:gd name="connsiteX935" fmla="*/ 3430477 w 4126207"/>
              <a:gd name="connsiteY935" fmla="*/ 3200365 h 4072308"/>
              <a:gd name="connsiteX936" fmla="*/ 3414332 w 4126207"/>
              <a:gd name="connsiteY936" fmla="*/ 3215724 h 4072308"/>
              <a:gd name="connsiteX937" fmla="*/ 3378804 w 4126207"/>
              <a:gd name="connsiteY937" fmla="*/ 3255062 h 4072308"/>
              <a:gd name="connsiteX938" fmla="*/ 3365469 w 4126207"/>
              <a:gd name="connsiteY938" fmla="*/ 3276113 h 4072308"/>
              <a:gd name="connsiteX939" fmla="*/ 3370898 w 4126207"/>
              <a:gd name="connsiteY939" fmla="*/ 3279255 h 4072308"/>
              <a:gd name="connsiteX940" fmla="*/ 3325799 w 4126207"/>
              <a:gd name="connsiteY940" fmla="*/ 3329001 h 4072308"/>
              <a:gd name="connsiteX941" fmla="*/ 3325957 w 4126207"/>
              <a:gd name="connsiteY941" fmla="*/ 3328943 h 4072308"/>
              <a:gd name="connsiteX942" fmla="*/ 3371088 w 4126207"/>
              <a:gd name="connsiteY942" fmla="*/ 3279160 h 4072308"/>
              <a:gd name="connsiteX943" fmla="*/ 3365659 w 4126207"/>
              <a:gd name="connsiteY943" fmla="*/ 3276018 h 4072308"/>
              <a:gd name="connsiteX944" fmla="*/ 3378994 w 4126207"/>
              <a:gd name="connsiteY944" fmla="*/ 3254967 h 4072308"/>
              <a:gd name="connsiteX945" fmla="*/ 3414522 w 4126207"/>
              <a:gd name="connsiteY945" fmla="*/ 3215629 h 4072308"/>
              <a:gd name="connsiteX946" fmla="*/ 3425242 w 4126207"/>
              <a:gd name="connsiteY946" fmla="*/ 3204909 h 4072308"/>
              <a:gd name="connsiteX947" fmla="*/ 3430462 w 4126207"/>
              <a:gd name="connsiteY947" fmla="*/ 3200531 h 4072308"/>
              <a:gd name="connsiteX948" fmla="*/ 3698974 w 4126207"/>
              <a:gd name="connsiteY948" fmla="*/ 3156479 h 4072308"/>
              <a:gd name="connsiteX949" fmla="*/ 3698124 w 4126207"/>
              <a:gd name="connsiteY949" fmla="*/ 3157375 h 4072308"/>
              <a:gd name="connsiteX950" fmla="*/ 3697771 w 4126207"/>
              <a:gd name="connsiteY950" fmla="*/ 3158506 h 4072308"/>
              <a:gd name="connsiteX951" fmla="*/ 3690176 w 4126207"/>
              <a:gd name="connsiteY951" fmla="*/ 3170385 h 4072308"/>
              <a:gd name="connsiteX952" fmla="*/ 3664173 w 4126207"/>
              <a:gd name="connsiteY952" fmla="*/ 3204485 h 4072308"/>
              <a:gd name="connsiteX953" fmla="*/ 3611214 w 4126207"/>
              <a:gd name="connsiteY953" fmla="*/ 3272398 h 4072308"/>
              <a:gd name="connsiteX954" fmla="*/ 3564351 w 4126207"/>
              <a:gd name="connsiteY954" fmla="*/ 3329548 h 4072308"/>
              <a:gd name="connsiteX955" fmla="*/ 3552982 w 4126207"/>
              <a:gd name="connsiteY955" fmla="*/ 3341026 h 4072308"/>
              <a:gd name="connsiteX956" fmla="*/ 3552373 w 4126207"/>
              <a:gd name="connsiteY956" fmla="*/ 3342883 h 4072308"/>
              <a:gd name="connsiteX957" fmla="*/ 3564827 w 4126207"/>
              <a:gd name="connsiteY957" fmla="*/ 3330310 h 4072308"/>
              <a:gd name="connsiteX958" fmla="*/ 3611690 w 4126207"/>
              <a:gd name="connsiteY958" fmla="*/ 3273160 h 4072308"/>
              <a:gd name="connsiteX959" fmla="*/ 3664649 w 4126207"/>
              <a:gd name="connsiteY959" fmla="*/ 3205247 h 4072308"/>
              <a:gd name="connsiteX960" fmla="*/ 3690652 w 4126207"/>
              <a:gd name="connsiteY960" fmla="*/ 3171147 h 4072308"/>
              <a:gd name="connsiteX961" fmla="*/ 3698974 w 4126207"/>
              <a:gd name="connsiteY961" fmla="*/ 3156479 h 4072308"/>
              <a:gd name="connsiteX962" fmla="*/ 3652803 w 4126207"/>
              <a:gd name="connsiteY962" fmla="*/ 3146902 h 4072308"/>
              <a:gd name="connsiteX963" fmla="*/ 3641396 w 4126207"/>
              <a:gd name="connsiteY963" fmla="*/ 3163860 h 4072308"/>
              <a:gd name="connsiteX964" fmla="*/ 3633306 w 4126207"/>
              <a:gd name="connsiteY964" fmla="*/ 3174955 h 4072308"/>
              <a:gd name="connsiteX965" fmla="*/ 3641812 w 4126207"/>
              <a:gd name="connsiteY965" fmla="*/ 3163384 h 4072308"/>
              <a:gd name="connsiteX966" fmla="*/ 3485388 w 4126207"/>
              <a:gd name="connsiteY966" fmla="*/ 3146382 h 4072308"/>
              <a:gd name="connsiteX967" fmla="*/ 3483699 w 4126207"/>
              <a:gd name="connsiteY967" fmla="*/ 3147067 h 4072308"/>
              <a:gd name="connsiteX968" fmla="*/ 3485198 w 4126207"/>
              <a:gd name="connsiteY968" fmla="*/ 3146477 h 4072308"/>
              <a:gd name="connsiteX969" fmla="*/ 3466148 w 4126207"/>
              <a:gd name="connsiteY969" fmla="*/ 3173528 h 4072308"/>
              <a:gd name="connsiteX970" fmla="*/ 3430151 w 4126207"/>
              <a:gd name="connsiteY970" fmla="*/ 3211045 h 4072308"/>
              <a:gd name="connsiteX971" fmla="*/ 3430239 w 4126207"/>
              <a:gd name="connsiteY971" fmla="*/ 3211057 h 4072308"/>
              <a:gd name="connsiteX972" fmla="*/ 3466338 w 4126207"/>
              <a:gd name="connsiteY972" fmla="*/ 3173433 h 4072308"/>
              <a:gd name="connsiteX973" fmla="*/ 3485388 w 4126207"/>
              <a:gd name="connsiteY973" fmla="*/ 3146382 h 4072308"/>
              <a:gd name="connsiteX974" fmla="*/ 594552 w 4126207"/>
              <a:gd name="connsiteY974" fmla="*/ 3129606 h 4072308"/>
              <a:gd name="connsiteX975" fmla="*/ 595643 w 4126207"/>
              <a:gd name="connsiteY975" fmla="*/ 3131311 h 4072308"/>
              <a:gd name="connsiteX976" fmla="*/ 598932 w 4126207"/>
              <a:gd name="connsiteY976" fmla="*/ 3133904 h 4072308"/>
              <a:gd name="connsiteX977" fmla="*/ 625030 w 4126207"/>
              <a:gd name="connsiteY977" fmla="*/ 3161146 h 4072308"/>
              <a:gd name="connsiteX978" fmla="*/ 652367 w 4126207"/>
              <a:gd name="connsiteY978" fmla="*/ 3190257 h 4072308"/>
              <a:gd name="connsiteX979" fmla="*/ 651597 w 4126207"/>
              <a:gd name="connsiteY979" fmla="*/ 3188631 h 4072308"/>
              <a:gd name="connsiteX980" fmla="*/ 642313 w 4126207"/>
              <a:gd name="connsiteY980" fmla="*/ 3178992 h 4072308"/>
              <a:gd name="connsiteX981" fmla="*/ 625412 w 4126207"/>
              <a:gd name="connsiteY981" fmla="*/ 3160574 h 4072308"/>
              <a:gd name="connsiteX982" fmla="*/ 599314 w 4126207"/>
              <a:gd name="connsiteY982" fmla="*/ 3133332 h 4072308"/>
              <a:gd name="connsiteX983" fmla="*/ 594552 w 4126207"/>
              <a:gd name="connsiteY983" fmla="*/ 3129606 h 4072308"/>
              <a:gd name="connsiteX984" fmla="*/ 3456866 w 4126207"/>
              <a:gd name="connsiteY984" fmla="*/ 3119251 h 4072308"/>
              <a:gd name="connsiteX985" fmla="*/ 3445670 w 4126207"/>
              <a:gd name="connsiteY985" fmla="*/ 3132189 h 4072308"/>
              <a:gd name="connsiteX986" fmla="*/ 3432906 w 4126207"/>
              <a:gd name="connsiteY986" fmla="*/ 3140095 h 4072308"/>
              <a:gd name="connsiteX987" fmla="*/ 3433332 w 4126207"/>
              <a:gd name="connsiteY987" fmla="*/ 3137391 h 4072308"/>
              <a:gd name="connsiteX988" fmla="*/ 3433246 w 4126207"/>
              <a:gd name="connsiteY988" fmla="*/ 3137508 h 4072308"/>
              <a:gd name="connsiteX989" fmla="*/ 3432811 w 4126207"/>
              <a:gd name="connsiteY989" fmla="*/ 3140191 h 4072308"/>
              <a:gd name="connsiteX990" fmla="*/ 3445574 w 4126207"/>
              <a:gd name="connsiteY990" fmla="*/ 3132285 h 4072308"/>
              <a:gd name="connsiteX991" fmla="*/ 3436049 w 4126207"/>
              <a:gd name="connsiteY991" fmla="*/ 3145049 h 4072308"/>
              <a:gd name="connsiteX992" fmla="*/ 3425858 w 4126207"/>
              <a:gd name="connsiteY992" fmla="*/ 3157336 h 4072308"/>
              <a:gd name="connsiteX993" fmla="*/ 3405093 w 4126207"/>
              <a:gd name="connsiteY993" fmla="*/ 3181720 h 4072308"/>
              <a:gd name="connsiteX994" fmla="*/ 3380845 w 4126207"/>
              <a:gd name="connsiteY994" fmla="*/ 3208785 h 4072308"/>
              <a:gd name="connsiteX995" fmla="*/ 3379155 w 4126207"/>
              <a:gd name="connsiteY995" fmla="*/ 3211084 h 4072308"/>
              <a:gd name="connsiteX996" fmla="*/ 3405379 w 4126207"/>
              <a:gd name="connsiteY996" fmla="*/ 3181815 h 4072308"/>
              <a:gd name="connsiteX997" fmla="*/ 3426143 w 4126207"/>
              <a:gd name="connsiteY997" fmla="*/ 3157431 h 4072308"/>
              <a:gd name="connsiteX998" fmla="*/ 3436335 w 4126207"/>
              <a:gd name="connsiteY998" fmla="*/ 3145144 h 4072308"/>
              <a:gd name="connsiteX999" fmla="*/ 3445860 w 4126207"/>
              <a:gd name="connsiteY999" fmla="*/ 3132380 h 4072308"/>
              <a:gd name="connsiteX1000" fmla="*/ 3480682 w 4126207"/>
              <a:gd name="connsiteY1000" fmla="*/ 3111894 h 4072308"/>
              <a:gd name="connsiteX1001" fmla="*/ 3481666 w 4126207"/>
              <a:gd name="connsiteY1001" fmla="*/ 3112777 h 4072308"/>
              <a:gd name="connsiteX1002" fmla="*/ 3481732 w 4126207"/>
              <a:gd name="connsiteY1002" fmla="*/ 3112541 h 4072308"/>
              <a:gd name="connsiteX1003" fmla="*/ 3481192 w 4126207"/>
              <a:gd name="connsiteY1003" fmla="*/ 3099931 h 4072308"/>
              <a:gd name="connsiteX1004" fmla="*/ 3479322 w 4126207"/>
              <a:gd name="connsiteY1004" fmla="*/ 3106815 h 4072308"/>
              <a:gd name="connsiteX1005" fmla="*/ 3479578 w 4126207"/>
              <a:gd name="connsiteY1005" fmla="*/ 3111330 h 4072308"/>
              <a:gd name="connsiteX1006" fmla="*/ 3457611 w 4126207"/>
              <a:gd name="connsiteY1006" fmla="*/ 3142929 h 4072308"/>
              <a:gd name="connsiteX1007" fmla="*/ 3458266 w 4126207"/>
              <a:gd name="connsiteY1007" fmla="*/ 3142528 h 4072308"/>
              <a:gd name="connsiteX1008" fmla="*/ 3463414 w 4126207"/>
              <a:gd name="connsiteY1008" fmla="*/ 3134010 h 4072308"/>
              <a:gd name="connsiteX1009" fmla="*/ 3479966 w 4126207"/>
              <a:gd name="connsiteY1009" fmla="*/ 3111452 h 4072308"/>
              <a:gd name="connsiteX1010" fmla="*/ 3479768 w 4126207"/>
              <a:gd name="connsiteY1010" fmla="*/ 3111330 h 4072308"/>
              <a:gd name="connsiteX1011" fmla="*/ 3480008 w 4126207"/>
              <a:gd name="connsiteY1011" fmla="*/ 3110994 h 4072308"/>
              <a:gd name="connsiteX1012" fmla="*/ 3479442 w 4126207"/>
              <a:gd name="connsiteY1012" fmla="*/ 3106815 h 4072308"/>
              <a:gd name="connsiteX1013" fmla="*/ 3480148 w 4126207"/>
              <a:gd name="connsiteY1013" fmla="*/ 3095712 h 4072308"/>
              <a:gd name="connsiteX1014" fmla="*/ 3470728 w 4126207"/>
              <a:gd name="connsiteY1014" fmla="*/ 3102997 h 4072308"/>
              <a:gd name="connsiteX1015" fmla="*/ 3470727 w 4126207"/>
              <a:gd name="connsiteY1015" fmla="*/ 3102999 h 4072308"/>
              <a:gd name="connsiteX1016" fmla="*/ 3480152 w 4126207"/>
              <a:gd name="connsiteY1016" fmla="*/ 3095724 h 4072308"/>
              <a:gd name="connsiteX1017" fmla="*/ 3469351 w 4126207"/>
              <a:gd name="connsiteY1017" fmla="*/ 3080148 h 4072308"/>
              <a:gd name="connsiteX1018" fmla="*/ 3465367 w 4126207"/>
              <a:gd name="connsiteY1018" fmla="*/ 3083500 h 4072308"/>
              <a:gd name="connsiteX1019" fmla="*/ 3464715 w 4126207"/>
              <a:gd name="connsiteY1019" fmla="*/ 3084603 h 4072308"/>
              <a:gd name="connsiteX1020" fmla="*/ 3469797 w 4126207"/>
              <a:gd name="connsiteY1020" fmla="*/ 3080255 h 4072308"/>
              <a:gd name="connsiteX1021" fmla="*/ 326803 w 4126207"/>
              <a:gd name="connsiteY1021" fmla="*/ 3069610 h 4072308"/>
              <a:gd name="connsiteX1022" fmla="*/ 326700 w 4126207"/>
              <a:gd name="connsiteY1022" fmla="*/ 3069898 h 4072308"/>
              <a:gd name="connsiteX1023" fmla="*/ 353378 w 4126207"/>
              <a:gd name="connsiteY1023" fmla="*/ 3112187 h 4072308"/>
              <a:gd name="connsiteX1024" fmla="*/ 382525 w 4126207"/>
              <a:gd name="connsiteY1024" fmla="*/ 3153812 h 4072308"/>
              <a:gd name="connsiteX1025" fmla="*/ 411100 w 4126207"/>
              <a:gd name="connsiteY1025" fmla="*/ 3193626 h 4072308"/>
              <a:gd name="connsiteX1026" fmla="*/ 440341 w 4126207"/>
              <a:gd name="connsiteY1026" fmla="*/ 3228869 h 4072308"/>
              <a:gd name="connsiteX1027" fmla="*/ 468916 w 4126207"/>
              <a:gd name="connsiteY1027" fmla="*/ 3262492 h 4072308"/>
              <a:gd name="connsiteX1028" fmla="*/ 499015 w 4126207"/>
              <a:gd name="connsiteY1028" fmla="*/ 3296401 h 4072308"/>
              <a:gd name="connsiteX1029" fmla="*/ 529495 w 4126207"/>
              <a:gd name="connsiteY1029" fmla="*/ 3331262 h 4072308"/>
              <a:gd name="connsiteX1030" fmla="*/ 561404 w 4126207"/>
              <a:gd name="connsiteY1030" fmla="*/ 3365552 h 4072308"/>
              <a:gd name="connsiteX1031" fmla="*/ 626841 w 4126207"/>
              <a:gd name="connsiteY1031" fmla="*/ 3431560 h 4072308"/>
              <a:gd name="connsiteX1032" fmla="*/ 692944 w 4126207"/>
              <a:gd name="connsiteY1032" fmla="*/ 3490330 h 4072308"/>
              <a:gd name="connsiteX1033" fmla="*/ 698454 w 4126207"/>
              <a:gd name="connsiteY1033" fmla="*/ 3495512 h 4072308"/>
              <a:gd name="connsiteX1034" fmla="*/ 693230 w 4126207"/>
              <a:gd name="connsiteY1034" fmla="*/ 3490330 h 4072308"/>
              <a:gd name="connsiteX1035" fmla="*/ 627127 w 4126207"/>
              <a:gd name="connsiteY1035" fmla="*/ 3431560 h 4072308"/>
              <a:gd name="connsiteX1036" fmla="*/ 561690 w 4126207"/>
              <a:gd name="connsiteY1036" fmla="*/ 3365552 h 4072308"/>
              <a:gd name="connsiteX1037" fmla="*/ 529781 w 4126207"/>
              <a:gd name="connsiteY1037" fmla="*/ 3331262 h 4072308"/>
              <a:gd name="connsiteX1038" fmla="*/ 499301 w 4126207"/>
              <a:gd name="connsiteY1038" fmla="*/ 3296401 h 4072308"/>
              <a:gd name="connsiteX1039" fmla="*/ 469202 w 4126207"/>
              <a:gd name="connsiteY1039" fmla="*/ 3262492 h 4072308"/>
              <a:gd name="connsiteX1040" fmla="*/ 440627 w 4126207"/>
              <a:gd name="connsiteY1040" fmla="*/ 3228869 h 4072308"/>
              <a:gd name="connsiteX1041" fmla="*/ 411385 w 4126207"/>
              <a:gd name="connsiteY1041" fmla="*/ 3193626 h 4072308"/>
              <a:gd name="connsiteX1042" fmla="*/ 382810 w 4126207"/>
              <a:gd name="connsiteY1042" fmla="*/ 3153812 h 4072308"/>
              <a:gd name="connsiteX1043" fmla="*/ 353664 w 4126207"/>
              <a:gd name="connsiteY1043" fmla="*/ 3112187 h 4072308"/>
              <a:gd name="connsiteX1044" fmla="*/ 3875163 w 4126207"/>
              <a:gd name="connsiteY1044" fmla="*/ 3056157 h 4072308"/>
              <a:gd name="connsiteX1045" fmla="*/ 3862197 w 4126207"/>
              <a:gd name="connsiteY1045" fmla="*/ 3073325 h 4072308"/>
              <a:gd name="connsiteX1046" fmla="*/ 3839528 w 4126207"/>
              <a:gd name="connsiteY1046" fmla="*/ 3107193 h 4072308"/>
              <a:gd name="connsiteX1047" fmla="*/ 3838671 w 4126207"/>
              <a:gd name="connsiteY1047" fmla="*/ 3109139 h 4072308"/>
              <a:gd name="connsiteX1048" fmla="*/ 3862197 w 4126207"/>
              <a:gd name="connsiteY1048" fmla="*/ 3073325 h 4072308"/>
              <a:gd name="connsiteX1049" fmla="*/ 3871206 w 4126207"/>
              <a:gd name="connsiteY1049" fmla="*/ 3060241 h 4072308"/>
              <a:gd name="connsiteX1050" fmla="*/ 3875181 w 4126207"/>
              <a:gd name="connsiteY1050" fmla="*/ 3056163 h 4072308"/>
              <a:gd name="connsiteX1051" fmla="*/ 3630300 w 4126207"/>
              <a:gd name="connsiteY1051" fmla="*/ 3056015 h 4072308"/>
              <a:gd name="connsiteX1052" fmla="*/ 3628357 w 4126207"/>
              <a:gd name="connsiteY1052" fmla="*/ 3058471 h 4072308"/>
              <a:gd name="connsiteX1053" fmla="*/ 3628097 w 4126207"/>
              <a:gd name="connsiteY1053" fmla="*/ 3058610 h 4072308"/>
              <a:gd name="connsiteX1054" fmla="*/ 3621663 w 4126207"/>
              <a:gd name="connsiteY1054" fmla="*/ 3066932 h 4072308"/>
              <a:gd name="connsiteX1055" fmla="*/ 3621242 w 4126207"/>
              <a:gd name="connsiteY1055" fmla="*/ 3067464 h 4072308"/>
              <a:gd name="connsiteX1056" fmla="*/ 3620981 w 4126207"/>
              <a:gd name="connsiteY1056" fmla="*/ 3067814 h 4072308"/>
              <a:gd name="connsiteX1057" fmla="*/ 3621663 w 4126207"/>
              <a:gd name="connsiteY1057" fmla="*/ 3066932 h 4072308"/>
              <a:gd name="connsiteX1058" fmla="*/ 3628357 w 4126207"/>
              <a:gd name="connsiteY1058" fmla="*/ 3058471 h 4072308"/>
              <a:gd name="connsiteX1059" fmla="*/ 3631216 w 4126207"/>
              <a:gd name="connsiteY1059" fmla="*/ 3056943 h 4072308"/>
              <a:gd name="connsiteX1060" fmla="*/ 3625978 w 4126207"/>
              <a:gd name="connsiteY1060" fmla="*/ 3071516 h 4072308"/>
              <a:gd name="connsiteX1061" fmla="*/ 3627883 w 4126207"/>
              <a:gd name="connsiteY1061" fmla="*/ 3074469 h 4072308"/>
              <a:gd name="connsiteX1062" fmla="*/ 3632383 w 4126207"/>
              <a:gd name="connsiteY1062" fmla="*/ 3070528 h 4072308"/>
              <a:gd name="connsiteX1063" fmla="*/ 3636756 w 4126207"/>
              <a:gd name="connsiteY1063" fmla="*/ 3064340 h 4072308"/>
              <a:gd name="connsiteX1064" fmla="*/ 3632669 w 4126207"/>
              <a:gd name="connsiteY1064" fmla="*/ 3070110 h 4072308"/>
              <a:gd name="connsiteX1065" fmla="*/ 3628168 w 4126207"/>
              <a:gd name="connsiteY1065" fmla="*/ 3074087 h 4072308"/>
              <a:gd name="connsiteX1066" fmla="*/ 3626263 w 4126207"/>
              <a:gd name="connsiteY1066" fmla="*/ 3071134 h 4072308"/>
              <a:gd name="connsiteX1067" fmla="*/ 3631502 w 4126207"/>
              <a:gd name="connsiteY1067" fmla="*/ 3056561 h 4072308"/>
              <a:gd name="connsiteX1068" fmla="*/ 3630300 w 4126207"/>
              <a:gd name="connsiteY1068" fmla="*/ 3056015 h 4072308"/>
              <a:gd name="connsiteX1069" fmla="*/ 3874936 w 4126207"/>
              <a:gd name="connsiteY1069" fmla="*/ 3030608 h 4072308"/>
              <a:gd name="connsiteX1070" fmla="*/ 3865333 w 4126207"/>
              <a:gd name="connsiteY1070" fmla="*/ 3042240 h 4072308"/>
              <a:gd name="connsiteX1071" fmla="*/ 3851065 w 4126207"/>
              <a:gd name="connsiteY1071" fmla="*/ 3063313 h 4072308"/>
              <a:gd name="connsiteX1072" fmla="*/ 3812723 w 4126207"/>
              <a:gd name="connsiteY1072" fmla="*/ 3120440 h 4072308"/>
              <a:gd name="connsiteX1073" fmla="*/ 3851208 w 4126207"/>
              <a:gd name="connsiteY1073" fmla="*/ 3063348 h 4072308"/>
              <a:gd name="connsiteX1074" fmla="*/ 3865387 w 4126207"/>
              <a:gd name="connsiteY1074" fmla="*/ 3042253 h 4072308"/>
              <a:gd name="connsiteX1075" fmla="*/ 3532183 w 4126207"/>
              <a:gd name="connsiteY1075" fmla="*/ 3026896 h 4072308"/>
              <a:gd name="connsiteX1076" fmla="*/ 3532156 w 4126207"/>
              <a:gd name="connsiteY1076" fmla="*/ 3026938 h 4072308"/>
              <a:gd name="connsiteX1077" fmla="*/ 3532157 w 4126207"/>
              <a:gd name="connsiteY1077" fmla="*/ 3026937 h 4072308"/>
              <a:gd name="connsiteX1078" fmla="*/ 3626702 w 4126207"/>
              <a:gd name="connsiteY1078" fmla="*/ 3023969 h 4072308"/>
              <a:gd name="connsiteX1079" fmla="*/ 3627573 w 4126207"/>
              <a:gd name="connsiteY1079" fmla="*/ 3027046 h 4072308"/>
              <a:gd name="connsiteX1080" fmla="*/ 3625018 w 4126207"/>
              <a:gd name="connsiteY1080" fmla="*/ 3032248 h 4072308"/>
              <a:gd name="connsiteX1081" fmla="*/ 3627704 w 4126207"/>
              <a:gd name="connsiteY1081" fmla="*/ 3026974 h 4072308"/>
              <a:gd name="connsiteX1082" fmla="*/ 3543205 w 4126207"/>
              <a:gd name="connsiteY1082" fmla="*/ 3022747 h 4072308"/>
              <a:gd name="connsiteX1083" fmla="*/ 3527221 w 4126207"/>
              <a:gd name="connsiteY1083" fmla="*/ 3042248 h 4072308"/>
              <a:gd name="connsiteX1084" fmla="*/ 3521462 w 4126207"/>
              <a:gd name="connsiteY1084" fmla="*/ 3048470 h 4072308"/>
              <a:gd name="connsiteX1085" fmla="*/ 3517001 w 4126207"/>
              <a:gd name="connsiteY1085" fmla="*/ 3053062 h 4072308"/>
              <a:gd name="connsiteX1086" fmla="*/ 3510189 w 4126207"/>
              <a:gd name="connsiteY1086" fmla="*/ 3056357 h 4072308"/>
              <a:gd name="connsiteX1087" fmla="*/ 3510224 w 4126207"/>
              <a:gd name="connsiteY1087" fmla="*/ 3056478 h 4072308"/>
              <a:gd name="connsiteX1088" fmla="*/ 3514570 w 4126207"/>
              <a:gd name="connsiteY1088" fmla="*/ 3055566 h 4072308"/>
              <a:gd name="connsiteX1089" fmla="*/ 3517001 w 4126207"/>
              <a:gd name="connsiteY1089" fmla="*/ 3053062 h 4072308"/>
              <a:gd name="connsiteX1090" fmla="*/ 3517383 w 4126207"/>
              <a:gd name="connsiteY1090" fmla="*/ 3052878 h 4072308"/>
              <a:gd name="connsiteX1091" fmla="*/ 3521462 w 4126207"/>
              <a:gd name="connsiteY1091" fmla="*/ 3048470 h 4072308"/>
              <a:gd name="connsiteX1092" fmla="*/ 3527507 w 4126207"/>
              <a:gd name="connsiteY1092" fmla="*/ 3042248 h 4072308"/>
              <a:gd name="connsiteX1093" fmla="*/ 3541227 w 4126207"/>
              <a:gd name="connsiteY1093" fmla="*/ 3025509 h 4072308"/>
              <a:gd name="connsiteX1094" fmla="*/ 404353 w 4126207"/>
              <a:gd name="connsiteY1094" fmla="*/ 3011580 h 4072308"/>
              <a:gd name="connsiteX1095" fmla="*/ 404409 w 4126207"/>
              <a:gd name="connsiteY1095" fmla="*/ 3012304 h 4072308"/>
              <a:gd name="connsiteX1096" fmla="*/ 409957 w 4126207"/>
              <a:gd name="connsiteY1096" fmla="*/ 3017033 h 4072308"/>
              <a:gd name="connsiteX1097" fmla="*/ 437627 w 4126207"/>
              <a:gd name="connsiteY1097" fmla="*/ 3040310 h 4072308"/>
              <a:gd name="connsiteX1098" fmla="*/ 438376 w 4126207"/>
              <a:gd name="connsiteY1098" fmla="*/ 3040089 h 4072308"/>
              <a:gd name="connsiteX1099" fmla="*/ 426941 w 4126207"/>
              <a:gd name="connsiteY1099" fmla="*/ 3031874 h 4072308"/>
              <a:gd name="connsiteX1100" fmla="*/ 411195 w 4126207"/>
              <a:gd name="connsiteY1100" fmla="*/ 3017128 h 4072308"/>
              <a:gd name="connsiteX1101" fmla="*/ 404353 w 4126207"/>
              <a:gd name="connsiteY1101" fmla="*/ 3011580 h 4072308"/>
              <a:gd name="connsiteX1102" fmla="*/ 3564437 w 4126207"/>
              <a:gd name="connsiteY1102" fmla="*/ 3010488 h 4072308"/>
              <a:gd name="connsiteX1103" fmla="*/ 3563074 w 4126207"/>
              <a:gd name="connsiteY1103" fmla="*/ 3011540 h 4072308"/>
              <a:gd name="connsiteX1104" fmla="*/ 3562585 w 4126207"/>
              <a:gd name="connsiteY1104" fmla="*/ 3012156 h 4072308"/>
              <a:gd name="connsiteX1105" fmla="*/ 437019 w 4126207"/>
              <a:gd name="connsiteY1105" fmla="*/ 3010080 h 4072308"/>
              <a:gd name="connsiteX1106" fmla="*/ 437294 w 4126207"/>
              <a:gd name="connsiteY1106" fmla="*/ 3011849 h 4072308"/>
              <a:gd name="connsiteX1107" fmla="*/ 441602 w 4126207"/>
              <a:gd name="connsiteY1107" fmla="*/ 3016321 h 4072308"/>
              <a:gd name="connsiteX1108" fmla="*/ 458629 w 4126207"/>
              <a:gd name="connsiteY1108" fmla="*/ 3039607 h 4072308"/>
              <a:gd name="connsiteX1109" fmla="*/ 482466 w 4126207"/>
              <a:gd name="connsiteY1109" fmla="*/ 3064694 h 4072308"/>
              <a:gd name="connsiteX1110" fmla="*/ 482356 w 4126207"/>
              <a:gd name="connsiteY1110" fmla="*/ 3064004 h 4072308"/>
              <a:gd name="connsiteX1111" fmla="*/ 478215 w 4126207"/>
              <a:gd name="connsiteY1111" fmla="*/ 3061823 h 4072308"/>
              <a:gd name="connsiteX1112" fmla="*/ 459868 w 4126207"/>
              <a:gd name="connsiteY1112" fmla="*/ 3039702 h 4072308"/>
              <a:gd name="connsiteX1113" fmla="*/ 437019 w 4126207"/>
              <a:gd name="connsiteY1113" fmla="*/ 3010080 h 4072308"/>
              <a:gd name="connsiteX1114" fmla="*/ 3566431 w 4126207"/>
              <a:gd name="connsiteY1114" fmla="*/ 3008950 h 4072308"/>
              <a:gd name="connsiteX1115" fmla="*/ 3566304 w 4126207"/>
              <a:gd name="connsiteY1115" fmla="*/ 3009048 h 4072308"/>
              <a:gd name="connsiteX1116" fmla="*/ 3568256 w 4126207"/>
              <a:gd name="connsiteY1116" fmla="*/ 3010269 h 4072308"/>
              <a:gd name="connsiteX1117" fmla="*/ 3522536 w 4126207"/>
              <a:gd name="connsiteY1117" fmla="*/ 3088184 h 4072308"/>
              <a:gd name="connsiteX1118" fmla="*/ 3479553 w 4126207"/>
              <a:gd name="connsiteY1118" fmla="*/ 3148701 h 4072308"/>
              <a:gd name="connsiteX1119" fmla="*/ 3479784 w 4126207"/>
              <a:gd name="connsiteY1119" fmla="*/ 3148609 h 4072308"/>
              <a:gd name="connsiteX1120" fmla="*/ 3488806 w 4126207"/>
              <a:gd name="connsiteY1120" fmla="*/ 3134631 h 4072308"/>
              <a:gd name="connsiteX1121" fmla="*/ 3522727 w 4126207"/>
              <a:gd name="connsiteY1121" fmla="*/ 3088089 h 4072308"/>
              <a:gd name="connsiteX1122" fmla="*/ 3553052 w 4126207"/>
              <a:gd name="connsiteY1122" fmla="*/ 3040417 h 4072308"/>
              <a:gd name="connsiteX1123" fmla="*/ 3568432 w 4126207"/>
              <a:gd name="connsiteY1123" fmla="*/ 3010202 h 4072308"/>
              <a:gd name="connsiteX1124" fmla="*/ 343907 w 4126207"/>
              <a:gd name="connsiteY1124" fmla="*/ 2992231 h 4072308"/>
              <a:gd name="connsiteX1125" fmla="*/ 344045 w 4126207"/>
              <a:gd name="connsiteY1125" fmla="*/ 2992577 h 4072308"/>
              <a:gd name="connsiteX1126" fmla="*/ 484632 w 4126207"/>
              <a:gd name="connsiteY1126" fmla="*/ 3201151 h 4072308"/>
              <a:gd name="connsiteX1127" fmla="*/ 528257 w 4126207"/>
              <a:gd name="connsiteY1127" fmla="*/ 3254682 h 4072308"/>
              <a:gd name="connsiteX1128" fmla="*/ 575882 w 4126207"/>
              <a:gd name="connsiteY1128" fmla="*/ 3307450 h 4072308"/>
              <a:gd name="connsiteX1129" fmla="*/ 626936 w 4126207"/>
              <a:gd name="connsiteY1129" fmla="*/ 3358980 h 4072308"/>
              <a:gd name="connsiteX1130" fmla="*/ 629567 w 4126207"/>
              <a:gd name="connsiteY1130" fmla="*/ 3361630 h 4072308"/>
              <a:gd name="connsiteX1131" fmla="*/ 627031 w 4126207"/>
              <a:gd name="connsiteY1131" fmla="*/ 3358980 h 4072308"/>
              <a:gd name="connsiteX1132" fmla="*/ 575977 w 4126207"/>
              <a:gd name="connsiteY1132" fmla="*/ 3307450 h 4072308"/>
              <a:gd name="connsiteX1133" fmla="*/ 528352 w 4126207"/>
              <a:gd name="connsiteY1133" fmla="*/ 3254682 h 4072308"/>
              <a:gd name="connsiteX1134" fmla="*/ 484728 w 4126207"/>
              <a:gd name="connsiteY1134" fmla="*/ 3201151 h 4072308"/>
              <a:gd name="connsiteX1135" fmla="*/ 3919490 w 4126207"/>
              <a:gd name="connsiteY1135" fmla="*/ 2988339 h 4072308"/>
              <a:gd name="connsiteX1136" fmla="*/ 3913156 w 4126207"/>
              <a:gd name="connsiteY1136" fmla="*/ 2996935 h 4072308"/>
              <a:gd name="connsiteX1137" fmla="*/ 3877944 w 4126207"/>
              <a:gd name="connsiteY1137" fmla="*/ 3057080 h 4072308"/>
              <a:gd name="connsiteX1138" fmla="*/ 3878012 w 4126207"/>
              <a:gd name="connsiteY1138" fmla="*/ 3057103 h 4072308"/>
              <a:gd name="connsiteX1139" fmla="*/ 3878199 w 4126207"/>
              <a:gd name="connsiteY1139" fmla="*/ 3056752 h 4072308"/>
              <a:gd name="connsiteX1140" fmla="*/ 3913442 w 4126207"/>
              <a:gd name="connsiteY1140" fmla="*/ 2996554 h 4072308"/>
              <a:gd name="connsiteX1141" fmla="*/ 3919383 w 4126207"/>
              <a:gd name="connsiteY1141" fmla="*/ 2988712 h 4072308"/>
              <a:gd name="connsiteX1142" fmla="*/ 377080 w 4126207"/>
              <a:gd name="connsiteY1142" fmla="*/ 2982609 h 4072308"/>
              <a:gd name="connsiteX1143" fmla="*/ 383380 w 4126207"/>
              <a:gd name="connsiteY1143" fmla="*/ 2994504 h 4072308"/>
              <a:gd name="connsiteX1144" fmla="*/ 377476 w 4126207"/>
              <a:gd name="connsiteY1144" fmla="*/ 2983314 h 4072308"/>
              <a:gd name="connsiteX1145" fmla="*/ 473295 w 4126207"/>
              <a:gd name="connsiteY1145" fmla="*/ 2964637 h 4072308"/>
              <a:gd name="connsiteX1146" fmla="*/ 506540 w 4126207"/>
              <a:gd name="connsiteY1146" fmla="*/ 3019890 h 4072308"/>
              <a:gd name="connsiteX1147" fmla="*/ 539973 w 4126207"/>
              <a:gd name="connsiteY1147" fmla="*/ 3072182 h 4072308"/>
              <a:gd name="connsiteX1148" fmla="*/ 546069 w 4126207"/>
              <a:gd name="connsiteY1148" fmla="*/ 3092375 h 4072308"/>
              <a:gd name="connsiteX1149" fmla="*/ 569596 w 4126207"/>
              <a:gd name="connsiteY1149" fmla="*/ 3127142 h 4072308"/>
              <a:gd name="connsiteX1150" fmla="*/ 599885 w 4126207"/>
              <a:gd name="connsiteY1150" fmla="*/ 3161622 h 4072308"/>
              <a:gd name="connsiteX1151" fmla="*/ 630651 w 4126207"/>
              <a:gd name="connsiteY1151" fmla="*/ 3197150 h 4072308"/>
              <a:gd name="connsiteX1152" fmla="*/ 661226 w 4126207"/>
              <a:gd name="connsiteY1152" fmla="*/ 3233250 h 4072308"/>
              <a:gd name="connsiteX1153" fmla="*/ 693135 w 4126207"/>
              <a:gd name="connsiteY1153" fmla="*/ 3267540 h 4072308"/>
              <a:gd name="connsiteX1154" fmla="*/ 735616 w 4126207"/>
              <a:gd name="connsiteY1154" fmla="*/ 3304306 h 4072308"/>
              <a:gd name="connsiteX1155" fmla="*/ 792766 w 4126207"/>
              <a:gd name="connsiteY1155" fmla="*/ 3359266 h 4072308"/>
              <a:gd name="connsiteX1156" fmla="*/ 837911 w 4126207"/>
              <a:gd name="connsiteY1156" fmla="*/ 3395070 h 4072308"/>
              <a:gd name="connsiteX1157" fmla="*/ 837185 w 4126207"/>
              <a:gd name="connsiteY1157" fmla="*/ 3394288 h 4072308"/>
              <a:gd name="connsiteX1158" fmla="*/ 793624 w 4126207"/>
              <a:gd name="connsiteY1158" fmla="*/ 3359075 h 4072308"/>
              <a:gd name="connsiteX1159" fmla="*/ 736474 w 4126207"/>
              <a:gd name="connsiteY1159" fmla="*/ 3304116 h 4072308"/>
              <a:gd name="connsiteX1160" fmla="*/ 758667 w 4126207"/>
              <a:gd name="connsiteY1160" fmla="*/ 3320213 h 4072308"/>
              <a:gd name="connsiteX1161" fmla="*/ 776765 w 4126207"/>
              <a:gd name="connsiteY1161" fmla="*/ 3337168 h 4072308"/>
              <a:gd name="connsiteX1162" fmla="*/ 787623 w 4126207"/>
              <a:gd name="connsiteY1162" fmla="*/ 3347740 h 4072308"/>
              <a:gd name="connsiteX1163" fmla="*/ 800101 w 4126207"/>
              <a:gd name="connsiteY1163" fmla="*/ 3359266 h 4072308"/>
              <a:gd name="connsiteX1164" fmla="*/ 829270 w 4126207"/>
              <a:gd name="connsiteY1164" fmla="*/ 3385748 h 4072308"/>
              <a:gd name="connsiteX1165" fmla="*/ 828082 w 4126207"/>
              <a:gd name="connsiteY1165" fmla="*/ 3384467 h 4072308"/>
              <a:gd name="connsiteX1166" fmla="*/ 800481 w 4126207"/>
              <a:gd name="connsiteY1166" fmla="*/ 3359266 h 4072308"/>
              <a:gd name="connsiteX1167" fmla="*/ 788003 w 4126207"/>
              <a:gd name="connsiteY1167" fmla="*/ 3347740 h 4072308"/>
              <a:gd name="connsiteX1168" fmla="*/ 777050 w 4126207"/>
              <a:gd name="connsiteY1168" fmla="*/ 3337168 h 4072308"/>
              <a:gd name="connsiteX1169" fmla="*/ 758952 w 4126207"/>
              <a:gd name="connsiteY1169" fmla="*/ 3320213 h 4072308"/>
              <a:gd name="connsiteX1170" fmla="*/ 736759 w 4126207"/>
              <a:gd name="connsiteY1170" fmla="*/ 3304116 h 4072308"/>
              <a:gd name="connsiteX1171" fmla="*/ 734934 w 4126207"/>
              <a:gd name="connsiteY1171" fmla="*/ 3302328 h 4072308"/>
              <a:gd name="connsiteX1172" fmla="*/ 726401 w 4126207"/>
              <a:gd name="connsiteY1172" fmla="*/ 3297627 h 4072308"/>
              <a:gd name="connsiteX1173" fmla="*/ 694659 w 4126207"/>
              <a:gd name="connsiteY1173" fmla="*/ 3266778 h 4072308"/>
              <a:gd name="connsiteX1174" fmla="*/ 662750 w 4126207"/>
              <a:gd name="connsiteY1174" fmla="*/ 3232488 h 4072308"/>
              <a:gd name="connsiteX1175" fmla="*/ 632175 w 4126207"/>
              <a:gd name="connsiteY1175" fmla="*/ 3196388 h 4072308"/>
              <a:gd name="connsiteX1176" fmla="*/ 601409 w 4126207"/>
              <a:gd name="connsiteY1176" fmla="*/ 3160860 h 4072308"/>
              <a:gd name="connsiteX1177" fmla="*/ 571120 w 4126207"/>
              <a:gd name="connsiteY1177" fmla="*/ 3126379 h 4072308"/>
              <a:gd name="connsiteX1178" fmla="*/ 547593 w 4126207"/>
              <a:gd name="connsiteY1178" fmla="*/ 3091613 h 4072308"/>
              <a:gd name="connsiteX1179" fmla="*/ 541497 w 4126207"/>
              <a:gd name="connsiteY1179" fmla="*/ 3071420 h 4072308"/>
              <a:gd name="connsiteX1180" fmla="*/ 508064 w 4126207"/>
              <a:gd name="connsiteY1180" fmla="*/ 3019128 h 4072308"/>
              <a:gd name="connsiteX1181" fmla="*/ 475322 w 4126207"/>
              <a:gd name="connsiteY1181" fmla="*/ 2968515 h 4072308"/>
              <a:gd name="connsiteX1182" fmla="*/ 474962 w 4126207"/>
              <a:gd name="connsiteY1182" fmla="*/ 2965651 h 4072308"/>
              <a:gd name="connsiteX1183" fmla="*/ 3658036 w 4126207"/>
              <a:gd name="connsiteY1183" fmla="*/ 2953896 h 4072308"/>
              <a:gd name="connsiteX1184" fmla="*/ 3658023 w 4126207"/>
              <a:gd name="connsiteY1184" fmla="*/ 2953916 h 4072308"/>
              <a:gd name="connsiteX1185" fmla="*/ 3652979 w 4126207"/>
              <a:gd name="connsiteY1185" fmla="*/ 2972853 h 4072308"/>
              <a:gd name="connsiteX1186" fmla="*/ 3658363 w 4126207"/>
              <a:gd name="connsiteY1186" fmla="*/ 2975409 h 4072308"/>
              <a:gd name="connsiteX1187" fmla="*/ 3624358 w 4126207"/>
              <a:gd name="connsiteY1187" fmla="*/ 3053990 h 4072308"/>
              <a:gd name="connsiteX1188" fmla="*/ 3608071 w 4126207"/>
              <a:gd name="connsiteY1188" fmla="*/ 3084469 h 4072308"/>
              <a:gd name="connsiteX1189" fmla="*/ 3499962 w 4126207"/>
              <a:gd name="connsiteY1189" fmla="*/ 3227344 h 4072308"/>
              <a:gd name="connsiteX1190" fmla="*/ 3472380 w 4126207"/>
              <a:gd name="connsiteY1190" fmla="*/ 3256194 h 4072308"/>
              <a:gd name="connsiteX1191" fmla="*/ 3465465 w 4126207"/>
              <a:gd name="connsiteY1191" fmla="*/ 3261971 h 4072308"/>
              <a:gd name="connsiteX1192" fmla="*/ 3472463 w 4126207"/>
              <a:gd name="connsiteY1192" fmla="*/ 3256194 h 4072308"/>
              <a:gd name="connsiteX1193" fmla="*/ 3500152 w 4126207"/>
              <a:gd name="connsiteY1193" fmla="*/ 3227725 h 4072308"/>
              <a:gd name="connsiteX1194" fmla="*/ 3447384 w 4126207"/>
              <a:gd name="connsiteY1194" fmla="*/ 3290305 h 4072308"/>
              <a:gd name="connsiteX1195" fmla="*/ 3404426 w 4126207"/>
              <a:gd name="connsiteY1195" fmla="*/ 3328976 h 4072308"/>
              <a:gd name="connsiteX1196" fmla="*/ 3453003 w 4126207"/>
              <a:gd name="connsiteY1196" fmla="*/ 3264873 h 4072308"/>
              <a:gd name="connsiteX1197" fmla="*/ 3465193 w 4126207"/>
              <a:gd name="connsiteY1197" fmla="*/ 3250851 h 4072308"/>
              <a:gd name="connsiteX1198" fmla="*/ 3465481 w 4126207"/>
              <a:gd name="connsiteY1198" fmla="*/ 3250300 h 4072308"/>
              <a:gd name="connsiteX1199" fmla="*/ 3452813 w 4126207"/>
              <a:gd name="connsiteY1199" fmla="*/ 3264873 h 4072308"/>
              <a:gd name="connsiteX1200" fmla="*/ 3452377 w 4126207"/>
              <a:gd name="connsiteY1200" fmla="*/ 3265267 h 4072308"/>
              <a:gd name="connsiteX1201" fmla="*/ 3435474 w 4126207"/>
              <a:gd name="connsiteY1201" fmla="*/ 3286175 h 4072308"/>
              <a:gd name="connsiteX1202" fmla="*/ 3404426 w 4126207"/>
              <a:gd name="connsiteY1202" fmla="*/ 3328595 h 4072308"/>
              <a:gd name="connsiteX1203" fmla="*/ 3376613 w 4126207"/>
              <a:gd name="connsiteY1203" fmla="*/ 3356599 h 4072308"/>
              <a:gd name="connsiteX1204" fmla="*/ 3376323 w 4126207"/>
              <a:gd name="connsiteY1204" fmla="*/ 3352770 h 4072308"/>
              <a:gd name="connsiteX1205" fmla="*/ 3376253 w 4126207"/>
              <a:gd name="connsiteY1205" fmla="*/ 3352805 h 4072308"/>
              <a:gd name="connsiteX1206" fmla="*/ 3376613 w 4126207"/>
              <a:gd name="connsiteY1206" fmla="*/ 3356599 h 4072308"/>
              <a:gd name="connsiteX1207" fmla="*/ 3361944 w 4126207"/>
              <a:gd name="connsiteY1207" fmla="*/ 3370981 h 4072308"/>
              <a:gd name="connsiteX1208" fmla="*/ 3317748 w 4126207"/>
              <a:gd name="connsiteY1208" fmla="*/ 3410891 h 4072308"/>
              <a:gd name="connsiteX1209" fmla="*/ 3316871 w 4126207"/>
              <a:gd name="connsiteY1209" fmla="*/ 3411516 h 4072308"/>
              <a:gd name="connsiteX1210" fmla="*/ 3289696 w 4126207"/>
              <a:gd name="connsiteY1210" fmla="*/ 3436214 h 4072308"/>
              <a:gd name="connsiteX1211" fmla="*/ 3279827 w 4126207"/>
              <a:gd name="connsiteY1211" fmla="*/ 3446516 h 4072308"/>
              <a:gd name="connsiteX1212" fmla="*/ 3281253 w 4126207"/>
              <a:gd name="connsiteY1212" fmla="*/ 3445908 h 4072308"/>
              <a:gd name="connsiteX1213" fmla="*/ 3290267 w 4126207"/>
              <a:gd name="connsiteY1213" fmla="*/ 3436499 h 4072308"/>
              <a:gd name="connsiteX1214" fmla="*/ 3318129 w 4126207"/>
              <a:gd name="connsiteY1214" fmla="*/ 3411177 h 4072308"/>
              <a:gd name="connsiteX1215" fmla="*/ 3362325 w 4126207"/>
              <a:gd name="connsiteY1215" fmla="*/ 3371267 h 4072308"/>
              <a:gd name="connsiteX1216" fmla="*/ 3366480 w 4126207"/>
              <a:gd name="connsiteY1216" fmla="*/ 3370791 h 4072308"/>
              <a:gd name="connsiteX1217" fmla="*/ 3372011 w 4126207"/>
              <a:gd name="connsiteY1217" fmla="*/ 3367590 h 4072308"/>
              <a:gd name="connsiteX1218" fmla="*/ 3366172 w 4126207"/>
              <a:gd name="connsiteY1218" fmla="*/ 3370554 h 4072308"/>
              <a:gd name="connsiteX1219" fmla="*/ 3361945 w 4126207"/>
              <a:gd name="connsiteY1219" fmla="*/ 3370982 h 4072308"/>
              <a:gd name="connsiteX1220" fmla="*/ 3376613 w 4126207"/>
              <a:gd name="connsiteY1220" fmla="*/ 3356981 h 4072308"/>
              <a:gd name="connsiteX1221" fmla="*/ 3404426 w 4126207"/>
              <a:gd name="connsiteY1221" fmla="*/ 3328977 h 4072308"/>
              <a:gd name="connsiteX1222" fmla="*/ 3447384 w 4126207"/>
              <a:gd name="connsiteY1222" fmla="*/ 3290306 h 4072308"/>
              <a:gd name="connsiteX1223" fmla="*/ 3500153 w 4126207"/>
              <a:gd name="connsiteY1223" fmla="*/ 3227726 h 4072308"/>
              <a:gd name="connsiteX1224" fmla="*/ 3608261 w 4126207"/>
              <a:gd name="connsiteY1224" fmla="*/ 3084851 h 4072308"/>
              <a:gd name="connsiteX1225" fmla="*/ 3608549 w 4126207"/>
              <a:gd name="connsiteY1225" fmla="*/ 3084465 h 4072308"/>
              <a:gd name="connsiteX1226" fmla="*/ 3624835 w 4126207"/>
              <a:gd name="connsiteY1226" fmla="*/ 3053989 h 4072308"/>
              <a:gd name="connsiteX1227" fmla="*/ 3658839 w 4126207"/>
              <a:gd name="connsiteY1227" fmla="*/ 2975408 h 4072308"/>
              <a:gd name="connsiteX1228" fmla="*/ 3653124 w 4126207"/>
              <a:gd name="connsiteY1228" fmla="*/ 2972741 h 4072308"/>
              <a:gd name="connsiteX1229" fmla="*/ 238094 w 4126207"/>
              <a:gd name="connsiteY1229" fmla="*/ 2946914 h 4072308"/>
              <a:gd name="connsiteX1230" fmla="*/ 255937 w 4126207"/>
              <a:gd name="connsiteY1230" fmla="*/ 2986839 h 4072308"/>
              <a:gd name="connsiteX1231" fmla="*/ 278225 w 4126207"/>
              <a:gd name="connsiteY1231" fmla="*/ 3031606 h 4072308"/>
              <a:gd name="connsiteX1232" fmla="*/ 303371 w 4126207"/>
              <a:gd name="connsiteY1232" fmla="*/ 3064468 h 4072308"/>
              <a:gd name="connsiteX1233" fmla="*/ 336614 w 4126207"/>
              <a:gd name="connsiteY1233" fmla="*/ 3111140 h 4072308"/>
              <a:gd name="connsiteX1234" fmla="*/ 398812 w 4126207"/>
              <a:gd name="connsiteY1234" fmla="*/ 3199723 h 4072308"/>
              <a:gd name="connsiteX1235" fmla="*/ 465487 w 4126207"/>
              <a:gd name="connsiteY1235" fmla="*/ 3283543 h 4072308"/>
              <a:gd name="connsiteX1236" fmla="*/ 509683 w 4126207"/>
              <a:gd name="connsiteY1236" fmla="*/ 3328310 h 4072308"/>
              <a:gd name="connsiteX1237" fmla="*/ 551307 w 4126207"/>
              <a:gd name="connsiteY1237" fmla="*/ 3373745 h 4072308"/>
              <a:gd name="connsiteX1238" fmla="*/ 585311 w 4126207"/>
              <a:gd name="connsiteY1238" fmla="*/ 3415083 h 4072308"/>
              <a:gd name="connsiteX1239" fmla="*/ 629603 w 4126207"/>
              <a:gd name="connsiteY1239" fmla="*/ 3459660 h 4072308"/>
              <a:gd name="connsiteX1240" fmla="*/ 719423 w 4126207"/>
              <a:gd name="connsiteY1240" fmla="*/ 3533098 h 4072308"/>
              <a:gd name="connsiteX1241" fmla="*/ 767715 w 4126207"/>
              <a:gd name="connsiteY1241" fmla="*/ 3572436 h 4072308"/>
              <a:gd name="connsiteX1242" fmla="*/ 817055 w 4126207"/>
              <a:gd name="connsiteY1242" fmla="*/ 3610536 h 4072308"/>
              <a:gd name="connsiteX1243" fmla="*/ 938022 w 4126207"/>
              <a:gd name="connsiteY1243" fmla="*/ 3693498 h 4072308"/>
              <a:gd name="connsiteX1244" fmla="*/ 1154811 w 4126207"/>
              <a:gd name="connsiteY1244" fmla="*/ 3818657 h 4072308"/>
              <a:gd name="connsiteX1245" fmla="*/ 1273874 w 4126207"/>
              <a:gd name="connsiteY1245" fmla="*/ 3870854 h 4072308"/>
              <a:gd name="connsiteX1246" fmla="*/ 1333024 w 4126207"/>
              <a:gd name="connsiteY1246" fmla="*/ 3894667 h 4072308"/>
              <a:gd name="connsiteX1247" fmla="*/ 1391031 w 4126207"/>
              <a:gd name="connsiteY1247" fmla="*/ 3915812 h 4072308"/>
              <a:gd name="connsiteX1248" fmla="*/ 1435703 w 4126207"/>
              <a:gd name="connsiteY1248" fmla="*/ 3928957 h 4072308"/>
              <a:gd name="connsiteX1249" fmla="*/ 1530953 w 4126207"/>
              <a:gd name="connsiteY1249" fmla="*/ 3953721 h 4072308"/>
              <a:gd name="connsiteX1250" fmla="*/ 1531335 w 4126207"/>
              <a:gd name="connsiteY1250" fmla="*/ 3954006 h 4072308"/>
              <a:gd name="connsiteX1251" fmla="*/ 1602201 w 4126207"/>
              <a:gd name="connsiteY1251" fmla="*/ 3970295 h 4072308"/>
              <a:gd name="connsiteX1252" fmla="*/ 1638205 w 4126207"/>
              <a:gd name="connsiteY1252" fmla="*/ 3977629 h 4072308"/>
              <a:gd name="connsiteX1253" fmla="*/ 1674210 w 4126207"/>
              <a:gd name="connsiteY1253" fmla="*/ 3984392 h 4072308"/>
              <a:gd name="connsiteX1254" fmla="*/ 1710119 w 4126207"/>
              <a:gd name="connsiteY1254" fmla="*/ 3991060 h 4072308"/>
              <a:gd name="connsiteX1255" fmla="*/ 1746314 w 4126207"/>
              <a:gd name="connsiteY1255" fmla="*/ 3996394 h 4072308"/>
              <a:gd name="connsiteX1256" fmla="*/ 1819085 w 4126207"/>
              <a:gd name="connsiteY1256" fmla="*/ 4005919 h 4072308"/>
              <a:gd name="connsiteX1257" fmla="*/ 2066735 w 4126207"/>
              <a:gd name="connsiteY1257" fmla="*/ 4018968 h 4072308"/>
              <a:gd name="connsiteX1258" fmla="*/ 2161032 w 4126207"/>
              <a:gd name="connsiteY1258" fmla="*/ 4016682 h 4072308"/>
              <a:gd name="connsiteX1259" fmla="*/ 2209800 w 4126207"/>
              <a:gd name="connsiteY1259" fmla="*/ 4013443 h 4072308"/>
              <a:gd name="connsiteX1260" fmla="*/ 2234375 w 4126207"/>
              <a:gd name="connsiteY1260" fmla="*/ 4011633 h 4072308"/>
              <a:gd name="connsiteX1261" fmla="*/ 2258854 w 4126207"/>
              <a:gd name="connsiteY1261" fmla="*/ 4008776 h 4072308"/>
              <a:gd name="connsiteX1262" fmla="*/ 2307717 w 4126207"/>
              <a:gd name="connsiteY1262" fmla="*/ 4003061 h 4072308"/>
              <a:gd name="connsiteX1263" fmla="*/ 2355819 w 4126207"/>
              <a:gd name="connsiteY1263" fmla="*/ 3996584 h 4072308"/>
              <a:gd name="connsiteX1264" fmla="*/ 2447735 w 4126207"/>
              <a:gd name="connsiteY1264" fmla="*/ 3982106 h 4072308"/>
              <a:gd name="connsiteX1265" fmla="*/ 2486180 w 4126207"/>
              <a:gd name="connsiteY1265" fmla="*/ 3973331 h 4072308"/>
              <a:gd name="connsiteX1266" fmla="*/ 2495117 w 4126207"/>
              <a:gd name="connsiteY1266" fmla="*/ 3971346 h 4072308"/>
              <a:gd name="connsiteX1267" fmla="*/ 2487014 w 4126207"/>
              <a:gd name="connsiteY1267" fmla="*/ 3972986 h 4072308"/>
              <a:gd name="connsiteX1268" fmla="*/ 2448497 w 4126207"/>
              <a:gd name="connsiteY1268" fmla="*/ 3981629 h 4072308"/>
              <a:gd name="connsiteX1269" fmla="*/ 2356580 w 4126207"/>
              <a:gd name="connsiteY1269" fmla="*/ 3996107 h 4072308"/>
              <a:gd name="connsiteX1270" fmla="*/ 2308479 w 4126207"/>
              <a:gd name="connsiteY1270" fmla="*/ 4002584 h 4072308"/>
              <a:gd name="connsiteX1271" fmla="*/ 2259616 w 4126207"/>
              <a:gd name="connsiteY1271" fmla="*/ 4008299 h 4072308"/>
              <a:gd name="connsiteX1272" fmla="*/ 2235136 w 4126207"/>
              <a:gd name="connsiteY1272" fmla="*/ 4011157 h 4072308"/>
              <a:gd name="connsiteX1273" fmla="*/ 2210562 w 4126207"/>
              <a:gd name="connsiteY1273" fmla="*/ 4012967 h 4072308"/>
              <a:gd name="connsiteX1274" fmla="*/ 2161794 w 4126207"/>
              <a:gd name="connsiteY1274" fmla="*/ 4016205 h 4072308"/>
              <a:gd name="connsiteX1275" fmla="*/ 2067497 w 4126207"/>
              <a:gd name="connsiteY1275" fmla="*/ 4018491 h 4072308"/>
              <a:gd name="connsiteX1276" fmla="*/ 1819847 w 4126207"/>
              <a:gd name="connsiteY1276" fmla="*/ 4005442 h 4072308"/>
              <a:gd name="connsiteX1277" fmla="*/ 1819900 w 4126207"/>
              <a:gd name="connsiteY1277" fmla="*/ 4005412 h 4072308"/>
              <a:gd name="connsiteX1278" fmla="*/ 1747361 w 4126207"/>
              <a:gd name="connsiteY1278" fmla="*/ 3995917 h 4072308"/>
              <a:gd name="connsiteX1279" fmla="*/ 1711166 w 4126207"/>
              <a:gd name="connsiteY1279" fmla="*/ 3990583 h 4072308"/>
              <a:gd name="connsiteX1280" fmla="*/ 1675257 w 4126207"/>
              <a:gd name="connsiteY1280" fmla="*/ 3983916 h 4072308"/>
              <a:gd name="connsiteX1281" fmla="*/ 1639253 w 4126207"/>
              <a:gd name="connsiteY1281" fmla="*/ 3977153 h 4072308"/>
              <a:gd name="connsiteX1282" fmla="*/ 1603248 w 4126207"/>
              <a:gd name="connsiteY1282" fmla="*/ 3969819 h 4072308"/>
              <a:gd name="connsiteX1283" fmla="*/ 1531144 w 4126207"/>
              <a:gd name="connsiteY1283" fmla="*/ 3953245 h 4072308"/>
              <a:gd name="connsiteX1284" fmla="*/ 1445419 w 4126207"/>
              <a:gd name="connsiteY1284" fmla="*/ 3926861 h 4072308"/>
              <a:gd name="connsiteX1285" fmla="*/ 1424559 w 4126207"/>
              <a:gd name="connsiteY1285" fmla="*/ 3920861 h 4072308"/>
              <a:gd name="connsiteX1286" fmla="*/ 1404271 w 4126207"/>
              <a:gd name="connsiteY1286" fmla="*/ 3914002 h 4072308"/>
              <a:gd name="connsiteX1287" fmla="*/ 1364742 w 4126207"/>
              <a:gd name="connsiteY1287" fmla="*/ 3900286 h 4072308"/>
              <a:gd name="connsiteX1288" fmla="*/ 1327309 w 4126207"/>
              <a:gd name="connsiteY1288" fmla="*/ 3886475 h 4072308"/>
              <a:gd name="connsiteX1289" fmla="*/ 1297133 w 4126207"/>
              <a:gd name="connsiteY1289" fmla="*/ 3873232 h 4072308"/>
              <a:gd name="connsiteX1290" fmla="*/ 1296417 w 4126207"/>
              <a:gd name="connsiteY1290" fmla="*/ 3873000 h 4072308"/>
              <a:gd name="connsiteX1291" fmla="*/ 1327118 w 4126207"/>
              <a:gd name="connsiteY1291" fmla="*/ 3886474 h 4072308"/>
              <a:gd name="connsiteX1292" fmla="*/ 1364551 w 4126207"/>
              <a:gd name="connsiteY1292" fmla="*/ 3900285 h 4072308"/>
              <a:gd name="connsiteX1293" fmla="*/ 1404080 w 4126207"/>
              <a:gd name="connsiteY1293" fmla="*/ 3914001 h 4072308"/>
              <a:gd name="connsiteX1294" fmla="*/ 1424368 w 4126207"/>
              <a:gd name="connsiteY1294" fmla="*/ 3920860 h 4072308"/>
              <a:gd name="connsiteX1295" fmla="*/ 1445228 w 4126207"/>
              <a:gd name="connsiteY1295" fmla="*/ 3926860 h 4072308"/>
              <a:gd name="connsiteX1296" fmla="*/ 1530953 w 4126207"/>
              <a:gd name="connsiteY1296" fmla="*/ 3953244 h 4072308"/>
              <a:gd name="connsiteX1297" fmla="*/ 1435703 w 4126207"/>
              <a:gd name="connsiteY1297" fmla="*/ 3928480 h 4072308"/>
              <a:gd name="connsiteX1298" fmla="*/ 1391031 w 4126207"/>
              <a:gd name="connsiteY1298" fmla="*/ 3915335 h 4072308"/>
              <a:gd name="connsiteX1299" fmla="*/ 1333024 w 4126207"/>
              <a:gd name="connsiteY1299" fmla="*/ 3894189 h 4072308"/>
              <a:gd name="connsiteX1300" fmla="*/ 1273873 w 4126207"/>
              <a:gd name="connsiteY1300" fmla="*/ 3870377 h 4072308"/>
              <a:gd name="connsiteX1301" fmla="*/ 1154811 w 4126207"/>
              <a:gd name="connsiteY1301" fmla="*/ 3818180 h 4072308"/>
              <a:gd name="connsiteX1302" fmla="*/ 1043906 w 4126207"/>
              <a:gd name="connsiteY1302" fmla="*/ 3759944 h 4072308"/>
              <a:gd name="connsiteX1303" fmla="*/ 941775 w 4126207"/>
              <a:gd name="connsiteY1303" fmla="*/ 3695393 h 4072308"/>
              <a:gd name="connsiteX1304" fmla="*/ 938213 w 4126207"/>
              <a:gd name="connsiteY1304" fmla="*/ 3693498 h 4072308"/>
              <a:gd name="connsiteX1305" fmla="*/ 817245 w 4126207"/>
              <a:gd name="connsiteY1305" fmla="*/ 3610536 h 4072308"/>
              <a:gd name="connsiteX1306" fmla="*/ 812435 w 4126207"/>
              <a:gd name="connsiteY1306" fmla="*/ 3606456 h 4072308"/>
              <a:gd name="connsiteX1307" fmla="*/ 767873 w 4126207"/>
              <a:gd name="connsiteY1307" fmla="*/ 3571701 h 4072308"/>
              <a:gd name="connsiteX1308" fmla="*/ 767811 w 4126207"/>
              <a:gd name="connsiteY1308" fmla="*/ 3571769 h 4072308"/>
              <a:gd name="connsiteX1309" fmla="*/ 719519 w 4126207"/>
              <a:gd name="connsiteY1309" fmla="*/ 3532430 h 4072308"/>
              <a:gd name="connsiteX1310" fmla="*/ 715082 w 4126207"/>
              <a:gd name="connsiteY1310" fmla="*/ 3528377 h 4072308"/>
              <a:gd name="connsiteX1311" fmla="*/ 629984 w 4126207"/>
              <a:gd name="connsiteY1311" fmla="*/ 3458802 h 4072308"/>
              <a:gd name="connsiteX1312" fmla="*/ 585693 w 4126207"/>
              <a:gd name="connsiteY1312" fmla="*/ 3414225 h 4072308"/>
              <a:gd name="connsiteX1313" fmla="*/ 553938 w 4126207"/>
              <a:gd name="connsiteY1313" fmla="*/ 3376047 h 4072308"/>
              <a:gd name="connsiteX1314" fmla="*/ 551022 w 4126207"/>
              <a:gd name="connsiteY1314" fmla="*/ 3373077 h 4072308"/>
              <a:gd name="connsiteX1315" fmla="*/ 509546 w 4126207"/>
              <a:gd name="connsiteY1315" fmla="*/ 3327804 h 4072308"/>
              <a:gd name="connsiteX1316" fmla="*/ 497634 w 4126207"/>
              <a:gd name="connsiteY1316" fmla="*/ 3319166 h 4072308"/>
              <a:gd name="connsiteX1317" fmla="*/ 465392 w 4126207"/>
              <a:gd name="connsiteY1317" fmla="*/ 3283066 h 4072308"/>
              <a:gd name="connsiteX1318" fmla="*/ 398717 w 4126207"/>
              <a:gd name="connsiteY1318" fmla="*/ 3199246 h 4072308"/>
              <a:gd name="connsiteX1319" fmla="*/ 336518 w 4126207"/>
              <a:gd name="connsiteY1319" fmla="*/ 3110663 h 4072308"/>
              <a:gd name="connsiteX1320" fmla="*/ 303276 w 4126207"/>
              <a:gd name="connsiteY1320" fmla="*/ 3063991 h 4072308"/>
              <a:gd name="connsiteX1321" fmla="*/ 278130 w 4126207"/>
              <a:gd name="connsiteY1321" fmla="*/ 3031130 h 4072308"/>
              <a:gd name="connsiteX1322" fmla="*/ 255841 w 4126207"/>
              <a:gd name="connsiteY1322" fmla="*/ 2986362 h 4072308"/>
              <a:gd name="connsiteX1323" fmla="*/ 3788998 w 4126207"/>
              <a:gd name="connsiteY1323" fmla="*/ 2933535 h 4072308"/>
              <a:gd name="connsiteX1324" fmla="*/ 3782758 w 4126207"/>
              <a:gd name="connsiteY1324" fmla="*/ 2940547 h 4072308"/>
              <a:gd name="connsiteX1325" fmla="*/ 3704368 w 4126207"/>
              <a:gd name="connsiteY1325" fmla="*/ 3066277 h 4072308"/>
              <a:gd name="connsiteX1326" fmla="*/ 3679779 w 4126207"/>
              <a:gd name="connsiteY1326" fmla="*/ 3105299 h 4072308"/>
              <a:gd name="connsiteX1327" fmla="*/ 3678775 w 4126207"/>
              <a:gd name="connsiteY1327" fmla="*/ 3107932 h 4072308"/>
              <a:gd name="connsiteX1328" fmla="*/ 3704844 w 4126207"/>
              <a:gd name="connsiteY1328" fmla="*/ 3066562 h 4072308"/>
              <a:gd name="connsiteX1329" fmla="*/ 3783235 w 4126207"/>
              <a:gd name="connsiteY1329" fmla="*/ 2940832 h 4072308"/>
              <a:gd name="connsiteX1330" fmla="*/ 3788536 w 4126207"/>
              <a:gd name="connsiteY1330" fmla="*/ 2934874 h 4072308"/>
              <a:gd name="connsiteX1331" fmla="*/ 3860864 w 4126207"/>
              <a:gd name="connsiteY1331" fmla="*/ 2932070 h 4072308"/>
              <a:gd name="connsiteX1332" fmla="*/ 3855221 w 4126207"/>
              <a:gd name="connsiteY1332" fmla="*/ 2934092 h 4072308"/>
              <a:gd name="connsiteX1333" fmla="*/ 3855077 w 4126207"/>
              <a:gd name="connsiteY1333" fmla="*/ 2934499 h 4072308"/>
              <a:gd name="connsiteX1334" fmla="*/ 3861364 w 4126207"/>
              <a:gd name="connsiteY1334" fmla="*/ 2932474 h 4072308"/>
              <a:gd name="connsiteX1335" fmla="*/ 3567306 w 4126207"/>
              <a:gd name="connsiteY1335" fmla="*/ 2923940 h 4072308"/>
              <a:gd name="connsiteX1336" fmla="*/ 3567208 w 4126207"/>
              <a:gd name="connsiteY1336" fmla="*/ 2924307 h 4072308"/>
              <a:gd name="connsiteX1337" fmla="*/ 3572394 w 4126207"/>
              <a:gd name="connsiteY1337" fmla="*/ 2925771 h 4072308"/>
              <a:gd name="connsiteX1338" fmla="*/ 3572447 w 4126207"/>
              <a:gd name="connsiteY1338" fmla="*/ 2925688 h 4072308"/>
              <a:gd name="connsiteX1339" fmla="*/ 3572616 w 4126207"/>
              <a:gd name="connsiteY1339" fmla="*/ 2925502 h 4072308"/>
              <a:gd name="connsiteX1340" fmla="*/ 3825431 w 4126207"/>
              <a:gd name="connsiteY1340" fmla="*/ 2914830 h 4072308"/>
              <a:gd name="connsiteX1341" fmla="*/ 3821653 w 4126207"/>
              <a:gd name="connsiteY1341" fmla="*/ 2915156 h 4072308"/>
              <a:gd name="connsiteX1342" fmla="*/ 3821490 w 4126207"/>
              <a:gd name="connsiteY1342" fmla="*/ 2915781 h 4072308"/>
              <a:gd name="connsiteX1343" fmla="*/ 3825033 w 4126207"/>
              <a:gd name="connsiteY1343" fmla="*/ 2915476 h 4072308"/>
              <a:gd name="connsiteX1344" fmla="*/ 3559421 w 4126207"/>
              <a:gd name="connsiteY1344" fmla="*/ 2913293 h 4072308"/>
              <a:gd name="connsiteX1345" fmla="*/ 3558622 w 4126207"/>
              <a:gd name="connsiteY1345" fmla="*/ 2914064 h 4072308"/>
              <a:gd name="connsiteX1346" fmla="*/ 3557207 w 4126207"/>
              <a:gd name="connsiteY1346" fmla="*/ 2921496 h 4072308"/>
              <a:gd name="connsiteX1347" fmla="*/ 3551480 w 4126207"/>
              <a:gd name="connsiteY1347" fmla="*/ 2944952 h 4072308"/>
              <a:gd name="connsiteX1348" fmla="*/ 3553627 w 4126207"/>
              <a:gd name="connsiteY1348" fmla="*/ 2955141 h 4072308"/>
              <a:gd name="connsiteX1349" fmla="*/ 3553850 w 4126207"/>
              <a:gd name="connsiteY1349" fmla="*/ 2954791 h 4072308"/>
              <a:gd name="connsiteX1350" fmla="*/ 3551861 w 4126207"/>
              <a:gd name="connsiteY1350" fmla="*/ 2945464 h 4072308"/>
              <a:gd name="connsiteX1351" fmla="*/ 3557588 w 4126207"/>
              <a:gd name="connsiteY1351" fmla="*/ 2922925 h 4072308"/>
              <a:gd name="connsiteX1352" fmla="*/ 3559421 w 4126207"/>
              <a:gd name="connsiteY1352" fmla="*/ 2913293 h 4072308"/>
              <a:gd name="connsiteX1353" fmla="*/ 3586140 w 4126207"/>
              <a:gd name="connsiteY1353" fmla="*/ 2910999 h 4072308"/>
              <a:gd name="connsiteX1354" fmla="*/ 3585706 w 4126207"/>
              <a:gd name="connsiteY1354" fmla="*/ 2911478 h 4072308"/>
              <a:gd name="connsiteX1355" fmla="*/ 3578067 w 4126207"/>
              <a:gd name="connsiteY1355" fmla="*/ 2927117 h 4072308"/>
              <a:gd name="connsiteX1356" fmla="*/ 3531966 w 4126207"/>
              <a:gd name="connsiteY1356" fmla="*/ 3008936 h 4072308"/>
              <a:gd name="connsiteX1357" fmla="*/ 3500343 w 4126207"/>
              <a:gd name="connsiteY1357" fmla="*/ 3055799 h 4072308"/>
              <a:gd name="connsiteX1358" fmla="*/ 3479197 w 4126207"/>
              <a:gd name="connsiteY1358" fmla="*/ 3086850 h 4072308"/>
              <a:gd name="connsiteX1359" fmla="*/ 3468327 w 4126207"/>
              <a:gd name="connsiteY1359" fmla="*/ 3097965 h 4072308"/>
              <a:gd name="connsiteX1360" fmla="*/ 3466770 w 4126207"/>
              <a:gd name="connsiteY1360" fmla="*/ 3097916 h 4072308"/>
              <a:gd name="connsiteX1361" fmla="*/ 3466661 w 4126207"/>
              <a:gd name="connsiteY1361" fmla="*/ 3098186 h 4072308"/>
              <a:gd name="connsiteX1362" fmla="*/ 3468805 w 4126207"/>
              <a:gd name="connsiteY1362" fmla="*/ 3098251 h 4072308"/>
              <a:gd name="connsiteX1363" fmla="*/ 3479295 w 4126207"/>
              <a:gd name="connsiteY1363" fmla="*/ 3087524 h 4072308"/>
              <a:gd name="connsiteX1364" fmla="*/ 3479578 w 4126207"/>
              <a:gd name="connsiteY1364" fmla="*/ 3086756 h 4072308"/>
              <a:gd name="connsiteX1365" fmla="*/ 3500818 w 4126207"/>
              <a:gd name="connsiteY1365" fmla="*/ 3055704 h 4072308"/>
              <a:gd name="connsiteX1366" fmla="*/ 3508498 w 4126207"/>
              <a:gd name="connsiteY1366" fmla="*/ 3051584 h 4072308"/>
              <a:gd name="connsiteX1367" fmla="*/ 3508459 w 4126207"/>
              <a:gd name="connsiteY1367" fmla="*/ 3051452 h 4072308"/>
              <a:gd name="connsiteX1368" fmla="*/ 3500533 w 4126207"/>
              <a:gd name="connsiteY1368" fmla="*/ 3055704 h 4072308"/>
              <a:gd name="connsiteX1369" fmla="*/ 3532156 w 4126207"/>
              <a:gd name="connsiteY1369" fmla="*/ 3008841 h 4072308"/>
              <a:gd name="connsiteX1370" fmla="*/ 3532542 w 4126207"/>
              <a:gd name="connsiteY1370" fmla="*/ 3012991 h 4072308"/>
              <a:gd name="connsiteX1371" fmla="*/ 3532442 w 4126207"/>
              <a:gd name="connsiteY1371" fmla="*/ 3008841 h 4072308"/>
              <a:gd name="connsiteX1372" fmla="*/ 3561843 w 4126207"/>
              <a:gd name="connsiteY1372" fmla="*/ 2954258 h 4072308"/>
              <a:gd name="connsiteX1373" fmla="*/ 3578532 w 4126207"/>
              <a:gd name="connsiteY1373" fmla="*/ 2927040 h 4072308"/>
              <a:gd name="connsiteX1374" fmla="*/ 3578542 w 4126207"/>
              <a:gd name="connsiteY1374" fmla="*/ 2926641 h 4072308"/>
              <a:gd name="connsiteX1375" fmla="*/ 3629894 w 4126207"/>
              <a:gd name="connsiteY1375" fmla="*/ 2879409 h 4072308"/>
              <a:gd name="connsiteX1376" fmla="*/ 3604927 w 4126207"/>
              <a:gd name="connsiteY1376" fmla="*/ 2914163 h 4072308"/>
              <a:gd name="connsiteX1377" fmla="*/ 3587948 w 4126207"/>
              <a:gd name="connsiteY1377" fmla="*/ 2938416 h 4072308"/>
              <a:gd name="connsiteX1378" fmla="*/ 3577984 w 4126207"/>
              <a:gd name="connsiteY1378" fmla="*/ 2948440 h 4072308"/>
              <a:gd name="connsiteX1379" fmla="*/ 3577981 w 4126207"/>
              <a:gd name="connsiteY1379" fmla="*/ 2948546 h 4072308"/>
              <a:gd name="connsiteX1380" fmla="*/ 3578161 w 4126207"/>
              <a:gd name="connsiteY1380" fmla="*/ 2948262 h 4072308"/>
              <a:gd name="connsiteX1381" fmla="*/ 3605117 w 4126207"/>
              <a:gd name="connsiteY1381" fmla="*/ 2913972 h 4072308"/>
              <a:gd name="connsiteX1382" fmla="*/ 3621579 w 4126207"/>
              <a:gd name="connsiteY1382" fmla="*/ 2889670 h 4072308"/>
              <a:gd name="connsiteX1383" fmla="*/ 3629878 w 4126207"/>
              <a:gd name="connsiteY1383" fmla="*/ 2879473 h 4072308"/>
              <a:gd name="connsiteX1384" fmla="*/ 3689388 w 4126207"/>
              <a:gd name="connsiteY1384" fmla="*/ 2876952 h 4072308"/>
              <a:gd name="connsiteX1385" fmla="*/ 3689223 w 4126207"/>
              <a:gd name="connsiteY1385" fmla="*/ 2877491 h 4072308"/>
              <a:gd name="connsiteX1386" fmla="*/ 3688849 w 4126207"/>
              <a:gd name="connsiteY1386" fmla="*/ 2884729 h 4072308"/>
              <a:gd name="connsiteX1387" fmla="*/ 3689009 w 4126207"/>
              <a:gd name="connsiteY1387" fmla="*/ 2884331 h 4072308"/>
              <a:gd name="connsiteX1388" fmla="*/ 3824603 w 4126207"/>
              <a:gd name="connsiteY1388" fmla="*/ 2854732 h 4072308"/>
              <a:gd name="connsiteX1389" fmla="*/ 3824497 w 4126207"/>
              <a:gd name="connsiteY1389" fmla="*/ 2854843 h 4072308"/>
              <a:gd name="connsiteX1390" fmla="*/ 3824363 w 4126207"/>
              <a:gd name="connsiteY1390" fmla="*/ 2855714 h 4072308"/>
              <a:gd name="connsiteX1391" fmla="*/ 3823604 w 4126207"/>
              <a:gd name="connsiteY1391" fmla="*/ 2858829 h 4072308"/>
              <a:gd name="connsiteX1392" fmla="*/ 3818073 w 4126207"/>
              <a:gd name="connsiteY1392" fmla="*/ 2873765 h 4072308"/>
              <a:gd name="connsiteX1393" fmla="*/ 3813667 w 4126207"/>
              <a:gd name="connsiteY1393" fmla="*/ 2886911 h 4072308"/>
              <a:gd name="connsiteX1394" fmla="*/ 3813883 w 4126207"/>
              <a:gd name="connsiteY1394" fmla="*/ 2886840 h 4072308"/>
              <a:gd name="connsiteX1395" fmla="*/ 3818074 w 4126207"/>
              <a:gd name="connsiteY1395" fmla="*/ 2874336 h 4072308"/>
              <a:gd name="connsiteX1396" fmla="*/ 3822973 w 4126207"/>
              <a:gd name="connsiteY1396" fmla="*/ 2861415 h 4072308"/>
              <a:gd name="connsiteX1397" fmla="*/ 3823604 w 4126207"/>
              <a:gd name="connsiteY1397" fmla="*/ 2858829 h 4072308"/>
              <a:gd name="connsiteX1398" fmla="*/ 3824085 w 4126207"/>
              <a:gd name="connsiteY1398" fmla="*/ 2857530 h 4072308"/>
              <a:gd name="connsiteX1399" fmla="*/ 3824363 w 4126207"/>
              <a:gd name="connsiteY1399" fmla="*/ 2855714 h 4072308"/>
              <a:gd name="connsiteX1400" fmla="*/ 3695441 w 4126207"/>
              <a:gd name="connsiteY1400" fmla="*/ 2824748 h 4072308"/>
              <a:gd name="connsiteX1401" fmla="*/ 3695347 w 4126207"/>
              <a:gd name="connsiteY1401" fmla="*/ 2824861 h 4072308"/>
              <a:gd name="connsiteX1402" fmla="*/ 3695350 w 4126207"/>
              <a:gd name="connsiteY1402" fmla="*/ 2825422 h 4072308"/>
              <a:gd name="connsiteX1403" fmla="*/ 3694976 w 4126207"/>
              <a:gd name="connsiteY1403" fmla="*/ 2828204 h 4072308"/>
              <a:gd name="connsiteX1404" fmla="*/ 3690061 w 4126207"/>
              <a:gd name="connsiteY1404" fmla="*/ 2839879 h 4072308"/>
              <a:gd name="connsiteX1405" fmla="*/ 3688235 w 4126207"/>
              <a:gd name="connsiteY1405" fmla="*/ 2843983 h 4072308"/>
              <a:gd name="connsiteX1406" fmla="*/ 3673261 w 4126207"/>
              <a:gd name="connsiteY1406" fmla="*/ 2875245 h 4072308"/>
              <a:gd name="connsiteX1407" fmla="*/ 3661982 w 4126207"/>
              <a:gd name="connsiteY1407" fmla="*/ 2898827 h 4072308"/>
              <a:gd name="connsiteX1408" fmla="*/ 3662893 w 4126207"/>
              <a:gd name="connsiteY1408" fmla="*/ 2897210 h 4072308"/>
              <a:gd name="connsiteX1409" fmla="*/ 3671632 w 4126207"/>
              <a:gd name="connsiteY1409" fmla="*/ 2878874 h 4072308"/>
              <a:gd name="connsiteX1410" fmla="*/ 3685085 w 4126207"/>
              <a:gd name="connsiteY1410" fmla="*/ 2851065 h 4072308"/>
              <a:gd name="connsiteX1411" fmla="*/ 3688235 w 4126207"/>
              <a:gd name="connsiteY1411" fmla="*/ 2843983 h 4072308"/>
              <a:gd name="connsiteX1412" fmla="*/ 3689043 w 4126207"/>
              <a:gd name="connsiteY1412" fmla="*/ 2842296 h 4072308"/>
              <a:gd name="connsiteX1413" fmla="*/ 3690061 w 4126207"/>
              <a:gd name="connsiteY1413" fmla="*/ 2839879 h 4072308"/>
              <a:gd name="connsiteX1414" fmla="*/ 3694854 w 4126207"/>
              <a:gd name="connsiteY1414" fmla="*/ 2829103 h 4072308"/>
              <a:gd name="connsiteX1415" fmla="*/ 3694976 w 4126207"/>
              <a:gd name="connsiteY1415" fmla="*/ 2828204 h 4072308"/>
              <a:gd name="connsiteX1416" fmla="*/ 3695361 w 4126207"/>
              <a:gd name="connsiteY1416" fmla="*/ 2827288 h 4072308"/>
              <a:gd name="connsiteX1417" fmla="*/ 3695350 w 4126207"/>
              <a:gd name="connsiteY1417" fmla="*/ 2825422 h 4072308"/>
              <a:gd name="connsiteX1418" fmla="*/ 3783902 w 4126207"/>
              <a:gd name="connsiteY1418" fmla="*/ 2813197 h 4072308"/>
              <a:gd name="connsiteX1419" fmla="*/ 3771138 w 4126207"/>
              <a:gd name="connsiteY1419" fmla="*/ 2837105 h 4072308"/>
              <a:gd name="connsiteX1420" fmla="*/ 3761613 w 4126207"/>
              <a:gd name="connsiteY1420" fmla="*/ 2852631 h 4072308"/>
              <a:gd name="connsiteX1421" fmla="*/ 3752240 w 4126207"/>
              <a:gd name="connsiteY1421" fmla="*/ 2864347 h 4072308"/>
              <a:gd name="connsiteX1422" fmla="*/ 3752279 w 4126207"/>
              <a:gd name="connsiteY1422" fmla="*/ 2864633 h 4072308"/>
              <a:gd name="connsiteX1423" fmla="*/ 3761804 w 4126207"/>
              <a:gd name="connsiteY1423" fmla="*/ 2852727 h 4072308"/>
              <a:gd name="connsiteX1424" fmla="*/ 3771329 w 4126207"/>
              <a:gd name="connsiteY1424" fmla="*/ 2837201 h 4072308"/>
              <a:gd name="connsiteX1425" fmla="*/ 3782611 w 4126207"/>
              <a:gd name="connsiteY1425" fmla="*/ 2816069 h 4072308"/>
              <a:gd name="connsiteX1426" fmla="*/ 188474 w 4126207"/>
              <a:gd name="connsiteY1426" fmla="*/ 2795078 h 4072308"/>
              <a:gd name="connsiteX1427" fmla="*/ 193816 w 4126207"/>
              <a:gd name="connsiteY1427" fmla="*/ 2818578 h 4072308"/>
              <a:gd name="connsiteX1428" fmla="*/ 257842 w 4126207"/>
              <a:gd name="connsiteY1428" fmla="*/ 2968074 h 4072308"/>
              <a:gd name="connsiteX1429" fmla="*/ 278511 w 4126207"/>
              <a:gd name="connsiteY1429" fmla="*/ 3004174 h 4072308"/>
              <a:gd name="connsiteX1430" fmla="*/ 297561 w 4126207"/>
              <a:gd name="connsiteY1430" fmla="*/ 3042274 h 4072308"/>
              <a:gd name="connsiteX1431" fmla="*/ 329470 w 4126207"/>
              <a:gd name="connsiteY1431" fmla="*/ 3094757 h 4072308"/>
              <a:gd name="connsiteX1432" fmla="*/ 373475 w 4126207"/>
              <a:gd name="connsiteY1432" fmla="*/ 3158955 h 4072308"/>
              <a:gd name="connsiteX1433" fmla="*/ 399479 w 4126207"/>
              <a:gd name="connsiteY1433" fmla="*/ 3194484 h 4072308"/>
              <a:gd name="connsiteX1434" fmla="*/ 429101 w 4126207"/>
              <a:gd name="connsiteY1434" fmla="*/ 3230964 h 4072308"/>
              <a:gd name="connsiteX1435" fmla="*/ 481775 w 4126207"/>
              <a:gd name="connsiteY1435" fmla="*/ 3295692 h 4072308"/>
              <a:gd name="connsiteX1436" fmla="*/ 481782 w 4126207"/>
              <a:gd name="connsiteY1436" fmla="*/ 3295200 h 4072308"/>
              <a:gd name="connsiteX1437" fmla="*/ 429197 w 4126207"/>
              <a:gd name="connsiteY1437" fmla="*/ 3230583 h 4072308"/>
              <a:gd name="connsiteX1438" fmla="*/ 430067 w 4126207"/>
              <a:gd name="connsiteY1438" fmla="*/ 3229930 h 4072308"/>
              <a:gd name="connsiteX1439" fmla="*/ 430055 w 4126207"/>
              <a:gd name="connsiteY1439" fmla="*/ 3229916 h 4072308"/>
              <a:gd name="connsiteX1440" fmla="*/ 429820 w 4126207"/>
              <a:gd name="connsiteY1440" fmla="*/ 3229616 h 4072308"/>
              <a:gd name="connsiteX1441" fmla="*/ 428911 w 4126207"/>
              <a:gd name="connsiteY1441" fmla="*/ 3230298 h 4072308"/>
              <a:gd name="connsiteX1442" fmla="*/ 399288 w 4126207"/>
              <a:gd name="connsiteY1442" fmla="*/ 3193817 h 4072308"/>
              <a:gd name="connsiteX1443" fmla="*/ 373285 w 4126207"/>
              <a:gd name="connsiteY1443" fmla="*/ 3158289 h 4072308"/>
              <a:gd name="connsiteX1444" fmla="*/ 329279 w 4126207"/>
              <a:gd name="connsiteY1444" fmla="*/ 3094090 h 4072308"/>
              <a:gd name="connsiteX1445" fmla="*/ 297371 w 4126207"/>
              <a:gd name="connsiteY1445" fmla="*/ 3041607 h 4072308"/>
              <a:gd name="connsiteX1446" fmla="*/ 278797 w 4126207"/>
              <a:gd name="connsiteY1446" fmla="*/ 3003793 h 4072308"/>
              <a:gd name="connsiteX1447" fmla="*/ 326422 w 4126207"/>
              <a:gd name="connsiteY1447" fmla="*/ 3083898 h 4072308"/>
              <a:gd name="connsiteX1448" fmla="*/ 326458 w 4126207"/>
              <a:gd name="connsiteY1448" fmla="*/ 3083955 h 4072308"/>
              <a:gd name="connsiteX1449" fmla="*/ 279083 w 4126207"/>
              <a:gd name="connsiteY1449" fmla="*/ 3004269 h 4072308"/>
              <a:gd name="connsiteX1450" fmla="*/ 258818 w 4126207"/>
              <a:gd name="connsiteY1450" fmla="*/ 2968874 h 4072308"/>
              <a:gd name="connsiteX1451" fmla="*/ 258128 w 4126207"/>
              <a:gd name="connsiteY1451" fmla="*/ 2967979 h 4072308"/>
              <a:gd name="connsiteX1452" fmla="*/ 194343 w 4126207"/>
              <a:gd name="connsiteY1452" fmla="*/ 2818482 h 4072308"/>
              <a:gd name="connsiteX1453" fmla="*/ 189171 w 4126207"/>
              <a:gd name="connsiteY1453" fmla="*/ 2796640 h 4072308"/>
              <a:gd name="connsiteX1454" fmla="*/ 3772192 w 4126207"/>
              <a:gd name="connsiteY1454" fmla="*/ 2794598 h 4072308"/>
              <a:gd name="connsiteX1455" fmla="*/ 3771029 w 4126207"/>
              <a:gd name="connsiteY1455" fmla="*/ 2797580 h 4072308"/>
              <a:gd name="connsiteX1456" fmla="*/ 3770740 w 4126207"/>
              <a:gd name="connsiteY1456" fmla="*/ 2798388 h 4072308"/>
              <a:gd name="connsiteX1457" fmla="*/ 402730 w 4126207"/>
              <a:gd name="connsiteY1457" fmla="*/ 2773503 h 4072308"/>
              <a:gd name="connsiteX1458" fmla="*/ 402793 w 4126207"/>
              <a:gd name="connsiteY1458" fmla="*/ 2774089 h 4072308"/>
              <a:gd name="connsiteX1459" fmla="*/ 406277 w 4126207"/>
              <a:gd name="connsiteY1459" fmla="*/ 2778181 h 4072308"/>
              <a:gd name="connsiteX1460" fmla="*/ 444533 w 4126207"/>
              <a:gd name="connsiteY1460" fmla="*/ 2842344 h 4072308"/>
              <a:gd name="connsiteX1461" fmla="*/ 445542 w 4126207"/>
              <a:gd name="connsiteY1461" fmla="*/ 2843858 h 4072308"/>
              <a:gd name="connsiteX1462" fmla="*/ 455962 w 4126207"/>
              <a:gd name="connsiteY1462" fmla="*/ 2850917 h 4072308"/>
              <a:gd name="connsiteX1463" fmla="*/ 487299 w 4126207"/>
              <a:gd name="connsiteY1463" fmla="*/ 2895494 h 4072308"/>
              <a:gd name="connsiteX1464" fmla="*/ 512445 w 4126207"/>
              <a:gd name="connsiteY1464" fmla="*/ 2938165 h 4072308"/>
              <a:gd name="connsiteX1465" fmla="*/ 524542 w 4126207"/>
              <a:gd name="connsiteY1465" fmla="*/ 2962740 h 4072308"/>
              <a:gd name="connsiteX1466" fmla="*/ 536448 w 4126207"/>
              <a:gd name="connsiteY1466" fmla="*/ 2989505 h 4072308"/>
              <a:gd name="connsiteX1467" fmla="*/ 561880 w 4126207"/>
              <a:gd name="connsiteY1467" fmla="*/ 3030558 h 4072308"/>
              <a:gd name="connsiteX1468" fmla="*/ 585597 w 4126207"/>
              <a:gd name="connsiteY1468" fmla="*/ 3072944 h 4072308"/>
              <a:gd name="connsiteX1469" fmla="*/ 592455 w 4126207"/>
              <a:gd name="connsiteY1469" fmla="*/ 3091994 h 4072308"/>
              <a:gd name="connsiteX1470" fmla="*/ 619697 w 4126207"/>
              <a:gd name="connsiteY1470" fmla="*/ 3132952 h 4072308"/>
              <a:gd name="connsiteX1471" fmla="*/ 641202 w 4126207"/>
              <a:gd name="connsiteY1471" fmla="*/ 3155332 h 4072308"/>
              <a:gd name="connsiteX1472" fmla="*/ 638015 w 4126207"/>
              <a:gd name="connsiteY1472" fmla="*/ 3150635 h 4072308"/>
              <a:gd name="connsiteX1473" fmla="*/ 620840 w 4126207"/>
              <a:gd name="connsiteY1473" fmla="*/ 3132761 h 4072308"/>
              <a:gd name="connsiteX1474" fmla="*/ 593598 w 4126207"/>
              <a:gd name="connsiteY1474" fmla="*/ 3091804 h 4072308"/>
              <a:gd name="connsiteX1475" fmla="*/ 586740 w 4126207"/>
              <a:gd name="connsiteY1475" fmla="*/ 3072754 h 4072308"/>
              <a:gd name="connsiteX1476" fmla="*/ 563023 w 4126207"/>
              <a:gd name="connsiteY1476" fmla="*/ 3030368 h 4072308"/>
              <a:gd name="connsiteX1477" fmla="*/ 537591 w 4126207"/>
              <a:gd name="connsiteY1477" fmla="*/ 2989315 h 4072308"/>
              <a:gd name="connsiteX1478" fmla="*/ 525685 w 4126207"/>
              <a:gd name="connsiteY1478" fmla="*/ 2962550 h 4072308"/>
              <a:gd name="connsiteX1479" fmla="*/ 513588 w 4126207"/>
              <a:gd name="connsiteY1479" fmla="*/ 2937976 h 4072308"/>
              <a:gd name="connsiteX1480" fmla="*/ 488442 w 4126207"/>
              <a:gd name="connsiteY1480" fmla="*/ 2895303 h 4072308"/>
              <a:gd name="connsiteX1481" fmla="*/ 457105 w 4126207"/>
              <a:gd name="connsiteY1481" fmla="*/ 2850726 h 4072308"/>
              <a:gd name="connsiteX1482" fmla="*/ 445294 w 4126207"/>
              <a:gd name="connsiteY1482" fmla="*/ 2842726 h 4072308"/>
              <a:gd name="connsiteX1483" fmla="*/ 402730 w 4126207"/>
              <a:gd name="connsiteY1483" fmla="*/ 2773503 h 4072308"/>
              <a:gd name="connsiteX1484" fmla="*/ 3958951 w 4126207"/>
              <a:gd name="connsiteY1484" fmla="*/ 2765763 h 4072308"/>
              <a:gd name="connsiteX1485" fmla="*/ 3958066 w 4126207"/>
              <a:gd name="connsiteY1485" fmla="*/ 2770491 h 4072308"/>
              <a:gd name="connsiteX1486" fmla="*/ 3953759 w 4126207"/>
              <a:gd name="connsiteY1486" fmla="*/ 2783562 h 4072308"/>
              <a:gd name="connsiteX1487" fmla="*/ 3952785 w 4126207"/>
              <a:gd name="connsiteY1487" fmla="*/ 2786060 h 4072308"/>
              <a:gd name="connsiteX1488" fmla="*/ 3953760 w 4126207"/>
              <a:gd name="connsiteY1488" fmla="*/ 2783585 h 4072308"/>
              <a:gd name="connsiteX1489" fmla="*/ 3958067 w 4126207"/>
              <a:gd name="connsiteY1489" fmla="*/ 2770585 h 4072308"/>
              <a:gd name="connsiteX1490" fmla="*/ 3930491 w 4126207"/>
              <a:gd name="connsiteY1490" fmla="*/ 2752428 h 4072308"/>
              <a:gd name="connsiteX1491" fmla="*/ 3918490 w 4126207"/>
              <a:gd name="connsiteY1491" fmla="*/ 2774050 h 4072308"/>
              <a:gd name="connsiteX1492" fmla="*/ 3896392 w 4126207"/>
              <a:gd name="connsiteY1492" fmla="*/ 2819008 h 4072308"/>
              <a:gd name="connsiteX1493" fmla="*/ 3877187 w 4126207"/>
              <a:gd name="connsiteY1493" fmla="*/ 2858466 h 4072308"/>
              <a:gd name="connsiteX1494" fmla="*/ 3871762 w 4126207"/>
              <a:gd name="connsiteY1494" fmla="*/ 2869184 h 4072308"/>
              <a:gd name="connsiteX1495" fmla="*/ 3871126 w 4126207"/>
              <a:gd name="connsiteY1495" fmla="*/ 2872338 h 4072308"/>
              <a:gd name="connsiteX1496" fmla="*/ 3896963 w 4126207"/>
              <a:gd name="connsiteY1496" fmla="*/ 2819389 h 4072308"/>
              <a:gd name="connsiteX1497" fmla="*/ 3919061 w 4126207"/>
              <a:gd name="connsiteY1497" fmla="*/ 2774431 h 4072308"/>
              <a:gd name="connsiteX1498" fmla="*/ 3926955 w 4126207"/>
              <a:gd name="connsiteY1498" fmla="*/ 2758120 h 4072308"/>
              <a:gd name="connsiteX1499" fmla="*/ 3929909 w 4126207"/>
              <a:gd name="connsiteY1499" fmla="*/ 2754302 h 4072308"/>
              <a:gd name="connsiteX1500" fmla="*/ 3750203 w 4126207"/>
              <a:gd name="connsiteY1500" fmla="*/ 2739055 h 4072308"/>
              <a:gd name="connsiteX1501" fmla="*/ 3737802 w 4126207"/>
              <a:gd name="connsiteY1501" fmla="*/ 2760365 h 4072308"/>
              <a:gd name="connsiteX1502" fmla="*/ 3729865 w 4126207"/>
              <a:gd name="connsiteY1502" fmla="*/ 2768453 h 4072308"/>
              <a:gd name="connsiteX1503" fmla="*/ 3729863 w 4126207"/>
              <a:gd name="connsiteY1503" fmla="*/ 2768458 h 4072308"/>
              <a:gd name="connsiteX1504" fmla="*/ 3737849 w 4126207"/>
              <a:gd name="connsiteY1504" fmla="*/ 2760331 h 4072308"/>
              <a:gd name="connsiteX1505" fmla="*/ 3747442 w 4126207"/>
              <a:gd name="connsiteY1505" fmla="*/ 2744564 h 4072308"/>
              <a:gd name="connsiteX1506" fmla="*/ 369607 w 4126207"/>
              <a:gd name="connsiteY1506" fmla="*/ 2737843 h 4072308"/>
              <a:gd name="connsiteX1507" fmla="*/ 369177 w 4126207"/>
              <a:gd name="connsiteY1507" fmla="*/ 2740181 h 4072308"/>
              <a:gd name="connsiteX1508" fmla="*/ 372714 w 4126207"/>
              <a:gd name="connsiteY1508" fmla="*/ 2744999 h 4072308"/>
              <a:gd name="connsiteX1509" fmla="*/ 381096 w 4126207"/>
              <a:gd name="connsiteY1509" fmla="*/ 2761191 h 4072308"/>
              <a:gd name="connsiteX1510" fmla="*/ 393574 w 4126207"/>
              <a:gd name="connsiteY1510" fmla="*/ 2786147 h 4072308"/>
              <a:gd name="connsiteX1511" fmla="*/ 413767 w 4126207"/>
              <a:gd name="connsiteY1511" fmla="*/ 2835676 h 4072308"/>
              <a:gd name="connsiteX1512" fmla="*/ 418624 w 4126207"/>
              <a:gd name="connsiteY1512" fmla="*/ 2861204 h 4072308"/>
              <a:gd name="connsiteX1513" fmla="*/ 438436 w 4126207"/>
              <a:gd name="connsiteY1513" fmla="*/ 2895684 h 4072308"/>
              <a:gd name="connsiteX1514" fmla="*/ 473488 w 4126207"/>
              <a:gd name="connsiteY1514" fmla="*/ 2950072 h 4072308"/>
              <a:gd name="connsiteX1515" fmla="*/ 492217 w 4126207"/>
              <a:gd name="connsiteY1515" fmla="*/ 2977028 h 4072308"/>
              <a:gd name="connsiteX1516" fmla="*/ 504474 w 4126207"/>
              <a:gd name="connsiteY1516" fmla="*/ 2996477 h 4072308"/>
              <a:gd name="connsiteX1517" fmla="*/ 513970 w 4126207"/>
              <a:gd name="connsiteY1517" fmla="*/ 3008364 h 4072308"/>
              <a:gd name="connsiteX1518" fmla="*/ 475012 w 4126207"/>
              <a:gd name="connsiteY1518" fmla="*/ 2949310 h 4072308"/>
              <a:gd name="connsiteX1519" fmla="*/ 439961 w 4126207"/>
              <a:gd name="connsiteY1519" fmla="*/ 2894922 h 4072308"/>
              <a:gd name="connsiteX1520" fmla="*/ 420149 w 4126207"/>
              <a:gd name="connsiteY1520" fmla="*/ 2860441 h 4072308"/>
              <a:gd name="connsiteX1521" fmla="*/ 415291 w 4126207"/>
              <a:gd name="connsiteY1521" fmla="*/ 2834915 h 4072308"/>
              <a:gd name="connsiteX1522" fmla="*/ 395098 w 4126207"/>
              <a:gd name="connsiteY1522" fmla="*/ 2785384 h 4072308"/>
              <a:gd name="connsiteX1523" fmla="*/ 382620 w 4126207"/>
              <a:gd name="connsiteY1523" fmla="*/ 2760429 h 4072308"/>
              <a:gd name="connsiteX1524" fmla="*/ 374238 w 4126207"/>
              <a:gd name="connsiteY1524" fmla="*/ 2744236 h 4072308"/>
              <a:gd name="connsiteX1525" fmla="*/ 369607 w 4126207"/>
              <a:gd name="connsiteY1525" fmla="*/ 2737843 h 4072308"/>
              <a:gd name="connsiteX1526" fmla="*/ 3702082 w 4126207"/>
              <a:gd name="connsiteY1526" fmla="*/ 2726711 h 4072308"/>
              <a:gd name="connsiteX1527" fmla="*/ 3702081 w 4126207"/>
              <a:gd name="connsiteY1527" fmla="*/ 2726712 h 4072308"/>
              <a:gd name="connsiteX1528" fmla="*/ 3702000 w 4126207"/>
              <a:gd name="connsiteY1528" fmla="*/ 2726963 h 4072308"/>
              <a:gd name="connsiteX1529" fmla="*/ 3941697 w 4126207"/>
              <a:gd name="connsiteY1529" fmla="*/ 2712058 h 4072308"/>
              <a:gd name="connsiteX1530" fmla="*/ 3938747 w 4126207"/>
              <a:gd name="connsiteY1530" fmla="*/ 2722768 h 4072308"/>
              <a:gd name="connsiteX1531" fmla="*/ 3941552 w 4126207"/>
              <a:gd name="connsiteY1531" fmla="*/ 2720627 h 4072308"/>
              <a:gd name="connsiteX1532" fmla="*/ 3941830 w 4126207"/>
              <a:gd name="connsiteY1532" fmla="*/ 2720051 h 4072308"/>
              <a:gd name="connsiteX1533" fmla="*/ 3938922 w 4126207"/>
              <a:gd name="connsiteY1533" fmla="*/ 2722377 h 4072308"/>
              <a:gd name="connsiteX1534" fmla="*/ 3662776 w 4126207"/>
              <a:gd name="connsiteY1534" fmla="*/ 2664827 h 4072308"/>
              <a:gd name="connsiteX1535" fmla="*/ 3651219 w 4126207"/>
              <a:gd name="connsiteY1535" fmla="*/ 2695373 h 4072308"/>
              <a:gd name="connsiteX1536" fmla="*/ 3642753 w 4126207"/>
              <a:gd name="connsiteY1536" fmla="*/ 2717411 h 4072308"/>
              <a:gd name="connsiteX1537" fmla="*/ 3642880 w 4126207"/>
              <a:gd name="connsiteY1537" fmla="*/ 2718036 h 4072308"/>
              <a:gd name="connsiteX1538" fmla="*/ 3651218 w 4126207"/>
              <a:gd name="connsiteY1538" fmla="*/ 2696326 h 4072308"/>
              <a:gd name="connsiteX1539" fmla="*/ 3662791 w 4126207"/>
              <a:gd name="connsiteY1539" fmla="*/ 2665596 h 4072308"/>
              <a:gd name="connsiteX1540" fmla="*/ 198020 w 4126207"/>
              <a:gd name="connsiteY1540" fmla="*/ 2647357 h 4072308"/>
              <a:gd name="connsiteX1541" fmla="*/ 197822 w 4126207"/>
              <a:gd name="connsiteY1541" fmla="*/ 2648713 h 4072308"/>
              <a:gd name="connsiteX1542" fmla="*/ 209931 w 4126207"/>
              <a:gd name="connsiteY1542" fmla="*/ 2692707 h 4072308"/>
              <a:gd name="connsiteX1543" fmla="*/ 215624 w 4126207"/>
              <a:gd name="connsiteY1543" fmla="*/ 2711039 h 4072308"/>
              <a:gd name="connsiteX1544" fmla="*/ 216404 w 4126207"/>
              <a:gd name="connsiteY1544" fmla="*/ 2714910 h 4072308"/>
              <a:gd name="connsiteX1545" fmla="*/ 216920 w 4126207"/>
              <a:gd name="connsiteY1545" fmla="*/ 2715661 h 4072308"/>
              <a:gd name="connsiteX1546" fmla="*/ 210027 w 4126207"/>
              <a:gd name="connsiteY1546" fmla="*/ 2691087 h 4072308"/>
              <a:gd name="connsiteX1547" fmla="*/ 201208 w 4126207"/>
              <a:gd name="connsiteY1547" fmla="*/ 2662254 h 4072308"/>
              <a:gd name="connsiteX1548" fmla="*/ 3981040 w 4126207"/>
              <a:gd name="connsiteY1548" fmla="*/ 2638624 h 4072308"/>
              <a:gd name="connsiteX1549" fmla="*/ 3981165 w 4126207"/>
              <a:gd name="connsiteY1549" fmla="*/ 2639462 h 4072308"/>
              <a:gd name="connsiteX1550" fmla="*/ 3981464 w 4126207"/>
              <a:gd name="connsiteY1550" fmla="*/ 2641056 h 4072308"/>
              <a:gd name="connsiteX1551" fmla="*/ 3981165 w 4126207"/>
              <a:gd name="connsiteY1551" fmla="*/ 2639271 h 4072308"/>
              <a:gd name="connsiteX1552" fmla="*/ 3980271 w 4126207"/>
              <a:gd name="connsiteY1552" fmla="*/ 2634656 h 4072308"/>
              <a:gd name="connsiteX1553" fmla="*/ 3979493 w 4126207"/>
              <a:gd name="connsiteY1553" fmla="*/ 2635966 h 4072308"/>
              <a:gd name="connsiteX1554" fmla="*/ 3977045 w 4126207"/>
              <a:gd name="connsiteY1554" fmla="*/ 2639366 h 4072308"/>
              <a:gd name="connsiteX1555" fmla="*/ 3975693 w 4126207"/>
              <a:gd name="connsiteY1555" fmla="*/ 2642369 h 4072308"/>
              <a:gd name="connsiteX1556" fmla="*/ 3973686 w 4126207"/>
              <a:gd name="connsiteY1556" fmla="*/ 2645752 h 4072308"/>
              <a:gd name="connsiteX1557" fmla="*/ 3960782 w 4126207"/>
              <a:gd name="connsiteY1557" fmla="*/ 2677371 h 4072308"/>
              <a:gd name="connsiteX1558" fmla="*/ 3957632 w 4126207"/>
              <a:gd name="connsiteY1558" fmla="*/ 2684997 h 4072308"/>
              <a:gd name="connsiteX1559" fmla="*/ 3960781 w 4126207"/>
              <a:gd name="connsiteY1559" fmla="*/ 2677562 h 4072308"/>
              <a:gd name="connsiteX1560" fmla="*/ 3970610 w 4126207"/>
              <a:gd name="connsiteY1560" fmla="*/ 2653660 h 4072308"/>
              <a:gd name="connsiteX1561" fmla="*/ 3975693 w 4126207"/>
              <a:gd name="connsiteY1561" fmla="*/ 2642369 h 4072308"/>
              <a:gd name="connsiteX1562" fmla="*/ 3979493 w 4126207"/>
              <a:gd name="connsiteY1562" fmla="*/ 2635966 h 4072308"/>
              <a:gd name="connsiteX1563" fmla="*/ 3980306 w 4126207"/>
              <a:gd name="connsiteY1563" fmla="*/ 2634838 h 4072308"/>
              <a:gd name="connsiteX1564" fmla="*/ 4015921 w 4126207"/>
              <a:gd name="connsiteY1564" fmla="*/ 2624959 h 4072308"/>
              <a:gd name="connsiteX1565" fmla="*/ 4011931 w 4126207"/>
              <a:gd name="connsiteY1565" fmla="*/ 2630413 h 4072308"/>
              <a:gd name="connsiteX1566" fmla="*/ 3988880 w 4126207"/>
              <a:gd name="connsiteY1566" fmla="*/ 2698231 h 4072308"/>
              <a:gd name="connsiteX1567" fmla="*/ 3963163 w 4126207"/>
              <a:gd name="connsiteY1567" fmla="*/ 2767763 h 4072308"/>
              <a:gd name="connsiteX1568" fmla="*/ 3950399 w 4126207"/>
              <a:gd name="connsiteY1568" fmla="*/ 2801673 h 4072308"/>
              <a:gd name="connsiteX1569" fmla="*/ 3936398 w 4126207"/>
              <a:gd name="connsiteY1569" fmla="*/ 2834915 h 4072308"/>
              <a:gd name="connsiteX1570" fmla="*/ 3907156 w 4126207"/>
              <a:gd name="connsiteY1570" fmla="*/ 2901590 h 4072308"/>
              <a:gd name="connsiteX1571" fmla="*/ 3872961 w 4126207"/>
              <a:gd name="connsiteY1571" fmla="*/ 2970074 h 4072308"/>
              <a:gd name="connsiteX1572" fmla="*/ 3843053 w 4126207"/>
              <a:gd name="connsiteY1572" fmla="*/ 3028844 h 4072308"/>
              <a:gd name="connsiteX1573" fmla="*/ 3829908 w 4126207"/>
              <a:gd name="connsiteY1573" fmla="*/ 3079707 h 4072308"/>
              <a:gd name="connsiteX1574" fmla="*/ 3806762 w 4126207"/>
              <a:gd name="connsiteY1574" fmla="*/ 3116092 h 4072308"/>
              <a:gd name="connsiteX1575" fmla="*/ 3778187 w 4126207"/>
              <a:gd name="connsiteY1575" fmla="*/ 3161241 h 4072308"/>
              <a:gd name="connsiteX1576" fmla="*/ 3729610 w 4126207"/>
              <a:gd name="connsiteY1576" fmla="*/ 3234203 h 4072308"/>
              <a:gd name="connsiteX1577" fmla="*/ 3724285 w 4126207"/>
              <a:gd name="connsiteY1577" fmla="*/ 3239971 h 4072308"/>
              <a:gd name="connsiteX1578" fmla="*/ 3723102 w 4126207"/>
              <a:gd name="connsiteY1578" fmla="*/ 3242857 h 4072308"/>
              <a:gd name="connsiteX1579" fmla="*/ 3730086 w 4126207"/>
              <a:gd name="connsiteY1579" fmla="*/ 3235346 h 4072308"/>
              <a:gd name="connsiteX1580" fmla="*/ 3778663 w 4126207"/>
              <a:gd name="connsiteY1580" fmla="*/ 3162384 h 4072308"/>
              <a:gd name="connsiteX1581" fmla="*/ 3807238 w 4126207"/>
              <a:gd name="connsiteY1581" fmla="*/ 3117235 h 4072308"/>
              <a:gd name="connsiteX1582" fmla="*/ 3812953 w 4126207"/>
              <a:gd name="connsiteY1582" fmla="*/ 3121332 h 4072308"/>
              <a:gd name="connsiteX1583" fmla="*/ 3828669 w 4126207"/>
              <a:gd name="connsiteY1583" fmla="*/ 3107330 h 4072308"/>
              <a:gd name="connsiteX1584" fmla="*/ 3875437 w 4126207"/>
              <a:gd name="connsiteY1584" fmla="*/ 3031130 h 4072308"/>
              <a:gd name="connsiteX1585" fmla="*/ 3881642 w 4126207"/>
              <a:gd name="connsiteY1585" fmla="*/ 3021774 h 4072308"/>
              <a:gd name="connsiteX1586" fmla="*/ 3875056 w 4126207"/>
              <a:gd name="connsiteY1586" fmla="*/ 3030463 h 4072308"/>
              <a:gd name="connsiteX1587" fmla="*/ 3875054 w 4126207"/>
              <a:gd name="connsiteY1587" fmla="*/ 3030466 h 4072308"/>
              <a:gd name="connsiteX1588" fmla="*/ 3828288 w 4126207"/>
              <a:gd name="connsiteY1588" fmla="*/ 3106662 h 4072308"/>
              <a:gd name="connsiteX1589" fmla="*/ 3816287 w 4126207"/>
              <a:gd name="connsiteY1589" fmla="*/ 3121128 h 4072308"/>
              <a:gd name="connsiteX1590" fmla="*/ 3812573 w 4126207"/>
              <a:gd name="connsiteY1590" fmla="*/ 3120664 h 4072308"/>
              <a:gd name="connsiteX1591" fmla="*/ 3812572 w 4126207"/>
              <a:gd name="connsiteY1591" fmla="*/ 3120665 h 4072308"/>
              <a:gd name="connsiteX1592" fmla="*/ 3807238 w 4126207"/>
              <a:gd name="connsiteY1592" fmla="*/ 3116570 h 4072308"/>
              <a:gd name="connsiteX1593" fmla="*/ 3830384 w 4126207"/>
              <a:gd name="connsiteY1593" fmla="*/ 3080184 h 4072308"/>
              <a:gd name="connsiteX1594" fmla="*/ 3863816 w 4126207"/>
              <a:gd name="connsiteY1594" fmla="*/ 3023796 h 4072308"/>
              <a:gd name="connsiteX1595" fmla="*/ 3880485 w 4126207"/>
              <a:gd name="connsiteY1595" fmla="*/ 2995221 h 4072308"/>
              <a:gd name="connsiteX1596" fmla="*/ 3896011 w 4126207"/>
              <a:gd name="connsiteY1596" fmla="*/ 2966646 h 4072308"/>
              <a:gd name="connsiteX1597" fmla="*/ 3927729 w 4126207"/>
              <a:gd name="connsiteY1597" fmla="*/ 2915116 h 4072308"/>
              <a:gd name="connsiteX1598" fmla="*/ 3946779 w 4126207"/>
              <a:gd name="connsiteY1598" fmla="*/ 2890065 h 4072308"/>
              <a:gd name="connsiteX1599" fmla="*/ 3965829 w 4126207"/>
              <a:gd name="connsiteY1599" fmla="*/ 2855584 h 4072308"/>
              <a:gd name="connsiteX1600" fmla="*/ 3977164 w 4126207"/>
              <a:gd name="connsiteY1600" fmla="*/ 2822056 h 4072308"/>
              <a:gd name="connsiteX1601" fmla="*/ 3976441 w 4126207"/>
              <a:gd name="connsiteY1601" fmla="*/ 2821506 h 4072308"/>
              <a:gd name="connsiteX1602" fmla="*/ 3977592 w 4126207"/>
              <a:gd name="connsiteY1602" fmla="*/ 2824938 h 4072308"/>
              <a:gd name="connsiteX1603" fmla="*/ 3965067 w 4126207"/>
              <a:gd name="connsiteY1603" fmla="*/ 2854917 h 4072308"/>
              <a:gd name="connsiteX1604" fmla="*/ 3946017 w 4126207"/>
              <a:gd name="connsiteY1604" fmla="*/ 2889398 h 4072308"/>
              <a:gd name="connsiteX1605" fmla="*/ 3926967 w 4126207"/>
              <a:gd name="connsiteY1605" fmla="*/ 2914449 h 4072308"/>
              <a:gd name="connsiteX1606" fmla="*/ 3909858 w 4126207"/>
              <a:gd name="connsiteY1606" fmla="*/ 2942286 h 4072308"/>
              <a:gd name="connsiteX1607" fmla="*/ 3899172 w 4126207"/>
              <a:gd name="connsiteY1607" fmla="*/ 2959617 h 4072308"/>
              <a:gd name="connsiteX1608" fmla="*/ 3896011 w 4126207"/>
              <a:gd name="connsiteY1608" fmla="*/ 2966550 h 4072308"/>
              <a:gd name="connsiteX1609" fmla="*/ 3880485 w 4126207"/>
              <a:gd name="connsiteY1609" fmla="*/ 2995125 h 4072308"/>
              <a:gd name="connsiteX1610" fmla="*/ 3863816 w 4126207"/>
              <a:gd name="connsiteY1610" fmla="*/ 3023700 h 4072308"/>
              <a:gd name="connsiteX1611" fmla="*/ 3830383 w 4126207"/>
              <a:gd name="connsiteY1611" fmla="*/ 3079993 h 4072308"/>
              <a:gd name="connsiteX1612" fmla="*/ 3843528 w 4126207"/>
              <a:gd name="connsiteY1612" fmla="*/ 3029129 h 4072308"/>
              <a:gd name="connsiteX1613" fmla="*/ 3873436 w 4126207"/>
              <a:gd name="connsiteY1613" fmla="*/ 2970360 h 4072308"/>
              <a:gd name="connsiteX1614" fmla="*/ 3907631 w 4126207"/>
              <a:gd name="connsiteY1614" fmla="*/ 2901875 h 4072308"/>
              <a:gd name="connsiteX1615" fmla="*/ 3936873 w 4126207"/>
              <a:gd name="connsiteY1615" fmla="*/ 2835200 h 4072308"/>
              <a:gd name="connsiteX1616" fmla="*/ 3951256 w 4126207"/>
              <a:gd name="connsiteY1616" fmla="*/ 2801863 h 4072308"/>
              <a:gd name="connsiteX1617" fmla="*/ 3964019 w 4126207"/>
              <a:gd name="connsiteY1617" fmla="*/ 2767954 h 4072308"/>
              <a:gd name="connsiteX1618" fmla="*/ 3989736 w 4126207"/>
              <a:gd name="connsiteY1618" fmla="*/ 2698421 h 4072308"/>
              <a:gd name="connsiteX1619" fmla="*/ 4012787 w 4126207"/>
              <a:gd name="connsiteY1619" fmla="*/ 2630603 h 4072308"/>
              <a:gd name="connsiteX1620" fmla="*/ 4015658 w 4126207"/>
              <a:gd name="connsiteY1620" fmla="*/ 2626456 h 4072308"/>
              <a:gd name="connsiteX1621" fmla="*/ 142731 w 4126207"/>
              <a:gd name="connsiteY1621" fmla="*/ 2605930 h 4072308"/>
              <a:gd name="connsiteX1622" fmla="*/ 148160 w 4126207"/>
              <a:gd name="connsiteY1622" fmla="*/ 2622760 h 4072308"/>
              <a:gd name="connsiteX1623" fmla="*/ 156624 w 4126207"/>
              <a:gd name="connsiteY1623" fmla="*/ 2646852 h 4072308"/>
              <a:gd name="connsiteX1624" fmla="*/ 304755 w 4126207"/>
              <a:gd name="connsiteY1624" fmla="*/ 2598122 h 4072308"/>
              <a:gd name="connsiteX1625" fmla="*/ 303685 w 4126207"/>
              <a:gd name="connsiteY1625" fmla="*/ 2598550 h 4072308"/>
              <a:gd name="connsiteX1626" fmla="*/ 315183 w 4126207"/>
              <a:gd name="connsiteY1626" fmla="*/ 2629365 h 4072308"/>
              <a:gd name="connsiteX1627" fmla="*/ 327946 w 4126207"/>
              <a:gd name="connsiteY1627" fmla="*/ 2660321 h 4072308"/>
              <a:gd name="connsiteX1628" fmla="*/ 340996 w 4126207"/>
              <a:gd name="connsiteY1628" fmla="*/ 2692135 h 4072308"/>
              <a:gd name="connsiteX1629" fmla="*/ 355664 w 4126207"/>
              <a:gd name="connsiteY1629" fmla="*/ 2725663 h 4072308"/>
              <a:gd name="connsiteX1630" fmla="*/ 368201 w 4126207"/>
              <a:gd name="connsiteY1630" fmla="*/ 2751082 h 4072308"/>
              <a:gd name="connsiteX1631" fmla="*/ 368309 w 4126207"/>
              <a:gd name="connsiteY1631" fmla="*/ 2748211 h 4072308"/>
              <a:gd name="connsiteX1632" fmla="*/ 366252 w 4126207"/>
              <a:gd name="connsiteY1632" fmla="*/ 2745013 h 4072308"/>
              <a:gd name="connsiteX1633" fmla="*/ 357188 w 4126207"/>
              <a:gd name="connsiteY1633" fmla="*/ 2724900 h 4072308"/>
              <a:gd name="connsiteX1634" fmla="*/ 342520 w 4126207"/>
              <a:gd name="connsiteY1634" fmla="*/ 2691373 h 4072308"/>
              <a:gd name="connsiteX1635" fmla="*/ 329470 w 4126207"/>
              <a:gd name="connsiteY1635" fmla="*/ 2659559 h 4072308"/>
              <a:gd name="connsiteX1636" fmla="*/ 316707 w 4126207"/>
              <a:gd name="connsiteY1636" fmla="*/ 2628603 h 4072308"/>
              <a:gd name="connsiteX1637" fmla="*/ 291792 w 4126207"/>
              <a:gd name="connsiteY1637" fmla="*/ 2585971 h 4072308"/>
              <a:gd name="connsiteX1638" fmla="*/ 291909 w 4126207"/>
              <a:gd name="connsiteY1638" fmla="*/ 2586793 h 4072308"/>
              <a:gd name="connsiteX1639" fmla="*/ 294907 w 4126207"/>
              <a:gd name="connsiteY1639" fmla="*/ 2590217 h 4072308"/>
              <a:gd name="connsiteX1640" fmla="*/ 300659 w 4126207"/>
              <a:gd name="connsiteY1640" fmla="*/ 2598471 h 4072308"/>
              <a:gd name="connsiteX1641" fmla="*/ 302084 w 4126207"/>
              <a:gd name="connsiteY1641" fmla="*/ 2597919 h 4072308"/>
              <a:gd name="connsiteX1642" fmla="*/ 294198 w 4126207"/>
              <a:gd name="connsiteY1642" fmla="*/ 2586975 h 4072308"/>
              <a:gd name="connsiteX1643" fmla="*/ 291792 w 4126207"/>
              <a:gd name="connsiteY1643" fmla="*/ 2585971 h 4072308"/>
              <a:gd name="connsiteX1644" fmla="*/ 299729 w 4126207"/>
              <a:gd name="connsiteY1644" fmla="*/ 2580983 h 4072308"/>
              <a:gd name="connsiteX1645" fmla="*/ 300806 w 4126207"/>
              <a:gd name="connsiteY1645" fmla="*/ 2584146 h 4072308"/>
              <a:gd name="connsiteX1646" fmla="*/ 302658 w 4126207"/>
              <a:gd name="connsiteY1646" fmla="*/ 2587717 h 4072308"/>
              <a:gd name="connsiteX1647" fmla="*/ 304706 w 4126207"/>
              <a:gd name="connsiteY1647" fmla="*/ 2590217 h 4072308"/>
              <a:gd name="connsiteX1648" fmla="*/ 304630 w 4126207"/>
              <a:gd name="connsiteY1648" fmla="*/ 2589577 h 4072308"/>
              <a:gd name="connsiteX1649" fmla="*/ 303419 w 4126207"/>
              <a:gd name="connsiteY1649" fmla="*/ 2588099 h 4072308"/>
              <a:gd name="connsiteX1650" fmla="*/ 93157 w 4126207"/>
              <a:gd name="connsiteY1650" fmla="*/ 2578444 h 4072308"/>
              <a:gd name="connsiteX1651" fmla="*/ 94679 w 4126207"/>
              <a:gd name="connsiteY1651" fmla="*/ 2583646 h 4072308"/>
              <a:gd name="connsiteX1652" fmla="*/ 109823 w 4126207"/>
              <a:gd name="connsiteY1652" fmla="*/ 2628794 h 4072308"/>
              <a:gd name="connsiteX1653" fmla="*/ 124206 w 4126207"/>
              <a:gd name="connsiteY1653" fmla="*/ 2672800 h 4072308"/>
              <a:gd name="connsiteX1654" fmla="*/ 139160 w 4126207"/>
              <a:gd name="connsiteY1654" fmla="*/ 2714805 h 4072308"/>
              <a:gd name="connsiteX1655" fmla="*/ 153067 w 4126207"/>
              <a:gd name="connsiteY1655" fmla="*/ 2755000 h 4072308"/>
              <a:gd name="connsiteX1656" fmla="*/ 159449 w 4126207"/>
              <a:gd name="connsiteY1656" fmla="*/ 2774050 h 4072308"/>
              <a:gd name="connsiteX1657" fmla="*/ 166116 w 4126207"/>
              <a:gd name="connsiteY1657" fmla="*/ 2793100 h 4072308"/>
              <a:gd name="connsiteX1658" fmla="*/ 191834 w 4126207"/>
              <a:gd name="connsiteY1658" fmla="*/ 2853489 h 4072308"/>
              <a:gd name="connsiteX1659" fmla="*/ 215083 w 4126207"/>
              <a:gd name="connsiteY1659" fmla="*/ 2898382 h 4072308"/>
              <a:gd name="connsiteX1660" fmla="*/ 217342 w 4126207"/>
              <a:gd name="connsiteY1660" fmla="*/ 2903039 h 4072308"/>
              <a:gd name="connsiteX1661" fmla="*/ 214988 w 4126207"/>
              <a:gd name="connsiteY1661" fmla="*/ 2898173 h 4072308"/>
              <a:gd name="connsiteX1662" fmla="*/ 191738 w 4126207"/>
              <a:gd name="connsiteY1662" fmla="*/ 2853012 h 4072308"/>
              <a:gd name="connsiteX1663" fmla="*/ 166021 w 4126207"/>
              <a:gd name="connsiteY1663" fmla="*/ 2792624 h 4072308"/>
              <a:gd name="connsiteX1664" fmla="*/ 159353 w 4126207"/>
              <a:gd name="connsiteY1664" fmla="*/ 2773574 h 4072308"/>
              <a:gd name="connsiteX1665" fmla="*/ 152972 w 4126207"/>
              <a:gd name="connsiteY1665" fmla="*/ 2754524 h 4072308"/>
              <a:gd name="connsiteX1666" fmla="*/ 139065 w 4126207"/>
              <a:gd name="connsiteY1666" fmla="*/ 2714328 h 4072308"/>
              <a:gd name="connsiteX1667" fmla="*/ 124111 w 4126207"/>
              <a:gd name="connsiteY1667" fmla="*/ 2672323 h 4072308"/>
              <a:gd name="connsiteX1668" fmla="*/ 109728 w 4126207"/>
              <a:gd name="connsiteY1668" fmla="*/ 2628318 h 4072308"/>
              <a:gd name="connsiteX1669" fmla="*/ 94583 w 4126207"/>
              <a:gd name="connsiteY1669" fmla="*/ 2583169 h 4072308"/>
              <a:gd name="connsiteX1670" fmla="*/ 303324 w 4126207"/>
              <a:gd name="connsiteY1670" fmla="*/ 2572441 h 4072308"/>
              <a:gd name="connsiteX1671" fmla="*/ 303366 w 4126207"/>
              <a:gd name="connsiteY1671" fmla="*/ 2572801 h 4072308"/>
              <a:gd name="connsiteX1672" fmla="*/ 307277 w 4126207"/>
              <a:gd name="connsiteY1672" fmla="*/ 2576406 h 4072308"/>
              <a:gd name="connsiteX1673" fmla="*/ 335376 w 4126207"/>
              <a:gd name="connsiteY1673" fmla="*/ 2636699 h 4072308"/>
              <a:gd name="connsiteX1674" fmla="*/ 355950 w 4126207"/>
              <a:gd name="connsiteY1674" fmla="*/ 2682705 h 4072308"/>
              <a:gd name="connsiteX1675" fmla="*/ 375762 w 4126207"/>
              <a:gd name="connsiteY1675" fmla="*/ 2726710 h 4072308"/>
              <a:gd name="connsiteX1676" fmla="*/ 396717 w 4126207"/>
              <a:gd name="connsiteY1676" fmla="*/ 2774335 h 4072308"/>
              <a:gd name="connsiteX1677" fmla="*/ 423673 w 4126207"/>
              <a:gd name="connsiteY1677" fmla="*/ 2830247 h 4072308"/>
              <a:gd name="connsiteX1678" fmla="*/ 419508 w 4126207"/>
              <a:gd name="connsiteY1678" fmla="*/ 2820411 h 4072308"/>
              <a:gd name="connsiteX1679" fmla="*/ 397478 w 4126207"/>
              <a:gd name="connsiteY1679" fmla="*/ 2774717 h 4072308"/>
              <a:gd name="connsiteX1680" fmla="*/ 376523 w 4126207"/>
              <a:gd name="connsiteY1680" fmla="*/ 2727092 h 4072308"/>
              <a:gd name="connsiteX1681" fmla="*/ 356711 w 4126207"/>
              <a:gd name="connsiteY1681" fmla="*/ 2683086 h 4072308"/>
              <a:gd name="connsiteX1682" fmla="*/ 336137 w 4126207"/>
              <a:gd name="connsiteY1682" fmla="*/ 2637081 h 4072308"/>
              <a:gd name="connsiteX1683" fmla="*/ 308039 w 4126207"/>
              <a:gd name="connsiteY1683" fmla="*/ 2576787 h 4072308"/>
              <a:gd name="connsiteX1684" fmla="*/ 303324 w 4126207"/>
              <a:gd name="connsiteY1684" fmla="*/ 2572441 h 4072308"/>
              <a:gd name="connsiteX1685" fmla="*/ 142764 w 4126207"/>
              <a:gd name="connsiteY1685" fmla="*/ 2555162 h 4072308"/>
              <a:gd name="connsiteX1686" fmla="*/ 142591 w 4126207"/>
              <a:gd name="connsiteY1686" fmla="*/ 2555985 h 4072308"/>
              <a:gd name="connsiteX1687" fmla="*/ 144971 w 4126207"/>
              <a:gd name="connsiteY1687" fmla="*/ 2558499 h 4072308"/>
              <a:gd name="connsiteX1688" fmla="*/ 158592 w 4126207"/>
              <a:gd name="connsiteY1688" fmla="*/ 2589836 h 4072308"/>
              <a:gd name="connsiteX1689" fmla="*/ 187167 w 4126207"/>
              <a:gd name="connsiteY1689" fmla="*/ 2660417 h 4072308"/>
              <a:gd name="connsiteX1690" fmla="*/ 202312 w 4126207"/>
              <a:gd name="connsiteY1690" fmla="*/ 2698136 h 4072308"/>
              <a:gd name="connsiteX1691" fmla="*/ 216123 w 4126207"/>
              <a:gd name="connsiteY1691" fmla="*/ 2741189 h 4072308"/>
              <a:gd name="connsiteX1692" fmla="*/ 241174 w 4126207"/>
              <a:gd name="connsiteY1692" fmla="*/ 2795958 h 4072308"/>
              <a:gd name="connsiteX1693" fmla="*/ 256795 w 4126207"/>
              <a:gd name="connsiteY1693" fmla="*/ 2829771 h 4072308"/>
              <a:gd name="connsiteX1694" fmla="*/ 261489 w 4126207"/>
              <a:gd name="connsiteY1694" fmla="*/ 2842460 h 4072308"/>
              <a:gd name="connsiteX1695" fmla="*/ 262167 w 4126207"/>
              <a:gd name="connsiteY1695" fmla="*/ 2843845 h 4072308"/>
              <a:gd name="connsiteX1696" fmla="*/ 256890 w 4126207"/>
              <a:gd name="connsiteY1696" fmla="*/ 2829581 h 4072308"/>
              <a:gd name="connsiteX1697" fmla="*/ 241269 w 4126207"/>
              <a:gd name="connsiteY1697" fmla="*/ 2795767 h 4072308"/>
              <a:gd name="connsiteX1698" fmla="*/ 216218 w 4126207"/>
              <a:gd name="connsiteY1698" fmla="*/ 2740998 h 4072308"/>
              <a:gd name="connsiteX1699" fmla="*/ 202407 w 4126207"/>
              <a:gd name="connsiteY1699" fmla="*/ 2697945 h 4072308"/>
              <a:gd name="connsiteX1700" fmla="*/ 218695 w 4126207"/>
              <a:gd name="connsiteY1700" fmla="*/ 2738045 h 4072308"/>
              <a:gd name="connsiteX1701" fmla="*/ 234220 w 4126207"/>
              <a:gd name="connsiteY1701" fmla="*/ 2771383 h 4072308"/>
              <a:gd name="connsiteX1702" fmla="*/ 261367 w 4126207"/>
              <a:gd name="connsiteY1702" fmla="*/ 2823675 h 4072308"/>
              <a:gd name="connsiteX1703" fmla="*/ 310325 w 4126207"/>
              <a:gd name="connsiteY1703" fmla="*/ 2901685 h 4072308"/>
              <a:gd name="connsiteX1704" fmla="*/ 349187 w 4126207"/>
              <a:gd name="connsiteY1704" fmla="*/ 2962359 h 4072308"/>
              <a:gd name="connsiteX1705" fmla="*/ 382429 w 4126207"/>
              <a:gd name="connsiteY1705" fmla="*/ 3008175 h 4072308"/>
              <a:gd name="connsiteX1706" fmla="*/ 390430 w 4126207"/>
              <a:gd name="connsiteY1706" fmla="*/ 3008936 h 4072308"/>
              <a:gd name="connsiteX1707" fmla="*/ 422815 w 4126207"/>
              <a:gd name="connsiteY1707" fmla="*/ 3056371 h 4072308"/>
              <a:gd name="connsiteX1708" fmla="*/ 431102 w 4126207"/>
              <a:gd name="connsiteY1708" fmla="*/ 3079898 h 4072308"/>
              <a:gd name="connsiteX1709" fmla="*/ 451009 w 4126207"/>
              <a:gd name="connsiteY1709" fmla="*/ 3110758 h 4072308"/>
              <a:gd name="connsiteX1710" fmla="*/ 465392 w 4126207"/>
              <a:gd name="connsiteY1710" fmla="*/ 3131714 h 4072308"/>
              <a:gd name="connsiteX1711" fmla="*/ 483489 w 4126207"/>
              <a:gd name="connsiteY1711" fmla="*/ 3156002 h 4072308"/>
              <a:gd name="connsiteX1712" fmla="*/ 515589 w 4126207"/>
              <a:gd name="connsiteY1712" fmla="*/ 3199151 h 4072308"/>
              <a:gd name="connsiteX1713" fmla="*/ 555498 w 4126207"/>
              <a:gd name="connsiteY1713" fmla="*/ 3252777 h 4072308"/>
              <a:gd name="connsiteX1714" fmla="*/ 604552 w 4126207"/>
              <a:gd name="connsiteY1714" fmla="*/ 3309927 h 4072308"/>
              <a:gd name="connsiteX1715" fmla="*/ 659988 w 4126207"/>
              <a:gd name="connsiteY1715" fmla="*/ 3368219 h 4072308"/>
              <a:gd name="connsiteX1716" fmla="*/ 718471 w 4126207"/>
              <a:gd name="connsiteY1716" fmla="*/ 3424607 h 4072308"/>
              <a:gd name="connsiteX1717" fmla="*/ 764763 w 4126207"/>
              <a:gd name="connsiteY1717" fmla="*/ 3465565 h 4072308"/>
              <a:gd name="connsiteX1718" fmla="*/ 787432 w 4126207"/>
              <a:gd name="connsiteY1718" fmla="*/ 3485758 h 4072308"/>
              <a:gd name="connsiteX1719" fmla="*/ 810483 w 4126207"/>
              <a:gd name="connsiteY1719" fmla="*/ 3504808 h 4072308"/>
              <a:gd name="connsiteX1720" fmla="*/ 854298 w 4126207"/>
              <a:gd name="connsiteY1720" fmla="*/ 3541289 h 4072308"/>
              <a:gd name="connsiteX1721" fmla="*/ 895705 w 4126207"/>
              <a:gd name="connsiteY1721" fmla="*/ 3574130 h 4072308"/>
              <a:gd name="connsiteX1722" fmla="*/ 895732 w 4126207"/>
              <a:gd name="connsiteY1722" fmla="*/ 3574150 h 4072308"/>
              <a:gd name="connsiteX1723" fmla="*/ 941356 w 4126207"/>
              <a:gd name="connsiteY1723" fmla="*/ 3606059 h 4072308"/>
              <a:gd name="connsiteX1724" fmla="*/ 987743 w 4126207"/>
              <a:gd name="connsiteY1724" fmla="*/ 3636158 h 4072308"/>
              <a:gd name="connsiteX1725" fmla="*/ 1010794 w 4126207"/>
              <a:gd name="connsiteY1725" fmla="*/ 3651207 h 4072308"/>
              <a:gd name="connsiteX1726" fmla="*/ 1034225 w 4126207"/>
              <a:gd name="connsiteY1726" fmla="*/ 3665209 h 4072308"/>
              <a:gd name="connsiteX1727" fmla="*/ 1080993 w 4126207"/>
              <a:gd name="connsiteY1727" fmla="*/ 3693117 h 4072308"/>
              <a:gd name="connsiteX1728" fmla="*/ 1081400 w 4126207"/>
              <a:gd name="connsiteY1728" fmla="*/ 3693383 h 4072308"/>
              <a:gd name="connsiteX1729" fmla="*/ 1127569 w 4126207"/>
              <a:gd name="connsiteY1729" fmla="*/ 3717787 h 4072308"/>
              <a:gd name="connsiteX1730" fmla="*/ 1169444 w 4126207"/>
              <a:gd name="connsiteY1730" fmla="*/ 3740841 h 4072308"/>
              <a:gd name="connsiteX1731" fmla="*/ 1170052 w 4126207"/>
              <a:gd name="connsiteY1731" fmla="*/ 3741123 h 4072308"/>
              <a:gd name="connsiteX1732" fmla="*/ 1235965 w 4126207"/>
              <a:gd name="connsiteY1732" fmla="*/ 3771318 h 4072308"/>
              <a:gd name="connsiteX1733" fmla="*/ 1268445 w 4126207"/>
              <a:gd name="connsiteY1733" fmla="*/ 3786081 h 4072308"/>
              <a:gd name="connsiteX1734" fmla="*/ 1299592 w 4126207"/>
              <a:gd name="connsiteY1734" fmla="*/ 3799607 h 4072308"/>
              <a:gd name="connsiteX1735" fmla="*/ 1297306 w 4126207"/>
              <a:gd name="connsiteY1735" fmla="*/ 3803988 h 4072308"/>
              <a:gd name="connsiteX1736" fmla="*/ 1262539 w 4126207"/>
              <a:gd name="connsiteY1736" fmla="*/ 3796654 h 4072308"/>
              <a:gd name="connsiteX1737" fmla="*/ 1193007 w 4126207"/>
              <a:gd name="connsiteY1737" fmla="*/ 3762364 h 4072308"/>
              <a:gd name="connsiteX1738" fmla="*/ 1175767 w 4126207"/>
              <a:gd name="connsiteY1738" fmla="*/ 3752839 h 4072308"/>
              <a:gd name="connsiteX1739" fmla="*/ 1158622 w 4126207"/>
              <a:gd name="connsiteY1739" fmla="*/ 3743314 h 4072308"/>
              <a:gd name="connsiteX1740" fmla="*/ 1124998 w 4126207"/>
              <a:gd name="connsiteY1740" fmla="*/ 3726455 h 4072308"/>
              <a:gd name="connsiteX1741" fmla="*/ 1073793 w 4126207"/>
              <a:gd name="connsiteY1741" fmla="*/ 3706315 h 4072308"/>
              <a:gd name="connsiteX1742" fmla="*/ 1074326 w 4126207"/>
              <a:gd name="connsiteY1742" fmla="*/ 3706642 h 4072308"/>
              <a:gd name="connsiteX1743" fmla="*/ 1075680 w 4126207"/>
              <a:gd name="connsiteY1743" fmla="*/ 3707437 h 4072308"/>
              <a:gd name="connsiteX1744" fmla="*/ 1124998 w 4126207"/>
              <a:gd name="connsiteY1744" fmla="*/ 3726835 h 4072308"/>
              <a:gd name="connsiteX1745" fmla="*/ 1158621 w 4126207"/>
              <a:gd name="connsiteY1745" fmla="*/ 3743695 h 4072308"/>
              <a:gd name="connsiteX1746" fmla="*/ 1175766 w 4126207"/>
              <a:gd name="connsiteY1746" fmla="*/ 3753220 h 4072308"/>
              <a:gd name="connsiteX1747" fmla="*/ 1193006 w 4126207"/>
              <a:gd name="connsiteY1747" fmla="*/ 3762745 h 4072308"/>
              <a:gd name="connsiteX1748" fmla="*/ 1262539 w 4126207"/>
              <a:gd name="connsiteY1748" fmla="*/ 3797035 h 4072308"/>
              <a:gd name="connsiteX1749" fmla="*/ 1297305 w 4126207"/>
              <a:gd name="connsiteY1749" fmla="*/ 3804369 h 4072308"/>
              <a:gd name="connsiteX1750" fmla="*/ 1299591 w 4126207"/>
              <a:gd name="connsiteY1750" fmla="*/ 3799988 h 4072308"/>
              <a:gd name="connsiteX1751" fmla="*/ 1355407 w 4126207"/>
              <a:gd name="connsiteY1751" fmla="*/ 3821800 h 4072308"/>
              <a:gd name="connsiteX1752" fmla="*/ 1413224 w 4126207"/>
              <a:gd name="connsiteY1752" fmla="*/ 3841517 h 4072308"/>
              <a:gd name="connsiteX1753" fmla="*/ 1451324 w 4126207"/>
              <a:gd name="connsiteY1753" fmla="*/ 3854090 h 4072308"/>
              <a:gd name="connsiteX1754" fmla="*/ 1456658 w 4126207"/>
              <a:gd name="connsiteY1754" fmla="*/ 3857709 h 4072308"/>
              <a:gd name="connsiteX1755" fmla="*/ 1461717 w 4126207"/>
              <a:gd name="connsiteY1755" fmla="*/ 3861091 h 4072308"/>
              <a:gd name="connsiteX1756" fmla="*/ 1466318 w 4126207"/>
              <a:gd name="connsiteY1756" fmla="*/ 3864559 h 4072308"/>
              <a:gd name="connsiteX1757" fmla="*/ 1467374 w 4126207"/>
              <a:gd name="connsiteY1757" fmla="*/ 3866692 h 4072308"/>
              <a:gd name="connsiteX1758" fmla="*/ 1463013 w 4126207"/>
              <a:gd name="connsiteY1758" fmla="*/ 3868624 h 4072308"/>
              <a:gd name="connsiteX1759" fmla="*/ 1462330 w 4126207"/>
              <a:gd name="connsiteY1759" fmla="*/ 3868744 h 4072308"/>
              <a:gd name="connsiteX1760" fmla="*/ 1462639 w 4126207"/>
              <a:gd name="connsiteY1760" fmla="*/ 3868790 h 4072308"/>
              <a:gd name="connsiteX1761" fmla="*/ 1463013 w 4126207"/>
              <a:gd name="connsiteY1761" fmla="*/ 3868624 h 4072308"/>
              <a:gd name="connsiteX1762" fmla="*/ 1467907 w 4126207"/>
              <a:gd name="connsiteY1762" fmla="*/ 3867767 h 4072308"/>
              <a:gd name="connsiteX1763" fmla="*/ 1467374 w 4126207"/>
              <a:gd name="connsiteY1763" fmla="*/ 3866692 h 4072308"/>
              <a:gd name="connsiteX1764" fmla="*/ 1468491 w 4126207"/>
              <a:gd name="connsiteY1764" fmla="*/ 3866197 h 4072308"/>
              <a:gd name="connsiteX1765" fmla="*/ 1466318 w 4126207"/>
              <a:gd name="connsiteY1765" fmla="*/ 3864559 h 4072308"/>
              <a:gd name="connsiteX1766" fmla="*/ 1466027 w 4126207"/>
              <a:gd name="connsiteY1766" fmla="*/ 3863972 h 4072308"/>
              <a:gd name="connsiteX1767" fmla="*/ 1461717 w 4126207"/>
              <a:gd name="connsiteY1767" fmla="*/ 3861091 h 4072308"/>
              <a:gd name="connsiteX1768" fmla="*/ 1457231 w 4126207"/>
              <a:gd name="connsiteY1768" fmla="*/ 3857709 h 4072308"/>
              <a:gd name="connsiteX1769" fmla="*/ 1451897 w 4126207"/>
              <a:gd name="connsiteY1769" fmla="*/ 3854090 h 4072308"/>
              <a:gd name="connsiteX1770" fmla="*/ 1490187 w 4126207"/>
              <a:gd name="connsiteY1770" fmla="*/ 3864990 h 4072308"/>
              <a:gd name="connsiteX1771" fmla="*/ 1490187 w 4126207"/>
              <a:gd name="connsiteY1771" fmla="*/ 3864853 h 4072308"/>
              <a:gd name="connsiteX1772" fmla="*/ 1641349 w 4126207"/>
              <a:gd name="connsiteY1772" fmla="*/ 3900286 h 4072308"/>
              <a:gd name="connsiteX1773" fmla="*/ 1732979 w 4126207"/>
              <a:gd name="connsiteY1773" fmla="*/ 3914288 h 4072308"/>
              <a:gd name="connsiteX1774" fmla="*/ 1730884 w 4126207"/>
              <a:gd name="connsiteY1774" fmla="*/ 3907334 h 4072308"/>
              <a:gd name="connsiteX1775" fmla="*/ 1711834 w 4126207"/>
              <a:gd name="connsiteY1775" fmla="*/ 3897238 h 4072308"/>
              <a:gd name="connsiteX1776" fmla="*/ 1673734 w 4126207"/>
              <a:gd name="connsiteY1776" fmla="*/ 3875711 h 4072308"/>
              <a:gd name="connsiteX1777" fmla="*/ 1644492 w 4126207"/>
              <a:gd name="connsiteY1777" fmla="*/ 3867806 h 4072308"/>
              <a:gd name="connsiteX1778" fmla="*/ 1607440 w 4126207"/>
              <a:gd name="connsiteY1778" fmla="*/ 3857423 h 4072308"/>
              <a:gd name="connsiteX1779" fmla="*/ 1509237 w 4126207"/>
              <a:gd name="connsiteY1779" fmla="*/ 3829420 h 4072308"/>
              <a:gd name="connsiteX1780" fmla="*/ 1428274 w 4126207"/>
              <a:gd name="connsiteY1780" fmla="*/ 3803321 h 4072308"/>
              <a:gd name="connsiteX1781" fmla="*/ 1375696 w 4126207"/>
              <a:gd name="connsiteY1781" fmla="*/ 3784271 h 4072308"/>
              <a:gd name="connsiteX1782" fmla="*/ 1320451 w 4126207"/>
              <a:gd name="connsiteY1782" fmla="*/ 3762269 h 4072308"/>
              <a:gd name="connsiteX1783" fmla="*/ 1224249 w 4126207"/>
              <a:gd name="connsiteY1783" fmla="*/ 3717120 h 4072308"/>
              <a:gd name="connsiteX1784" fmla="*/ 1270255 w 4126207"/>
              <a:gd name="connsiteY1784" fmla="*/ 3732742 h 4072308"/>
              <a:gd name="connsiteX1785" fmla="*/ 1304164 w 4126207"/>
              <a:gd name="connsiteY1785" fmla="*/ 3745981 h 4072308"/>
              <a:gd name="connsiteX1786" fmla="*/ 1345788 w 4126207"/>
              <a:gd name="connsiteY1786" fmla="*/ 3762364 h 4072308"/>
              <a:gd name="connsiteX1787" fmla="*/ 1414844 w 4126207"/>
              <a:gd name="connsiteY1787" fmla="*/ 3787415 h 4072308"/>
              <a:gd name="connsiteX1788" fmla="*/ 1485234 w 4126207"/>
              <a:gd name="connsiteY1788" fmla="*/ 3809894 h 4072308"/>
              <a:gd name="connsiteX1789" fmla="*/ 1541336 w 4126207"/>
              <a:gd name="connsiteY1789" fmla="*/ 3827039 h 4072308"/>
              <a:gd name="connsiteX1790" fmla="*/ 1579436 w 4126207"/>
              <a:gd name="connsiteY1790" fmla="*/ 3837707 h 4072308"/>
              <a:gd name="connsiteX1791" fmla="*/ 1674686 w 4126207"/>
              <a:gd name="connsiteY1791" fmla="*/ 3860852 h 4072308"/>
              <a:gd name="connsiteX1792" fmla="*/ 1683640 w 4126207"/>
              <a:gd name="connsiteY1792" fmla="*/ 3870377 h 4072308"/>
              <a:gd name="connsiteX1793" fmla="*/ 1710976 w 4126207"/>
              <a:gd name="connsiteY1793" fmla="*/ 3878664 h 4072308"/>
              <a:gd name="connsiteX1794" fmla="*/ 1732503 w 4126207"/>
              <a:gd name="connsiteY1794" fmla="*/ 3883998 h 4072308"/>
              <a:gd name="connsiteX1795" fmla="*/ 1760411 w 4126207"/>
              <a:gd name="connsiteY1795" fmla="*/ 3888856 h 4072308"/>
              <a:gd name="connsiteX1796" fmla="*/ 1808989 w 4126207"/>
              <a:gd name="connsiteY1796" fmla="*/ 3901715 h 4072308"/>
              <a:gd name="connsiteX1797" fmla="*/ 1835754 w 4126207"/>
              <a:gd name="connsiteY1797" fmla="*/ 3909620 h 4072308"/>
              <a:gd name="connsiteX1798" fmla="*/ 1910430 w 4126207"/>
              <a:gd name="connsiteY1798" fmla="*/ 3914288 h 4072308"/>
              <a:gd name="connsiteX1799" fmla="*/ 1910464 w 4126207"/>
              <a:gd name="connsiteY1799" fmla="*/ 3914289 h 4072308"/>
              <a:gd name="connsiteX1800" fmla="*/ 1837278 w 4126207"/>
              <a:gd name="connsiteY1800" fmla="*/ 3909715 h 4072308"/>
              <a:gd name="connsiteX1801" fmla="*/ 1810513 w 4126207"/>
              <a:gd name="connsiteY1801" fmla="*/ 3901810 h 4072308"/>
              <a:gd name="connsiteX1802" fmla="*/ 1761935 w 4126207"/>
              <a:gd name="connsiteY1802" fmla="*/ 3888951 h 4072308"/>
              <a:gd name="connsiteX1803" fmla="*/ 1734027 w 4126207"/>
              <a:gd name="connsiteY1803" fmla="*/ 3884093 h 4072308"/>
              <a:gd name="connsiteX1804" fmla="*/ 1712500 w 4126207"/>
              <a:gd name="connsiteY1804" fmla="*/ 3878759 h 4072308"/>
              <a:gd name="connsiteX1805" fmla="*/ 1685164 w 4126207"/>
              <a:gd name="connsiteY1805" fmla="*/ 3870472 h 4072308"/>
              <a:gd name="connsiteX1806" fmla="*/ 1674758 w 4126207"/>
              <a:gd name="connsiteY1806" fmla="*/ 3864746 h 4072308"/>
              <a:gd name="connsiteX1807" fmla="*/ 1676170 w 4126207"/>
              <a:gd name="connsiteY1807" fmla="*/ 3861053 h 4072308"/>
              <a:gd name="connsiteX1808" fmla="*/ 1676115 w 4126207"/>
              <a:gd name="connsiteY1808" fmla="*/ 3861042 h 4072308"/>
              <a:gd name="connsiteX1809" fmla="*/ 1580865 w 4126207"/>
              <a:gd name="connsiteY1809" fmla="*/ 3837897 h 4072308"/>
              <a:gd name="connsiteX1810" fmla="*/ 1580064 w 4126207"/>
              <a:gd name="connsiteY1810" fmla="*/ 3837160 h 4072308"/>
              <a:gd name="connsiteX1811" fmla="*/ 1543241 w 4126207"/>
              <a:gd name="connsiteY1811" fmla="*/ 3826848 h 4072308"/>
              <a:gd name="connsiteX1812" fmla="*/ 1488187 w 4126207"/>
              <a:gd name="connsiteY1812" fmla="*/ 3808369 h 4072308"/>
              <a:gd name="connsiteX1813" fmla="*/ 1434180 w 4126207"/>
              <a:gd name="connsiteY1813" fmla="*/ 3788653 h 4072308"/>
              <a:gd name="connsiteX1814" fmla="*/ 1392366 w 4126207"/>
              <a:gd name="connsiteY1814" fmla="*/ 3773378 h 4072308"/>
              <a:gd name="connsiteX1815" fmla="*/ 1376944 w 4126207"/>
              <a:gd name="connsiteY1815" fmla="*/ 3764958 h 4072308"/>
              <a:gd name="connsiteX1816" fmla="*/ 1376212 w 4126207"/>
              <a:gd name="connsiteY1816" fmla="*/ 3764724 h 4072308"/>
              <a:gd name="connsiteX1817" fmla="*/ 1391889 w 4126207"/>
              <a:gd name="connsiteY1817" fmla="*/ 3773282 h 4072308"/>
              <a:gd name="connsiteX1818" fmla="*/ 1433703 w 4126207"/>
              <a:gd name="connsiteY1818" fmla="*/ 3788558 h 4072308"/>
              <a:gd name="connsiteX1819" fmla="*/ 1487710 w 4126207"/>
              <a:gd name="connsiteY1819" fmla="*/ 3808275 h 4072308"/>
              <a:gd name="connsiteX1820" fmla="*/ 1485805 w 4126207"/>
              <a:gd name="connsiteY1820" fmla="*/ 3809513 h 4072308"/>
              <a:gd name="connsiteX1821" fmla="*/ 1415415 w 4126207"/>
              <a:gd name="connsiteY1821" fmla="*/ 3787034 h 4072308"/>
              <a:gd name="connsiteX1822" fmla="*/ 1346359 w 4126207"/>
              <a:gd name="connsiteY1822" fmla="*/ 3761983 h 4072308"/>
              <a:gd name="connsiteX1823" fmla="*/ 1304735 w 4126207"/>
              <a:gd name="connsiteY1823" fmla="*/ 3745600 h 4072308"/>
              <a:gd name="connsiteX1824" fmla="*/ 1270826 w 4126207"/>
              <a:gd name="connsiteY1824" fmla="*/ 3732360 h 4072308"/>
              <a:gd name="connsiteX1825" fmla="*/ 1224820 w 4126207"/>
              <a:gd name="connsiteY1825" fmla="*/ 3716739 h 4072308"/>
              <a:gd name="connsiteX1826" fmla="*/ 1051084 w 4126207"/>
              <a:gd name="connsiteY1826" fmla="*/ 3623394 h 4072308"/>
              <a:gd name="connsiteX1827" fmla="*/ 1038797 w 4126207"/>
              <a:gd name="connsiteY1827" fmla="*/ 3611298 h 4072308"/>
              <a:gd name="connsiteX1828" fmla="*/ 1016889 w 4126207"/>
              <a:gd name="connsiteY1828" fmla="*/ 3597772 h 4072308"/>
              <a:gd name="connsiteX1829" fmla="*/ 991755 w 4126207"/>
              <a:gd name="connsiteY1829" fmla="*/ 3584080 h 4072308"/>
              <a:gd name="connsiteX1830" fmla="*/ 970978 w 4126207"/>
              <a:gd name="connsiteY1830" fmla="*/ 3571564 h 4072308"/>
              <a:gd name="connsiteX1831" fmla="*/ 991755 w 4126207"/>
              <a:gd name="connsiteY1831" fmla="*/ 3584092 h 4072308"/>
              <a:gd name="connsiteX1832" fmla="*/ 1016889 w 4126207"/>
              <a:gd name="connsiteY1832" fmla="*/ 3597867 h 4072308"/>
              <a:gd name="connsiteX1833" fmla="*/ 1038796 w 4126207"/>
              <a:gd name="connsiteY1833" fmla="*/ 3611392 h 4072308"/>
              <a:gd name="connsiteX1834" fmla="*/ 1051084 w 4126207"/>
              <a:gd name="connsiteY1834" fmla="*/ 3623489 h 4072308"/>
              <a:gd name="connsiteX1835" fmla="*/ 1009650 w 4126207"/>
              <a:gd name="connsiteY1835" fmla="*/ 3597296 h 4072308"/>
              <a:gd name="connsiteX1836" fmla="*/ 969280 w 4126207"/>
              <a:gd name="connsiteY1836" fmla="*/ 3570541 h 4072308"/>
              <a:gd name="connsiteX1837" fmla="*/ 969264 w 4126207"/>
              <a:gd name="connsiteY1837" fmla="*/ 3570531 h 4072308"/>
              <a:gd name="connsiteX1838" fmla="*/ 936879 w 4126207"/>
              <a:gd name="connsiteY1838" fmla="*/ 3548147 h 4072308"/>
              <a:gd name="connsiteX1839" fmla="*/ 889254 w 4126207"/>
              <a:gd name="connsiteY1839" fmla="*/ 3505665 h 4072308"/>
              <a:gd name="connsiteX1840" fmla="*/ 846296 w 4126207"/>
              <a:gd name="connsiteY1840" fmla="*/ 3471470 h 4072308"/>
              <a:gd name="connsiteX1841" fmla="*/ 800100 w 4126207"/>
              <a:gd name="connsiteY1841" fmla="*/ 3436323 h 4072308"/>
              <a:gd name="connsiteX1842" fmla="*/ 722471 w 4126207"/>
              <a:gd name="connsiteY1842" fmla="*/ 3374316 h 4072308"/>
              <a:gd name="connsiteX1843" fmla="*/ 676656 w 4126207"/>
              <a:gd name="connsiteY1843" fmla="*/ 3329929 h 4072308"/>
              <a:gd name="connsiteX1844" fmla="*/ 633032 w 4126207"/>
              <a:gd name="connsiteY1844" fmla="*/ 3283542 h 4072308"/>
              <a:gd name="connsiteX1845" fmla="*/ 590645 w 4126207"/>
              <a:gd name="connsiteY1845" fmla="*/ 3235917 h 4072308"/>
              <a:gd name="connsiteX1846" fmla="*/ 559153 w 4126207"/>
              <a:gd name="connsiteY1846" fmla="*/ 3198419 h 4072308"/>
              <a:gd name="connsiteX1847" fmla="*/ 549022 w 4126207"/>
              <a:gd name="connsiteY1847" fmla="*/ 3187435 h 4072308"/>
              <a:gd name="connsiteX1848" fmla="*/ 496253 w 4126207"/>
              <a:gd name="connsiteY1848" fmla="*/ 3124856 h 4072308"/>
              <a:gd name="connsiteX1849" fmla="*/ 473012 w 4126207"/>
              <a:gd name="connsiteY1849" fmla="*/ 3102281 h 4072308"/>
              <a:gd name="connsiteX1850" fmla="*/ 429007 w 4126207"/>
              <a:gd name="connsiteY1850" fmla="*/ 3059704 h 4072308"/>
              <a:gd name="connsiteX1851" fmla="*/ 428636 w 4126207"/>
              <a:gd name="connsiteY1851" fmla="*/ 3059075 h 4072308"/>
              <a:gd name="connsiteX1852" fmla="*/ 423482 w 4126207"/>
              <a:gd name="connsiteY1852" fmla="*/ 3056752 h 4072308"/>
              <a:gd name="connsiteX1853" fmla="*/ 391097 w 4126207"/>
              <a:gd name="connsiteY1853" fmla="*/ 3009127 h 4072308"/>
              <a:gd name="connsiteX1854" fmla="*/ 390605 w 4126207"/>
              <a:gd name="connsiteY1854" fmla="*/ 3008195 h 4072308"/>
              <a:gd name="connsiteX1855" fmla="*/ 388513 w 4126207"/>
              <a:gd name="connsiteY1855" fmla="*/ 3010972 h 4072308"/>
              <a:gd name="connsiteX1856" fmla="*/ 382620 w 4126207"/>
              <a:gd name="connsiteY1856" fmla="*/ 3007412 h 4072308"/>
              <a:gd name="connsiteX1857" fmla="*/ 349378 w 4126207"/>
              <a:gd name="connsiteY1857" fmla="*/ 2961597 h 4072308"/>
              <a:gd name="connsiteX1858" fmla="*/ 310420 w 4126207"/>
              <a:gd name="connsiteY1858" fmla="*/ 2901113 h 4072308"/>
              <a:gd name="connsiteX1859" fmla="*/ 261462 w 4126207"/>
              <a:gd name="connsiteY1859" fmla="*/ 2823104 h 4072308"/>
              <a:gd name="connsiteX1860" fmla="*/ 234315 w 4126207"/>
              <a:gd name="connsiteY1860" fmla="*/ 2770811 h 4072308"/>
              <a:gd name="connsiteX1861" fmla="*/ 218790 w 4126207"/>
              <a:gd name="connsiteY1861" fmla="*/ 2737473 h 4072308"/>
              <a:gd name="connsiteX1862" fmla="*/ 202502 w 4126207"/>
              <a:gd name="connsiteY1862" fmla="*/ 2697373 h 4072308"/>
              <a:gd name="connsiteX1863" fmla="*/ 187738 w 4126207"/>
              <a:gd name="connsiteY1863" fmla="*/ 2659273 h 4072308"/>
              <a:gd name="connsiteX1864" fmla="*/ 184386 w 4126207"/>
              <a:gd name="connsiteY1864" fmla="*/ 2642510 h 4072308"/>
              <a:gd name="connsiteX1865" fmla="*/ 183891 w 4126207"/>
              <a:gd name="connsiteY1865" fmla="*/ 2641275 h 4072308"/>
              <a:gd name="connsiteX1866" fmla="*/ 187643 w 4126207"/>
              <a:gd name="connsiteY1866" fmla="*/ 2660035 h 4072308"/>
              <a:gd name="connsiteX1867" fmla="*/ 159068 w 4126207"/>
              <a:gd name="connsiteY1867" fmla="*/ 2589455 h 4072308"/>
              <a:gd name="connsiteX1868" fmla="*/ 145447 w 4126207"/>
              <a:gd name="connsiteY1868" fmla="*/ 2558118 h 4072308"/>
              <a:gd name="connsiteX1869" fmla="*/ 142764 w 4126207"/>
              <a:gd name="connsiteY1869" fmla="*/ 2555162 h 4072308"/>
              <a:gd name="connsiteX1870" fmla="*/ 4028355 w 4126207"/>
              <a:gd name="connsiteY1870" fmla="*/ 2553138 h 4072308"/>
              <a:gd name="connsiteX1871" fmla="*/ 4027893 w 4126207"/>
              <a:gd name="connsiteY1871" fmla="*/ 2553892 h 4072308"/>
              <a:gd name="connsiteX1872" fmla="*/ 4026360 w 4126207"/>
              <a:gd name="connsiteY1872" fmla="*/ 2555404 h 4072308"/>
              <a:gd name="connsiteX1873" fmla="*/ 4025095 w 4126207"/>
              <a:gd name="connsiteY1873" fmla="*/ 2558454 h 4072308"/>
              <a:gd name="connsiteX1874" fmla="*/ 4024303 w 4126207"/>
              <a:gd name="connsiteY1874" fmla="*/ 2559745 h 4072308"/>
              <a:gd name="connsiteX1875" fmla="*/ 4021966 w 4126207"/>
              <a:gd name="connsiteY1875" fmla="*/ 2566000 h 4072308"/>
              <a:gd name="connsiteX1876" fmla="*/ 4021723 w 4126207"/>
              <a:gd name="connsiteY1876" fmla="*/ 2566587 h 4072308"/>
              <a:gd name="connsiteX1877" fmla="*/ 4020167 w 4126207"/>
              <a:gd name="connsiteY1877" fmla="*/ 2570814 h 4072308"/>
              <a:gd name="connsiteX1878" fmla="*/ 4015550 w 4126207"/>
              <a:gd name="connsiteY1878" fmla="*/ 2583169 h 4072308"/>
              <a:gd name="connsiteX1879" fmla="*/ 3999929 w 4126207"/>
              <a:gd name="connsiteY1879" fmla="*/ 2621269 h 4072308"/>
              <a:gd name="connsiteX1880" fmla="*/ 3988785 w 4126207"/>
              <a:gd name="connsiteY1880" fmla="*/ 2642510 h 4072308"/>
              <a:gd name="connsiteX1881" fmla="*/ 3982775 w 4126207"/>
              <a:gd name="connsiteY1881" fmla="*/ 2648030 h 4072308"/>
              <a:gd name="connsiteX1882" fmla="*/ 3982832 w 4126207"/>
              <a:gd name="connsiteY1882" fmla="*/ 2648332 h 4072308"/>
              <a:gd name="connsiteX1883" fmla="*/ 3988784 w 4126207"/>
              <a:gd name="connsiteY1883" fmla="*/ 2642701 h 4072308"/>
              <a:gd name="connsiteX1884" fmla="*/ 3999928 w 4126207"/>
              <a:gd name="connsiteY1884" fmla="*/ 2621460 h 4072308"/>
              <a:gd name="connsiteX1885" fmla="*/ 4015550 w 4126207"/>
              <a:gd name="connsiteY1885" fmla="*/ 2583360 h 4072308"/>
              <a:gd name="connsiteX1886" fmla="*/ 4020167 w 4126207"/>
              <a:gd name="connsiteY1886" fmla="*/ 2570814 h 4072308"/>
              <a:gd name="connsiteX1887" fmla="*/ 4021966 w 4126207"/>
              <a:gd name="connsiteY1887" fmla="*/ 2566000 h 4072308"/>
              <a:gd name="connsiteX1888" fmla="*/ 4025095 w 4126207"/>
              <a:gd name="connsiteY1888" fmla="*/ 2558454 h 4072308"/>
              <a:gd name="connsiteX1889" fmla="*/ 4027893 w 4126207"/>
              <a:gd name="connsiteY1889" fmla="*/ 2553892 h 4072308"/>
              <a:gd name="connsiteX1890" fmla="*/ 4028299 w 4126207"/>
              <a:gd name="connsiteY1890" fmla="*/ 2553491 h 4072308"/>
              <a:gd name="connsiteX1891" fmla="*/ 4077854 w 4126207"/>
              <a:gd name="connsiteY1891" fmla="*/ 2523245 h 4072308"/>
              <a:gd name="connsiteX1892" fmla="*/ 4077487 w 4126207"/>
              <a:gd name="connsiteY1892" fmla="*/ 2523960 h 4072308"/>
              <a:gd name="connsiteX1893" fmla="*/ 4077993 w 4126207"/>
              <a:gd name="connsiteY1893" fmla="*/ 2524794 h 4072308"/>
              <a:gd name="connsiteX1894" fmla="*/ 4074223 w 4126207"/>
              <a:gd name="connsiteY1894" fmla="*/ 2543354 h 4072308"/>
              <a:gd name="connsiteX1895" fmla="*/ 4048316 w 4126207"/>
              <a:gd name="connsiteY1895" fmla="*/ 2626794 h 4072308"/>
              <a:gd name="connsiteX1896" fmla="*/ 4026694 w 4126207"/>
              <a:gd name="connsiteY1896" fmla="*/ 2683277 h 4072308"/>
              <a:gd name="connsiteX1897" fmla="*/ 4015073 w 4126207"/>
              <a:gd name="connsiteY1897" fmla="*/ 2714900 h 4072308"/>
              <a:gd name="connsiteX1898" fmla="*/ 4002120 w 4126207"/>
              <a:gd name="connsiteY1898" fmla="*/ 2746618 h 4072308"/>
              <a:gd name="connsiteX1899" fmla="*/ 3979831 w 4126207"/>
              <a:gd name="connsiteY1899" fmla="*/ 2803768 h 4072308"/>
              <a:gd name="connsiteX1900" fmla="*/ 3974295 w 4126207"/>
              <a:gd name="connsiteY1900" fmla="*/ 2820080 h 4072308"/>
              <a:gd name="connsiteX1901" fmla="*/ 3975785 w 4126207"/>
              <a:gd name="connsiteY1901" fmla="*/ 2821006 h 4072308"/>
              <a:gd name="connsiteX1902" fmla="*/ 3975164 w 4126207"/>
              <a:gd name="connsiteY1902" fmla="*/ 2820533 h 4072308"/>
              <a:gd name="connsiteX1903" fmla="*/ 3980593 w 4126207"/>
              <a:gd name="connsiteY1903" fmla="*/ 2804435 h 4072308"/>
              <a:gd name="connsiteX1904" fmla="*/ 4002881 w 4126207"/>
              <a:gd name="connsiteY1904" fmla="*/ 2747285 h 4072308"/>
              <a:gd name="connsiteX1905" fmla="*/ 4015836 w 4126207"/>
              <a:gd name="connsiteY1905" fmla="*/ 2715186 h 4072308"/>
              <a:gd name="connsiteX1906" fmla="*/ 4027456 w 4126207"/>
              <a:gd name="connsiteY1906" fmla="*/ 2683563 h 4072308"/>
              <a:gd name="connsiteX1907" fmla="*/ 4049078 w 4126207"/>
              <a:gd name="connsiteY1907" fmla="*/ 2627080 h 4072308"/>
              <a:gd name="connsiteX1908" fmla="*/ 4074985 w 4126207"/>
              <a:gd name="connsiteY1908" fmla="*/ 2543641 h 4072308"/>
              <a:gd name="connsiteX1909" fmla="*/ 4077854 w 4126207"/>
              <a:gd name="connsiteY1909" fmla="*/ 2523245 h 4072308"/>
              <a:gd name="connsiteX1910" fmla="*/ 370087 w 4126207"/>
              <a:gd name="connsiteY1910" fmla="*/ 2517260 h 4072308"/>
              <a:gd name="connsiteX1911" fmla="*/ 370743 w 4126207"/>
              <a:gd name="connsiteY1911" fmla="*/ 2520066 h 4072308"/>
              <a:gd name="connsiteX1912" fmla="*/ 387616 w 4126207"/>
              <a:gd name="connsiteY1912" fmla="*/ 2561920 h 4072308"/>
              <a:gd name="connsiteX1913" fmla="*/ 387303 w 4126207"/>
              <a:gd name="connsiteY1913" fmla="*/ 2560156 h 4072308"/>
              <a:gd name="connsiteX1914" fmla="*/ 320517 w 4126207"/>
              <a:gd name="connsiteY1914" fmla="*/ 2499254 h 4072308"/>
              <a:gd name="connsiteX1915" fmla="*/ 324231 w 4126207"/>
              <a:gd name="connsiteY1915" fmla="*/ 2514018 h 4072308"/>
              <a:gd name="connsiteX1916" fmla="*/ 328994 w 4126207"/>
              <a:gd name="connsiteY1916" fmla="*/ 2529067 h 4072308"/>
              <a:gd name="connsiteX1917" fmla="*/ 324232 w 4126207"/>
              <a:gd name="connsiteY1917" fmla="*/ 2514018 h 4072308"/>
              <a:gd name="connsiteX1918" fmla="*/ 320517 w 4126207"/>
              <a:gd name="connsiteY1918" fmla="*/ 2499254 h 4072308"/>
              <a:gd name="connsiteX1919" fmla="*/ 3882152 w 4126207"/>
              <a:gd name="connsiteY1919" fmla="*/ 2495123 h 4072308"/>
              <a:gd name="connsiteX1920" fmla="*/ 3881481 w 4126207"/>
              <a:gd name="connsiteY1920" fmla="*/ 2496112 h 4072308"/>
              <a:gd name="connsiteX1921" fmla="*/ 3877342 w 4126207"/>
              <a:gd name="connsiteY1921" fmla="*/ 2504397 h 4072308"/>
              <a:gd name="connsiteX1922" fmla="*/ 3874423 w 4126207"/>
              <a:gd name="connsiteY1922" fmla="*/ 2509876 h 4072308"/>
              <a:gd name="connsiteX1923" fmla="*/ 3874437 w 4126207"/>
              <a:gd name="connsiteY1923" fmla="*/ 2509993 h 4072308"/>
              <a:gd name="connsiteX1924" fmla="*/ 3877628 w 4126207"/>
              <a:gd name="connsiteY1924" fmla="*/ 2504111 h 4072308"/>
              <a:gd name="connsiteX1925" fmla="*/ 3881606 w 4126207"/>
              <a:gd name="connsiteY1925" fmla="*/ 2495946 h 4072308"/>
              <a:gd name="connsiteX1926" fmla="*/ 3776767 w 4126207"/>
              <a:gd name="connsiteY1926" fmla="*/ 2490692 h 4072308"/>
              <a:gd name="connsiteX1927" fmla="*/ 3776091 w 4126207"/>
              <a:gd name="connsiteY1927" fmla="*/ 2501159 h 4072308"/>
              <a:gd name="connsiteX1928" fmla="*/ 3766566 w 4126207"/>
              <a:gd name="connsiteY1928" fmla="*/ 2527448 h 4072308"/>
              <a:gd name="connsiteX1929" fmla="*/ 3761042 w 4126207"/>
              <a:gd name="connsiteY1929" fmla="*/ 2535925 h 4072308"/>
              <a:gd name="connsiteX1930" fmla="*/ 3776767 w 4126207"/>
              <a:gd name="connsiteY1930" fmla="*/ 2490692 h 4072308"/>
              <a:gd name="connsiteX1931" fmla="*/ 215830 w 4126207"/>
              <a:gd name="connsiteY1931" fmla="*/ 2489499 h 4072308"/>
              <a:gd name="connsiteX1932" fmla="*/ 218147 w 4126207"/>
              <a:gd name="connsiteY1932" fmla="*/ 2503778 h 4072308"/>
              <a:gd name="connsiteX1933" fmla="*/ 221591 w 4126207"/>
              <a:gd name="connsiteY1933" fmla="*/ 2518642 h 4072308"/>
              <a:gd name="connsiteX1934" fmla="*/ 224600 w 4126207"/>
              <a:gd name="connsiteY1934" fmla="*/ 2530496 h 4072308"/>
              <a:gd name="connsiteX1935" fmla="*/ 219385 w 4126207"/>
              <a:gd name="connsiteY1935" fmla="*/ 2503873 h 4072308"/>
              <a:gd name="connsiteX1936" fmla="*/ 216910 w 4126207"/>
              <a:gd name="connsiteY1936" fmla="*/ 2492017 h 4072308"/>
              <a:gd name="connsiteX1937" fmla="*/ 3785316 w 4126207"/>
              <a:gd name="connsiteY1937" fmla="*/ 2484166 h 4072308"/>
              <a:gd name="connsiteX1938" fmla="*/ 3778568 w 4126207"/>
              <a:gd name="connsiteY1938" fmla="*/ 2510112 h 4072308"/>
              <a:gd name="connsiteX1939" fmla="*/ 3776887 w 4126207"/>
              <a:gd name="connsiteY1939" fmla="*/ 2512576 h 4072308"/>
              <a:gd name="connsiteX1940" fmla="*/ 3776758 w 4126207"/>
              <a:gd name="connsiteY1940" fmla="*/ 2513220 h 4072308"/>
              <a:gd name="connsiteX1941" fmla="*/ 3779044 w 4126207"/>
              <a:gd name="connsiteY1941" fmla="*/ 2510112 h 4072308"/>
              <a:gd name="connsiteX1942" fmla="*/ 323743 w 4126207"/>
              <a:gd name="connsiteY1942" fmla="*/ 2463440 h 4072308"/>
              <a:gd name="connsiteX1943" fmla="*/ 323743 w 4126207"/>
              <a:gd name="connsiteY1943" fmla="*/ 2463440 h 4072308"/>
              <a:gd name="connsiteX1944" fmla="*/ 324160 w 4126207"/>
              <a:gd name="connsiteY1944" fmla="*/ 2463936 h 4072308"/>
              <a:gd name="connsiteX1945" fmla="*/ 325184 w 4126207"/>
              <a:gd name="connsiteY1945" fmla="*/ 2459630 h 4072308"/>
              <a:gd name="connsiteX1946" fmla="*/ 325432 w 4126207"/>
              <a:gd name="connsiteY1946" fmla="*/ 2465446 h 4072308"/>
              <a:gd name="connsiteX1947" fmla="*/ 325432 w 4126207"/>
              <a:gd name="connsiteY1947" fmla="*/ 2465446 h 4072308"/>
              <a:gd name="connsiteX1948" fmla="*/ 325184 w 4126207"/>
              <a:gd name="connsiteY1948" fmla="*/ 2459630 h 4072308"/>
              <a:gd name="connsiteX1949" fmla="*/ 4061655 w 4126207"/>
              <a:gd name="connsiteY1949" fmla="*/ 2442277 h 4072308"/>
              <a:gd name="connsiteX1950" fmla="*/ 4059539 w 4126207"/>
              <a:gd name="connsiteY1950" fmla="*/ 2447892 h 4072308"/>
              <a:gd name="connsiteX1951" fmla="*/ 4053206 w 4126207"/>
              <a:gd name="connsiteY1951" fmla="*/ 2463202 h 4072308"/>
              <a:gd name="connsiteX1952" fmla="*/ 4053317 w 4126207"/>
              <a:gd name="connsiteY1952" fmla="*/ 2463118 h 4072308"/>
              <a:gd name="connsiteX1953" fmla="*/ 4059672 w 4126207"/>
              <a:gd name="connsiteY1953" fmla="*/ 2447701 h 4072308"/>
              <a:gd name="connsiteX1954" fmla="*/ 4057650 w 4126207"/>
              <a:gd name="connsiteY1954" fmla="*/ 2420768 h 4072308"/>
              <a:gd name="connsiteX1955" fmla="*/ 4057409 w 4126207"/>
              <a:gd name="connsiteY1955" fmla="*/ 2421412 h 4072308"/>
              <a:gd name="connsiteX1956" fmla="*/ 4053300 w 4126207"/>
              <a:gd name="connsiteY1956" fmla="*/ 2444980 h 4072308"/>
              <a:gd name="connsiteX1957" fmla="*/ 4052129 w 4126207"/>
              <a:gd name="connsiteY1957" fmla="*/ 2453904 h 4072308"/>
              <a:gd name="connsiteX1958" fmla="*/ 4053321 w 4126207"/>
              <a:gd name="connsiteY1958" fmla="*/ 2445171 h 4072308"/>
              <a:gd name="connsiteX1959" fmla="*/ 4057650 w 4126207"/>
              <a:gd name="connsiteY1959" fmla="*/ 2420768 h 4072308"/>
              <a:gd name="connsiteX1960" fmla="*/ 305467 w 4126207"/>
              <a:gd name="connsiteY1960" fmla="*/ 2413529 h 4072308"/>
              <a:gd name="connsiteX1961" fmla="*/ 304217 w 4126207"/>
              <a:gd name="connsiteY1961" fmla="*/ 2416886 h 4072308"/>
              <a:gd name="connsiteX1962" fmla="*/ 304217 w 4126207"/>
              <a:gd name="connsiteY1962" fmla="*/ 2416887 h 4072308"/>
              <a:gd name="connsiteX1963" fmla="*/ 304217 w 4126207"/>
              <a:gd name="connsiteY1963" fmla="*/ 2416887 h 4072308"/>
              <a:gd name="connsiteX1964" fmla="*/ 305183 w 4126207"/>
              <a:gd name="connsiteY1964" fmla="*/ 2427763 h 4072308"/>
              <a:gd name="connsiteX1965" fmla="*/ 304217 w 4126207"/>
              <a:gd name="connsiteY1965" fmla="*/ 2416887 h 4072308"/>
              <a:gd name="connsiteX1966" fmla="*/ 305467 w 4126207"/>
              <a:gd name="connsiteY1966" fmla="*/ 2413529 h 4072308"/>
              <a:gd name="connsiteX1967" fmla="*/ 316230 w 4126207"/>
              <a:gd name="connsiteY1967" fmla="*/ 2442676 h 4072308"/>
              <a:gd name="connsiteX1968" fmla="*/ 321380 w 4126207"/>
              <a:gd name="connsiteY1968" fmla="*/ 2456908 h 4072308"/>
              <a:gd name="connsiteX1969" fmla="*/ 316230 w 4126207"/>
              <a:gd name="connsiteY1969" fmla="*/ 2442675 h 4072308"/>
              <a:gd name="connsiteX1970" fmla="*/ 305467 w 4126207"/>
              <a:gd name="connsiteY1970" fmla="*/ 2413529 h 4072308"/>
              <a:gd name="connsiteX1971" fmla="*/ 312801 w 4126207"/>
              <a:gd name="connsiteY1971" fmla="*/ 2408195 h 4072308"/>
              <a:gd name="connsiteX1972" fmla="*/ 316611 w 4126207"/>
              <a:gd name="connsiteY1972" fmla="*/ 2423816 h 4072308"/>
              <a:gd name="connsiteX1973" fmla="*/ 320326 w 4126207"/>
              <a:gd name="connsiteY1973" fmla="*/ 2437246 h 4072308"/>
              <a:gd name="connsiteX1974" fmla="*/ 316612 w 4126207"/>
              <a:gd name="connsiteY1974" fmla="*/ 2423816 h 4072308"/>
              <a:gd name="connsiteX1975" fmla="*/ 312801 w 4126207"/>
              <a:gd name="connsiteY1975" fmla="*/ 2408195 h 4072308"/>
              <a:gd name="connsiteX1976" fmla="*/ 275199 w 4126207"/>
              <a:gd name="connsiteY1976" fmla="*/ 2388745 h 4072308"/>
              <a:gd name="connsiteX1977" fmla="*/ 290322 w 4126207"/>
              <a:gd name="connsiteY1977" fmla="*/ 2440770 h 4072308"/>
              <a:gd name="connsiteX1978" fmla="*/ 313849 w 4126207"/>
              <a:gd name="connsiteY1978" fmla="*/ 2522494 h 4072308"/>
              <a:gd name="connsiteX1979" fmla="*/ 316706 w 4126207"/>
              <a:gd name="connsiteY1979" fmla="*/ 2531163 h 4072308"/>
              <a:gd name="connsiteX1980" fmla="*/ 331184 w 4126207"/>
              <a:gd name="connsiteY1980" fmla="*/ 2563548 h 4072308"/>
              <a:gd name="connsiteX1981" fmla="*/ 331101 w 4126207"/>
              <a:gd name="connsiteY1981" fmla="*/ 2563282 h 4072308"/>
              <a:gd name="connsiteX1982" fmla="*/ 327446 w 4126207"/>
              <a:gd name="connsiteY1982" fmla="*/ 2558761 h 4072308"/>
              <a:gd name="connsiteX1983" fmla="*/ 316992 w 4126207"/>
              <a:gd name="connsiteY1983" fmla="*/ 2531353 h 4072308"/>
              <a:gd name="connsiteX1984" fmla="*/ 314135 w 4126207"/>
              <a:gd name="connsiteY1984" fmla="*/ 2522685 h 4072308"/>
              <a:gd name="connsiteX1985" fmla="*/ 290608 w 4126207"/>
              <a:gd name="connsiteY1985" fmla="*/ 2440961 h 4072308"/>
              <a:gd name="connsiteX1986" fmla="*/ 275463 w 4126207"/>
              <a:gd name="connsiteY1986" fmla="*/ 2388859 h 4072308"/>
              <a:gd name="connsiteX1987" fmla="*/ 252853 w 4126207"/>
              <a:gd name="connsiteY1987" fmla="*/ 2375715 h 4072308"/>
              <a:gd name="connsiteX1988" fmla="*/ 252858 w 4126207"/>
              <a:gd name="connsiteY1988" fmla="*/ 2376179 h 4072308"/>
              <a:gd name="connsiteX1989" fmla="*/ 255512 w 4126207"/>
              <a:gd name="connsiteY1989" fmla="*/ 2382150 h 4072308"/>
              <a:gd name="connsiteX1990" fmla="*/ 260128 w 4126207"/>
              <a:gd name="connsiteY1990" fmla="*/ 2398384 h 4072308"/>
              <a:gd name="connsiteX1991" fmla="*/ 291751 w 4126207"/>
              <a:gd name="connsiteY1991" fmla="*/ 2495158 h 4072308"/>
              <a:gd name="connsiteX1992" fmla="*/ 291372 w 4126207"/>
              <a:gd name="connsiteY1992" fmla="*/ 2493363 h 4072308"/>
              <a:gd name="connsiteX1993" fmla="*/ 283720 w 4126207"/>
              <a:gd name="connsiteY1993" fmla="*/ 2470503 h 4072308"/>
              <a:gd name="connsiteX1994" fmla="*/ 260414 w 4126207"/>
              <a:gd name="connsiteY1994" fmla="*/ 2398574 h 4072308"/>
              <a:gd name="connsiteX1995" fmla="*/ 252853 w 4126207"/>
              <a:gd name="connsiteY1995" fmla="*/ 2375715 h 4072308"/>
              <a:gd name="connsiteX1996" fmla="*/ 327830 w 4126207"/>
              <a:gd name="connsiteY1996" fmla="*/ 2363416 h 4072308"/>
              <a:gd name="connsiteX1997" fmla="*/ 328958 w 4126207"/>
              <a:gd name="connsiteY1997" fmla="*/ 2364595 h 4072308"/>
              <a:gd name="connsiteX1998" fmla="*/ 334518 w 4126207"/>
              <a:gd name="connsiteY1998" fmla="*/ 2377491 h 4072308"/>
              <a:gd name="connsiteX1999" fmla="*/ 334518 w 4126207"/>
              <a:gd name="connsiteY1999" fmla="*/ 2377050 h 4072308"/>
              <a:gd name="connsiteX2000" fmla="*/ 329175 w 4126207"/>
              <a:gd name="connsiteY2000" fmla="*/ 2364623 h 4072308"/>
              <a:gd name="connsiteX2001" fmla="*/ 345376 w 4126207"/>
              <a:gd name="connsiteY2001" fmla="*/ 2359617 h 4072308"/>
              <a:gd name="connsiteX2002" fmla="*/ 350901 w 4126207"/>
              <a:gd name="connsiteY2002" fmla="*/ 2389240 h 4072308"/>
              <a:gd name="connsiteX2003" fmla="*/ 361093 w 4126207"/>
              <a:gd name="connsiteY2003" fmla="*/ 2421721 h 4072308"/>
              <a:gd name="connsiteX2004" fmla="*/ 364857 w 4126207"/>
              <a:gd name="connsiteY2004" fmla="*/ 2433393 h 4072308"/>
              <a:gd name="connsiteX2005" fmla="*/ 364468 w 4126207"/>
              <a:gd name="connsiteY2005" fmla="*/ 2431196 h 4072308"/>
              <a:gd name="connsiteX2006" fmla="*/ 361474 w 4126207"/>
              <a:gd name="connsiteY2006" fmla="*/ 2421911 h 4072308"/>
              <a:gd name="connsiteX2007" fmla="*/ 351282 w 4126207"/>
              <a:gd name="connsiteY2007" fmla="*/ 2389431 h 4072308"/>
              <a:gd name="connsiteX2008" fmla="*/ 345228 w 4126207"/>
              <a:gd name="connsiteY2008" fmla="*/ 2361543 h 4072308"/>
              <a:gd name="connsiteX2009" fmla="*/ 345710 w 4126207"/>
              <a:gd name="connsiteY2009" fmla="*/ 2359966 h 4072308"/>
              <a:gd name="connsiteX2010" fmla="*/ 315641 w 4126207"/>
              <a:gd name="connsiteY2010" fmla="*/ 2348427 h 4072308"/>
              <a:gd name="connsiteX2011" fmla="*/ 315674 w 4126207"/>
              <a:gd name="connsiteY2011" fmla="*/ 2348712 h 4072308"/>
              <a:gd name="connsiteX2012" fmla="*/ 317278 w 4126207"/>
              <a:gd name="connsiteY2012" fmla="*/ 2350758 h 4072308"/>
              <a:gd name="connsiteX2013" fmla="*/ 321862 w 4126207"/>
              <a:gd name="connsiteY2013" fmla="*/ 2358573 h 4072308"/>
              <a:gd name="connsiteX2014" fmla="*/ 323846 w 4126207"/>
              <a:gd name="connsiteY2014" fmla="*/ 2359825 h 4072308"/>
              <a:gd name="connsiteX2015" fmla="*/ 317469 w 4126207"/>
              <a:gd name="connsiteY2015" fmla="*/ 2350759 h 4072308"/>
              <a:gd name="connsiteX2016" fmla="*/ 315641 w 4126207"/>
              <a:gd name="connsiteY2016" fmla="*/ 2348427 h 4072308"/>
              <a:gd name="connsiteX2017" fmla="*/ 229267 w 4126207"/>
              <a:gd name="connsiteY2017" fmla="*/ 2347997 h 4072308"/>
              <a:gd name="connsiteX2018" fmla="*/ 229373 w 4126207"/>
              <a:gd name="connsiteY2018" fmla="*/ 2348864 h 4072308"/>
              <a:gd name="connsiteX2019" fmla="*/ 231839 w 4126207"/>
              <a:gd name="connsiteY2019" fmla="*/ 2355522 h 4072308"/>
              <a:gd name="connsiteX2020" fmla="*/ 242126 w 4126207"/>
              <a:gd name="connsiteY2020" fmla="*/ 2389621 h 4072308"/>
              <a:gd name="connsiteX2021" fmla="*/ 258128 w 4126207"/>
              <a:gd name="connsiteY2021" fmla="*/ 2436294 h 4072308"/>
              <a:gd name="connsiteX2022" fmla="*/ 267653 w 4126207"/>
              <a:gd name="connsiteY2022" fmla="*/ 2457439 h 4072308"/>
              <a:gd name="connsiteX2023" fmla="*/ 267725 w 4126207"/>
              <a:gd name="connsiteY2023" fmla="*/ 2457156 h 4072308"/>
              <a:gd name="connsiteX2024" fmla="*/ 258413 w 4126207"/>
              <a:gd name="connsiteY2024" fmla="*/ 2436484 h 4072308"/>
              <a:gd name="connsiteX2025" fmla="*/ 242411 w 4126207"/>
              <a:gd name="connsiteY2025" fmla="*/ 2389811 h 4072308"/>
              <a:gd name="connsiteX2026" fmla="*/ 232124 w 4126207"/>
              <a:gd name="connsiteY2026" fmla="*/ 2355712 h 4072308"/>
              <a:gd name="connsiteX2027" fmla="*/ 229267 w 4126207"/>
              <a:gd name="connsiteY2027" fmla="*/ 2347997 h 4072308"/>
              <a:gd name="connsiteX2028" fmla="*/ 78867 w 4126207"/>
              <a:gd name="connsiteY2028" fmla="*/ 2332090 h 4072308"/>
              <a:gd name="connsiteX2029" fmla="*/ 136303 w 4126207"/>
              <a:gd name="connsiteY2029" fmla="*/ 2570882 h 4072308"/>
              <a:gd name="connsiteX2030" fmla="*/ 134779 w 4126207"/>
              <a:gd name="connsiteY2030" fmla="*/ 2570882 h 4072308"/>
              <a:gd name="connsiteX2031" fmla="*/ 118015 w 4126207"/>
              <a:gd name="connsiteY2031" fmla="*/ 2511637 h 4072308"/>
              <a:gd name="connsiteX2032" fmla="*/ 109633 w 4126207"/>
              <a:gd name="connsiteY2032" fmla="*/ 2482013 h 4072308"/>
              <a:gd name="connsiteX2033" fmla="*/ 102489 w 4126207"/>
              <a:gd name="connsiteY2033" fmla="*/ 2452010 h 4072308"/>
              <a:gd name="connsiteX2034" fmla="*/ 84391 w 4126207"/>
              <a:gd name="connsiteY2034" fmla="*/ 2371333 h 4072308"/>
              <a:gd name="connsiteX2035" fmla="*/ 78867 w 4126207"/>
              <a:gd name="connsiteY2035" fmla="*/ 2332090 h 4072308"/>
              <a:gd name="connsiteX2036" fmla="*/ 4083328 w 4126207"/>
              <a:gd name="connsiteY2036" fmla="*/ 2329690 h 4072308"/>
              <a:gd name="connsiteX2037" fmla="*/ 4082606 w 4126207"/>
              <a:gd name="connsiteY2037" fmla="*/ 2331222 h 4072308"/>
              <a:gd name="connsiteX2038" fmla="*/ 4082606 w 4126207"/>
              <a:gd name="connsiteY2038" fmla="*/ 2331328 h 4072308"/>
              <a:gd name="connsiteX2039" fmla="*/ 182976 w 4126207"/>
              <a:gd name="connsiteY2039" fmla="*/ 2324208 h 4072308"/>
              <a:gd name="connsiteX2040" fmla="*/ 182081 w 4126207"/>
              <a:gd name="connsiteY2040" fmla="*/ 2324950 h 4072308"/>
              <a:gd name="connsiteX2041" fmla="*/ 184976 w 4126207"/>
              <a:gd name="connsiteY2041" fmla="*/ 2331613 h 4072308"/>
              <a:gd name="connsiteX2042" fmla="*/ 197073 w 4126207"/>
              <a:gd name="connsiteY2042" fmla="*/ 2382763 h 4072308"/>
              <a:gd name="connsiteX2043" fmla="*/ 214003 w 4126207"/>
              <a:gd name="connsiteY2043" fmla="*/ 2443802 h 4072308"/>
              <a:gd name="connsiteX2044" fmla="*/ 214616 w 4126207"/>
              <a:gd name="connsiteY2044" fmla="*/ 2443834 h 4072308"/>
              <a:gd name="connsiteX2045" fmla="*/ 211015 w 4126207"/>
              <a:gd name="connsiteY2045" fmla="*/ 2434936 h 4072308"/>
              <a:gd name="connsiteX2046" fmla="*/ 198311 w 4126207"/>
              <a:gd name="connsiteY2046" fmla="*/ 2382858 h 4072308"/>
              <a:gd name="connsiteX2047" fmla="*/ 186214 w 4126207"/>
              <a:gd name="connsiteY2047" fmla="*/ 2331709 h 4072308"/>
              <a:gd name="connsiteX2048" fmla="*/ 182976 w 4126207"/>
              <a:gd name="connsiteY2048" fmla="*/ 2324208 h 4072308"/>
              <a:gd name="connsiteX2049" fmla="*/ 4100994 w 4126207"/>
              <a:gd name="connsiteY2049" fmla="*/ 2320247 h 4072308"/>
              <a:gd name="connsiteX2050" fmla="*/ 4094084 w 4126207"/>
              <a:gd name="connsiteY2050" fmla="*/ 2365166 h 4072308"/>
              <a:gd name="connsiteX2051" fmla="*/ 4089365 w 4126207"/>
              <a:gd name="connsiteY2051" fmla="*/ 2400114 h 4072308"/>
              <a:gd name="connsiteX2052" fmla="*/ 4094345 w 4126207"/>
              <a:gd name="connsiteY2052" fmla="*/ 2365225 h 4072308"/>
              <a:gd name="connsiteX2053" fmla="*/ 145711 w 4126207"/>
              <a:gd name="connsiteY2053" fmla="*/ 2307917 h 4072308"/>
              <a:gd name="connsiteX2054" fmla="*/ 145924 w 4126207"/>
              <a:gd name="connsiteY2054" fmla="*/ 2308754 h 4072308"/>
              <a:gd name="connsiteX2055" fmla="*/ 148619 w 4126207"/>
              <a:gd name="connsiteY2055" fmla="*/ 2314446 h 4072308"/>
              <a:gd name="connsiteX2056" fmla="*/ 150872 w 4126207"/>
              <a:gd name="connsiteY2056" fmla="*/ 2320324 h 4072308"/>
              <a:gd name="connsiteX2057" fmla="*/ 150864 w 4126207"/>
              <a:gd name="connsiteY2057" fmla="*/ 2320292 h 4072308"/>
              <a:gd name="connsiteX2058" fmla="*/ 147856 w 4126207"/>
              <a:gd name="connsiteY2058" fmla="*/ 2312447 h 4072308"/>
              <a:gd name="connsiteX2059" fmla="*/ 4103465 w 4126207"/>
              <a:gd name="connsiteY2059" fmla="*/ 2273428 h 4072308"/>
              <a:gd name="connsiteX2060" fmla="*/ 4094512 w 4126207"/>
              <a:gd name="connsiteY2060" fmla="*/ 2296181 h 4072308"/>
              <a:gd name="connsiteX2061" fmla="*/ 4092765 w 4126207"/>
              <a:gd name="connsiteY2061" fmla="*/ 2302189 h 4072308"/>
              <a:gd name="connsiteX2062" fmla="*/ 4094607 w 4126207"/>
              <a:gd name="connsiteY2062" fmla="*/ 2296086 h 4072308"/>
              <a:gd name="connsiteX2063" fmla="*/ 4099575 w 4126207"/>
              <a:gd name="connsiteY2063" fmla="*/ 2279347 h 4072308"/>
              <a:gd name="connsiteX2064" fmla="*/ 4103473 w 4126207"/>
              <a:gd name="connsiteY2064" fmla="*/ 2273466 h 4072308"/>
              <a:gd name="connsiteX2065" fmla="*/ 313682 w 4126207"/>
              <a:gd name="connsiteY2065" fmla="*/ 2258665 h 4072308"/>
              <a:gd name="connsiteX2066" fmla="*/ 315182 w 4126207"/>
              <a:gd name="connsiteY2066" fmla="*/ 2279989 h 4072308"/>
              <a:gd name="connsiteX2067" fmla="*/ 317553 w 4126207"/>
              <a:gd name="connsiteY2067" fmla="*/ 2314110 h 4072308"/>
              <a:gd name="connsiteX2068" fmla="*/ 317407 w 4126207"/>
              <a:gd name="connsiteY2068" fmla="*/ 2317581 h 4072308"/>
              <a:gd name="connsiteX2069" fmla="*/ 316994 w 4126207"/>
              <a:gd name="connsiteY2069" fmla="*/ 2321750 h 4072308"/>
              <a:gd name="connsiteX2070" fmla="*/ 317226 w 4126207"/>
              <a:gd name="connsiteY2070" fmla="*/ 2321867 h 4072308"/>
              <a:gd name="connsiteX2071" fmla="*/ 317407 w 4126207"/>
              <a:gd name="connsiteY2071" fmla="*/ 2317581 h 4072308"/>
              <a:gd name="connsiteX2072" fmla="*/ 317634 w 4126207"/>
              <a:gd name="connsiteY2072" fmla="*/ 2315281 h 4072308"/>
              <a:gd name="connsiteX2073" fmla="*/ 317553 w 4126207"/>
              <a:gd name="connsiteY2073" fmla="*/ 2314110 h 4072308"/>
              <a:gd name="connsiteX2074" fmla="*/ 317757 w 4126207"/>
              <a:gd name="connsiteY2074" fmla="*/ 2309254 h 4072308"/>
              <a:gd name="connsiteX2075" fmla="*/ 315468 w 4126207"/>
              <a:gd name="connsiteY2075" fmla="*/ 2279989 h 4072308"/>
              <a:gd name="connsiteX2076" fmla="*/ 314325 w 4126207"/>
              <a:gd name="connsiteY2076" fmla="*/ 2266862 h 4072308"/>
              <a:gd name="connsiteX2077" fmla="*/ 313975 w 4126207"/>
              <a:gd name="connsiteY2077" fmla="*/ 2258788 h 4072308"/>
              <a:gd name="connsiteX2078" fmla="*/ 4083664 w 4126207"/>
              <a:gd name="connsiteY2078" fmla="*/ 2253963 h 4072308"/>
              <a:gd name="connsiteX2079" fmla="*/ 4083592 w 4126207"/>
              <a:gd name="connsiteY2079" fmla="*/ 2253998 h 4072308"/>
              <a:gd name="connsiteX2080" fmla="*/ 4083595 w 4126207"/>
              <a:gd name="connsiteY2080" fmla="*/ 2254093 h 4072308"/>
              <a:gd name="connsiteX2081" fmla="*/ 4088035 w 4126207"/>
              <a:gd name="connsiteY2081" fmla="*/ 2245698 h 4072308"/>
              <a:gd name="connsiteX2082" fmla="*/ 4087929 w 4126207"/>
              <a:gd name="connsiteY2082" fmla="*/ 2245981 h 4072308"/>
              <a:gd name="connsiteX2083" fmla="*/ 4088032 w 4126207"/>
              <a:gd name="connsiteY2083" fmla="*/ 2245789 h 4072308"/>
              <a:gd name="connsiteX2084" fmla="*/ 34421 w 4126207"/>
              <a:gd name="connsiteY2084" fmla="*/ 2244759 h 4072308"/>
              <a:gd name="connsiteX2085" fmla="*/ 33814 w 4126207"/>
              <a:gd name="connsiteY2085" fmla="*/ 2247127 h 4072308"/>
              <a:gd name="connsiteX2086" fmla="*/ 40100 w 4126207"/>
              <a:gd name="connsiteY2086" fmla="*/ 2300562 h 4072308"/>
              <a:gd name="connsiteX2087" fmla="*/ 106775 w 4126207"/>
              <a:gd name="connsiteY2087" fmla="*/ 2593361 h 4072308"/>
              <a:gd name="connsiteX2088" fmla="*/ 137160 w 4126207"/>
              <a:gd name="connsiteY2088" fmla="*/ 2682134 h 4072308"/>
              <a:gd name="connsiteX2089" fmla="*/ 154934 w 4126207"/>
              <a:gd name="connsiteY2089" fmla="*/ 2714572 h 4072308"/>
              <a:gd name="connsiteX2090" fmla="*/ 153798 w 4126207"/>
              <a:gd name="connsiteY2090" fmla="*/ 2711406 h 4072308"/>
              <a:gd name="connsiteX2091" fmla="*/ 137446 w 4126207"/>
              <a:gd name="connsiteY2091" fmla="*/ 2681562 h 4072308"/>
              <a:gd name="connsiteX2092" fmla="*/ 107061 w 4126207"/>
              <a:gd name="connsiteY2092" fmla="*/ 2592789 h 4072308"/>
              <a:gd name="connsiteX2093" fmla="*/ 40386 w 4126207"/>
              <a:gd name="connsiteY2093" fmla="*/ 2299991 h 4072308"/>
              <a:gd name="connsiteX2094" fmla="*/ 34100 w 4126207"/>
              <a:gd name="connsiteY2094" fmla="*/ 2246556 h 4072308"/>
              <a:gd name="connsiteX2095" fmla="*/ 34454 w 4126207"/>
              <a:gd name="connsiteY2095" fmla="*/ 2244857 h 4072308"/>
              <a:gd name="connsiteX2096" fmla="*/ 252966 w 4126207"/>
              <a:gd name="connsiteY2096" fmla="*/ 2234999 h 4072308"/>
              <a:gd name="connsiteX2097" fmla="*/ 252927 w 4126207"/>
              <a:gd name="connsiteY2097" fmla="*/ 2235419 h 4072308"/>
              <a:gd name="connsiteX2098" fmla="*/ 253680 w 4126207"/>
              <a:gd name="connsiteY2098" fmla="*/ 2237285 h 4072308"/>
              <a:gd name="connsiteX2099" fmla="*/ 254045 w 4126207"/>
              <a:gd name="connsiteY2099" fmla="*/ 2238457 h 4072308"/>
              <a:gd name="connsiteX2100" fmla="*/ 259271 w 4126207"/>
              <a:gd name="connsiteY2100" fmla="*/ 2260272 h 4072308"/>
              <a:gd name="connsiteX2101" fmla="*/ 273939 w 4126207"/>
              <a:gd name="connsiteY2101" fmla="*/ 2322374 h 4072308"/>
              <a:gd name="connsiteX2102" fmla="*/ 279940 w 4126207"/>
              <a:gd name="connsiteY2102" fmla="*/ 2346282 h 4072308"/>
              <a:gd name="connsiteX2103" fmla="*/ 286893 w 4126207"/>
              <a:gd name="connsiteY2103" fmla="*/ 2370095 h 4072308"/>
              <a:gd name="connsiteX2104" fmla="*/ 291858 w 4126207"/>
              <a:gd name="connsiteY2104" fmla="*/ 2383501 h 4072308"/>
              <a:gd name="connsiteX2105" fmla="*/ 292047 w 4126207"/>
              <a:gd name="connsiteY2105" fmla="*/ 2383432 h 4072308"/>
              <a:gd name="connsiteX2106" fmla="*/ 287179 w 4126207"/>
              <a:gd name="connsiteY2106" fmla="*/ 2370285 h 4072308"/>
              <a:gd name="connsiteX2107" fmla="*/ 280226 w 4126207"/>
              <a:gd name="connsiteY2107" fmla="*/ 2346472 h 4072308"/>
              <a:gd name="connsiteX2108" fmla="*/ 274225 w 4126207"/>
              <a:gd name="connsiteY2108" fmla="*/ 2322565 h 4072308"/>
              <a:gd name="connsiteX2109" fmla="*/ 259556 w 4126207"/>
              <a:gd name="connsiteY2109" fmla="*/ 2260462 h 4072308"/>
              <a:gd name="connsiteX2110" fmla="*/ 255116 w 4126207"/>
              <a:gd name="connsiteY2110" fmla="*/ 2241889 h 4072308"/>
              <a:gd name="connsiteX2111" fmla="*/ 254045 w 4126207"/>
              <a:gd name="connsiteY2111" fmla="*/ 2238457 h 4072308"/>
              <a:gd name="connsiteX2112" fmla="*/ 253889 w 4126207"/>
              <a:gd name="connsiteY2112" fmla="*/ 2237804 h 4072308"/>
              <a:gd name="connsiteX2113" fmla="*/ 253680 w 4126207"/>
              <a:gd name="connsiteY2113" fmla="*/ 2237285 h 4072308"/>
              <a:gd name="connsiteX2114" fmla="*/ 3759708 w 4126207"/>
              <a:gd name="connsiteY2114" fmla="*/ 2233029 h 4072308"/>
              <a:gd name="connsiteX2115" fmla="*/ 3757327 w 4126207"/>
              <a:gd name="connsiteY2115" fmla="*/ 2250936 h 4072308"/>
              <a:gd name="connsiteX2116" fmla="*/ 3754183 w 4126207"/>
              <a:gd name="connsiteY2116" fmla="*/ 2268748 h 4072308"/>
              <a:gd name="connsiteX2117" fmla="*/ 3747802 w 4126207"/>
              <a:gd name="connsiteY2117" fmla="*/ 2304372 h 4072308"/>
              <a:gd name="connsiteX2118" fmla="*/ 3751231 w 4126207"/>
              <a:gd name="connsiteY2118" fmla="*/ 2268272 h 4072308"/>
              <a:gd name="connsiteX2119" fmla="*/ 3755136 w 4126207"/>
              <a:gd name="connsiteY2119" fmla="*/ 2250651 h 4072308"/>
              <a:gd name="connsiteX2120" fmla="*/ 3759708 w 4126207"/>
              <a:gd name="connsiteY2120" fmla="*/ 2233029 h 4072308"/>
              <a:gd name="connsiteX2121" fmla="*/ 3763804 w 4126207"/>
              <a:gd name="connsiteY2121" fmla="*/ 2216719 h 4072308"/>
              <a:gd name="connsiteX2122" fmla="*/ 3766186 w 4126207"/>
              <a:gd name="connsiteY2122" fmla="*/ 2216837 h 4072308"/>
              <a:gd name="connsiteX2123" fmla="*/ 3767424 w 4126207"/>
              <a:gd name="connsiteY2123" fmla="*/ 2236363 h 4072308"/>
              <a:gd name="connsiteX2124" fmla="*/ 3765900 w 4126207"/>
              <a:gd name="connsiteY2124" fmla="*/ 2255413 h 4072308"/>
              <a:gd name="connsiteX2125" fmla="*/ 3761709 w 4126207"/>
              <a:gd name="connsiteY2125" fmla="*/ 2280274 h 4072308"/>
              <a:gd name="connsiteX2126" fmla="*/ 3752184 w 4126207"/>
              <a:gd name="connsiteY2126" fmla="*/ 2305229 h 4072308"/>
              <a:gd name="connsiteX2127" fmla="*/ 3747993 w 4126207"/>
              <a:gd name="connsiteY2127" fmla="*/ 2304753 h 4072308"/>
              <a:gd name="connsiteX2128" fmla="*/ 3754374 w 4126207"/>
              <a:gd name="connsiteY2128" fmla="*/ 2269129 h 4072308"/>
              <a:gd name="connsiteX2129" fmla="*/ 3757518 w 4126207"/>
              <a:gd name="connsiteY2129" fmla="*/ 2251318 h 4072308"/>
              <a:gd name="connsiteX2130" fmla="*/ 3759709 w 4126207"/>
              <a:gd name="connsiteY2130" fmla="*/ 2233030 h 4072308"/>
              <a:gd name="connsiteX2131" fmla="*/ 3763804 w 4126207"/>
              <a:gd name="connsiteY2131" fmla="*/ 2216719 h 4072308"/>
              <a:gd name="connsiteX2132" fmla="*/ 335008 w 4126207"/>
              <a:gd name="connsiteY2132" fmla="*/ 2212231 h 4072308"/>
              <a:gd name="connsiteX2133" fmla="*/ 338423 w 4126207"/>
              <a:gd name="connsiteY2133" fmla="*/ 2233125 h 4072308"/>
              <a:gd name="connsiteX2134" fmla="*/ 349948 w 4126207"/>
              <a:gd name="connsiteY2134" fmla="*/ 2290275 h 4072308"/>
              <a:gd name="connsiteX2135" fmla="*/ 352520 w 4126207"/>
              <a:gd name="connsiteY2135" fmla="*/ 2305801 h 4072308"/>
              <a:gd name="connsiteX2136" fmla="*/ 350425 w 4126207"/>
              <a:gd name="connsiteY2136" fmla="*/ 2340567 h 4072308"/>
              <a:gd name="connsiteX2137" fmla="*/ 350567 w 4126207"/>
              <a:gd name="connsiteY2137" fmla="*/ 2358379 h 4072308"/>
              <a:gd name="connsiteX2138" fmla="*/ 349650 w 4126207"/>
              <a:gd name="connsiteY2138" fmla="*/ 2361661 h 4072308"/>
              <a:gd name="connsiteX2139" fmla="*/ 348846 w 4126207"/>
              <a:gd name="connsiteY2139" fmla="*/ 2363201 h 4072308"/>
              <a:gd name="connsiteX2140" fmla="*/ 349131 w 4126207"/>
              <a:gd name="connsiteY2140" fmla="*/ 2363515 h 4072308"/>
              <a:gd name="connsiteX2141" fmla="*/ 349650 w 4126207"/>
              <a:gd name="connsiteY2141" fmla="*/ 2361661 h 4072308"/>
              <a:gd name="connsiteX2142" fmla="*/ 350579 w 4126207"/>
              <a:gd name="connsiteY2142" fmla="*/ 2359880 h 4072308"/>
              <a:gd name="connsiteX2143" fmla="*/ 350567 w 4126207"/>
              <a:gd name="connsiteY2143" fmla="*/ 2358379 h 4072308"/>
              <a:gd name="connsiteX2144" fmla="*/ 351059 w 4126207"/>
              <a:gd name="connsiteY2144" fmla="*/ 2356622 h 4072308"/>
              <a:gd name="connsiteX2145" fmla="*/ 350806 w 4126207"/>
              <a:gd name="connsiteY2145" fmla="*/ 2340758 h 4072308"/>
              <a:gd name="connsiteX2146" fmla="*/ 352902 w 4126207"/>
              <a:gd name="connsiteY2146" fmla="*/ 2305992 h 4072308"/>
              <a:gd name="connsiteX2147" fmla="*/ 350330 w 4126207"/>
              <a:gd name="connsiteY2147" fmla="*/ 2290466 h 4072308"/>
              <a:gd name="connsiteX2148" fmla="*/ 338805 w 4126207"/>
              <a:gd name="connsiteY2148" fmla="*/ 2233316 h 4072308"/>
              <a:gd name="connsiteX2149" fmla="*/ 331756 w 4126207"/>
              <a:gd name="connsiteY2149" fmla="*/ 2194168 h 4072308"/>
              <a:gd name="connsiteX2150" fmla="*/ 324517 w 4126207"/>
              <a:gd name="connsiteY2150" fmla="*/ 2232268 h 4072308"/>
              <a:gd name="connsiteX2151" fmla="*/ 324173 w 4126207"/>
              <a:gd name="connsiteY2151" fmla="*/ 2240612 h 4072308"/>
              <a:gd name="connsiteX2152" fmla="*/ 323712 w 4126207"/>
              <a:gd name="connsiteY2152" fmla="*/ 2247269 h 4072308"/>
              <a:gd name="connsiteX2153" fmla="*/ 323981 w 4126207"/>
              <a:gd name="connsiteY2153" fmla="*/ 2247591 h 4072308"/>
              <a:gd name="connsiteX2154" fmla="*/ 324802 w 4126207"/>
              <a:gd name="connsiteY2154" fmla="*/ 2232173 h 4072308"/>
              <a:gd name="connsiteX2155" fmla="*/ 329303 w 4126207"/>
              <a:gd name="connsiteY2155" fmla="*/ 2196236 h 4072308"/>
              <a:gd name="connsiteX2156" fmla="*/ 331776 w 4126207"/>
              <a:gd name="connsiteY2156" fmla="*/ 2194282 h 4072308"/>
              <a:gd name="connsiteX2157" fmla="*/ 222421 w 4126207"/>
              <a:gd name="connsiteY2157" fmla="*/ 2141124 h 4072308"/>
              <a:gd name="connsiteX2158" fmla="*/ 222271 w 4126207"/>
              <a:gd name="connsiteY2158" fmla="*/ 2141656 h 4072308"/>
              <a:gd name="connsiteX2159" fmla="*/ 221444 w 4126207"/>
              <a:gd name="connsiteY2159" fmla="*/ 2143233 h 4072308"/>
              <a:gd name="connsiteX2160" fmla="*/ 221399 w 4126207"/>
              <a:gd name="connsiteY2160" fmla="*/ 2144746 h 4072308"/>
              <a:gd name="connsiteX2161" fmla="*/ 220847 w 4126207"/>
              <a:gd name="connsiteY2161" fmla="*/ 2146701 h 4072308"/>
              <a:gd name="connsiteX2162" fmla="*/ 220600 w 4126207"/>
              <a:gd name="connsiteY2162" fmla="*/ 2162354 h 4072308"/>
              <a:gd name="connsiteX2163" fmla="*/ 223838 w 4126207"/>
              <a:gd name="connsiteY2163" fmla="*/ 2215409 h 4072308"/>
              <a:gd name="connsiteX2164" fmla="*/ 222931 w 4126207"/>
              <a:gd name="connsiteY2164" fmla="*/ 2229121 h 4072308"/>
              <a:gd name="connsiteX2165" fmla="*/ 223349 w 4126207"/>
              <a:gd name="connsiteY2165" fmla="*/ 2229517 h 4072308"/>
              <a:gd name="connsiteX2166" fmla="*/ 224123 w 4126207"/>
              <a:gd name="connsiteY2166" fmla="*/ 2215123 h 4072308"/>
              <a:gd name="connsiteX2167" fmla="*/ 220885 w 4126207"/>
              <a:gd name="connsiteY2167" fmla="*/ 2162069 h 4072308"/>
              <a:gd name="connsiteX2168" fmla="*/ 221399 w 4126207"/>
              <a:gd name="connsiteY2168" fmla="*/ 2144746 h 4072308"/>
              <a:gd name="connsiteX2169" fmla="*/ 222271 w 4126207"/>
              <a:gd name="connsiteY2169" fmla="*/ 2141656 h 4072308"/>
              <a:gd name="connsiteX2170" fmla="*/ 222483 w 4126207"/>
              <a:gd name="connsiteY2170" fmla="*/ 2141252 h 4072308"/>
              <a:gd name="connsiteX2171" fmla="*/ 197073 w 4126207"/>
              <a:gd name="connsiteY2171" fmla="*/ 2124326 h 4072308"/>
              <a:gd name="connsiteX2172" fmla="*/ 193168 w 4126207"/>
              <a:gd name="connsiteY2172" fmla="*/ 2141304 h 4072308"/>
              <a:gd name="connsiteX2173" fmla="*/ 190215 w 4126207"/>
              <a:gd name="connsiteY2173" fmla="*/ 2167784 h 4072308"/>
              <a:gd name="connsiteX2174" fmla="*/ 188596 w 4126207"/>
              <a:gd name="connsiteY2174" fmla="*/ 2196359 h 4072308"/>
              <a:gd name="connsiteX2175" fmla="*/ 185834 w 4126207"/>
              <a:gd name="connsiteY2175" fmla="*/ 2193225 h 4072308"/>
              <a:gd name="connsiteX2176" fmla="*/ 185538 w 4126207"/>
              <a:gd name="connsiteY2176" fmla="*/ 2194219 h 4072308"/>
              <a:gd name="connsiteX2177" fmla="*/ 187357 w 4126207"/>
              <a:gd name="connsiteY2177" fmla="*/ 2196263 h 4072308"/>
              <a:gd name="connsiteX2178" fmla="*/ 268034 w 4126207"/>
              <a:gd name="connsiteY2178" fmla="*/ 2552307 h 4072308"/>
              <a:gd name="connsiteX2179" fmla="*/ 294140 w 4126207"/>
              <a:gd name="connsiteY2179" fmla="*/ 2614458 h 4072308"/>
              <a:gd name="connsiteX2180" fmla="*/ 293874 w 4126207"/>
              <a:gd name="connsiteY2180" fmla="*/ 2611197 h 4072308"/>
              <a:gd name="connsiteX2181" fmla="*/ 291834 w 4126207"/>
              <a:gd name="connsiteY2181" fmla="*/ 2608173 h 4072308"/>
              <a:gd name="connsiteX2182" fmla="*/ 270224 w 4126207"/>
              <a:gd name="connsiteY2182" fmla="*/ 2552689 h 4072308"/>
              <a:gd name="connsiteX2183" fmla="*/ 188881 w 4126207"/>
              <a:gd name="connsiteY2183" fmla="*/ 2196073 h 4072308"/>
              <a:gd name="connsiteX2184" fmla="*/ 190500 w 4126207"/>
              <a:gd name="connsiteY2184" fmla="*/ 2167498 h 4072308"/>
              <a:gd name="connsiteX2185" fmla="*/ 193453 w 4126207"/>
              <a:gd name="connsiteY2185" fmla="*/ 2141018 h 4072308"/>
              <a:gd name="connsiteX2186" fmla="*/ 197290 w 4126207"/>
              <a:gd name="connsiteY2186" fmla="*/ 2124337 h 4072308"/>
              <a:gd name="connsiteX2187" fmla="*/ 306633 w 4126207"/>
              <a:gd name="connsiteY2187" fmla="*/ 2093227 h 4072308"/>
              <a:gd name="connsiteX2188" fmla="*/ 306432 w 4126207"/>
              <a:gd name="connsiteY2188" fmla="*/ 2093596 h 4072308"/>
              <a:gd name="connsiteX2189" fmla="*/ 310420 w 4126207"/>
              <a:gd name="connsiteY2189" fmla="*/ 2106538 h 4072308"/>
              <a:gd name="connsiteX2190" fmla="*/ 314040 w 4126207"/>
              <a:gd name="connsiteY2190" fmla="*/ 2121588 h 4072308"/>
              <a:gd name="connsiteX2191" fmla="*/ 320924 w 4126207"/>
              <a:gd name="connsiteY2191" fmla="*/ 2142725 h 4072308"/>
              <a:gd name="connsiteX2192" fmla="*/ 320929 w 4126207"/>
              <a:gd name="connsiteY2192" fmla="*/ 2142561 h 4072308"/>
              <a:gd name="connsiteX2193" fmla="*/ 319385 w 4126207"/>
              <a:gd name="connsiteY2193" fmla="*/ 2141864 h 4072308"/>
              <a:gd name="connsiteX2194" fmla="*/ 314325 w 4126207"/>
              <a:gd name="connsiteY2194" fmla="*/ 2121492 h 4072308"/>
              <a:gd name="connsiteX2195" fmla="*/ 310705 w 4126207"/>
              <a:gd name="connsiteY2195" fmla="*/ 2106443 h 4072308"/>
              <a:gd name="connsiteX2196" fmla="*/ 306633 w 4126207"/>
              <a:gd name="connsiteY2196" fmla="*/ 2093227 h 4072308"/>
              <a:gd name="connsiteX2197" fmla="*/ 272129 w 4126207"/>
              <a:gd name="connsiteY2197" fmla="*/ 2077582 h 4072308"/>
              <a:gd name="connsiteX2198" fmla="*/ 272722 w 4126207"/>
              <a:gd name="connsiteY2198" fmla="*/ 2078174 h 4072308"/>
              <a:gd name="connsiteX2199" fmla="*/ 272701 w 4126207"/>
              <a:gd name="connsiteY2199" fmla="*/ 2077963 h 4072308"/>
              <a:gd name="connsiteX2200" fmla="*/ 282518 w 4126207"/>
              <a:gd name="connsiteY2200" fmla="*/ 2076534 h 4072308"/>
              <a:gd name="connsiteX2201" fmla="*/ 286773 w 4126207"/>
              <a:gd name="connsiteY2201" fmla="*/ 2129565 h 4072308"/>
              <a:gd name="connsiteX2202" fmla="*/ 292036 w 4126207"/>
              <a:gd name="connsiteY2202" fmla="*/ 2161402 h 4072308"/>
              <a:gd name="connsiteX2203" fmla="*/ 292452 w 4126207"/>
              <a:gd name="connsiteY2203" fmla="*/ 2160836 h 4072308"/>
              <a:gd name="connsiteX2204" fmla="*/ 289589 w 4126207"/>
              <a:gd name="connsiteY2204" fmla="*/ 2150514 h 4072308"/>
              <a:gd name="connsiteX2205" fmla="*/ 282798 w 4126207"/>
              <a:gd name="connsiteY2205" fmla="*/ 2076629 h 4072308"/>
              <a:gd name="connsiteX2206" fmla="*/ 282804 w 4126207"/>
              <a:gd name="connsiteY2206" fmla="*/ 2076534 h 4072308"/>
              <a:gd name="connsiteX2207" fmla="*/ 269048 w 4126207"/>
              <a:gd name="connsiteY2207" fmla="*/ 2073575 h 4072308"/>
              <a:gd name="connsiteX2208" fmla="*/ 269225 w 4126207"/>
              <a:gd name="connsiteY2208" fmla="*/ 2074771 h 4072308"/>
              <a:gd name="connsiteX2209" fmla="*/ 270569 w 4126207"/>
              <a:gd name="connsiteY2209" fmla="*/ 2076061 h 4072308"/>
              <a:gd name="connsiteX2210" fmla="*/ 203076 w 4126207"/>
              <a:gd name="connsiteY2210" fmla="*/ 2063881 h 4072308"/>
              <a:gd name="connsiteX2211" fmla="*/ 202669 w 4126207"/>
              <a:gd name="connsiteY2211" fmla="*/ 2064009 h 4072308"/>
              <a:gd name="connsiteX2212" fmla="*/ 202121 w 4126207"/>
              <a:gd name="connsiteY2212" fmla="*/ 2084535 h 4072308"/>
              <a:gd name="connsiteX2213" fmla="*/ 202689 w 4126207"/>
              <a:gd name="connsiteY2213" fmla="*/ 2124334 h 4072308"/>
              <a:gd name="connsiteX2214" fmla="*/ 202978 w 4126207"/>
              <a:gd name="connsiteY2214" fmla="*/ 2124350 h 4072308"/>
              <a:gd name="connsiteX2215" fmla="*/ 202406 w 4126207"/>
              <a:gd name="connsiteY2215" fmla="*/ 2084249 h 4072308"/>
              <a:gd name="connsiteX2216" fmla="*/ 202564 w 4126207"/>
              <a:gd name="connsiteY2216" fmla="*/ 2071477 h 4072308"/>
              <a:gd name="connsiteX2217" fmla="*/ 271076 w 4126207"/>
              <a:gd name="connsiteY2217" fmla="*/ 2061635 h 4072308"/>
              <a:gd name="connsiteX2218" fmla="*/ 271537 w 4126207"/>
              <a:gd name="connsiteY2218" fmla="*/ 2076991 h 4072308"/>
              <a:gd name="connsiteX2219" fmla="*/ 271552 w 4126207"/>
              <a:gd name="connsiteY2219" fmla="*/ 2077005 h 4072308"/>
              <a:gd name="connsiteX2220" fmla="*/ 271098 w 4126207"/>
              <a:gd name="connsiteY2220" fmla="*/ 2061850 h 4072308"/>
              <a:gd name="connsiteX2221" fmla="*/ 105002 w 4126207"/>
              <a:gd name="connsiteY2221" fmla="*/ 2051555 h 4072308"/>
              <a:gd name="connsiteX2222" fmla="*/ 104733 w 4126207"/>
              <a:gd name="connsiteY2222" fmla="*/ 2051645 h 4072308"/>
              <a:gd name="connsiteX2223" fmla="*/ 107347 w 4126207"/>
              <a:gd name="connsiteY2223" fmla="*/ 2063580 h 4072308"/>
              <a:gd name="connsiteX2224" fmla="*/ 112586 w 4126207"/>
              <a:gd name="connsiteY2224" fmla="*/ 2118349 h 4072308"/>
              <a:gd name="connsiteX2225" fmla="*/ 119063 w 4126207"/>
              <a:gd name="connsiteY2225" fmla="*/ 2189215 h 4072308"/>
              <a:gd name="connsiteX2226" fmla="*/ 128588 w 4126207"/>
              <a:gd name="connsiteY2226" fmla="*/ 2249127 h 4072308"/>
              <a:gd name="connsiteX2227" fmla="*/ 143733 w 4126207"/>
              <a:gd name="connsiteY2227" fmla="*/ 2325327 h 4072308"/>
              <a:gd name="connsiteX2228" fmla="*/ 196596 w 4126207"/>
              <a:gd name="connsiteY2228" fmla="*/ 2546783 h 4072308"/>
              <a:gd name="connsiteX2229" fmla="*/ 220123 w 4126207"/>
              <a:gd name="connsiteY2229" fmla="*/ 2633651 h 4072308"/>
              <a:gd name="connsiteX2230" fmla="*/ 238221 w 4126207"/>
              <a:gd name="connsiteY2230" fmla="*/ 2682324 h 4072308"/>
              <a:gd name="connsiteX2231" fmla="*/ 263652 w 4126207"/>
              <a:gd name="connsiteY2231" fmla="*/ 2740141 h 4072308"/>
              <a:gd name="connsiteX2232" fmla="*/ 297180 w 4126207"/>
              <a:gd name="connsiteY2232" fmla="*/ 2820341 h 4072308"/>
              <a:gd name="connsiteX2233" fmla="*/ 314040 w 4126207"/>
              <a:gd name="connsiteY2233" fmla="*/ 2865680 h 4072308"/>
              <a:gd name="connsiteX2234" fmla="*/ 331089 w 4126207"/>
              <a:gd name="connsiteY2234" fmla="*/ 2901208 h 4072308"/>
              <a:gd name="connsiteX2235" fmla="*/ 331507 w 4126207"/>
              <a:gd name="connsiteY2235" fmla="*/ 2901944 h 4072308"/>
              <a:gd name="connsiteX2236" fmla="*/ 314516 w 4126207"/>
              <a:gd name="connsiteY2236" fmla="*/ 2866538 h 4072308"/>
              <a:gd name="connsiteX2237" fmla="*/ 297657 w 4126207"/>
              <a:gd name="connsiteY2237" fmla="*/ 2821199 h 4072308"/>
              <a:gd name="connsiteX2238" fmla="*/ 264129 w 4126207"/>
              <a:gd name="connsiteY2238" fmla="*/ 2740998 h 4072308"/>
              <a:gd name="connsiteX2239" fmla="*/ 238697 w 4126207"/>
              <a:gd name="connsiteY2239" fmla="*/ 2683182 h 4072308"/>
              <a:gd name="connsiteX2240" fmla="*/ 220600 w 4126207"/>
              <a:gd name="connsiteY2240" fmla="*/ 2634508 h 4072308"/>
              <a:gd name="connsiteX2241" fmla="*/ 197073 w 4126207"/>
              <a:gd name="connsiteY2241" fmla="*/ 2547640 h 4072308"/>
              <a:gd name="connsiteX2242" fmla="*/ 144209 w 4126207"/>
              <a:gd name="connsiteY2242" fmla="*/ 2326184 h 4072308"/>
              <a:gd name="connsiteX2243" fmla="*/ 129064 w 4126207"/>
              <a:gd name="connsiteY2243" fmla="*/ 2249984 h 4072308"/>
              <a:gd name="connsiteX2244" fmla="*/ 119539 w 4126207"/>
              <a:gd name="connsiteY2244" fmla="*/ 2190072 h 4072308"/>
              <a:gd name="connsiteX2245" fmla="*/ 113062 w 4126207"/>
              <a:gd name="connsiteY2245" fmla="*/ 2119206 h 4072308"/>
              <a:gd name="connsiteX2246" fmla="*/ 107824 w 4126207"/>
              <a:gd name="connsiteY2246" fmla="*/ 2064437 h 4072308"/>
              <a:gd name="connsiteX2247" fmla="*/ 105002 w 4126207"/>
              <a:gd name="connsiteY2247" fmla="*/ 2051555 h 4072308"/>
              <a:gd name="connsiteX2248" fmla="*/ 266241 w 4126207"/>
              <a:gd name="connsiteY2248" fmla="*/ 2041073 h 4072308"/>
              <a:gd name="connsiteX2249" fmla="*/ 266256 w 4126207"/>
              <a:gd name="connsiteY2249" fmla="*/ 2041381 h 4072308"/>
              <a:gd name="connsiteX2250" fmla="*/ 267652 w 4126207"/>
              <a:gd name="connsiteY2250" fmla="*/ 2041101 h 4072308"/>
              <a:gd name="connsiteX2251" fmla="*/ 266414 w 4126207"/>
              <a:gd name="connsiteY2251" fmla="*/ 2041101 h 4072308"/>
              <a:gd name="connsiteX2252" fmla="*/ 263735 w 4126207"/>
              <a:gd name="connsiteY2252" fmla="*/ 2040669 h 4072308"/>
              <a:gd name="connsiteX2253" fmla="*/ 263737 w 4126207"/>
              <a:gd name="connsiteY2253" fmla="*/ 2040720 h 4072308"/>
              <a:gd name="connsiteX2254" fmla="*/ 264051 w 4126207"/>
              <a:gd name="connsiteY2254" fmla="*/ 2040720 h 4072308"/>
              <a:gd name="connsiteX2255" fmla="*/ 70050 w 4126207"/>
              <a:gd name="connsiteY2255" fmla="*/ 2033986 h 4072308"/>
              <a:gd name="connsiteX2256" fmla="*/ 69533 w 4126207"/>
              <a:gd name="connsiteY2256" fmla="*/ 2043007 h 4072308"/>
              <a:gd name="connsiteX2257" fmla="*/ 69533 w 4126207"/>
              <a:gd name="connsiteY2257" fmla="*/ 2079868 h 4072308"/>
              <a:gd name="connsiteX2258" fmla="*/ 71057 w 4126207"/>
              <a:gd name="connsiteY2258" fmla="*/ 2116921 h 4072308"/>
              <a:gd name="connsiteX2259" fmla="*/ 74963 w 4126207"/>
              <a:gd name="connsiteY2259" fmla="*/ 2191025 h 4072308"/>
              <a:gd name="connsiteX2260" fmla="*/ 82297 w 4126207"/>
              <a:gd name="connsiteY2260" fmla="*/ 2265130 h 4072308"/>
              <a:gd name="connsiteX2261" fmla="*/ 84202 w 4126207"/>
              <a:gd name="connsiteY2261" fmla="*/ 2283703 h 4072308"/>
              <a:gd name="connsiteX2262" fmla="*/ 86964 w 4126207"/>
              <a:gd name="connsiteY2262" fmla="*/ 2302086 h 4072308"/>
              <a:gd name="connsiteX2263" fmla="*/ 92489 w 4126207"/>
              <a:gd name="connsiteY2263" fmla="*/ 2339139 h 4072308"/>
              <a:gd name="connsiteX2264" fmla="*/ 98963 w 4126207"/>
              <a:gd name="connsiteY2264" fmla="*/ 2384931 h 4072308"/>
              <a:gd name="connsiteX2265" fmla="*/ 99251 w 4126207"/>
              <a:gd name="connsiteY2265" fmla="*/ 2385144 h 4072308"/>
              <a:gd name="connsiteX2266" fmla="*/ 92774 w 4126207"/>
              <a:gd name="connsiteY2266" fmla="*/ 2339328 h 4072308"/>
              <a:gd name="connsiteX2267" fmla="*/ 87250 w 4126207"/>
              <a:gd name="connsiteY2267" fmla="*/ 2302276 h 4072308"/>
              <a:gd name="connsiteX2268" fmla="*/ 84487 w 4126207"/>
              <a:gd name="connsiteY2268" fmla="*/ 2283893 h 4072308"/>
              <a:gd name="connsiteX2269" fmla="*/ 82582 w 4126207"/>
              <a:gd name="connsiteY2269" fmla="*/ 2265319 h 4072308"/>
              <a:gd name="connsiteX2270" fmla="*/ 75248 w 4126207"/>
              <a:gd name="connsiteY2270" fmla="*/ 2191215 h 4072308"/>
              <a:gd name="connsiteX2271" fmla="*/ 71343 w 4126207"/>
              <a:gd name="connsiteY2271" fmla="*/ 2117110 h 4072308"/>
              <a:gd name="connsiteX2272" fmla="*/ 69819 w 4126207"/>
              <a:gd name="connsiteY2272" fmla="*/ 2080058 h 4072308"/>
              <a:gd name="connsiteX2273" fmla="*/ 69819 w 4126207"/>
              <a:gd name="connsiteY2273" fmla="*/ 2042815 h 4072308"/>
              <a:gd name="connsiteX2274" fmla="*/ 71140 w 4126207"/>
              <a:gd name="connsiteY2274" fmla="*/ 2014967 h 4072308"/>
              <a:gd name="connsiteX2275" fmla="*/ 71112 w 4126207"/>
              <a:gd name="connsiteY2275" fmla="*/ 2015460 h 4072308"/>
              <a:gd name="connsiteX2276" fmla="*/ 72676 w 4126207"/>
              <a:gd name="connsiteY2276" fmla="*/ 2056912 h 4072308"/>
              <a:gd name="connsiteX2277" fmla="*/ 73724 w 4126207"/>
              <a:gd name="connsiteY2277" fmla="*/ 2082153 h 4072308"/>
              <a:gd name="connsiteX2278" fmla="*/ 75915 w 4126207"/>
              <a:gd name="connsiteY2278" fmla="*/ 2107300 h 4072308"/>
              <a:gd name="connsiteX2279" fmla="*/ 75923 w 4126207"/>
              <a:gd name="connsiteY2279" fmla="*/ 2107714 h 4072308"/>
              <a:gd name="connsiteX2280" fmla="*/ 78844 w 4126207"/>
              <a:gd name="connsiteY2280" fmla="*/ 2108637 h 4072308"/>
              <a:gd name="connsiteX2281" fmla="*/ 80847 w 4126207"/>
              <a:gd name="connsiteY2281" fmla="*/ 2104111 h 4072308"/>
              <a:gd name="connsiteX2282" fmla="*/ 82757 w 4126207"/>
              <a:gd name="connsiteY2282" fmla="*/ 2102875 h 4072308"/>
              <a:gd name="connsiteX2283" fmla="*/ 83117 w 4126207"/>
              <a:gd name="connsiteY2283" fmla="*/ 2103358 h 4072308"/>
              <a:gd name="connsiteX2284" fmla="*/ 85426 w 4126207"/>
              <a:gd name="connsiteY2284" fmla="*/ 2111456 h 4072308"/>
              <a:gd name="connsiteX2285" fmla="*/ 88582 w 4126207"/>
              <a:gd name="connsiteY2285" fmla="*/ 2137113 h 4072308"/>
              <a:gd name="connsiteX2286" fmla="*/ 91154 w 4126207"/>
              <a:gd name="connsiteY2286" fmla="*/ 2231030 h 4072308"/>
              <a:gd name="connsiteX2287" fmla="*/ 95631 w 4126207"/>
              <a:gd name="connsiteY2287" fmla="*/ 2288180 h 4072308"/>
              <a:gd name="connsiteX2288" fmla="*/ 108109 w 4126207"/>
              <a:gd name="connsiteY2288" fmla="*/ 2343234 h 4072308"/>
              <a:gd name="connsiteX2289" fmla="*/ 139065 w 4126207"/>
              <a:gd name="connsiteY2289" fmla="*/ 2466011 h 4072308"/>
              <a:gd name="connsiteX2290" fmla="*/ 143161 w 4126207"/>
              <a:gd name="connsiteY2290" fmla="*/ 2480680 h 4072308"/>
              <a:gd name="connsiteX2291" fmla="*/ 146304 w 4126207"/>
              <a:gd name="connsiteY2291" fmla="*/ 2490776 h 4072308"/>
              <a:gd name="connsiteX2292" fmla="*/ 164878 w 4126207"/>
              <a:gd name="connsiteY2292" fmla="*/ 2532781 h 4072308"/>
              <a:gd name="connsiteX2293" fmla="*/ 172498 w 4126207"/>
              <a:gd name="connsiteY2293" fmla="*/ 2560118 h 4072308"/>
              <a:gd name="connsiteX2294" fmla="*/ 181356 w 4126207"/>
              <a:gd name="connsiteY2294" fmla="*/ 2587169 h 4072308"/>
              <a:gd name="connsiteX2295" fmla="*/ 196405 w 4126207"/>
              <a:gd name="connsiteY2295" fmla="*/ 2628413 h 4072308"/>
              <a:gd name="connsiteX2296" fmla="*/ 197846 w 4126207"/>
              <a:gd name="connsiteY2296" fmla="*/ 2633104 h 4072308"/>
              <a:gd name="connsiteX2297" fmla="*/ 201236 w 4126207"/>
              <a:gd name="connsiteY2297" fmla="*/ 2643046 h 4072308"/>
              <a:gd name="connsiteX2298" fmla="*/ 202026 w 4126207"/>
              <a:gd name="connsiteY2298" fmla="*/ 2643462 h 4072308"/>
              <a:gd name="connsiteX2299" fmla="*/ 196501 w 4126207"/>
              <a:gd name="connsiteY2299" fmla="*/ 2626793 h 4072308"/>
              <a:gd name="connsiteX2300" fmla="*/ 181452 w 4126207"/>
              <a:gd name="connsiteY2300" fmla="*/ 2585550 h 4072308"/>
              <a:gd name="connsiteX2301" fmla="*/ 172593 w 4126207"/>
              <a:gd name="connsiteY2301" fmla="*/ 2558499 h 4072308"/>
              <a:gd name="connsiteX2302" fmla="*/ 164973 w 4126207"/>
              <a:gd name="connsiteY2302" fmla="*/ 2531162 h 4072308"/>
              <a:gd name="connsiteX2303" fmla="*/ 146400 w 4126207"/>
              <a:gd name="connsiteY2303" fmla="*/ 2489156 h 4072308"/>
              <a:gd name="connsiteX2304" fmla="*/ 143256 w 4126207"/>
              <a:gd name="connsiteY2304" fmla="*/ 2479060 h 4072308"/>
              <a:gd name="connsiteX2305" fmla="*/ 139161 w 4126207"/>
              <a:gd name="connsiteY2305" fmla="*/ 2464392 h 4072308"/>
              <a:gd name="connsiteX2306" fmla="*/ 108204 w 4126207"/>
              <a:gd name="connsiteY2306" fmla="*/ 2341615 h 4072308"/>
              <a:gd name="connsiteX2307" fmla="*/ 95727 w 4126207"/>
              <a:gd name="connsiteY2307" fmla="*/ 2286560 h 4072308"/>
              <a:gd name="connsiteX2308" fmla="*/ 91250 w 4126207"/>
              <a:gd name="connsiteY2308" fmla="*/ 2229410 h 4072308"/>
              <a:gd name="connsiteX2309" fmla="*/ 88678 w 4126207"/>
              <a:gd name="connsiteY2309" fmla="*/ 2135493 h 4072308"/>
              <a:gd name="connsiteX2310" fmla="*/ 84634 w 4126207"/>
              <a:gd name="connsiteY2310" fmla="*/ 2105392 h 4072308"/>
              <a:gd name="connsiteX2311" fmla="*/ 83117 w 4126207"/>
              <a:gd name="connsiteY2311" fmla="*/ 2103358 h 4072308"/>
              <a:gd name="connsiteX2312" fmla="*/ 82945 w 4126207"/>
              <a:gd name="connsiteY2312" fmla="*/ 2102753 h 4072308"/>
              <a:gd name="connsiteX2313" fmla="*/ 82757 w 4126207"/>
              <a:gd name="connsiteY2313" fmla="*/ 2102875 h 4072308"/>
              <a:gd name="connsiteX2314" fmla="*/ 81618 w 4126207"/>
              <a:gd name="connsiteY2314" fmla="*/ 2101346 h 4072308"/>
              <a:gd name="connsiteX2315" fmla="*/ 75915 w 4126207"/>
              <a:gd name="connsiteY2315" fmla="*/ 2106061 h 4072308"/>
              <a:gd name="connsiteX2316" fmla="*/ 73724 w 4126207"/>
              <a:gd name="connsiteY2316" fmla="*/ 2080915 h 4072308"/>
              <a:gd name="connsiteX2317" fmla="*/ 72676 w 4126207"/>
              <a:gd name="connsiteY2317" fmla="*/ 2055674 h 4072308"/>
              <a:gd name="connsiteX2318" fmla="*/ 300741 w 4126207"/>
              <a:gd name="connsiteY2318" fmla="*/ 2005537 h 4072308"/>
              <a:gd name="connsiteX2319" fmla="*/ 300691 w 4126207"/>
              <a:gd name="connsiteY2319" fmla="*/ 2005746 h 4072308"/>
              <a:gd name="connsiteX2320" fmla="*/ 303618 w 4126207"/>
              <a:gd name="connsiteY2320" fmla="*/ 2007209 h 4072308"/>
              <a:gd name="connsiteX2321" fmla="*/ 307657 w 4126207"/>
              <a:gd name="connsiteY2321" fmla="*/ 2034624 h 4072308"/>
              <a:gd name="connsiteX2322" fmla="*/ 308449 w 4126207"/>
              <a:gd name="connsiteY2322" fmla="*/ 2038845 h 4072308"/>
              <a:gd name="connsiteX2323" fmla="*/ 308841 w 4126207"/>
              <a:gd name="connsiteY2323" fmla="*/ 2037865 h 4072308"/>
              <a:gd name="connsiteX2324" fmla="*/ 308230 w 4126207"/>
              <a:gd name="connsiteY2324" fmla="*/ 2034624 h 4072308"/>
              <a:gd name="connsiteX2325" fmla="*/ 300741 w 4126207"/>
              <a:gd name="connsiteY2325" fmla="*/ 2005537 h 4072308"/>
              <a:gd name="connsiteX2326" fmla="*/ 320001 w 4126207"/>
              <a:gd name="connsiteY2326" fmla="*/ 1987734 h 4072308"/>
              <a:gd name="connsiteX2327" fmla="*/ 319856 w 4126207"/>
              <a:gd name="connsiteY2327" fmla="*/ 1989662 h 4072308"/>
              <a:gd name="connsiteX2328" fmla="*/ 322215 w 4126207"/>
              <a:gd name="connsiteY2328" fmla="*/ 1999283 h 4072308"/>
              <a:gd name="connsiteX2329" fmla="*/ 331470 w 4126207"/>
              <a:gd name="connsiteY2329" fmla="*/ 2059866 h 4072308"/>
              <a:gd name="connsiteX2330" fmla="*/ 338519 w 4126207"/>
              <a:gd name="connsiteY2330" fmla="*/ 2104633 h 4072308"/>
              <a:gd name="connsiteX2331" fmla="*/ 348044 w 4126207"/>
              <a:gd name="connsiteY2331" fmla="*/ 2195692 h 4072308"/>
              <a:gd name="connsiteX2332" fmla="*/ 352130 w 4126207"/>
              <a:gd name="connsiteY2332" fmla="*/ 2232609 h 4072308"/>
              <a:gd name="connsiteX2333" fmla="*/ 352239 w 4126207"/>
              <a:gd name="connsiteY2333" fmla="*/ 2228235 h 4072308"/>
              <a:gd name="connsiteX2334" fmla="*/ 348616 w 4126207"/>
              <a:gd name="connsiteY2334" fmla="*/ 2195502 h 4072308"/>
              <a:gd name="connsiteX2335" fmla="*/ 339091 w 4126207"/>
              <a:gd name="connsiteY2335" fmla="*/ 2104442 h 4072308"/>
              <a:gd name="connsiteX2336" fmla="*/ 332042 w 4126207"/>
              <a:gd name="connsiteY2336" fmla="*/ 2059675 h 4072308"/>
              <a:gd name="connsiteX2337" fmla="*/ 322786 w 4126207"/>
              <a:gd name="connsiteY2337" fmla="*/ 1999092 h 4072308"/>
              <a:gd name="connsiteX2338" fmla="*/ 291562 w 4126207"/>
              <a:gd name="connsiteY2338" fmla="*/ 1959954 h 4072308"/>
              <a:gd name="connsiteX2339" fmla="*/ 290435 w 4126207"/>
              <a:gd name="connsiteY2339" fmla="*/ 1963276 h 4072308"/>
              <a:gd name="connsiteX2340" fmla="*/ 290271 w 4126207"/>
              <a:gd name="connsiteY2340" fmla="*/ 1964539 h 4072308"/>
              <a:gd name="connsiteX2341" fmla="*/ 306026 w 4126207"/>
              <a:gd name="connsiteY2341" fmla="*/ 1954721 h 4072308"/>
              <a:gd name="connsiteX2342" fmla="*/ 305847 w 4126207"/>
              <a:gd name="connsiteY2342" fmla="*/ 1955147 h 4072308"/>
              <a:gd name="connsiteX2343" fmla="*/ 307849 w 4126207"/>
              <a:gd name="connsiteY2343" fmla="*/ 1962710 h 4072308"/>
              <a:gd name="connsiteX2344" fmla="*/ 308992 w 4126207"/>
              <a:gd name="connsiteY2344" fmla="*/ 1985379 h 4072308"/>
              <a:gd name="connsiteX2345" fmla="*/ 310897 w 4126207"/>
              <a:gd name="connsiteY2345" fmla="*/ 2021860 h 4072308"/>
              <a:gd name="connsiteX2346" fmla="*/ 310897 w 4126207"/>
              <a:gd name="connsiteY2346" fmla="*/ 2021861 h 4072308"/>
              <a:gd name="connsiteX2347" fmla="*/ 312965 w 4126207"/>
              <a:gd name="connsiteY2347" fmla="*/ 2021861 h 4072308"/>
              <a:gd name="connsiteX2348" fmla="*/ 313035 w 4126207"/>
              <a:gd name="connsiteY2348" fmla="*/ 2021765 h 4072308"/>
              <a:gd name="connsiteX2349" fmla="*/ 311182 w 4126207"/>
              <a:gd name="connsiteY2349" fmla="*/ 2021765 h 4072308"/>
              <a:gd name="connsiteX2350" fmla="*/ 309277 w 4126207"/>
              <a:gd name="connsiteY2350" fmla="*/ 1985285 h 4072308"/>
              <a:gd name="connsiteX2351" fmla="*/ 308134 w 4126207"/>
              <a:gd name="connsiteY2351" fmla="*/ 1962615 h 4072308"/>
              <a:gd name="connsiteX2352" fmla="*/ 306026 w 4126207"/>
              <a:gd name="connsiteY2352" fmla="*/ 1954721 h 4072308"/>
              <a:gd name="connsiteX2353" fmla="*/ 293483 w 4126207"/>
              <a:gd name="connsiteY2353" fmla="*/ 1954293 h 4072308"/>
              <a:gd name="connsiteX2354" fmla="*/ 293320 w 4126207"/>
              <a:gd name="connsiteY2354" fmla="*/ 1954775 h 4072308"/>
              <a:gd name="connsiteX2355" fmla="*/ 297562 w 4126207"/>
              <a:gd name="connsiteY2355" fmla="*/ 1963472 h 4072308"/>
              <a:gd name="connsiteX2356" fmla="*/ 299847 w 4126207"/>
              <a:gd name="connsiteY2356" fmla="*/ 1967949 h 4072308"/>
              <a:gd name="connsiteX2357" fmla="*/ 300011 w 4126207"/>
              <a:gd name="connsiteY2357" fmla="*/ 1967616 h 4072308"/>
              <a:gd name="connsiteX2358" fmla="*/ 297847 w 4126207"/>
              <a:gd name="connsiteY2358" fmla="*/ 1963377 h 4072308"/>
              <a:gd name="connsiteX2359" fmla="*/ 293483 w 4126207"/>
              <a:gd name="connsiteY2359" fmla="*/ 1954293 h 4072308"/>
              <a:gd name="connsiteX2360" fmla="*/ 317259 w 4126207"/>
              <a:gd name="connsiteY2360" fmla="*/ 1915466 h 4072308"/>
              <a:gd name="connsiteX2361" fmla="*/ 317278 w 4126207"/>
              <a:gd name="connsiteY2361" fmla="*/ 1915752 h 4072308"/>
              <a:gd name="connsiteX2362" fmla="*/ 314783 w 4126207"/>
              <a:gd name="connsiteY2362" fmla="*/ 1921444 h 4072308"/>
              <a:gd name="connsiteX2363" fmla="*/ 314883 w 4126207"/>
              <a:gd name="connsiteY2363" fmla="*/ 1921512 h 4072308"/>
              <a:gd name="connsiteX2364" fmla="*/ 317418 w 4126207"/>
              <a:gd name="connsiteY2364" fmla="*/ 1915731 h 4072308"/>
              <a:gd name="connsiteX2365" fmla="*/ 350729 w 4126207"/>
              <a:gd name="connsiteY2365" fmla="*/ 1911793 h 4072308"/>
              <a:gd name="connsiteX2366" fmla="*/ 350723 w 4126207"/>
              <a:gd name="connsiteY2366" fmla="*/ 1911835 h 4072308"/>
              <a:gd name="connsiteX2367" fmla="*/ 351283 w 4126207"/>
              <a:gd name="connsiteY2367" fmla="*/ 1950042 h 4072308"/>
              <a:gd name="connsiteX2368" fmla="*/ 352616 w 4126207"/>
              <a:gd name="connsiteY2368" fmla="*/ 1979094 h 4072308"/>
              <a:gd name="connsiteX2369" fmla="*/ 354902 w 4126207"/>
              <a:gd name="connsiteY2369" fmla="*/ 2010526 h 4072308"/>
              <a:gd name="connsiteX2370" fmla="*/ 357497 w 4126207"/>
              <a:gd name="connsiteY2370" fmla="*/ 2045031 h 4072308"/>
              <a:gd name="connsiteX2371" fmla="*/ 358114 w 4126207"/>
              <a:gd name="connsiteY2371" fmla="*/ 2052127 h 4072308"/>
              <a:gd name="connsiteX2372" fmla="*/ 358134 w 4126207"/>
              <a:gd name="connsiteY2372" fmla="*/ 2051983 h 4072308"/>
              <a:gd name="connsiteX2373" fmla="*/ 357496 w 4126207"/>
              <a:gd name="connsiteY2373" fmla="*/ 2044650 h 4072308"/>
              <a:gd name="connsiteX2374" fmla="*/ 354901 w 4126207"/>
              <a:gd name="connsiteY2374" fmla="*/ 2010145 h 4072308"/>
              <a:gd name="connsiteX2375" fmla="*/ 352615 w 4126207"/>
              <a:gd name="connsiteY2375" fmla="*/ 1978713 h 4072308"/>
              <a:gd name="connsiteX2376" fmla="*/ 351282 w 4126207"/>
              <a:gd name="connsiteY2376" fmla="*/ 1949661 h 4072308"/>
              <a:gd name="connsiteX2377" fmla="*/ 243226 w 4126207"/>
              <a:gd name="connsiteY2377" fmla="*/ 1901724 h 4072308"/>
              <a:gd name="connsiteX2378" fmla="*/ 238030 w 4126207"/>
              <a:gd name="connsiteY2378" fmla="*/ 1905751 h 4072308"/>
              <a:gd name="connsiteX2379" fmla="*/ 236208 w 4126207"/>
              <a:gd name="connsiteY2379" fmla="*/ 1905614 h 4072308"/>
              <a:gd name="connsiteX2380" fmla="*/ 236256 w 4126207"/>
              <a:gd name="connsiteY2380" fmla="*/ 1906275 h 4072308"/>
              <a:gd name="connsiteX2381" fmla="*/ 238316 w 4126207"/>
              <a:gd name="connsiteY2381" fmla="*/ 1906037 h 4072308"/>
              <a:gd name="connsiteX2382" fmla="*/ 243384 w 4126207"/>
              <a:gd name="connsiteY2382" fmla="*/ 1902162 h 4072308"/>
              <a:gd name="connsiteX2383" fmla="*/ 346798 w 4126207"/>
              <a:gd name="connsiteY2383" fmla="*/ 1882162 h 4072308"/>
              <a:gd name="connsiteX2384" fmla="*/ 342876 w 4126207"/>
              <a:gd name="connsiteY2384" fmla="*/ 1891166 h 4072308"/>
              <a:gd name="connsiteX2385" fmla="*/ 341255 w 4126207"/>
              <a:gd name="connsiteY2385" fmla="*/ 1891390 h 4072308"/>
              <a:gd name="connsiteX2386" fmla="*/ 341266 w 4126207"/>
              <a:gd name="connsiteY2386" fmla="*/ 1891536 h 4072308"/>
              <a:gd name="connsiteX2387" fmla="*/ 342923 w 4126207"/>
              <a:gd name="connsiteY2387" fmla="*/ 1891404 h 4072308"/>
              <a:gd name="connsiteX2388" fmla="*/ 346794 w 4126207"/>
              <a:gd name="connsiteY2388" fmla="*/ 1882463 h 4072308"/>
              <a:gd name="connsiteX2389" fmla="*/ 270805 w 4126207"/>
              <a:gd name="connsiteY2389" fmla="*/ 1843620 h 4072308"/>
              <a:gd name="connsiteX2390" fmla="*/ 270796 w 4126207"/>
              <a:gd name="connsiteY2390" fmla="*/ 1843743 h 4072308"/>
              <a:gd name="connsiteX2391" fmla="*/ 270859 w 4126207"/>
              <a:gd name="connsiteY2391" fmla="*/ 1845175 h 4072308"/>
              <a:gd name="connsiteX2392" fmla="*/ 276419 w 4126207"/>
              <a:gd name="connsiteY2392" fmla="*/ 1843385 h 4072308"/>
              <a:gd name="connsiteX2393" fmla="*/ 272677 w 4126207"/>
              <a:gd name="connsiteY2393" fmla="*/ 1856352 h 4072308"/>
              <a:gd name="connsiteX2394" fmla="*/ 271338 w 4126207"/>
              <a:gd name="connsiteY2394" fmla="*/ 1856055 h 4072308"/>
              <a:gd name="connsiteX2395" fmla="*/ 271357 w 4126207"/>
              <a:gd name="connsiteY2395" fmla="*/ 1856494 h 4072308"/>
              <a:gd name="connsiteX2396" fmla="*/ 272784 w 4126207"/>
              <a:gd name="connsiteY2396" fmla="*/ 1856805 h 4072308"/>
              <a:gd name="connsiteX2397" fmla="*/ 276374 w 4126207"/>
              <a:gd name="connsiteY2397" fmla="*/ 1843960 h 4072308"/>
              <a:gd name="connsiteX2398" fmla="*/ 3753608 w 4126207"/>
              <a:gd name="connsiteY2398" fmla="*/ 1839116 h 4072308"/>
              <a:gd name="connsiteX2399" fmla="*/ 3752684 w 4126207"/>
              <a:gd name="connsiteY2399" fmla="*/ 1839529 h 4072308"/>
              <a:gd name="connsiteX2400" fmla="*/ 3751595 w 4126207"/>
              <a:gd name="connsiteY2400" fmla="*/ 1844220 h 4072308"/>
              <a:gd name="connsiteX2401" fmla="*/ 3751487 w 4126207"/>
              <a:gd name="connsiteY2401" fmla="*/ 1849463 h 4072308"/>
              <a:gd name="connsiteX2402" fmla="*/ 3751659 w 4126207"/>
              <a:gd name="connsiteY2402" fmla="*/ 1844219 h 4072308"/>
              <a:gd name="connsiteX2403" fmla="*/ 3752731 w 4126207"/>
              <a:gd name="connsiteY2403" fmla="*/ 1839528 h 4072308"/>
              <a:gd name="connsiteX2404" fmla="*/ 3763004 w 4126207"/>
              <a:gd name="connsiteY2404" fmla="*/ 1804159 h 4072308"/>
              <a:gd name="connsiteX2405" fmla="*/ 3762793 w 4126207"/>
              <a:gd name="connsiteY2405" fmla="*/ 1805427 h 4072308"/>
              <a:gd name="connsiteX2406" fmla="*/ 3765102 w 4126207"/>
              <a:gd name="connsiteY2406" fmla="*/ 1838029 h 4072308"/>
              <a:gd name="connsiteX2407" fmla="*/ 3765151 w 4126207"/>
              <a:gd name="connsiteY2407" fmla="*/ 1850408 h 4072308"/>
              <a:gd name="connsiteX2408" fmla="*/ 3764564 w 4126207"/>
              <a:gd name="connsiteY2408" fmla="*/ 1853456 h 4072308"/>
              <a:gd name="connsiteX2409" fmla="*/ 3764626 w 4126207"/>
              <a:gd name="connsiteY2409" fmla="*/ 1854408 h 4072308"/>
              <a:gd name="connsiteX2410" fmla="*/ 3765437 w 4126207"/>
              <a:gd name="connsiteY2410" fmla="*/ 1850151 h 4072308"/>
              <a:gd name="connsiteX2411" fmla="*/ 3765388 w 4126207"/>
              <a:gd name="connsiteY2411" fmla="*/ 1837660 h 4072308"/>
              <a:gd name="connsiteX2412" fmla="*/ 219077 w 4126207"/>
              <a:gd name="connsiteY2412" fmla="*/ 1790901 h 4072308"/>
              <a:gd name="connsiteX2413" fmla="*/ 219069 w 4126207"/>
              <a:gd name="connsiteY2413" fmla="*/ 1791190 h 4072308"/>
              <a:gd name="connsiteX2414" fmla="*/ 219933 w 4126207"/>
              <a:gd name="connsiteY2414" fmla="*/ 1796118 h 4072308"/>
              <a:gd name="connsiteX2415" fmla="*/ 222981 w 4126207"/>
              <a:gd name="connsiteY2415" fmla="*/ 1843743 h 4072308"/>
              <a:gd name="connsiteX2416" fmla="*/ 219742 w 4126207"/>
              <a:gd name="connsiteY2416" fmla="*/ 1889082 h 4072308"/>
              <a:gd name="connsiteX2417" fmla="*/ 217456 w 4126207"/>
              <a:gd name="connsiteY2417" fmla="*/ 1938136 h 4072308"/>
              <a:gd name="connsiteX2418" fmla="*/ 215456 w 4126207"/>
              <a:gd name="connsiteY2418" fmla="*/ 1980141 h 4072308"/>
              <a:gd name="connsiteX2419" fmla="*/ 216028 w 4126207"/>
              <a:gd name="connsiteY2419" fmla="*/ 2019289 h 4072308"/>
              <a:gd name="connsiteX2420" fmla="*/ 217552 w 4126207"/>
              <a:gd name="connsiteY2420" fmla="*/ 2056722 h 4072308"/>
              <a:gd name="connsiteX2421" fmla="*/ 218599 w 4126207"/>
              <a:gd name="connsiteY2421" fmla="*/ 2075201 h 4072308"/>
              <a:gd name="connsiteX2422" fmla="*/ 220790 w 4126207"/>
              <a:gd name="connsiteY2422" fmla="*/ 2093774 h 4072308"/>
              <a:gd name="connsiteX2423" fmla="*/ 225063 w 4126207"/>
              <a:gd name="connsiteY2423" fmla="*/ 2142249 h 4072308"/>
              <a:gd name="connsiteX2424" fmla="*/ 224618 w 4126207"/>
              <a:gd name="connsiteY2424" fmla="*/ 2144764 h 4072308"/>
              <a:gd name="connsiteX2425" fmla="*/ 224790 w 4126207"/>
              <a:gd name="connsiteY2425" fmla="*/ 2145114 h 4072308"/>
              <a:gd name="connsiteX2426" fmla="*/ 221075 w 4126207"/>
              <a:gd name="connsiteY2426" fmla="*/ 2093489 h 4072308"/>
              <a:gd name="connsiteX2427" fmla="*/ 218885 w 4126207"/>
              <a:gd name="connsiteY2427" fmla="*/ 2074915 h 4072308"/>
              <a:gd name="connsiteX2428" fmla="*/ 217837 w 4126207"/>
              <a:gd name="connsiteY2428" fmla="*/ 2056436 h 4072308"/>
              <a:gd name="connsiteX2429" fmla="*/ 216313 w 4126207"/>
              <a:gd name="connsiteY2429" fmla="*/ 2019003 h 4072308"/>
              <a:gd name="connsiteX2430" fmla="*/ 215741 w 4126207"/>
              <a:gd name="connsiteY2430" fmla="*/ 1979855 h 4072308"/>
              <a:gd name="connsiteX2431" fmla="*/ 217742 w 4126207"/>
              <a:gd name="connsiteY2431" fmla="*/ 1937850 h 4072308"/>
              <a:gd name="connsiteX2432" fmla="*/ 220028 w 4126207"/>
              <a:gd name="connsiteY2432" fmla="*/ 1888796 h 4072308"/>
              <a:gd name="connsiteX2433" fmla="*/ 223266 w 4126207"/>
              <a:gd name="connsiteY2433" fmla="*/ 1843457 h 4072308"/>
              <a:gd name="connsiteX2434" fmla="*/ 220218 w 4126207"/>
              <a:gd name="connsiteY2434" fmla="*/ 1795832 h 4072308"/>
              <a:gd name="connsiteX2435" fmla="*/ 378837 w 4126207"/>
              <a:gd name="connsiteY2435" fmla="*/ 1788316 h 4072308"/>
              <a:gd name="connsiteX2436" fmla="*/ 378809 w 4126207"/>
              <a:gd name="connsiteY2436" fmla="*/ 1790118 h 4072308"/>
              <a:gd name="connsiteX2437" fmla="*/ 376523 w 4126207"/>
              <a:gd name="connsiteY2437" fmla="*/ 1819264 h 4072308"/>
              <a:gd name="connsiteX2438" fmla="*/ 373761 w 4126207"/>
              <a:gd name="connsiteY2438" fmla="*/ 1851744 h 4072308"/>
              <a:gd name="connsiteX2439" fmla="*/ 369856 w 4126207"/>
              <a:gd name="connsiteY2439" fmla="*/ 1917276 h 4072308"/>
              <a:gd name="connsiteX2440" fmla="*/ 369878 w 4126207"/>
              <a:gd name="connsiteY2440" fmla="*/ 1917276 h 4072308"/>
              <a:gd name="connsiteX2441" fmla="*/ 373762 w 4126207"/>
              <a:gd name="connsiteY2441" fmla="*/ 1852125 h 4072308"/>
              <a:gd name="connsiteX2442" fmla="*/ 376524 w 4126207"/>
              <a:gd name="connsiteY2442" fmla="*/ 1819645 h 4072308"/>
              <a:gd name="connsiteX2443" fmla="*/ 378810 w 4126207"/>
              <a:gd name="connsiteY2443" fmla="*/ 1790498 h 4072308"/>
              <a:gd name="connsiteX2444" fmla="*/ 325194 w 4126207"/>
              <a:gd name="connsiteY2444" fmla="*/ 1756536 h 4072308"/>
              <a:gd name="connsiteX2445" fmla="*/ 326994 w 4126207"/>
              <a:gd name="connsiteY2445" fmla="*/ 1766210 h 4072308"/>
              <a:gd name="connsiteX2446" fmla="*/ 332018 w 4126207"/>
              <a:gd name="connsiteY2446" fmla="*/ 1816776 h 4072308"/>
              <a:gd name="connsiteX2447" fmla="*/ 332206 w 4126207"/>
              <a:gd name="connsiteY2447" fmla="*/ 1817333 h 4072308"/>
              <a:gd name="connsiteX2448" fmla="*/ 329642 w 4126207"/>
              <a:gd name="connsiteY2448" fmla="*/ 1790908 h 4072308"/>
              <a:gd name="connsiteX2449" fmla="*/ 327184 w 4126207"/>
              <a:gd name="connsiteY2449" fmla="*/ 1766782 h 4072308"/>
              <a:gd name="connsiteX2450" fmla="*/ 325255 w 4126207"/>
              <a:gd name="connsiteY2450" fmla="*/ 1756554 h 4072308"/>
              <a:gd name="connsiteX2451" fmla="*/ 169307 w 4126207"/>
              <a:gd name="connsiteY2451" fmla="*/ 1754638 h 4072308"/>
              <a:gd name="connsiteX2452" fmla="*/ 169259 w 4126207"/>
              <a:gd name="connsiteY2452" fmla="*/ 1754970 h 4072308"/>
              <a:gd name="connsiteX2453" fmla="*/ 163735 w 4126207"/>
              <a:gd name="connsiteY2453" fmla="*/ 1793070 h 4072308"/>
              <a:gd name="connsiteX2454" fmla="*/ 160020 w 4126207"/>
              <a:gd name="connsiteY2454" fmla="*/ 1831170 h 4072308"/>
              <a:gd name="connsiteX2455" fmla="*/ 159798 w 4126207"/>
              <a:gd name="connsiteY2455" fmla="*/ 1831668 h 4072308"/>
              <a:gd name="connsiteX2456" fmla="*/ 158782 w 4126207"/>
              <a:gd name="connsiteY2456" fmla="*/ 1883844 h 4072308"/>
              <a:gd name="connsiteX2457" fmla="*/ 159925 w 4126207"/>
              <a:gd name="connsiteY2457" fmla="*/ 1939279 h 4072308"/>
              <a:gd name="connsiteX2458" fmla="*/ 159925 w 4126207"/>
              <a:gd name="connsiteY2458" fmla="*/ 1983475 h 4072308"/>
              <a:gd name="connsiteX2459" fmla="*/ 160496 w 4126207"/>
              <a:gd name="connsiteY2459" fmla="*/ 2015003 h 4072308"/>
              <a:gd name="connsiteX2460" fmla="*/ 155924 w 4126207"/>
              <a:gd name="connsiteY2460" fmla="*/ 2042626 h 4072308"/>
              <a:gd name="connsiteX2461" fmla="*/ 147066 w 4126207"/>
              <a:gd name="connsiteY2461" fmla="*/ 2049769 h 4072308"/>
              <a:gd name="connsiteX2462" fmla="*/ 148971 w 4126207"/>
              <a:gd name="connsiteY2462" fmla="*/ 2126922 h 4072308"/>
              <a:gd name="connsiteX2463" fmla="*/ 166021 w 4126207"/>
              <a:gd name="connsiteY2463" fmla="*/ 2261796 h 4072308"/>
              <a:gd name="connsiteX2464" fmla="*/ 175546 w 4126207"/>
              <a:gd name="connsiteY2464" fmla="*/ 2362094 h 4072308"/>
              <a:gd name="connsiteX2465" fmla="*/ 180213 w 4126207"/>
              <a:gd name="connsiteY2465" fmla="*/ 2419244 h 4072308"/>
              <a:gd name="connsiteX2466" fmla="*/ 181725 w 4126207"/>
              <a:gd name="connsiteY2466" fmla="*/ 2439544 h 4072308"/>
              <a:gd name="connsiteX2467" fmla="*/ 177538 w 4126207"/>
              <a:gd name="connsiteY2467" fmla="*/ 2439066 h 4072308"/>
              <a:gd name="connsiteX2468" fmla="*/ 178213 w 4126207"/>
              <a:gd name="connsiteY2468" fmla="*/ 2441056 h 4072308"/>
              <a:gd name="connsiteX2469" fmla="*/ 180976 w 4126207"/>
              <a:gd name="connsiteY2469" fmla="*/ 2421244 h 4072308"/>
              <a:gd name="connsiteX2470" fmla="*/ 176308 w 4126207"/>
              <a:gd name="connsiteY2470" fmla="*/ 2364094 h 4072308"/>
              <a:gd name="connsiteX2471" fmla="*/ 166783 w 4126207"/>
              <a:gd name="connsiteY2471" fmla="*/ 2263796 h 4072308"/>
              <a:gd name="connsiteX2472" fmla="*/ 149734 w 4126207"/>
              <a:gd name="connsiteY2472" fmla="*/ 2128922 h 4072308"/>
              <a:gd name="connsiteX2473" fmla="*/ 147829 w 4126207"/>
              <a:gd name="connsiteY2473" fmla="*/ 2051769 h 4072308"/>
              <a:gd name="connsiteX2474" fmla="*/ 156687 w 4126207"/>
              <a:gd name="connsiteY2474" fmla="*/ 2044625 h 4072308"/>
              <a:gd name="connsiteX2475" fmla="*/ 161259 w 4126207"/>
              <a:gd name="connsiteY2475" fmla="*/ 2017003 h 4072308"/>
              <a:gd name="connsiteX2476" fmla="*/ 160687 w 4126207"/>
              <a:gd name="connsiteY2476" fmla="*/ 1985475 h 4072308"/>
              <a:gd name="connsiteX2477" fmla="*/ 160687 w 4126207"/>
              <a:gd name="connsiteY2477" fmla="*/ 1941279 h 4072308"/>
              <a:gd name="connsiteX2478" fmla="*/ 159544 w 4126207"/>
              <a:gd name="connsiteY2478" fmla="*/ 1885844 h 4072308"/>
              <a:gd name="connsiteX2479" fmla="*/ 160592 w 4126207"/>
              <a:gd name="connsiteY2479" fmla="*/ 1832027 h 4072308"/>
              <a:gd name="connsiteX2480" fmla="*/ 164307 w 4126207"/>
              <a:gd name="connsiteY2480" fmla="*/ 1793927 h 4072308"/>
              <a:gd name="connsiteX2481" fmla="*/ 169735 w 4126207"/>
              <a:gd name="connsiteY2481" fmla="*/ 1756491 h 4072308"/>
              <a:gd name="connsiteX2482" fmla="*/ 290675 w 4126207"/>
              <a:gd name="connsiteY2482" fmla="*/ 1740630 h 4072308"/>
              <a:gd name="connsiteX2483" fmla="*/ 280988 w 4126207"/>
              <a:gd name="connsiteY2483" fmla="*/ 1840790 h 4072308"/>
              <a:gd name="connsiteX2484" fmla="*/ 280794 w 4126207"/>
              <a:gd name="connsiteY2484" fmla="*/ 1840864 h 4072308"/>
              <a:gd name="connsiteX2485" fmla="*/ 280225 w 4126207"/>
              <a:gd name="connsiteY2485" fmla="*/ 1886225 h 4072308"/>
              <a:gd name="connsiteX2486" fmla="*/ 280225 w 4126207"/>
              <a:gd name="connsiteY2486" fmla="*/ 1933850 h 4072308"/>
              <a:gd name="connsiteX2487" fmla="*/ 278797 w 4126207"/>
              <a:gd name="connsiteY2487" fmla="*/ 1983952 h 4072308"/>
              <a:gd name="connsiteX2488" fmla="*/ 277654 w 4126207"/>
              <a:gd name="connsiteY2488" fmla="*/ 2037958 h 4072308"/>
              <a:gd name="connsiteX2489" fmla="*/ 279733 w 4126207"/>
              <a:gd name="connsiteY2489" fmla="*/ 2076439 h 4072308"/>
              <a:gd name="connsiteX2490" fmla="*/ 280221 w 4126207"/>
              <a:gd name="connsiteY2490" fmla="*/ 2076439 h 4072308"/>
              <a:gd name="connsiteX2491" fmla="*/ 278130 w 4126207"/>
              <a:gd name="connsiteY2491" fmla="*/ 2037767 h 4072308"/>
              <a:gd name="connsiteX2492" fmla="*/ 279273 w 4126207"/>
              <a:gd name="connsiteY2492" fmla="*/ 1983761 h 4072308"/>
              <a:gd name="connsiteX2493" fmla="*/ 280702 w 4126207"/>
              <a:gd name="connsiteY2493" fmla="*/ 1933659 h 4072308"/>
              <a:gd name="connsiteX2494" fmla="*/ 280702 w 4126207"/>
              <a:gd name="connsiteY2494" fmla="*/ 1886034 h 4072308"/>
              <a:gd name="connsiteX2495" fmla="*/ 281273 w 4126207"/>
              <a:gd name="connsiteY2495" fmla="*/ 1840409 h 4072308"/>
              <a:gd name="connsiteX2496" fmla="*/ 315106 w 4126207"/>
              <a:gd name="connsiteY2496" fmla="*/ 1731187 h 4072308"/>
              <a:gd name="connsiteX2497" fmla="*/ 310502 w 4126207"/>
              <a:gd name="connsiteY2497" fmla="*/ 1742009 h 4072308"/>
              <a:gd name="connsiteX2498" fmla="*/ 310515 w 4126207"/>
              <a:gd name="connsiteY2498" fmla="*/ 1742302 h 4072308"/>
              <a:gd name="connsiteX2499" fmla="*/ 3753401 w 4126207"/>
              <a:gd name="connsiteY2499" fmla="*/ 1730761 h 4072308"/>
              <a:gd name="connsiteX2500" fmla="*/ 3752457 w 4126207"/>
              <a:gd name="connsiteY2500" fmla="*/ 1734268 h 4072308"/>
              <a:gd name="connsiteX2501" fmla="*/ 3752819 w 4126207"/>
              <a:gd name="connsiteY2501" fmla="*/ 1750258 h 4072308"/>
              <a:gd name="connsiteX2502" fmla="*/ 3753194 w 4126207"/>
              <a:gd name="connsiteY2502" fmla="*/ 1760877 h 4072308"/>
              <a:gd name="connsiteX2503" fmla="*/ 3753638 w 4126207"/>
              <a:gd name="connsiteY2503" fmla="*/ 1763238 h 4072308"/>
              <a:gd name="connsiteX2504" fmla="*/ 3752802 w 4126207"/>
              <a:gd name="connsiteY2504" fmla="*/ 1743767 h 4072308"/>
              <a:gd name="connsiteX2505" fmla="*/ 3752677 w 4126207"/>
              <a:gd name="connsiteY2505" fmla="*/ 1733862 h 4072308"/>
              <a:gd name="connsiteX2506" fmla="*/ 3753483 w 4126207"/>
              <a:gd name="connsiteY2506" fmla="*/ 1731379 h 4072308"/>
              <a:gd name="connsiteX2507" fmla="*/ 294106 w 4126207"/>
              <a:gd name="connsiteY2507" fmla="*/ 1730027 h 4072308"/>
              <a:gd name="connsiteX2508" fmla="*/ 292967 w 4126207"/>
              <a:gd name="connsiteY2508" fmla="*/ 1733381 h 4072308"/>
              <a:gd name="connsiteX2509" fmla="*/ 292992 w 4126207"/>
              <a:gd name="connsiteY2509" fmla="*/ 1733383 h 4072308"/>
              <a:gd name="connsiteX2510" fmla="*/ 283784 w 4126207"/>
              <a:gd name="connsiteY2510" fmla="*/ 1729753 h 4072308"/>
              <a:gd name="connsiteX2511" fmla="*/ 283750 w 4126207"/>
              <a:gd name="connsiteY2511" fmla="*/ 1730301 h 4072308"/>
              <a:gd name="connsiteX2512" fmla="*/ 287118 w 4126207"/>
              <a:gd name="connsiteY2512" fmla="*/ 1732733 h 4072308"/>
              <a:gd name="connsiteX2513" fmla="*/ 287179 w 4126207"/>
              <a:gd name="connsiteY2513" fmla="*/ 1732396 h 4072308"/>
              <a:gd name="connsiteX2514" fmla="*/ 288608 w 4126207"/>
              <a:gd name="connsiteY2514" fmla="*/ 1732396 h 4072308"/>
              <a:gd name="connsiteX2515" fmla="*/ 291069 w 4126207"/>
              <a:gd name="connsiteY2515" fmla="*/ 1733330 h 4072308"/>
              <a:gd name="connsiteX2516" fmla="*/ 291099 w 4126207"/>
              <a:gd name="connsiteY2516" fmla="*/ 1733150 h 4072308"/>
              <a:gd name="connsiteX2517" fmla="*/ 288608 w 4126207"/>
              <a:gd name="connsiteY2517" fmla="*/ 1732205 h 4072308"/>
              <a:gd name="connsiteX2518" fmla="*/ 287179 w 4126207"/>
              <a:gd name="connsiteY2518" fmla="*/ 1732205 h 4072308"/>
              <a:gd name="connsiteX2519" fmla="*/ 3741002 w 4126207"/>
              <a:gd name="connsiteY2519" fmla="*/ 1728958 h 4072308"/>
              <a:gd name="connsiteX2520" fmla="*/ 3740830 w 4126207"/>
              <a:gd name="connsiteY2520" fmla="*/ 1729747 h 4072308"/>
              <a:gd name="connsiteX2521" fmla="*/ 3742163 w 4126207"/>
              <a:gd name="connsiteY2521" fmla="*/ 1732630 h 4072308"/>
              <a:gd name="connsiteX2522" fmla="*/ 3753177 w 4126207"/>
              <a:gd name="connsiteY2522" fmla="*/ 1773798 h 4072308"/>
              <a:gd name="connsiteX2523" fmla="*/ 3753236 w 4126207"/>
              <a:gd name="connsiteY2523" fmla="*/ 1773159 h 4072308"/>
              <a:gd name="connsiteX2524" fmla="*/ 3752290 w 4126207"/>
              <a:gd name="connsiteY2524" fmla="*/ 1771935 h 4072308"/>
              <a:gd name="connsiteX2525" fmla="*/ 3741002 w 4126207"/>
              <a:gd name="connsiteY2525" fmla="*/ 1728958 h 4072308"/>
              <a:gd name="connsiteX2526" fmla="*/ 308479 w 4126207"/>
              <a:gd name="connsiteY2526" fmla="*/ 1726776 h 4072308"/>
              <a:gd name="connsiteX2527" fmla="*/ 304610 w 4126207"/>
              <a:gd name="connsiteY2527" fmla="*/ 1745446 h 4072308"/>
              <a:gd name="connsiteX2528" fmla="*/ 296323 w 4126207"/>
              <a:gd name="connsiteY2528" fmla="*/ 1800119 h 4072308"/>
              <a:gd name="connsiteX2529" fmla="*/ 293311 w 4126207"/>
              <a:gd name="connsiteY2529" fmla="*/ 1818298 h 4072308"/>
              <a:gd name="connsiteX2530" fmla="*/ 293632 w 4126207"/>
              <a:gd name="connsiteY2530" fmla="*/ 1818085 h 4072308"/>
              <a:gd name="connsiteX2531" fmla="*/ 296704 w 4126207"/>
              <a:gd name="connsiteY2531" fmla="*/ 1799547 h 4072308"/>
              <a:gd name="connsiteX2532" fmla="*/ 304991 w 4126207"/>
              <a:gd name="connsiteY2532" fmla="*/ 1744874 h 4072308"/>
              <a:gd name="connsiteX2533" fmla="*/ 308572 w 4126207"/>
              <a:gd name="connsiteY2533" fmla="*/ 1726899 h 4072308"/>
              <a:gd name="connsiteX2534" fmla="*/ 300514 w 4126207"/>
              <a:gd name="connsiteY2534" fmla="*/ 1709536 h 4072308"/>
              <a:gd name="connsiteX2535" fmla="*/ 295522 w 4126207"/>
              <a:gd name="connsiteY2535" fmla="*/ 1725730 h 4072308"/>
              <a:gd name="connsiteX2536" fmla="*/ 300451 w 4126207"/>
              <a:gd name="connsiteY2536" fmla="*/ 1710350 h 4072308"/>
              <a:gd name="connsiteX2537" fmla="*/ 224296 w 4126207"/>
              <a:gd name="connsiteY2537" fmla="*/ 1708217 h 4072308"/>
              <a:gd name="connsiteX2538" fmla="*/ 224124 w 4126207"/>
              <a:gd name="connsiteY2538" fmla="*/ 1709345 h 4072308"/>
              <a:gd name="connsiteX2539" fmla="*/ 222161 w 4126207"/>
              <a:gd name="connsiteY2539" fmla="*/ 1742441 h 4072308"/>
              <a:gd name="connsiteX2540" fmla="*/ 226284 w 4126207"/>
              <a:gd name="connsiteY2540" fmla="*/ 1746752 h 4072308"/>
              <a:gd name="connsiteX2541" fmla="*/ 229454 w 4126207"/>
              <a:gd name="connsiteY2541" fmla="*/ 1741436 h 4072308"/>
              <a:gd name="connsiteX2542" fmla="*/ 226408 w 4126207"/>
              <a:gd name="connsiteY2542" fmla="*/ 1746484 h 4072308"/>
              <a:gd name="connsiteX2543" fmla="*/ 222314 w 4126207"/>
              <a:gd name="connsiteY2543" fmla="*/ 1741635 h 4072308"/>
              <a:gd name="connsiteX2544" fmla="*/ 262319 w 4126207"/>
              <a:gd name="connsiteY2544" fmla="*/ 1683342 h 4072308"/>
              <a:gd name="connsiteX2545" fmla="*/ 261994 w 4126207"/>
              <a:gd name="connsiteY2545" fmla="*/ 1683497 h 4072308"/>
              <a:gd name="connsiteX2546" fmla="*/ 258890 w 4126207"/>
              <a:gd name="connsiteY2546" fmla="*/ 1719061 h 4072308"/>
              <a:gd name="connsiteX2547" fmla="*/ 250603 w 4126207"/>
              <a:gd name="connsiteY2547" fmla="*/ 1790784 h 4072308"/>
              <a:gd name="connsiteX2548" fmla="*/ 250055 w 4126207"/>
              <a:gd name="connsiteY2548" fmla="*/ 1810680 h 4072308"/>
              <a:gd name="connsiteX2549" fmla="*/ 250415 w 4126207"/>
              <a:gd name="connsiteY2549" fmla="*/ 1810841 h 4072308"/>
              <a:gd name="connsiteX2550" fmla="*/ 250889 w 4126207"/>
              <a:gd name="connsiteY2550" fmla="*/ 1791070 h 4072308"/>
              <a:gd name="connsiteX2551" fmla="*/ 259175 w 4126207"/>
              <a:gd name="connsiteY2551" fmla="*/ 1719347 h 4072308"/>
              <a:gd name="connsiteX2552" fmla="*/ 262319 w 4126207"/>
              <a:gd name="connsiteY2552" fmla="*/ 1683342 h 4072308"/>
              <a:gd name="connsiteX2553" fmla="*/ 429799 w 4126207"/>
              <a:gd name="connsiteY2553" fmla="*/ 1676215 h 4072308"/>
              <a:gd name="connsiteX2554" fmla="*/ 425717 w 4126207"/>
              <a:gd name="connsiteY2554" fmla="*/ 1690154 h 4072308"/>
              <a:gd name="connsiteX2555" fmla="*/ 417576 w 4126207"/>
              <a:gd name="connsiteY2555" fmla="*/ 1722585 h 4072308"/>
              <a:gd name="connsiteX2556" fmla="*/ 410623 w 4126207"/>
              <a:gd name="connsiteY2556" fmla="*/ 1762971 h 4072308"/>
              <a:gd name="connsiteX2557" fmla="*/ 410623 w 4126207"/>
              <a:gd name="connsiteY2557" fmla="*/ 1767638 h 4072308"/>
              <a:gd name="connsiteX2558" fmla="*/ 410814 w 4126207"/>
              <a:gd name="connsiteY2558" fmla="*/ 1766840 h 4072308"/>
              <a:gd name="connsiteX2559" fmla="*/ 410814 w 4126207"/>
              <a:gd name="connsiteY2559" fmla="*/ 1762971 h 4072308"/>
              <a:gd name="connsiteX2560" fmla="*/ 417767 w 4126207"/>
              <a:gd name="connsiteY2560" fmla="*/ 1722585 h 4072308"/>
              <a:gd name="connsiteX2561" fmla="*/ 425827 w 4126207"/>
              <a:gd name="connsiteY2561" fmla="*/ 1690100 h 4072308"/>
              <a:gd name="connsiteX2562" fmla="*/ 67437 w 4126207"/>
              <a:gd name="connsiteY2562" fmla="*/ 1663815 h 4072308"/>
              <a:gd name="connsiteX2563" fmla="*/ 60865 w 4126207"/>
              <a:gd name="connsiteY2563" fmla="*/ 1684580 h 4072308"/>
              <a:gd name="connsiteX2564" fmla="*/ 49440 w 4126207"/>
              <a:gd name="connsiteY2564" fmla="*/ 1751164 h 4072308"/>
              <a:gd name="connsiteX2565" fmla="*/ 47930 w 4126207"/>
              <a:gd name="connsiteY2565" fmla="*/ 1755774 h 4072308"/>
              <a:gd name="connsiteX2566" fmla="*/ 47475 w 4126207"/>
              <a:gd name="connsiteY2566" fmla="*/ 1758360 h 4072308"/>
              <a:gd name="connsiteX2567" fmla="*/ 49902 w 4126207"/>
              <a:gd name="connsiteY2567" fmla="*/ 1751039 h 4072308"/>
              <a:gd name="connsiteX2568" fmla="*/ 61341 w 4126207"/>
              <a:gd name="connsiteY2568" fmla="*/ 1684294 h 4072308"/>
              <a:gd name="connsiteX2569" fmla="*/ 65342 w 4126207"/>
              <a:gd name="connsiteY2569" fmla="*/ 1668268 h 4072308"/>
              <a:gd name="connsiteX2570" fmla="*/ 67358 w 4126207"/>
              <a:gd name="connsiteY2570" fmla="*/ 1664553 h 4072308"/>
              <a:gd name="connsiteX2571" fmla="*/ 311870 w 4126207"/>
              <a:gd name="connsiteY2571" fmla="*/ 1641845 h 4072308"/>
              <a:gd name="connsiteX2572" fmla="*/ 307889 w 4126207"/>
              <a:gd name="connsiteY2572" fmla="*/ 1644155 h 4072308"/>
              <a:gd name="connsiteX2573" fmla="*/ 307855 w 4126207"/>
              <a:gd name="connsiteY2573" fmla="*/ 1644312 h 4072308"/>
              <a:gd name="connsiteX2574" fmla="*/ 311789 w 4126207"/>
              <a:gd name="connsiteY2574" fmla="*/ 1642028 h 4072308"/>
              <a:gd name="connsiteX2575" fmla="*/ 450294 w 4126207"/>
              <a:gd name="connsiteY2575" fmla="*/ 1637146 h 4072308"/>
              <a:gd name="connsiteX2576" fmla="*/ 443103 w 4126207"/>
              <a:gd name="connsiteY2576" fmla="*/ 1641813 h 4072308"/>
              <a:gd name="connsiteX2577" fmla="*/ 440313 w 4126207"/>
              <a:gd name="connsiteY2577" fmla="*/ 1647219 h 4072308"/>
              <a:gd name="connsiteX2578" fmla="*/ 443294 w 4126207"/>
              <a:gd name="connsiteY2578" fmla="*/ 1641813 h 4072308"/>
              <a:gd name="connsiteX2579" fmla="*/ 450584 w 4126207"/>
              <a:gd name="connsiteY2579" fmla="*/ 1637444 h 4072308"/>
              <a:gd name="connsiteX2580" fmla="*/ 394314 w 4126207"/>
              <a:gd name="connsiteY2580" fmla="*/ 1636147 h 4072308"/>
              <a:gd name="connsiteX2581" fmla="*/ 390709 w 4126207"/>
              <a:gd name="connsiteY2581" fmla="*/ 1638054 h 4072308"/>
              <a:gd name="connsiteX2582" fmla="*/ 390675 w 4126207"/>
              <a:gd name="connsiteY2582" fmla="*/ 1638132 h 4072308"/>
              <a:gd name="connsiteX2583" fmla="*/ 393907 w 4126207"/>
              <a:gd name="connsiteY2583" fmla="*/ 1636433 h 4072308"/>
              <a:gd name="connsiteX2584" fmla="*/ 395288 w 4126207"/>
              <a:gd name="connsiteY2584" fmla="*/ 1662673 h 4072308"/>
              <a:gd name="connsiteX2585" fmla="*/ 394812 w 4126207"/>
              <a:gd name="connsiteY2585" fmla="*/ 1672198 h 4072308"/>
              <a:gd name="connsiteX2586" fmla="*/ 389764 w 4126207"/>
              <a:gd name="connsiteY2586" fmla="*/ 1758590 h 4072308"/>
              <a:gd name="connsiteX2587" fmla="*/ 382525 w 4126207"/>
              <a:gd name="connsiteY2587" fmla="*/ 1812215 h 4072308"/>
              <a:gd name="connsiteX2588" fmla="*/ 373000 w 4126207"/>
              <a:gd name="connsiteY2588" fmla="*/ 1892988 h 4072308"/>
              <a:gd name="connsiteX2589" fmla="*/ 371593 w 4126207"/>
              <a:gd name="connsiteY2589" fmla="*/ 1917276 h 4072308"/>
              <a:gd name="connsiteX2590" fmla="*/ 371956 w 4126207"/>
              <a:gd name="connsiteY2590" fmla="*/ 1917276 h 4072308"/>
              <a:gd name="connsiteX2591" fmla="*/ 373380 w 4126207"/>
              <a:gd name="connsiteY2591" fmla="*/ 1892702 h 4072308"/>
              <a:gd name="connsiteX2592" fmla="*/ 382905 w 4126207"/>
              <a:gd name="connsiteY2592" fmla="*/ 1811929 h 4072308"/>
              <a:gd name="connsiteX2593" fmla="*/ 390144 w 4126207"/>
              <a:gd name="connsiteY2593" fmla="*/ 1758304 h 4072308"/>
              <a:gd name="connsiteX2594" fmla="*/ 395192 w 4126207"/>
              <a:gd name="connsiteY2594" fmla="*/ 1671912 h 4072308"/>
              <a:gd name="connsiteX2595" fmla="*/ 395669 w 4126207"/>
              <a:gd name="connsiteY2595" fmla="*/ 1662387 h 4072308"/>
              <a:gd name="connsiteX2596" fmla="*/ 394314 w 4126207"/>
              <a:gd name="connsiteY2596" fmla="*/ 1636147 h 4072308"/>
              <a:gd name="connsiteX2597" fmla="*/ 108109 w 4126207"/>
              <a:gd name="connsiteY2597" fmla="*/ 1617810 h 4072308"/>
              <a:gd name="connsiteX2598" fmla="*/ 92774 w 4126207"/>
              <a:gd name="connsiteY2598" fmla="*/ 1694010 h 4072308"/>
              <a:gd name="connsiteX2599" fmla="*/ 83249 w 4126207"/>
              <a:gd name="connsiteY2599" fmla="*/ 1766686 h 4072308"/>
              <a:gd name="connsiteX2600" fmla="*/ 81058 w 4126207"/>
              <a:gd name="connsiteY2600" fmla="*/ 1784688 h 4072308"/>
              <a:gd name="connsiteX2601" fmla="*/ 79915 w 4126207"/>
              <a:gd name="connsiteY2601" fmla="*/ 1802691 h 4072308"/>
              <a:gd name="connsiteX2602" fmla="*/ 78391 w 4126207"/>
              <a:gd name="connsiteY2602" fmla="*/ 1837743 h 4072308"/>
              <a:gd name="connsiteX2603" fmla="*/ 75057 w 4126207"/>
              <a:gd name="connsiteY2603" fmla="*/ 1883272 h 4072308"/>
              <a:gd name="connsiteX2604" fmla="*/ 74220 w 4126207"/>
              <a:gd name="connsiteY2604" fmla="*/ 1889617 h 4072308"/>
              <a:gd name="connsiteX2605" fmla="*/ 75248 w 4126207"/>
              <a:gd name="connsiteY2605" fmla="*/ 1883177 h 4072308"/>
              <a:gd name="connsiteX2606" fmla="*/ 78582 w 4126207"/>
              <a:gd name="connsiteY2606" fmla="*/ 1837648 h 4072308"/>
              <a:gd name="connsiteX2607" fmla="*/ 80106 w 4126207"/>
              <a:gd name="connsiteY2607" fmla="*/ 1802596 h 4072308"/>
              <a:gd name="connsiteX2608" fmla="*/ 81249 w 4126207"/>
              <a:gd name="connsiteY2608" fmla="*/ 1784593 h 4072308"/>
              <a:gd name="connsiteX2609" fmla="*/ 83440 w 4126207"/>
              <a:gd name="connsiteY2609" fmla="*/ 1766591 h 4072308"/>
              <a:gd name="connsiteX2610" fmla="*/ 92965 w 4126207"/>
              <a:gd name="connsiteY2610" fmla="*/ 1693915 h 4072308"/>
              <a:gd name="connsiteX2611" fmla="*/ 108275 w 4126207"/>
              <a:gd name="connsiteY2611" fmla="*/ 1617840 h 4072308"/>
              <a:gd name="connsiteX2612" fmla="*/ 237965 w 4126207"/>
              <a:gd name="connsiteY2612" fmla="*/ 1608743 h 4072308"/>
              <a:gd name="connsiteX2613" fmla="*/ 237649 w 4126207"/>
              <a:gd name="connsiteY2613" fmla="*/ 1611714 h 4072308"/>
              <a:gd name="connsiteX2614" fmla="*/ 234780 w 4126207"/>
              <a:gd name="connsiteY2614" fmla="*/ 1635574 h 4072308"/>
              <a:gd name="connsiteX2615" fmla="*/ 230878 w 4126207"/>
              <a:gd name="connsiteY2615" fmla="*/ 1664924 h 4072308"/>
              <a:gd name="connsiteX2616" fmla="*/ 230887 w 4126207"/>
              <a:gd name="connsiteY2616" fmla="*/ 1664864 h 4072308"/>
              <a:gd name="connsiteX2617" fmla="*/ 237840 w 4126207"/>
              <a:gd name="connsiteY2617" fmla="*/ 1610286 h 4072308"/>
              <a:gd name="connsiteX2618" fmla="*/ 378570 w 4126207"/>
              <a:gd name="connsiteY2618" fmla="*/ 1600990 h 4072308"/>
              <a:gd name="connsiteX2619" fmla="*/ 378047 w 4126207"/>
              <a:gd name="connsiteY2619" fmla="*/ 1603714 h 4072308"/>
              <a:gd name="connsiteX2620" fmla="*/ 365665 w 4126207"/>
              <a:gd name="connsiteY2620" fmla="*/ 1669722 h 4072308"/>
              <a:gd name="connsiteX2621" fmla="*/ 355568 w 4126207"/>
              <a:gd name="connsiteY2621" fmla="*/ 1724681 h 4072308"/>
              <a:gd name="connsiteX2622" fmla="*/ 349663 w 4126207"/>
              <a:gd name="connsiteY2622" fmla="*/ 1777449 h 4072308"/>
              <a:gd name="connsiteX2623" fmla="*/ 349448 w 4126207"/>
              <a:gd name="connsiteY2623" fmla="*/ 1777118 h 4072308"/>
              <a:gd name="connsiteX2624" fmla="*/ 344234 w 4126207"/>
              <a:gd name="connsiteY2624" fmla="*/ 1828503 h 4072308"/>
              <a:gd name="connsiteX2625" fmla="*/ 340138 w 4126207"/>
              <a:gd name="connsiteY2625" fmla="*/ 1881177 h 4072308"/>
              <a:gd name="connsiteX2626" fmla="*/ 338043 w 4126207"/>
              <a:gd name="connsiteY2626" fmla="*/ 1896036 h 4072308"/>
              <a:gd name="connsiteX2627" fmla="*/ 337186 w 4126207"/>
              <a:gd name="connsiteY2627" fmla="*/ 1911561 h 4072308"/>
              <a:gd name="connsiteX2628" fmla="*/ 337186 w 4126207"/>
              <a:gd name="connsiteY2628" fmla="*/ 1940708 h 4072308"/>
              <a:gd name="connsiteX2629" fmla="*/ 340067 w 4126207"/>
              <a:gd name="connsiteY2629" fmla="*/ 1954007 h 4072308"/>
              <a:gd name="connsiteX2630" fmla="*/ 340215 w 4126207"/>
              <a:gd name="connsiteY2630" fmla="*/ 1953567 h 4072308"/>
              <a:gd name="connsiteX2631" fmla="*/ 338846 w 4126207"/>
              <a:gd name="connsiteY2631" fmla="*/ 1950970 h 4072308"/>
              <a:gd name="connsiteX2632" fmla="*/ 337566 w 4126207"/>
              <a:gd name="connsiteY2632" fmla="*/ 1940708 h 4072308"/>
              <a:gd name="connsiteX2633" fmla="*/ 337566 w 4126207"/>
              <a:gd name="connsiteY2633" fmla="*/ 1911561 h 4072308"/>
              <a:gd name="connsiteX2634" fmla="*/ 338423 w 4126207"/>
              <a:gd name="connsiteY2634" fmla="*/ 1896035 h 4072308"/>
              <a:gd name="connsiteX2635" fmla="*/ 340286 w 4126207"/>
              <a:gd name="connsiteY2635" fmla="*/ 1882826 h 4072308"/>
              <a:gd name="connsiteX2636" fmla="*/ 340138 w 4126207"/>
              <a:gd name="connsiteY2636" fmla="*/ 1881271 h 4072308"/>
              <a:gd name="connsiteX2637" fmla="*/ 344234 w 4126207"/>
              <a:gd name="connsiteY2637" fmla="*/ 1828598 h 4072308"/>
              <a:gd name="connsiteX2638" fmla="*/ 346664 w 4126207"/>
              <a:gd name="connsiteY2638" fmla="*/ 1828760 h 4072308"/>
              <a:gd name="connsiteX2639" fmla="*/ 346749 w 4126207"/>
              <a:gd name="connsiteY2639" fmla="*/ 1828462 h 4072308"/>
              <a:gd name="connsiteX2640" fmla="*/ 344520 w 4126207"/>
              <a:gd name="connsiteY2640" fmla="*/ 1828313 h 4072308"/>
              <a:gd name="connsiteX2641" fmla="*/ 349759 w 4126207"/>
              <a:gd name="connsiteY2641" fmla="*/ 1777068 h 4072308"/>
              <a:gd name="connsiteX2642" fmla="*/ 355664 w 4126207"/>
              <a:gd name="connsiteY2642" fmla="*/ 1724300 h 4072308"/>
              <a:gd name="connsiteX2643" fmla="*/ 365761 w 4126207"/>
              <a:gd name="connsiteY2643" fmla="*/ 1669341 h 4072308"/>
              <a:gd name="connsiteX2644" fmla="*/ 378143 w 4126207"/>
              <a:gd name="connsiteY2644" fmla="*/ 1603332 h 4072308"/>
              <a:gd name="connsiteX2645" fmla="*/ 3682556 w 4126207"/>
              <a:gd name="connsiteY2645" fmla="*/ 1598951 h 4072308"/>
              <a:gd name="connsiteX2646" fmla="*/ 3692081 w 4126207"/>
              <a:gd name="connsiteY2646" fmla="*/ 1607428 h 4072308"/>
              <a:gd name="connsiteX2647" fmla="*/ 3710560 w 4126207"/>
              <a:gd name="connsiteY2647" fmla="*/ 1665816 h 4072308"/>
              <a:gd name="connsiteX2648" fmla="*/ 3720847 w 4126207"/>
              <a:gd name="connsiteY2648" fmla="*/ 1717632 h 4072308"/>
              <a:gd name="connsiteX2649" fmla="*/ 3728753 w 4126207"/>
              <a:gd name="connsiteY2649" fmla="*/ 1752398 h 4072308"/>
              <a:gd name="connsiteX2650" fmla="*/ 3738278 w 4126207"/>
              <a:gd name="connsiteY2650" fmla="*/ 1810406 h 4072308"/>
              <a:gd name="connsiteX2651" fmla="*/ 3745326 w 4126207"/>
              <a:gd name="connsiteY2651" fmla="*/ 1858031 h 4072308"/>
              <a:gd name="connsiteX2652" fmla="*/ 3739516 w 4126207"/>
              <a:gd name="connsiteY2652" fmla="*/ 1884701 h 4072308"/>
              <a:gd name="connsiteX2653" fmla="*/ 3717322 w 4126207"/>
              <a:gd name="connsiteY2653" fmla="*/ 1749160 h 4072308"/>
              <a:gd name="connsiteX2654" fmla="*/ 3714179 w 4126207"/>
              <a:gd name="connsiteY2654" fmla="*/ 1722109 h 4072308"/>
              <a:gd name="connsiteX2655" fmla="*/ 3709703 w 4126207"/>
              <a:gd name="connsiteY2655" fmla="*/ 1694201 h 4072308"/>
              <a:gd name="connsiteX2656" fmla="*/ 3700178 w 4126207"/>
              <a:gd name="connsiteY2656" fmla="*/ 1656101 h 4072308"/>
              <a:gd name="connsiteX2657" fmla="*/ 3700178 w 4126207"/>
              <a:gd name="connsiteY2657" fmla="*/ 1679628 h 4072308"/>
              <a:gd name="connsiteX2658" fmla="*/ 3704083 w 4126207"/>
              <a:gd name="connsiteY2658" fmla="*/ 1708203 h 4072308"/>
              <a:gd name="connsiteX2659" fmla="*/ 3707416 w 4126207"/>
              <a:gd name="connsiteY2659" fmla="*/ 1737635 h 4072308"/>
              <a:gd name="connsiteX2660" fmla="*/ 3711512 w 4126207"/>
              <a:gd name="connsiteY2660" fmla="*/ 1780021 h 4072308"/>
              <a:gd name="connsiteX2661" fmla="*/ 3716370 w 4126207"/>
              <a:gd name="connsiteY2661" fmla="*/ 1824598 h 4072308"/>
              <a:gd name="connsiteX2662" fmla="*/ 3710369 w 4126207"/>
              <a:gd name="connsiteY2662" fmla="*/ 1811358 h 4072308"/>
              <a:gd name="connsiteX2663" fmla="*/ 3702940 w 4126207"/>
              <a:gd name="connsiteY2663" fmla="*/ 1750589 h 4072308"/>
              <a:gd name="connsiteX2664" fmla="*/ 3682556 w 4126207"/>
              <a:gd name="connsiteY2664" fmla="*/ 1598951 h 4072308"/>
              <a:gd name="connsiteX2665" fmla="*/ 387117 w 4126207"/>
              <a:gd name="connsiteY2665" fmla="*/ 1590010 h 4072308"/>
              <a:gd name="connsiteX2666" fmla="*/ 386900 w 4126207"/>
              <a:gd name="connsiteY2666" fmla="*/ 1590577 h 4072308"/>
              <a:gd name="connsiteX2667" fmla="*/ 387858 w 4126207"/>
              <a:gd name="connsiteY2667" fmla="*/ 1592378 h 4072308"/>
              <a:gd name="connsiteX2668" fmla="*/ 390430 w 4126207"/>
              <a:gd name="connsiteY2668" fmla="*/ 1601903 h 4072308"/>
              <a:gd name="connsiteX2669" fmla="*/ 390483 w 4126207"/>
              <a:gd name="connsiteY2669" fmla="*/ 1601734 h 4072308"/>
              <a:gd name="connsiteX2670" fmla="*/ 389081 w 4126207"/>
              <a:gd name="connsiteY2670" fmla="*/ 1601414 h 4072308"/>
              <a:gd name="connsiteX2671" fmla="*/ 388144 w 4126207"/>
              <a:gd name="connsiteY2671" fmla="*/ 1592093 h 4072308"/>
              <a:gd name="connsiteX2672" fmla="*/ 387117 w 4126207"/>
              <a:gd name="connsiteY2672" fmla="*/ 1590010 h 4072308"/>
              <a:gd name="connsiteX2673" fmla="*/ 291921 w 4126207"/>
              <a:gd name="connsiteY2673" fmla="*/ 1586795 h 4072308"/>
              <a:gd name="connsiteX2674" fmla="*/ 291879 w 4126207"/>
              <a:gd name="connsiteY2674" fmla="*/ 1587011 h 4072308"/>
              <a:gd name="connsiteX2675" fmla="*/ 293560 w 4126207"/>
              <a:gd name="connsiteY2675" fmla="*/ 1601523 h 4072308"/>
              <a:gd name="connsiteX2676" fmla="*/ 293568 w 4126207"/>
              <a:gd name="connsiteY2676" fmla="*/ 1601851 h 4072308"/>
              <a:gd name="connsiteX2677" fmla="*/ 293561 w 4126207"/>
              <a:gd name="connsiteY2677" fmla="*/ 1600950 h 4072308"/>
              <a:gd name="connsiteX2678" fmla="*/ 91998 w 4126207"/>
              <a:gd name="connsiteY2678" fmla="*/ 1572568 h 4072308"/>
              <a:gd name="connsiteX2679" fmla="*/ 90190 w 4126207"/>
              <a:gd name="connsiteY2679" fmla="*/ 1576639 h 4072308"/>
              <a:gd name="connsiteX2680" fmla="*/ 85304 w 4126207"/>
              <a:gd name="connsiteY2680" fmla="*/ 1591763 h 4072308"/>
              <a:gd name="connsiteX2681" fmla="*/ 84441 w 4126207"/>
              <a:gd name="connsiteY2681" fmla="*/ 1594090 h 4072308"/>
              <a:gd name="connsiteX2682" fmla="*/ 84116 w 4126207"/>
              <a:gd name="connsiteY2682" fmla="*/ 1595644 h 4072308"/>
              <a:gd name="connsiteX2683" fmla="*/ 85600 w 4126207"/>
              <a:gd name="connsiteY2683" fmla="*/ 1591767 h 4072308"/>
              <a:gd name="connsiteX2684" fmla="*/ 89252 w 4126207"/>
              <a:gd name="connsiteY2684" fmla="*/ 1580335 h 4072308"/>
              <a:gd name="connsiteX2685" fmla="*/ 94166 w 4126207"/>
              <a:gd name="connsiteY2685" fmla="*/ 1570977 h 4072308"/>
              <a:gd name="connsiteX2686" fmla="*/ 93780 w 4126207"/>
              <a:gd name="connsiteY2686" fmla="*/ 1575005 h 4072308"/>
              <a:gd name="connsiteX2687" fmla="*/ 94207 w 4126207"/>
              <a:gd name="connsiteY2687" fmla="*/ 1571305 h 4072308"/>
              <a:gd name="connsiteX2688" fmla="*/ 93844 w 4126207"/>
              <a:gd name="connsiteY2688" fmla="*/ 1568409 h 4072308"/>
              <a:gd name="connsiteX2689" fmla="*/ 92847 w 4126207"/>
              <a:gd name="connsiteY2689" fmla="*/ 1570655 h 4072308"/>
              <a:gd name="connsiteX2690" fmla="*/ 93995 w 4126207"/>
              <a:gd name="connsiteY2690" fmla="*/ 1569615 h 4072308"/>
              <a:gd name="connsiteX2691" fmla="*/ 407154 w 4126207"/>
              <a:gd name="connsiteY2691" fmla="*/ 1539915 h 4072308"/>
              <a:gd name="connsiteX2692" fmla="*/ 405027 w 4126207"/>
              <a:gd name="connsiteY2692" fmla="*/ 1548099 h 4072308"/>
              <a:gd name="connsiteX2693" fmla="*/ 403180 w 4126207"/>
              <a:gd name="connsiteY2693" fmla="*/ 1555760 h 4072308"/>
              <a:gd name="connsiteX2694" fmla="*/ 404955 w 4126207"/>
              <a:gd name="connsiteY2694" fmla="*/ 1548635 h 4072308"/>
              <a:gd name="connsiteX2695" fmla="*/ 185874 w 4126207"/>
              <a:gd name="connsiteY2695" fmla="*/ 1528233 h 4072308"/>
              <a:gd name="connsiteX2696" fmla="*/ 185856 w 4126207"/>
              <a:gd name="connsiteY2696" fmla="*/ 1528346 h 4072308"/>
              <a:gd name="connsiteX2697" fmla="*/ 186195 w 4126207"/>
              <a:gd name="connsiteY2697" fmla="*/ 1531406 h 4072308"/>
              <a:gd name="connsiteX2698" fmla="*/ 325736 w 4126207"/>
              <a:gd name="connsiteY2698" fmla="*/ 1523895 h 4072308"/>
              <a:gd name="connsiteX2699" fmla="*/ 319499 w 4126207"/>
              <a:gd name="connsiteY2699" fmla="*/ 1538550 h 4072308"/>
              <a:gd name="connsiteX2700" fmla="*/ 317199 w 4126207"/>
              <a:gd name="connsiteY2700" fmla="*/ 1546486 h 4072308"/>
              <a:gd name="connsiteX2701" fmla="*/ 316434 w 4126207"/>
              <a:gd name="connsiteY2701" fmla="*/ 1548825 h 4072308"/>
              <a:gd name="connsiteX2702" fmla="*/ 314487 w 4126207"/>
              <a:gd name="connsiteY2702" fmla="*/ 1555845 h 4072308"/>
              <a:gd name="connsiteX2703" fmla="*/ 310801 w 4126207"/>
              <a:gd name="connsiteY2703" fmla="*/ 1568565 h 4072308"/>
              <a:gd name="connsiteX2704" fmla="*/ 305152 w 4126207"/>
              <a:gd name="connsiteY2704" fmla="*/ 1587110 h 4072308"/>
              <a:gd name="connsiteX2705" fmla="*/ 301894 w 4126207"/>
              <a:gd name="connsiteY2705" fmla="*/ 1597475 h 4072308"/>
              <a:gd name="connsiteX2706" fmla="*/ 297899 w 4126207"/>
              <a:gd name="connsiteY2706" fmla="*/ 1607679 h 4072308"/>
              <a:gd name="connsiteX2707" fmla="*/ 294687 w 4126207"/>
              <a:gd name="connsiteY2707" fmla="*/ 1611985 h 4072308"/>
              <a:gd name="connsiteX2708" fmla="*/ 293839 w 4126207"/>
              <a:gd name="connsiteY2708" fmla="*/ 1612430 h 4072308"/>
              <a:gd name="connsiteX2709" fmla="*/ 293856 w 4126207"/>
              <a:gd name="connsiteY2709" fmla="*/ 1613099 h 4072308"/>
              <a:gd name="connsiteX2710" fmla="*/ 294687 w 4126207"/>
              <a:gd name="connsiteY2710" fmla="*/ 1611985 h 4072308"/>
              <a:gd name="connsiteX2711" fmla="*/ 296609 w 4126207"/>
              <a:gd name="connsiteY2711" fmla="*/ 1610975 h 4072308"/>
              <a:gd name="connsiteX2712" fmla="*/ 297899 w 4126207"/>
              <a:gd name="connsiteY2712" fmla="*/ 1607679 h 4072308"/>
              <a:gd name="connsiteX2713" fmla="*/ 299259 w 4126207"/>
              <a:gd name="connsiteY2713" fmla="*/ 1605856 h 4072308"/>
              <a:gd name="connsiteX2714" fmla="*/ 301894 w 4126207"/>
              <a:gd name="connsiteY2714" fmla="*/ 1597475 h 4072308"/>
              <a:gd name="connsiteX2715" fmla="*/ 302348 w 4126207"/>
              <a:gd name="connsiteY2715" fmla="*/ 1596316 h 4072308"/>
              <a:gd name="connsiteX2716" fmla="*/ 305152 w 4126207"/>
              <a:gd name="connsiteY2716" fmla="*/ 1587110 h 4072308"/>
              <a:gd name="connsiteX2717" fmla="*/ 310801 w 4126207"/>
              <a:gd name="connsiteY2717" fmla="*/ 1569138 h 4072308"/>
              <a:gd name="connsiteX2718" fmla="*/ 314487 w 4126207"/>
              <a:gd name="connsiteY2718" fmla="*/ 1555845 h 4072308"/>
              <a:gd name="connsiteX2719" fmla="*/ 317199 w 4126207"/>
              <a:gd name="connsiteY2719" fmla="*/ 1546486 h 4072308"/>
              <a:gd name="connsiteX2720" fmla="*/ 322290 w 4126207"/>
              <a:gd name="connsiteY2720" fmla="*/ 1530931 h 4072308"/>
              <a:gd name="connsiteX2721" fmla="*/ 325672 w 4126207"/>
              <a:gd name="connsiteY2721" fmla="*/ 1524429 h 4072308"/>
              <a:gd name="connsiteX2722" fmla="*/ 214891 w 4126207"/>
              <a:gd name="connsiteY2722" fmla="*/ 1522653 h 4072308"/>
              <a:gd name="connsiteX2723" fmla="*/ 214824 w 4126207"/>
              <a:gd name="connsiteY2723" fmla="*/ 1523172 h 4072308"/>
              <a:gd name="connsiteX2724" fmla="*/ 215551 w 4126207"/>
              <a:gd name="connsiteY2724" fmla="*/ 1529930 h 4072308"/>
              <a:gd name="connsiteX2725" fmla="*/ 216721 w 4126207"/>
              <a:gd name="connsiteY2725" fmla="*/ 1534247 h 4072308"/>
              <a:gd name="connsiteX2726" fmla="*/ 216777 w 4126207"/>
              <a:gd name="connsiteY2726" fmla="*/ 1533314 h 4072308"/>
              <a:gd name="connsiteX2727" fmla="*/ 215551 w 4126207"/>
              <a:gd name="connsiteY2727" fmla="*/ 1528788 h 4072308"/>
              <a:gd name="connsiteX2728" fmla="*/ 113967 w 4126207"/>
              <a:gd name="connsiteY2728" fmla="*/ 1478615 h 4072308"/>
              <a:gd name="connsiteX2729" fmla="*/ 112897 w 4126207"/>
              <a:gd name="connsiteY2729" fmla="*/ 1480035 h 4072308"/>
              <a:gd name="connsiteX2730" fmla="*/ 111634 w 4126207"/>
              <a:gd name="connsiteY2730" fmla="*/ 1492176 h 4072308"/>
              <a:gd name="connsiteX2731" fmla="*/ 93286 w 4126207"/>
              <a:gd name="connsiteY2731" fmla="*/ 1580150 h 4072308"/>
              <a:gd name="connsiteX2732" fmla="*/ 93155 w 4126207"/>
              <a:gd name="connsiteY2732" fmla="*/ 1581519 h 4072308"/>
              <a:gd name="connsiteX2733" fmla="*/ 67152 w 4126207"/>
              <a:gd name="connsiteY2733" fmla="*/ 1742016 h 4072308"/>
              <a:gd name="connsiteX2734" fmla="*/ 62058 w 4126207"/>
              <a:gd name="connsiteY2734" fmla="*/ 1782570 h 4072308"/>
              <a:gd name="connsiteX2735" fmla="*/ 62484 w 4126207"/>
              <a:gd name="connsiteY2735" fmla="*/ 1782687 h 4072308"/>
              <a:gd name="connsiteX2736" fmla="*/ 55531 w 4126207"/>
              <a:gd name="connsiteY2736" fmla="*/ 2149019 h 4072308"/>
              <a:gd name="connsiteX2737" fmla="*/ 48482 w 4126207"/>
              <a:gd name="connsiteY2737" fmla="*/ 2096536 h 4072308"/>
              <a:gd name="connsiteX2738" fmla="*/ 43148 w 4126207"/>
              <a:gd name="connsiteY2738" fmla="*/ 2045387 h 4072308"/>
              <a:gd name="connsiteX2739" fmla="*/ 40005 w 4126207"/>
              <a:gd name="connsiteY2739" fmla="*/ 1984427 h 4072308"/>
              <a:gd name="connsiteX2740" fmla="*/ 44101 w 4126207"/>
              <a:gd name="connsiteY2740" fmla="*/ 1903179 h 4072308"/>
              <a:gd name="connsiteX2741" fmla="*/ 44958 w 4126207"/>
              <a:gd name="connsiteY2741" fmla="*/ 1848601 h 4072308"/>
              <a:gd name="connsiteX2742" fmla="*/ 43721 w 4126207"/>
              <a:gd name="connsiteY2742" fmla="*/ 1843538 h 4072308"/>
              <a:gd name="connsiteX2743" fmla="*/ 43350 w 4126207"/>
              <a:gd name="connsiteY2743" fmla="*/ 1844289 h 4072308"/>
              <a:gd name="connsiteX2744" fmla="*/ 44482 w 4126207"/>
              <a:gd name="connsiteY2744" fmla="*/ 1848886 h 4072308"/>
              <a:gd name="connsiteX2745" fmla="*/ 43624 w 4126207"/>
              <a:gd name="connsiteY2745" fmla="*/ 1903465 h 4072308"/>
              <a:gd name="connsiteX2746" fmla="*/ 39529 w 4126207"/>
              <a:gd name="connsiteY2746" fmla="*/ 1984713 h 4072308"/>
              <a:gd name="connsiteX2747" fmla="*/ 42672 w 4126207"/>
              <a:gd name="connsiteY2747" fmla="*/ 2045673 h 4072308"/>
              <a:gd name="connsiteX2748" fmla="*/ 48006 w 4126207"/>
              <a:gd name="connsiteY2748" fmla="*/ 2096917 h 4072308"/>
              <a:gd name="connsiteX2749" fmla="*/ 55054 w 4126207"/>
              <a:gd name="connsiteY2749" fmla="*/ 2149305 h 4072308"/>
              <a:gd name="connsiteX2750" fmla="*/ 58388 w 4126207"/>
              <a:gd name="connsiteY2750" fmla="*/ 2190072 h 4072308"/>
              <a:gd name="connsiteX2751" fmla="*/ 63532 w 4126207"/>
              <a:gd name="connsiteY2751" fmla="*/ 2230743 h 4072308"/>
              <a:gd name="connsiteX2752" fmla="*/ 63529 w 4126207"/>
              <a:gd name="connsiteY2752" fmla="*/ 2230747 h 4072308"/>
              <a:gd name="connsiteX2753" fmla="*/ 61184 w 4126207"/>
              <a:gd name="connsiteY2753" fmla="*/ 2233621 h 4072308"/>
              <a:gd name="connsiteX2754" fmla="*/ 60700 w 4126207"/>
              <a:gd name="connsiteY2754" fmla="*/ 2235363 h 4072308"/>
              <a:gd name="connsiteX2755" fmla="*/ 60530 w 4126207"/>
              <a:gd name="connsiteY2755" fmla="*/ 2235641 h 4072308"/>
              <a:gd name="connsiteX2756" fmla="*/ 58508 w 4126207"/>
              <a:gd name="connsiteY2756" fmla="*/ 2242772 h 4072308"/>
              <a:gd name="connsiteX2757" fmla="*/ 57917 w 4126207"/>
              <a:gd name="connsiteY2757" fmla="*/ 2244546 h 4072308"/>
              <a:gd name="connsiteX2758" fmla="*/ 54783 w 4126207"/>
              <a:gd name="connsiteY2758" fmla="*/ 2246095 h 4072308"/>
              <a:gd name="connsiteX2759" fmla="*/ 54839 w 4126207"/>
              <a:gd name="connsiteY2759" fmla="*/ 2246268 h 4072308"/>
              <a:gd name="connsiteX2760" fmla="*/ 57406 w 4126207"/>
              <a:gd name="connsiteY2760" fmla="*/ 2246081 h 4072308"/>
              <a:gd name="connsiteX2761" fmla="*/ 57917 w 4126207"/>
              <a:gd name="connsiteY2761" fmla="*/ 2244546 h 4072308"/>
              <a:gd name="connsiteX2762" fmla="*/ 58019 w 4126207"/>
              <a:gd name="connsiteY2762" fmla="*/ 2244495 h 4072308"/>
              <a:gd name="connsiteX2763" fmla="*/ 58508 w 4126207"/>
              <a:gd name="connsiteY2763" fmla="*/ 2242772 h 4072308"/>
              <a:gd name="connsiteX2764" fmla="*/ 59331 w 4126207"/>
              <a:gd name="connsiteY2764" fmla="*/ 2240299 h 4072308"/>
              <a:gd name="connsiteX2765" fmla="*/ 60700 w 4126207"/>
              <a:gd name="connsiteY2765" fmla="*/ 2235363 h 4072308"/>
              <a:gd name="connsiteX2766" fmla="*/ 63529 w 4126207"/>
              <a:gd name="connsiteY2766" fmla="*/ 2230747 h 4072308"/>
              <a:gd name="connsiteX2767" fmla="*/ 63532 w 4126207"/>
              <a:gd name="connsiteY2767" fmla="*/ 2230744 h 4072308"/>
              <a:gd name="connsiteX2768" fmla="*/ 70105 w 4126207"/>
              <a:gd name="connsiteY2768" fmla="*/ 2281607 h 4072308"/>
              <a:gd name="connsiteX2769" fmla="*/ 78868 w 4126207"/>
              <a:gd name="connsiteY2769" fmla="*/ 2332185 h 4072308"/>
              <a:gd name="connsiteX2770" fmla="*/ 84392 w 4126207"/>
              <a:gd name="connsiteY2770" fmla="*/ 2371428 h 4072308"/>
              <a:gd name="connsiteX2771" fmla="*/ 84451 w 4126207"/>
              <a:gd name="connsiteY2771" fmla="*/ 2372969 h 4072308"/>
              <a:gd name="connsiteX2772" fmla="*/ 101937 w 4126207"/>
              <a:gd name="connsiteY2772" fmla="*/ 2450921 h 4072308"/>
              <a:gd name="connsiteX2773" fmla="*/ 102490 w 4126207"/>
              <a:gd name="connsiteY2773" fmla="*/ 2452105 h 4072308"/>
              <a:gd name="connsiteX2774" fmla="*/ 109633 w 4126207"/>
              <a:gd name="connsiteY2774" fmla="*/ 2482109 h 4072308"/>
              <a:gd name="connsiteX2775" fmla="*/ 118015 w 4126207"/>
              <a:gd name="connsiteY2775" fmla="*/ 2511732 h 4072308"/>
              <a:gd name="connsiteX2776" fmla="*/ 134779 w 4126207"/>
              <a:gd name="connsiteY2776" fmla="*/ 2570976 h 4072308"/>
              <a:gd name="connsiteX2777" fmla="*/ 136208 w 4126207"/>
              <a:gd name="connsiteY2777" fmla="*/ 2570976 h 4072308"/>
              <a:gd name="connsiteX2778" fmla="*/ 142780 w 4126207"/>
              <a:gd name="connsiteY2778" fmla="*/ 2590122 h 4072308"/>
              <a:gd name="connsiteX2779" fmla="*/ 165640 w 4126207"/>
              <a:gd name="connsiteY2779" fmla="*/ 2657654 h 4072308"/>
              <a:gd name="connsiteX2780" fmla="*/ 191358 w 4126207"/>
              <a:gd name="connsiteY2780" fmla="*/ 2724329 h 4072308"/>
              <a:gd name="connsiteX2781" fmla="*/ 205645 w 4126207"/>
              <a:gd name="connsiteY2781" fmla="*/ 2766906 h 4072308"/>
              <a:gd name="connsiteX2782" fmla="*/ 230982 w 4126207"/>
              <a:gd name="connsiteY2782" fmla="*/ 2819198 h 4072308"/>
              <a:gd name="connsiteX2783" fmla="*/ 243936 w 4126207"/>
              <a:gd name="connsiteY2783" fmla="*/ 2847106 h 4072308"/>
              <a:gd name="connsiteX2784" fmla="*/ 258033 w 4126207"/>
              <a:gd name="connsiteY2784" fmla="*/ 2874443 h 4072308"/>
              <a:gd name="connsiteX2785" fmla="*/ 276321 w 4126207"/>
              <a:gd name="connsiteY2785" fmla="*/ 2910448 h 4072308"/>
              <a:gd name="connsiteX2786" fmla="*/ 285846 w 4126207"/>
              <a:gd name="connsiteY2786" fmla="*/ 2928355 h 4072308"/>
              <a:gd name="connsiteX2787" fmla="*/ 295371 w 4126207"/>
              <a:gd name="connsiteY2787" fmla="*/ 2945880 h 4072308"/>
              <a:gd name="connsiteX2788" fmla="*/ 329946 w 4126207"/>
              <a:gd name="connsiteY2788" fmla="*/ 3019414 h 4072308"/>
              <a:gd name="connsiteX2789" fmla="*/ 366361 w 4126207"/>
              <a:gd name="connsiteY2789" fmla="*/ 3088441 h 4072308"/>
              <a:gd name="connsiteX2790" fmla="*/ 371285 w 4126207"/>
              <a:gd name="connsiteY2790" fmla="*/ 3096375 h 4072308"/>
              <a:gd name="connsiteX2791" fmla="*/ 330232 w 4126207"/>
              <a:gd name="connsiteY2791" fmla="*/ 3018556 h 4072308"/>
              <a:gd name="connsiteX2792" fmla="*/ 295466 w 4126207"/>
              <a:gd name="connsiteY2792" fmla="*/ 2945690 h 4072308"/>
              <a:gd name="connsiteX2793" fmla="*/ 316516 w 4126207"/>
              <a:gd name="connsiteY2793" fmla="*/ 2981980 h 4072308"/>
              <a:gd name="connsiteX2794" fmla="*/ 370427 w 4126207"/>
              <a:gd name="connsiteY2794" fmla="*/ 3069039 h 4072308"/>
              <a:gd name="connsiteX2795" fmla="*/ 387191 w 4126207"/>
              <a:gd name="connsiteY2795" fmla="*/ 3094661 h 4072308"/>
              <a:gd name="connsiteX2796" fmla="*/ 404813 w 4126207"/>
              <a:gd name="connsiteY2796" fmla="*/ 3119521 h 4072308"/>
              <a:gd name="connsiteX2797" fmla="*/ 440246 w 4126207"/>
              <a:gd name="connsiteY2797" fmla="*/ 3169242 h 4072308"/>
              <a:gd name="connsiteX2798" fmla="*/ 441423 w 4126207"/>
              <a:gd name="connsiteY2798" fmla="*/ 3170896 h 4072308"/>
              <a:gd name="connsiteX2799" fmla="*/ 570346 w 4126207"/>
              <a:gd name="connsiteY2799" fmla="*/ 3327560 h 4072308"/>
              <a:gd name="connsiteX2800" fmla="*/ 715804 w 4126207"/>
              <a:gd name="connsiteY2800" fmla="*/ 3471661 h 4072308"/>
              <a:gd name="connsiteX2801" fmla="*/ 760381 w 4126207"/>
              <a:gd name="connsiteY2801" fmla="*/ 3509761 h 4072308"/>
              <a:gd name="connsiteX2802" fmla="*/ 806197 w 4126207"/>
              <a:gd name="connsiteY2802" fmla="*/ 3546242 h 4072308"/>
              <a:gd name="connsiteX2803" fmla="*/ 901447 w 4126207"/>
              <a:gd name="connsiteY2803" fmla="*/ 3617775 h 4072308"/>
              <a:gd name="connsiteX2804" fmla="*/ 1150621 w 4126207"/>
              <a:gd name="connsiteY2804" fmla="*/ 3769032 h 4072308"/>
              <a:gd name="connsiteX2805" fmla="*/ 1460374 w 4126207"/>
              <a:gd name="connsiteY2805" fmla="*/ 3894952 h 4072308"/>
              <a:gd name="connsiteX2806" fmla="*/ 1499712 w 4126207"/>
              <a:gd name="connsiteY2806" fmla="*/ 3909049 h 4072308"/>
              <a:gd name="connsiteX2807" fmla="*/ 1640364 w 4126207"/>
              <a:gd name="connsiteY2807" fmla="*/ 3942474 h 4072308"/>
              <a:gd name="connsiteX2808" fmla="*/ 1780054 w 4126207"/>
              <a:gd name="connsiteY2808" fmla="*/ 3966770 h 4072308"/>
              <a:gd name="connsiteX2809" fmla="*/ 1782795 w 4126207"/>
              <a:gd name="connsiteY2809" fmla="*/ 3966675 h 4072308"/>
              <a:gd name="connsiteX2810" fmla="*/ 1990726 w 4126207"/>
              <a:gd name="connsiteY2810" fmla="*/ 3985725 h 4072308"/>
              <a:gd name="connsiteX2811" fmla="*/ 1981292 w 4126207"/>
              <a:gd name="connsiteY2811" fmla="*/ 3985877 h 4072308"/>
              <a:gd name="connsiteX2812" fmla="*/ 1990726 w 4126207"/>
              <a:gd name="connsiteY2812" fmla="*/ 3985915 h 4072308"/>
              <a:gd name="connsiteX2813" fmla="*/ 2007995 w 4126207"/>
              <a:gd name="connsiteY2813" fmla="*/ 3987598 h 4072308"/>
              <a:gd name="connsiteX2814" fmla="*/ 2008632 w 4126207"/>
              <a:gd name="connsiteY2814" fmla="*/ 3987535 h 4072308"/>
              <a:gd name="connsiteX2815" fmla="*/ 2051018 w 4126207"/>
              <a:gd name="connsiteY2815" fmla="*/ 3987535 h 4072308"/>
              <a:gd name="connsiteX2816" fmla="*/ 2082927 w 4126207"/>
              <a:gd name="connsiteY2816" fmla="*/ 3986392 h 4072308"/>
              <a:gd name="connsiteX2817" fmla="*/ 2123599 w 4126207"/>
              <a:gd name="connsiteY2817" fmla="*/ 3982677 h 4072308"/>
              <a:gd name="connsiteX2818" fmla="*/ 2172748 w 4126207"/>
              <a:gd name="connsiteY2818" fmla="*/ 3971628 h 4072308"/>
              <a:gd name="connsiteX2819" fmla="*/ 2189799 w 4126207"/>
              <a:gd name="connsiteY2819" fmla="*/ 3968060 h 4072308"/>
              <a:gd name="connsiteX2820" fmla="*/ 2190014 w 4126207"/>
              <a:gd name="connsiteY2820" fmla="*/ 3967917 h 4072308"/>
              <a:gd name="connsiteX2821" fmla="*/ 2173606 w 4126207"/>
              <a:gd name="connsiteY2821" fmla="*/ 3971342 h 4072308"/>
              <a:gd name="connsiteX2822" fmla="*/ 2124457 w 4126207"/>
              <a:gd name="connsiteY2822" fmla="*/ 3982391 h 4072308"/>
              <a:gd name="connsiteX2823" fmla="*/ 2083785 w 4126207"/>
              <a:gd name="connsiteY2823" fmla="*/ 3986106 h 4072308"/>
              <a:gd name="connsiteX2824" fmla="*/ 2051876 w 4126207"/>
              <a:gd name="connsiteY2824" fmla="*/ 3987249 h 4072308"/>
              <a:gd name="connsiteX2825" fmla="*/ 2009490 w 4126207"/>
              <a:gd name="connsiteY2825" fmla="*/ 3987249 h 4072308"/>
              <a:gd name="connsiteX2826" fmla="*/ 1990916 w 4126207"/>
              <a:gd name="connsiteY2826" fmla="*/ 3985439 h 4072308"/>
              <a:gd name="connsiteX2827" fmla="*/ 1782795 w 4126207"/>
              <a:gd name="connsiteY2827" fmla="*/ 3966675 h 4072308"/>
              <a:gd name="connsiteX2828" fmla="*/ 1499712 w 4126207"/>
              <a:gd name="connsiteY2828" fmla="*/ 3908668 h 4072308"/>
              <a:gd name="connsiteX2829" fmla="*/ 1498593 w 4126207"/>
              <a:gd name="connsiteY2829" fmla="*/ 3908127 h 4072308"/>
              <a:gd name="connsiteX2830" fmla="*/ 1471114 w 4126207"/>
              <a:gd name="connsiteY2830" fmla="*/ 3899536 h 4072308"/>
              <a:gd name="connsiteX2831" fmla="*/ 1461510 w 4126207"/>
              <a:gd name="connsiteY2831" fmla="*/ 3894925 h 4072308"/>
              <a:gd name="connsiteX2832" fmla="*/ 1460374 w 4126207"/>
              <a:gd name="connsiteY2832" fmla="*/ 3894571 h 4072308"/>
              <a:gd name="connsiteX2833" fmla="*/ 1460544 w 4126207"/>
              <a:gd name="connsiteY2833" fmla="*/ 3894462 h 4072308"/>
              <a:gd name="connsiteX2834" fmla="*/ 1460374 w 4126207"/>
              <a:gd name="connsiteY2834" fmla="*/ 3894380 h 4072308"/>
              <a:gd name="connsiteX2835" fmla="*/ 1460573 w 4126207"/>
              <a:gd name="connsiteY2835" fmla="*/ 3894442 h 4072308"/>
              <a:gd name="connsiteX2836" fmla="*/ 1462078 w 4126207"/>
              <a:gd name="connsiteY2836" fmla="*/ 3893467 h 4072308"/>
              <a:gd name="connsiteX2837" fmla="*/ 1461755 w 4126207"/>
              <a:gd name="connsiteY2837" fmla="*/ 3892819 h 4072308"/>
              <a:gd name="connsiteX2838" fmla="*/ 1461619 w 4126207"/>
              <a:gd name="connsiteY2838" fmla="*/ 3892008 h 4072308"/>
              <a:gd name="connsiteX2839" fmla="*/ 1463661 w 4126207"/>
              <a:gd name="connsiteY2839" fmla="*/ 3891844 h 4072308"/>
              <a:gd name="connsiteX2840" fmla="*/ 1466821 w 4126207"/>
              <a:gd name="connsiteY2840" fmla="*/ 3892287 h 4072308"/>
              <a:gd name="connsiteX2841" fmla="*/ 1476232 w 4126207"/>
              <a:gd name="connsiteY2841" fmla="*/ 3894274 h 4072308"/>
              <a:gd name="connsiteX2842" fmla="*/ 1501712 w 4126207"/>
              <a:gd name="connsiteY2842" fmla="*/ 3901048 h 4072308"/>
              <a:gd name="connsiteX2843" fmla="*/ 1534288 w 4126207"/>
              <a:gd name="connsiteY2843" fmla="*/ 3909525 h 4072308"/>
              <a:gd name="connsiteX2844" fmla="*/ 1562863 w 4126207"/>
              <a:gd name="connsiteY2844" fmla="*/ 3915049 h 4072308"/>
              <a:gd name="connsiteX2845" fmla="*/ 1602677 w 4126207"/>
              <a:gd name="connsiteY2845" fmla="*/ 3920765 h 4072308"/>
              <a:gd name="connsiteX2846" fmla="*/ 1605627 w 4126207"/>
              <a:gd name="connsiteY2846" fmla="*/ 3920603 h 4072308"/>
              <a:gd name="connsiteX2847" fmla="*/ 1612017 w 4126207"/>
              <a:gd name="connsiteY2847" fmla="*/ 3920661 h 4072308"/>
              <a:gd name="connsiteX2848" fmla="*/ 1612388 w 4126207"/>
              <a:gd name="connsiteY2848" fmla="*/ 3920232 h 4072308"/>
              <a:gd name="connsiteX2849" fmla="*/ 1614152 w 4126207"/>
              <a:gd name="connsiteY2849" fmla="*/ 3920136 h 4072308"/>
              <a:gd name="connsiteX2850" fmla="*/ 1613085 w 4126207"/>
              <a:gd name="connsiteY2850" fmla="*/ 3919427 h 4072308"/>
              <a:gd name="connsiteX2851" fmla="*/ 1613596 w 4126207"/>
              <a:gd name="connsiteY2851" fmla="*/ 3918836 h 4072308"/>
              <a:gd name="connsiteX2852" fmla="*/ 1606841 w 4126207"/>
              <a:gd name="connsiteY2852" fmla="*/ 3915280 h 4072308"/>
              <a:gd name="connsiteX2853" fmla="*/ 1606549 w 4126207"/>
              <a:gd name="connsiteY2853" fmla="*/ 3915086 h 4072308"/>
              <a:gd name="connsiteX2854" fmla="*/ 1606322 w 4126207"/>
              <a:gd name="connsiteY2854" fmla="*/ 3915007 h 4072308"/>
              <a:gd name="connsiteX2855" fmla="*/ 1606841 w 4126207"/>
              <a:gd name="connsiteY2855" fmla="*/ 3915280 h 4072308"/>
              <a:gd name="connsiteX2856" fmla="*/ 1613085 w 4126207"/>
              <a:gd name="connsiteY2856" fmla="*/ 3919427 h 4072308"/>
              <a:gd name="connsiteX2857" fmla="*/ 1612388 w 4126207"/>
              <a:gd name="connsiteY2857" fmla="*/ 3920232 h 4072308"/>
              <a:gd name="connsiteX2858" fmla="*/ 1605627 w 4126207"/>
              <a:gd name="connsiteY2858" fmla="*/ 3920603 h 4072308"/>
              <a:gd name="connsiteX2859" fmla="*/ 1602392 w 4126207"/>
              <a:gd name="connsiteY2859" fmla="*/ 3920574 h 4072308"/>
              <a:gd name="connsiteX2860" fmla="*/ 1562577 w 4126207"/>
              <a:gd name="connsiteY2860" fmla="*/ 3914859 h 4072308"/>
              <a:gd name="connsiteX2861" fmla="*/ 1534002 w 4126207"/>
              <a:gd name="connsiteY2861" fmla="*/ 3909335 h 4072308"/>
              <a:gd name="connsiteX2862" fmla="*/ 1501427 w 4126207"/>
              <a:gd name="connsiteY2862" fmla="*/ 3900857 h 4072308"/>
              <a:gd name="connsiteX2863" fmla="*/ 1470858 w 4126207"/>
              <a:gd name="connsiteY2863" fmla="*/ 3892853 h 4072308"/>
              <a:gd name="connsiteX2864" fmla="*/ 1466821 w 4126207"/>
              <a:gd name="connsiteY2864" fmla="*/ 3892287 h 4072308"/>
              <a:gd name="connsiteX2865" fmla="*/ 1464431 w 4126207"/>
              <a:gd name="connsiteY2865" fmla="*/ 3891782 h 4072308"/>
              <a:gd name="connsiteX2866" fmla="*/ 1463661 w 4126207"/>
              <a:gd name="connsiteY2866" fmla="*/ 3891844 h 4072308"/>
              <a:gd name="connsiteX2867" fmla="*/ 1461541 w 4126207"/>
              <a:gd name="connsiteY2867" fmla="*/ 3891547 h 4072308"/>
              <a:gd name="connsiteX2868" fmla="*/ 1461619 w 4126207"/>
              <a:gd name="connsiteY2868" fmla="*/ 3892008 h 4072308"/>
              <a:gd name="connsiteX2869" fmla="*/ 1461361 w 4126207"/>
              <a:gd name="connsiteY2869" fmla="*/ 3892028 h 4072308"/>
              <a:gd name="connsiteX2870" fmla="*/ 1461755 w 4126207"/>
              <a:gd name="connsiteY2870" fmla="*/ 3892819 h 4072308"/>
              <a:gd name="connsiteX2871" fmla="*/ 1461833 w 4126207"/>
              <a:gd name="connsiteY2871" fmla="*/ 3893276 h 4072308"/>
              <a:gd name="connsiteX2872" fmla="*/ 1460088 w 4126207"/>
              <a:gd name="connsiteY2872" fmla="*/ 3894380 h 4072308"/>
              <a:gd name="connsiteX2873" fmla="*/ 1150907 w 4126207"/>
              <a:gd name="connsiteY2873" fmla="*/ 3768460 h 4072308"/>
              <a:gd name="connsiteX2874" fmla="*/ 901733 w 4126207"/>
              <a:gd name="connsiteY2874" fmla="*/ 3617203 h 4072308"/>
              <a:gd name="connsiteX2875" fmla="*/ 806483 w 4126207"/>
              <a:gd name="connsiteY2875" fmla="*/ 3545670 h 4072308"/>
              <a:gd name="connsiteX2876" fmla="*/ 760667 w 4126207"/>
              <a:gd name="connsiteY2876" fmla="*/ 3509189 h 4072308"/>
              <a:gd name="connsiteX2877" fmla="*/ 716090 w 4126207"/>
              <a:gd name="connsiteY2877" fmla="*/ 3471089 h 4072308"/>
              <a:gd name="connsiteX2878" fmla="*/ 440818 w 4126207"/>
              <a:gd name="connsiteY2878" fmla="*/ 3169242 h 4072308"/>
              <a:gd name="connsiteX2879" fmla="*/ 405385 w 4126207"/>
              <a:gd name="connsiteY2879" fmla="*/ 3119522 h 4072308"/>
              <a:gd name="connsiteX2880" fmla="*/ 387764 w 4126207"/>
              <a:gd name="connsiteY2880" fmla="*/ 3094661 h 4072308"/>
              <a:gd name="connsiteX2881" fmla="*/ 371000 w 4126207"/>
              <a:gd name="connsiteY2881" fmla="*/ 3069039 h 4072308"/>
              <a:gd name="connsiteX2882" fmla="*/ 317088 w 4126207"/>
              <a:gd name="connsiteY2882" fmla="*/ 2981981 h 4072308"/>
              <a:gd name="connsiteX2883" fmla="*/ 296038 w 4126207"/>
              <a:gd name="connsiteY2883" fmla="*/ 2945691 h 4072308"/>
              <a:gd name="connsiteX2884" fmla="*/ 286513 w 4126207"/>
              <a:gd name="connsiteY2884" fmla="*/ 2928164 h 4072308"/>
              <a:gd name="connsiteX2885" fmla="*/ 276988 w 4126207"/>
              <a:gd name="connsiteY2885" fmla="*/ 2910257 h 4072308"/>
              <a:gd name="connsiteX2886" fmla="*/ 258700 w 4126207"/>
              <a:gd name="connsiteY2886" fmla="*/ 2874253 h 4072308"/>
              <a:gd name="connsiteX2887" fmla="*/ 232887 w 4126207"/>
              <a:gd name="connsiteY2887" fmla="*/ 2818341 h 4072308"/>
              <a:gd name="connsiteX2888" fmla="*/ 207932 w 4126207"/>
              <a:gd name="connsiteY2888" fmla="*/ 2762810 h 4072308"/>
              <a:gd name="connsiteX2889" fmla="*/ 206648 w 4126207"/>
              <a:gd name="connsiteY2889" fmla="*/ 2741199 h 4072308"/>
              <a:gd name="connsiteX2890" fmla="*/ 207353 w 4126207"/>
              <a:gd name="connsiteY2890" fmla="*/ 2739209 h 4072308"/>
              <a:gd name="connsiteX2891" fmla="*/ 208015 w 4126207"/>
              <a:gd name="connsiteY2891" fmla="*/ 2738384 h 4072308"/>
              <a:gd name="connsiteX2892" fmla="*/ 207760 w 4126207"/>
              <a:gd name="connsiteY2892" fmla="*/ 2738061 h 4072308"/>
              <a:gd name="connsiteX2893" fmla="*/ 207353 w 4126207"/>
              <a:gd name="connsiteY2893" fmla="*/ 2739209 h 4072308"/>
              <a:gd name="connsiteX2894" fmla="*/ 206586 w 4126207"/>
              <a:gd name="connsiteY2894" fmla="*/ 2740165 h 4072308"/>
              <a:gd name="connsiteX2895" fmla="*/ 206648 w 4126207"/>
              <a:gd name="connsiteY2895" fmla="*/ 2741199 h 4072308"/>
              <a:gd name="connsiteX2896" fmla="*/ 205679 w 4126207"/>
              <a:gd name="connsiteY2896" fmla="*/ 2743931 h 4072308"/>
              <a:gd name="connsiteX2897" fmla="*/ 207245 w 4126207"/>
              <a:gd name="connsiteY2897" fmla="*/ 2762763 h 4072308"/>
              <a:gd name="connsiteX2898" fmla="*/ 207265 w 4126207"/>
              <a:gd name="connsiteY2898" fmla="*/ 2762811 h 4072308"/>
              <a:gd name="connsiteX2899" fmla="*/ 232219 w 4126207"/>
              <a:gd name="connsiteY2899" fmla="*/ 2818341 h 4072308"/>
              <a:gd name="connsiteX2900" fmla="*/ 232220 w 4126207"/>
              <a:gd name="connsiteY2900" fmla="*/ 2818341 h 4072308"/>
              <a:gd name="connsiteX2901" fmla="*/ 258033 w 4126207"/>
              <a:gd name="connsiteY2901" fmla="*/ 2874253 h 4072308"/>
              <a:gd name="connsiteX2902" fmla="*/ 243936 w 4126207"/>
              <a:gd name="connsiteY2902" fmla="*/ 2846916 h 4072308"/>
              <a:gd name="connsiteX2903" fmla="*/ 230982 w 4126207"/>
              <a:gd name="connsiteY2903" fmla="*/ 2819008 h 4072308"/>
              <a:gd name="connsiteX2904" fmla="*/ 205645 w 4126207"/>
              <a:gd name="connsiteY2904" fmla="*/ 2766716 h 4072308"/>
              <a:gd name="connsiteX2905" fmla="*/ 191704 w 4126207"/>
              <a:gd name="connsiteY2905" fmla="*/ 2725171 h 4072308"/>
              <a:gd name="connsiteX2906" fmla="*/ 191358 w 4126207"/>
              <a:gd name="connsiteY2906" fmla="*/ 2724329 h 4072308"/>
              <a:gd name="connsiteX2907" fmla="*/ 165641 w 4126207"/>
              <a:gd name="connsiteY2907" fmla="*/ 2657654 h 4072308"/>
              <a:gd name="connsiteX2908" fmla="*/ 142781 w 4126207"/>
              <a:gd name="connsiteY2908" fmla="*/ 2590122 h 4072308"/>
              <a:gd name="connsiteX2909" fmla="*/ 143203 w 4126207"/>
              <a:gd name="connsiteY2909" fmla="*/ 2589584 h 4072308"/>
              <a:gd name="connsiteX2910" fmla="*/ 136780 w 4126207"/>
              <a:gd name="connsiteY2910" fmla="*/ 2570691 h 4072308"/>
              <a:gd name="connsiteX2911" fmla="*/ 79630 w 4126207"/>
              <a:gd name="connsiteY2911" fmla="*/ 2331994 h 4072308"/>
              <a:gd name="connsiteX2912" fmla="*/ 70867 w 4126207"/>
              <a:gd name="connsiteY2912" fmla="*/ 2281417 h 4072308"/>
              <a:gd name="connsiteX2913" fmla="*/ 64294 w 4126207"/>
              <a:gd name="connsiteY2913" fmla="*/ 2230553 h 4072308"/>
              <a:gd name="connsiteX2914" fmla="*/ 59151 w 4126207"/>
              <a:gd name="connsiteY2914" fmla="*/ 2189881 h 4072308"/>
              <a:gd name="connsiteX2915" fmla="*/ 55817 w 4126207"/>
              <a:gd name="connsiteY2915" fmla="*/ 2149114 h 4072308"/>
              <a:gd name="connsiteX2916" fmla="*/ 62770 w 4126207"/>
              <a:gd name="connsiteY2916" fmla="*/ 1782783 h 4072308"/>
              <a:gd name="connsiteX2917" fmla="*/ 67353 w 4126207"/>
              <a:gd name="connsiteY2917" fmla="*/ 1746293 h 4072308"/>
              <a:gd name="connsiteX2918" fmla="*/ 67628 w 4126207"/>
              <a:gd name="connsiteY2918" fmla="*/ 1741635 h 4072308"/>
              <a:gd name="connsiteX2919" fmla="*/ 93536 w 4126207"/>
              <a:gd name="connsiteY2919" fmla="*/ 1580853 h 4072308"/>
              <a:gd name="connsiteX2920" fmla="*/ 112586 w 4126207"/>
              <a:gd name="connsiteY2920" fmla="*/ 1491890 h 4072308"/>
              <a:gd name="connsiteX2921" fmla="*/ 113967 w 4126207"/>
              <a:gd name="connsiteY2921" fmla="*/ 1478615 h 4072308"/>
              <a:gd name="connsiteX2922" fmla="*/ 212408 w 4126207"/>
              <a:gd name="connsiteY2922" fmla="*/ 1454075 h 4072308"/>
              <a:gd name="connsiteX2923" fmla="*/ 212195 w 4126207"/>
              <a:gd name="connsiteY2923" fmla="*/ 1454321 h 4072308"/>
              <a:gd name="connsiteX2924" fmla="*/ 213372 w 4126207"/>
              <a:gd name="connsiteY2924" fmla="*/ 1458243 h 4072308"/>
              <a:gd name="connsiteX2925" fmla="*/ 213836 w 4126207"/>
              <a:gd name="connsiteY2925" fmla="*/ 1466077 h 4072308"/>
              <a:gd name="connsiteX2926" fmla="*/ 190142 w 4126207"/>
              <a:gd name="connsiteY2926" fmla="*/ 1535903 h 4072308"/>
              <a:gd name="connsiteX2927" fmla="*/ 186940 w 4126207"/>
              <a:gd name="connsiteY2927" fmla="*/ 1538141 h 4072308"/>
              <a:gd name="connsiteX2928" fmla="*/ 187071 w 4126207"/>
              <a:gd name="connsiteY2928" fmla="*/ 1539324 h 4072308"/>
              <a:gd name="connsiteX2929" fmla="*/ 214027 w 4126207"/>
              <a:gd name="connsiteY2929" fmla="*/ 1467219 h 4072308"/>
              <a:gd name="connsiteX2930" fmla="*/ 214352 w 4126207"/>
              <a:gd name="connsiteY2930" fmla="*/ 1466083 h 4072308"/>
              <a:gd name="connsiteX2931" fmla="*/ 213944 w 4126207"/>
              <a:gd name="connsiteY2931" fmla="*/ 1459088 h 4072308"/>
              <a:gd name="connsiteX2932" fmla="*/ 212408 w 4126207"/>
              <a:gd name="connsiteY2932" fmla="*/ 1454075 h 4072308"/>
              <a:gd name="connsiteX2933" fmla="*/ 256105 w 4126207"/>
              <a:gd name="connsiteY2933" fmla="*/ 1443317 h 4072308"/>
              <a:gd name="connsiteX2934" fmla="*/ 248698 w 4126207"/>
              <a:gd name="connsiteY2934" fmla="*/ 1460839 h 4072308"/>
              <a:gd name="connsiteX2935" fmla="*/ 242779 w 4126207"/>
              <a:gd name="connsiteY2935" fmla="*/ 1473705 h 4072308"/>
              <a:gd name="connsiteX2936" fmla="*/ 243090 w 4126207"/>
              <a:gd name="connsiteY2936" fmla="*/ 1476209 h 4072308"/>
              <a:gd name="connsiteX2937" fmla="*/ 249365 w 4126207"/>
              <a:gd name="connsiteY2937" fmla="*/ 1462648 h 4072308"/>
              <a:gd name="connsiteX2938" fmla="*/ 256509 w 4126207"/>
              <a:gd name="connsiteY2938" fmla="*/ 1445750 h 4072308"/>
              <a:gd name="connsiteX2939" fmla="*/ 233267 w 4126207"/>
              <a:gd name="connsiteY2939" fmla="*/ 1420929 h 4072308"/>
              <a:gd name="connsiteX2940" fmla="*/ 229457 w 4126207"/>
              <a:gd name="connsiteY2940" fmla="*/ 1423501 h 4072308"/>
              <a:gd name="connsiteX2941" fmla="*/ 221563 w 4126207"/>
              <a:gd name="connsiteY2941" fmla="*/ 1442315 h 4072308"/>
              <a:gd name="connsiteX2942" fmla="*/ 220386 w 4126207"/>
              <a:gd name="connsiteY2942" fmla="*/ 1446264 h 4072308"/>
              <a:gd name="connsiteX2943" fmla="*/ 229457 w 4126207"/>
              <a:gd name="connsiteY2943" fmla="*/ 1424643 h 4072308"/>
              <a:gd name="connsiteX2944" fmla="*/ 233029 w 4126207"/>
              <a:gd name="connsiteY2944" fmla="*/ 1422232 h 4072308"/>
              <a:gd name="connsiteX2945" fmla="*/ 510064 w 4126207"/>
              <a:gd name="connsiteY2945" fmla="*/ 1410260 h 4072308"/>
              <a:gd name="connsiteX2946" fmla="*/ 502459 w 4126207"/>
              <a:gd name="connsiteY2946" fmla="*/ 1430157 h 4072308"/>
              <a:gd name="connsiteX2947" fmla="*/ 498538 w 4126207"/>
              <a:gd name="connsiteY2947" fmla="*/ 1444645 h 4072308"/>
              <a:gd name="connsiteX2948" fmla="*/ 491300 w 4126207"/>
              <a:gd name="connsiteY2948" fmla="*/ 1473220 h 4072308"/>
              <a:gd name="connsiteX2949" fmla="*/ 482537 w 4126207"/>
              <a:gd name="connsiteY2949" fmla="*/ 1516654 h 4072308"/>
              <a:gd name="connsiteX2950" fmla="*/ 480131 w 4126207"/>
              <a:gd name="connsiteY2950" fmla="*/ 1548492 h 4072308"/>
              <a:gd name="connsiteX2951" fmla="*/ 478678 w 4126207"/>
              <a:gd name="connsiteY2951" fmla="*/ 1566830 h 4072308"/>
              <a:gd name="connsiteX2952" fmla="*/ 478755 w 4126207"/>
              <a:gd name="connsiteY2952" fmla="*/ 1566666 h 4072308"/>
              <a:gd name="connsiteX2953" fmla="*/ 480298 w 4126207"/>
              <a:gd name="connsiteY2953" fmla="*/ 1548587 h 4072308"/>
              <a:gd name="connsiteX2954" fmla="*/ 483870 w 4126207"/>
              <a:gd name="connsiteY2954" fmla="*/ 1515987 h 4072308"/>
              <a:gd name="connsiteX2955" fmla="*/ 492633 w 4126207"/>
              <a:gd name="connsiteY2955" fmla="*/ 1472553 h 4072308"/>
              <a:gd name="connsiteX2956" fmla="*/ 499872 w 4126207"/>
              <a:gd name="connsiteY2956" fmla="*/ 1443978 h 4072308"/>
              <a:gd name="connsiteX2957" fmla="*/ 504254 w 4126207"/>
              <a:gd name="connsiteY2957" fmla="*/ 1427786 h 4072308"/>
              <a:gd name="connsiteX2958" fmla="*/ 510064 w 4126207"/>
              <a:gd name="connsiteY2958" fmla="*/ 1410260 h 4072308"/>
              <a:gd name="connsiteX2959" fmla="*/ 431328 w 4126207"/>
              <a:gd name="connsiteY2959" fmla="*/ 1390346 h 4072308"/>
              <a:gd name="connsiteX2960" fmla="*/ 431205 w 4126207"/>
              <a:gd name="connsiteY2960" fmla="*/ 1390361 h 4072308"/>
              <a:gd name="connsiteX2961" fmla="*/ 427482 w 4126207"/>
              <a:gd name="connsiteY2961" fmla="*/ 1397687 h 4072308"/>
              <a:gd name="connsiteX2962" fmla="*/ 400145 w 4126207"/>
              <a:gd name="connsiteY2962" fmla="*/ 1454837 h 4072308"/>
              <a:gd name="connsiteX2963" fmla="*/ 379413 w 4126207"/>
              <a:gd name="connsiteY2963" fmla="*/ 1494901 h 4072308"/>
              <a:gd name="connsiteX2964" fmla="*/ 379190 w 4126207"/>
              <a:gd name="connsiteY2964" fmla="*/ 1495795 h 4072308"/>
              <a:gd name="connsiteX2965" fmla="*/ 362712 w 4126207"/>
              <a:gd name="connsiteY2965" fmla="*/ 1583330 h 4072308"/>
              <a:gd name="connsiteX2966" fmla="*/ 368237 w 4126207"/>
              <a:gd name="connsiteY2966" fmla="*/ 1602380 h 4072308"/>
              <a:gd name="connsiteX2967" fmla="*/ 383096 w 4126207"/>
              <a:gd name="connsiteY2967" fmla="*/ 1573805 h 4072308"/>
              <a:gd name="connsiteX2968" fmla="*/ 382794 w 4126207"/>
              <a:gd name="connsiteY2968" fmla="*/ 1576166 h 4072308"/>
              <a:gd name="connsiteX2969" fmla="*/ 383191 w 4126207"/>
              <a:gd name="connsiteY2969" fmla="*/ 1573424 h 4072308"/>
              <a:gd name="connsiteX2970" fmla="*/ 368332 w 4126207"/>
              <a:gd name="connsiteY2970" fmla="*/ 1601999 h 4072308"/>
              <a:gd name="connsiteX2971" fmla="*/ 362808 w 4126207"/>
              <a:gd name="connsiteY2971" fmla="*/ 1582949 h 4072308"/>
              <a:gd name="connsiteX2972" fmla="*/ 379286 w 4126207"/>
              <a:gd name="connsiteY2972" fmla="*/ 1495414 h 4072308"/>
              <a:gd name="connsiteX2973" fmla="*/ 400432 w 4126207"/>
              <a:gd name="connsiteY2973" fmla="*/ 1454552 h 4072308"/>
              <a:gd name="connsiteX2974" fmla="*/ 427768 w 4126207"/>
              <a:gd name="connsiteY2974" fmla="*/ 1397402 h 4072308"/>
              <a:gd name="connsiteX2975" fmla="*/ 275082 w 4126207"/>
              <a:gd name="connsiteY2975" fmla="*/ 1373018 h 4072308"/>
              <a:gd name="connsiteX2976" fmla="*/ 245650 w 4126207"/>
              <a:gd name="connsiteY2976" fmla="*/ 1433502 h 4072308"/>
              <a:gd name="connsiteX2977" fmla="*/ 224885 w 4126207"/>
              <a:gd name="connsiteY2977" fmla="*/ 1524561 h 4072308"/>
              <a:gd name="connsiteX2978" fmla="*/ 221075 w 4126207"/>
              <a:gd name="connsiteY2978" fmla="*/ 1552374 h 4072308"/>
              <a:gd name="connsiteX2979" fmla="*/ 188214 w 4126207"/>
              <a:gd name="connsiteY2979" fmla="*/ 1713346 h 4072308"/>
              <a:gd name="connsiteX2980" fmla="*/ 176218 w 4126207"/>
              <a:gd name="connsiteY2980" fmla="*/ 1770158 h 4072308"/>
              <a:gd name="connsiteX2981" fmla="*/ 174451 w 4126207"/>
              <a:gd name="connsiteY2981" fmla="*/ 1771924 h 4072308"/>
              <a:gd name="connsiteX2982" fmla="*/ 175177 w 4126207"/>
              <a:gd name="connsiteY2982" fmla="*/ 1774068 h 4072308"/>
              <a:gd name="connsiteX2983" fmla="*/ 188881 w 4126207"/>
              <a:gd name="connsiteY2983" fmla="*/ 1715155 h 4072308"/>
              <a:gd name="connsiteX2984" fmla="*/ 221743 w 4126207"/>
              <a:gd name="connsiteY2984" fmla="*/ 1554183 h 4072308"/>
              <a:gd name="connsiteX2985" fmla="*/ 225553 w 4126207"/>
              <a:gd name="connsiteY2985" fmla="*/ 1526370 h 4072308"/>
              <a:gd name="connsiteX2986" fmla="*/ 246317 w 4126207"/>
              <a:gd name="connsiteY2986" fmla="*/ 1435311 h 4072308"/>
              <a:gd name="connsiteX2987" fmla="*/ 264712 w 4126207"/>
              <a:gd name="connsiteY2987" fmla="*/ 1391210 h 4072308"/>
              <a:gd name="connsiteX2988" fmla="*/ 274881 w 4126207"/>
              <a:gd name="connsiteY2988" fmla="*/ 1376116 h 4072308"/>
              <a:gd name="connsiteX2989" fmla="*/ 559000 w 4126207"/>
              <a:gd name="connsiteY2989" fmla="*/ 1366308 h 4072308"/>
              <a:gd name="connsiteX2990" fmla="*/ 557907 w 4126207"/>
              <a:gd name="connsiteY2990" fmla="*/ 1367459 h 4072308"/>
              <a:gd name="connsiteX2991" fmla="*/ 556297 w 4126207"/>
              <a:gd name="connsiteY2991" fmla="*/ 1375018 h 4072308"/>
              <a:gd name="connsiteX2992" fmla="*/ 545212 w 4126207"/>
              <a:gd name="connsiteY2992" fmla="*/ 1407117 h 4072308"/>
              <a:gd name="connsiteX2993" fmla="*/ 536163 w 4126207"/>
              <a:gd name="connsiteY2993" fmla="*/ 1432549 h 4072308"/>
              <a:gd name="connsiteX2994" fmla="*/ 527876 w 4126207"/>
              <a:gd name="connsiteY2994" fmla="*/ 1459314 h 4072308"/>
              <a:gd name="connsiteX2995" fmla="*/ 527150 w 4126207"/>
              <a:gd name="connsiteY2995" fmla="*/ 1462393 h 4072308"/>
              <a:gd name="connsiteX2996" fmla="*/ 529654 w 4126207"/>
              <a:gd name="connsiteY2996" fmla="*/ 1456999 h 4072308"/>
              <a:gd name="connsiteX2997" fmla="*/ 537401 w 4126207"/>
              <a:gd name="connsiteY2997" fmla="*/ 1431977 h 4072308"/>
              <a:gd name="connsiteX2998" fmla="*/ 546449 w 4126207"/>
              <a:gd name="connsiteY2998" fmla="*/ 1406545 h 4072308"/>
              <a:gd name="connsiteX2999" fmla="*/ 559000 w 4126207"/>
              <a:gd name="connsiteY2999" fmla="*/ 1366308 h 4072308"/>
              <a:gd name="connsiteX3000" fmla="*/ 223616 w 4126207"/>
              <a:gd name="connsiteY3000" fmla="*/ 1364796 h 4072308"/>
              <a:gd name="connsiteX3001" fmla="*/ 219170 w 4126207"/>
              <a:gd name="connsiteY3001" fmla="*/ 1371589 h 4072308"/>
              <a:gd name="connsiteX3002" fmla="*/ 204502 w 4126207"/>
              <a:gd name="connsiteY3002" fmla="*/ 1408165 h 4072308"/>
              <a:gd name="connsiteX3003" fmla="*/ 191548 w 4126207"/>
              <a:gd name="connsiteY3003" fmla="*/ 1457410 h 4072308"/>
              <a:gd name="connsiteX3004" fmla="*/ 179451 w 4126207"/>
              <a:gd name="connsiteY3004" fmla="*/ 1505797 h 4072308"/>
              <a:gd name="connsiteX3005" fmla="*/ 168593 w 4126207"/>
              <a:gd name="connsiteY3005" fmla="*/ 1554088 h 4072308"/>
              <a:gd name="connsiteX3006" fmla="*/ 157163 w 4126207"/>
              <a:gd name="connsiteY3006" fmla="*/ 1600951 h 4072308"/>
              <a:gd name="connsiteX3007" fmla="*/ 147638 w 4126207"/>
              <a:gd name="connsiteY3007" fmla="*/ 1646100 h 4072308"/>
              <a:gd name="connsiteX3008" fmla="*/ 138113 w 4126207"/>
              <a:gd name="connsiteY3008" fmla="*/ 1695440 h 4072308"/>
              <a:gd name="connsiteX3009" fmla="*/ 133064 w 4126207"/>
              <a:gd name="connsiteY3009" fmla="*/ 1743541 h 4072308"/>
              <a:gd name="connsiteX3010" fmla="*/ 128873 w 4126207"/>
              <a:gd name="connsiteY3010" fmla="*/ 1791166 h 4072308"/>
              <a:gd name="connsiteX3011" fmla="*/ 125635 w 4126207"/>
              <a:gd name="connsiteY3011" fmla="*/ 1844220 h 4072308"/>
              <a:gd name="connsiteX3012" fmla="*/ 123635 w 4126207"/>
              <a:gd name="connsiteY3012" fmla="*/ 1879177 h 4072308"/>
              <a:gd name="connsiteX3013" fmla="*/ 123635 w 4126207"/>
              <a:gd name="connsiteY3013" fmla="*/ 1903180 h 4072308"/>
              <a:gd name="connsiteX3014" fmla="*/ 123825 w 4126207"/>
              <a:gd name="connsiteY3014" fmla="*/ 1904316 h 4072308"/>
              <a:gd name="connsiteX3015" fmla="*/ 123825 w 4126207"/>
              <a:gd name="connsiteY3015" fmla="*/ 1880319 h 4072308"/>
              <a:gd name="connsiteX3016" fmla="*/ 125825 w 4126207"/>
              <a:gd name="connsiteY3016" fmla="*/ 1845362 h 4072308"/>
              <a:gd name="connsiteX3017" fmla="*/ 129064 w 4126207"/>
              <a:gd name="connsiteY3017" fmla="*/ 1792308 h 4072308"/>
              <a:gd name="connsiteX3018" fmla="*/ 133255 w 4126207"/>
              <a:gd name="connsiteY3018" fmla="*/ 1744683 h 4072308"/>
              <a:gd name="connsiteX3019" fmla="*/ 138303 w 4126207"/>
              <a:gd name="connsiteY3019" fmla="*/ 1696582 h 4072308"/>
              <a:gd name="connsiteX3020" fmla="*/ 147828 w 4126207"/>
              <a:gd name="connsiteY3020" fmla="*/ 1647242 h 4072308"/>
              <a:gd name="connsiteX3021" fmla="*/ 157353 w 4126207"/>
              <a:gd name="connsiteY3021" fmla="*/ 1602094 h 4072308"/>
              <a:gd name="connsiteX3022" fmla="*/ 168783 w 4126207"/>
              <a:gd name="connsiteY3022" fmla="*/ 1555231 h 4072308"/>
              <a:gd name="connsiteX3023" fmla="*/ 179642 w 4126207"/>
              <a:gd name="connsiteY3023" fmla="*/ 1506939 h 4072308"/>
              <a:gd name="connsiteX3024" fmla="*/ 191738 w 4126207"/>
              <a:gd name="connsiteY3024" fmla="*/ 1458552 h 4072308"/>
              <a:gd name="connsiteX3025" fmla="*/ 204692 w 4126207"/>
              <a:gd name="connsiteY3025" fmla="*/ 1409308 h 4072308"/>
              <a:gd name="connsiteX3026" fmla="*/ 219361 w 4126207"/>
              <a:gd name="connsiteY3026" fmla="*/ 1372732 h 4072308"/>
              <a:gd name="connsiteX3027" fmla="*/ 223896 w 4126207"/>
              <a:gd name="connsiteY3027" fmla="*/ 1365985 h 4072308"/>
              <a:gd name="connsiteX3028" fmla="*/ 449220 w 4126207"/>
              <a:gd name="connsiteY3028" fmla="*/ 1356660 h 4072308"/>
              <a:gd name="connsiteX3029" fmla="*/ 446584 w 4126207"/>
              <a:gd name="connsiteY3029" fmla="*/ 1359012 h 4072308"/>
              <a:gd name="connsiteX3030" fmla="*/ 449104 w 4126207"/>
              <a:gd name="connsiteY3030" fmla="*/ 1356825 h 4072308"/>
              <a:gd name="connsiteX3031" fmla="*/ 3680558 w 4126207"/>
              <a:gd name="connsiteY3031" fmla="*/ 1340138 h 4072308"/>
              <a:gd name="connsiteX3032" fmla="*/ 3690842 w 4126207"/>
              <a:gd name="connsiteY3032" fmla="*/ 1373780 h 4072308"/>
              <a:gd name="connsiteX3033" fmla="*/ 3706368 w 4126207"/>
              <a:gd name="connsiteY3033" fmla="*/ 1423024 h 4072308"/>
              <a:gd name="connsiteX3034" fmla="*/ 3715893 w 4126207"/>
              <a:gd name="connsiteY3034" fmla="*/ 1453885 h 4072308"/>
              <a:gd name="connsiteX3035" fmla="*/ 3720846 w 4126207"/>
              <a:gd name="connsiteY3035" fmla="*/ 1475221 h 4072308"/>
              <a:gd name="connsiteX3036" fmla="*/ 3722872 w 4126207"/>
              <a:gd name="connsiteY3036" fmla="*/ 1496501 h 4072308"/>
              <a:gd name="connsiteX3037" fmla="*/ 3723227 w 4126207"/>
              <a:gd name="connsiteY3037" fmla="*/ 1497700 h 4072308"/>
              <a:gd name="connsiteX3038" fmla="*/ 3739908 w 4126207"/>
              <a:gd name="connsiteY3038" fmla="*/ 1568162 h 4072308"/>
              <a:gd name="connsiteX3039" fmla="*/ 3751363 w 4126207"/>
              <a:gd name="connsiteY3039" fmla="*/ 1628730 h 4072308"/>
              <a:gd name="connsiteX3040" fmla="*/ 3739956 w 4126207"/>
              <a:gd name="connsiteY3040" fmla="*/ 1567542 h 4072308"/>
              <a:gd name="connsiteX3041" fmla="*/ 3723132 w 4126207"/>
              <a:gd name="connsiteY3041" fmla="*/ 1497224 h 4072308"/>
              <a:gd name="connsiteX3042" fmla="*/ 3721037 w 4126207"/>
              <a:gd name="connsiteY3042" fmla="*/ 1475221 h 4072308"/>
              <a:gd name="connsiteX3043" fmla="*/ 3716084 w 4126207"/>
              <a:gd name="connsiteY3043" fmla="*/ 1453885 h 4072308"/>
              <a:gd name="connsiteX3044" fmla="*/ 3706559 w 4126207"/>
              <a:gd name="connsiteY3044" fmla="*/ 1423024 h 4072308"/>
              <a:gd name="connsiteX3045" fmla="*/ 3691033 w 4126207"/>
              <a:gd name="connsiteY3045" fmla="*/ 1373780 h 4072308"/>
              <a:gd name="connsiteX3046" fmla="*/ 3681388 w 4126207"/>
              <a:gd name="connsiteY3046" fmla="*/ 1342227 h 4072308"/>
              <a:gd name="connsiteX3047" fmla="*/ 249699 w 4126207"/>
              <a:gd name="connsiteY3047" fmla="*/ 1334973 h 4072308"/>
              <a:gd name="connsiteX3048" fmla="*/ 245745 w 4126207"/>
              <a:gd name="connsiteY3048" fmla="*/ 1340157 h 4072308"/>
              <a:gd name="connsiteX3049" fmla="*/ 211836 w 4126207"/>
              <a:gd name="connsiteY3049" fmla="*/ 1430454 h 4072308"/>
              <a:gd name="connsiteX3050" fmla="*/ 206014 w 4126207"/>
              <a:gd name="connsiteY3050" fmla="*/ 1460184 h 4072308"/>
              <a:gd name="connsiteX3051" fmla="*/ 206460 w 4126207"/>
              <a:gd name="connsiteY3051" fmla="*/ 1459607 h 4072308"/>
              <a:gd name="connsiteX3052" fmla="*/ 206340 w 4126207"/>
              <a:gd name="connsiteY3052" fmla="*/ 1455951 h 4072308"/>
              <a:gd name="connsiteX3053" fmla="*/ 212408 w 4126207"/>
              <a:gd name="connsiteY3053" fmla="*/ 1431406 h 4072308"/>
              <a:gd name="connsiteX3054" fmla="*/ 246317 w 4126207"/>
              <a:gd name="connsiteY3054" fmla="*/ 1341109 h 4072308"/>
              <a:gd name="connsiteX3055" fmla="*/ 249441 w 4126207"/>
              <a:gd name="connsiteY3055" fmla="*/ 1337004 h 4072308"/>
              <a:gd name="connsiteX3056" fmla="*/ 206717 w 4126207"/>
              <a:gd name="connsiteY3056" fmla="*/ 1322162 h 4072308"/>
              <a:gd name="connsiteX3057" fmla="*/ 188404 w 4126207"/>
              <a:gd name="connsiteY3057" fmla="*/ 1359588 h 4072308"/>
              <a:gd name="connsiteX3058" fmla="*/ 174498 w 4126207"/>
              <a:gd name="connsiteY3058" fmla="*/ 1397211 h 4072308"/>
              <a:gd name="connsiteX3059" fmla="*/ 160306 w 4126207"/>
              <a:gd name="connsiteY3059" fmla="*/ 1444836 h 4072308"/>
              <a:gd name="connsiteX3060" fmla="*/ 121729 w 4126207"/>
              <a:gd name="connsiteY3060" fmla="*/ 1587711 h 4072308"/>
              <a:gd name="connsiteX3061" fmla="*/ 110109 w 4126207"/>
              <a:gd name="connsiteY3061" fmla="*/ 1649148 h 4072308"/>
              <a:gd name="connsiteX3062" fmla="*/ 104428 w 4126207"/>
              <a:gd name="connsiteY3062" fmla="*/ 1677064 h 4072308"/>
              <a:gd name="connsiteX3063" fmla="*/ 103150 w 4126207"/>
              <a:gd name="connsiteY3063" fmla="*/ 1679518 h 4072308"/>
              <a:gd name="connsiteX3064" fmla="*/ 103108 w 4126207"/>
              <a:gd name="connsiteY3064" fmla="*/ 1680354 h 4072308"/>
              <a:gd name="connsiteX3065" fmla="*/ 110300 w 4126207"/>
              <a:gd name="connsiteY3065" fmla="*/ 1649052 h 4072308"/>
              <a:gd name="connsiteX3066" fmla="*/ 121921 w 4126207"/>
              <a:gd name="connsiteY3066" fmla="*/ 1587616 h 4072308"/>
              <a:gd name="connsiteX3067" fmla="*/ 120683 w 4126207"/>
              <a:gd name="connsiteY3067" fmla="*/ 1648767 h 4072308"/>
              <a:gd name="connsiteX3068" fmla="*/ 113920 w 4126207"/>
              <a:gd name="connsiteY3068" fmla="*/ 1687438 h 4072308"/>
              <a:gd name="connsiteX3069" fmla="*/ 113918 w 4126207"/>
              <a:gd name="connsiteY3069" fmla="*/ 1687447 h 4072308"/>
              <a:gd name="connsiteX3070" fmla="*/ 103728 w 4126207"/>
              <a:gd name="connsiteY3070" fmla="*/ 1787641 h 4072308"/>
              <a:gd name="connsiteX3071" fmla="*/ 94774 w 4126207"/>
              <a:gd name="connsiteY3071" fmla="*/ 1892416 h 4072308"/>
              <a:gd name="connsiteX3072" fmla="*/ 95536 w 4126207"/>
              <a:gd name="connsiteY3072" fmla="*/ 1966329 h 4072308"/>
              <a:gd name="connsiteX3073" fmla="*/ 97727 w 4126207"/>
              <a:gd name="connsiteY3073" fmla="*/ 1980998 h 4072308"/>
              <a:gd name="connsiteX3074" fmla="*/ 99251 w 4126207"/>
              <a:gd name="connsiteY3074" fmla="*/ 2017765 h 4072308"/>
              <a:gd name="connsiteX3075" fmla="*/ 100203 w 4126207"/>
              <a:gd name="connsiteY3075" fmla="*/ 2039577 h 4072308"/>
              <a:gd name="connsiteX3076" fmla="*/ 100775 w 4126207"/>
              <a:gd name="connsiteY3076" fmla="*/ 2048530 h 4072308"/>
              <a:gd name="connsiteX3077" fmla="*/ 100775 w 4126207"/>
              <a:gd name="connsiteY3077" fmla="*/ 2051959 h 4072308"/>
              <a:gd name="connsiteX3078" fmla="*/ 101251 w 4126207"/>
              <a:gd name="connsiteY3078" fmla="*/ 2051799 h 4072308"/>
              <a:gd name="connsiteX3079" fmla="*/ 101251 w 4126207"/>
              <a:gd name="connsiteY3079" fmla="*/ 2049388 h 4072308"/>
              <a:gd name="connsiteX3080" fmla="*/ 100680 w 4126207"/>
              <a:gd name="connsiteY3080" fmla="*/ 2040434 h 4072308"/>
              <a:gd name="connsiteX3081" fmla="*/ 99727 w 4126207"/>
              <a:gd name="connsiteY3081" fmla="*/ 2018622 h 4072308"/>
              <a:gd name="connsiteX3082" fmla="*/ 98203 w 4126207"/>
              <a:gd name="connsiteY3082" fmla="*/ 1981855 h 4072308"/>
              <a:gd name="connsiteX3083" fmla="*/ 96013 w 4126207"/>
              <a:gd name="connsiteY3083" fmla="*/ 1967187 h 4072308"/>
              <a:gd name="connsiteX3084" fmla="*/ 95251 w 4126207"/>
              <a:gd name="connsiteY3084" fmla="*/ 1893273 h 4072308"/>
              <a:gd name="connsiteX3085" fmla="*/ 104204 w 4126207"/>
              <a:gd name="connsiteY3085" fmla="*/ 1788498 h 4072308"/>
              <a:gd name="connsiteX3086" fmla="*/ 114396 w 4126207"/>
              <a:gd name="connsiteY3086" fmla="*/ 1688295 h 4072308"/>
              <a:gd name="connsiteX3087" fmla="*/ 121349 w 4126207"/>
              <a:gd name="connsiteY3087" fmla="*/ 1649243 h 4072308"/>
              <a:gd name="connsiteX3088" fmla="*/ 144876 w 4126207"/>
              <a:gd name="connsiteY3088" fmla="*/ 1515893 h 4072308"/>
              <a:gd name="connsiteX3089" fmla="*/ 158497 w 4126207"/>
              <a:gd name="connsiteY3089" fmla="*/ 1474459 h 4072308"/>
              <a:gd name="connsiteX3090" fmla="*/ 172426 w 4126207"/>
              <a:gd name="connsiteY3090" fmla="*/ 1441557 h 4072308"/>
              <a:gd name="connsiteX3091" fmla="*/ 173103 w 4126207"/>
              <a:gd name="connsiteY3091" fmla="*/ 1438590 h 4072308"/>
              <a:gd name="connsiteX3092" fmla="*/ 157735 w 4126207"/>
              <a:gd name="connsiteY3092" fmla="*/ 1472934 h 4072308"/>
              <a:gd name="connsiteX3093" fmla="*/ 144114 w 4126207"/>
              <a:gd name="connsiteY3093" fmla="*/ 1514368 h 4072308"/>
              <a:gd name="connsiteX3094" fmla="*/ 120587 w 4126207"/>
              <a:gd name="connsiteY3094" fmla="*/ 1647718 h 4072308"/>
              <a:gd name="connsiteX3095" fmla="*/ 122206 w 4126207"/>
              <a:gd name="connsiteY3095" fmla="*/ 1587234 h 4072308"/>
              <a:gd name="connsiteX3096" fmla="*/ 160783 w 4126207"/>
              <a:gd name="connsiteY3096" fmla="*/ 1444359 h 4072308"/>
              <a:gd name="connsiteX3097" fmla="*/ 174975 w 4126207"/>
              <a:gd name="connsiteY3097" fmla="*/ 1396734 h 4072308"/>
              <a:gd name="connsiteX3098" fmla="*/ 188881 w 4126207"/>
              <a:gd name="connsiteY3098" fmla="*/ 1359111 h 4072308"/>
              <a:gd name="connsiteX3099" fmla="*/ 206391 w 4126207"/>
              <a:gd name="connsiteY3099" fmla="*/ 1323326 h 4072308"/>
              <a:gd name="connsiteX3100" fmla="*/ 474917 w 4126207"/>
              <a:gd name="connsiteY3100" fmla="*/ 1321356 h 4072308"/>
              <a:gd name="connsiteX3101" fmla="*/ 471297 w 4126207"/>
              <a:gd name="connsiteY3101" fmla="*/ 1327583 h 4072308"/>
              <a:gd name="connsiteX3102" fmla="*/ 461772 w 4126207"/>
              <a:gd name="connsiteY3102" fmla="*/ 1348538 h 4072308"/>
              <a:gd name="connsiteX3103" fmla="*/ 447989 w 4126207"/>
              <a:gd name="connsiteY3103" fmla="*/ 1378533 h 4072308"/>
              <a:gd name="connsiteX3104" fmla="*/ 441063 w 4126207"/>
              <a:gd name="connsiteY3104" fmla="*/ 1391536 h 4072308"/>
              <a:gd name="connsiteX3105" fmla="*/ 434270 w 4126207"/>
              <a:gd name="connsiteY3105" fmla="*/ 1401079 h 4072308"/>
              <a:gd name="connsiteX3106" fmla="*/ 433678 w 4126207"/>
              <a:gd name="connsiteY3106" fmla="*/ 1401758 h 4072308"/>
              <a:gd name="connsiteX3107" fmla="*/ 433716 w 4126207"/>
              <a:gd name="connsiteY3107" fmla="*/ 1401858 h 4072308"/>
              <a:gd name="connsiteX3108" fmla="*/ 434270 w 4126207"/>
              <a:gd name="connsiteY3108" fmla="*/ 1401079 h 4072308"/>
              <a:gd name="connsiteX3109" fmla="*/ 438662 w 4126207"/>
              <a:gd name="connsiteY3109" fmla="*/ 1396044 h 4072308"/>
              <a:gd name="connsiteX3110" fmla="*/ 441063 w 4126207"/>
              <a:gd name="connsiteY3110" fmla="*/ 1391536 h 4072308"/>
              <a:gd name="connsiteX3111" fmla="*/ 443105 w 4126207"/>
              <a:gd name="connsiteY3111" fmla="*/ 1388668 h 4072308"/>
              <a:gd name="connsiteX3112" fmla="*/ 462058 w 4126207"/>
              <a:gd name="connsiteY3112" fmla="*/ 1348253 h 4072308"/>
              <a:gd name="connsiteX3113" fmla="*/ 471583 w 4126207"/>
              <a:gd name="connsiteY3113" fmla="*/ 1327298 h 4072308"/>
              <a:gd name="connsiteX3114" fmla="*/ 475042 w 4126207"/>
              <a:gd name="connsiteY3114" fmla="*/ 1321406 h 4072308"/>
              <a:gd name="connsiteX3115" fmla="*/ 3633095 w 4126207"/>
              <a:gd name="connsiteY3115" fmla="*/ 1309081 h 4072308"/>
              <a:gd name="connsiteX3116" fmla="*/ 3653695 w 4126207"/>
              <a:gd name="connsiteY3116" fmla="*/ 1367588 h 4072308"/>
              <a:gd name="connsiteX3117" fmla="*/ 3671793 w 4126207"/>
              <a:gd name="connsiteY3117" fmla="*/ 1420071 h 4072308"/>
              <a:gd name="connsiteX3118" fmla="*/ 3685985 w 4126207"/>
              <a:gd name="connsiteY3118" fmla="*/ 1468458 h 4072308"/>
              <a:gd name="connsiteX3119" fmla="*/ 3709881 w 4126207"/>
              <a:gd name="connsiteY3119" fmla="*/ 1580877 h 4072308"/>
              <a:gd name="connsiteX3120" fmla="*/ 3734613 w 4126207"/>
              <a:gd name="connsiteY3120" fmla="*/ 1712385 h 4072308"/>
              <a:gd name="connsiteX3121" fmla="*/ 3735706 w 4126207"/>
              <a:gd name="connsiteY3121" fmla="*/ 1715346 h 4072308"/>
              <a:gd name="connsiteX3122" fmla="*/ 3739516 w 4126207"/>
              <a:gd name="connsiteY3122" fmla="*/ 1733061 h 4072308"/>
              <a:gd name="connsiteX3123" fmla="*/ 3739791 w 4126207"/>
              <a:gd name="connsiteY3123" fmla="*/ 1731783 h 4072308"/>
              <a:gd name="connsiteX3124" fmla="*/ 3736277 w 4126207"/>
              <a:gd name="connsiteY3124" fmla="*/ 1715441 h 4072308"/>
              <a:gd name="connsiteX3125" fmla="*/ 3687128 w 4126207"/>
              <a:gd name="connsiteY3125" fmla="*/ 1468839 h 4072308"/>
              <a:gd name="connsiteX3126" fmla="*/ 3672936 w 4126207"/>
              <a:gd name="connsiteY3126" fmla="*/ 1420452 h 4072308"/>
              <a:gd name="connsiteX3127" fmla="*/ 3654838 w 4126207"/>
              <a:gd name="connsiteY3127" fmla="*/ 1367970 h 4072308"/>
              <a:gd name="connsiteX3128" fmla="*/ 3633928 w 4126207"/>
              <a:gd name="connsiteY3128" fmla="*/ 1311861 h 4072308"/>
              <a:gd name="connsiteX3129" fmla="*/ 3633870 w 4126207"/>
              <a:gd name="connsiteY3129" fmla="*/ 1310305 h 4072308"/>
              <a:gd name="connsiteX3130" fmla="*/ 416388 w 4126207"/>
              <a:gd name="connsiteY3130" fmla="*/ 1297149 h 4072308"/>
              <a:gd name="connsiteX3131" fmla="*/ 413564 w 4126207"/>
              <a:gd name="connsiteY3131" fmla="*/ 1305759 h 4072308"/>
              <a:gd name="connsiteX3132" fmla="*/ 406909 w 4126207"/>
              <a:gd name="connsiteY3132" fmla="*/ 1323582 h 4072308"/>
              <a:gd name="connsiteX3133" fmla="*/ 380715 w 4126207"/>
              <a:gd name="connsiteY3133" fmla="*/ 1391400 h 4072308"/>
              <a:gd name="connsiteX3134" fmla="*/ 358521 w 4126207"/>
              <a:gd name="connsiteY3134" fmla="*/ 1455313 h 4072308"/>
              <a:gd name="connsiteX3135" fmla="*/ 339471 w 4126207"/>
              <a:gd name="connsiteY3135" fmla="*/ 1517988 h 4072308"/>
              <a:gd name="connsiteX3136" fmla="*/ 329946 w 4126207"/>
              <a:gd name="connsiteY3136" fmla="*/ 1549134 h 4072308"/>
              <a:gd name="connsiteX3137" fmla="*/ 322136 w 4126207"/>
              <a:gd name="connsiteY3137" fmla="*/ 1580472 h 4072308"/>
              <a:gd name="connsiteX3138" fmla="*/ 314326 w 4126207"/>
              <a:gd name="connsiteY3138" fmla="*/ 1611809 h 4072308"/>
              <a:gd name="connsiteX3139" fmla="*/ 309411 w 4126207"/>
              <a:gd name="connsiteY3139" fmla="*/ 1636529 h 4072308"/>
              <a:gd name="connsiteX3140" fmla="*/ 314802 w 4126207"/>
              <a:gd name="connsiteY3140" fmla="*/ 1612666 h 4072308"/>
              <a:gd name="connsiteX3141" fmla="*/ 322612 w 4126207"/>
              <a:gd name="connsiteY3141" fmla="*/ 1581329 h 4072308"/>
              <a:gd name="connsiteX3142" fmla="*/ 330423 w 4126207"/>
              <a:gd name="connsiteY3142" fmla="*/ 1549992 h 4072308"/>
              <a:gd name="connsiteX3143" fmla="*/ 339948 w 4126207"/>
              <a:gd name="connsiteY3143" fmla="*/ 1518845 h 4072308"/>
              <a:gd name="connsiteX3144" fmla="*/ 358998 w 4126207"/>
              <a:gd name="connsiteY3144" fmla="*/ 1456170 h 4072308"/>
              <a:gd name="connsiteX3145" fmla="*/ 381191 w 4126207"/>
              <a:gd name="connsiteY3145" fmla="*/ 1392258 h 4072308"/>
              <a:gd name="connsiteX3146" fmla="*/ 407385 w 4126207"/>
              <a:gd name="connsiteY3146" fmla="*/ 1324440 h 4072308"/>
              <a:gd name="connsiteX3147" fmla="*/ 416910 w 4126207"/>
              <a:gd name="connsiteY3147" fmla="*/ 1297865 h 4072308"/>
              <a:gd name="connsiteX3148" fmla="*/ 342835 w 4126207"/>
              <a:gd name="connsiteY3148" fmla="*/ 1294449 h 4072308"/>
              <a:gd name="connsiteX3149" fmla="*/ 338686 w 4126207"/>
              <a:gd name="connsiteY3149" fmla="*/ 1298234 h 4072308"/>
              <a:gd name="connsiteX3150" fmla="*/ 334995 w 4126207"/>
              <a:gd name="connsiteY3150" fmla="*/ 1298341 h 4072308"/>
              <a:gd name="connsiteX3151" fmla="*/ 334995 w 4126207"/>
              <a:gd name="connsiteY3151" fmla="*/ 1298342 h 4072308"/>
              <a:gd name="connsiteX3152" fmla="*/ 334805 w 4126207"/>
              <a:gd name="connsiteY3152" fmla="*/ 1298818 h 4072308"/>
              <a:gd name="connsiteX3153" fmla="*/ 338686 w 4126207"/>
              <a:gd name="connsiteY3153" fmla="*/ 1298271 h 4072308"/>
              <a:gd name="connsiteX3154" fmla="*/ 175165 w 4126207"/>
              <a:gd name="connsiteY3154" fmla="*/ 1293484 h 4072308"/>
              <a:gd name="connsiteX3155" fmla="*/ 167164 w 4126207"/>
              <a:gd name="connsiteY3155" fmla="*/ 1306057 h 4072308"/>
              <a:gd name="connsiteX3156" fmla="*/ 146780 w 4126207"/>
              <a:gd name="connsiteY3156" fmla="*/ 1363207 h 4072308"/>
              <a:gd name="connsiteX3157" fmla="*/ 128492 w 4126207"/>
              <a:gd name="connsiteY3157" fmla="*/ 1397687 h 4072308"/>
              <a:gd name="connsiteX3158" fmla="*/ 126611 w 4126207"/>
              <a:gd name="connsiteY3158" fmla="*/ 1399700 h 4072308"/>
              <a:gd name="connsiteX3159" fmla="*/ 126639 w 4126207"/>
              <a:gd name="connsiteY3159" fmla="*/ 1400908 h 4072308"/>
              <a:gd name="connsiteX3160" fmla="*/ 129064 w 4126207"/>
              <a:gd name="connsiteY3160" fmla="*/ 1398354 h 4072308"/>
              <a:gd name="connsiteX3161" fmla="*/ 147352 w 4126207"/>
              <a:gd name="connsiteY3161" fmla="*/ 1363874 h 4072308"/>
              <a:gd name="connsiteX3162" fmla="*/ 131731 w 4126207"/>
              <a:gd name="connsiteY3162" fmla="*/ 1403593 h 4072308"/>
              <a:gd name="connsiteX3163" fmla="*/ 117634 w 4126207"/>
              <a:gd name="connsiteY3163" fmla="*/ 1443312 h 4072308"/>
              <a:gd name="connsiteX3164" fmla="*/ 103727 w 4126207"/>
              <a:gd name="connsiteY3164" fmla="*/ 1483317 h 4072308"/>
              <a:gd name="connsiteX3165" fmla="*/ 91250 w 4126207"/>
              <a:gd name="connsiteY3165" fmla="*/ 1524656 h 4072308"/>
              <a:gd name="connsiteX3166" fmla="*/ 67723 w 4126207"/>
              <a:gd name="connsiteY3166" fmla="*/ 1613429 h 4072308"/>
              <a:gd name="connsiteX3167" fmla="*/ 47720 w 4126207"/>
              <a:gd name="connsiteY3167" fmla="*/ 1715537 h 4072308"/>
              <a:gd name="connsiteX3168" fmla="*/ 35814 w 4126207"/>
              <a:gd name="connsiteY3168" fmla="*/ 1864127 h 4072308"/>
              <a:gd name="connsiteX3169" fmla="*/ 37147 w 4126207"/>
              <a:gd name="connsiteY3169" fmla="*/ 1885748 h 4072308"/>
              <a:gd name="connsiteX3170" fmla="*/ 37814 w 4126207"/>
              <a:gd name="connsiteY3170" fmla="*/ 2131113 h 4072308"/>
              <a:gd name="connsiteX3171" fmla="*/ 45149 w 4126207"/>
              <a:gd name="connsiteY3171" fmla="*/ 2234078 h 4072308"/>
              <a:gd name="connsiteX3172" fmla="*/ 53328 w 4126207"/>
              <a:gd name="connsiteY3172" fmla="*/ 2295236 h 4072308"/>
              <a:gd name="connsiteX3173" fmla="*/ 53531 w 4126207"/>
              <a:gd name="connsiteY3173" fmla="*/ 2294466 h 4072308"/>
              <a:gd name="connsiteX3174" fmla="*/ 45340 w 4126207"/>
              <a:gd name="connsiteY3174" fmla="*/ 2233221 h 4072308"/>
              <a:gd name="connsiteX3175" fmla="*/ 45339 w 4126207"/>
              <a:gd name="connsiteY3175" fmla="*/ 2233221 h 4072308"/>
              <a:gd name="connsiteX3176" fmla="*/ 38005 w 4126207"/>
              <a:gd name="connsiteY3176" fmla="*/ 2130255 h 4072308"/>
              <a:gd name="connsiteX3177" fmla="*/ 42386 w 4126207"/>
              <a:gd name="connsiteY3177" fmla="*/ 2180071 h 4072308"/>
              <a:gd name="connsiteX3178" fmla="*/ 48863 w 4126207"/>
              <a:gd name="connsiteY3178" fmla="*/ 2229696 h 4072308"/>
              <a:gd name="connsiteX3179" fmla="*/ 47911 w 4126207"/>
              <a:gd name="connsiteY3179" fmla="*/ 2232172 h 4072308"/>
              <a:gd name="connsiteX3180" fmla="*/ 47912 w 4126207"/>
              <a:gd name="connsiteY3180" fmla="*/ 2232172 h 4072308"/>
              <a:gd name="connsiteX3181" fmla="*/ 95537 w 4126207"/>
              <a:gd name="connsiteY3181" fmla="*/ 2486109 h 4072308"/>
              <a:gd name="connsiteX3182" fmla="*/ 112872 w 4126207"/>
              <a:gd name="connsiteY3182" fmla="*/ 2548116 h 4072308"/>
              <a:gd name="connsiteX3183" fmla="*/ 121635 w 4126207"/>
              <a:gd name="connsiteY3183" fmla="*/ 2579073 h 4072308"/>
              <a:gd name="connsiteX3184" fmla="*/ 131160 w 4126207"/>
              <a:gd name="connsiteY3184" fmla="*/ 2609553 h 4072308"/>
              <a:gd name="connsiteX3185" fmla="*/ 151067 w 4126207"/>
              <a:gd name="connsiteY3185" fmla="*/ 2670418 h 4072308"/>
              <a:gd name="connsiteX3186" fmla="*/ 173451 w 4126207"/>
              <a:gd name="connsiteY3186" fmla="*/ 2730044 h 4072308"/>
              <a:gd name="connsiteX3187" fmla="*/ 210408 w 4126207"/>
              <a:gd name="connsiteY3187" fmla="*/ 2815769 h 4072308"/>
              <a:gd name="connsiteX3188" fmla="*/ 229458 w 4126207"/>
              <a:gd name="connsiteY3188" fmla="*/ 2857965 h 4072308"/>
              <a:gd name="connsiteX3189" fmla="*/ 250604 w 4126207"/>
              <a:gd name="connsiteY3189" fmla="*/ 2899304 h 4072308"/>
              <a:gd name="connsiteX3190" fmla="*/ 422054 w 4126207"/>
              <a:gd name="connsiteY3190" fmla="*/ 3175529 h 4072308"/>
              <a:gd name="connsiteX3191" fmla="*/ 424973 w 4126207"/>
              <a:gd name="connsiteY3191" fmla="*/ 3180284 h 4072308"/>
              <a:gd name="connsiteX3192" fmla="*/ 426054 w 4126207"/>
              <a:gd name="connsiteY3192" fmla="*/ 3180957 h 4072308"/>
              <a:gd name="connsiteX3193" fmla="*/ 477013 w 4126207"/>
              <a:gd name="connsiteY3193" fmla="*/ 3245633 h 4072308"/>
              <a:gd name="connsiteX3194" fmla="*/ 471288 w 4126207"/>
              <a:gd name="connsiteY3194" fmla="*/ 3244558 h 4072308"/>
              <a:gd name="connsiteX3195" fmla="*/ 471464 w 4126207"/>
              <a:gd name="connsiteY3195" fmla="*/ 3244728 h 4072308"/>
              <a:gd name="connsiteX3196" fmla="*/ 477298 w 4126207"/>
              <a:gd name="connsiteY3196" fmla="*/ 3245823 h 4072308"/>
              <a:gd name="connsiteX3197" fmla="*/ 536068 w 4126207"/>
              <a:gd name="connsiteY3197" fmla="*/ 3312498 h 4072308"/>
              <a:gd name="connsiteX3198" fmla="*/ 566738 w 4126207"/>
              <a:gd name="connsiteY3198" fmla="*/ 3346312 h 4072308"/>
              <a:gd name="connsiteX3199" fmla="*/ 597885 w 4126207"/>
              <a:gd name="connsiteY3199" fmla="*/ 3379363 h 4072308"/>
              <a:gd name="connsiteX3200" fmla="*/ 613125 w 4126207"/>
              <a:gd name="connsiteY3200" fmla="*/ 3395556 h 4072308"/>
              <a:gd name="connsiteX3201" fmla="*/ 628651 w 4126207"/>
              <a:gd name="connsiteY3201" fmla="*/ 3410891 h 4072308"/>
              <a:gd name="connsiteX3202" fmla="*/ 655987 w 4126207"/>
              <a:gd name="connsiteY3202" fmla="*/ 3434799 h 4072308"/>
              <a:gd name="connsiteX3203" fmla="*/ 663158 w 4126207"/>
              <a:gd name="connsiteY3203" fmla="*/ 3438830 h 4072308"/>
              <a:gd name="connsiteX3204" fmla="*/ 662972 w 4126207"/>
              <a:gd name="connsiteY3204" fmla="*/ 3437719 h 4072308"/>
              <a:gd name="connsiteX3205" fmla="*/ 656082 w 4126207"/>
              <a:gd name="connsiteY3205" fmla="*/ 3433847 h 4072308"/>
              <a:gd name="connsiteX3206" fmla="*/ 628745 w 4126207"/>
              <a:gd name="connsiteY3206" fmla="*/ 3409939 h 4072308"/>
              <a:gd name="connsiteX3207" fmla="*/ 613220 w 4126207"/>
              <a:gd name="connsiteY3207" fmla="*/ 3394604 h 4072308"/>
              <a:gd name="connsiteX3208" fmla="*/ 597980 w 4126207"/>
              <a:gd name="connsiteY3208" fmla="*/ 3378411 h 4072308"/>
              <a:gd name="connsiteX3209" fmla="*/ 566833 w 4126207"/>
              <a:gd name="connsiteY3209" fmla="*/ 3345359 h 4072308"/>
              <a:gd name="connsiteX3210" fmla="*/ 536162 w 4126207"/>
              <a:gd name="connsiteY3210" fmla="*/ 3311545 h 4072308"/>
              <a:gd name="connsiteX3211" fmla="*/ 477393 w 4126207"/>
              <a:gd name="connsiteY3211" fmla="*/ 3244870 h 4072308"/>
              <a:gd name="connsiteX3212" fmla="*/ 426434 w 4126207"/>
              <a:gd name="connsiteY3212" fmla="*/ 3180196 h 4072308"/>
              <a:gd name="connsiteX3213" fmla="*/ 423196 w 4126207"/>
              <a:gd name="connsiteY3213" fmla="*/ 3174766 h 4072308"/>
              <a:gd name="connsiteX3214" fmla="*/ 330470 w 4126207"/>
              <a:gd name="connsiteY3214" fmla="*/ 3039833 h 4072308"/>
              <a:gd name="connsiteX3215" fmla="*/ 252224 w 4126207"/>
              <a:gd name="connsiteY3215" fmla="*/ 2899399 h 4072308"/>
              <a:gd name="connsiteX3216" fmla="*/ 251556 w 4126207"/>
              <a:gd name="connsiteY3216" fmla="*/ 2899399 h 4072308"/>
              <a:gd name="connsiteX3217" fmla="*/ 230410 w 4126207"/>
              <a:gd name="connsiteY3217" fmla="*/ 2858061 h 4072308"/>
              <a:gd name="connsiteX3218" fmla="*/ 211360 w 4126207"/>
              <a:gd name="connsiteY3218" fmla="*/ 2815865 h 4072308"/>
              <a:gd name="connsiteX3219" fmla="*/ 174308 w 4126207"/>
              <a:gd name="connsiteY3219" fmla="*/ 2730045 h 4072308"/>
              <a:gd name="connsiteX3220" fmla="*/ 174087 w 4126207"/>
              <a:gd name="connsiteY3220" fmla="*/ 2729206 h 4072308"/>
              <a:gd name="connsiteX3221" fmla="*/ 151924 w 4126207"/>
              <a:gd name="connsiteY3221" fmla="*/ 2670418 h 4072308"/>
              <a:gd name="connsiteX3222" fmla="*/ 131731 w 4126207"/>
              <a:gd name="connsiteY3222" fmla="*/ 2609553 h 4072308"/>
              <a:gd name="connsiteX3223" fmla="*/ 122206 w 4126207"/>
              <a:gd name="connsiteY3223" fmla="*/ 2579073 h 4072308"/>
              <a:gd name="connsiteX3224" fmla="*/ 113443 w 4126207"/>
              <a:gd name="connsiteY3224" fmla="*/ 2548117 h 4072308"/>
              <a:gd name="connsiteX3225" fmla="*/ 96108 w 4126207"/>
              <a:gd name="connsiteY3225" fmla="*/ 2486109 h 4072308"/>
              <a:gd name="connsiteX3226" fmla="*/ 48483 w 4126207"/>
              <a:gd name="connsiteY3226" fmla="*/ 2232173 h 4072308"/>
              <a:gd name="connsiteX3227" fmla="*/ 49151 w 4126207"/>
              <a:gd name="connsiteY3227" fmla="*/ 2230434 h 4072308"/>
              <a:gd name="connsiteX3228" fmla="*/ 48863 w 4126207"/>
              <a:gd name="connsiteY3228" fmla="*/ 2229600 h 4072308"/>
              <a:gd name="connsiteX3229" fmla="*/ 42386 w 4126207"/>
              <a:gd name="connsiteY3229" fmla="*/ 2180070 h 4072308"/>
              <a:gd name="connsiteX3230" fmla="*/ 38005 w 4126207"/>
              <a:gd name="connsiteY3230" fmla="*/ 2130255 h 4072308"/>
              <a:gd name="connsiteX3231" fmla="*/ 37338 w 4126207"/>
              <a:gd name="connsiteY3231" fmla="*/ 1884891 h 4072308"/>
              <a:gd name="connsiteX3232" fmla="*/ 37632 w 4126207"/>
              <a:gd name="connsiteY3232" fmla="*/ 1881695 h 4072308"/>
              <a:gd name="connsiteX3233" fmla="*/ 36481 w 4126207"/>
              <a:gd name="connsiteY3233" fmla="*/ 1863269 h 4072308"/>
              <a:gd name="connsiteX3234" fmla="*/ 37030 w 4126207"/>
              <a:gd name="connsiteY3234" fmla="*/ 1856075 h 4072308"/>
              <a:gd name="connsiteX3235" fmla="*/ 38672 w 4126207"/>
              <a:gd name="connsiteY3235" fmla="*/ 1788357 h 4072308"/>
              <a:gd name="connsiteX3236" fmla="*/ 48769 w 4126207"/>
              <a:gd name="connsiteY3236" fmla="*/ 1714394 h 4072308"/>
              <a:gd name="connsiteX3237" fmla="*/ 68771 w 4126207"/>
              <a:gd name="connsiteY3237" fmla="*/ 1612286 h 4072308"/>
              <a:gd name="connsiteX3238" fmla="*/ 92298 w 4126207"/>
              <a:gd name="connsiteY3238" fmla="*/ 1523513 h 4072308"/>
              <a:gd name="connsiteX3239" fmla="*/ 104776 w 4126207"/>
              <a:gd name="connsiteY3239" fmla="*/ 1482174 h 4072308"/>
              <a:gd name="connsiteX3240" fmla="*/ 118682 w 4126207"/>
              <a:gd name="connsiteY3240" fmla="*/ 1442169 h 4072308"/>
              <a:gd name="connsiteX3241" fmla="*/ 132779 w 4126207"/>
              <a:gd name="connsiteY3241" fmla="*/ 1402450 h 4072308"/>
              <a:gd name="connsiteX3242" fmla="*/ 148400 w 4126207"/>
              <a:gd name="connsiteY3242" fmla="*/ 1362731 h 4072308"/>
              <a:gd name="connsiteX3243" fmla="*/ 168784 w 4126207"/>
              <a:gd name="connsiteY3243" fmla="*/ 1305581 h 4072308"/>
              <a:gd name="connsiteX3244" fmla="*/ 173892 w 4126207"/>
              <a:gd name="connsiteY3244" fmla="*/ 1295544 h 4072308"/>
              <a:gd name="connsiteX3245" fmla="*/ 175714 w 4126207"/>
              <a:gd name="connsiteY3245" fmla="*/ 1293947 h 4072308"/>
              <a:gd name="connsiteX3246" fmla="*/ 606389 w 4126207"/>
              <a:gd name="connsiteY3246" fmla="*/ 1291546 h 4072308"/>
              <a:gd name="connsiteX3247" fmla="*/ 605956 w 4126207"/>
              <a:gd name="connsiteY3247" fmla="*/ 1292231 h 4072308"/>
              <a:gd name="connsiteX3248" fmla="*/ 579501 w 4126207"/>
              <a:gd name="connsiteY3248" fmla="*/ 1349776 h 4072308"/>
              <a:gd name="connsiteX3249" fmla="*/ 567119 w 4126207"/>
              <a:gd name="connsiteY3249" fmla="*/ 1381304 h 4072308"/>
              <a:gd name="connsiteX3250" fmla="*/ 560732 w 4126207"/>
              <a:gd name="connsiteY3250" fmla="*/ 1397660 h 4072308"/>
              <a:gd name="connsiteX3251" fmla="*/ 561068 w 4126207"/>
              <a:gd name="connsiteY3251" fmla="*/ 1397076 h 4072308"/>
              <a:gd name="connsiteX3252" fmla="*/ 566928 w 4126207"/>
              <a:gd name="connsiteY3252" fmla="*/ 1382067 h 4072308"/>
              <a:gd name="connsiteX3253" fmla="*/ 579311 w 4126207"/>
              <a:gd name="connsiteY3253" fmla="*/ 1350539 h 4072308"/>
              <a:gd name="connsiteX3254" fmla="*/ 185833 w 4126207"/>
              <a:gd name="connsiteY3254" fmla="*/ 1284721 h 4072308"/>
              <a:gd name="connsiteX3255" fmla="*/ 180750 w 4126207"/>
              <a:gd name="connsiteY3255" fmla="*/ 1293832 h 4072308"/>
              <a:gd name="connsiteX3256" fmla="*/ 179009 w 4126207"/>
              <a:gd name="connsiteY3256" fmla="*/ 1295233 h 4072308"/>
              <a:gd name="connsiteX3257" fmla="*/ 179225 w 4126207"/>
              <a:gd name="connsiteY3257" fmla="*/ 1295449 h 4072308"/>
              <a:gd name="connsiteX3258" fmla="*/ 182183 w 4126207"/>
              <a:gd name="connsiteY3258" fmla="*/ 1293316 h 4072308"/>
              <a:gd name="connsiteX3259" fmla="*/ 185724 w 4126207"/>
              <a:gd name="connsiteY3259" fmla="*/ 1287221 h 4072308"/>
              <a:gd name="connsiteX3260" fmla="*/ 185785 w 4126207"/>
              <a:gd name="connsiteY3260" fmla="*/ 1287031 h 4072308"/>
              <a:gd name="connsiteX3261" fmla="*/ 185833 w 4126207"/>
              <a:gd name="connsiteY3261" fmla="*/ 1284721 h 4072308"/>
              <a:gd name="connsiteX3262" fmla="*/ 328066 w 4126207"/>
              <a:gd name="connsiteY3262" fmla="*/ 1282981 h 4072308"/>
              <a:gd name="connsiteX3263" fmla="*/ 304324 w 4126207"/>
              <a:gd name="connsiteY3263" fmla="*/ 1339300 h 4072308"/>
              <a:gd name="connsiteX3264" fmla="*/ 293370 w 4126207"/>
              <a:gd name="connsiteY3264" fmla="*/ 1367875 h 4072308"/>
              <a:gd name="connsiteX3265" fmla="*/ 283274 w 4126207"/>
              <a:gd name="connsiteY3265" fmla="*/ 1396450 h 4072308"/>
              <a:gd name="connsiteX3266" fmla="*/ 252413 w 4126207"/>
              <a:gd name="connsiteY3266" fmla="*/ 1508940 h 4072308"/>
              <a:gd name="connsiteX3267" fmla="*/ 245840 w 4126207"/>
              <a:gd name="connsiteY3267" fmla="*/ 1545135 h 4072308"/>
              <a:gd name="connsiteX3268" fmla="*/ 236315 w 4126207"/>
              <a:gd name="connsiteY3268" fmla="*/ 1590855 h 4072308"/>
              <a:gd name="connsiteX3269" fmla="*/ 236024 w 4126207"/>
              <a:gd name="connsiteY3269" fmla="*/ 1590122 h 4072308"/>
              <a:gd name="connsiteX3270" fmla="*/ 236983 w 4126207"/>
              <a:gd name="connsiteY3270" fmla="*/ 1592664 h 4072308"/>
              <a:gd name="connsiteX3271" fmla="*/ 238953 w 4126207"/>
              <a:gd name="connsiteY3271" fmla="*/ 1596541 h 4072308"/>
              <a:gd name="connsiteX3272" fmla="*/ 239042 w 4126207"/>
              <a:gd name="connsiteY3272" fmla="*/ 1595439 h 4072308"/>
              <a:gd name="connsiteX3273" fmla="*/ 237173 w 4126207"/>
              <a:gd name="connsiteY3273" fmla="*/ 1591236 h 4072308"/>
              <a:gd name="connsiteX3274" fmla="*/ 246698 w 4126207"/>
              <a:gd name="connsiteY3274" fmla="*/ 1545516 h 4072308"/>
              <a:gd name="connsiteX3275" fmla="*/ 253270 w 4126207"/>
              <a:gd name="connsiteY3275" fmla="*/ 1509321 h 4072308"/>
              <a:gd name="connsiteX3276" fmla="*/ 284131 w 4126207"/>
              <a:gd name="connsiteY3276" fmla="*/ 1396830 h 4072308"/>
              <a:gd name="connsiteX3277" fmla="*/ 294228 w 4126207"/>
              <a:gd name="connsiteY3277" fmla="*/ 1368255 h 4072308"/>
              <a:gd name="connsiteX3278" fmla="*/ 305182 w 4126207"/>
              <a:gd name="connsiteY3278" fmla="*/ 1339680 h 4072308"/>
              <a:gd name="connsiteX3279" fmla="*/ 328994 w 4126207"/>
              <a:gd name="connsiteY3279" fmla="*/ 1283197 h 4072308"/>
              <a:gd name="connsiteX3280" fmla="*/ 329079 w 4126207"/>
              <a:gd name="connsiteY3280" fmla="*/ 1283003 h 4072308"/>
              <a:gd name="connsiteX3281" fmla="*/ 3450792 w 4126207"/>
              <a:gd name="connsiteY3281" fmla="*/ 1237503 h 4072308"/>
              <a:gd name="connsiteX3282" fmla="*/ 3468338 w 4126207"/>
              <a:gd name="connsiteY3282" fmla="*/ 1270814 h 4072308"/>
              <a:gd name="connsiteX3283" fmla="*/ 3471547 w 4126207"/>
              <a:gd name="connsiteY3283" fmla="*/ 1276852 h 4072308"/>
              <a:gd name="connsiteX3284" fmla="*/ 3468910 w 4126207"/>
              <a:gd name="connsiteY3284" fmla="*/ 1271862 h 4072308"/>
              <a:gd name="connsiteX3285" fmla="*/ 3451099 w 4126207"/>
              <a:gd name="connsiteY3285" fmla="*/ 1238048 h 4072308"/>
              <a:gd name="connsiteX3286" fmla="*/ 288227 w 4126207"/>
              <a:gd name="connsiteY3286" fmla="*/ 1208235 h 4072308"/>
              <a:gd name="connsiteX3287" fmla="*/ 271368 w 4126207"/>
              <a:gd name="connsiteY3287" fmla="*/ 1238525 h 4072308"/>
              <a:gd name="connsiteX3288" fmla="*/ 236556 w 4126207"/>
              <a:gd name="connsiteY3288" fmla="*/ 1314458 h 4072308"/>
              <a:gd name="connsiteX3289" fmla="*/ 234978 w 4126207"/>
              <a:gd name="connsiteY3289" fmla="*/ 1315208 h 4072308"/>
              <a:gd name="connsiteX3290" fmla="*/ 234887 w 4126207"/>
              <a:gd name="connsiteY3290" fmla="*/ 1315582 h 4072308"/>
              <a:gd name="connsiteX3291" fmla="*/ 271463 w 4126207"/>
              <a:gd name="connsiteY3291" fmla="*/ 1238811 h 4072308"/>
              <a:gd name="connsiteX3292" fmla="*/ 286906 w 4126207"/>
              <a:gd name="connsiteY3292" fmla="*/ 1208941 h 4072308"/>
              <a:gd name="connsiteX3293" fmla="*/ 288082 w 4126207"/>
              <a:gd name="connsiteY3293" fmla="*/ 1208592 h 4072308"/>
              <a:gd name="connsiteX3294" fmla="*/ 3383067 w 4126207"/>
              <a:gd name="connsiteY3294" fmla="*/ 1201282 h 4072308"/>
              <a:gd name="connsiteX3295" fmla="*/ 3384424 w 4126207"/>
              <a:gd name="connsiteY3295" fmla="*/ 1209759 h 4072308"/>
              <a:gd name="connsiteX3296" fmla="*/ 3384766 w 4126207"/>
              <a:gd name="connsiteY3296" fmla="*/ 1218614 h 4072308"/>
              <a:gd name="connsiteX3297" fmla="*/ 3384878 w 4126207"/>
              <a:gd name="connsiteY3297" fmla="*/ 1218783 h 4072308"/>
              <a:gd name="connsiteX3298" fmla="*/ 3384614 w 4126207"/>
              <a:gd name="connsiteY3298" fmla="*/ 1210045 h 4072308"/>
              <a:gd name="connsiteX3299" fmla="*/ 3383257 w 4126207"/>
              <a:gd name="connsiteY3299" fmla="*/ 1201568 h 4072308"/>
              <a:gd name="connsiteX3300" fmla="*/ 3390321 w 4126207"/>
              <a:gd name="connsiteY3300" fmla="*/ 1209083 h 4072308"/>
              <a:gd name="connsiteX3301" fmla="*/ 3390139 w 4126207"/>
              <a:gd name="connsiteY3301" fmla="*/ 1208807 h 4072308"/>
              <a:gd name="connsiteX3302" fmla="*/ 3383067 w 4126207"/>
              <a:gd name="connsiteY3302" fmla="*/ 1201282 h 4072308"/>
              <a:gd name="connsiteX3303" fmla="*/ 586456 w 4126207"/>
              <a:gd name="connsiteY3303" fmla="*/ 1196970 h 4072308"/>
              <a:gd name="connsiteX3304" fmla="*/ 580525 w 4126207"/>
              <a:gd name="connsiteY3304" fmla="*/ 1211473 h 4072308"/>
              <a:gd name="connsiteX3305" fmla="*/ 566928 w 4126207"/>
              <a:gd name="connsiteY3305" fmla="*/ 1236334 h 4072308"/>
              <a:gd name="connsiteX3306" fmla="*/ 548640 w 4126207"/>
              <a:gd name="connsiteY3306" fmla="*/ 1271386 h 4072308"/>
              <a:gd name="connsiteX3307" fmla="*/ 530924 w 4126207"/>
              <a:gd name="connsiteY3307" fmla="*/ 1313105 h 4072308"/>
              <a:gd name="connsiteX3308" fmla="*/ 530687 w 4126207"/>
              <a:gd name="connsiteY3308" fmla="*/ 1313720 h 4072308"/>
              <a:gd name="connsiteX3309" fmla="*/ 548260 w 4126207"/>
              <a:gd name="connsiteY3309" fmla="*/ 1272339 h 4072308"/>
              <a:gd name="connsiteX3310" fmla="*/ 566548 w 4126207"/>
              <a:gd name="connsiteY3310" fmla="*/ 1237287 h 4072308"/>
              <a:gd name="connsiteX3311" fmla="*/ 586455 w 4126207"/>
              <a:gd name="connsiteY3311" fmla="*/ 1196996 h 4072308"/>
              <a:gd name="connsiteX3312" fmla="*/ 472030 w 4126207"/>
              <a:gd name="connsiteY3312" fmla="*/ 1191219 h 4072308"/>
              <a:gd name="connsiteX3313" fmla="*/ 471678 w 4126207"/>
              <a:gd name="connsiteY3313" fmla="*/ 1191376 h 4072308"/>
              <a:gd name="connsiteX3314" fmla="*/ 454201 w 4126207"/>
              <a:gd name="connsiteY3314" fmla="*/ 1209414 h 4072308"/>
              <a:gd name="connsiteX3315" fmla="*/ 454343 w 4126207"/>
              <a:gd name="connsiteY3315" fmla="*/ 1209473 h 4072308"/>
              <a:gd name="connsiteX3316" fmla="*/ 521295 w 4126207"/>
              <a:gd name="connsiteY3316" fmla="*/ 1171889 h 4072308"/>
              <a:gd name="connsiteX3317" fmla="*/ 521208 w 4126207"/>
              <a:gd name="connsiteY3317" fmla="*/ 1172040 h 4072308"/>
              <a:gd name="connsiteX3318" fmla="*/ 500825 w 4126207"/>
              <a:gd name="connsiteY3318" fmla="*/ 1221094 h 4072308"/>
              <a:gd name="connsiteX3319" fmla="*/ 487680 w 4126207"/>
              <a:gd name="connsiteY3319" fmla="*/ 1253860 h 4072308"/>
              <a:gd name="connsiteX3320" fmla="*/ 459962 w 4126207"/>
              <a:gd name="connsiteY3320" fmla="*/ 1306438 h 4072308"/>
              <a:gd name="connsiteX3321" fmla="*/ 445675 w 4126207"/>
              <a:gd name="connsiteY3321" fmla="*/ 1337775 h 4072308"/>
              <a:gd name="connsiteX3322" fmla="*/ 443486 w 4126207"/>
              <a:gd name="connsiteY3322" fmla="*/ 1353330 h 4072308"/>
              <a:gd name="connsiteX3323" fmla="*/ 443977 w 4126207"/>
              <a:gd name="connsiteY3323" fmla="*/ 1356221 h 4072308"/>
              <a:gd name="connsiteX3324" fmla="*/ 443924 w 4126207"/>
              <a:gd name="connsiteY3324" fmla="*/ 1356659 h 4072308"/>
              <a:gd name="connsiteX3325" fmla="*/ 444148 w 4126207"/>
              <a:gd name="connsiteY3325" fmla="*/ 1357230 h 4072308"/>
              <a:gd name="connsiteX3326" fmla="*/ 444724 w 4126207"/>
              <a:gd name="connsiteY3326" fmla="*/ 1360626 h 4072308"/>
              <a:gd name="connsiteX3327" fmla="*/ 445286 w 4126207"/>
              <a:gd name="connsiteY3327" fmla="*/ 1360139 h 4072308"/>
              <a:gd name="connsiteX3328" fmla="*/ 444148 w 4126207"/>
              <a:gd name="connsiteY3328" fmla="*/ 1357230 h 4072308"/>
              <a:gd name="connsiteX3329" fmla="*/ 443977 w 4126207"/>
              <a:gd name="connsiteY3329" fmla="*/ 1356221 h 4072308"/>
              <a:gd name="connsiteX3330" fmla="*/ 446246 w 4126207"/>
              <a:gd name="connsiteY3330" fmla="*/ 1337204 h 4072308"/>
              <a:gd name="connsiteX3331" fmla="*/ 460534 w 4126207"/>
              <a:gd name="connsiteY3331" fmla="*/ 1305866 h 4072308"/>
              <a:gd name="connsiteX3332" fmla="*/ 488251 w 4126207"/>
              <a:gd name="connsiteY3332" fmla="*/ 1253860 h 4072308"/>
              <a:gd name="connsiteX3333" fmla="*/ 488254 w 4126207"/>
              <a:gd name="connsiteY3333" fmla="*/ 1253857 h 4072308"/>
              <a:gd name="connsiteX3334" fmla="*/ 501397 w 4126207"/>
              <a:gd name="connsiteY3334" fmla="*/ 1221094 h 4072308"/>
              <a:gd name="connsiteX3335" fmla="*/ 502406 w 4126207"/>
              <a:gd name="connsiteY3335" fmla="*/ 1218941 h 4072308"/>
              <a:gd name="connsiteX3336" fmla="*/ 505456 w 4126207"/>
              <a:gd name="connsiteY3336" fmla="*/ 1206640 h 4072308"/>
              <a:gd name="connsiteX3337" fmla="*/ 520163 w 4126207"/>
              <a:gd name="connsiteY3337" fmla="*/ 1176352 h 4072308"/>
              <a:gd name="connsiteX3338" fmla="*/ 455359 w 4126207"/>
              <a:gd name="connsiteY3338" fmla="*/ 1166705 h 4072308"/>
              <a:gd name="connsiteX3339" fmla="*/ 454796 w 4126207"/>
              <a:gd name="connsiteY3339" fmla="*/ 1166938 h 4072308"/>
              <a:gd name="connsiteX3340" fmla="*/ 454450 w 4126207"/>
              <a:gd name="connsiteY3340" fmla="*/ 1171242 h 4072308"/>
              <a:gd name="connsiteX3341" fmla="*/ 444342 w 4126207"/>
              <a:gd name="connsiteY3341" fmla="*/ 1197471 h 4072308"/>
              <a:gd name="connsiteX3342" fmla="*/ 412052 w 4126207"/>
              <a:gd name="connsiteY3342" fmla="*/ 1275672 h 4072308"/>
              <a:gd name="connsiteX3343" fmla="*/ 403670 w 4126207"/>
              <a:gd name="connsiteY3343" fmla="*/ 1297198 h 4072308"/>
              <a:gd name="connsiteX3344" fmla="*/ 397764 w 4126207"/>
              <a:gd name="connsiteY3344" fmla="*/ 1316248 h 4072308"/>
              <a:gd name="connsiteX3345" fmla="*/ 395228 w 4126207"/>
              <a:gd name="connsiteY3345" fmla="*/ 1326845 h 4072308"/>
              <a:gd name="connsiteX3346" fmla="*/ 396080 w 4126207"/>
              <a:gd name="connsiteY3346" fmla="*/ 1326133 h 4072308"/>
              <a:gd name="connsiteX3347" fmla="*/ 398241 w 4126207"/>
              <a:gd name="connsiteY3347" fmla="*/ 1317106 h 4072308"/>
              <a:gd name="connsiteX3348" fmla="*/ 404146 w 4126207"/>
              <a:gd name="connsiteY3348" fmla="*/ 1298056 h 4072308"/>
              <a:gd name="connsiteX3349" fmla="*/ 412528 w 4126207"/>
              <a:gd name="connsiteY3349" fmla="*/ 1276529 h 4072308"/>
              <a:gd name="connsiteX3350" fmla="*/ 444818 w 4126207"/>
              <a:gd name="connsiteY3350" fmla="*/ 1198329 h 4072308"/>
              <a:gd name="connsiteX3351" fmla="*/ 455359 w 4126207"/>
              <a:gd name="connsiteY3351" fmla="*/ 1166705 h 4072308"/>
              <a:gd name="connsiteX3352" fmla="*/ 3442412 w 4126207"/>
              <a:gd name="connsiteY3352" fmla="*/ 1160870 h 4072308"/>
              <a:gd name="connsiteX3353" fmla="*/ 3442609 w 4126207"/>
              <a:gd name="connsiteY3353" fmla="*/ 1161954 h 4072308"/>
              <a:gd name="connsiteX3354" fmla="*/ 3451003 w 4126207"/>
              <a:gd name="connsiteY3354" fmla="*/ 1173088 h 4072308"/>
              <a:gd name="connsiteX3355" fmla="*/ 3468720 w 4126207"/>
              <a:gd name="connsiteY3355" fmla="*/ 1198139 h 4072308"/>
              <a:gd name="connsiteX3356" fmla="*/ 3484531 w 4126207"/>
              <a:gd name="connsiteY3356" fmla="*/ 1222142 h 4072308"/>
              <a:gd name="connsiteX3357" fmla="*/ 3501390 w 4126207"/>
              <a:gd name="connsiteY3357" fmla="*/ 1249193 h 4072308"/>
              <a:gd name="connsiteX3358" fmla="*/ 3520440 w 4126207"/>
              <a:gd name="connsiteY3358" fmla="*/ 1284055 h 4072308"/>
              <a:gd name="connsiteX3359" fmla="*/ 3535585 w 4126207"/>
              <a:gd name="connsiteY3359" fmla="*/ 1310534 h 4072308"/>
              <a:gd name="connsiteX3360" fmla="*/ 3535454 w 4126207"/>
              <a:gd name="connsiteY3360" fmla="*/ 1310194 h 4072308"/>
              <a:gd name="connsiteX3361" fmla="*/ 3534593 w 4126207"/>
              <a:gd name="connsiteY3361" fmla="*/ 1309983 h 4072308"/>
              <a:gd name="connsiteX3362" fmla="*/ 3520917 w 4126207"/>
              <a:gd name="connsiteY3362" fmla="*/ 1283864 h 4072308"/>
              <a:gd name="connsiteX3363" fmla="*/ 3501867 w 4126207"/>
              <a:gd name="connsiteY3363" fmla="*/ 1249002 h 4072308"/>
              <a:gd name="connsiteX3364" fmla="*/ 3485007 w 4126207"/>
              <a:gd name="connsiteY3364" fmla="*/ 1221951 h 4072308"/>
              <a:gd name="connsiteX3365" fmla="*/ 3469196 w 4126207"/>
              <a:gd name="connsiteY3365" fmla="*/ 1197948 h 4072308"/>
              <a:gd name="connsiteX3366" fmla="*/ 3451480 w 4126207"/>
              <a:gd name="connsiteY3366" fmla="*/ 1172898 h 4072308"/>
              <a:gd name="connsiteX3367" fmla="*/ 3442412 w 4126207"/>
              <a:gd name="connsiteY3367" fmla="*/ 1160870 h 4072308"/>
              <a:gd name="connsiteX3368" fmla="*/ 480393 w 4126207"/>
              <a:gd name="connsiteY3368" fmla="*/ 1151633 h 4072308"/>
              <a:gd name="connsiteX3369" fmla="*/ 480202 w 4126207"/>
              <a:gd name="connsiteY3369" fmla="*/ 1151921 h 4072308"/>
              <a:gd name="connsiteX3370" fmla="*/ 482632 w 4126207"/>
              <a:gd name="connsiteY3370" fmla="*/ 1151943 h 4072308"/>
              <a:gd name="connsiteX3371" fmla="*/ 482935 w 4126207"/>
              <a:gd name="connsiteY3371" fmla="*/ 1151655 h 4072308"/>
              <a:gd name="connsiteX3372" fmla="*/ 553022 w 4126207"/>
              <a:gd name="connsiteY3372" fmla="*/ 1149942 h 4072308"/>
              <a:gd name="connsiteX3373" fmla="*/ 537210 w 4126207"/>
              <a:gd name="connsiteY3373" fmla="*/ 1178517 h 4072308"/>
              <a:gd name="connsiteX3374" fmla="*/ 523875 w 4126207"/>
              <a:gd name="connsiteY3374" fmla="*/ 1206235 h 4072308"/>
              <a:gd name="connsiteX3375" fmla="*/ 499682 w 4126207"/>
              <a:gd name="connsiteY3375" fmla="*/ 1259003 h 4072308"/>
              <a:gd name="connsiteX3376" fmla="*/ 498988 w 4126207"/>
              <a:gd name="connsiteY3376" fmla="*/ 1259973 h 4072308"/>
              <a:gd name="connsiteX3377" fmla="*/ 492883 w 4126207"/>
              <a:gd name="connsiteY3377" fmla="*/ 1279911 h 4072308"/>
              <a:gd name="connsiteX3378" fmla="*/ 488156 w 4126207"/>
              <a:gd name="connsiteY3378" fmla="*/ 1297675 h 4072308"/>
              <a:gd name="connsiteX3379" fmla="*/ 465296 w 4126207"/>
              <a:gd name="connsiteY3379" fmla="*/ 1360635 h 4072308"/>
              <a:gd name="connsiteX3380" fmla="*/ 465296 w 4126207"/>
              <a:gd name="connsiteY3380" fmla="*/ 1367112 h 4072308"/>
              <a:gd name="connsiteX3381" fmla="*/ 459962 w 4126207"/>
              <a:gd name="connsiteY3381" fmla="*/ 1400545 h 4072308"/>
              <a:gd name="connsiteX3382" fmla="*/ 440912 w 4126207"/>
              <a:gd name="connsiteY3382" fmla="*/ 1470077 h 4072308"/>
              <a:gd name="connsiteX3383" fmla="*/ 434721 w 4126207"/>
              <a:gd name="connsiteY3383" fmla="*/ 1492080 h 4072308"/>
              <a:gd name="connsiteX3384" fmla="*/ 429578 w 4126207"/>
              <a:gd name="connsiteY3384" fmla="*/ 1513987 h 4072308"/>
              <a:gd name="connsiteX3385" fmla="*/ 427434 w 4126207"/>
              <a:gd name="connsiteY3385" fmla="*/ 1526727 h 4072308"/>
              <a:gd name="connsiteX3386" fmla="*/ 428068 w 4126207"/>
              <a:gd name="connsiteY3386" fmla="*/ 1525793 h 4072308"/>
              <a:gd name="connsiteX3387" fmla="*/ 430150 w 4126207"/>
              <a:gd name="connsiteY3387" fmla="*/ 1513416 h 4072308"/>
              <a:gd name="connsiteX3388" fmla="*/ 435293 w 4126207"/>
              <a:gd name="connsiteY3388" fmla="*/ 1491509 h 4072308"/>
              <a:gd name="connsiteX3389" fmla="*/ 441484 w 4126207"/>
              <a:gd name="connsiteY3389" fmla="*/ 1469506 h 4072308"/>
              <a:gd name="connsiteX3390" fmla="*/ 460534 w 4126207"/>
              <a:gd name="connsiteY3390" fmla="*/ 1399973 h 4072308"/>
              <a:gd name="connsiteX3391" fmla="*/ 465868 w 4126207"/>
              <a:gd name="connsiteY3391" fmla="*/ 1366540 h 4072308"/>
              <a:gd name="connsiteX3392" fmla="*/ 465868 w 4126207"/>
              <a:gd name="connsiteY3392" fmla="*/ 1360063 h 4072308"/>
              <a:gd name="connsiteX3393" fmla="*/ 488728 w 4126207"/>
              <a:gd name="connsiteY3393" fmla="*/ 1297103 h 4072308"/>
              <a:gd name="connsiteX3394" fmla="*/ 499682 w 4126207"/>
              <a:gd name="connsiteY3394" fmla="*/ 1259003 h 4072308"/>
              <a:gd name="connsiteX3395" fmla="*/ 523876 w 4126207"/>
              <a:gd name="connsiteY3395" fmla="*/ 1206235 h 4072308"/>
              <a:gd name="connsiteX3396" fmla="*/ 537211 w 4126207"/>
              <a:gd name="connsiteY3396" fmla="*/ 1178517 h 4072308"/>
              <a:gd name="connsiteX3397" fmla="*/ 553022 w 4126207"/>
              <a:gd name="connsiteY3397" fmla="*/ 1149942 h 4072308"/>
              <a:gd name="connsiteX3398" fmla="*/ 723592 w 4126207"/>
              <a:gd name="connsiteY3398" fmla="*/ 1148732 h 4072308"/>
              <a:gd name="connsiteX3399" fmla="*/ 723210 w 4126207"/>
              <a:gd name="connsiteY3399" fmla="*/ 1149883 h 4072308"/>
              <a:gd name="connsiteX3400" fmla="*/ 723616 w 4126207"/>
              <a:gd name="connsiteY3400" fmla="*/ 1149776 h 4072308"/>
              <a:gd name="connsiteX3401" fmla="*/ 3577943 w 4126207"/>
              <a:gd name="connsiteY3401" fmla="*/ 1139357 h 4072308"/>
              <a:gd name="connsiteX3402" fmla="*/ 3578947 w 4126207"/>
              <a:gd name="connsiteY3402" fmla="*/ 1140429 h 4072308"/>
              <a:gd name="connsiteX3403" fmla="*/ 3581201 w 4126207"/>
              <a:gd name="connsiteY3403" fmla="*/ 1140021 h 4072308"/>
              <a:gd name="connsiteX3404" fmla="*/ 3581041 w 4126207"/>
              <a:gd name="connsiteY3404" fmla="*/ 1139727 h 4072308"/>
              <a:gd name="connsiteX3405" fmla="*/ 3578709 w 4126207"/>
              <a:gd name="connsiteY3405" fmla="*/ 1140143 h 4072308"/>
              <a:gd name="connsiteX3406" fmla="*/ 725954 w 4126207"/>
              <a:gd name="connsiteY3406" fmla="*/ 1139070 h 4072308"/>
              <a:gd name="connsiteX3407" fmla="*/ 725851 w 4126207"/>
              <a:gd name="connsiteY3407" fmla="*/ 1141606 h 4072308"/>
              <a:gd name="connsiteX3408" fmla="*/ 726053 w 4126207"/>
              <a:gd name="connsiteY3408" fmla="*/ 1141015 h 4072308"/>
              <a:gd name="connsiteX3409" fmla="*/ 722901 w 4126207"/>
              <a:gd name="connsiteY3409" fmla="*/ 1136512 h 4072308"/>
              <a:gd name="connsiteX3410" fmla="*/ 704470 w 4126207"/>
              <a:gd name="connsiteY3410" fmla="*/ 1161277 h 4072308"/>
              <a:gd name="connsiteX3411" fmla="*/ 704006 w 4126207"/>
              <a:gd name="connsiteY3411" fmla="*/ 1161944 h 4072308"/>
              <a:gd name="connsiteX3412" fmla="*/ 683419 w 4126207"/>
              <a:gd name="connsiteY3412" fmla="*/ 1204330 h 4072308"/>
              <a:gd name="connsiteX3413" fmla="*/ 679052 w 4126207"/>
              <a:gd name="connsiteY3413" fmla="*/ 1212508 h 4072308"/>
              <a:gd name="connsiteX3414" fmla="*/ 706546 w 4126207"/>
              <a:gd name="connsiteY3414" fmla="*/ 1177923 h 4072308"/>
              <a:gd name="connsiteX3415" fmla="*/ 725910 w 4126207"/>
              <a:gd name="connsiteY3415" fmla="*/ 1138213 h 4072308"/>
              <a:gd name="connsiteX3416" fmla="*/ 725901 w 4126207"/>
              <a:gd name="connsiteY3416" fmla="*/ 1138036 h 4072308"/>
              <a:gd name="connsiteX3417" fmla="*/ 722901 w 4126207"/>
              <a:gd name="connsiteY3417" fmla="*/ 1136512 h 4072308"/>
              <a:gd name="connsiteX3418" fmla="*/ 706556 w 4126207"/>
              <a:gd name="connsiteY3418" fmla="*/ 1128605 h 4072308"/>
              <a:gd name="connsiteX3419" fmla="*/ 699040 w 4126207"/>
              <a:gd name="connsiteY3419" fmla="*/ 1138321 h 4072308"/>
              <a:gd name="connsiteX3420" fmla="*/ 671989 w 4126207"/>
              <a:gd name="connsiteY3420" fmla="*/ 1179088 h 4072308"/>
              <a:gd name="connsiteX3421" fmla="*/ 671935 w 4126207"/>
              <a:gd name="connsiteY3421" fmla="*/ 1179180 h 4072308"/>
              <a:gd name="connsiteX3422" fmla="*/ 670465 w 4126207"/>
              <a:gd name="connsiteY3422" fmla="*/ 1189471 h 4072308"/>
              <a:gd name="connsiteX3423" fmla="*/ 664084 w 4126207"/>
              <a:gd name="connsiteY3423" fmla="*/ 1209033 h 4072308"/>
              <a:gd name="connsiteX3424" fmla="*/ 664197 w 4126207"/>
              <a:gd name="connsiteY3424" fmla="*/ 1209077 h 4072308"/>
              <a:gd name="connsiteX3425" fmla="*/ 670465 w 4126207"/>
              <a:gd name="connsiteY3425" fmla="*/ 1189757 h 4072308"/>
              <a:gd name="connsiteX3426" fmla="*/ 671989 w 4126207"/>
              <a:gd name="connsiteY3426" fmla="*/ 1179089 h 4072308"/>
              <a:gd name="connsiteX3427" fmla="*/ 699040 w 4126207"/>
              <a:gd name="connsiteY3427" fmla="*/ 1138322 h 4072308"/>
              <a:gd name="connsiteX3428" fmla="*/ 699296 w 4126207"/>
              <a:gd name="connsiteY3428" fmla="*/ 1138209 h 4072308"/>
              <a:gd name="connsiteX3429" fmla="*/ 741155 w 4126207"/>
              <a:gd name="connsiteY3429" fmla="*/ 1127624 h 4072308"/>
              <a:gd name="connsiteX3430" fmla="*/ 731433 w 4126207"/>
              <a:gd name="connsiteY3430" fmla="*/ 1141707 h 4072308"/>
              <a:gd name="connsiteX3431" fmla="*/ 725194 w 4126207"/>
              <a:gd name="connsiteY3431" fmla="*/ 1149362 h 4072308"/>
              <a:gd name="connsiteX3432" fmla="*/ 725835 w 4126207"/>
              <a:gd name="connsiteY3432" fmla="*/ 1149194 h 4072308"/>
              <a:gd name="connsiteX3433" fmla="*/ 731528 w 4126207"/>
              <a:gd name="connsiteY3433" fmla="*/ 1141707 h 4072308"/>
              <a:gd name="connsiteX3434" fmla="*/ 741112 w 4126207"/>
              <a:gd name="connsiteY3434" fmla="*/ 1127824 h 4072308"/>
              <a:gd name="connsiteX3435" fmla="*/ 422398 w 4126207"/>
              <a:gd name="connsiteY3435" fmla="*/ 1127558 h 4072308"/>
              <a:gd name="connsiteX3436" fmla="*/ 414147 w 4126207"/>
              <a:gd name="connsiteY3436" fmla="*/ 1147560 h 4072308"/>
              <a:gd name="connsiteX3437" fmla="*/ 377953 w 4126207"/>
              <a:gd name="connsiteY3437" fmla="*/ 1223951 h 4072308"/>
              <a:gd name="connsiteX3438" fmla="*/ 355950 w 4126207"/>
              <a:gd name="connsiteY3438" fmla="*/ 1271576 h 4072308"/>
              <a:gd name="connsiteX3439" fmla="*/ 344536 w 4126207"/>
              <a:gd name="connsiteY3439" fmla="*/ 1292883 h 4072308"/>
              <a:gd name="connsiteX3440" fmla="*/ 344710 w 4126207"/>
              <a:gd name="connsiteY3440" fmla="*/ 1292722 h 4072308"/>
              <a:gd name="connsiteX3441" fmla="*/ 356140 w 4126207"/>
              <a:gd name="connsiteY3441" fmla="*/ 1271386 h 4072308"/>
              <a:gd name="connsiteX3442" fmla="*/ 378143 w 4126207"/>
              <a:gd name="connsiteY3442" fmla="*/ 1223761 h 4072308"/>
              <a:gd name="connsiteX3443" fmla="*/ 414148 w 4126207"/>
              <a:gd name="connsiteY3443" fmla="*/ 1147561 h 4072308"/>
              <a:gd name="connsiteX3444" fmla="*/ 422399 w 4126207"/>
              <a:gd name="connsiteY3444" fmla="*/ 1127559 h 4072308"/>
              <a:gd name="connsiteX3445" fmla="*/ 533854 w 4126207"/>
              <a:gd name="connsiteY3445" fmla="*/ 1122359 h 4072308"/>
              <a:gd name="connsiteX3446" fmla="*/ 533822 w 4126207"/>
              <a:gd name="connsiteY3446" fmla="*/ 1122393 h 4072308"/>
              <a:gd name="connsiteX3447" fmla="*/ 533518 w 4126207"/>
              <a:gd name="connsiteY3447" fmla="*/ 1122861 h 4072308"/>
              <a:gd name="connsiteX3448" fmla="*/ 537726 w 4126207"/>
              <a:gd name="connsiteY3448" fmla="*/ 1120771 h 4072308"/>
              <a:gd name="connsiteX3449" fmla="*/ 537972 w 4126207"/>
              <a:gd name="connsiteY3449" fmla="*/ 1120986 h 4072308"/>
              <a:gd name="connsiteX3450" fmla="*/ 519151 w 4126207"/>
              <a:gd name="connsiteY3450" fmla="*/ 1150159 h 4072308"/>
              <a:gd name="connsiteX3451" fmla="*/ 519018 w 4126207"/>
              <a:gd name="connsiteY3451" fmla="*/ 1150609 h 4072308"/>
              <a:gd name="connsiteX3452" fmla="*/ 501968 w 4126207"/>
              <a:gd name="connsiteY3452" fmla="*/ 1182613 h 4072308"/>
              <a:gd name="connsiteX3453" fmla="*/ 485394 w 4126207"/>
              <a:gd name="connsiteY3453" fmla="*/ 1214331 h 4072308"/>
              <a:gd name="connsiteX3454" fmla="*/ 454152 w 4126207"/>
              <a:gd name="connsiteY3454" fmla="*/ 1277387 h 4072308"/>
              <a:gd name="connsiteX3455" fmla="*/ 432816 w 4126207"/>
              <a:gd name="connsiteY3455" fmla="*/ 1326346 h 4072308"/>
              <a:gd name="connsiteX3456" fmla="*/ 419779 w 4126207"/>
              <a:gd name="connsiteY3456" fmla="*/ 1362577 h 4072308"/>
              <a:gd name="connsiteX3457" fmla="*/ 417218 w 4126207"/>
              <a:gd name="connsiteY3457" fmla="*/ 1376925 h 4072308"/>
              <a:gd name="connsiteX3458" fmla="*/ 418186 w 4126207"/>
              <a:gd name="connsiteY3458" fmla="*/ 1375147 h 4072308"/>
              <a:gd name="connsiteX3459" fmla="*/ 420446 w 4126207"/>
              <a:gd name="connsiteY3459" fmla="*/ 1362481 h 4072308"/>
              <a:gd name="connsiteX3460" fmla="*/ 433483 w 4126207"/>
              <a:gd name="connsiteY3460" fmla="*/ 1326250 h 4072308"/>
              <a:gd name="connsiteX3461" fmla="*/ 454438 w 4126207"/>
              <a:gd name="connsiteY3461" fmla="*/ 1277292 h 4072308"/>
              <a:gd name="connsiteX3462" fmla="*/ 485680 w 4126207"/>
              <a:gd name="connsiteY3462" fmla="*/ 1214236 h 4072308"/>
              <a:gd name="connsiteX3463" fmla="*/ 502254 w 4126207"/>
              <a:gd name="connsiteY3463" fmla="*/ 1182518 h 4072308"/>
              <a:gd name="connsiteX3464" fmla="*/ 519304 w 4126207"/>
              <a:gd name="connsiteY3464" fmla="*/ 1150514 h 4072308"/>
              <a:gd name="connsiteX3465" fmla="*/ 538291 w 4126207"/>
              <a:gd name="connsiteY3465" fmla="*/ 1121085 h 4072308"/>
              <a:gd name="connsiteX3466" fmla="*/ 538068 w 4126207"/>
              <a:gd name="connsiteY3466" fmla="*/ 1120986 h 4072308"/>
              <a:gd name="connsiteX3467" fmla="*/ 3440668 w 4126207"/>
              <a:gd name="connsiteY3467" fmla="*/ 1118819 h 4072308"/>
              <a:gd name="connsiteX3468" fmla="*/ 3437615 w 4126207"/>
              <a:gd name="connsiteY3468" fmla="*/ 1120620 h 4072308"/>
              <a:gd name="connsiteX3469" fmla="*/ 3441639 w 4126207"/>
              <a:gd name="connsiteY3469" fmla="*/ 1129383 h 4072308"/>
              <a:gd name="connsiteX3470" fmla="*/ 3449310 w 4126207"/>
              <a:gd name="connsiteY3470" fmla="*/ 1147198 h 4072308"/>
              <a:gd name="connsiteX3471" fmla="*/ 3450824 w 4126207"/>
              <a:gd name="connsiteY3471" fmla="*/ 1152310 h 4072308"/>
              <a:gd name="connsiteX3472" fmla="*/ 3448351 w 4126207"/>
              <a:gd name="connsiteY3472" fmla="*/ 1155182 h 4072308"/>
              <a:gd name="connsiteX3473" fmla="*/ 3448019 w 4126207"/>
              <a:gd name="connsiteY3473" fmla="*/ 1155119 h 4072308"/>
              <a:gd name="connsiteX3474" fmla="*/ 3444052 w 4126207"/>
              <a:gd name="connsiteY3474" fmla="*/ 1150211 h 4072308"/>
              <a:gd name="connsiteX3475" fmla="*/ 3448159 w 4126207"/>
              <a:gd name="connsiteY3475" fmla="*/ 1155405 h 4072308"/>
              <a:gd name="connsiteX3476" fmla="*/ 3448351 w 4126207"/>
              <a:gd name="connsiteY3476" fmla="*/ 1155182 h 4072308"/>
              <a:gd name="connsiteX3477" fmla="*/ 3451872 w 4126207"/>
              <a:gd name="connsiteY3477" fmla="*/ 1155848 h 4072308"/>
              <a:gd name="connsiteX3478" fmla="*/ 3450824 w 4126207"/>
              <a:gd name="connsiteY3478" fmla="*/ 1152310 h 4072308"/>
              <a:gd name="connsiteX3479" fmla="*/ 3451282 w 4126207"/>
              <a:gd name="connsiteY3479" fmla="*/ 1151778 h 4072308"/>
              <a:gd name="connsiteX3480" fmla="*/ 3449310 w 4126207"/>
              <a:gd name="connsiteY3480" fmla="*/ 1147198 h 4072308"/>
              <a:gd name="connsiteX3481" fmla="*/ 3448385 w 4126207"/>
              <a:gd name="connsiteY3481" fmla="*/ 1144076 h 4072308"/>
              <a:gd name="connsiteX3482" fmla="*/ 3441639 w 4126207"/>
              <a:gd name="connsiteY3482" fmla="*/ 1129383 h 4072308"/>
              <a:gd name="connsiteX3483" fmla="*/ 3437859 w 4126207"/>
              <a:gd name="connsiteY3483" fmla="*/ 1120605 h 4072308"/>
              <a:gd name="connsiteX3484" fmla="*/ 3440737 w 4126207"/>
              <a:gd name="connsiteY3484" fmla="*/ 1118870 h 4072308"/>
              <a:gd name="connsiteX3485" fmla="*/ 3384420 w 4126207"/>
              <a:gd name="connsiteY3485" fmla="*/ 1116332 h 4072308"/>
              <a:gd name="connsiteX3486" fmla="*/ 3391281 w 4126207"/>
              <a:gd name="connsiteY3486" fmla="*/ 1132511 h 4072308"/>
              <a:gd name="connsiteX3487" fmla="*/ 3391738 w 4126207"/>
              <a:gd name="connsiteY3487" fmla="*/ 1133288 h 4072308"/>
              <a:gd name="connsiteX3488" fmla="*/ 3384754 w 4126207"/>
              <a:gd name="connsiteY3488" fmla="*/ 1116818 h 4072308"/>
              <a:gd name="connsiteX3489" fmla="*/ 3383566 w 4126207"/>
              <a:gd name="connsiteY3489" fmla="*/ 1114318 h 4072308"/>
              <a:gd name="connsiteX3490" fmla="*/ 3384191 w 4126207"/>
              <a:gd name="connsiteY3490" fmla="*/ 1115792 h 4072308"/>
              <a:gd name="connsiteX3491" fmla="*/ 3384410 w 4126207"/>
              <a:gd name="connsiteY3491" fmla="*/ 1116007 h 4072308"/>
              <a:gd name="connsiteX3492" fmla="*/ 3384138 w 4126207"/>
              <a:gd name="connsiteY3492" fmla="*/ 1115366 h 4072308"/>
              <a:gd name="connsiteX3493" fmla="*/ 3384930 w 4126207"/>
              <a:gd name="connsiteY3493" fmla="*/ 1116518 h 4072308"/>
              <a:gd name="connsiteX3494" fmla="*/ 3390341 w 4126207"/>
              <a:gd name="connsiteY3494" fmla="*/ 1121831 h 4072308"/>
              <a:gd name="connsiteX3495" fmla="*/ 3403311 w 4126207"/>
              <a:gd name="connsiteY3495" fmla="*/ 1140734 h 4072308"/>
              <a:gd name="connsiteX3496" fmla="*/ 3404521 w 4126207"/>
              <a:gd name="connsiteY3496" fmla="*/ 1141941 h 4072308"/>
              <a:gd name="connsiteX3497" fmla="*/ 3424586 w 4126207"/>
              <a:gd name="connsiteY3497" fmla="*/ 1168489 h 4072308"/>
              <a:gd name="connsiteX3498" fmla="*/ 3425940 w 4126207"/>
              <a:gd name="connsiteY3498" fmla="*/ 1167965 h 4072308"/>
              <a:gd name="connsiteX3499" fmla="*/ 3425857 w 4126207"/>
              <a:gd name="connsiteY3499" fmla="*/ 1167849 h 4072308"/>
              <a:gd name="connsiteX3500" fmla="*/ 3425424 w 4126207"/>
              <a:gd name="connsiteY3500" fmla="*/ 1166895 h 4072308"/>
              <a:gd name="connsiteX3501" fmla="*/ 3424014 w 4126207"/>
              <a:gd name="connsiteY3501" fmla="*/ 1167441 h 4072308"/>
              <a:gd name="connsiteX3502" fmla="*/ 3403949 w 4126207"/>
              <a:gd name="connsiteY3502" fmla="*/ 1140893 h 4072308"/>
              <a:gd name="connsiteX3503" fmla="*/ 3383566 w 4126207"/>
              <a:gd name="connsiteY3503" fmla="*/ 1114318 h 4072308"/>
              <a:gd name="connsiteX3504" fmla="*/ 744017 w 4126207"/>
              <a:gd name="connsiteY3504" fmla="*/ 1114283 h 4072308"/>
              <a:gd name="connsiteX3505" fmla="*/ 743998 w 4126207"/>
              <a:gd name="connsiteY3505" fmla="*/ 1114367 h 4072308"/>
              <a:gd name="connsiteX3506" fmla="*/ 743981 w 4126207"/>
              <a:gd name="connsiteY3506" fmla="*/ 1114453 h 4072308"/>
              <a:gd name="connsiteX3507" fmla="*/ 3551206 w 4126207"/>
              <a:gd name="connsiteY3507" fmla="*/ 1114033 h 4072308"/>
              <a:gd name="connsiteX3508" fmla="*/ 3550101 w 4126207"/>
              <a:gd name="connsiteY3508" fmla="*/ 1115301 h 4072308"/>
              <a:gd name="connsiteX3509" fmla="*/ 3549023 w 4126207"/>
              <a:gd name="connsiteY3509" fmla="*/ 1115140 h 4072308"/>
              <a:gd name="connsiteX3510" fmla="*/ 3544824 w 4126207"/>
              <a:gd name="connsiteY3510" fmla="*/ 1120414 h 4072308"/>
              <a:gd name="connsiteX3511" fmla="*/ 3562160 w 4126207"/>
              <a:gd name="connsiteY3511" fmla="*/ 1161086 h 4072308"/>
              <a:gd name="connsiteX3512" fmla="*/ 3585115 w 4126207"/>
              <a:gd name="connsiteY3512" fmla="*/ 1200519 h 4072308"/>
              <a:gd name="connsiteX3513" fmla="*/ 3613690 w 4126207"/>
              <a:gd name="connsiteY3513" fmla="*/ 1245859 h 4072308"/>
              <a:gd name="connsiteX3514" fmla="*/ 3647409 w 4126207"/>
              <a:gd name="connsiteY3514" fmla="*/ 1329488 h 4072308"/>
              <a:gd name="connsiteX3515" fmla="*/ 3645098 w 4126207"/>
              <a:gd name="connsiteY3515" fmla="*/ 1330396 h 4072308"/>
              <a:gd name="connsiteX3516" fmla="*/ 3645236 w 4126207"/>
              <a:gd name="connsiteY3516" fmla="*/ 1330669 h 4072308"/>
              <a:gd name="connsiteX3517" fmla="*/ 3647027 w 4126207"/>
              <a:gd name="connsiteY3517" fmla="*/ 1329965 h 4072308"/>
              <a:gd name="connsiteX3518" fmla="*/ 3653052 w 4126207"/>
              <a:gd name="connsiteY3518" fmla="*/ 1337859 h 4072308"/>
              <a:gd name="connsiteX3519" fmla="*/ 3652891 w 4126207"/>
              <a:gd name="connsiteY3519" fmla="*/ 1337299 h 4072308"/>
              <a:gd name="connsiteX3520" fmla="*/ 3652483 w 4126207"/>
              <a:gd name="connsiteY3520" fmla="*/ 1337164 h 4072308"/>
              <a:gd name="connsiteX3521" fmla="*/ 3647980 w 4126207"/>
              <a:gd name="connsiteY3521" fmla="*/ 1329774 h 4072308"/>
              <a:gd name="connsiteX3522" fmla="*/ 3614261 w 4126207"/>
              <a:gd name="connsiteY3522" fmla="*/ 1246145 h 4072308"/>
              <a:gd name="connsiteX3523" fmla="*/ 3585686 w 4126207"/>
              <a:gd name="connsiteY3523" fmla="*/ 1200806 h 4072308"/>
              <a:gd name="connsiteX3524" fmla="*/ 3562731 w 4126207"/>
              <a:gd name="connsiteY3524" fmla="*/ 1161372 h 4072308"/>
              <a:gd name="connsiteX3525" fmla="*/ 3545396 w 4126207"/>
              <a:gd name="connsiteY3525" fmla="*/ 1120700 h 4072308"/>
              <a:gd name="connsiteX3526" fmla="*/ 3550101 w 4126207"/>
              <a:gd name="connsiteY3526" fmla="*/ 1115301 h 4072308"/>
              <a:gd name="connsiteX3527" fmla="*/ 3556683 w 4126207"/>
              <a:gd name="connsiteY3527" fmla="*/ 1116286 h 4072308"/>
              <a:gd name="connsiteX3528" fmla="*/ 3556950 w 4126207"/>
              <a:gd name="connsiteY3528" fmla="*/ 1116396 h 4072308"/>
              <a:gd name="connsiteX3529" fmla="*/ 3556880 w 4126207"/>
              <a:gd name="connsiteY3529" fmla="*/ 1116316 h 4072308"/>
              <a:gd name="connsiteX3530" fmla="*/ 3556683 w 4126207"/>
              <a:gd name="connsiteY3530" fmla="*/ 1116286 h 4072308"/>
              <a:gd name="connsiteX3531" fmla="*/ 3332061 w 4126207"/>
              <a:gd name="connsiteY3531" fmla="*/ 1104791 h 4072308"/>
              <a:gd name="connsiteX3532" fmla="*/ 3351658 w 4126207"/>
              <a:gd name="connsiteY3532" fmla="*/ 1135464 h 4072308"/>
              <a:gd name="connsiteX3533" fmla="*/ 3353157 w 4126207"/>
              <a:gd name="connsiteY3533" fmla="*/ 1137892 h 4072308"/>
              <a:gd name="connsiteX3534" fmla="*/ 3416761 w 4126207"/>
              <a:gd name="connsiteY3534" fmla="*/ 1228703 h 4072308"/>
              <a:gd name="connsiteX3535" fmla="*/ 3417530 w 4126207"/>
              <a:gd name="connsiteY3535" fmla="*/ 1229527 h 4072308"/>
              <a:gd name="connsiteX3536" fmla="*/ 3351848 w 4126207"/>
              <a:gd name="connsiteY3536" fmla="*/ 1135750 h 4072308"/>
              <a:gd name="connsiteX3537" fmla="*/ 3332131 w 4126207"/>
              <a:gd name="connsiteY3537" fmla="*/ 1104889 h 4072308"/>
              <a:gd name="connsiteX3538" fmla="*/ 3558857 w 4126207"/>
              <a:gd name="connsiteY3538" fmla="*/ 1092599 h 4072308"/>
              <a:gd name="connsiteX3539" fmla="*/ 3558648 w 4126207"/>
              <a:gd name="connsiteY3539" fmla="*/ 1092971 h 4072308"/>
              <a:gd name="connsiteX3540" fmla="*/ 3563445 w 4126207"/>
              <a:gd name="connsiteY3540" fmla="*/ 1107318 h 4072308"/>
              <a:gd name="connsiteX3541" fmla="*/ 3563779 w 4126207"/>
              <a:gd name="connsiteY3541" fmla="*/ 1107936 h 4072308"/>
              <a:gd name="connsiteX3542" fmla="*/ 3563930 w 4126207"/>
              <a:gd name="connsiteY3542" fmla="*/ 1108199 h 4072308"/>
              <a:gd name="connsiteX3543" fmla="*/ 559637 w 4126207"/>
              <a:gd name="connsiteY3543" fmla="*/ 1091923 h 4072308"/>
              <a:gd name="connsiteX3544" fmla="*/ 559524 w 4126207"/>
              <a:gd name="connsiteY3544" fmla="*/ 1092103 h 4072308"/>
              <a:gd name="connsiteX3545" fmla="*/ 562642 w 4126207"/>
              <a:gd name="connsiteY3545" fmla="*/ 1094126 h 4072308"/>
              <a:gd name="connsiteX3546" fmla="*/ 550486 w 4126207"/>
              <a:gd name="connsiteY3546" fmla="*/ 1116546 h 4072308"/>
              <a:gd name="connsiteX3547" fmla="*/ 547418 w 4126207"/>
              <a:gd name="connsiteY3547" fmla="*/ 1125985 h 4072308"/>
              <a:gd name="connsiteX3548" fmla="*/ 547498 w 4126207"/>
              <a:gd name="connsiteY3548" fmla="*/ 1125844 h 4072308"/>
              <a:gd name="connsiteX3549" fmla="*/ 548892 w 4126207"/>
              <a:gd name="connsiteY3549" fmla="*/ 1123243 h 4072308"/>
              <a:gd name="connsiteX3550" fmla="*/ 551058 w 4126207"/>
              <a:gd name="connsiteY3550" fmla="*/ 1116652 h 4072308"/>
              <a:gd name="connsiteX3551" fmla="*/ 561772 w 4126207"/>
              <a:gd name="connsiteY3551" fmla="*/ 1096798 h 4072308"/>
              <a:gd name="connsiteX3552" fmla="*/ 562738 w 4126207"/>
              <a:gd name="connsiteY3552" fmla="*/ 1093935 h 4072308"/>
              <a:gd name="connsiteX3553" fmla="*/ 559214 w 4126207"/>
              <a:gd name="connsiteY3553" fmla="*/ 1091649 h 4072308"/>
              <a:gd name="connsiteX3554" fmla="*/ 556934 w 4126207"/>
              <a:gd name="connsiteY3554" fmla="*/ 1091885 h 4072308"/>
              <a:gd name="connsiteX3555" fmla="*/ 556927 w 4126207"/>
              <a:gd name="connsiteY3555" fmla="*/ 1092126 h 4072308"/>
              <a:gd name="connsiteX3556" fmla="*/ 559077 w 4126207"/>
              <a:gd name="connsiteY3556" fmla="*/ 1091904 h 4072308"/>
              <a:gd name="connsiteX3557" fmla="*/ 559117 w 4126207"/>
              <a:gd name="connsiteY3557" fmla="*/ 1091839 h 4072308"/>
              <a:gd name="connsiteX3558" fmla="*/ 559197 w 4126207"/>
              <a:gd name="connsiteY3558" fmla="*/ 1091891 h 4072308"/>
              <a:gd name="connsiteX3559" fmla="*/ 559534 w 4126207"/>
              <a:gd name="connsiteY3559" fmla="*/ 1091856 h 4072308"/>
              <a:gd name="connsiteX3560" fmla="*/ 505456 w 4126207"/>
              <a:gd name="connsiteY3560" fmla="*/ 1081979 h 4072308"/>
              <a:gd name="connsiteX3561" fmla="*/ 498729 w 4126207"/>
              <a:gd name="connsiteY3561" fmla="*/ 1094983 h 4072308"/>
              <a:gd name="connsiteX3562" fmla="*/ 498573 w 4126207"/>
              <a:gd name="connsiteY3562" fmla="*/ 1095243 h 4072308"/>
              <a:gd name="connsiteX3563" fmla="*/ 498920 w 4126207"/>
              <a:gd name="connsiteY3563" fmla="*/ 1094982 h 4072308"/>
              <a:gd name="connsiteX3564" fmla="*/ 417733 w 4126207"/>
              <a:gd name="connsiteY3564" fmla="*/ 1073245 h 4072308"/>
              <a:gd name="connsiteX3565" fmla="*/ 398145 w 4126207"/>
              <a:gd name="connsiteY3565" fmla="*/ 1104794 h 4072308"/>
              <a:gd name="connsiteX3566" fmla="*/ 379095 w 4126207"/>
              <a:gd name="connsiteY3566" fmla="*/ 1140036 h 4072308"/>
              <a:gd name="connsiteX3567" fmla="*/ 360045 w 4126207"/>
              <a:gd name="connsiteY3567" fmla="*/ 1176327 h 4072308"/>
              <a:gd name="connsiteX3568" fmla="*/ 342424 w 4126207"/>
              <a:gd name="connsiteY3568" fmla="*/ 1212998 h 4072308"/>
              <a:gd name="connsiteX3569" fmla="*/ 318326 w 4126207"/>
              <a:gd name="connsiteY3569" fmla="*/ 1268529 h 4072308"/>
              <a:gd name="connsiteX3570" fmla="*/ 304038 w 4126207"/>
              <a:gd name="connsiteY3570" fmla="*/ 1312249 h 4072308"/>
              <a:gd name="connsiteX3571" fmla="*/ 299938 w 4126207"/>
              <a:gd name="connsiteY3571" fmla="*/ 1326996 h 4072308"/>
              <a:gd name="connsiteX3572" fmla="*/ 301819 w 4126207"/>
              <a:gd name="connsiteY3572" fmla="*/ 1324532 h 4072308"/>
              <a:gd name="connsiteX3573" fmla="*/ 305181 w 4126207"/>
              <a:gd name="connsiteY3573" fmla="*/ 1312439 h 4072308"/>
              <a:gd name="connsiteX3574" fmla="*/ 319469 w 4126207"/>
              <a:gd name="connsiteY3574" fmla="*/ 1268719 h 4072308"/>
              <a:gd name="connsiteX3575" fmla="*/ 343567 w 4126207"/>
              <a:gd name="connsiteY3575" fmla="*/ 1213189 h 4072308"/>
              <a:gd name="connsiteX3576" fmla="*/ 361188 w 4126207"/>
              <a:gd name="connsiteY3576" fmla="*/ 1176517 h 4072308"/>
              <a:gd name="connsiteX3577" fmla="*/ 380238 w 4126207"/>
              <a:gd name="connsiteY3577" fmla="*/ 1140227 h 4072308"/>
              <a:gd name="connsiteX3578" fmla="*/ 399288 w 4126207"/>
              <a:gd name="connsiteY3578" fmla="*/ 1104985 h 4072308"/>
              <a:gd name="connsiteX3579" fmla="*/ 417138 w 4126207"/>
              <a:gd name="connsiteY3579" fmla="*/ 1076235 h 4072308"/>
              <a:gd name="connsiteX3580" fmla="*/ 612744 w 4126207"/>
              <a:gd name="connsiteY3580" fmla="*/ 1063360 h 4072308"/>
              <a:gd name="connsiteX3581" fmla="*/ 592265 w 4126207"/>
              <a:gd name="connsiteY3581" fmla="*/ 1093459 h 4072308"/>
              <a:gd name="connsiteX3582" fmla="*/ 575406 w 4126207"/>
              <a:gd name="connsiteY3582" fmla="*/ 1120700 h 4072308"/>
              <a:gd name="connsiteX3583" fmla="*/ 549974 w 4126207"/>
              <a:gd name="connsiteY3583" fmla="*/ 1168992 h 4072308"/>
              <a:gd name="connsiteX3584" fmla="*/ 538163 w 4126207"/>
              <a:gd name="connsiteY3584" fmla="*/ 1195472 h 4072308"/>
              <a:gd name="connsiteX3585" fmla="*/ 528638 w 4126207"/>
              <a:gd name="connsiteY3585" fmla="*/ 1218808 h 4072308"/>
              <a:gd name="connsiteX3586" fmla="*/ 515970 w 4126207"/>
              <a:gd name="connsiteY3586" fmla="*/ 1254908 h 4072308"/>
              <a:gd name="connsiteX3587" fmla="*/ 515208 w 4126207"/>
              <a:gd name="connsiteY3587" fmla="*/ 1285959 h 4072308"/>
              <a:gd name="connsiteX3588" fmla="*/ 490252 w 4126207"/>
              <a:gd name="connsiteY3588" fmla="*/ 1341776 h 4072308"/>
              <a:gd name="connsiteX3589" fmla="*/ 470155 w 4126207"/>
              <a:gd name="connsiteY3589" fmla="*/ 1396735 h 4072308"/>
              <a:gd name="connsiteX3590" fmla="*/ 468662 w 4126207"/>
              <a:gd name="connsiteY3590" fmla="*/ 1401292 h 4072308"/>
              <a:gd name="connsiteX3591" fmla="*/ 451771 w 4126207"/>
              <a:gd name="connsiteY3591" fmla="*/ 1474363 h 4072308"/>
              <a:gd name="connsiteX3592" fmla="*/ 439007 w 4126207"/>
              <a:gd name="connsiteY3592" fmla="*/ 1527037 h 4072308"/>
              <a:gd name="connsiteX3593" fmla="*/ 429006 w 4126207"/>
              <a:gd name="connsiteY3593" fmla="*/ 1575328 h 4072308"/>
              <a:gd name="connsiteX3594" fmla="*/ 423291 w 4126207"/>
              <a:gd name="connsiteY3594" fmla="*/ 1598379 h 4072308"/>
              <a:gd name="connsiteX3595" fmla="*/ 409861 w 4126207"/>
              <a:gd name="connsiteY3595" fmla="*/ 1674579 h 4072308"/>
              <a:gd name="connsiteX3596" fmla="*/ 411361 w 4126207"/>
              <a:gd name="connsiteY3596" fmla="*/ 1680997 h 4072308"/>
              <a:gd name="connsiteX3597" fmla="*/ 411930 w 4126207"/>
              <a:gd name="connsiteY3597" fmla="*/ 1679070 h 4072308"/>
              <a:gd name="connsiteX3598" fmla="*/ 410814 w 4126207"/>
              <a:gd name="connsiteY3598" fmla="*/ 1674294 h 4072308"/>
              <a:gd name="connsiteX3599" fmla="*/ 424244 w 4126207"/>
              <a:gd name="connsiteY3599" fmla="*/ 1598094 h 4072308"/>
              <a:gd name="connsiteX3600" fmla="*/ 429959 w 4126207"/>
              <a:gd name="connsiteY3600" fmla="*/ 1575043 h 4072308"/>
              <a:gd name="connsiteX3601" fmla="*/ 439960 w 4126207"/>
              <a:gd name="connsiteY3601" fmla="*/ 1526751 h 4072308"/>
              <a:gd name="connsiteX3602" fmla="*/ 452724 w 4126207"/>
              <a:gd name="connsiteY3602" fmla="*/ 1474078 h 4072308"/>
              <a:gd name="connsiteX3603" fmla="*/ 470536 w 4126207"/>
              <a:gd name="connsiteY3603" fmla="*/ 1396735 h 4072308"/>
              <a:gd name="connsiteX3604" fmla="*/ 490633 w 4126207"/>
              <a:gd name="connsiteY3604" fmla="*/ 1341776 h 4072308"/>
              <a:gd name="connsiteX3605" fmla="*/ 515589 w 4126207"/>
              <a:gd name="connsiteY3605" fmla="*/ 1285959 h 4072308"/>
              <a:gd name="connsiteX3606" fmla="*/ 526969 w 4126207"/>
              <a:gd name="connsiteY3606" fmla="*/ 1266144 h 4072308"/>
              <a:gd name="connsiteX3607" fmla="*/ 529614 w 4126207"/>
              <a:gd name="connsiteY3607" fmla="*/ 1266314 h 4072308"/>
              <a:gd name="connsiteX3608" fmla="*/ 529614 w 4126207"/>
              <a:gd name="connsiteY3608" fmla="*/ 1266314 h 4072308"/>
              <a:gd name="connsiteX3609" fmla="*/ 515589 w 4126207"/>
              <a:gd name="connsiteY3609" fmla="*/ 1285959 h 4072308"/>
              <a:gd name="connsiteX3610" fmla="*/ 516351 w 4126207"/>
              <a:gd name="connsiteY3610" fmla="*/ 1254907 h 4072308"/>
              <a:gd name="connsiteX3611" fmla="*/ 529019 w 4126207"/>
              <a:gd name="connsiteY3611" fmla="*/ 1218808 h 4072308"/>
              <a:gd name="connsiteX3612" fmla="*/ 538544 w 4126207"/>
              <a:gd name="connsiteY3612" fmla="*/ 1195471 h 4072308"/>
              <a:gd name="connsiteX3613" fmla="*/ 550355 w 4126207"/>
              <a:gd name="connsiteY3613" fmla="*/ 1168992 h 4072308"/>
              <a:gd name="connsiteX3614" fmla="*/ 575787 w 4126207"/>
              <a:gd name="connsiteY3614" fmla="*/ 1120700 h 4072308"/>
              <a:gd name="connsiteX3615" fmla="*/ 592646 w 4126207"/>
              <a:gd name="connsiteY3615" fmla="*/ 1093459 h 4072308"/>
              <a:gd name="connsiteX3616" fmla="*/ 610954 w 4126207"/>
              <a:gd name="connsiteY3616" fmla="*/ 1066552 h 4072308"/>
              <a:gd name="connsiteX3617" fmla="*/ 565024 w 4126207"/>
              <a:gd name="connsiteY3617" fmla="*/ 1061074 h 4072308"/>
              <a:gd name="connsiteX3618" fmla="*/ 554737 w 4126207"/>
              <a:gd name="connsiteY3618" fmla="*/ 1070599 h 4072308"/>
              <a:gd name="connsiteX3619" fmla="*/ 544259 w 4126207"/>
              <a:gd name="connsiteY3619" fmla="*/ 1083934 h 4072308"/>
              <a:gd name="connsiteX3620" fmla="*/ 530353 w 4126207"/>
              <a:gd name="connsiteY3620" fmla="*/ 1104698 h 4072308"/>
              <a:gd name="connsiteX3621" fmla="*/ 523220 w 4126207"/>
              <a:gd name="connsiteY3621" fmla="*/ 1114712 h 4072308"/>
              <a:gd name="connsiteX3622" fmla="*/ 515736 w 4126207"/>
              <a:gd name="connsiteY3622" fmla="*/ 1123375 h 4072308"/>
              <a:gd name="connsiteX3623" fmla="*/ 515910 w 4126207"/>
              <a:gd name="connsiteY3623" fmla="*/ 1123916 h 4072308"/>
              <a:gd name="connsiteX3624" fmla="*/ 530828 w 4126207"/>
              <a:gd name="connsiteY3624" fmla="*/ 1104889 h 4072308"/>
              <a:gd name="connsiteX3625" fmla="*/ 544735 w 4126207"/>
              <a:gd name="connsiteY3625" fmla="*/ 1084125 h 4072308"/>
              <a:gd name="connsiteX3626" fmla="*/ 555213 w 4126207"/>
              <a:gd name="connsiteY3626" fmla="*/ 1070790 h 4072308"/>
              <a:gd name="connsiteX3627" fmla="*/ 564901 w 4126207"/>
              <a:gd name="connsiteY3627" fmla="*/ 1061820 h 4072308"/>
              <a:gd name="connsiteX3628" fmla="*/ 3381816 w 4126207"/>
              <a:gd name="connsiteY3628" fmla="*/ 1059061 h 4072308"/>
              <a:gd name="connsiteX3629" fmla="*/ 3382518 w 4126207"/>
              <a:gd name="connsiteY3629" fmla="*/ 1060946 h 4072308"/>
              <a:gd name="connsiteX3630" fmla="*/ 3388424 w 4126207"/>
              <a:gd name="connsiteY3630" fmla="*/ 1066884 h 4072308"/>
              <a:gd name="connsiteX3631" fmla="*/ 3402187 w 4126207"/>
              <a:gd name="connsiteY3631" fmla="*/ 1086696 h 4072308"/>
              <a:gd name="connsiteX3632" fmla="*/ 3418370 w 4126207"/>
              <a:gd name="connsiteY3632" fmla="*/ 1111950 h 4072308"/>
              <a:gd name="connsiteX3633" fmla="*/ 3419476 w 4126207"/>
              <a:gd name="connsiteY3633" fmla="*/ 1113081 h 4072308"/>
              <a:gd name="connsiteX3634" fmla="*/ 3436762 w 4126207"/>
              <a:gd name="connsiteY3634" fmla="*/ 1140814 h 4072308"/>
              <a:gd name="connsiteX3635" fmla="*/ 3436704 w 4126207"/>
              <a:gd name="connsiteY3635" fmla="*/ 1140589 h 4072308"/>
              <a:gd name="connsiteX3636" fmla="*/ 3418903 w 4126207"/>
              <a:gd name="connsiteY3636" fmla="*/ 1112032 h 4072308"/>
              <a:gd name="connsiteX3637" fmla="*/ 3388233 w 4126207"/>
              <a:gd name="connsiteY3637" fmla="*/ 1065836 h 4072308"/>
              <a:gd name="connsiteX3638" fmla="*/ 3381816 w 4126207"/>
              <a:gd name="connsiteY3638" fmla="*/ 1059061 h 4072308"/>
              <a:gd name="connsiteX3639" fmla="*/ 537468 w 4126207"/>
              <a:gd name="connsiteY3639" fmla="*/ 1056157 h 4072308"/>
              <a:gd name="connsiteX3640" fmla="*/ 528537 w 4126207"/>
              <a:gd name="connsiteY3640" fmla="*/ 1067560 h 4072308"/>
              <a:gd name="connsiteX3641" fmla="*/ 528567 w 4126207"/>
              <a:gd name="connsiteY3641" fmla="*/ 1067765 h 4072308"/>
              <a:gd name="connsiteX3642" fmla="*/ 537585 w 4126207"/>
              <a:gd name="connsiteY3642" fmla="*/ 1056251 h 4072308"/>
              <a:gd name="connsiteX3643" fmla="*/ 417452 w 4126207"/>
              <a:gd name="connsiteY3643" fmla="*/ 1044503 h 4072308"/>
              <a:gd name="connsiteX3644" fmla="*/ 417374 w 4126207"/>
              <a:gd name="connsiteY3644" fmla="*/ 1044692 h 4072308"/>
              <a:gd name="connsiteX3645" fmla="*/ 419576 w 4126207"/>
              <a:gd name="connsiteY3645" fmla="*/ 1045930 h 4072308"/>
              <a:gd name="connsiteX3646" fmla="*/ 425023 w 4126207"/>
              <a:gd name="connsiteY3646" fmla="*/ 1048450 h 4072308"/>
              <a:gd name="connsiteX3647" fmla="*/ 425066 w 4126207"/>
              <a:gd name="connsiteY3647" fmla="*/ 1048227 h 4072308"/>
              <a:gd name="connsiteX3648" fmla="*/ 419482 w 4126207"/>
              <a:gd name="connsiteY3648" fmla="*/ 1045644 h 4072308"/>
              <a:gd name="connsiteX3649" fmla="*/ 525589 w 4126207"/>
              <a:gd name="connsiteY3649" fmla="*/ 1039628 h 4072308"/>
              <a:gd name="connsiteX3650" fmla="*/ 507492 w 4126207"/>
              <a:gd name="connsiteY3650" fmla="*/ 1066122 h 4072308"/>
              <a:gd name="connsiteX3651" fmla="*/ 482061 w 4126207"/>
              <a:gd name="connsiteY3651" fmla="*/ 1118890 h 4072308"/>
              <a:gd name="connsiteX3652" fmla="*/ 485693 w 4126207"/>
              <a:gd name="connsiteY3652" fmla="*/ 1116616 h 4072308"/>
              <a:gd name="connsiteX3653" fmla="*/ 485854 w 4126207"/>
              <a:gd name="connsiteY3653" fmla="*/ 1116349 h 4072308"/>
              <a:gd name="connsiteX3654" fmla="*/ 482251 w 4126207"/>
              <a:gd name="connsiteY3654" fmla="*/ 1118604 h 4072308"/>
              <a:gd name="connsiteX3655" fmla="*/ 507683 w 4126207"/>
              <a:gd name="connsiteY3655" fmla="*/ 1065836 h 4072308"/>
              <a:gd name="connsiteX3656" fmla="*/ 518789 w 4126207"/>
              <a:gd name="connsiteY3656" fmla="*/ 1049023 h 4072308"/>
              <a:gd name="connsiteX3657" fmla="*/ 525834 w 4126207"/>
              <a:gd name="connsiteY3657" fmla="*/ 1039729 h 4072308"/>
              <a:gd name="connsiteX3658" fmla="*/ 3354336 w 4126207"/>
              <a:gd name="connsiteY3658" fmla="*/ 1035711 h 4072308"/>
              <a:gd name="connsiteX3659" fmla="*/ 3353467 w 4126207"/>
              <a:gd name="connsiteY3659" fmla="*/ 1037547 h 4072308"/>
              <a:gd name="connsiteX3660" fmla="*/ 3353856 w 4126207"/>
              <a:gd name="connsiteY3660" fmla="*/ 1038176 h 4072308"/>
              <a:gd name="connsiteX3661" fmla="*/ 3354527 w 4126207"/>
              <a:gd name="connsiteY3661" fmla="*/ 1036758 h 4072308"/>
              <a:gd name="connsiteX3662" fmla="*/ 3384423 w 4126207"/>
              <a:gd name="connsiteY3662" fmla="*/ 1074504 h 4072308"/>
              <a:gd name="connsiteX3663" fmla="*/ 3402707 w 4126207"/>
              <a:gd name="connsiteY3663" fmla="*/ 1112584 h 4072308"/>
              <a:gd name="connsiteX3664" fmla="*/ 3405134 w 4126207"/>
              <a:gd name="connsiteY3664" fmla="*/ 1119263 h 4072308"/>
              <a:gd name="connsiteX3665" fmla="*/ 3405568 w 4126207"/>
              <a:gd name="connsiteY3665" fmla="*/ 1119938 h 4072308"/>
              <a:gd name="connsiteX3666" fmla="*/ 3406387 w 4126207"/>
              <a:gd name="connsiteY3666" fmla="*/ 1122055 h 4072308"/>
              <a:gd name="connsiteX3667" fmla="*/ 3421476 w 4126207"/>
              <a:gd name="connsiteY3667" fmla="*/ 1147752 h 4072308"/>
              <a:gd name="connsiteX3668" fmla="*/ 3439002 w 4126207"/>
              <a:gd name="connsiteY3668" fmla="*/ 1179375 h 4072308"/>
              <a:gd name="connsiteX3669" fmla="*/ 3444409 w 4126207"/>
              <a:gd name="connsiteY3669" fmla="*/ 1189924 h 4072308"/>
              <a:gd name="connsiteX3670" fmla="*/ 3445059 w 4126207"/>
              <a:gd name="connsiteY3670" fmla="*/ 1192787 h 4072308"/>
              <a:gd name="connsiteX3671" fmla="*/ 3445527 w 4126207"/>
              <a:gd name="connsiteY3671" fmla="*/ 1193329 h 4072308"/>
              <a:gd name="connsiteX3672" fmla="*/ 3439383 w 4126207"/>
              <a:gd name="connsiteY3672" fmla="*/ 1179374 h 4072308"/>
              <a:gd name="connsiteX3673" fmla="*/ 3421857 w 4126207"/>
              <a:gd name="connsiteY3673" fmla="*/ 1147752 h 4072308"/>
              <a:gd name="connsiteX3674" fmla="*/ 3406140 w 4126207"/>
              <a:gd name="connsiteY3674" fmla="*/ 1120986 h 4072308"/>
              <a:gd name="connsiteX3675" fmla="*/ 3384805 w 4126207"/>
              <a:gd name="connsiteY3675" fmla="*/ 1074504 h 4072308"/>
              <a:gd name="connsiteX3676" fmla="*/ 3386926 w 4126207"/>
              <a:gd name="connsiteY3676" fmla="*/ 1073147 h 4072308"/>
              <a:gd name="connsiteX3677" fmla="*/ 3386804 w 4126207"/>
              <a:gd name="connsiteY3677" fmla="*/ 1072980 h 4072308"/>
              <a:gd name="connsiteX3678" fmla="*/ 3386438 w 4126207"/>
              <a:gd name="connsiteY3678" fmla="*/ 1072045 h 4072308"/>
              <a:gd name="connsiteX3679" fmla="*/ 3384233 w 4126207"/>
              <a:gd name="connsiteY3679" fmla="*/ 1073456 h 4072308"/>
              <a:gd name="connsiteX3680" fmla="*/ 3354336 w 4126207"/>
              <a:gd name="connsiteY3680" fmla="*/ 1035711 h 4072308"/>
              <a:gd name="connsiteX3681" fmla="*/ 460534 w 4126207"/>
              <a:gd name="connsiteY3681" fmla="*/ 1030975 h 4072308"/>
              <a:gd name="connsiteX3682" fmla="*/ 460058 w 4126207"/>
              <a:gd name="connsiteY3682" fmla="*/ 1031582 h 4072308"/>
              <a:gd name="connsiteX3683" fmla="*/ 460058 w 4126207"/>
              <a:gd name="connsiteY3683" fmla="*/ 1035166 h 4072308"/>
              <a:gd name="connsiteX3684" fmla="*/ 444342 w 4126207"/>
              <a:gd name="connsiteY3684" fmla="*/ 1065837 h 4072308"/>
              <a:gd name="connsiteX3685" fmla="*/ 429959 w 4126207"/>
              <a:gd name="connsiteY3685" fmla="*/ 1081839 h 4072308"/>
              <a:gd name="connsiteX3686" fmla="*/ 415195 w 4126207"/>
              <a:gd name="connsiteY3686" fmla="*/ 1104889 h 4072308"/>
              <a:gd name="connsiteX3687" fmla="*/ 402934 w 4126207"/>
              <a:gd name="connsiteY3687" fmla="*/ 1125944 h 4072308"/>
              <a:gd name="connsiteX3688" fmla="*/ 402372 w 4126207"/>
              <a:gd name="connsiteY3688" fmla="*/ 1127237 h 4072308"/>
              <a:gd name="connsiteX3689" fmla="*/ 415386 w 4126207"/>
              <a:gd name="connsiteY3689" fmla="*/ 1104889 h 4072308"/>
              <a:gd name="connsiteX3690" fmla="*/ 430150 w 4126207"/>
              <a:gd name="connsiteY3690" fmla="*/ 1081839 h 4072308"/>
              <a:gd name="connsiteX3691" fmla="*/ 444532 w 4126207"/>
              <a:gd name="connsiteY3691" fmla="*/ 1065837 h 4072308"/>
              <a:gd name="connsiteX3692" fmla="*/ 435960 w 4126207"/>
              <a:gd name="connsiteY3692" fmla="*/ 1095269 h 4072308"/>
              <a:gd name="connsiteX3693" fmla="*/ 436041 w 4126207"/>
              <a:gd name="connsiteY3693" fmla="*/ 1095144 h 4072308"/>
              <a:gd name="connsiteX3694" fmla="*/ 434018 w 4126207"/>
              <a:gd name="connsiteY3694" fmla="*/ 1093650 h 4072308"/>
              <a:gd name="connsiteX3695" fmla="*/ 444913 w 4126207"/>
              <a:gd name="connsiteY3695" fmla="*/ 1065932 h 4072308"/>
              <a:gd name="connsiteX3696" fmla="*/ 460534 w 4126207"/>
              <a:gd name="connsiteY3696" fmla="*/ 1034976 h 4072308"/>
              <a:gd name="connsiteX3697" fmla="*/ 460534 w 4126207"/>
              <a:gd name="connsiteY3697" fmla="*/ 1030975 h 4072308"/>
              <a:gd name="connsiteX3698" fmla="*/ 3320225 w 4126207"/>
              <a:gd name="connsiteY3698" fmla="*/ 1026101 h 4072308"/>
              <a:gd name="connsiteX3699" fmla="*/ 3319939 w 4126207"/>
              <a:gd name="connsiteY3699" fmla="*/ 1027260 h 4072308"/>
              <a:gd name="connsiteX3700" fmla="*/ 3339846 w 4126207"/>
              <a:gd name="connsiteY3700" fmla="*/ 1063741 h 4072308"/>
              <a:gd name="connsiteX3701" fmla="*/ 3353276 w 4126207"/>
              <a:gd name="connsiteY3701" fmla="*/ 1085934 h 4072308"/>
              <a:gd name="connsiteX3702" fmla="*/ 3367468 w 4126207"/>
              <a:gd name="connsiteY3702" fmla="*/ 1110318 h 4072308"/>
              <a:gd name="connsiteX3703" fmla="*/ 3426123 w 4126207"/>
              <a:gd name="connsiteY3703" fmla="*/ 1207241 h 4072308"/>
              <a:gd name="connsiteX3704" fmla="*/ 3443265 w 4126207"/>
              <a:gd name="connsiteY3704" fmla="*/ 1232780 h 4072308"/>
              <a:gd name="connsiteX3705" fmla="*/ 3443859 w 4126207"/>
              <a:gd name="connsiteY3705" fmla="*/ 1232047 h 4072308"/>
              <a:gd name="connsiteX3706" fmla="*/ 3367659 w 4126207"/>
              <a:gd name="connsiteY3706" fmla="*/ 1108984 h 4072308"/>
              <a:gd name="connsiteX3707" fmla="*/ 3353467 w 4126207"/>
              <a:gd name="connsiteY3707" fmla="*/ 1084600 h 4072308"/>
              <a:gd name="connsiteX3708" fmla="*/ 3340036 w 4126207"/>
              <a:gd name="connsiteY3708" fmla="*/ 1062407 h 4072308"/>
              <a:gd name="connsiteX3709" fmla="*/ 563103 w 4126207"/>
              <a:gd name="connsiteY3709" fmla="*/ 1015054 h 4072308"/>
              <a:gd name="connsiteX3710" fmla="*/ 543898 w 4126207"/>
              <a:gd name="connsiteY3710" fmla="*/ 1045855 h 4072308"/>
              <a:gd name="connsiteX3711" fmla="*/ 554868 w 4126207"/>
              <a:gd name="connsiteY3711" fmla="*/ 1028927 h 4072308"/>
              <a:gd name="connsiteX3712" fmla="*/ 757904 w 4126207"/>
              <a:gd name="connsiteY3712" fmla="*/ 1009523 h 4072308"/>
              <a:gd name="connsiteX3713" fmla="*/ 756226 w 4126207"/>
              <a:gd name="connsiteY3713" fmla="*/ 1009703 h 4072308"/>
              <a:gd name="connsiteX3714" fmla="*/ 752335 w 4126207"/>
              <a:gd name="connsiteY3714" fmla="*/ 1012486 h 4072308"/>
              <a:gd name="connsiteX3715" fmla="*/ 750760 w 4126207"/>
              <a:gd name="connsiteY3715" fmla="*/ 1014687 h 4072308"/>
              <a:gd name="connsiteX3716" fmla="*/ 731140 w 4126207"/>
              <a:gd name="connsiteY3716" fmla="*/ 1034308 h 4072308"/>
              <a:gd name="connsiteX3717" fmla="*/ 750856 w 4126207"/>
              <a:gd name="connsiteY3717" fmla="*/ 1014592 h 4072308"/>
              <a:gd name="connsiteX3718" fmla="*/ 756012 w 4126207"/>
              <a:gd name="connsiteY3718" fmla="*/ 1010589 h 4072308"/>
              <a:gd name="connsiteX3719" fmla="*/ 759246 w 4126207"/>
              <a:gd name="connsiteY3719" fmla="*/ 1009379 h 4072308"/>
              <a:gd name="connsiteX3720" fmla="*/ 759033 w 4126207"/>
              <a:gd name="connsiteY3720" fmla="*/ 1009402 h 4072308"/>
              <a:gd name="connsiteX3721" fmla="*/ 758296 w 4126207"/>
              <a:gd name="connsiteY3721" fmla="*/ 1010720 h 4072308"/>
              <a:gd name="connsiteX3722" fmla="*/ 744284 w 4126207"/>
              <a:gd name="connsiteY3722" fmla="*/ 999352 h 4072308"/>
              <a:gd name="connsiteX3723" fmla="*/ 728948 w 4126207"/>
              <a:gd name="connsiteY3723" fmla="*/ 1016592 h 4072308"/>
              <a:gd name="connsiteX3724" fmla="*/ 715899 w 4126207"/>
              <a:gd name="connsiteY3724" fmla="*/ 1032213 h 4072308"/>
              <a:gd name="connsiteX3725" fmla="*/ 661607 w 4126207"/>
              <a:gd name="connsiteY3725" fmla="*/ 1112223 h 4072308"/>
              <a:gd name="connsiteX3726" fmla="*/ 634365 w 4126207"/>
              <a:gd name="connsiteY3726" fmla="*/ 1167849 h 4072308"/>
              <a:gd name="connsiteX3727" fmla="*/ 598837 w 4126207"/>
              <a:gd name="connsiteY3727" fmla="*/ 1241953 h 4072308"/>
              <a:gd name="connsiteX3728" fmla="*/ 582168 w 4126207"/>
              <a:gd name="connsiteY3728" fmla="*/ 1282149 h 4072308"/>
              <a:gd name="connsiteX3729" fmla="*/ 580454 w 4126207"/>
              <a:gd name="connsiteY3729" fmla="*/ 1298056 h 4072308"/>
              <a:gd name="connsiteX3730" fmla="*/ 580579 w 4126207"/>
              <a:gd name="connsiteY3730" fmla="*/ 1297951 h 4072308"/>
              <a:gd name="connsiteX3731" fmla="*/ 582169 w 4126207"/>
              <a:gd name="connsiteY3731" fmla="*/ 1283196 h 4072308"/>
              <a:gd name="connsiteX3732" fmla="*/ 598837 w 4126207"/>
              <a:gd name="connsiteY3732" fmla="*/ 1243001 h 4072308"/>
              <a:gd name="connsiteX3733" fmla="*/ 634366 w 4126207"/>
              <a:gd name="connsiteY3733" fmla="*/ 1168896 h 4072308"/>
              <a:gd name="connsiteX3734" fmla="*/ 661607 w 4126207"/>
              <a:gd name="connsiteY3734" fmla="*/ 1113270 h 4072308"/>
              <a:gd name="connsiteX3735" fmla="*/ 715900 w 4126207"/>
              <a:gd name="connsiteY3735" fmla="*/ 1033260 h 4072308"/>
              <a:gd name="connsiteX3736" fmla="*/ 728949 w 4126207"/>
              <a:gd name="connsiteY3736" fmla="*/ 1017640 h 4072308"/>
              <a:gd name="connsiteX3737" fmla="*/ 742280 w 4126207"/>
              <a:gd name="connsiteY3737" fmla="*/ 1002653 h 4072308"/>
              <a:gd name="connsiteX3738" fmla="*/ 813223 w 4126207"/>
              <a:gd name="connsiteY3738" fmla="*/ 993553 h 4072308"/>
              <a:gd name="connsiteX3739" fmla="*/ 811944 w 4126207"/>
              <a:gd name="connsiteY3739" fmla="*/ 994437 h 4072308"/>
              <a:gd name="connsiteX3740" fmla="*/ 813055 w 4126207"/>
              <a:gd name="connsiteY3740" fmla="*/ 993732 h 4072308"/>
              <a:gd name="connsiteX3741" fmla="*/ 594374 w 4126207"/>
              <a:gd name="connsiteY3741" fmla="*/ 977719 h 4072308"/>
              <a:gd name="connsiteX3742" fmla="*/ 595825 w 4126207"/>
              <a:gd name="connsiteY3742" fmla="*/ 980243 h 4072308"/>
              <a:gd name="connsiteX3743" fmla="*/ 591312 w 4126207"/>
              <a:gd name="connsiteY3743" fmla="*/ 992304 h 4072308"/>
              <a:gd name="connsiteX3744" fmla="*/ 536659 w 4126207"/>
              <a:gd name="connsiteY3744" fmla="*/ 1077999 h 4072308"/>
              <a:gd name="connsiteX3745" fmla="*/ 536609 w 4126207"/>
              <a:gd name="connsiteY3745" fmla="*/ 1078175 h 4072308"/>
              <a:gd name="connsiteX3746" fmla="*/ 536639 w 4126207"/>
              <a:gd name="connsiteY3746" fmla="*/ 1078123 h 4072308"/>
              <a:gd name="connsiteX3747" fmla="*/ 591313 w 4126207"/>
              <a:gd name="connsiteY3747" fmla="*/ 992398 h 4072308"/>
              <a:gd name="connsiteX3748" fmla="*/ 596183 w 4126207"/>
              <a:gd name="connsiteY3748" fmla="*/ 980730 h 4072308"/>
              <a:gd name="connsiteX3749" fmla="*/ 448549 w 4126207"/>
              <a:gd name="connsiteY3749" fmla="*/ 972614 h 4072308"/>
              <a:gd name="connsiteX3750" fmla="*/ 443770 w 4126207"/>
              <a:gd name="connsiteY3750" fmla="*/ 974873 h 4072308"/>
              <a:gd name="connsiteX3751" fmla="*/ 416910 w 4126207"/>
              <a:gd name="connsiteY3751" fmla="*/ 1007734 h 4072308"/>
              <a:gd name="connsiteX3752" fmla="*/ 372143 w 4126207"/>
              <a:gd name="connsiteY3752" fmla="*/ 1079267 h 4072308"/>
              <a:gd name="connsiteX3753" fmla="*/ 336138 w 4126207"/>
              <a:gd name="connsiteY3753" fmla="*/ 1143179 h 4072308"/>
              <a:gd name="connsiteX3754" fmla="*/ 317088 w 4126207"/>
              <a:gd name="connsiteY3754" fmla="*/ 1170611 h 4072308"/>
              <a:gd name="connsiteX3755" fmla="*/ 277940 w 4126207"/>
              <a:gd name="connsiteY3755" fmla="*/ 1245954 h 4072308"/>
              <a:gd name="connsiteX3756" fmla="*/ 245841 w 4126207"/>
              <a:gd name="connsiteY3756" fmla="*/ 1324154 h 4072308"/>
              <a:gd name="connsiteX3757" fmla="*/ 242195 w 4126207"/>
              <a:gd name="connsiteY3757" fmla="*/ 1328619 h 4072308"/>
              <a:gd name="connsiteX3758" fmla="*/ 242173 w 4126207"/>
              <a:gd name="connsiteY3758" fmla="*/ 1329048 h 4072308"/>
              <a:gd name="connsiteX3759" fmla="*/ 245936 w 4126207"/>
              <a:gd name="connsiteY3759" fmla="*/ 1324441 h 4072308"/>
              <a:gd name="connsiteX3760" fmla="*/ 278035 w 4126207"/>
              <a:gd name="connsiteY3760" fmla="*/ 1246240 h 4072308"/>
              <a:gd name="connsiteX3761" fmla="*/ 317183 w 4126207"/>
              <a:gd name="connsiteY3761" fmla="*/ 1170898 h 4072308"/>
              <a:gd name="connsiteX3762" fmla="*/ 336233 w 4126207"/>
              <a:gd name="connsiteY3762" fmla="*/ 1143466 h 4072308"/>
              <a:gd name="connsiteX3763" fmla="*/ 372237 w 4126207"/>
              <a:gd name="connsiteY3763" fmla="*/ 1079553 h 4072308"/>
              <a:gd name="connsiteX3764" fmla="*/ 417005 w 4126207"/>
              <a:gd name="connsiteY3764" fmla="*/ 1008020 h 4072308"/>
              <a:gd name="connsiteX3765" fmla="*/ 443865 w 4126207"/>
              <a:gd name="connsiteY3765" fmla="*/ 975159 h 4072308"/>
              <a:gd name="connsiteX3766" fmla="*/ 448475 w 4126207"/>
              <a:gd name="connsiteY3766" fmla="*/ 972980 h 4072308"/>
              <a:gd name="connsiteX3767" fmla="*/ 3361426 w 4126207"/>
              <a:gd name="connsiteY3767" fmla="*/ 971872 h 4072308"/>
              <a:gd name="connsiteX3768" fmla="*/ 3360923 w 4126207"/>
              <a:gd name="connsiteY3768" fmla="*/ 975951 h 4072308"/>
              <a:gd name="connsiteX3769" fmla="*/ 3361689 w 4126207"/>
              <a:gd name="connsiteY3769" fmla="*/ 978115 h 4072308"/>
              <a:gd name="connsiteX3770" fmla="*/ 3361707 w 4126207"/>
              <a:gd name="connsiteY3770" fmla="*/ 978540 h 4072308"/>
              <a:gd name="connsiteX3771" fmla="*/ 3363391 w 4126207"/>
              <a:gd name="connsiteY3771" fmla="*/ 982923 h 4072308"/>
              <a:gd name="connsiteX3772" fmla="*/ 3364031 w 4126207"/>
              <a:gd name="connsiteY3772" fmla="*/ 984731 h 4072308"/>
              <a:gd name="connsiteX3773" fmla="*/ 3369088 w 4126207"/>
              <a:gd name="connsiteY3773" fmla="*/ 1001447 h 4072308"/>
              <a:gd name="connsiteX3774" fmla="*/ 3360135 w 4126207"/>
              <a:gd name="connsiteY3774" fmla="*/ 987636 h 4072308"/>
              <a:gd name="connsiteX3775" fmla="*/ 3354992 w 4126207"/>
              <a:gd name="connsiteY3775" fmla="*/ 980360 h 4072308"/>
              <a:gd name="connsiteX3776" fmla="*/ 3360134 w 4126207"/>
              <a:gd name="connsiteY3776" fmla="*/ 987636 h 4072308"/>
              <a:gd name="connsiteX3777" fmla="*/ 3369088 w 4126207"/>
              <a:gd name="connsiteY3777" fmla="*/ 1001447 h 4072308"/>
              <a:gd name="connsiteX3778" fmla="*/ 3367084 w 4126207"/>
              <a:gd name="connsiteY3778" fmla="*/ 1007446 h 4072308"/>
              <a:gd name="connsiteX3779" fmla="*/ 3367088 w 4126207"/>
              <a:gd name="connsiteY3779" fmla="*/ 1007448 h 4072308"/>
              <a:gd name="connsiteX3780" fmla="*/ 3369089 w 4126207"/>
              <a:gd name="connsiteY3780" fmla="*/ 1001447 h 4072308"/>
              <a:gd name="connsiteX3781" fmla="*/ 3366630 w 4126207"/>
              <a:gd name="connsiteY3781" fmla="*/ 991351 h 4072308"/>
              <a:gd name="connsiteX3782" fmla="*/ 3363391 w 4126207"/>
              <a:gd name="connsiteY3782" fmla="*/ 982923 h 4072308"/>
              <a:gd name="connsiteX3783" fmla="*/ 3361689 w 4126207"/>
              <a:gd name="connsiteY3783" fmla="*/ 978115 h 4072308"/>
              <a:gd name="connsiteX3784" fmla="*/ 3361427 w 4126207"/>
              <a:gd name="connsiteY3784" fmla="*/ 971872 h 4072308"/>
              <a:gd name="connsiteX3785" fmla="*/ 838620 w 4126207"/>
              <a:gd name="connsiteY3785" fmla="*/ 960249 h 4072308"/>
              <a:gd name="connsiteX3786" fmla="*/ 807530 w 4126207"/>
              <a:gd name="connsiteY3786" fmla="*/ 997161 h 4072308"/>
              <a:gd name="connsiteX3787" fmla="*/ 807407 w 4126207"/>
              <a:gd name="connsiteY3787" fmla="*/ 997318 h 4072308"/>
              <a:gd name="connsiteX3788" fmla="*/ 808411 w 4126207"/>
              <a:gd name="connsiteY3788" fmla="*/ 996681 h 4072308"/>
              <a:gd name="connsiteX3789" fmla="*/ 838734 w 4126207"/>
              <a:gd name="connsiteY3789" fmla="*/ 960677 h 4072308"/>
              <a:gd name="connsiteX3790" fmla="*/ 3215388 w 4126207"/>
              <a:gd name="connsiteY3790" fmla="*/ 953688 h 4072308"/>
              <a:gd name="connsiteX3791" fmla="*/ 3247168 w 4126207"/>
              <a:gd name="connsiteY3791" fmla="*/ 991065 h 4072308"/>
              <a:gd name="connsiteX3792" fmla="*/ 3246952 w 4126207"/>
              <a:gd name="connsiteY3792" fmla="*/ 990528 h 4072308"/>
              <a:gd name="connsiteX3793" fmla="*/ 794153 w 4126207"/>
              <a:gd name="connsiteY3793" fmla="*/ 944122 h 4072308"/>
              <a:gd name="connsiteX3794" fmla="*/ 760762 w 4126207"/>
              <a:gd name="connsiteY3794" fmla="*/ 987350 h 4072308"/>
              <a:gd name="connsiteX3795" fmla="*/ 724472 w 4126207"/>
              <a:gd name="connsiteY3795" fmla="*/ 1035737 h 4072308"/>
              <a:gd name="connsiteX3796" fmla="*/ 715968 w 4126207"/>
              <a:gd name="connsiteY3796" fmla="*/ 1045045 h 4072308"/>
              <a:gd name="connsiteX3797" fmla="*/ 714674 w 4126207"/>
              <a:gd name="connsiteY3797" fmla="*/ 1045616 h 4072308"/>
              <a:gd name="connsiteX3798" fmla="*/ 713935 w 4126207"/>
              <a:gd name="connsiteY3798" fmla="*/ 1046810 h 4072308"/>
              <a:gd name="connsiteX3799" fmla="*/ 715687 w 4126207"/>
              <a:gd name="connsiteY3799" fmla="*/ 1045771 h 4072308"/>
              <a:gd name="connsiteX3800" fmla="*/ 724008 w 4126207"/>
              <a:gd name="connsiteY3800" fmla="*/ 1036591 h 4072308"/>
              <a:gd name="connsiteX3801" fmla="*/ 723995 w 4126207"/>
              <a:gd name="connsiteY3801" fmla="*/ 1036595 h 4072308"/>
              <a:gd name="connsiteX3802" fmla="*/ 760285 w 4126207"/>
              <a:gd name="connsiteY3802" fmla="*/ 988208 h 4072308"/>
              <a:gd name="connsiteX3803" fmla="*/ 793909 w 4126207"/>
              <a:gd name="connsiteY3803" fmla="*/ 944679 h 4072308"/>
              <a:gd name="connsiteX3804" fmla="*/ 3274620 w 4126207"/>
              <a:gd name="connsiteY3804" fmla="*/ 929082 h 4072308"/>
              <a:gd name="connsiteX3805" fmla="*/ 3274600 w 4126207"/>
              <a:gd name="connsiteY3805" fmla="*/ 929343 h 4072308"/>
              <a:gd name="connsiteX3806" fmla="*/ 3277709 w 4126207"/>
              <a:gd name="connsiteY3806" fmla="*/ 938197 h 4072308"/>
              <a:gd name="connsiteX3807" fmla="*/ 3277874 w 4126207"/>
              <a:gd name="connsiteY3807" fmla="*/ 938296 h 4072308"/>
              <a:gd name="connsiteX3808" fmla="*/ 868599 w 4126207"/>
              <a:gd name="connsiteY3808" fmla="*/ 925599 h 4072308"/>
              <a:gd name="connsiteX3809" fmla="*/ 860742 w 4126207"/>
              <a:gd name="connsiteY3809" fmla="*/ 934631 h 4072308"/>
              <a:gd name="connsiteX3810" fmla="*/ 861312 w 4126207"/>
              <a:gd name="connsiteY3810" fmla="*/ 934070 h 4072308"/>
              <a:gd name="connsiteX3811" fmla="*/ 759239 w 4126207"/>
              <a:gd name="connsiteY3811" fmla="*/ 913913 h 4072308"/>
              <a:gd name="connsiteX3812" fmla="*/ 738760 w 4126207"/>
              <a:gd name="connsiteY3812" fmla="*/ 931724 h 4072308"/>
              <a:gd name="connsiteX3813" fmla="*/ 696469 w 4126207"/>
              <a:gd name="connsiteY3813" fmla="*/ 980588 h 4072308"/>
              <a:gd name="connsiteX3814" fmla="*/ 662369 w 4126207"/>
              <a:gd name="connsiteY3814" fmla="*/ 1021259 h 4072308"/>
              <a:gd name="connsiteX3815" fmla="*/ 633794 w 4126207"/>
              <a:gd name="connsiteY3815" fmla="*/ 1054121 h 4072308"/>
              <a:gd name="connsiteX3816" fmla="*/ 610172 w 4126207"/>
              <a:gd name="connsiteY3816" fmla="*/ 1080886 h 4072308"/>
              <a:gd name="connsiteX3817" fmla="*/ 601533 w 4126207"/>
              <a:gd name="connsiteY3817" fmla="*/ 1090229 h 4072308"/>
              <a:gd name="connsiteX3818" fmla="*/ 597399 w 4126207"/>
              <a:gd name="connsiteY3818" fmla="*/ 1093668 h 4072308"/>
              <a:gd name="connsiteX3819" fmla="*/ 597230 w 4126207"/>
              <a:gd name="connsiteY3819" fmla="*/ 1094126 h 4072308"/>
              <a:gd name="connsiteX3820" fmla="*/ 610553 w 4126207"/>
              <a:gd name="connsiteY3820" fmla="*/ 1080886 h 4072308"/>
              <a:gd name="connsiteX3821" fmla="*/ 634175 w 4126207"/>
              <a:gd name="connsiteY3821" fmla="*/ 1054120 h 4072308"/>
              <a:gd name="connsiteX3822" fmla="*/ 662750 w 4126207"/>
              <a:gd name="connsiteY3822" fmla="*/ 1021259 h 4072308"/>
              <a:gd name="connsiteX3823" fmla="*/ 696849 w 4126207"/>
              <a:gd name="connsiteY3823" fmla="*/ 980587 h 4072308"/>
              <a:gd name="connsiteX3824" fmla="*/ 739140 w 4126207"/>
              <a:gd name="connsiteY3824" fmla="*/ 931724 h 4072308"/>
              <a:gd name="connsiteX3825" fmla="*/ 753142 w 4126207"/>
              <a:gd name="connsiteY3825" fmla="*/ 917317 h 4072308"/>
              <a:gd name="connsiteX3826" fmla="*/ 759318 w 4126207"/>
              <a:gd name="connsiteY3826" fmla="*/ 913972 h 4072308"/>
              <a:gd name="connsiteX3827" fmla="*/ 883254 w 4126207"/>
              <a:gd name="connsiteY3827" fmla="*/ 912474 h 4072308"/>
              <a:gd name="connsiteX3828" fmla="*/ 879655 w 4126207"/>
              <a:gd name="connsiteY3828" fmla="*/ 914733 h 4072308"/>
              <a:gd name="connsiteX3829" fmla="*/ 883133 w 4126207"/>
              <a:gd name="connsiteY3829" fmla="*/ 912601 h 4072308"/>
              <a:gd name="connsiteX3830" fmla="*/ 905698 w 4126207"/>
              <a:gd name="connsiteY3830" fmla="*/ 910924 h 4072308"/>
              <a:gd name="connsiteX3831" fmla="*/ 905529 w 4126207"/>
              <a:gd name="connsiteY3831" fmla="*/ 910959 h 4072308"/>
              <a:gd name="connsiteX3832" fmla="*/ 903380 w 4126207"/>
              <a:gd name="connsiteY3832" fmla="*/ 917616 h 4072308"/>
              <a:gd name="connsiteX3833" fmla="*/ 897827 w 4126207"/>
              <a:gd name="connsiteY3833" fmla="*/ 928009 h 4072308"/>
              <a:gd name="connsiteX3834" fmla="*/ 880586 w 4126207"/>
              <a:gd name="connsiteY3834" fmla="*/ 951250 h 4072308"/>
              <a:gd name="connsiteX3835" fmla="*/ 848106 w 4126207"/>
              <a:gd name="connsiteY3835" fmla="*/ 989350 h 4072308"/>
              <a:gd name="connsiteX3836" fmla="*/ 835152 w 4126207"/>
              <a:gd name="connsiteY3836" fmla="*/ 1003542 h 4072308"/>
              <a:gd name="connsiteX3837" fmla="*/ 821912 w 4126207"/>
              <a:gd name="connsiteY3837" fmla="*/ 1020021 h 4072308"/>
              <a:gd name="connsiteX3838" fmla="*/ 798195 w 4126207"/>
              <a:gd name="connsiteY3838" fmla="*/ 1052310 h 4072308"/>
              <a:gd name="connsiteX3839" fmla="*/ 781145 w 4126207"/>
              <a:gd name="connsiteY3839" fmla="*/ 1073932 h 4072308"/>
              <a:gd name="connsiteX3840" fmla="*/ 768382 w 4126207"/>
              <a:gd name="connsiteY3840" fmla="*/ 1089267 h 4072308"/>
              <a:gd name="connsiteX3841" fmla="*/ 741121 w 4126207"/>
              <a:gd name="connsiteY3841" fmla="*/ 1128023 h 4072308"/>
              <a:gd name="connsiteX3842" fmla="*/ 733896 w 4126207"/>
              <a:gd name="connsiteY3842" fmla="*/ 1143520 h 4072308"/>
              <a:gd name="connsiteX3843" fmla="*/ 754257 w 4126207"/>
              <a:gd name="connsiteY3843" fmla="*/ 1117907 h 4072308"/>
              <a:gd name="connsiteX3844" fmla="*/ 842225 w 4126207"/>
              <a:gd name="connsiteY3844" fmla="*/ 1023009 h 4072308"/>
              <a:gd name="connsiteX3845" fmla="*/ 846552 w 4126207"/>
              <a:gd name="connsiteY3845" fmla="*/ 1019098 h 4072308"/>
              <a:gd name="connsiteX3846" fmla="*/ 855155 w 4126207"/>
              <a:gd name="connsiteY3846" fmla="*/ 1005639 h 4072308"/>
              <a:gd name="connsiteX3847" fmla="*/ 867336 w 4126207"/>
              <a:gd name="connsiteY3847" fmla="*/ 985422 h 4072308"/>
              <a:gd name="connsiteX3848" fmla="*/ 865183 w 4126207"/>
              <a:gd name="connsiteY3848" fmla="*/ 981400 h 4072308"/>
              <a:gd name="connsiteX3849" fmla="*/ 864966 w 4126207"/>
              <a:gd name="connsiteY3849" fmla="*/ 981635 h 4072308"/>
              <a:gd name="connsiteX3850" fmla="*/ 798291 w 4126207"/>
              <a:gd name="connsiteY3850" fmla="*/ 1052882 h 4072308"/>
              <a:gd name="connsiteX3851" fmla="*/ 822008 w 4126207"/>
              <a:gd name="connsiteY3851" fmla="*/ 1020592 h 4072308"/>
              <a:gd name="connsiteX3852" fmla="*/ 835248 w 4126207"/>
              <a:gd name="connsiteY3852" fmla="*/ 1004114 h 4072308"/>
              <a:gd name="connsiteX3853" fmla="*/ 848202 w 4126207"/>
              <a:gd name="connsiteY3853" fmla="*/ 989541 h 4072308"/>
              <a:gd name="connsiteX3854" fmla="*/ 880682 w 4126207"/>
              <a:gd name="connsiteY3854" fmla="*/ 951441 h 4072308"/>
              <a:gd name="connsiteX3855" fmla="*/ 897922 w 4126207"/>
              <a:gd name="connsiteY3855" fmla="*/ 928200 h 4072308"/>
              <a:gd name="connsiteX3856" fmla="*/ 905698 w 4126207"/>
              <a:gd name="connsiteY3856" fmla="*/ 910924 h 4072308"/>
              <a:gd name="connsiteX3857" fmla="*/ 967479 w 4126207"/>
              <a:gd name="connsiteY3857" fmla="*/ 908542 h 4072308"/>
              <a:gd name="connsiteX3858" fmla="*/ 955552 w 4126207"/>
              <a:gd name="connsiteY3858" fmla="*/ 912484 h 4072308"/>
              <a:gd name="connsiteX3859" fmla="*/ 955072 w 4126207"/>
              <a:gd name="connsiteY3859" fmla="*/ 912865 h 4072308"/>
              <a:gd name="connsiteX3860" fmla="*/ 928974 w 4126207"/>
              <a:gd name="connsiteY3860" fmla="*/ 934391 h 4072308"/>
              <a:gd name="connsiteX3861" fmla="*/ 929015 w 4126207"/>
              <a:gd name="connsiteY3861" fmla="*/ 934263 h 4072308"/>
              <a:gd name="connsiteX3862" fmla="*/ 902018 w 4126207"/>
              <a:gd name="connsiteY3862" fmla="*/ 962681 h 4072308"/>
              <a:gd name="connsiteX3863" fmla="*/ 877634 w 4126207"/>
              <a:gd name="connsiteY3863" fmla="*/ 990208 h 4072308"/>
              <a:gd name="connsiteX3864" fmla="*/ 872288 w 4126207"/>
              <a:gd name="connsiteY3864" fmla="*/ 995836 h 4072308"/>
              <a:gd name="connsiteX3865" fmla="*/ 967591 w 4126207"/>
              <a:gd name="connsiteY3865" fmla="*/ 909696 h 4072308"/>
              <a:gd name="connsiteX3866" fmla="*/ 3181963 w 4126207"/>
              <a:gd name="connsiteY3866" fmla="*/ 901934 h 4072308"/>
              <a:gd name="connsiteX3867" fmla="*/ 3182006 w 4126207"/>
              <a:gd name="connsiteY3867" fmla="*/ 901992 h 4072308"/>
              <a:gd name="connsiteX3868" fmla="*/ 3184470 w 4126207"/>
              <a:gd name="connsiteY3868" fmla="*/ 903101 h 4072308"/>
              <a:gd name="connsiteX3869" fmla="*/ 3202546 w 4126207"/>
              <a:gd name="connsiteY3869" fmla="*/ 919825 h 4072308"/>
              <a:gd name="connsiteX3870" fmla="*/ 3184744 w 4126207"/>
              <a:gd name="connsiteY3870" fmla="*/ 903196 h 4072308"/>
              <a:gd name="connsiteX3871" fmla="*/ 3181963 w 4126207"/>
              <a:gd name="connsiteY3871" fmla="*/ 901934 h 4072308"/>
              <a:gd name="connsiteX3872" fmla="*/ 838582 w 4126207"/>
              <a:gd name="connsiteY3872" fmla="*/ 900861 h 4072308"/>
              <a:gd name="connsiteX3873" fmla="*/ 837821 w 4126207"/>
              <a:gd name="connsiteY3873" fmla="*/ 900981 h 4072308"/>
              <a:gd name="connsiteX3874" fmla="*/ 831378 w 4126207"/>
              <a:gd name="connsiteY3874" fmla="*/ 910483 h 4072308"/>
              <a:gd name="connsiteX3875" fmla="*/ 822774 w 4126207"/>
              <a:gd name="connsiteY3875" fmla="*/ 922607 h 4072308"/>
              <a:gd name="connsiteX3876" fmla="*/ 822680 w 4126207"/>
              <a:gd name="connsiteY3876" fmla="*/ 923749 h 4072308"/>
              <a:gd name="connsiteX3877" fmla="*/ 831283 w 4126207"/>
              <a:gd name="connsiteY3877" fmla="*/ 911627 h 4072308"/>
              <a:gd name="connsiteX3878" fmla="*/ 838582 w 4126207"/>
              <a:gd name="connsiteY3878" fmla="*/ 900861 h 4072308"/>
              <a:gd name="connsiteX3879" fmla="*/ 792944 w 4126207"/>
              <a:gd name="connsiteY3879" fmla="*/ 898890 h 4072308"/>
              <a:gd name="connsiteX3880" fmla="*/ 770883 w 4126207"/>
              <a:gd name="connsiteY3880" fmla="*/ 923925 h 4072308"/>
              <a:gd name="connsiteX3881" fmla="*/ 758000 w 4126207"/>
              <a:gd name="connsiteY3881" fmla="*/ 937725 h 4072308"/>
              <a:gd name="connsiteX3882" fmla="*/ 752583 w 4126207"/>
              <a:gd name="connsiteY3882" fmla="*/ 942773 h 4072308"/>
              <a:gd name="connsiteX3883" fmla="*/ 752452 w 4126207"/>
              <a:gd name="connsiteY3883" fmla="*/ 941790 h 4072308"/>
              <a:gd name="connsiteX3884" fmla="*/ 752380 w 4126207"/>
              <a:gd name="connsiteY3884" fmla="*/ 941917 h 4072308"/>
              <a:gd name="connsiteX3885" fmla="*/ 758000 w 4126207"/>
              <a:gd name="connsiteY3885" fmla="*/ 938392 h 4072308"/>
              <a:gd name="connsiteX3886" fmla="*/ 770776 w 4126207"/>
              <a:gd name="connsiteY3886" fmla="*/ 924224 h 4072308"/>
              <a:gd name="connsiteX3887" fmla="*/ 792945 w 4126207"/>
              <a:gd name="connsiteY3887" fmla="*/ 898891 h 4072308"/>
              <a:gd name="connsiteX3888" fmla="*/ 430879 w 4126207"/>
              <a:gd name="connsiteY3888" fmla="*/ 896772 h 4072308"/>
              <a:gd name="connsiteX3889" fmla="*/ 398370 w 4126207"/>
              <a:gd name="connsiteY3889" fmla="*/ 946337 h 4072308"/>
              <a:gd name="connsiteX3890" fmla="*/ 398431 w 4126207"/>
              <a:gd name="connsiteY3890" fmla="*/ 946393 h 4072308"/>
              <a:gd name="connsiteX3891" fmla="*/ 430879 w 4126207"/>
              <a:gd name="connsiteY3891" fmla="*/ 896772 h 4072308"/>
              <a:gd name="connsiteX3892" fmla="*/ 804053 w 4126207"/>
              <a:gd name="connsiteY3892" fmla="*/ 895624 h 4072308"/>
              <a:gd name="connsiteX3893" fmla="*/ 796576 w 4126207"/>
              <a:gd name="connsiteY3893" fmla="*/ 901244 h 4072308"/>
              <a:gd name="connsiteX3894" fmla="*/ 796490 w 4126207"/>
              <a:gd name="connsiteY3894" fmla="*/ 901169 h 4072308"/>
              <a:gd name="connsiteX3895" fmla="*/ 770478 w 4126207"/>
              <a:gd name="connsiteY3895" fmla="*/ 935916 h 4072308"/>
              <a:gd name="connsiteX3896" fmla="*/ 733426 w 4126207"/>
              <a:gd name="connsiteY3896" fmla="*/ 983541 h 4072308"/>
              <a:gd name="connsiteX3897" fmla="*/ 716972 w 4126207"/>
              <a:gd name="connsiteY3897" fmla="*/ 1005413 h 4072308"/>
              <a:gd name="connsiteX3898" fmla="*/ 716688 w 4126207"/>
              <a:gd name="connsiteY3898" fmla="*/ 1010079 h 4072308"/>
              <a:gd name="connsiteX3899" fmla="*/ 717042 w 4126207"/>
              <a:gd name="connsiteY3899" fmla="*/ 1009543 h 4072308"/>
              <a:gd name="connsiteX3900" fmla="*/ 717328 w 4126207"/>
              <a:gd name="connsiteY3900" fmla="*/ 1009204 h 4072308"/>
              <a:gd name="connsiteX3901" fmla="*/ 717542 w 4126207"/>
              <a:gd name="connsiteY3901" fmla="*/ 1005698 h 4072308"/>
              <a:gd name="connsiteX3902" fmla="*/ 733996 w 4126207"/>
              <a:gd name="connsiteY3902" fmla="*/ 983826 h 4072308"/>
              <a:gd name="connsiteX3903" fmla="*/ 771049 w 4126207"/>
              <a:gd name="connsiteY3903" fmla="*/ 936201 h 4072308"/>
              <a:gd name="connsiteX3904" fmla="*/ 797147 w 4126207"/>
              <a:gd name="connsiteY3904" fmla="*/ 901340 h 4072308"/>
              <a:gd name="connsiteX3905" fmla="*/ 804440 w 4126207"/>
              <a:gd name="connsiteY3905" fmla="*/ 895858 h 4072308"/>
              <a:gd name="connsiteX3906" fmla="*/ 3349848 w 4126207"/>
              <a:gd name="connsiteY3906" fmla="*/ 876765 h 4072308"/>
              <a:gd name="connsiteX3907" fmla="*/ 3349451 w 4126207"/>
              <a:gd name="connsiteY3907" fmla="*/ 876849 h 4072308"/>
              <a:gd name="connsiteX3908" fmla="*/ 3366803 w 4126207"/>
              <a:gd name="connsiteY3908" fmla="*/ 895244 h 4072308"/>
              <a:gd name="connsiteX3909" fmla="*/ 3417785 w 4126207"/>
              <a:gd name="connsiteY3909" fmla="*/ 965119 h 4072308"/>
              <a:gd name="connsiteX3910" fmla="*/ 3367279 w 4126207"/>
              <a:gd name="connsiteY3910" fmla="*/ 895243 h 4072308"/>
              <a:gd name="connsiteX3911" fmla="*/ 3349848 w 4126207"/>
              <a:gd name="connsiteY3911" fmla="*/ 876765 h 4072308"/>
              <a:gd name="connsiteX3912" fmla="*/ 3248162 w 4126207"/>
              <a:gd name="connsiteY3912" fmla="*/ 875552 h 4072308"/>
              <a:gd name="connsiteX3913" fmla="*/ 3249743 w 4126207"/>
              <a:gd name="connsiteY3913" fmla="*/ 877680 h 4072308"/>
              <a:gd name="connsiteX3914" fmla="*/ 3249744 w 4126207"/>
              <a:gd name="connsiteY3914" fmla="*/ 877680 h 4072308"/>
              <a:gd name="connsiteX3915" fmla="*/ 3148487 w 4126207"/>
              <a:gd name="connsiteY3915" fmla="*/ 875343 h 4072308"/>
              <a:gd name="connsiteX3916" fmla="*/ 3160855 w 4126207"/>
              <a:gd name="connsiteY3916" fmla="*/ 886534 h 4072308"/>
              <a:gd name="connsiteX3917" fmla="*/ 3187256 w 4126207"/>
              <a:gd name="connsiteY3917" fmla="*/ 913912 h 4072308"/>
              <a:gd name="connsiteX3918" fmla="*/ 3208306 w 4126207"/>
              <a:gd name="connsiteY3918" fmla="*/ 937439 h 4072308"/>
              <a:gd name="connsiteX3919" fmla="*/ 3215039 w 4126207"/>
              <a:gd name="connsiteY3919" fmla="*/ 953304 h 4072308"/>
              <a:gd name="connsiteX3920" fmla="*/ 3215258 w 4126207"/>
              <a:gd name="connsiteY3920" fmla="*/ 953535 h 4072308"/>
              <a:gd name="connsiteX3921" fmla="*/ 3208306 w 4126207"/>
              <a:gd name="connsiteY3921" fmla="*/ 936868 h 4072308"/>
              <a:gd name="connsiteX3922" fmla="*/ 3208421 w 4126207"/>
              <a:gd name="connsiteY3922" fmla="*/ 937001 h 4072308"/>
              <a:gd name="connsiteX3923" fmla="*/ 3208306 w 4126207"/>
              <a:gd name="connsiteY3923" fmla="*/ 936867 h 4072308"/>
              <a:gd name="connsiteX3924" fmla="*/ 3204639 w 4126207"/>
              <a:gd name="connsiteY3924" fmla="*/ 929438 h 4072308"/>
              <a:gd name="connsiteX3925" fmla="*/ 3189344 w 4126207"/>
              <a:gd name="connsiteY3925" fmla="*/ 911822 h 4072308"/>
              <a:gd name="connsiteX3926" fmla="*/ 3189291 w 4126207"/>
              <a:gd name="connsiteY3926" fmla="*/ 911858 h 4072308"/>
              <a:gd name="connsiteX3927" fmla="*/ 3204353 w 4126207"/>
              <a:gd name="connsiteY3927" fmla="*/ 929534 h 4072308"/>
              <a:gd name="connsiteX3928" fmla="*/ 3208306 w 4126207"/>
              <a:gd name="connsiteY3928" fmla="*/ 936964 h 4072308"/>
              <a:gd name="connsiteX3929" fmla="*/ 3187256 w 4126207"/>
              <a:gd name="connsiteY3929" fmla="*/ 913437 h 4072308"/>
              <a:gd name="connsiteX3930" fmla="*/ 3188754 w 4126207"/>
              <a:gd name="connsiteY3930" fmla="*/ 912224 h 4072308"/>
              <a:gd name="connsiteX3931" fmla="*/ 3186971 w 4126207"/>
              <a:gd name="connsiteY3931" fmla="*/ 913436 h 4072308"/>
              <a:gd name="connsiteX3932" fmla="*/ 3151801 w 4126207"/>
              <a:gd name="connsiteY3932" fmla="*/ 877644 h 4072308"/>
              <a:gd name="connsiteX3933" fmla="*/ 706934 w 4126207"/>
              <a:gd name="connsiteY3933" fmla="*/ 871098 h 4072308"/>
              <a:gd name="connsiteX3934" fmla="*/ 706933 w 4126207"/>
              <a:gd name="connsiteY3934" fmla="*/ 871099 h 4072308"/>
              <a:gd name="connsiteX3935" fmla="*/ 699230 w 4126207"/>
              <a:gd name="connsiteY3935" fmla="*/ 886481 h 4072308"/>
              <a:gd name="connsiteX3936" fmla="*/ 670655 w 4126207"/>
              <a:gd name="connsiteY3936" fmla="*/ 924581 h 4072308"/>
              <a:gd name="connsiteX3937" fmla="*/ 617125 w 4126207"/>
              <a:gd name="connsiteY3937" fmla="*/ 994304 h 4072308"/>
              <a:gd name="connsiteX3938" fmla="*/ 608882 w 4126207"/>
              <a:gd name="connsiteY3938" fmla="*/ 1001897 h 4072308"/>
              <a:gd name="connsiteX3939" fmla="*/ 602898 w 4126207"/>
              <a:gd name="connsiteY3939" fmla="*/ 1006186 h 4072308"/>
              <a:gd name="connsiteX3940" fmla="*/ 602898 w 4126207"/>
              <a:gd name="connsiteY3940" fmla="*/ 1006186 h 4072308"/>
              <a:gd name="connsiteX3941" fmla="*/ 617126 w 4126207"/>
              <a:gd name="connsiteY3941" fmla="*/ 994304 h 4072308"/>
              <a:gd name="connsiteX3942" fmla="*/ 670656 w 4126207"/>
              <a:gd name="connsiteY3942" fmla="*/ 924580 h 4072308"/>
              <a:gd name="connsiteX3943" fmla="*/ 699231 w 4126207"/>
              <a:gd name="connsiteY3943" fmla="*/ 886480 h 4072308"/>
              <a:gd name="connsiteX3944" fmla="*/ 699232 w 4126207"/>
              <a:gd name="connsiteY3944" fmla="*/ 886480 h 4072308"/>
              <a:gd name="connsiteX3945" fmla="*/ 811055 w 4126207"/>
              <a:gd name="connsiteY3945" fmla="*/ 868573 h 4072308"/>
              <a:gd name="connsiteX3946" fmla="*/ 764858 w 4126207"/>
              <a:gd name="connsiteY3946" fmla="*/ 918104 h 4072308"/>
              <a:gd name="connsiteX3947" fmla="*/ 759355 w 4126207"/>
              <a:gd name="connsiteY3947" fmla="*/ 913999 h 4072308"/>
              <a:gd name="connsiteX3948" fmla="*/ 720662 w 4126207"/>
              <a:gd name="connsiteY3948" fmla="*/ 959442 h 4072308"/>
              <a:gd name="connsiteX3949" fmla="*/ 683324 w 4126207"/>
              <a:gd name="connsiteY3949" fmla="*/ 1006305 h 4072308"/>
              <a:gd name="connsiteX3950" fmla="*/ 660940 w 4126207"/>
              <a:gd name="connsiteY3950" fmla="*/ 1033642 h 4072308"/>
              <a:gd name="connsiteX3951" fmla="*/ 639223 w 4126207"/>
              <a:gd name="connsiteY3951" fmla="*/ 1063836 h 4072308"/>
              <a:gd name="connsiteX3952" fmla="*/ 617601 w 4126207"/>
              <a:gd name="connsiteY3952" fmla="*/ 1098031 h 4072308"/>
              <a:gd name="connsiteX3953" fmla="*/ 594837 w 4126207"/>
              <a:gd name="connsiteY3953" fmla="*/ 1136797 h 4072308"/>
              <a:gd name="connsiteX3954" fmla="*/ 574929 w 4126207"/>
              <a:gd name="connsiteY3954" fmla="*/ 1172992 h 4072308"/>
              <a:gd name="connsiteX3955" fmla="*/ 558356 w 4126207"/>
              <a:gd name="connsiteY3955" fmla="*/ 1205282 h 4072308"/>
              <a:gd name="connsiteX3956" fmla="*/ 544068 w 4126207"/>
              <a:gd name="connsiteY3956" fmla="*/ 1245001 h 4072308"/>
              <a:gd name="connsiteX3957" fmla="*/ 531495 w 4126207"/>
              <a:gd name="connsiteY3957" fmla="*/ 1274529 h 4072308"/>
              <a:gd name="connsiteX3958" fmla="*/ 529225 w 4126207"/>
              <a:gd name="connsiteY3958" fmla="*/ 1273449 h 4072308"/>
              <a:gd name="connsiteX3959" fmla="*/ 529225 w 4126207"/>
              <a:gd name="connsiteY3959" fmla="*/ 1273449 h 4072308"/>
              <a:gd name="connsiteX3960" fmla="*/ 531496 w 4126207"/>
              <a:gd name="connsiteY3960" fmla="*/ 1274530 h 4072308"/>
              <a:gd name="connsiteX3961" fmla="*/ 531496 w 4126207"/>
              <a:gd name="connsiteY3961" fmla="*/ 1281864 h 4072308"/>
              <a:gd name="connsiteX3962" fmla="*/ 509112 w 4126207"/>
              <a:gd name="connsiteY3962" fmla="*/ 1340347 h 4072308"/>
              <a:gd name="connsiteX3963" fmla="*/ 493300 w 4126207"/>
              <a:gd name="connsiteY3963" fmla="*/ 1392925 h 4072308"/>
              <a:gd name="connsiteX3964" fmla="*/ 485109 w 4126207"/>
              <a:gd name="connsiteY3964" fmla="*/ 1419595 h 4072308"/>
              <a:gd name="connsiteX3965" fmla="*/ 477394 w 4126207"/>
              <a:gd name="connsiteY3965" fmla="*/ 1448837 h 4072308"/>
              <a:gd name="connsiteX3966" fmla="*/ 467869 w 4126207"/>
              <a:gd name="connsiteY3966" fmla="*/ 1481413 h 4072308"/>
              <a:gd name="connsiteX3967" fmla="*/ 462439 w 4126207"/>
              <a:gd name="connsiteY3967" fmla="*/ 1499319 h 4072308"/>
              <a:gd name="connsiteX3968" fmla="*/ 457296 w 4126207"/>
              <a:gd name="connsiteY3968" fmla="*/ 1518941 h 4072308"/>
              <a:gd name="connsiteX3969" fmla="*/ 454308 w 4126207"/>
              <a:gd name="connsiteY3969" fmla="*/ 1528521 h 4072308"/>
              <a:gd name="connsiteX3970" fmla="*/ 450868 w 4126207"/>
              <a:gd name="connsiteY3970" fmla="*/ 1544239 h 4072308"/>
              <a:gd name="connsiteX3971" fmla="*/ 449511 w 4126207"/>
              <a:gd name="connsiteY3971" fmla="*/ 1556664 h 4072308"/>
              <a:gd name="connsiteX3972" fmla="*/ 450869 w 4126207"/>
              <a:gd name="connsiteY3972" fmla="*/ 1554431 h 4072308"/>
              <a:gd name="connsiteX3973" fmla="*/ 450937 w 4126207"/>
              <a:gd name="connsiteY3973" fmla="*/ 1550052 h 4072308"/>
              <a:gd name="connsiteX3974" fmla="*/ 457676 w 4126207"/>
              <a:gd name="connsiteY3974" fmla="*/ 1518559 h 4072308"/>
              <a:gd name="connsiteX3975" fmla="*/ 462820 w 4126207"/>
              <a:gd name="connsiteY3975" fmla="*/ 1498938 h 4072308"/>
              <a:gd name="connsiteX3976" fmla="*/ 468249 w 4126207"/>
              <a:gd name="connsiteY3976" fmla="*/ 1481031 h 4072308"/>
              <a:gd name="connsiteX3977" fmla="*/ 477774 w 4126207"/>
              <a:gd name="connsiteY3977" fmla="*/ 1448455 h 4072308"/>
              <a:gd name="connsiteX3978" fmla="*/ 485489 w 4126207"/>
              <a:gd name="connsiteY3978" fmla="*/ 1419214 h 4072308"/>
              <a:gd name="connsiteX3979" fmla="*/ 493681 w 4126207"/>
              <a:gd name="connsiteY3979" fmla="*/ 1392544 h 4072308"/>
              <a:gd name="connsiteX3980" fmla="*/ 509492 w 4126207"/>
              <a:gd name="connsiteY3980" fmla="*/ 1339966 h 4072308"/>
              <a:gd name="connsiteX3981" fmla="*/ 531876 w 4126207"/>
              <a:gd name="connsiteY3981" fmla="*/ 1281482 h 4072308"/>
              <a:gd name="connsiteX3982" fmla="*/ 531876 w 4126207"/>
              <a:gd name="connsiteY3982" fmla="*/ 1274148 h 4072308"/>
              <a:gd name="connsiteX3983" fmla="*/ 544449 w 4126207"/>
              <a:gd name="connsiteY3983" fmla="*/ 1244620 h 4072308"/>
              <a:gd name="connsiteX3984" fmla="*/ 558737 w 4126207"/>
              <a:gd name="connsiteY3984" fmla="*/ 1204901 h 4072308"/>
              <a:gd name="connsiteX3985" fmla="*/ 575310 w 4126207"/>
              <a:gd name="connsiteY3985" fmla="*/ 1172611 h 4072308"/>
              <a:gd name="connsiteX3986" fmla="*/ 595217 w 4126207"/>
              <a:gd name="connsiteY3986" fmla="*/ 1136416 h 4072308"/>
              <a:gd name="connsiteX3987" fmla="*/ 617982 w 4126207"/>
              <a:gd name="connsiteY3987" fmla="*/ 1097650 h 4072308"/>
              <a:gd name="connsiteX3988" fmla="*/ 639604 w 4126207"/>
              <a:gd name="connsiteY3988" fmla="*/ 1063455 h 4072308"/>
              <a:gd name="connsiteX3989" fmla="*/ 661321 w 4126207"/>
              <a:gd name="connsiteY3989" fmla="*/ 1033261 h 4072308"/>
              <a:gd name="connsiteX3990" fmla="*/ 683705 w 4126207"/>
              <a:gd name="connsiteY3990" fmla="*/ 1005924 h 4072308"/>
              <a:gd name="connsiteX3991" fmla="*/ 676275 w 4126207"/>
              <a:gd name="connsiteY3991" fmla="*/ 1019068 h 4072308"/>
              <a:gd name="connsiteX3992" fmla="*/ 646367 w 4126207"/>
              <a:gd name="connsiteY3992" fmla="*/ 1062502 h 4072308"/>
              <a:gd name="connsiteX3993" fmla="*/ 624459 w 4126207"/>
              <a:gd name="connsiteY3993" fmla="*/ 1098888 h 4072308"/>
              <a:gd name="connsiteX3994" fmla="*/ 608171 w 4126207"/>
              <a:gd name="connsiteY3994" fmla="*/ 1127463 h 4072308"/>
              <a:gd name="connsiteX3995" fmla="*/ 597694 w 4126207"/>
              <a:gd name="connsiteY3995" fmla="*/ 1150513 h 4072308"/>
              <a:gd name="connsiteX3996" fmla="*/ 597530 w 4126207"/>
              <a:gd name="connsiteY3996" fmla="*/ 1150991 h 4072308"/>
              <a:gd name="connsiteX3997" fmla="*/ 607791 w 4126207"/>
              <a:gd name="connsiteY3997" fmla="*/ 1128416 h 4072308"/>
              <a:gd name="connsiteX3998" fmla="*/ 624079 w 4126207"/>
              <a:gd name="connsiteY3998" fmla="*/ 1099841 h 4072308"/>
              <a:gd name="connsiteX3999" fmla="*/ 645986 w 4126207"/>
              <a:gd name="connsiteY3999" fmla="*/ 1063456 h 4072308"/>
              <a:gd name="connsiteX4000" fmla="*/ 675895 w 4126207"/>
              <a:gd name="connsiteY4000" fmla="*/ 1020022 h 4072308"/>
              <a:gd name="connsiteX4001" fmla="*/ 683324 w 4126207"/>
              <a:gd name="connsiteY4001" fmla="*/ 1006877 h 4072308"/>
              <a:gd name="connsiteX4002" fmla="*/ 720662 w 4126207"/>
              <a:gd name="connsiteY4002" fmla="*/ 960014 h 4072308"/>
              <a:gd name="connsiteX4003" fmla="*/ 759429 w 4126207"/>
              <a:gd name="connsiteY4003" fmla="*/ 914485 h 4072308"/>
              <a:gd name="connsiteX4004" fmla="*/ 764800 w 4126207"/>
              <a:gd name="connsiteY4004" fmla="*/ 918490 h 4072308"/>
              <a:gd name="connsiteX4005" fmla="*/ 765049 w 4126207"/>
              <a:gd name="connsiteY4005" fmla="*/ 918008 h 4072308"/>
              <a:gd name="connsiteX4006" fmla="*/ 796934 w 4126207"/>
              <a:gd name="connsiteY4006" fmla="*/ 882277 h 4072308"/>
              <a:gd name="connsiteX4007" fmla="*/ 811011 w 4126207"/>
              <a:gd name="connsiteY4007" fmla="*/ 868704 h 4072308"/>
              <a:gd name="connsiteX4008" fmla="*/ 3138201 w 4126207"/>
              <a:gd name="connsiteY4008" fmla="*/ 868203 h 4072308"/>
              <a:gd name="connsiteX4009" fmla="*/ 3135706 w 4126207"/>
              <a:gd name="connsiteY4009" fmla="*/ 869620 h 4072308"/>
              <a:gd name="connsiteX4010" fmla="*/ 3135821 w 4126207"/>
              <a:gd name="connsiteY4010" fmla="*/ 869717 h 4072308"/>
              <a:gd name="connsiteX4011" fmla="*/ 3136118 w 4126207"/>
              <a:gd name="connsiteY4011" fmla="*/ 870031 h 4072308"/>
              <a:gd name="connsiteX4012" fmla="*/ 3138486 w 4126207"/>
              <a:gd name="connsiteY4012" fmla="*/ 868745 h 4072308"/>
              <a:gd name="connsiteX4013" fmla="*/ 3141169 w 4126207"/>
              <a:gd name="connsiteY4013" fmla="*/ 870263 h 4072308"/>
              <a:gd name="connsiteX4014" fmla="*/ 744809 w 4126207"/>
              <a:gd name="connsiteY4014" fmla="*/ 867978 h 4072308"/>
              <a:gd name="connsiteX4015" fmla="*/ 744204 w 4126207"/>
              <a:gd name="connsiteY4015" fmla="*/ 868251 h 4072308"/>
              <a:gd name="connsiteX4016" fmla="*/ 739617 w 4126207"/>
              <a:gd name="connsiteY4016" fmla="*/ 877718 h 4072308"/>
              <a:gd name="connsiteX4017" fmla="*/ 699326 w 4126207"/>
              <a:gd name="connsiteY4017" fmla="*/ 931820 h 4072308"/>
              <a:gd name="connsiteX4018" fmla="*/ 699156 w 4126207"/>
              <a:gd name="connsiteY4018" fmla="*/ 932017 h 4072308"/>
              <a:gd name="connsiteX4019" fmla="*/ 700199 w 4126207"/>
              <a:gd name="connsiteY4019" fmla="*/ 931191 h 4072308"/>
              <a:gd name="connsiteX4020" fmla="*/ 723735 w 4126207"/>
              <a:gd name="connsiteY4020" fmla="*/ 899660 h 4072308"/>
              <a:gd name="connsiteX4021" fmla="*/ 739808 w 4126207"/>
              <a:gd name="connsiteY4021" fmla="*/ 878003 h 4072308"/>
              <a:gd name="connsiteX4022" fmla="*/ 744809 w 4126207"/>
              <a:gd name="connsiteY4022" fmla="*/ 867978 h 4072308"/>
              <a:gd name="connsiteX4023" fmla="*/ 3269221 w 4126207"/>
              <a:gd name="connsiteY4023" fmla="*/ 866204 h 4072308"/>
              <a:gd name="connsiteX4024" fmla="*/ 3269226 w 4126207"/>
              <a:gd name="connsiteY4024" fmla="*/ 866214 h 4072308"/>
              <a:gd name="connsiteX4025" fmla="*/ 3271648 w 4126207"/>
              <a:gd name="connsiteY4025" fmla="*/ 872098 h 4072308"/>
              <a:gd name="connsiteX4026" fmla="*/ 3273239 w 4126207"/>
              <a:gd name="connsiteY4026" fmla="*/ 874319 h 4072308"/>
              <a:gd name="connsiteX4027" fmla="*/ 3274241 w 4126207"/>
              <a:gd name="connsiteY4027" fmla="*/ 876344 h 4072308"/>
              <a:gd name="connsiteX4028" fmla="*/ 3282696 w 4126207"/>
              <a:gd name="connsiteY4028" fmla="*/ 887528 h 4072308"/>
              <a:gd name="connsiteX4029" fmla="*/ 3314033 w 4126207"/>
              <a:gd name="connsiteY4029" fmla="*/ 921627 h 4072308"/>
              <a:gd name="connsiteX4030" fmla="*/ 3334512 w 4126207"/>
              <a:gd name="connsiteY4030" fmla="*/ 950202 h 4072308"/>
              <a:gd name="connsiteX4031" fmla="*/ 3340525 w 4126207"/>
              <a:gd name="connsiteY4031" fmla="*/ 959135 h 4072308"/>
              <a:gd name="connsiteX4032" fmla="*/ 3334513 w 4126207"/>
              <a:gd name="connsiteY4032" fmla="*/ 950203 h 4072308"/>
              <a:gd name="connsiteX4033" fmla="*/ 3314034 w 4126207"/>
              <a:gd name="connsiteY4033" fmla="*/ 921628 h 4072308"/>
              <a:gd name="connsiteX4034" fmla="*/ 3282697 w 4126207"/>
              <a:gd name="connsiteY4034" fmla="*/ 887528 h 4072308"/>
              <a:gd name="connsiteX4035" fmla="*/ 3273239 w 4126207"/>
              <a:gd name="connsiteY4035" fmla="*/ 874319 h 4072308"/>
              <a:gd name="connsiteX4036" fmla="*/ 3269226 w 4126207"/>
              <a:gd name="connsiteY4036" fmla="*/ 866214 h 4072308"/>
              <a:gd name="connsiteX4037" fmla="*/ 3269222 w 4126207"/>
              <a:gd name="connsiteY4037" fmla="*/ 866204 h 4072308"/>
              <a:gd name="connsiteX4038" fmla="*/ 3273172 w 4126207"/>
              <a:gd name="connsiteY4038" fmla="*/ 867526 h 4072308"/>
              <a:gd name="connsiteX4039" fmla="*/ 3276784 w 4126207"/>
              <a:gd name="connsiteY4039" fmla="*/ 870704 h 4072308"/>
              <a:gd name="connsiteX4040" fmla="*/ 3273171 w 4126207"/>
              <a:gd name="connsiteY4040" fmla="*/ 867525 h 4072308"/>
              <a:gd name="connsiteX4041" fmla="*/ 3269221 w 4126207"/>
              <a:gd name="connsiteY4041" fmla="*/ 866204 h 4072308"/>
              <a:gd name="connsiteX4042" fmla="*/ 3242688 w 4126207"/>
              <a:gd name="connsiteY4042" fmla="*/ 865591 h 4072308"/>
              <a:gd name="connsiteX4043" fmla="*/ 3243250 w 4126207"/>
              <a:gd name="connsiteY4043" fmla="*/ 868942 h 4072308"/>
              <a:gd name="connsiteX4044" fmla="*/ 3243251 w 4126207"/>
              <a:gd name="connsiteY4044" fmla="*/ 868942 h 4072308"/>
              <a:gd name="connsiteX4045" fmla="*/ 3242310 w 4126207"/>
              <a:gd name="connsiteY4045" fmla="*/ 863334 h 4072308"/>
              <a:gd name="connsiteX4046" fmla="*/ 3242310 w 4126207"/>
              <a:gd name="connsiteY4046" fmla="*/ 863335 h 4072308"/>
              <a:gd name="connsiteX4047" fmla="*/ 3254883 w 4126207"/>
              <a:gd name="connsiteY4047" fmla="*/ 870669 h 4072308"/>
              <a:gd name="connsiteX4048" fmla="*/ 3242310 w 4126207"/>
              <a:gd name="connsiteY4048" fmla="*/ 863334 h 4072308"/>
              <a:gd name="connsiteX4049" fmla="*/ 943591 w 4126207"/>
              <a:gd name="connsiteY4049" fmla="*/ 862168 h 4072308"/>
              <a:gd name="connsiteX4050" fmla="*/ 943261 w 4126207"/>
              <a:gd name="connsiteY4050" fmla="*/ 862287 h 4072308"/>
              <a:gd name="connsiteX4051" fmla="*/ 923735 w 4126207"/>
              <a:gd name="connsiteY4051" fmla="*/ 875717 h 4072308"/>
              <a:gd name="connsiteX4052" fmla="*/ 905878 w 4126207"/>
              <a:gd name="connsiteY4052" fmla="*/ 888753 h 4072308"/>
              <a:gd name="connsiteX4053" fmla="*/ 905733 w 4126207"/>
              <a:gd name="connsiteY4053" fmla="*/ 888958 h 4072308"/>
              <a:gd name="connsiteX4054" fmla="*/ 905632 w 4126207"/>
              <a:gd name="connsiteY4054" fmla="*/ 889064 h 4072308"/>
              <a:gd name="connsiteX4055" fmla="*/ 924307 w 4126207"/>
              <a:gd name="connsiteY4055" fmla="*/ 875431 h 4072308"/>
              <a:gd name="connsiteX4056" fmla="*/ 924133 w 4126207"/>
              <a:gd name="connsiteY4056" fmla="*/ 861125 h 4072308"/>
              <a:gd name="connsiteX4057" fmla="*/ 923981 w 4126207"/>
              <a:gd name="connsiteY4057" fmla="*/ 861272 h 4072308"/>
              <a:gd name="connsiteX4058" fmla="*/ 924604 w 4126207"/>
              <a:gd name="connsiteY4058" fmla="*/ 861839 h 4072308"/>
              <a:gd name="connsiteX4059" fmla="*/ 924758 w 4126207"/>
              <a:gd name="connsiteY4059" fmla="*/ 861693 h 4072308"/>
              <a:gd name="connsiteX4060" fmla="*/ 923735 w 4126207"/>
              <a:gd name="connsiteY4060" fmla="*/ 860763 h 4072308"/>
              <a:gd name="connsiteX4061" fmla="*/ 914649 w 4126207"/>
              <a:gd name="connsiteY4061" fmla="*/ 861542 h 4072308"/>
              <a:gd name="connsiteX4062" fmla="*/ 914496 w 4126207"/>
              <a:gd name="connsiteY4062" fmla="*/ 861882 h 4072308"/>
              <a:gd name="connsiteX4063" fmla="*/ 923689 w 4126207"/>
              <a:gd name="connsiteY4063" fmla="*/ 861094 h 4072308"/>
              <a:gd name="connsiteX4064" fmla="*/ 923735 w 4126207"/>
              <a:gd name="connsiteY4064" fmla="*/ 861049 h 4072308"/>
              <a:gd name="connsiteX4065" fmla="*/ 923776 w 4126207"/>
              <a:gd name="connsiteY4065" fmla="*/ 861086 h 4072308"/>
              <a:gd name="connsiteX4066" fmla="*/ 924064 w 4126207"/>
              <a:gd name="connsiteY4066" fmla="*/ 861062 h 4072308"/>
              <a:gd name="connsiteX4067" fmla="*/ 868223 w 4126207"/>
              <a:gd name="connsiteY4067" fmla="*/ 859570 h 4072308"/>
              <a:gd name="connsiteX4068" fmla="*/ 868181 w 4126207"/>
              <a:gd name="connsiteY4068" fmla="*/ 859573 h 4072308"/>
              <a:gd name="connsiteX4069" fmla="*/ 838010 w 4126207"/>
              <a:gd name="connsiteY4069" fmla="*/ 885528 h 4072308"/>
              <a:gd name="connsiteX4070" fmla="*/ 824319 w 4126207"/>
              <a:gd name="connsiteY4070" fmla="*/ 898571 h 4072308"/>
              <a:gd name="connsiteX4071" fmla="*/ 818094 w 4126207"/>
              <a:gd name="connsiteY4071" fmla="*/ 904233 h 4072308"/>
              <a:gd name="connsiteX4072" fmla="*/ 816527 w 4126207"/>
              <a:gd name="connsiteY4072" fmla="*/ 905599 h 4072308"/>
              <a:gd name="connsiteX4073" fmla="*/ 816543 w 4126207"/>
              <a:gd name="connsiteY4073" fmla="*/ 905644 h 4072308"/>
              <a:gd name="connsiteX4074" fmla="*/ 818094 w 4126207"/>
              <a:gd name="connsiteY4074" fmla="*/ 904233 h 4072308"/>
              <a:gd name="connsiteX4075" fmla="*/ 821412 w 4126207"/>
              <a:gd name="connsiteY4075" fmla="*/ 901340 h 4072308"/>
              <a:gd name="connsiteX4076" fmla="*/ 824319 w 4126207"/>
              <a:gd name="connsiteY4076" fmla="*/ 898571 h 4072308"/>
              <a:gd name="connsiteX4077" fmla="*/ 825430 w 4126207"/>
              <a:gd name="connsiteY4077" fmla="*/ 897560 h 4072308"/>
              <a:gd name="connsiteX4078" fmla="*/ 838295 w 4126207"/>
              <a:gd name="connsiteY4078" fmla="*/ 885338 h 4072308"/>
              <a:gd name="connsiteX4079" fmla="*/ 857220 w 4126207"/>
              <a:gd name="connsiteY4079" fmla="*/ 868101 h 4072308"/>
              <a:gd name="connsiteX4080" fmla="*/ 670700 w 4126207"/>
              <a:gd name="connsiteY4080" fmla="*/ 856534 h 4072308"/>
              <a:gd name="connsiteX4081" fmla="*/ 670692 w 4126207"/>
              <a:gd name="connsiteY4081" fmla="*/ 856548 h 4072308"/>
              <a:gd name="connsiteX4082" fmla="*/ 670692 w 4126207"/>
              <a:gd name="connsiteY4082" fmla="*/ 856548 h 4072308"/>
              <a:gd name="connsiteX4083" fmla="*/ 3094949 w 4126207"/>
              <a:gd name="connsiteY4083" fmla="*/ 851128 h 4072308"/>
              <a:gd name="connsiteX4084" fmla="*/ 3094958 w 4126207"/>
              <a:gd name="connsiteY4084" fmla="*/ 851143 h 4072308"/>
              <a:gd name="connsiteX4085" fmla="*/ 3124676 w 4126207"/>
              <a:gd name="connsiteY4085" fmla="*/ 885052 h 4072308"/>
              <a:gd name="connsiteX4086" fmla="*/ 3162300 w 4126207"/>
              <a:gd name="connsiteY4086" fmla="*/ 929343 h 4072308"/>
              <a:gd name="connsiteX4087" fmla="*/ 3181350 w 4126207"/>
              <a:gd name="connsiteY4087" fmla="*/ 953536 h 4072308"/>
              <a:gd name="connsiteX4088" fmla="*/ 3182606 w 4126207"/>
              <a:gd name="connsiteY4088" fmla="*/ 957392 h 4072308"/>
              <a:gd name="connsiteX4089" fmla="*/ 3183256 w 4126207"/>
              <a:gd name="connsiteY4089" fmla="*/ 958013 h 4072308"/>
              <a:gd name="connsiteX4090" fmla="*/ 3181922 w 4126207"/>
              <a:gd name="connsiteY4090" fmla="*/ 953918 h 4072308"/>
              <a:gd name="connsiteX4091" fmla="*/ 3162872 w 4126207"/>
              <a:gd name="connsiteY4091" fmla="*/ 929724 h 4072308"/>
              <a:gd name="connsiteX4092" fmla="*/ 3125249 w 4126207"/>
              <a:gd name="connsiteY4092" fmla="*/ 885433 h 4072308"/>
              <a:gd name="connsiteX4093" fmla="*/ 3094959 w 4126207"/>
              <a:gd name="connsiteY4093" fmla="*/ 851143 h 4072308"/>
              <a:gd name="connsiteX4094" fmla="*/ 1043489 w 4126207"/>
              <a:gd name="connsiteY4094" fmla="*/ 846654 h 4072308"/>
              <a:gd name="connsiteX4095" fmla="*/ 1043451 w 4126207"/>
              <a:gd name="connsiteY4095" fmla="*/ 846674 h 4072308"/>
              <a:gd name="connsiteX4096" fmla="*/ 1038910 w 4126207"/>
              <a:gd name="connsiteY4096" fmla="*/ 852763 h 4072308"/>
              <a:gd name="connsiteX4097" fmla="*/ 1025176 w 4126207"/>
              <a:gd name="connsiteY4097" fmla="*/ 866097 h 4072308"/>
              <a:gd name="connsiteX4098" fmla="*/ 1021761 w 4126207"/>
              <a:gd name="connsiteY4098" fmla="*/ 869487 h 4072308"/>
              <a:gd name="connsiteX4099" fmla="*/ 1022129 w 4126207"/>
              <a:gd name="connsiteY4099" fmla="*/ 869217 h 4072308"/>
              <a:gd name="connsiteX4100" fmla="*/ 1024986 w 4126207"/>
              <a:gd name="connsiteY4100" fmla="*/ 866383 h 4072308"/>
              <a:gd name="connsiteX4101" fmla="*/ 1043489 w 4126207"/>
              <a:gd name="connsiteY4101" fmla="*/ 846654 h 4072308"/>
              <a:gd name="connsiteX4102" fmla="*/ 758134 w 4126207"/>
              <a:gd name="connsiteY4102" fmla="*/ 844277 h 4072308"/>
              <a:gd name="connsiteX4103" fmla="*/ 757555 w 4126207"/>
              <a:gd name="connsiteY4103" fmla="*/ 844703 h 4072308"/>
              <a:gd name="connsiteX4104" fmla="*/ 735997 w 4126207"/>
              <a:gd name="connsiteY4104" fmla="*/ 871907 h 4072308"/>
              <a:gd name="connsiteX4105" fmla="*/ 684658 w 4126207"/>
              <a:gd name="connsiteY4105" fmla="*/ 945250 h 4072308"/>
              <a:gd name="connsiteX4106" fmla="*/ 680646 w 4126207"/>
              <a:gd name="connsiteY4106" fmla="*/ 953263 h 4072308"/>
              <a:gd name="connsiteX4107" fmla="*/ 681089 w 4126207"/>
              <a:gd name="connsiteY4107" fmla="*/ 952749 h 4072308"/>
              <a:gd name="connsiteX4108" fmla="*/ 679677 w 4126207"/>
              <a:gd name="connsiteY4108" fmla="*/ 953425 h 4072308"/>
              <a:gd name="connsiteX4109" fmla="*/ 685420 w 4126207"/>
              <a:gd name="connsiteY4109" fmla="*/ 944583 h 4072308"/>
              <a:gd name="connsiteX4110" fmla="*/ 736759 w 4126207"/>
              <a:gd name="connsiteY4110" fmla="*/ 871240 h 4072308"/>
              <a:gd name="connsiteX4111" fmla="*/ 737403 w 4126207"/>
              <a:gd name="connsiteY4111" fmla="*/ 870944 h 4072308"/>
              <a:gd name="connsiteX4112" fmla="*/ 881002 w 4126207"/>
              <a:gd name="connsiteY4112" fmla="*/ 833775 h 4072308"/>
              <a:gd name="connsiteX4113" fmla="*/ 880967 w 4126207"/>
              <a:gd name="connsiteY4113" fmla="*/ 833807 h 4072308"/>
              <a:gd name="connsiteX4114" fmla="*/ 847915 w 4126207"/>
              <a:gd name="connsiteY4114" fmla="*/ 868288 h 4072308"/>
              <a:gd name="connsiteX4115" fmla="*/ 831366 w 4126207"/>
              <a:gd name="connsiteY4115" fmla="*/ 885373 h 4072308"/>
              <a:gd name="connsiteX4116" fmla="*/ 828617 w 4126207"/>
              <a:gd name="connsiteY4116" fmla="*/ 888798 h 4072308"/>
              <a:gd name="connsiteX4117" fmla="*/ 831414 w 4126207"/>
              <a:gd name="connsiteY4117" fmla="*/ 885350 h 4072308"/>
              <a:gd name="connsiteX4118" fmla="*/ 848011 w 4126207"/>
              <a:gd name="connsiteY4118" fmla="*/ 868193 h 4072308"/>
              <a:gd name="connsiteX4119" fmla="*/ 3087685 w 4126207"/>
              <a:gd name="connsiteY4119" fmla="*/ 832727 h 4072308"/>
              <a:gd name="connsiteX4120" fmla="*/ 3083742 w 4126207"/>
              <a:gd name="connsiteY4120" fmla="*/ 833247 h 4072308"/>
              <a:gd name="connsiteX4121" fmla="*/ 3084972 w 4126207"/>
              <a:gd name="connsiteY4121" fmla="*/ 835209 h 4072308"/>
              <a:gd name="connsiteX4122" fmla="*/ 3087698 w 4126207"/>
              <a:gd name="connsiteY4122" fmla="*/ 832725 h 4072308"/>
              <a:gd name="connsiteX4123" fmla="*/ 3087688 w 4126207"/>
              <a:gd name="connsiteY4123" fmla="*/ 832726 h 4072308"/>
              <a:gd name="connsiteX4124" fmla="*/ 3098818 w 4126207"/>
              <a:gd name="connsiteY4124" fmla="*/ 838755 h 4072308"/>
              <a:gd name="connsiteX4125" fmla="*/ 3098850 w 4126207"/>
              <a:gd name="connsiteY4125" fmla="*/ 838772 h 4072308"/>
              <a:gd name="connsiteX4126" fmla="*/ 3098851 w 4126207"/>
              <a:gd name="connsiteY4126" fmla="*/ 838773 h 4072308"/>
              <a:gd name="connsiteX4127" fmla="*/ 3098818 w 4126207"/>
              <a:gd name="connsiteY4127" fmla="*/ 838755 h 4072308"/>
              <a:gd name="connsiteX4128" fmla="*/ 792102 w 4126207"/>
              <a:gd name="connsiteY4128" fmla="*/ 828849 h 4072308"/>
              <a:gd name="connsiteX4129" fmla="*/ 790905 w 4126207"/>
              <a:gd name="connsiteY4129" fmla="*/ 830150 h 4072308"/>
              <a:gd name="connsiteX4130" fmla="*/ 770085 w 4126207"/>
              <a:gd name="connsiteY4130" fmla="*/ 857810 h 4072308"/>
              <a:gd name="connsiteX4131" fmla="*/ 751142 w 4126207"/>
              <a:gd name="connsiteY4131" fmla="*/ 881908 h 4072308"/>
              <a:gd name="connsiteX4132" fmla="*/ 721802 w 4126207"/>
              <a:gd name="connsiteY4132" fmla="*/ 912065 h 4072308"/>
              <a:gd name="connsiteX4133" fmla="*/ 750856 w 4126207"/>
              <a:gd name="connsiteY4133" fmla="*/ 882575 h 4072308"/>
              <a:gd name="connsiteX4134" fmla="*/ 769800 w 4126207"/>
              <a:gd name="connsiteY4134" fmla="*/ 858477 h 4072308"/>
              <a:gd name="connsiteX4135" fmla="*/ 3160988 w 4126207"/>
              <a:gd name="connsiteY4135" fmla="*/ 827478 h 4072308"/>
              <a:gd name="connsiteX4136" fmla="*/ 3156776 w 4126207"/>
              <a:gd name="connsiteY4136" fmla="*/ 829045 h 4072308"/>
              <a:gd name="connsiteX4137" fmla="*/ 3156788 w 4126207"/>
              <a:gd name="connsiteY4137" fmla="*/ 829231 h 4072308"/>
              <a:gd name="connsiteX4138" fmla="*/ 3161077 w 4126207"/>
              <a:gd name="connsiteY4138" fmla="*/ 827635 h 4072308"/>
              <a:gd name="connsiteX4139" fmla="*/ 653772 w 4126207"/>
              <a:gd name="connsiteY4139" fmla="*/ 824798 h 4072308"/>
              <a:gd name="connsiteX4140" fmla="*/ 637699 w 4126207"/>
              <a:gd name="connsiteY4140" fmla="*/ 831807 h 4072308"/>
              <a:gd name="connsiteX4141" fmla="*/ 653770 w 4126207"/>
              <a:gd name="connsiteY4141" fmla="*/ 824800 h 4072308"/>
              <a:gd name="connsiteX4142" fmla="*/ 3211521 w 4126207"/>
              <a:gd name="connsiteY4142" fmla="*/ 821119 h 4072308"/>
              <a:gd name="connsiteX4143" fmla="*/ 3211426 w 4126207"/>
              <a:gd name="connsiteY4143" fmla="*/ 821354 h 4072308"/>
              <a:gd name="connsiteX4144" fmla="*/ 3217789 w 4126207"/>
              <a:gd name="connsiteY4144" fmla="*/ 831807 h 4072308"/>
              <a:gd name="connsiteX4145" fmla="*/ 3218021 w 4126207"/>
              <a:gd name="connsiteY4145" fmla="*/ 831807 h 4072308"/>
              <a:gd name="connsiteX4146" fmla="*/ 497015 w 4126207"/>
              <a:gd name="connsiteY4146" fmla="*/ 816091 h 4072308"/>
              <a:gd name="connsiteX4147" fmla="*/ 496757 w 4126207"/>
              <a:gd name="connsiteY4147" fmla="*/ 816119 h 4072308"/>
              <a:gd name="connsiteX4148" fmla="*/ 486347 w 4126207"/>
              <a:gd name="connsiteY4148" fmla="*/ 832569 h 4072308"/>
              <a:gd name="connsiteX4149" fmla="*/ 470059 w 4126207"/>
              <a:gd name="connsiteY4149" fmla="*/ 858286 h 4072308"/>
              <a:gd name="connsiteX4150" fmla="*/ 449581 w 4126207"/>
              <a:gd name="connsiteY4150" fmla="*/ 889243 h 4072308"/>
              <a:gd name="connsiteX4151" fmla="*/ 427387 w 4126207"/>
              <a:gd name="connsiteY4151" fmla="*/ 922771 h 4072308"/>
              <a:gd name="connsiteX4152" fmla="*/ 401575 w 4126207"/>
              <a:gd name="connsiteY4152" fmla="*/ 962966 h 4072308"/>
              <a:gd name="connsiteX4153" fmla="*/ 375857 w 4126207"/>
              <a:gd name="connsiteY4153" fmla="*/ 1003924 h 4072308"/>
              <a:gd name="connsiteX4154" fmla="*/ 372714 w 4126207"/>
              <a:gd name="connsiteY4154" fmla="*/ 1000876 h 4072308"/>
              <a:gd name="connsiteX4155" fmla="*/ 380286 w 4126207"/>
              <a:gd name="connsiteY4155" fmla="*/ 984183 h 4072308"/>
              <a:gd name="connsiteX4156" fmla="*/ 379605 w 4126207"/>
              <a:gd name="connsiteY4156" fmla="*/ 981208 h 4072308"/>
              <a:gd name="connsiteX4157" fmla="*/ 379477 w 4126207"/>
              <a:gd name="connsiteY4157" fmla="*/ 981445 h 4072308"/>
              <a:gd name="connsiteX4158" fmla="*/ 379472 w 4126207"/>
              <a:gd name="connsiteY4158" fmla="*/ 981453 h 4072308"/>
              <a:gd name="connsiteX4159" fmla="*/ 380096 w 4126207"/>
              <a:gd name="connsiteY4159" fmla="*/ 984112 h 4072308"/>
              <a:gd name="connsiteX4160" fmla="*/ 372523 w 4126207"/>
              <a:gd name="connsiteY4160" fmla="*/ 1000876 h 4072308"/>
              <a:gd name="connsiteX4161" fmla="*/ 363321 w 4126207"/>
              <a:gd name="connsiteY4161" fmla="*/ 1013948 h 4072308"/>
              <a:gd name="connsiteX4162" fmla="*/ 361796 w 4126207"/>
              <a:gd name="connsiteY4162" fmla="*/ 1014453 h 4072308"/>
              <a:gd name="connsiteX4163" fmla="*/ 361582 w 4126207"/>
              <a:gd name="connsiteY4163" fmla="*/ 1014889 h 4072308"/>
              <a:gd name="connsiteX4164" fmla="*/ 372619 w 4126207"/>
              <a:gd name="connsiteY4164" fmla="*/ 1001257 h 4072308"/>
              <a:gd name="connsiteX4165" fmla="*/ 375762 w 4126207"/>
              <a:gd name="connsiteY4165" fmla="*/ 1004305 h 4072308"/>
              <a:gd name="connsiteX4166" fmla="*/ 376425 w 4126207"/>
              <a:gd name="connsiteY4166" fmla="*/ 1003400 h 4072308"/>
              <a:gd name="connsiteX4167" fmla="*/ 401574 w 4126207"/>
              <a:gd name="connsiteY4167" fmla="*/ 963347 h 4072308"/>
              <a:gd name="connsiteX4168" fmla="*/ 427387 w 4126207"/>
              <a:gd name="connsiteY4168" fmla="*/ 923152 h 4072308"/>
              <a:gd name="connsiteX4169" fmla="*/ 449580 w 4126207"/>
              <a:gd name="connsiteY4169" fmla="*/ 889624 h 4072308"/>
              <a:gd name="connsiteX4170" fmla="*/ 470059 w 4126207"/>
              <a:gd name="connsiteY4170" fmla="*/ 858668 h 4072308"/>
              <a:gd name="connsiteX4171" fmla="*/ 486347 w 4126207"/>
              <a:gd name="connsiteY4171" fmla="*/ 832950 h 4072308"/>
              <a:gd name="connsiteX4172" fmla="*/ 497015 w 4126207"/>
              <a:gd name="connsiteY4172" fmla="*/ 816091 h 4072308"/>
              <a:gd name="connsiteX4173" fmla="*/ 686163 w 4126207"/>
              <a:gd name="connsiteY4173" fmla="*/ 813869 h 4072308"/>
              <a:gd name="connsiteX4174" fmla="*/ 684706 w 4126207"/>
              <a:gd name="connsiteY4174" fmla="*/ 814762 h 4072308"/>
              <a:gd name="connsiteX4175" fmla="*/ 680765 w 4126207"/>
              <a:gd name="connsiteY4175" fmla="*/ 820293 h 4072308"/>
              <a:gd name="connsiteX4176" fmla="*/ 661607 w 4126207"/>
              <a:gd name="connsiteY4176" fmla="*/ 843618 h 4072308"/>
              <a:gd name="connsiteX4177" fmla="*/ 630841 w 4126207"/>
              <a:gd name="connsiteY4177" fmla="*/ 882575 h 4072308"/>
              <a:gd name="connsiteX4178" fmla="*/ 600076 w 4126207"/>
              <a:gd name="connsiteY4178" fmla="*/ 922294 h 4072308"/>
              <a:gd name="connsiteX4179" fmla="*/ 484918 w 4126207"/>
              <a:gd name="connsiteY4179" fmla="*/ 1098411 h 4072308"/>
              <a:gd name="connsiteX4180" fmla="*/ 459201 w 4126207"/>
              <a:gd name="connsiteY4180" fmla="*/ 1145560 h 4072308"/>
              <a:gd name="connsiteX4181" fmla="*/ 451200 w 4126207"/>
              <a:gd name="connsiteY4181" fmla="*/ 1167373 h 4072308"/>
              <a:gd name="connsiteX4182" fmla="*/ 451773 w 4126207"/>
              <a:gd name="connsiteY4182" fmla="*/ 1167136 h 4072308"/>
              <a:gd name="connsiteX4183" fmla="*/ 452068 w 4126207"/>
              <a:gd name="connsiteY4183" fmla="*/ 1163789 h 4072308"/>
              <a:gd name="connsiteX4184" fmla="*/ 459677 w 4126207"/>
              <a:gd name="connsiteY4184" fmla="*/ 1146417 h 4072308"/>
              <a:gd name="connsiteX4185" fmla="*/ 485394 w 4126207"/>
              <a:gd name="connsiteY4185" fmla="*/ 1099269 h 4072308"/>
              <a:gd name="connsiteX4186" fmla="*/ 599244 w 4126207"/>
              <a:gd name="connsiteY4186" fmla="*/ 925152 h 4072308"/>
              <a:gd name="connsiteX4187" fmla="*/ 600361 w 4126207"/>
              <a:gd name="connsiteY4187" fmla="*/ 923152 h 4072308"/>
              <a:gd name="connsiteX4188" fmla="*/ 631127 w 4126207"/>
              <a:gd name="connsiteY4188" fmla="*/ 883433 h 4072308"/>
              <a:gd name="connsiteX4189" fmla="*/ 661892 w 4126207"/>
              <a:gd name="connsiteY4189" fmla="*/ 844475 h 4072308"/>
              <a:gd name="connsiteX4190" fmla="*/ 686163 w 4126207"/>
              <a:gd name="connsiteY4190" fmla="*/ 813869 h 4072308"/>
              <a:gd name="connsiteX4191" fmla="*/ 1022980 w 4126207"/>
              <a:gd name="connsiteY4191" fmla="*/ 810528 h 4072308"/>
              <a:gd name="connsiteX4192" fmla="*/ 1019804 w 4126207"/>
              <a:gd name="connsiteY4192" fmla="*/ 812936 h 4072308"/>
              <a:gd name="connsiteX4193" fmla="*/ 1014057 w 4126207"/>
              <a:gd name="connsiteY4193" fmla="*/ 817067 h 4072308"/>
              <a:gd name="connsiteX4194" fmla="*/ 1011573 w 4126207"/>
              <a:gd name="connsiteY4194" fmla="*/ 819178 h 4072308"/>
              <a:gd name="connsiteX4195" fmla="*/ 1006839 w 4126207"/>
              <a:gd name="connsiteY4195" fmla="*/ 822767 h 4072308"/>
              <a:gd name="connsiteX4196" fmla="*/ 984028 w 4126207"/>
              <a:gd name="connsiteY4196" fmla="*/ 842380 h 4072308"/>
              <a:gd name="connsiteX4197" fmla="*/ 968905 w 4126207"/>
              <a:gd name="connsiteY4197" fmla="*/ 856372 h 4072308"/>
              <a:gd name="connsiteX4198" fmla="*/ 962293 w 4126207"/>
              <a:gd name="connsiteY4198" fmla="*/ 862387 h 4072308"/>
              <a:gd name="connsiteX4199" fmla="*/ 951795 w 4126207"/>
              <a:gd name="connsiteY4199" fmla="*/ 871344 h 4072308"/>
              <a:gd name="connsiteX4200" fmla="*/ 941423 w 4126207"/>
              <a:gd name="connsiteY4200" fmla="*/ 879138 h 4072308"/>
              <a:gd name="connsiteX4201" fmla="*/ 939930 w 4126207"/>
              <a:gd name="connsiteY4201" fmla="*/ 880161 h 4072308"/>
              <a:gd name="connsiteX4202" fmla="*/ 939849 w 4126207"/>
              <a:gd name="connsiteY4202" fmla="*/ 880321 h 4072308"/>
              <a:gd name="connsiteX4203" fmla="*/ 941423 w 4126207"/>
              <a:gd name="connsiteY4203" fmla="*/ 879138 h 4072308"/>
              <a:gd name="connsiteX4204" fmla="*/ 947702 w 4126207"/>
              <a:gd name="connsiteY4204" fmla="*/ 874837 h 4072308"/>
              <a:gd name="connsiteX4205" fmla="*/ 951795 w 4126207"/>
              <a:gd name="connsiteY4205" fmla="*/ 871344 h 4072308"/>
              <a:gd name="connsiteX4206" fmla="*/ 955539 w 4126207"/>
              <a:gd name="connsiteY4206" fmla="*/ 868531 h 4072308"/>
              <a:gd name="connsiteX4207" fmla="*/ 962293 w 4126207"/>
              <a:gd name="connsiteY4207" fmla="*/ 862387 h 4072308"/>
              <a:gd name="connsiteX4208" fmla="*/ 963718 w 4126207"/>
              <a:gd name="connsiteY4208" fmla="*/ 861171 h 4072308"/>
              <a:gd name="connsiteX4209" fmla="*/ 968905 w 4126207"/>
              <a:gd name="connsiteY4209" fmla="*/ 856372 h 4072308"/>
              <a:gd name="connsiteX4210" fmla="*/ 984600 w 4126207"/>
              <a:gd name="connsiteY4210" fmla="*/ 842094 h 4072308"/>
              <a:gd name="connsiteX4211" fmla="*/ 1011573 w 4126207"/>
              <a:gd name="connsiteY4211" fmla="*/ 819178 h 4072308"/>
              <a:gd name="connsiteX4212" fmla="*/ 1019804 w 4126207"/>
              <a:gd name="connsiteY4212" fmla="*/ 812936 h 4072308"/>
              <a:gd name="connsiteX4213" fmla="*/ 1023075 w 4126207"/>
              <a:gd name="connsiteY4213" fmla="*/ 810585 h 4072308"/>
              <a:gd name="connsiteX4214" fmla="*/ 679563 w 4126207"/>
              <a:gd name="connsiteY4214" fmla="*/ 806338 h 4072308"/>
              <a:gd name="connsiteX4215" fmla="*/ 678659 w 4126207"/>
              <a:gd name="connsiteY4215" fmla="*/ 807090 h 4072308"/>
              <a:gd name="connsiteX4216" fmla="*/ 677895 w 4126207"/>
              <a:gd name="connsiteY4216" fmla="*/ 809709 h 4072308"/>
              <a:gd name="connsiteX4217" fmla="*/ 671692 w 4126207"/>
              <a:gd name="connsiteY4217" fmla="*/ 822020 h 4072308"/>
              <a:gd name="connsiteX4218" fmla="*/ 672479 w 4126207"/>
              <a:gd name="connsiteY4218" fmla="*/ 821917 h 4072308"/>
              <a:gd name="connsiteX4219" fmla="*/ 678180 w 4126207"/>
              <a:gd name="connsiteY4219" fmla="*/ 810566 h 4072308"/>
              <a:gd name="connsiteX4220" fmla="*/ 679563 w 4126207"/>
              <a:gd name="connsiteY4220" fmla="*/ 806338 h 4072308"/>
              <a:gd name="connsiteX4221" fmla="*/ 1052212 w 4126207"/>
              <a:gd name="connsiteY4221" fmla="*/ 806175 h 4072308"/>
              <a:gd name="connsiteX4222" fmla="*/ 1051751 w 4126207"/>
              <a:gd name="connsiteY4222" fmla="*/ 806375 h 4072308"/>
              <a:gd name="connsiteX4223" fmla="*/ 991553 w 4126207"/>
              <a:gd name="connsiteY4223" fmla="*/ 852762 h 4072308"/>
              <a:gd name="connsiteX4224" fmla="*/ 974884 w 4126207"/>
              <a:gd name="connsiteY4224" fmla="*/ 867907 h 4072308"/>
              <a:gd name="connsiteX4225" fmla="*/ 946309 w 4126207"/>
              <a:gd name="connsiteY4225" fmla="*/ 894006 h 4072308"/>
              <a:gd name="connsiteX4226" fmla="*/ 934884 w 4126207"/>
              <a:gd name="connsiteY4226" fmla="*/ 904365 h 4072308"/>
              <a:gd name="connsiteX4227" fmla="*/ 935272 w 4126207"/>
              <a:gd name="connsiteY4227" fmla="*/ 904244 h 4072308"/>
              <a:gd name="connsiteX4228" fmla="*/ 946881 w 4126207"/>
              <a:gd name="connsiteY4228" fmla="*/ 893719 h 4072308"/>
              <a:gd name="connsiteX4229" fmla="*/ 975456 w 4126207"/>
              <a:gd name="connsiteY4229" fmla="*/ 867621 h 4072308"/>
              <a:gd name="connsiteX4230" fmla="*/ 992125 w 4126207"/>
              <a:gd name="connsiteY4230" fmla="*/ 852476 h 4072308"/>
              <a:gd name="connsiteX4231" fmla="*/ 3153787 w 4126207"/>
              <a:gd name="connsiteY4231" fmla="*/ 804196 h 4072308"/>
              <a:gd name="connsiteX4232" fmla="*/ 3163062 w 4126207"/>
              <a:gd name="connsiteY4232" fmla="*/ 816376 h 4072308"/>
              <a:gd name="connsiteX4233" fmla="*/ 3199733 w 4126207"/>
              <a:gd name="connsiteY4233" fmla="*/ 859810 h 4072308"/>
              <a:gd name="connsiteX4234" fmla="*/ 3213926 w 4126207"/>
              <a:gd name="connsiteY4234" fmla="*/ 883337 h 4072308"/>
              <a:gd name="connsiteX4235" fmla="*/ 3229451 w 4126207"/>
              <a:gd name="connsiteY4235" fmla="*/ 901434 h 4072308"/>
              <a:gd name="connsiteX4236" fmla="*/ 3261932 w 4126207"/>
              <a:gd name="connsiteY4236" fmla="*/ 939534 h 4072308"/>
              <a:gd name="connsiteX4237" fmla="*/ 3295936 w 4126207"/>
              <a:gd name="connsiteY4237" fmla="*/ 980778 h 4072308"/>
              <a:gd name="connsiteX4238" fmla="*/ 3317748 w 4126207"/>
              <a:gd name="connsiteY4238" fmla="*/ 1006971 h 4072308"/>
              <a:gd name="connsiteX4239" fmla="*/ 3365373 w 4126207"/>
              <a:gd name="connsiteY4239" fmla="*/ 1072313 h 4072308"/>
              <a:gd name="connsiteX4240" fmla="*/ 3368879 w 4126207"/>
              <a:gd name="connsiteY4240" fmla="*/ 1079607 h 4072308"/>
              <a:gd name="connsiteX4241" fmla="*/ 3370083 w 4126207"/>
              <a:gd name="connsiteY4241" fmla="*/ 1080350 h 4072308"/>
              <a:gd name="connsiteX4242" fmla="*/ 3365564 w 4126207"/>
              <a:gd name="connsiteY4242" fmla="*/ 1070979 h 4072308"/>
              <a:gd name="connsiteX4243" fmla="*/ 3317939 w 4126207"/>
              <a:gd name="connsiteY4243" fmla="*/ 1005638 h 4072308"/>
              <a:gd name="connsiteX4244" fmla="*/ 3296126 w 4126207"/>
              <a:gd name="connsiteY4244" fmla="*/ 979444 h 4072308"/>
              <a:gd name="connsiteX4245" fmla="*/ 3262122 w 4126207"/>
              <a:gd name="connsiteY4245" fmla="*/ 938201 h 4072308"/>
              <a:gd name="connsiteX4246" fmla="*/ 3229642 w 4126207"/>
              <a:gd name="connsiteY4246" fmla="*/ 900101 h 4072308"/>
              <a:gd name="connsiteX4247" fmla="*/ 3214116 w 4126207"/>
              <a:gd name="connsiteY4247" fmla="*/ 882003 h 4072308"/>
              <a:gd name="connsiteX4248" fmla="*/ 3199924 w 4126207"/>
              <a:gd name="connsiteY4248" fmla="*/ 858477 h 4072308"/>
              <a:gd name="connsiteX4249" fmla="*/ 3163252 w 4126207"/>
              <a:gd name="connsiteY4249" fmla="*/ 815043 h 4072308"/>
              <a:gd name="connsiteX4250" fmla="*/ 3156315 w 4126207"/>
              <a:gd name="connsiteY4250" fmla="*/ 805932 h 4072308"/>
              <a:gd name="connsiteX4251" fmla="*/ 3179732 w 4126207"/>
              <a:gd name="connsiteY4251" fmla="*/ 804091 h 4072308"/>
              <a:gd name="connsiteX4252" fmla="*/ 3180295 w 4126207"/>
              <a:gd name="connsiteY4252" fmla="*/ 805745 h 4072308"/>
              <a:gd name="connsiteX4253" fmla="*/ 3183345 w 4126207"/>
              <a:gd name="connsiteY4253" fmla="*/ 808276 h 4072308"/>
              <a:gd name="connsiteX4254" fmla="*/ 3182219 w 4126207"/>
              <a:gd name="connsiteY4254" fmla="*/ 807114 h 4072308"/>
              <a:gd name="connsiteX4255" fmla="*/ 3179731 w 4126207"/>
              <a:gd name="connsiteY4255" fmla="*/ 803518 h 4072308"/>
              <a:gd name="connsiteX4256" fmla="*/ 3179731 w 4126207"/>
              <a:gd name="connsiteY4256" fmla="*/ 803518 h 4072308"/>
              <a:gd name="connsiteX4257" fmla="*/ 3183348 w 4126207"/>
              <a:gd name="connsiteY4257" fmla="*/ 808278 h 4072308"/>
              <a:gd name="connsiteX4258" fmla="*/ 3183350 w 4126207"/>
              <a:gd name="connsiteY4258" fmla="*/ 808280 h 4072308"/>
              <a:gd name="connsiteX4259" fmla="*/ 439293 w 4126207"/>
              <a:gd name="connsiteY4259" fmla="*/ 801490 h 4072308"/>
              <a:gd name="connsiteX4260" fmla="*/ 438895 w 4126207"/>
              <a:gd name="connsiteY4260" fmla="*/ 801913 h 4072308"/>
              <a:gd name="connsiteX4261" fmla="*/ 437886 w 4126207"/>
              <a:gd name="connsiteY4261" fmla="*/ 805367 h 4072308"/>
              <a:gd name="connsiteX4262" fmla="*/ 429863 w 4126207"/>
              <a:gd name="connsiteY4262" fmla="*/ 819139 h 4072308"/>
              <a:gd name="connsiteX4263" fmla="*/ 384238 w 4126207"/>
              <a:gd name="connsiteY4263" fmla="*/ 887338 h 4072308"/>
              <a:gd name="connsiteX4264" fmla="*/ 336613 w 4126207"/>
              <a:gd name="connsiteY4264" fmla="*/ 956013 h 4072308"/>
              <a:gd name="connsiteX4265" fmla="*/ 289655 w 4126207"/>
              <a:gd name="connsiteY4265" fmla="*/ 1034975 h 4072308"/>
              <a:gd name="connsiteX4266" fmla="*/ 246316 w 4126207"/>
              <a:gd name="connsiteY4266" fmla="*/ 1119367 h 4072308"/>
              <a:gd name="connsiteX4267" fmla="*/ 233839 w 4126207"/>
              <a:gd name="connsiteY4267" fmla="*/ 1153276 h 4072308"/>
              <a:gd name="connsiteX4268" fmla="*/ 235687 w 4126207"/>
              <a:gd name="connsiteY4268" fmla="*/ 1153039 h 4072308"/>
              <a:gd name="connsiteX4269" fmla="*/ 235774 w 4126207"/>
              <a:gd name="connsiteY4269" fmla="*/ 1152919 h 4072308"/>
              <a:gd name="connsiteX4270" fmla="*/ 234601 w 4126207"/>
              <a:gd name="connsiteY4270" fmla="*/ 1152990 h 4072308"/>
              <a:gd name="connsiteX4271" fmla="*/ 247079 w 4126207"/>
              <a:gd name="connsiteY4271" fmla="*/ 1119081 h 4072308"/>
              <a:gd name="connsiteX4272" fmla="*/ 290418 w 4126207"/>
              <a:gd name="connsiteY4272" fmla="*/ 1034689 h 4072308"/>
              <a:gd name="connsiteX4273" fmla="*/ 337376 w 4126207"/>
              <a:gd name="connsiteY4273" fmla="*/ 955727 h 4072308"/>
              <a:gd name="connsiteX4274" fmla="*/ 385001 w 4126207"/>
              <a:gd name="connsiteY4274" fmla="*/ 887052 h 4072308"/>
              <a:gd name="connsiteX4275" fmla="*/ 430626 w 4126207"/>
              <a:gd name="connsiteY4275" fmla="*/ 818853 h 4072308"/>
              <a:gd name="connsiteX4276" fmla="*/ 439293 w 4126207"/>
              <a:gd name="connsiteY4276" fmla="*/ 801490 h 4072308"/>
              <a:gd name="connsiteX4277" fmla="*/ 3050678 w 4126207"/>
              <a:gd name="connsiteY4277" fmla="*/ 799171 h 4072308"/>
              <a:gd name="connsiteX4278" fmla="*/ 3050707 w 4126207"/>
              <a:gd name="connsiteY4278" fmla="*/ 799245 h 4072308"/>
              <a:gd name="connsiteX4279" fmla="*/ 3053182 w 4126207"/>
              <a:gd name="connsiteY4279" fmla="*/ 800882 h 4072308"/>
              <a:gd name="connsiteX4280" fmla="*/ 3058466 w 4126207"/>
              <a:gd name="connsiteY4280" fmla="*/ 804491 h 4072308"/>
              <a:gd name="connsiteX4281" fmla="*/ 3076004 w 4126207"/>
              <a:gd name="connsiteY4281" fmla="*/ 817138 h 4072308"/>
              <a:gd name="connsiteX4282" fmla="*/ 3076377 w 4126207"/>
              <a:gd name="connsiteY4282" fmla="*/ 817487 h 4072308"/>
              <a:gd name="connsiteX4283" fmla="*/ 3090292 w 4126207"/>
              <a:gd name="connsiteY4283" fmla="*/ 824854 h 4072308"/>
              <a:gd name="connsiteX4284" fmla="*/ 3112485 w 4126207"/>
              <a:gd name="connsiteY4284" fmla="*/ 843428 h 4072308"/>
              <a:gd name="connsiteX4285" fmla="*/ 3111961 w 4126207"/>
              <a:gd name="connsiteY4285" fmla="*/ 842750 h 4072308"/>
              <a:gd name="connsiteX4286" fmla="*/ 3090577 w 4126207"/>
              <a:gd name="connsiteY4286" fmla="*/ 824853 h 4072308"/>
              <a:gd name="connsiteX4287" fmla="*/ 3090100 w 4126207"/>
              <a:gd name="connsiteY4287" fmla="*/ 824437 h 4072308"/>
              <a:gd name="connsiteX4288" fmla="*/ 3077052 w 4126207"/>
              <a:gd name="connsiteY4288" fmla="*/ 817615 h 4072308"/>
              <a:gd name="connsiteX4289" fmla="*/ 3062684 w 4126207"/>
              <a:gd name="connsiteY4289" fmla="*/ 807373 h 4072308"/>
              <a:gd name="connsiteX4290" fmla="*/ 3058466 w 4126207"/>
              <a:gd name="connsiteY4290" fmla="*/ 804491 h 4072308"/>
              <a:gd name="connsiteX4291" fmla="*/ 3056537 w 4126207"/>
              <a:gd name="connsiteY4291" fmla="*/ 803100 h 4072308"/>
              <a:gd name="connsiteX4292" fmla="*/ 3053182 w 4126207"/>
              <a:gd name="connsiteY4292" fmla="*/ 800882 h 4072308"/>
              <a:gd name="connsiteX4293" fmla="*/ 3183827 w 4126207"/>
              <a:gd name="connsiteY4293" fmla="*/ 797327 h 4072308"/>
              <a:gd name="connsiteX4294" fmla="*/ 3184267 w 4126207"/>
              <a:gd name="connsiteY4294" fmla="*/ 800672 h 4072308"/>
              <a:gd name="connsiteX4295" fmla="*/ 3182894 w 4126207"/>
              <a:gd name="connsiteY4295" fmla="*/ 801502 h 4072308"/>
              <a:gd name="connsiteX4296" fmla="*/ 3184886 w 4126207"/>
              <a:gd name="connsiteY4296" fmla="*/ 800447 h 4072308"/>
              <a:gd name="connsiteX4297" fmla="*/ 3184661 w 4126207"/>
              <a:gd name="connsiteY4297" fmla="*/ 797725 h 4072308"/>
              <a:gd name="connsiteX4298" fmla="*/ 822133 w 4126207"/>
              <a:gd name="connsiteY4298" fmla="*/ 793329 h 4072308"/>
              <a:gd name="connsiteX4299" fmla="*/ 817412 w 4126207"/>
              <a:gd name="connsiteY4299" fmla="*/ 794183 h 4072308"/>
              <a:gd name="connsiteX4300" fmla="*/ 811219 w 4126207"/>
              <a:gd name="connsiteY4300" fmla="*/ 796894 h 4072308"/>
              <a:gd name="connsiteX4301" fmla="*/ 813475 w 4126207"/>
              <a:gd name="connsiteY4301" fmla="*/ 796156 h 4072308"/>
              <a:gd name="connsiteX4302" fmla="*/ 821753 w 4126207"/>
              <a:gd name="connsiteY4302" fmla="*/ 793615 h 4072308"/>
              <a:gd name="connsiteX4303" fmla="*/ 817176 w 4126207"/>
              <a:gd name="connsiteY4303" fmla="*/ 802517 h 4072308"/>
              <a:gd name="connsiteX4304" fmla="*/ 817592 w 4126207"/>
              <a:gd name="connsiteY4304" fmla="*/ 802162 h 4072308"/>
              <a:gd name="connsiteX4305" fmla="*/ 3209990 w 4126207"/>
              <a:gd name="connsiteY4305" fmla="*/ 792443 h 4072308"/>
              <a:gd name="connsiteX4306" fmla="*/ 3228975 w 4126207"/>
              <a:gd name="connsiteY4306" fmla="*/ 812852 h 4072308"/>
              <a:gd name="connsiteX4307" fmla="*/ 3267742 w 4126207"/>
              <a:gd name="connsiteY4307" fmla="*/ 853905 h 4072308"/>
              <a:gd name="connsiteX4308" fmla="*/ 3306504 w 4126207"/>
              <a:gd name="connsiteY4308" fmla="*/ 896858 h 4072308"/>
              <a:gd name="connsiteX4309" fmla="*/ 3306509 w 4126207"/>
              <a:gd name="connsiteY4309" fmla="*/ 896862 h 4072308"/>
              <a:gd name="connsiteX4310" fmla="*/ 3323749 w 4126207"/>
              <a:gd name="connsiteY4310" fmla="*/ 916960 h 4072308"/>
              <a:gd name="connsiteX4311" fmla="*/ 3340132 w 4126207"/>
              <a:gd name="connsiteY4311" fmla="*/ 937915 h 4072308"/>
              <a:gd name="connsiteX4312" fmla="*/ 3372897 w 4126207"/>
              <a:gd name="connsiteY4312" fmla="*/ 980204 h 4072308"/>
              <a:gd name="connsiteX4313" fmla="*/ 3372899 w 4126207"/>
              <a:gd name="connsiteY4313" fmla="*/ 980206 h 4072308"/>
              <a:gd name="connsiteX4314" fmla="*/ 3402045 w 4126207"/>
              <a:gd name="connsiteY4314" fmla="*/ 1020973 h 4072308"/>
              <a:gd name="connsiteX4315" fmla="*/ 3426238 w 4126207"/>
              <a:gd name="connsiteY4315" fmla="*/ 1042024 h 4072308"/>
              <a:gd name="connsiteX4316" fmla="*/ 3446812 w 4126207"/>
              <a:gd name="connsiteY4316" fmla="*/ 1095459 h 4072308"/>
              <a:gd name="connsiteX4317" fmla="*/ 3492818 w 4126207"/>
              <a:gd name="connsiteY4317" fmla="*/ 1188137 h 4072308"/>
              <a:gd name="connsiteX4318" fmla="*/ 3492714 w 4126207"/>
              <a:gd name="connsiteY4318" fmla="*/ 1188188 h 4072308"/>
              <a:gd name="connsiteX4319" fmla="*/ 3492818 w 4126207"/>
              <a:gd name="connsiteY4319" fmla="*/ 1188138 h 4072308"/>
              <a:gd name="connsiteX4320" fmla="*/ 3501469 w 4126207"/>
              <a:gd name="connsiteY4320" fmla="*/ 1198184 h 4072308"/>
              <a:gd name="connsiteX4321" fmla="*/ 3501485 w 4126207"/>
              <a:gd name="connsiteY4321" fmla="*/ 1197873 h 4072308"/>
              <a:gd name="connsiteX4322" fmla="*/ 3499204 w 4126207"/>
              <a:gd name="connsiteY4322" fmla="*/ 1196338 h 4072308"/>
              <a:gd name="connsiteX4323" fmla="*/ 3493294 w 4126207"/>
              <a:gd name="connsiteY4323" fmla="*/ 1188137 h 4072308"/>
              <a:gd name="connsiteX4324" fmla="*/ 3447288 w 4126207"/>
              <a:gd name="connsiteY4324" fmla="*/ 1095459 h 4072308"/>
              <a:gd name="connsiteX4325" fmla="*/ 3426714 w 4126207"/>
              <a:gd name="connsiteY4325" fmla="*/ 1042024 h 4072308"/>
              <a:gd name="connsiteX4326" fmla="*/ 3402521 w 4126207"/>
              <a:gd name="connsiteY4326" fmla="*/ 1020973 h 4072308"/>
              <a:gd name="connsiteX4327" fmla="*/ 3373374 w 4126207"/>
              <a:gd name="connsiteY4327" fmla="*/ 980206 h 4072308"/>
              <a:gd name="connsiteX4328" fmla="*/ 3340704 w 4126207"/>
              <a:gd name="connsiteY4328" fmla="*/ 938487 h 4072308"/>
              <a:gd name="connsiteX4329" fmla="*/ 3324321 w 4126207"/>
              <a:gd name="connsiteY4329" fmla="*/ 917532 h 4072308"/>
              <a:gd name="connsiteX4330" fmla="*/ 3307080 w 4126207"/>
              <a:gd name="connsiteY4330" fmla="*/ 897434 h 4072308"/>
              <a:gd name="connsiteX4331" fmla="*/ 3268314 w 4126207"/>
              <a:gd name="connsiteY4331" fmla="*/ 854476 h 4072308"/>
              <a:gd name="connsiteX4332" fmla="*/ 3229547 w 4126207"/>
              <a:gd name="connsiteY4332" fmla="*/ 813424 h 4072308"/>
              <a:gd name="connsiteX4333" fmla="*/ 3210497 w 4126207"/>
              <a:gd name="connsiteY4333" fmla="*/ 792945 h 4072308"/>
              <a:gd name="connsiteX4334" fmla="*/ 967774 w 4126207"/>
              <a:gd name="connsiteY4334" fmla="*/ 791007 h 4072308"/>
              <a:gd name="connsiteX4335" fmla="*/ 959013 w 4126207"/>
              <a:gd name="connsiteY4335" fmla="*/ 797064 h 4072308"/>
              <a:gd name="connsiteX4336" fmla="*/ 955152 w 4126207"/>
              <a:gd name="connsiteY4336" fmla="*/ 798377 h 4072308"/>
              <a:gd name="connsiteX4337" fmla="*/ 954976 w 4126207"/>
              <a:gd name="connsiteY4337" fmla="*/ 798565 h 4072308"/>
              <a:gd name="connsiteX4338" fmla="*/ 913733 w 4126207"/>
              <a:gd name="connsiteY4338" fmla="*/ 838951 h 4072308"/>
              <a:gd name="connsiteX4339" fmla="*/ 872490 w 4126207"/>
              <a:gd name="connsiteY4339" fmla="*/ 879242 h 4072308"/>
              <a:gd name="connsiteX4340" fmla="*/ 871420 w 4126207"/>
              <a:gd name="connsiteY4340" fmla="*/ 879524 h 4072308"/>
              <a:gd name="connsiteX4341" fmla="*/ 844582 w 4126207"/>
              <a:gd name="connsiteY4341" fmla="*/ 912388 h 4072308"/>
              <a:gd name="connsiteX4342" fmla="*/ 820769 w 4126207"/>
              <a:gd name="connsiteY4342" fmla="*/ 945154 h 4072308"/>
              <a:gd name="connsiteX4343" fmla="*/ 793433 w 4126207"/>
              <a:gd name="connsiteY4343" fmla="*/ 985731 h 4072308"/>
              <a:gd name="connsiteX4344" fmla="*/ 782574 w 4126207"/>
              <a:gd name="connsiteY4344" fmla="*/ 1009448 h 4072308"/>
              <a:gd name="connsiteX4345" fmla="*/ 752856 w 4126207"/>
              <a:gd name="connsiteY4345" fmla="*/ 1056120 h 4072308"/>
              <a:gd name="connsiteX4346" fmla="*/ 727805 w 4126207"/>
              <a:gd name="connsiteY4346" fmla="*/ 1066693 h 4072308"/>
              <a:gd name="connsiteX4347" fmla="*/ 704279 w 4126207"/>
              <a:gd name="connsiteY4347" fmla="*/ 1094125 h 4072308"/>
              <a:gd name="connsiteX4348" fmla="*/ 693420 w 4126207"/>
              <a:gd name="connsiteY4348" fmla="*/ 1116509 h 4072308"/>
              <a:gd name="connsiteX4349" fmla="*/ 621030 w 4126207"/>
              <a:gd name="connsiteY4349" fmla="*/ 1249383 h 4072308"/>
              <a:gd name="connsiteX4350" fmla="*/ 599694 w 4126207"/>
              <a:gd name="connsiteY4350" fmla="*/ 1288816 h 4072308"/>
              <a:gd name="connsiteX4351" fmla="*/ 586645 w 4126207"/>
              <a:gd name="connsiteY4351" fmla="*/ 1321201 h 4072308"/>
              <a:gd name="connsiteX4352" fmla="*/ 586609 w 4126207"/>
              <a:gd name="connsiteY4352" fmla="*/ 1321868 h 4072308"/>
              <a:gd name="connsiteX4353" fmla="*/ 599504 w 4126207"/>
              <a:gd name="connsiteY4353" fmla="*/ 1289864 h 4072308"/>
              <a:gd name="connsiteX4354" fmla="*/ 620840 w 4126207"/>
              <a:gd name="connsiteY4354" fmla="*/ 1250431 h 4072308"/>
              <a:gd name="connsiteX4355" fmla="*/ 693230 w 4126207"/>
              <a:gd name="connsiteY4355" fmla="*/ 1117557 h 4072308"/>
              <a:gd name="connsiteX4356" fmla="*/ 704088 w 4126207"/>
              <a:gd name="connsiteY4356" fmla="*/ 1095173 h 4072308"/>
              <a:gd name="connsiteX4357" fmla="*/ 727615 w 4126207"/>
              <a:gd name="connsiteY4357" fmla="*/ 1067741 h 4072308"/>
              <a:gd name="connsiteX4358" fmla="*/ 752666 w 4126207"/>
              <a:gd name="connsiteY4358" fmla="*/ 1057168 h 4072308"/>
              <a:gd name="connsiteX4359" fmla="*/ 756095 w 4126207"/>
              <a:gd name="connsiteY4359" fmla="*/ 1059550 h 4072308"/>
              <a:gd name="connsiteX4360" fmla="*/ 742998 w 4126207"/>
              <a:gd name="connsiteY4360" fmla="*/ 1076707 h 4072308"/>
              <a:gd name="connsiteX4361" fmla="*/ 737834 w 4126207"/>
              <a:gd name="connsiteY4361" fmla="*/ 1080994 h 4072308"/>
              <a:gd name="connsiteX4362" fmla="*/ 737426 w 4126207"/>
              <a:gd name="connsiteY4362" fmla="*/ 1081648 h 4072308"/>
              <a:gd name="connsiteX4363" fmla="*/ 756476 w 4126207"/>
              <a:gd name="connsiteY4363" fmla="*/ 1059550 h 4072308"/>
              <a:gd name="connsiteX4364" fmla="*/ 756511 w 4126207"/>
              <a:gd name="connsiteY4364" fmla="*/ 1059508 h 4072308"/>
              <a:gd name="connsiteX4365" fmla="*/ 753142 w 4126207"/>
              <a:gd name="connsiteY4365" fmla="*/ 1057169 h 4072308"/>
              <a:gd name="connsiteX4366" fmla="*/ 782860 w 4126207"/>
              <a:gd name="connsiteY4366" fmla="*/ 1010496 h 4072308"/>
              <a:gd name="connsiteX4367" fmla="*/ 793718 w 4126207"/>
              <a:gd name="connsiteY4367" fmla="*/ 986779 h 4072308"/>
              <a:gd name="connsiteX4368" fmla="*/ 821055 w 4126207"/>
              <a:gd name="connsiteY4368" fmla="*/ 946203 h 4072308"/>
              <a:gd name="connsiteX4369" fmla="*/ 844867 w 4126207"/>
              <a:gd name="connsiteY4369" fmla="*/ 913437 h 4072308"/>
              <a:gd name="connsiteX4370" fmla="*/ 872871 w 4126207"/>
              <a:gd name="connsiteY4370" fmla="*/ 879147 h 4072308"/>
              <a:gd name="connsiteX4371" fmla="*/ 914114 w 4126207"/>
              <a:gd name="connsiteY4371" fmla="*/ 838856 h 4072308"/>
              <a:gd name="connsiteX4372" fmla="*/ 955358 w 4126207"/>
              <a:gd name="connsiteY4372" fmla="*/ 798470 h 4072308"/>
              <a:gd name="connsiteX4373" fmla="*/ 959073 w 4126207"/>
              <a:gd name="connsiteY4373" fmla="*/ 797065 h 4072308"/>
              <a:gd name="connsiteX4374" fmla="*/ 967751 w 4126207"/>
              <a:gd name="connsiteY4374" fmla="*/ 791032 h 4072308"/>
              <a:gd name="connsiteX4375" fmla="*/ 3012159 w 4126207"/>
              <a:gd name="connsiteY4375" fmla="*/ 787383 h 4072308"/>
              <a:gd name="connsiteX4376" fmla="*/ 3034624 w 4126207"/>
              <a:gd name="connsiteY4376" fmla="*/ 802587 h 4072308"/>
              <a:gd name="connsiteX4377" fmla="*/ 3053620 w 4126207"/>
              <a:gd name="connsiteY4377" fmla="*/ 814459 h 4072308"/>
              <a:gd name="connsiteX4378" fmla="*/ 3053757 w 4126207"/>
              <a:gd name="connsiteY4378" fmla="*/ 814486 h 4072308"/>
              <a:gd name="connsiteX4379" fmla="*/ 3036243 w 4126207"/>
              <a:gd name="connsiteY4379" fmla="*/ 803540 h 4072308"/>
              <a:gd name="connsiteX4380" fmla="*/ 3012568 w 4126207"/>
              <a:gd name="connsiteY4380" fmla="*/ 787516 h 4072308"/>
              <a:gd name="connsiteX4381" fmla="*/ 1022263 w 4126207"/>
              <a:gd name="connsiteY4381" fmla="*/ 784163 h 4072308"/>
              <a:gd name="connsiteX4382" fmla="*/ 1021461 w 4126207"/>
              <a:gd name="connsiteY4382" fmla="*/ 784388 h 4072308"/>
              <a:gd name="connsiteX4383" fmla="*/ 1014222 w 4126207"/>
              <a:gd name="connsiteY4383" fmla="*/ 794469 h 4072308"/>
              <a:gd name="connsiteX4384" fmla="*/ 1002090 w 4126207"/>
              <a:gd name="connsiteY4384" fmla="*/ 811150 h 4072308"/>
              <a:gd name="connsiteX4385" fmla="*/ 1002817 w 4126207"/>
              <a:gd name="connsiteY4385" fmla="*/ 810966 h 4072308"/>
              <a:gd name="connsiteX4386" fmla="*/ 1006116 w 4126207"/>
              <a:gd name="connsiteY4386" fmla="*/ 805026 h 4072308"/>
              <a:gd name="connsiteX4387" fmla="*/ 1014794 w 4126207"/>
              <a:gd name="connsiteY4387" fmla="*/ 794565 h 4072308"/>
              <a:gd name="connsiteX4388" fmla="*/ 1022263 w 4126207"/>
              <a:gd name="connsiteY4388" fmla="*/ 784163 h 4072308"/>
              <a:gd name="connsiteX4389" fmla="*/ 3135225 w 4126207"/>
              <a:gd name="connsiteY4389" fmla="*/ 779705 h 4072308"/>
              <a:gd name="connsiteX4390" fmla="*/ 3132296 w 4126207"/>
              <a:gd name="connsiteY4390" fmla="*/ 780420 h 4072308"/>
              <a:gd name="connsiteX4391" fmla="*/ 3132214 w 4126207"/>
              <a:gd name="connsiteY4391" fmla="*/ 780496 h 4072308"/>
              <a:gd name="connsiteX4392" fmla="*/ 3134368 w 4126207"/>
              <a:gd name="connsiteY4392" fmla="*/ 779955 h 4072308"/>
              <a:gd name="connsiteX4393" fmla="*/ 3171730 w 4126207"/>
              <a:gd name="connsiteY4393" fmla="*/ 811137 h 4072308"/>
              <a:gd name="connsiteX4394" fmla="*/ 3170005 w 4126207"/>
              <a:gd name="connsiteY4394" fmla="*/ 814012 h 4072308"/>
              <a:gd name="connsiteX4395" fmla="*/ 3170365 w 4126207"/>
              <a:gd name="connsiteY4395" fmla="*/ 814398 h 4072308"/>
              <a:gd name="connsiteX4396" fmla="*/ 3172492 w 4126207"/>
              <a:gd name="connsiteY4396" fmla="*/ 810852 h 4072308"/>
              <a:gd name="connsiteX4397" fmla="*/ 3184265 w 4126207"/>
              <a:gd name="connsiteY4397" fmla="*/ 820391 h 4072308"/>
              <a:gd name="connsiteX4398" fmla="*/ 3184228 w 4126207"/>
              <a:gd name="connsiteY4398" fmla="*/ 820283 h 4072308"/>
              <a:gd name="connsiteX4399" fmla="*/ 3172587 w 4126207"/>
              <a:gd name="connsiteY4399" fmla="*/ 810852 h 4072308"/>
              <a:gd name="connsiteX4400" fmla="*/ 3135225 w 4126207"/>
              <a:gd name="connsiteY4400" fmla="*/ 779705 h 4072308"/>
              <a:gd name="connsiteX4401" fmla="*/ 953143 w 4126207"/>
              <a:gd name="connsiteY4401" fmla="*/ 779408 h 4072308"/>
              <a:gd name="connsiteX4402" fmla="*/ 946594 w 4126207"/>
              <a:gd name="connsiteY4402" fmla="*/ 780658 h 4072308"/>
              <a:gd name="connsiteX4403" fmla="*/ 946690 w 4126207"/>
              <a:gd name="connsiteY4403" fmla="*/ 780563 h 4072308"/>
              <a:gd name="connsiteX4404" fmla="*/ 946311 w 4126207"/>
              <a:gd name="connsiteY4404" fmla="*/ 780848 h 4072308"/>
              <a:gd name="connsiteX4405" fmla="*/ 952858 w 4126207"/>
              <a:gd name="connsiteY4405" fmla="*/ 779598 h 4072308"/>
              <a:gd name="connsiteX4406" fmla="*/ 944975 w 4126207"/>
              <a:gd name="connsiteY4406" fmla="*/ 789707 h 4072308"/>
              <a:gd name="connsiteX4407" fmla="*/ 921353 w 4126207"/>
              <a:gd name="connsiteY4407" fmla="*/ 818282 h 4072308"/>
              <a:gd name="connsiteX4408" fmla="*/ 895826 w 4126207"/>
              <a:gd name="connsiteY4408" fmla="*/ 843904 h 4072308"/>
              <a:gd name="connsiteX4409" fmla="*/ 879469 w 4126207"/>
              <a:gd name="connsiteY4409" fmla="*/ 858439 h 4072308"/>
              <a:gd name="connsiteX4410" fmla="*/ 879550 w 4126207"/>
              <a:gd name="connsiteY4410" fmla="*/ 858429 h 4072308"/>
              <a:gd name="connsiteX4411" fmla="*/ 896112 w 4126207"/>
              <a:gd name="connsiteY4411" fmla="*/ 843714 h 4072308"/>
              <a:gd name="connsiteX4412" fmla="*/ 921639 w 4126207"/>
              <a:gd name="connsiteY4412" fmla="*/ 818091 h 4072308"/>
              <a:gd name="connsiteX4413" fmla="*/ 945261 w 4126207"/>
              <a:gd name="connsiteY4413" fmla="*/ 789516 h 4072308"/>
              <a:gd name="connsiteX4414" fmla="*/ 953143 w 4126207"/>
              <a:gd name="connsiteY4414" fmla="*/ 779408 h 4072308"/>
              <a:gd name="connsiteX4415" fmla="*/ 1124092 w 4126207"/>
              <a:gd name="connsiteY4415" fmla="*/ 775048 h 4072308"/>
              <a:gd name="connsiteX4416" fmla="*/ 1105281 w 4126207"/>
              <a:gd name="connsiteY4416" fmla="*/ 788754 h 4072308"/>
              <a:gd name="connsiteX4417" fmla="*/ 1079957 w 4126207"/>
              <a:gd name="connsiteY4417" fmla="*/ 805863 h 4072308"/>
              <a:gd name="connsiteX4418" fmla="*/ 1060412 w 4126207"/>
              <a:gd name="connsiteY4418" fmla="*/ 818294 h 4072308"/>
              <a:gd name="connsiteX4419" fmla="*/ 1060705 w 4126207"/>
              <a:gd name="connsiteY4419" fmla="*/ 818186 h 4072308"/>
              <a:gd name="connsiteX4420" fmla="*/ 1105853 w 4126207"/>
              <a:gd name="connsiteY4420" fmla="*/ 788468 h 4072308"/>
              <a:gd name="connsiteX4421" fmla="*/ 710097 w 4126207"/>
              <a:gd name="connsiteY4421" fmla="*/ 773777 h 4072308"/>
              <a:gd name="connsiteX4422" fmla="*/ 709232 w 4126207"/>
              <a:gd name="connsiteY4422" fmla="*/ 773800 h 4072308"/>
              <a:gd name="connsiteX4423" fmla="*/ 689682 w 4126207"/>
              <a:gd name="connsiteY4423" fmla="*/ 788290 h 4072308"/>
              <a:gd name="connsiteX4424" fmla="*/ 658216 w 4126207"/>
              <a:gd name="connsiteY4424" fmla="*/ 820271 h 4072308"/>
              <a:gd name="connsiteX4425" fmla="*/ 657788 w 4126207"/>
              <a:gd name="connsiteY4425" fmla="*/ 820725 h 4072308"/>
              <a:gd name="connsiteX4426" fmla="*/ 689444 w 4126207"/>
              <a:gd name="connsiteY4426" fmla="*/ 788742 h 4072308"/>
              <a:gd name="connsiteX4427" fmla="*/ 709136 w 4126207"/>
              <a:gd name="connsiteY4427" fmla="*/ 773895 h 4072308"/>
              <a:gd name="connsiteX4428" fmla="*/ 3030284 w 4126207"/>
              <a:gd name="connsiteY4428" fmla="*/ 750083 h 4072308"/>
              <a:gd name="connsiteX4429" fmla="*/ 3064955 w 4126207"/>
              <a:gd name="connsiteY4429" fmla="*/ 781801 h 4072308"/>
              <a:gd name="connsiteX4430" fmla="*/ 3096673 w 4126207"/>
              <a:gd name="connsiteY4430" fmla="*/ 809900 h 4072308"/>
              <a:gd name="connsiteX4431" fmla="*/ 3142774 w 4126207"/>
              <a:gd name="connsiteY4431" fmla="*/ 854667 h 4072308"/>
              <a:gd name="connsiteX4432" fmla="*/ 3183256 w 4126207"/>
              <a:gd name="connsiteY4432" fmla="*/ 892767 h 4072308"/>
              <a:gd name="connsiteX4433" fmla="*/ 3203354 w 4126207"/>
              <a:gd name="connsiteY4433" fmla="*/ 920580 h 4072308"/>
              <a:gd name="connsiteX4434" fmla="*/ 3203286 w 4126207"/>
              <a:gd name="connsiteY4434" fmla="*/ 920517 h 4072308"/>
              <a:gd name="connsiteX4435" fmla="*/ 3224498 w 4126207"/>
              <a:gd name="connsiteY4435" fmla="*/ 945059 h 4072308"/>
              <a:gd name="connsiteX4436" fmla="*/ 3248977 w 4126207"/>
              <a:gd name="connsiteY4436" fmla="*/ 973634 h 4072308"/>
              <a:gd name="connsiteX4437" fmla="*/ 3270123 w 4126207"/>
              <a:gd name="connsiteY4437" fmla="*/ 999447 h 4072308"/>
              <a:gd name="connsiteX4438" fmla="*/ 3300353 w 4126207"/>
              <a:gd name="connsiteY4438" fmla="*/ 1032403 h 4072308"/>
              <a:gd name="connsiteX4439" fmla="*/ 3300479 w 4126207"/>
              <a:gd name="connsiteY4439" fmla="*/ 1031949 h 4072308"/>
              <a:gd name="connsiteX4440" fmla="*/ 3288303 w 4126207"/>
              <a:gd name="connsiteY4440" fmla="*/ 1019378 h 4072308"/>
              <a:gd name="connsiteX4441" fmla="*/ 3270505 w 4126207"/>
              <a:gd name="connsiteY4441" fmla="*/ 999256 h 4072308"/>
              <a:gd name="connsiteX4442" fmla="*/ 3249359 w 4126207"/>
              <a:gd name="connsiteY4442" fmla="*/ 973444 h 4072308"/>
              <a:gd name="connsiteX4443" fmla="*/ 3224884 w 4126207"/>
              <a:gd name="connsiteY4443" fmla="*/ 945159 h 4072308"/>
              <a:gd name="connsiteX4444" fmla="*/ 3224879 w 4126207"/>
              <a:gd name="connsiteY4444" fmla="*/ 945155 h 4072308"/>
              <a:gd name="connsiteX4445" fmla="*/ 3203639 w 4126207"/>
              <a:gd name="connsiteY4445" fmla="*/ 920581 h 4072308"/>
              <a:gd name="connsiteX4446" fmla="*/ 3183541 w 4126207"/>
              <a:gd name="connsiteY4446" fmla="*/ 892767 h 4072308"/>
              <a:gd name="connsiteX4447" fmla="*/ 3143060 w 4126207"/>
              <a:gd name="connsiteY4447" fmla="*/ 854667 h 4072308"/>
              <a:gd name="connsiteX4448" fmla="*/ 3096959 w 4126207"/>
              <a:gd name="connsiteY4448" fmla="*/ 809900 h 4072308"/>
              <a:gd name="connsiteX4449" fmla="*/ 3065240 w 4126207"/>
              <a:gd name="connsiteY4449" fmla="*/ 781801 h 4072308"/>
              <a:gd name="connsiteX4450" fmla="*/ 3030634 w 4126207"/>
              <a:gd name="connsiteY4450" fmla="*/ 750142 h 4072308"/>
              <a:gd name="connsiteX4451" fmla="*/ 860298 w 4126207"/>
              <a:gd name="connsiteY4451" fmla="*/ 746367 h 4072308"/>
              <a:gd name="connsiteX4452" fmla="*/ 809054 w 4126207"/>
              <a:gd name="connsiteY4452" fmla="*/ 794564 h 4072308"/>
              <a:gd name="connsiteX4453" fmla="*/ 794671 w 4126207"/>
              <a:gd name="connsiteY4453" fmla="*/ 805518 h 4072308"/>
              <a:gd name="connsiteX4454" fmla="*/ 799053 w 4126207"/>
              <a:gd name="connsiteY4454" fmla="*/ 795993 h 4072308"/>
              <a:gd name="connsiteX4455" fmla="*/ 809625 w 4126207"/>
              <a:gd name="connsiteY4455" fmla="*/ 784658 h 4072308"/>
              <a:gd name="connsiteX4456" fmla="*/ 829247 w 4126207"/>
              <a:gd name="connsiteY4456" fmla="*/ 767037 h 4072308"/>
              <a:gd name="connsiteX4457" fmla="*/ 860298 w 4126207"/>
              <a:gd name="connsiteY4457" fmla="*/ 746367 h 4072308"/>
              <a:gd name="connsiteX4458" fmla="*/ 874553 w 4126207"/>
              <a:gd name="connsiteY4458" fmla="*/ 743619 h 4072308"/>
              <a:gd name="connsiteX4459" fmla="*/ 856838 w 4126207"/>
              <a:gd name="connsiteY4459" fmla="*/ 758412 h 4072308"/>
              <a:gd name="connsiteX4460" fmla="*/ 856965 w 4126207"/>
              <a:gd name="connsiteY4460" fmla="*/ 758559 h 4072308"/>
              <a:gd name="connsiteX4461" fmla="*/ 3007488 w 4126207"/>
              <a:gd name="connsiteY4461" fmla="*/ 742289 h 4072308"/>
              <a:gd name="connsiteX4462" fmla="*/ 3009340 w 4126207"/>
              <a:gd name="connsiteY4462" fmla="*/ 745975 h 4072308"/>
              <a:gd name="connsiteX4463" fmla="*/ 3023062 w 4126207"/>
              <a:gd name="connsiteY4463" fmla="*/ 758447 h 4072308"/>
              <a:gd name="connsiteX4464" fmla="*/ 3009377 w 4126207"/>
              <a:gd name="connsiteY4464" fmla="*/ 745475 h 4072308"/>
              <a:gd name="connsiteX4465" fmla="*/ 1209544 w 4126207"/>
              <a:gd name="connsiteY4465" fmla="*/ 716685 h 4072308"/>
              <a:gd name="connsiteX4466" fmla="*/ 1206533 w 4126207"/>
              <a:gd name="connsiteY4466" fmla="*/ 719519 h 4072308"/>
              <a:gd name="connsiteX4467" fmla="*/ 1195703 w 4126207"/>
              <a:gd name="connsiteY4467" fmla="*/ 727061 h 4072308"/>
              <a:gd name="connsiteX4468" fmla="*/ 1206390 w 4126207"/>
              <a:gd name="connsiteY4468" fmla="*/ 719745 h 4072308"/>
              <a:gd name="connsiteX4469" fmla="*/ 3130049 w 4126207"/>
              <a:gd name="connsiteY4469" fmla="*/ 714703 h 4072308"/>
              <a:gd name="connsiteX4470" fmla="*/ 3131201 w 4126207"/>
              <a:gd name="connsiteY4470" fmla="*/ 716769 h 4072308"/>
              <a:gd name="connsiteX4471" fmla="*/ 3150205 w 4126207"/>
              <a:gd name="connsiteY4471" fmla="*/ 734107 h 4072308"/>
              <a:gd name="connsiteX4472" fmla="*/ 3150206 w 4126207"/>
              <a:gd name="connsiteY4472" fmla="*/ 734105 h 4072308"/>
              <a:gd name="connsiteX4473" fmla="*/ 3131202 w 4126207"/>
              <a:gd name="connsiteY4473" fmla="*/ 716661 h 4072308"/>
              <a:gd name="connsiteX4474" fmla="*/ 3130157 w 4126207"/>
              <a:gd name="connsiteY4474" fmla="*/ 714775 h 4072308"/>
              <a:gd name="connsiteX4475" fmla="*/ 1027843 w 4126207"/>
              <a:gd name="connsiteY4475" fmla="*/ 702934 h 4072308"/>
              <a:gd name="connsiteX4476" fmla="*/ 1009460 w 4126207"/>
              <a:gd name="connsiteY4476" fmla="*/ 711792 h 4072308"/>
              <a:gd name="connsiteX4477" fmla="*/ 973170 w 4126207"/>
              <a:gd name="connsiteY4477" fmla="*/ 736462 h 4072308"/>
              <a:gd name="connsiteX4478" fmla="*/ 931165 w 4126207"/>
              <a:gd name="connsiteY4478" fmla="*/ 770371 h 4072308"/>
              <a:gd name="connsiteX4479" fmla="*/ 897446 w 4126207"/>
              <a:gd name="connsiteY4479" fmla="*/ 798184 h 4072308"/>
              <a:gd name="connsiteX4480" fmla="*/ 850297 w 4126207"/>
              <a:gd name="connsiteY4480" fmla="*/ 837903 h 4072308"/>
              <a:gd name="connsiteX4481" fmla="*/ 822865 w 4126207"/>
              <a:gd name="connsiteY4481" fmla="*/ 866478 h 4072308"/>
              <a:gd name="connsiteX4482" fmla="*/ 808387 w 4126207"/>
              <a:gd name="connsiteY4482" fmla="*/ 882194 h 4072308"/>
              <a:gd name="connsiteX4483" fmla="*/ 794393 w 4126207"/>
              <a:gd name="connsiteY4483" fmla="*/ 899214 h 4072308"/>
              <a:gd name="connsiteX4484" fmla="*/ 794481 w 4126207"/>
              <a:gd name="connsiteY4484" fmla="*/ 899244 h 4072308"/>
              <a:gd name="connsiteX4485" fmla="*/ 794573 w 4126207"/>
              <a:gd name="connsiteY4485" fmla="*/ 899323 h 4072308"/>
              <a:gd name="connsiteX4486" fmla="*/ 808578 w 4126207"/>
              <a:gd name="connsiteY4486" fmla="*/ 882289 h 4072308"/>
              <a:gd name="connsiteX4487" fmla="*/ 823056 w 4126207"/>
              <a:gd name="connsiteY4487" fmla="*/ 866573 h 4072308"/>
              <a:gd name="connsiteX4488" fmla="*/ 850488 w 4126207"/>
              <a:gd name="connsiteY4488" fmla="*/ 837998 h 4072308"/>
              <a:gd name="connsiteX4489" fmla="*/ 897637 w 4126207"/>
              <a:gd name="connsiteY4489" fmla="*/ 798279 h 4072308"/>
              <a:gd name="connsiteX4490" fmla="*/ 931355 w 4126207"/>
              <a:gd name="connsiteY4490" fmla="*/ 770466 h 4072308"/>
              <a:gd name="connsiteX4491" fmla="*/ 973360 w 4126207"/>
              <a:gd name="connsiteY4491" fmla="*/ 736557 h 4072308"/>
              <a:gd name="connsiteX4492" fmla="*/ 1009651 w 4126207"/>
              <a:gd name="connsiteY4492" fmla="*/ 711887 h 4072308"/>
              <a:gd name="connsiteX4493" fmla="*/ 1028034 w 4126207"/>
              <a:gd name="connsiteY4493" fmla="*/ 703030 h 4072308"/>
              <a:gd name="connsiteX4494" fmla="*/ 1029917 w 4126207"/>
              <a:gd name="connsiteY4494" fmla="*/ 703390 h 4072308"/>
              <a:gd name="connsiteX4495" fmla="*/ 590780 w 4126207"/>
              <a:gd name="connsiteY4495" fmla="*/ 697370 h 4072308"/>
              <a:gd name="connsiteX4496" fmla="*/ 590685 w 4126207"/>
              <a:gd name="connsiteY4496" fmla="*/ 697400 h 4072308"/>
              <a:gd name="connsiteX4497" fmla="*/ 578431 w 4126207"/>
              <a:gd name="connsiteY4497" fmla="*/ 708841 h 4072308"/>
              <a:gd name="connsiteX4498" fmla="*/ 571843 w 4126207"/>
              <a:gd name="connsiteY4498" fmla="*/ 715955 h 4072308"/>
              <a:gd name="connsiteX4499" fmla="*/ 569874 w 4126207"/>
              <a:gd name="connsiteY4499" fmla="*/ 717888 h 4072308"/>
              <a:gd name="connsiteX4500" fmla="*/ 566267 w 4126207"/>
              <a:gd name="connsiteY4500" fmla="*/ 721978 h 4072308"/>
              <a:gd name="connsiteX4501" fmla="*/ 559568 w 4126207"/>
              <a:gd name="connsiteY4501" fmla="*/ 729211 h 4072308"/>
              <a:gd name="connsiteX4502" fmla="*/ 534830 w 4126207"/>
              <a:gd name="connsiteY4502" fmla="*/ 757512 h 4072308"/>
              <a:gd name="connsiteX4503" fmla="*/ 504743 w 4126207"/>
              <a:gd name="connsiteY4503" fmla="*/ 795922 h 4072308"/>
              <a:gd name="connsiteX4504" fmla="*/ 488850 w 4126207"/>
              <a:gd name="connsiteY4504" fmla="*/ 815098 h 4072308"/>
              <a:gd name="connsiteX4505" fmla="*/ 488237 w 4126207"/>
              <a:gd name="connsiteY4505" fmla="*/ 815951 h 4072308"/>
              <a:gd name="connsiteX4506" fmla="*/ 504838 w 4126207"/>
              <a:gd name="connsiteY4506" fmla="*/ 795922 h 4072308"/>
              <a:gd name="connsiteX4507" fmla="*/ 534924 w 4126207"/>
              <a:gd name="connsiteY4507" fmla="*/ 757512 h 4072308"/>
              <a:gd name="connsiteX4508" fmla="*/ 566267 w 4126207"/>
              <a:gd name="connsiteY4508" fmla="*/ 721978 h 4072308"/>
              <a:gd name="connsiteX4509" fmla="*/ 571843 w 4126207"/>
              <a:gd name="connsiteY4509" fmla="*/ 715955 h 4072308"/>
              <a:gd name="connsiteX4510" fmla="*/ 595599 w 4126207"/>
              <a:gd name="connsiteY4510" fmla="*/ 695887 h 4072308"/>
              <a:gd name="connsiteX4511" fmla="*/ 590780 w 4126207"/>
              <a:gd name="connsiteY4511" fmla="*/ 697370 h 4072308"/>
              <a:gd name="connsiteX4512" fmla="*/ 595573 w 4126207"/>
              <a:gd name="connsiteY4512" fmla="*/ 695922 h 4072308"/>
              <a:gd name="connsiteX4513" fmla="*/ 3070384 w 4126207"/>
              <a:gd name="connsiteY4513" fmla="*/ 695505 h 4072308"/>
              <a:gd name="connsiteX4514" fmla="*/ 3081147 w 4126207"/>
              <a:gd name="connsiteY4514" fmla="*/ 706364 h 4072308"/>
              <a:gd name="connsiteX4515" fmla="*/ 3105295 w 4126207"/>
              <a:gd name="connsiteY4515" fmla="*/ 728945 h 4072308"/>
              <a:gd name="connsiteX4516" fmla="*/ 3106264 w 4126207"/>
              <a:gd name="connsiteY4516" fmla="*/ 729561 h 4072308"/>
              <a:gd name="connsiteX4517" fmla="*/ 3079623 w 4126207"/>
              <a:gd name="connsiteY4517" fmla="*/ 704649 h 4072308"/>
              <a:gd name="connsiteX4518" fmla="*/ 3070633 w 4126207"/>
              <a:gd name="connsiteY4518" fmla="*/ 695578 h 4072308"/>
              <a:gd name="connsiteX4519" fmla="*/ 909629 w 4126207"/>
              <a:gd name="connsiteY4519" fmla="*/ 691479 h 4072308"/>
              <a:gd name="connsiteX4520" fmla="*/ 906780 w 4126207"/>
              <a:gd name="connsiteY4520" fmla="*/ 692552 h 4072308"/>
              <a:gd name="connsiteX4521" fmla="*/ 906782 w 4126207"/>
              <a:gd name="connsiteY4521" fmla="*/ 692552 h 4072308"/>
              <a:gd name="connsiteX4522" fmla="*/ 912848 w 4126207"/>
              <a:gd name="connsiteY4522" fmla="*/ 690266 h 4072308"/>
              <a:gd name="connsiteX4523" fmla="*/ 912846 w 4126207"/>
              <a:gd name="connsiteY4523" fmla="*/ 690267 h 4072308"/>
              <a:gd name="connsiteX4524" fmla="*/ 913651 w 4126207"/>
              <a:gd name="connsiteY4524" fmla="*/ 692123 h 4072308"/>
              <a:gd name="connsiteX4525" fmla="*/ 915045 w 4126207"/>
              <a:gd name="connsiteY4525" fmla="*/ 693195 h 4072308"/>
              <a:gd name="connsiteX4526" fmla="*/ 915090 w 4126207"/>
              <a:gd name="connsiteY4526" fmla="*/ 693168 h 4072308"/>
              <a:gd name="connsiteX4527" fmla="*/ 913674 w 4126207"/>
              <a:gd name="connsiteY4527" fmla="*/ 692123 h 4072308"/>
              <a:gd name="connsiteX4528" fmla="*/ 912848 w 4126207"/>
              <a:gd name="connsiteY4528" fmla="*/ 690266 h 4072308"/>
              <a:gd name="connsiteX4529" fmla="*/ 874445 w 4126207"/>
              <a:gd name="connsiteY4529" fmla="*/ 683588 h 4072308"/>
              <a:gd name="connsiteX4530" fmla="*/ 873592 w 4126207"/>
              <a:gd name="connsiteY4530" fmla="*/ 684327 h 4072308"/>
              <a:gd name="connsiteX4531" fmla="*/ 812959 w 4126207"/>
              <a:gd name="connsiteY4531" fmla="*/ 754941 h 4072308"/>
              <a:gd name="connsiteX4532" fmla="*/ 769525 w 4126207"/>
              <a:gd name="connsiteY4532" fmla="*/ 805328 h 4072308"/>
              <a:gd name="connsiteX4533" fmla="*/ 749046 w 4126207"/>
              <a:gd name="connsiteY4533" fmla="*/ 829998 h 4072308"/>
              <a:gd name="connsiteX4534" fmla="*/ 731806 w 4126207"/>
              <a:gd name="connsiteY4534" fmla="*/ 853524 h 4072308"/>
              <a:gd name="connsiteX4535" fmla="*/ 718800 w 4126207"/>
              <a:gd name="connsiteY4535" fmla="*/ 870247 h 4072308"/>
              <a:gd name="connsiteX4536" fmla="*/ 718801 w 4126207"/>
              <a:gd name="connsiteY4536" fmla="*/ 870246 h 4072308"/>
              <a:gd name="connsiteX4537" fmla="*/ 731806 w 4126207"/>
              <a:gd name="connsiteY4537" fmla="*/ 853524 h 4072308"/>
              <a:gd name="connsiteX4538" fmla="*/ 748189 w 4126207"/>
              <a:gd name="connsiteY4538" fmla="*/ 831236 h 4072308"/>
              <a:gd name="connsiteX4539" fmla="*/ 768668 w 4126207"/>
              <a:gd name="connsiteY4539" fmla="*/ 806566 h 4072308"/>
              <a:gd name="connsiteX4540" fmla="*/ 812102 w 4126207"/>
              <a:gd name="connsiteY4540" fmla="*/ 756179 h 4072308"/>
              <a:gd name="connsiteX4541" fmla="*/ 874015 w 4126207"/>
              <a:gd name="connsiteY4541" fmla="*/ 684074 h 4072308"/>
              <a:gd name="connsiteX4542" fmla="*/ 2812148 w 4126207"/>
              <a:gd name="connsiteY4542" fmla="*/ 673518 h 4072308"/>
              <a:gd name="connsiteX4543" fmla="*/ 2831021 w 4126207"/>
              <a:gd name="connsiteY4543" fmla="*/ 678836 h 4072308"/>
              <a:gd name="connsiteX4544" fmla="*/ 2839688 w 4126207"/>
              <a:gd name="connsiteY4544" fmla="*/ 679693 h 4072308"/>
              <a:gd name="connsiteX4545" fmla="*/ 2891409 w 4126207"/>
              <a:gd name="connsiteY4545" fmla="*/ 715317 h 4072308"/>
              <a:gd name="connsiteX4546" fmla="*/ 2881884 w 4126207"/>
              <a:gd name="connsiteY4546" fmla="*/ 713316 h 4072308"/>
              <a:gd name="connsiteX4547" fmla="*/ 2821496 w 4126207"/>
              <a:gd name="connsiteY4547" fmla="*/ 680550 h 4072308"/>
              <a:gd name="connsiteX4548" fmla="*/ 2812148 w 4126207"/>
              <a:gd name="connsiteY4548" fmla="*/ 673518 h 4072308"/>
              <a:gd name="connsiteX4549" fmla="*/ 2916031 w 4126207"/>
              <a:gd name="connsiteY4549" fmla="*/ 671076 h 4072308"/>
              <a:gd name="connsiteX4550" fmla="*/ 2942249 w 4126207"/>
              <a:gd name="connsiteY4550" fmla="*/ 699493 h 4072308"/>
              <a:gd name="connsiteX4551" fmla="*/ 2950757 w 4126207"/>
              <a:gd name="connsiteY4551" fmla="*/ 710472 h 4072308"/>
              <a:gd name="connsiteX4552" fmla="*/ 2949834 w 4126207"/>
              <a:gd name="connsiteY4552" fmla="*/ 714859 h 4072308"/>
              <a:gd name="connsiteX4553" fmla="*/ 2976277 w 4126207"/>
              <a:gd name="connsiteY4553" fmla="*/ 728461 h 4072308"/>
              <a:gd name="connsiteX4554" fmla="*/ 2976400 w 4126207"/>
              <a:gd name="connsiteY4554" fmla="*/ 728461 h 4072308"/>
              <a:gd name="connsiteX4555" fmla="*/ 2950845 w 4126207"/>
              <a:gd name="connsiteY4555" fmla="*/ 715316 h 4072308"/>
              <a:gd name="connsiteX4556" fmla="*/ 2917032 w 4126207"/>
              <a:gd name="connsiteY4556" fmla="*/ 671312 h 4072308"/>
              <a:gd name="connsiteX4557" fmla="*/ 3162712 w 4126207"/>
              <a:gd name="connsiteY4557" fmla="*/ 664966 h 4072308"/>
              <a:gd name="connsiteX4558" fmla="*/ 3162205 w 4126207"/>
              <a:gd name="connsiteY4558" fmla="*/ 665024 h 4072308"/>
              <a:gd name="connsiteX4559" fmla="*/ 3177350 w 4126207"/>
              <a:gd name="connsiteY4559" fmla="*/ 682551 h 4072308"/>
              <a:gd name="connsiteX4560" fmla="*/ 3192876 w 4126207"/>
              <a:gd name="connsiteY4560" fmla="*/ 698077 h 4072308"/>
              <a:gd name="connsiteX4561" fmla="*/ 3212878 w 4126207"/>
              <a:gd name="connsiteY4561" fmla="*/ 719603 h 4072308"/>
              <a:gd name="connsiteX4562" fmla="*/ 3233241 w 4126207"/>
              <a:gd name="connsiteY4562" fmla="*/ 742894 h 4072308"/>
              <a:gd name="connsiteX4563" fmla="*/ 3234508 w 4126207"/>
              <a:gd name="connsiteY4563" fmla="*/ 745406 h 4072308"/>
              <a:gd name="connsiteX4564" fmla="*/ 3234661 w 4126207"/>
              <a:gd name="connsiteY4564" fmla="*/ 746444 h 4072308"/>
              <a:gd name="connsiteX4565" fmla="*/ 3235201 w 4126207"/>
              <a:gd name="connsiteY4565" fmla="*/ 746778 h 4072308"/>
              <a:gd name="connsiteX4566" fmla="*/ 3234508 w 4126207"/>
              <a:gd name="connsiteY4566" fmla="*/ 745406 h 4072308"/>
              <a:gd name="connsiteX4567" fmla="*/ 3234321 w 4126207"/>
              <a:gd name="connsiteY4567" fmla="*/ 744130 h 4072308"/>
              <a:gd name="connsiteX4568" fmla="*/ 3233241 w 4126207"/>
              <a:gd name="connsiteY4568" fmla="*/ 742894 h 4072308"/>
              <a:gd name="connsiteX4569" fmla="*/ 3231838 w 4126207"/>
              <a:gd name="connsiteY4569" fmla="*/ 740114 h 4072308"/>
              <a:gd name="connsiteX4570" fmla="*/ 3213355 w 4126207"/>
              <a:gd name="connsiteY4570" fmla="*/ 719507 h 4072308"/>
              <a:gd name="connsiteX4571" fmla="*/ 3193352 w 4126207"/>
              <a:gd name="connsiteY4571" fmla="*/ 697981 h 4072308"/>
              <a:gd name="connsiteX4572" fmla="*/ 3177826 w 4126207"/>
              <a:gd name="connsiteY4572" fmla="*/ 682455 h 4072308"/>
              <a:gd name="connsiteX4573" fmla="*/ 1103281 w 4126207"/>
              <a:gd name="connsiteY4573" fmla="*/ 664453 h 4072308"/>
              <a:gd name="connsiteX4574" fmla="*/ 1079469 w 4126207"/>
              <a:gd name="connsiteY4574" fmla="*/ 678359 h 4072308"/>
              <a:gd name="connsiteX4575" fmla="*/ 1058800 w 4126207"/>
              <a:gd name="connsiteY4575" fmla="*/ 691981 h 4072308"/>
              <a:gd name="connsiteX4576" fmla="*/ 1033278 w 4126207"/>
              <a:gd name="connsiteY4576" fmla="*/ 710885 h 4072308"/>
              <a:gd name="connsiteX4577" fmla="*/ 1033273 w 4126207"/>
              <a:gd name="connsiteY4577" fmla="*/ 710935 h 4072308"/>
              <a:gd name="connsiteX4578" fmla="*/ 989839 w 4126207"/>
              <a:gd name="connsiteY4578" fmla="*/ 738843 h 4072308"/>
              <a:gd name="connsiteX4579" fmla="*/ 841058 w 4126207"/>
              <a:gd name="connsiteY4579" fmla="*/ 862668 h 4072308"/>
              <a:gd name="connsiteX4580" fmla="*/ 814329 w 4126207"/>
              <a:gd name="connsiteY4580" fmla="*/ 890445 h 4072308"/>
              <a:gd name="connsiteX4581" fmla="*/ 806282 w 4126207"/>
              <a:gd name="connsiteY4581" fmla="*/ 896722 h 4072308"/>
              <a:gd name="connsiteX4582" fmla="*/ 806672 w 4126207"/>
              <a:gd name="connsiteY4582" fmla="*/ 896958 h 4072308"/>
              <a:gd name="connsiteX4583" fmla="*/ 841629 w 4126207"/>
              <a:gd name="connsiteY4583" fmla="*/ 862764 h 4072308"/>
              <a:gd name="connsiteX4584" fmla="*/ 990409 w 4126207"/>
              <a:gd name="connsiteY4584" fmla="*/ 738939 h 4072308"/>
              <a:gd name="connsiteX4585" fmla="*/ 1015042 w 4126207"/>
              <a:gd name="connsiteY4585" fmla="*/ 725115 h 4072308"/>
              <a:gd name="connsiteX4586" fmla="*/ 1033501 w 4126207"/>
              <a:gd name="connsiteY4586" fmla="*/ 711286 h 4072308"/>
              <a:gd name="connsiteX4587" fmla="*/ 1033749 w 4126207"/>
              <a:gd name="connsiteY4587" fmla="*/ 710934 h 4072308"/>
              <a:gd name="connsiteX4588" fmla="*/ 1059466 w 4126207"/>
              <a:gd name="connsiteY4588" fmla="*/ 691885 h 4072308"/>
              <a:gd name="connsiteX4589" fmla="*/ 1080136 w 4126207"/>
              <a:gd name="connsiteY4589" fmla="*/ 678264 h 4072308"/>
              <a:gd name="connsiteX4590" fmla="*/ 1103315 w 4126207"/>
              <a:gd name="connsiteY4590" fmla="*/ 664728 h 4072308"/>
              <a:gd name="connsiteX4591" fmla="*/ 1264813 w 4126207"/>
              <a:gd name="connsiteY4591" fmla="*/ 660215 h 4072308"/>
              <a:gd name="connsiteX4592" fmla="*/ 1264529 w 4126207"/>
              <a:gd name="connsiteY4592" fmla="*/ 660337 h 4072308"/>
              <a:gd name="connsiteX4593" fmla="*/ 1264539 w 4126207"/>
              <a:gd name="connsiteY4593" fmla="*/ 661786 h 4072308"/>
              <a:gd name="connsiteX4594" fmla="*/ 1262746 w 4126207"/>
              <a:gd name="connsiteY4594" fmla="*/ 666027 h 4072308"/>
              <a:gd name="connsiteX4595" fmla="*/ 1263135 w 4126207"/>
              <a:gd name="connsiteY4595" fmla="*/ 665878 h 4072308"/>
              <a:gd name="connsiteX4596" fmla="*/ 1264825 w 4126207"/>
              <a:gd name="connsiteY4596" fmla="*/ 661882 h 4072308"/>
              <a:gd name="connsiteX4597" fmla="*/ 1264813 w 4126207"/>
              <a:gd name="connsiteY4597" fmla="*/ 660215 h 4072308"/>
              <a:gd name="connsiteX4598" fmla="*/ 3058550 w 4126207"/>
              <a:gd name="connsiteY4598" fmla="*/ 658595 h 4072308"/>
              <a:gd name="connsiteX4599" fmla="*/ 3057406 w 4126207"/>
              <a:gd name="connsiteY4599" fmla="*/ 658703 h 4072308"/>
              <a:gd name="connsiteX4600" fmla="*/ 3096388 w 4126207"/>
              <a:gd name="connsiteY4600" fmla="*/ 692838 h 4072308"/>
              <a:gd name="connsiteX4601" fmla="*/ 3145918 w 4126207"/>
              <a:gd name="connsiteY4601" fmla="*/ 739034 h 4072308"/>
              <a:gd name="connsiteX4602" fmla="*/ 3181731 w 4126207"/>
              <a:gd name="connsiteY4602" fmla="*/ 776562 h 4072308"/>
              <a:gd name="connsiteX4603" fmla="*/ 3179731 w 4126207"/>
              <a:gd name="connsiteY4603" fmla="*/ 778562 h 4072308"/>
              <a:gd name="connsiteX4604" fmla="*/ 3214591 w 4126207"/>
              <a:gd name="connsiteY4604" fmla="*/ 816556 h 4072308"/>
              <a:gd name="connsiteX4605" fmla="*/ 3215158 w 4126207"/>
              <a:gd name="connsiteY4605" fmla="*/ 816059 h 4072308"/>
              <a:gd name="connsiteX4606" fmla="*/ 3180493 w 4126207"/>
              <a:gd name="connsiteY4606" fmla="*/ 778277 h 4072308"/>
              <a:gd name="connsiteX4607" fmla="*/ 3182493 w 4126207"/>
              <a:gd name="connsiteY4607" fmla="*/ 776276 h 4072308"/>
              <a:gd name="connsiteX4608" fmla="*/ 3212259 w 4126207"/>
              <a:gd name="connsiteY4608" fmla="*/ 807363 h 4072308"/>
              <a:gd name="connsiteX4609" fmla="*/ 3215295 w 4126207"/>
              <a:gd name="connsiteY4609" fmla="*/ 815940 h 4072308"/>
              <a:gd name="connsiteX4610" fmla="*/ 3215449 w 4126207"/>
              <a:gd name="connsiteY4610" fmla="*/ 815805 h 4072308"/>
              <a:gd name="connsiteX4611" fmla="*/ 3182493 w 4126207"/>
              <a:gd name="connsiteY4611" fmla="*/ 775514 h 4072308"/>
              <a:gd name="connsiteX4612" fmla="*/ 3146945 w 4126207"/>
              <a:gd name="connsiteY4612" fmla="*/ 738264 h 4072308"/>
              <a:gd name="connsiteX4613" fmla="*/ 3146679 w 4126207"/>
              <a:gd name="connsiteY4613" fmla="*/ 738557 h 4072308"/>
              <a:gd name="connsiteX4614" fmla="*/ 3097149 w 4126207"/>
              <a:gd name="connsiteY4614" fmla="*/ 692361 h 4072308"/>
              <a:gd name="connsiteX4615" fmla="*/ 3069282 w 4126207"/>
              <a:gd name="connsiteY4615" fmla="*/ 668949 h 4072308"/>
              <a:gd name="connsiteX4616" fmla="*/ 994612 w 4126207"/>
              <a:gd name="connsiteY4616" fmla="*/ 657952 h 4072308"/>
              <a:gd name="connsiteX4617" fmla="*/ 993411 w 4126207"/>
              <a:gd name="connsiteY4617" fmla="*/ 658609 h 4072308"/>
              <a:gd name="connsiteX4618" fmla="*/ 991001 w 4126207"/>
              <a:gd name="connsiteY4618" fmla="*/ 660417 h 4072308"/>
              <a:gd name="connsiteX4619" fmla="*/ 993423 w 4126207"/>
              <a:gd name="connsiteY4619" fmla="*/ 658607 h 4072308"/>
              <a:gd name="connsiteX4620" fmla="*/ 1004507 w 4126207"/>
              <a:gd name="connsiteY4620" fmla="*/ 652548 h 4072308"/>
              <a:gd name="connsiteX4621" fmla="*/ 1004290 w 4126207"/>
              <a:gd name="connsiteY4621" fmla="*/ 652667 h 4072308"/>
              <a:gd name="connsiteX4622" fmla="*/ 979456 w 4126207"/>
              <a:gd name="connsiteY4622" fmla="*/ 676836 h 4072308"/>
              <a:gd name="connsiteX4623" fmla="*/ 979391 w 4126207"/>
              <a:gd name="connsiteY4623" fmla="*/ 676893 h 4072308"/>
              <a:gd name="connsiteX4624" fmla="*/ 979457 w 4126207"/>
              <a:gd name="connsiteY4624" fmla="*/ 676836 h 4072308"/>
              <a:gd name="connsiteX4625" fmla="*/ 1004507 w 4126207"/>
              <a:gd name="connsiteY4625" fmla="*/ 652548 h 4072308"/>
              <a:gd name="connsiteX4626" fmla="*/ 2868370 w 4126207"/>
              <a:gd name="connsiteY4626" fmla="*/ 649153 h 4072308"/>
              <a:gd name="connsiteX4627" fmla="*/ 2884075 w 4126207"/>
              <a:gd name="connsiteY4627" fmla="*/ 656856 h 4072308"/>
              <a:gd name="connsiteX4628" fmla="*/ 2906218 w 4126207"/>
              <a:gd name="connsiteY4628" fmla="*/ 668210 h 4072308"/>
              <a:gd name="connsiteX4629" fmla="*/ 2907712 w 4126207"/>
              <a:gd name="connsiteY4629" fmla="*/ 668640 h 4072308"/>
              <a:gd name="connsiteX4630" fmla="*/ 2890986 w 4126207"/>
              <a:gd name="connsiteY4630" fmla="*/ 660211 h 4072308"/>
              <a:gd name="connsiteX4631" fmla="*/ 2871768 w 4126207"/>
              <a:gd name="connsiteY4631" fmla="*/ 650347 h 4072308"/>
              <a:gd name="connsiteX4632" fmla="*/ 1049846 w 4126207"/>
              <a:gd name="connsiteY4632" fmla="*/ 648641 h 4072308"/>
              <a:gd name="connsiteX4633" fmla="*/ 1019747 w 4126207"/>
              <a:gd name="connsiteY4633" fmla="*/ 665977 h 4072308"/>
              <a:gd name="connsiteX4634" fmla="*/ 1044417 w 4126207"/>
              <a:gd name="connsiteY4634" fmla="*/ 649117 h 4072308"/>
              <a:gd name="connsiteX4635" fmla="*/ 1049846 w 4126207"/>
              <a:gd name="connsiteY4635" fmla="*/ 648641 h 4072308"/>
              <a:gd name="connsiteX4636" fmla="*/ 975533 w 4126207"/>
              <a:gd name="connsiteY4636" fmla="*/ 643858 h 4072308"/>
              <a:gd name="connsiteX4637" fmla="*/ 972101 w 4126207"/>
              <a:gd name="connsiteY4637" fmla="*/ 646265 h 4072308"/>
              <a:gd name="connsiteX4638" fmla="*/ 954882 w 4126207"/>
              <a:gd name="connsiteY4638" fmla="*/ 659216 h 4072308"/>
              <a:gd name="connsiteX4639" fmla="*/ 935355 w 4126207"/>
              <a:gd name="connsiteY4639" fmla="*/ 672264 h 4072308"/>
              <a:gd name="connsiteX4640" fmla="*/ 955072 w 4126207"/>
              <a:gd name="connsiteY4640" fmla="*/ 659214 h 4072308"/>
              <a:gd name="connsiteX4641" fmla="*/ 984939 w 4126207"/>
              <a:gd name="connsiteY4641" fmla="*/ 637261 h 4072308"/>
              <a:gd name="connsiteX4642" fmla="*/ 981062 w 4126207"/>
              <a:gd name="connsiteY4642" fmla="*/ 639980 h 4072308"/>
              <a:gd name="connsiteX4643" fmla="*/ 984892 w 4126207"/>
              <a:gd name="connsiteY4643" fmla="*/ 637419 h 4072308"/>
              <a:gd name="connsiteX4644" fmla="*/ 1016890 w 4126207"/>
              <a:gd name="connsiteY4644" fmla="*/ 632830 h 4072308"/>
              <a:gd name="connsiteX4645" fmla="*/ 1016867 w 4126207"/>
              <a:gd name="connsiteY4645" fmla="*/ 632847 h 4072308"/>
              <a:gd name="connsiteX4646" fmla="*/ 958311 w 4126207"/>
              <a:gd name="connsiteY4646" fmla="*/ 678168 h 4072308"/>
              <a:gd name="connsiteX4647" fmla="*/ 908399 w 4126207"/>
              <a:gd name="connsiteY4647" fmla="*/ 721317 h 4072308"/>
              <a:gd name="connsiteX4648" fmla="*/ 857631 w 4126207"/>
              <a:gd name="connsiteY4648" fmla="*/ 767418 h 4072308"/>
              <a:gd name="connsiteX4649" fmla="*/ 835628 w 4126207"/>
              <a:gd name="connsiteY4649" fmla="*/ 786468 h 4072308"/>
              <a:gd name="connsiteX4650" fmla="*/ 821033 w 4126207"/>
              <a:gd name="connsiteY4650" fmla="*/ 799220 h 4072308"/>
              <a:gd name="connsiteX4651" fmla="*/ 835057 w 4126207"/>
              <a:gd name="connsiteY4651" fmla="*/ 787230 h 4072308"/>
              <a:gd name="connsiteX4652" fmla="*/ 857060 w 4126207"/>
              <a:gd name="connsiteY4652" fmla="*/ 768180 h 4072308"/>
              <a:gd name="connsiteX4653" fmla="*/ 907828 w 4126207"/>
              <a:gd name="connsiteY4653" fmla="*/ 722079 h 4072308"/>
              <a:gd name="connsiteX4654" fmla="*/ 909500 w 4126207"/>
              <a:gd name="connsiteY4654" fmla="*/ 724015 h 4072308"/>
              <a:gd name="connsiteX4655" fmla="*/ 910114 w 4126207"/>
              <a:gd name="connsiteY4655" fmla="*/ 723413 h 4072308"/>
              <a:gd name="connsiteX4656" fmla="*/ 910171 w 4126207"/>
              <a:gd name="connsiteY4656" fmla="*/ 723367 h 4072308"/>
              <a:gd name="connsiteX4657" fmla="*/ 908400 w 4126207"/>
              <a:gd name="connsiteY4657" fmla="*/ 721317 h 4072308"/>
              <a:gd name="connsiteX4658" fmla="*/ 958311 w 4126207"/>
              <a:gd name="connsiteY4658" fmla="*/ 678170 h 4072308"/>
              <a:gd name="connsiteX4659" fmla="*/ 1016890 w 4126207"/>
              <a:gd name="connsiteY4659" fmla="*/ 632830 h 4072308"/>
              <a:gd name="connsiteX4660" fmla="*/ 1337120 w 4126207"/>
              <a:gd name="connsiteY4660" fmla="*/ 625973 h 4072308"/>
              <a:gd name="connsiteX4661" fmla="*/ 1336939 w 4126207"/>
              <a:gd name="connsiteY4661" fmla="*/ 626065 h 4072308"/>
              <a:gd name="connsiteX4662" fmla="*/ 1337537 w 4126207"/>
              <a:gd name="connsiteY4662" fmla="*/ 627139 h 4072308"/>
              <a:gd name="connsiteX4663" fmla="*/ 1327309 w 4126207"/>
              <a:gd name="connsiteY4663" fmla="*/ 633974 h 4072308"/>
              <a:gd name="connsiteX4664" fmla="*/ 1234440 w 4126207"/>
              <a:gd name="connsiteY4664" fmla="*/ 694839 h 4072308"/>
              <a:gd name="connsiteX4665" fmla="*/ 1217951 w 4126207"/>
              <a:gd name="connsiteY4665" fmla="*/ 707113 h 4072308"/>
              <a:gd name="connsiteX4666" fmla="*/ 1213466 w 4126207"/>
              <a:gd name="connsiteY4666" fmla="*/ 712784 h 4072308"/>
              <a:gd name="connsiteX4667" fmla="*/ 1218486 w 4126207"/>
              <a:gd name="connsiteY4667" fmla="*/ 706720 h 4072308"/>
              <a:gd name="connsiteX4668" fmla="*/ 1234726 w 4126207"/>
              <a:gd name="connsiteY4668" fmla="*/ 694933 h 4072308"/>
              <a:gd name="connsiteX4669" fmla="*/ 1327595 w 4126207"/>
              <a:gd name="connsiteY4669" fmla="*/ 634068 h 4072308"/>
              <a:gd name="connsiteX4670" fmla="*/ 1337120 w 4126207"/>
              <a:gd name="connsiteY4670" fmla="*/ 625973 h 4072308"/>
              <a:gd name="connsiteX4671" fmla="*/ 3113094 w 4126207"/>
              <a:gd name="connsiteY4671" fmla="*/ 619430 h 4072308"/>
              <a:gd name="connsiteX4672" fmla="*/ 3118590 w 4126207"/>
              <a:gd name="connsiteY4672" fmla="*/ 627383 h 4072308"/>
              <a:gd name="connsiteX4673" fmla="*/ 3118616 w 4126207"/>
              <a:gd name="connsiteY4673" fmla="*/ 625625 h 4072308"/>
              <a:gd name="connsiteX4674" fmla="*/ 2841689 w 4126207"/>
              <a:gd name="connsiteY4674" fmla="*/ 616733 h 4072308"/>
              <a:gd name="connsiteX4675" fmla="*/ 2878512 w 4126207"/>
              <a:gd name="connsiteY4675" fmla="*/ 636698 h 4072308"/>
              <a:gd name="connsiteX4676" fmla="*/ 2883616 w 4126207"/>
              <a:gd name="connsiteY4676" fmla="*/ 639338 h 4072308"/>
              <a:gd name="connsiteX4677" fmla="*/ 2888492 w 4126207"/>
              <a:gd name="connsiteY4677" fmla="*/ 641950 h 4072308"/>
              <a:gd name="connsiteX4678" fmla="*/ 2889388 w 4126207"/>
              <a:gd name="connsiteY4678" fmla="*/ 642323 h 4072308"/>
              <a:gd name="connsiteX4679" fmla="*/ 2892582 w 4126207"/>
              <a:gd name="connsiteY4679" fmla="*/ 643975 h 4072308"/>
              <a:gd name="connsiteX4680" fmla="*/ 2899994 w 4126207"/>
              <a:gd name="connsiteY4680" fmla="*/ 646738 h 4072308"/>
              <a:gd name="connsiteX4681" fmla="*/ 2889388 w 4126207"/>
              <a:gd name="connsiteY4681" fmla="*/ 642323 h 4072308"/>
              <a:gd name="connsiteX4682" fmla="*/ 2883616 w 4126207"/>
              <a:gd name="connsiteY4682" fmla="*/ 639338 h 4072308"/>
              <a:gd name="connsiteX4683" fmla="*/ 2866827 w 4126207"/>
              <a:gd name="connsiteY4683" fmla="*/ 630342 h 4072308"/>
              <a:gd name="connsiteX4684" fmla="*/ 2841689 w 4126207"/>
              <a:gd name="connsiteY4684" fmla="*/ 616733 h 4072308"/>
              <a:gd name="connsiteX4685" fmla="*/ 887635 w 4126207"/>
              <a:gd name="connsiteY4685" fmla="*/ 601492 h 4072308"/>
              <a:gd name="connsiteX4686" fmla="*/ 887520 w 4126207"/>
              <a:gd name="connsiteY4686" fmla="*/ 601522 h 4072308"/>
              <a:gd name="connsiteX4687" fmla="*/ 885730 w 4126207"/>
              <a:gd name="connsiteY4687" fmla="*/ 612162 h 4072308"/>
              <a:gd name="connsiteX4688" fmla="*/ 848868 w 4126207"/>
              <a:gd name="connsiteY4688" fmla="*/ 641785 h 4072308"/>
              <a:gd name="connsiteX4689" fmla="*/ 824294 w 4126207"/>
              <a:gd name="connsiteY4689" fmla="*/ 659977 h 4072308"/>
              <a:gd name="connsiteX4690" fmla="*/ 800672 w 4126207"/>
              <a:gd name="connsiteY4690" fmla="*/ 681503 h 4072308"/>
              <a:gd name="connsiteX4691" fmla="*/ 776955 w 4126207"/>
              <a:gd name="connsiteY4691" fmla="*/ 704839 h 4072308"/>
              <a:gd name="connsiteX4692" fmla="*/ 776944 w 4126207"/>
              <a:gd name="connsiteY4692" fmla="*/ 704851 h 4072308"/>
              <a:gd name="connsiteX4693" fmla="*/ 800576 w 4126207"/>
              <a:gd name="connsiteY4693" fmla="*/ 681598 h 4072308"/>
              <a:gd name="connsiteX4694" fmla="*/ 824198 w 4126207"/>
              <a:gd name="connsiteY4694" fmla="*/ 660071 h 4072308"/>
              <a:gd name="connsiteX4695" fmla="*/ 848773 w 4126207"/>
              <a:gd name="connsiteY4695" fmla="*/ 641879 h 4072308"/>
              <a:gd name="connsiteX4696" fmla="*/ 885635 w 4126207"/>
              <a:gd name="connsiteY4696" fmla="*/ 612256 h 4072308"/>
              <a:gd name="connsiteX4697" fmla="*/ 885851 w 4126207"/>
              <a:gd name="connsiteY4697" fmla="*/ 612103 h 4072308"/>
              <a:gd name="connsiteX4698" fmla="*/ 1267829 w 4126207"/>
              <a:gd name="connsiteY4698" fmla="*/ 600082 h 4072308"/>
              <a:gd name="connsiteX4699" fmla="*/ 1265106 w 4126207"/>
              <a:gd name="connsiteY4699" fmla="*/ 602454 h 4072308"/>
              <a:gd name="connsiteX4700" fmla="*/ 1267354 w 4126207"/>
              <a:gd name="connsiteY4700" fmla="*/ 602364 h 4072308"/>
              <a:gd name="connsiteX4701" fmla="*/ 1255337 w 4126207"/>
              <a:gd name="connsiteY4701" fmla="*/ 599047 h 4072308"/>
              <a:gd name="connsiteX4702" fmla="*/ 1236494 w 4126207"/>
              <a:gd name="connsiteY4702" fmla="*/ 614426 h 4072308"/>
              <a:gd name="connsiteX4703" fmla="*/ 1203770 w 4126207"/>
              <a:gd name="connsiteY4703" fmla="*/ 638451 h 4072308"/>
              <a:gd name="connsiteX4704" fmla="*/ 1162431 w 4126207"/>
              <a:gd name="connsiteY4704" fmla="*/ 661214 h 4072308"/>
              <a:gd name="connsiteX4705" fmla="*/ 1156335 w 4126207"/>
              <a:gd name="connsiteY4705" fmla="*/ 660453 h 4072308"/>
              <a:gd name="connsiteX4706" fmla="*/ 1147763 w 4126207"/>
              <a:gd name="connsiteY4706" fmla="*/ 664073 h 4072308"/>
              <a:gd name="connsiteX4707" fmla="*/ 1128713 w 4126207"/>
              <a:gd name="connsiteY4707" fmla="*/ 676645 h 4072308"/>
              <a:gd name="connsiteX4708" fmla="*/ 1079754 w 4126207"/>
              <a:gd name="connsiteY4708" fmla="*/ 713983 h 4072308"/>
              <a:gd name="connsiteX4709" fmla="*/ 1059085 w 4126207"/>
              <a:gd name="connsiteY4709" fmla="*/ 736367 h 4072308"/>
              <a:gd name="connsiteX4710" fmla="*/ 1043273 w 4126207"/>
              <a:gd name="connsiteY4710" fmla="*/ 755417 h 4072308"/>
              <a:gd name="connsiteX4711" fmla="*/ 1023557 w 4126207"/>
              <a:gd name="connsiteY4711" fmla="*/ 772276 h 4072308"/>
              <a:gd name="connsiteX4712" fmla="*/ 996887 w 4126207"/>
              <a:gd name="connsiteY4712" fmla="*/ 795612 h 4072308"/>
              <a:gd name="connsiteX4713" fmla="*/ 978408 w 4126207"/>
              <a:gd name="connsiteY4713" fmla="*/ 811614 h 4072308"/>
              <a:gd name="connsiteX4714" fmla="*/ 968883 w 4126207"/>
              <a:gd name="connsiteY4714" fmla="*/ 819520 h 4072308"/>
              <a:gd name="connsiteX4715" fmla="*/ 968272 w 4126207"/>
              <a:gd name="connsiteY4715" fmla="*/ 820112 h 4072308"/>
              <a:gd name="connsiteX4716" fmla="*/ 977361 w 4126207"/>
              <a:gd name="connsiteY4716" fmla="*/ 812567 h 4072308"/>
              <a:gd name="connsiteX4717" fmla="*/ 995839 w 4126207"/>
              <a:gd name="connsiteY4717" fmla="*/ 796565 h 4072308"/>
              <a:gd name="connsiteX4718" fmla="*/ 997391 w 4126207"/>
              <a:gd name="connsiteY4718" fmla="*/ 795803 h 4072308"/>
              <a:gd name="connsiteX4719" fmla="*/ 1023081 w 4126207"/>
              <a:gd name="connsiteY4719" fmla="*/ 773324 h 4072308"/>
              <a:gd name="connsiteX4720" fmla="*/ 1042798 w 4126207"/>
              <a:gd name="connsiteY4720" fmla="*/ 756465 h 4072308"/>
              <a:gd name="connsiteX4721" fmla="*/ 1058609 w 4126207"/>
              <a:gd name="connsiteY4721" fmla="*/ 737415 h 4072308"/>
              <a:gd name="connsiteX4722" fmla="*/ 1079278 w 4126207"/>
              <a:gd name="connsiteY4722" fmla="*/ 715031 h 4072308"/>
              <a:gd name="connsiteX4723" fmla="*/ 1128237 w 4126207"/>
              <a:gd name="connsiteY4723" fmla="*/ 677694 h 4072308"/>
              <a:gd name="connsiteX4724" fmla="*/ 1147287 w 4126207"/>
              <a:gd name="connsiteY4724" fmla="*/ 665120 h 4072308"/>
              <a:gd name="connsiteX4725" fmla="*/ 1155859 w 4126207"/>
              <a:gd name="connsiteY4725" fmla="*/ 661500 h 4072308"/>
              <a:gd name="connsiteX4726" fmla="*/ 1161955 w 4126207"/>
              <a:gd name="connsiteY4726" fmla="*/ 662262 h 4072308"/>
              <a:gd name="connsiteX4727" fmla="*/ 1203770 w 4126207"/>
              <a:gd name="connsiteY4727" fmla="*/ 638451 h 4072308"/>
              <a:gd name="connsiteX4728" fmla="*/ 1204182 w 4126207"/>
              <a:gd name="connsiteY4728" fmla="*/ 638274 h 4072308"/>
              <a:gd name="connsiteX4729" fmla="*/ 1236020 w 4126207"/>
              <a:gd name="connsiteY4729" fmla="*/ 614840 h 4072308"/>
              <a:gd name="connsiteX4730" fmla="*/ 1253964 w 4126207"/>
              <a:gd name="connsiteY4730" fmla="*/ 600518 h 4072308"/>
              <a:gd name="connsiteX4731" fmla="*/ 1380614 w 4126207"/>
              <a:gd name="connsiteY4731" fmla="*/ 598611 h 4072308"/>
              <a:gd name="connsiteX4732" fmla="*/ 1359123 w 4126207"/>
              <a:gd name="connsiteY4732" fmla="*/ 603017 h 4072308"/>
              <a:gd name="connsiteX4733" fmla="*/ 1315498 w 4126207"/>
              <a:gd name="connsiteY4733" fmla="*/ 621210 h 4072308"/>
              <a:gd name="connsiteX4734" fmla="*/ 1289590 w 4126207"/>
              <a:gd name="connsiteY4734" fmla="*/ 632735 h 4072308"/>
              <a:gd name="connsiteX4735" fmla="*/ 1264064 w 4126207"/>
              <a:gd name="connsiteY4735" fmla="*/ 645593 h 4072308"/>
              <a:gd name="connsiteX4736" fmla="*/ 1237298 w 4126207"/>
              <a:gd name="connsiteY4736" fmla="*/ 653213 h 4072308"/>
              <a:gd name="connsiteX4737" fmla="*/ 1200913 w 4126207"/>
              <a:gd name="connsiteY4737" fmla="*/ 672263 h 4072308"/>
              <a:gd name="connsiteX4738" fmla="*/ 1192795 w 4126207"/>
              <a:gd name="connsiteY4738" fmla="*/ 675357 h 4072308"/>
              <a:gd name="connsiteX4739" fmla="*/ 1192543 w 4126207"/>
              <a:gd name="connsiteY4739" fmla="*/ 675717 h 4072308"/>
              <a:gd name="connsiteX4740" fmla="*/ 1201103 w 4126207"/>
              <a:gd name="connsiteY4740" fmla="*/ 672454 h 4072308"/>
              <a:gd name="connsiteX4741" fmla="*/ 1237488 w 4126207"/>
              <a:gd name="connsiteY4741" fmla="*/ 653404 h 4072308"/>
              <a:gd name="connsiteX4742" fmla="*/ 1264254 w 4126207"/>
              <a:gd name="connsiteY4742" fmla="*/ 645784 h 4072308"/>
              <a:gd name="connsiteX4743" fmla="*/ 1212533 w 4126207"/>
              <a:gd name="connsiteY4743" fmla="*/ 682647 h 4072308"/>
              <a:gd name="connsiteX4744" fmla="*/ 1207556 w 4126207"/>
              <a:gd name="connsiteY4744" fmla="*/ 687362 h 4072308"/>
              <a:gd name="connsiteX4745" fmla="*/ 1207995 w 4126207"/>
              <a:gd name="connsiteY4745" fmla="*/ 687312 h 4072308"/>
              <a:gd name="connsiteX4746" fmla="*/ 1212818 w 4126207"/>
              <a:gd name="connsiteY4746" fmla="*/ 682741 h 4072308"/>
              <a:gd name="connsiteX4747" fmla="*/ 1264539 w 4126207"/>
              <a:gd name="connsiteY4747" fmla="*/ 645879 h 4072308"/>
              <a:gd name="connsiteX4748" fmla="*/ 1290066 w 4126207"/>
              <a:gd name="connsiteY4748" fmla="*/ 633021 h 4072308"/>
              <a:gd name="connsiteX4749" fmla="*/ 1315974 w 4126207"/>
              <a:gd name="connsiteY4749" fmla="*/ 621496 h 4072308"/>
              <a:gd name="connsiteX4750" fmla="*/ 1359599 w 4126207"/>
              <a:gd name="connsiteY4750" fmla="*/ 603303 h 4072308"/>
              <a:gd name="connsiteX4751" fmla="*/ 1374126 w 4126207"/>
              <a:gd name="connsiteY4751" fmla="*/ 599127 h 4072308"/>
              <a:gd name="connsiteX4752" fmla="*/ 1380455 w 4126207"/>
              <a:gd name="connsiteY4752" fmla="*/ 598919 h 4072308"/>
              <a:gd name="connsiteX4753" fmla="*/ 1274046 w 4126207"/>
              <a:gd name="connsiteY4753" fmla="*/ 595659 h 4072308"/>
              <a:gd name="connsiteX4754" fmla="*/ 1270150 w 4126207"/>
              <a:gd name="connsiteY4754" fmla="*/ 598060 h 4072308"/>
              <a:gd name="connsiteX4755" fmla="*/ 1269860 w 4126207"/>
              <a:gd name="connsiteY4755" fmla="*/ 598314 h 4072308"/>
              <a:gd name="connsiteX4756" fmla="*/ 1298449 w 4126207"/>
              <a:gd name="connsiteY4756" fmla="*/ 591063 h 4072308"/>
              <a:gd name="connsiteX4757" fmla="*/ 1283875 w 4126207"/>
              <a:gd name="connsiteY4757" fmla="*/ 596635 h 4072308"/>
              <a:gd name="connsiteX4758" fmla="*/ 1267457 w 4126207"/>
              <a:gd name="connsiteY4758" fmla="*/ 602360 h 4072308"/>
              <a:gd name="connsiteX4759" fmla="*/ 1269349 w 4126207"/>
              <a:gd name="connsiteY4759" fmla="*/ 602285 h 4072308"/>
              <a:gd name="connsiteX4760" fmla="*/ 1283399 w 4126207"/>
              <a:gd name="connsiteY4760" fmla="*/ 597111 h 4072308"/>
              <a:gd name="connsiteX4761" fmla="*/ 1297973 w 4126207"/>
              <a:gd name="connsiteY4761" fmla="*/ 591539 h 4072308"/>
              <a:gd name="connsiteX4762" fmla="*/ 1298776 w 4126207"/>
              <a:gd name="connsiteY4762" fmla="*/ 592106 h 4072308"/>
              <a:gd name="connsiteX4763" fmla="*/ 1299360 w 4126207"/>
              <a:gd name="connsiteY4763" fmla="*/ 591706 h 4072308"/>
              <a:gd name="connsiteX4764" fmla="*/ 1298449 w 4126207"/>
              <a:gd name="connsiteY4764" fmla="*/ 591063 h 4072308"/>
              <a:gd name="connsiteX4765" fmla="*/ 1260732 w 4126207"/>
              <a:gd name="connsiteY4765" fmla="*/ 590784 h 4072308"/>
              <a:gd name="connsiteX4766" fmla="*/ 1259018 w 4126207"/>
              <a:gd name="connsiteY4766" fmla="*/ 595105 h 4072308"/>
              <a:gd name="connsiteX4767" fmla="*/ 1262402 w 4126207"/>
              <a:gd name="connsiteY4767" fmla="*/ 591480 h 4072308"/>
              <a:gd name="connsiteX4768" fmla="*/ 1181980 w 4126207"/>
              <a:gd name="connsiteY4768" fmla="*/ 590493 h 4072308"/>
              <a:gd name="connsiteX4769" fmla="*/ 1181291 w 4126207"/>
              <a:gd name="connsiteY4769" fmla="*/ 591587 h 4072308"/>
              <a:gd name="connsiteX4770" fmla="*/ 1182069 w 4126207"/>
              <a:gd name="connsiteY4770" fmla="*/ 593173 h 4072308"/>
              <a:gd name="connsiteX4771" fmla="*/ 1182939 w 4126207"/>
              <a:gd name="connsiteY4771" fmla="*/ 592447 h 4072308"/>
              <a:gd name="connsiteX4772" fmla="*/ 1242299 w 4126207"/>
              <a:gd name="connsiteY4772" fmla="*/ 587646 h 4072308"/>
              <a:gd name="connsiteX4773" fmla="*/ 1238429 w 4126207"/>
              <a:gd name="connsiteY4773" fmla="*/ 591070 h 4072308"/>
              <a:gd name="connsiteX4774" fmla="*/ 1236059 w 4126207"/>
              <a:gd name="connsiteY4774" fmla="*/ 594253 h 4072308"/>
              <a:gd name="connsiteX4775" fmla="*/ 1236116 w 4126207"/>
              <a:gd name="connsiteY4775" fmla="*/ 594541 h 4072308"/>
              <a:gd name="connsiteX4776" fmla="*/ 1240997 w 4126207"/>
              <a:gd name="connsiteY4776" fmla="*/ 589234 h 4072308"/>
              <a:gd name="connsiteX4777" fmla="*/ 862698 w 4126207"/>
              <a:gd name="connsiteY4777" fmla="*/ 586916 h 4072308"/>
              <a:gd name="connsiteX4778" fmla="*/ 853345 w 4126207"/>
              <a:gd name="connsiteY4778" fmla="*/ 591207 h 4072308"/>
              <a:gd name="connsiteX4779" fmla="*/ 850059 w 4126207"/>
              <a:gd name="connsiteY4779" fmla="*/ 591036 h 4072308"/>
              <a:gd name="connsiteX4780" fmla="*/ 849976 w 4126207"/>
              <a:gd name="connsiteY4780" fmla="*/ 591123 h 4072308"/>
              <a:gd name="connsiteX4781" fmla="*/ 853535 w 4126207"/>
              <a:gd name="connsiteY4781" fmla="*/ 591301 h 4072308"/>
              <a:gd name="connsiteX4782" fmla="*/ 866478 w 4126207"/>
              <a:gd name="connsiteY4782" fmla="*/ 587849 h 4072308"/>
              <a:gd name="connsiteX4783" fmla="*/ 870549 w 4126207"/>
              <a:gd name="connsiteY4783" fmla="*/ 591751 h 4072308"/>
              <a:gd name="connsiteX4784" fmla="*/ 870606 w 4126207"/>
              <a:gd name="connsiteY4784" fmla="*/ 591706 h 4072308"/>
              <a:gd name="connsiteX4785" fmla="*/ 866300 w 4126207"/>
              <a:gd name="connsiteY4785" fmla="*/ 587598 h 4072308"/>
              <a:gd name="connsiteX4786" fmla="*/ 862698 w 4126207"/>
              <a:gd name="connsiteY4786" fmla="*/ 586916 h 4072308"/>
              <a:gd name="connsiteX4787" fmla="*/ 2457765 w 4126207"/>
              <a:gd name="connsiteY4787" fmla="*/ 586860 h 4072308"/>
              <a:gd name="connsiteX4788" fmla="*/ 2457141 w 4126207"/>
              <a:gd name="connsiteY4788" fmla="*/ 586980 h 4072308"/>
              <a:gd name="connsiteX4789" fmla="*/ 2457557 w 4126207"/>
              <a:gd name="connsiteY4789" fmla="*/ 587420 h 4072308"/>
              <a:gd name="connsiteX4790" fmla="*/ 2458515 w 4126207"/>
              <a:gd name="connsiteY4790" fmla="*/ 587654 h 4072308"/>
              <a:gd name="connsiteX4791" fmla="*/ 1427186 w 4126207"/>
              <a:gd name="connsiteY4791" fmla="*/ 585972 h 4072308"/>
              <a:gd name="connsiteX4792" fmla="*/ 1426044 w 4126207"/>
              <a:gd name="connsiteY4792" fmla="*/ 586163 h 4072308"/>
              <a:gd name="connsiteX4793" fmla="*/ 1422643 w 4126207"/>
              <a:gd name="connsiteY4793" fmla="*/ 588599 h 4072308"/>
              <a:gd name="connsiteX4794" fmla="*/ 1398461 w 4126207"/>
              <a:gd name="connsiteY4794" fmla="*/ 600541 h 4072308"/>
              <a:gd name="connsiteX4795" fmla="*/ 1371791 w 4126207"/>
              <a:gd name="connsiteY4795" fmla="*/ 612162 h 4072308"/>
              <a:gd name="connsiteX4796" fmla="*/ 1364348 w 4126207"/>
              <a:gd name="connsiteY4796" fmla="*/ 615119 h 4072308"/>
              <a:gd name="connsiteX4797" fmla="*/ 1363956 w 4126207"/>
              <a:gd name="connsiteY4797" fmla="*/ 615721 h 4072308"/>
              <a:gd name="connsiteX4798" fmla="*/ 1372267 w 4126207"/>
              <a:gd name="connsiteY4798" fmla="*/ 612447 h 4072308"/>
              <a:gd name="connsiteX4799" fmla="*/ 1398937 w 4126207"/>
              <a:gd name="connsiteY4799" fmla="*/ 600827 h 4072308"/>
              <a:gd name="connsiteX4800" fmla="*/ 1427186 w 4126207"/>
              <a:gd name="connsiteY4800" fmla="*/ 585972 h 4072308"/>
              <a:gd name="connsiteX4801" fmla="*/ 1171589 w 4126207"/>
              <a:gd name="connsiteY4801" fmla="*/ 585293 h 4072308"/>
              <a:gd name="connsiteX4802" fmla="*/ 1171575 w 4126207"/>
              <a:gd name="connsiteY4802" fmla="*/ 585301 h 4072308"/>
              <a:gd name="connsiteX4803" fmla="*/ 1108996 w 4126207"/>
              <a:gd name="connsiteY4803" fmla="*/ 626449 h 4072308"/>
              <a:gd name="connsiteX4804" fmla="*/ 1050988 w 4126207"/>
              <a:gd name="connsiteY4804" fmla="*/ 670169 h 4072308"/>
              <a:gd name="connsiteX4805" fmla="*/ 1019310 w 4126207"/>
              <a:gd name="connsiteY4805" fmla="*/ 693965 h 4072308"/>
              <a:gd name="connsiteX4806" fmla="*/ 1007893 w 4126207"/>
              <a:gd name="connsiteY4806" fmla="*/ 700905 h 4072308"/>
              <a:gd name="connsiteX4807" fmla="*/ 1007886 w 4126207"/>
              <a:gd name="connsiteY4807" fmla="*/ 700908 h 4072308"/>
              <a:gd name="connsiteX4808" fmla="*/ 1007886 w 4126207"/>
              <a:gd name="connsiteY4808" fmla="*/ 700909 h 4072308"/>
              <a:gd name="connsiteX4809" fmla="*/ 1007893 w 4126207"/>
              <a:gd name="connsiteY4809" fmla="*/ 700905 h 4072308"/>
              <a:gd name="connsiteX4810" fmla="*/ 1015532 w 4126207"/>
              <a:gd name="connsiteY4810" fmla="*/ 696802 h 4072308"/>
              <a:gd name="connsiteX4811" fmla="*/ 1019310 w 4126207"/>
              <a:gd name="connsiteY4811" fmla="*/ 693965 h 4072308"/>
              <a:gd name="connsiteX4812" fmla="*/ 1022255 w 4126207"/>
              <a:gd name="connsiteY4812" fmla="*/ 692175 h 4072308"/>
              <a:gd name="connsiteX4813" fmla="*/ 1050989 w 4126207"/>
              <a:gd name="connsiteY4813" fmla="*/ 670169 h 4072308"/>
              <a:gd name="connsiteX4814" fmla="*/ 1108997 w 4126207"/>
              <a:gd name="connsiteY4814" fmla="*/ 626448 h 4072308"/>
              <a:gd name="connsiteX4815" fmla="*/ 1171576 w 4126207"/>
              <a:gd name="connsiteY4815" fmla="*/ 585301 h 4072308"/>
              <a:gd name="connsiteX4816" fmla="*/ 761440 w 4126207"/>
              <a:gd name="connsiteY4816" fmla="*/ 584364 h 4072308"/>
              <a:gd name="connsiteX4817" fmla="*/ 761334 w 4126207"/>
              <a:gd name="connsiteY4817" fmla="*/ 584443 h 4072308"/>
              <a:gd name="connsiteX4818" fmla="*/ 736474 w 4126207"/>
              <a:gd name="connsiteY4818" fmla="*/ 599588 h 4072308"/>
              <a:gd name="connsiteX4819" fmla="*/ 680467 w 4126207"/>
              <a:gd name="connsiteY4819" fmla="*/ 647213 h 4072308"/>
              <a:gd name="connsiteX4820" fmla="*/ 615601 w 4126207"/>
              <a:gd name="connsiteY4820" fmla="*/ 706174 h 4072308"/>
              <a:gd name="connsiteX4821" fmla="*/ 593293 w 4126207"/>
              <a:gd name="connsiteY4821" fmla="*/ 724845 h 4072308"/>
              <a:gd name="connsiteX4822" fmla="*/ 583299 w 4126207"/>
              <a:gd name="connsiteY4822" fmla="*/ 732342 h 4072308"/>
              <a:gd name="connsiteX4823" fmla="*/ 583294 w 4126207"/>
              <a:gd name="connsiteY4823" fmla="*/ 732345 h 4072308"/>
              <a:gd name="connsiteX4824" fmla="*/ 583294 w 4126207"/>
              <a:gd name="connsiteY4824" fmla="*/ 732345 h 4072308"/>
              <a:gd name="connsiteX4825" fmla="*/ 583299 w 4126207"/>
              <a:gd name="connsiteY4825" fmla="*/ 732342 h 4072308"/>
              <a:gd name="connsiteX4826" fmla="*/ 589741 w 4126207"/>
              <a:gd name="connsiteY4826" fmla="*/ 727818 h 4072308"/>
              <a:gd name="connsiteX4827" fmla="*/ 593293 w 4126207"/>
              <a:gd name="connsiteY4827" fmla="*/ 724845 h 4072308"/>
              <a:gd name="connsiteX4828" fmla="*/ 594807 w 4126207"/>
              <a:gd name="connsiteY4828" fmla="*/ 723710 h 4072308"/>
              <a:gd name="connsiteX4829" fmla="*/ 615602 w 4126207"/>
              <a:gd name="connsiteY4829" fmla="*/ 706174 h 4072308"/>
              <a:gd name="connsiteX4830" fmla="*/ 680467 w 4126207"/>
              <a:gd name="connsiteY4830" fmla="*/ 647215 h 4072308"/>
              <a:gd name="connsiteX4831" fmla="*/ 736474 w 4126207"/>
              <a:gd name="connsiteY4831" fmla="*/ 599590 h 4072308"/>
              <a:gd name="connsiteX4832" fmla="*/ 761334 w 4126207"/>
              <a:gd name="connsiteY4832" fmla="*/ 584444 h 4072308"/>
              <a:gd name="connsiteX4833" fmla="*/ 1166618 w 4126207"/>
              <a:gd name="connsiteY4833" fmla="*/ 583876 h 4072308"/>
              <a:gd name="connsiteX4834" fmla="*/ 1105568 w 4126207"/>
              <a:gd name="connsiteY4834" fmla="*/ 619971 h 4072308"/>
              <a:gd name="connsiteX4835" fmla="*/ 1048989 w 4126207"/>
              <a:gd name="connsiteY4835" fmla="*/ 661690 h 4072308"/>
              <a:gd name="connsiteX4836" fmla="*/ 1043184 w 4126207"/>
              <a:gd name="connsiteY4836" fmla="*/ 666891 h 4072308"/>
              <a:gd name="connsiteX4837" fmla="*/ 1048988 w 4126207"/>
              <a:gd name="connsiteY4837" fmla="*/ 661691 h 4072308"/>
              <a:gd name="connsiteX4838" fmla="*/ 1105567 w 4126207"/>
              <a:gd name="connsiteY4838" fmla="*/ 619973 h 4072308"/>
              <a:gd name="connsiteX4839" fmla="*/ 674372 w 4126207"/>
              <a:gd name="connsiteY4839" fmla="*/ 577119 h 4072308"/>
              <a:gd name="connsiteX4840" fmla="*/ 659416 w 4126207"/>
              <a:gd name="connsiteY4840" fmla="*/ 591301 h 4072308"/>
              <a:gd name="connsiteX4841" fmla="*/ 658178 w 4126207"/>
              <a:gd name="connsiteY4841" fmla="*/ 586335 h 4072308"/>
              <a:gd name="connsiteX4842" fmla="*/ 657454 w 4126207"/>
              <a:gd name="connsiteY4842" fmla="*/ 586776 h 4072308"/>
              <a:gd name="connsiteX4843" fmla="*/ 658654 w 4126207"/>
              <a:gd name="connsiteY4843" fmla="*/ 591587 h 4072308"/>
              <a:gd name="connsiteX4844" fmla="*/ 620554 w 4126207"/>
              <a:gd name="connsiteY4844" fmla="*/ 630448 h 4072308"/>
              <a:gd name="connsiteX4845" fmla="*/ 586549 w 4126207"/>
              <a:gd name="connsiteY4845" fmla="*/ 663597 h 4072308"/>
              <a:gd name="connsiteX4846" fmla="*/ 526066 w 4126207"/>
              <a:gd name="connsiteY4846" fmla="*/ 726651 h 4072308"/>
              <a:gd name="connsiteX4847" fmla="*/ 494633 w 4126207"/>
              <a:gd name="connsiteY4847" fmla="*/ 765513 h 4072308"/>
              <a:gd name="connsiteX4848" fmla="*/ 463486 w 4126207"/>
              <a:gd name="connsiteY4848" fmla="*/ 806756 h 4072308"/>
              <a:gd name="connsiteX4849" fmla="*/ 425386 w 4126207"/>
              <a:gd name="connsiteY4849" fmla="*/ 860954 h 4072308"/>
              <a:gd name="connsiteX4850" fmla="*/ 406813 w 4126207"/>
              <a:gd name="connsiteY4850" fmla="*/ 887623 h 4072308"/>
              <a:gd name="connsiteX4851" fmla="*/ 389191 w 4126207"/>
              <a:gd name="connsiteY4851" fmla="*/ 914865 h 4072308"/>
              <a:gd name="connsiteX4852" fmla="*/ 353473 w 4126207"/>
              <a:gd name="connsiteY4852" fmla="*/ 969824 h 4072308"/>
              <a:gd name="connsiteX4853" fmla="*/ 318611 w 4126207"/>
              <a:gd name="connsiteY4853" fmla="*/ 1027831 h 4072308"/>
              <a:gd name="connsiteX4854" fmla="*/ 304800 w 4126207"/>
              <a:gd name="connsiteY4854" fmla="*/ 1050787 h 4072308"/>
              <a:gd name="connsiteX4855" fmla="*/ 291751 w 4126207"/>
              <a:gd name="connsiteY4855" fmla="*/ 1075456 h 4072308"/>
              <a:gd name="connsiteX4856" fmla="*/ 265176 w 4126207"/>
              <a:gd name="connsiteY4856" fmla="*/ 1126796 h 4072308"/>
              <a:gd name="connsiteX4857" fmla="*/ 240506 w 4126207"/>
              <a:gd name="connsiteY4857" fmla="*/ 1180422 h 4072308"/>
              <a:gd name="connsiteX4858" fmla="*/ 217360 w 4126207"/>
              <a:gd name="connsiteY4858" fmla="*/ 1234048 h 4072308"/>
              <a:gd name="connsiteX4859" fmla="*/ 186976 w 4126207"/>
              <a:gd name="connsiteY4859" fmla="*/ 1311581 h 4072308"/>
              <a:gd name="connsiteX4860" fmla="*/ 159829 w 4126207"/>
              <a:gd name="connsiteY4860" fmla="*/ 1386829 h 4072308"/>
              <a:gd name="connsiteX4861" fmla="*/ 148209 w 4126207"/>
              <a:gd name="connsiteY4861" fmla="*/ 1422929 h 4072308"/>
              <a:gd name="connsiteX4862" fmla="*/ 143625 w 4126207"/>
              <a:gd name="connsiteY4862" fmla="*/ 1436859 h 4072308"/>
              <a:gd name="connsiteX4863" fmla="*/ 142729 w 4126207"/>
              <a:gd name="connsiteY4863" fmla="*/ 1438136 h 4072308"/>
              <a:gd name="connsiteX4864" fmla="*/ 142590 w 4126207"/>
              <a:gd name="connsiteY4864" fmla="*/ 1440169 h 4072308"/>
              <a:gd name="connsiteX4865" fmla="*/ 149829 w 4126207"/>
              <a:gd name="connsiteY4865" fmla="*/ 1422453 h 4072308"/>
              <a:gd name="connsiteX4866" fmla="*/ 161450 w 4126207"/>
              <a:gd name="connsiteY4866" fmla="*/ 1386353 h 4072308"/>
              <a:gd name="connsiteX4867" fmla="*/ 188596 w 4126207"/>
              <a:gd name="connsiteY4867" fmla="*/ 1311106 h 4072308"/>
              <a:gd name="connsiteX4868" fmla="*/ 218981 w 4126207"/>
              <a:gd name="connsiteY4868" fmla="*/ 1233572 h 4072308"/>
              <a:gd name="connsiteX4869" fmla="*/ 242126 w 4126207"/>
              <a:gd name="connsiteY4869" fmla="*/ 1179946 h 4072308"/>
              <a:gd name="connsiteX4870" fmla="*/ 266796 w 4126207"/>
              <a:gd name="connsiteY4870" fmla="*/ 1126321 h 4072308"/>
              <a:gd name="connsiteX4871" fmla="*/ 293371 w 4126207"/>
              <a:gd name="connsiteY4871" fmla="*/ 1074981 h 4072308"/>
              <a:gd name="connsiteX4872" fmla="*/ 306420 w 4126207"/>
              <a:gd name="connsiteY4872" fmla="*/ 1050311 h 4072308"/>
              <a:gd name="connsiteX4873" fmla="*/ 320231 w 4126207"/>
              <a:gd name="connsiteY4873" fmla="*/ 1027356 h 4072308"/>
              <a:gd name="connsiteX4874" fmla="*/ 355093 w 4126207"/>
              <a:gd name="connsiteY4874" fmla="*/ 969349 h 4072308"/>
              <a:gd name="connsiteX4875" fmla="*/ 390812 w 4126207"/>
              <a:gd name="connsiteY4875" fmla="*/ 914389 h 4072308"/>
              <a:gd name="connsiteX4876" fmla="*/ 408433 w 4126207"/>
              <a:gd name="connsiteY4876" fmla="*/ 887148 h 4072308"/>
              <a:gd name="connsiteX4877" fmla="*/ 427007 w 4126207"/>
              <a:gd name="connsiteY4877" fmla="*/ 860478 h 4072308"/>
              <a:gd name="connsiteX4878" fmla="*/ 465107 w 4126207"/>
              <a:gd name="connsiteY4878" fmla="*/ 806281 h 4072308"/>
              <a:gd name="connsiteX4879" fmla="*/ 496253 w 4126207"/>
              <a:gd name="connsiteY4879" fmla="*/ 765037 h 4072308"/>
              <a:gd name="connsiteX4880" fmla="*/ 527686 w 4126207"/>
              <a:gd name="connsiteY4880" fmla="*/ 726175 h 4072308"/>
              <a:gd name="connsiteX4881" fmla="*/ 588170 w 4126207"/>
              <a:gd name="connsiteY4881" fmla="*/ 663120 h 4072308"/>
              <a:gd name="connsiteX4882" fmla="*/ 622174 w 4126207"/>
              <a:gd name="connsiteY4882" fmla="*/ 629973 h 4072308"/>
              <a:gd name="connsiteX4883" fmla="*/ 660274 w 4126207"/>
              <a:gd name="connsiteY4883" fmla="*/ 591111 h 4072308"/>
              <a:gd name="connsiteX4884" fmla="*/ 665904 w 4126207"/>
              <a:gd name="connsiteY4884" fmla="*/ 585773 h 4072308"/>
              <a:gd name="connsiteX4885" fmla="*/ 1179672 w 4126207"/>
              <a:gd name="connsiteY4885" fmla="*/ 576156 h 4072308"/>
              <a:gd name="connsiteX4886" fmla="*/ 1179672 w 4126207"/>
              <a:gd name="connsiteY4886" fmla="*/ 576157 h 4072308"/>
              <a:gd name="connsiteX4887" fmla="*/ 1179674 w 4126207"/>
              <a:gd name="connsiteY4887" fmla="*/ 576156 h 4072308"/>
              <a:gd name="connsiteX4888" fmla="*/ 1191197 w 4126207"/>
              <a:gd name="connsiteY4888" fmla="*/ 571489 h 4072308"/>
              <a:gd name="connsiteX4889" fmla="*/ 1190666 w 4126207"/>
              <a:gd name="connsiteY4889" fmla="*/ 571705 h 4072308"/>
              <a:gd name="connsiteX4890" fmla="*/ 1189617 w 4126207"/>
              <a:gd name="connsiteY4890" fmla="*/ 572883 h 4072308"/>
              <a:gd name="connsiteX4891" fmla="*/ 1334870 w 4126207"/>
              <a:gd name="connsiteY4891" fmla="*/ 571358 h 4072308"/>
              <a:gd name="connsiteX4892" fmla="*/ 1313688 w 4126207"/>
              <a:gd name="connsiteY4892" fmla="*/ 577014 h 4072308"/>
              <a:gd name="connsiteX4893" fmla="*/ 1309650 w 4126207"/>
              <a:gd name="connsiteY4893" fmla="*/ 577252 h 4072308"/>
              <a:gd name="connsiteX4894" fmla="*/ 1309391 w 4126207"/>
              <a:gd name="connsiteY4894" fmla="*/ 577478 h 4072308"/>
              <a:gd name="connsiteX4895" fmla="*/ 1314260 w 4126207"/>
              <a:gd name="connsiteY4895" fmla="*/ 577110 h 4072308"/>
              <a:gd name="connsiteX4896" fmla="*/ 1334698 w 4126207"/>
              <a:gd name="connsiteY4896" fmla="*/ 571652 h 4072308"/>
              <a:gd name="connsiteX4897" fmla="*/ 2860453 w 4126207"/>
              <a:gd name="connsiteY4897" fmla="*/ 562250 h 4072308"/>
              <a:gd name="connsiteX4898" fmla="*/ 2860455 w 4126207"/>
              <a:gd name="connsiteY4898" fmla="*/ 562264 h 4072308"/>
              <a:gd name="connsiteX4899" fmla="*/ 2860454 w 4126207"/>
              <a:gd name="connsiteY4899" fmla="*/ 562250 h 4072308"/>
              <a:gd name="connsiteX4900" fmla="*/ 1579467 w 4126207"/>
              <a:gd name="connsiteY4900" fmla="*/ 550913 h 4072308"/>
              <a:gd name="connsiteX4901" fmla="*/ 1576864 w 4126207"/>
              <a:gd name="connsiteY4901" fmla="*/ 551392 h 4072308"/>
              <a:gd name="connsiteX4902" fmla="*/ 1522381 w 4126207"/>
              <a:gd name="connsiteY4902" fmla="*/ 573013 h 4072308"/>
              <a:gd name="connsiteX4903" fmla="*/ 1495711 w 4126207"/>
              <a:gd name="connsiteY4903" fmla="*/ 584443 h 4072308"/>
              <a:gd name="connsiteX4904" fmla="*/ 1469518 w 4126207"/>
              <a:gd name="connsiteY4904" fmla="*/ 594731 h 4072308"/>
              <a:gd name="connsiteX4905" fmla="*/ 1399128 w 4126207"/>
              <a:gd name="connsiteY4905" fmla="*/ 622162 h 4072308"/>
              <a:gd name="connsiteX4906" fmla="*/ 1327690 w 4126207"/>
              <a:gd name="connsiteY4906" fmla="*/ 656548 h 4072308"/>
              <a:gd name="connsiteX4907" fmla="*/ 1309879 w 4126207"/>
              <a:gd name="connsiteY4907" fmla="*/ 665596 h 4072308"/>
              <a:gd name="connsiteX4908" fmla="*/ 1292448 w 4126207"/>
              <a:gd name="connsiteY4908" fmla="*/ 675597 h 4072308"/>
              <a:gd name="connsiteX4909" fmla="*/ 1257777 w 4126207"/>
              <a:gd name="connsiteY4909" fmla="*/ 695123 h 4072308"/>
              <a:gd name="connsiteX4910" fmla="*/ 1224249 w 4126207"/>
              <a:gd name="connsiteY4910" fmla="*/ 715412 h 4072308"/>
              <a:gd name="connsiteX4911" fmla="*/ 1191578 w 4126207"/>
              <a:gd name="connsiteY4911" fmla="*/ 734938 h 4072308"/>
              <a:gd name="connsiteX4912" fmla="*/ 1143953 w 4126207"/>
              <a:gd name="connsiteY4912" fmla="*/ 771990 h 4072308"/>
              <a:gd name="connsiteX4913" fmla="*/ 1103033 w 4126207"/>
              <a:gd name="connsiteY4913" fmla="*/ 797717 h 4072308"/>
              <a:gd name="connsiteX4914" fmla="*/ 1102759 w 4126207"/>
              <a:gd name="connsiteY4914" fmla="*/ 798009 h 4072308"/>
              <a:gd name="connsiteX4915" fmla="*/ 1144143 w 4126207"/>
              <a:gd name="connsiteY4915" fmla="*/ 771991 h 4072308"/>
              <a:gd name="connsiteX4916" fmla="*/ 1191768 w 4126207"/>
              <a:gd name="connsiteY4916" fmla="*/ 734938 h 4072308"/>
              <a:gd name="connsiteX4917" fmla="*/ 1224534 w 4126207"/>
              <a:gd name="connsiteY4917" fmla="*/ 715412 h 4072308"/>
              <a:gd name="connsiteX4918" fmla="*/ 1257967 w 4126207"/>
              <a:gd name="connsiteY4918" fmla="*/ 695125 h 4072308"/>
              <a:gd name="connsiteX4919" fmla="*/ 1292638 w 4126207"/>
              <a:gd name="connsiteY4919" fmla="*/ 675600 h 4072308"/>
              <a:gd name="connsiteX4920" fmla="*/ 1310069 w 4126207"/>
              <a:gd name="connsiteY4920" fmla="*/ 665596 h 4072308"/>
              <a:gd name="connsiteX4921" fmla="*/ 1327880 w 4126207"/>
              <a:gd name="connsiteY4921" fmla="*/ 656548 h 4072308"/>
              <a:gd name="connsiteX4922" fmla="*/ 1399318 w 4126207"/>
              <a:gd name="connsiteY4922" fmla="*/ 622163 h 4072308"/>
              <a:gd name="connsiteX4923" fmla="*/ 1469708 w 4126207"/>
              <a:gd name="connsiteY4923" fmla="*/ 594731 h 4072308"/>
              <a:gd name="connsiteX4924" fmla="*/ 1495901 w 4126207"/>
              <a:gd name="connsiteY4924" fmla="*/ 584443 h 4072308"/>
              <a:gd name="connsiteX4925" fmla="*/ 1522571 w 4126207"/>
              <a:gd name="connsiteY4925" fmla="*/ 573013 h 4072308"/>
              <a:gd name="connsiteX4926" fmla="*/ 1577054 w 4126207"/>
              <a:gd name="connsiteY4926" fmla="*/ 551393 h 4072308"/>
              <a:gd name="connsiteX4927" fmla="*/ 1590199 w 4126207"/>
              <a:gd name="connsiteY4927" fmla="*/ 548939 h 4072308"/>
              <a:gd name="connsiteX4928" fmla="*/ 1590172 w 4126207"/>
              <a:gd name="connsiteY4928" fmla="*/ 548944 h 4072308"/>
              <a:gd name="connsiteX4929" fmla="*/ 1589775 w 4126207"/>
              <a:gd name="connsiteY4929" fmla="*/ 549605 h 4072308"/>
              <a:gd name="connsiteX4930" fmla="*/ 861909 w 4126207"/>
              <a:gd name="connsiteY4930" fmla="*/ 547864 h 4072308"/>
              <a:gd name="connsiteX4931" fmla="*/ 854869 w 4126207"/>
              <a:gd name="connsiteY4931" fmla="*/ 552344 h 4072308"/>
              <a:gd name="connsiteX4932" fmla="*/ 803815 w 4126207"/>
              <a:gd name="connsiteY4932" fmla="*/ 596160 h 4072308"/>
              <a:gd name="connsiteX4933" fmla="*/ 783051 w 4126207"/>
              <a:gd name="connsiteY4933" fmla="*/ 615210 h 4072308"/>
              <a:gd name="connsiteX4934" fmla="*/ 767620 w 4126207"/>
              <a:gd name="connsiteY4934" fmla="*/ 631782 h 4072308"/>
              <a:gd name="connsiteX4935" fmla="*/ 747808 w 4126207"/>
              <a:gd name="connsiteY4935" fmla="*/ 656262 h 4072308"/>
              <a:gd name="connsiteX4936" fmla="*/ 738283 w 4126207"/>
              <a:gd name="connsiteY4936" fmla="*/ 677598 h 4072308"/>
              <a:gd name="connsiteX4937" fmla="*/ 700183 w 4126207"/>
              <a:gd name="connsiteY4937" fmla="*/ 723317 h 4072308"/>
              <a:gd name="connsiteX4938" fmla="*/ 665893 w 4126207"/>
              <a:gd name="connsiteY4938" fmla="*/ 755798 h 4072308"/>
              <a:gd name="connsiteX4939" fmla="*/ 609315 w 4126207"/>
              <a:gd name="connsiteY4939" fmla="*/ 811709 h 4072308"/>
              <a:gd name="connsiteX4940" fmla="*/ 574834 w 4126207"/>
              <a:gd name="connsiteY4940" fmla="*/ 854477 h 4072308"/>
              <a:gd name="connsiteX4941" fmla="*/ 539401 w 4126207"/>
              <a:gd name="connsiteY4941" fmla="*/ 901625 h 4072308"/>
              <a:gd name="connsiteX4942" fmla="*/ 535921 w 4126207"/>
              <a:gd name="connsiteY4942" fmla="*/ 905541 h 4072308"/>
              <a:gd name="connsiteX4943" fmla="*/ 516387 w 4126207"/>
              <a:gd name="connsiteY4943" fmla="*/ 934094 h 4072308"/>
              <a:gd name="connsiteX4944" fmla="*/ 495491 w 4126207"/>
              <a:gd name="connsiteY4944" fmla="*/ 962395 h 4072308"/>
              <a:gd name="connsiteX4945" fmla="*/ 457391 w 4126207"/>
              <a:gd name="connsiteY4945" fmla="*/ 1017926 h 4072308"/>
              <a:gd name="connsiteX4946" fmla="*/ 418720 w 4126207"/>
              <a:gd name="connsiteY4946" fmla="*/ 1082124 h 4072308"/>
              <a:gd name="connsiteX4947" fmla="*/ 417319 w 4126207"/>
              <a:gd name="connsiteY4947" fmla="*/ 1082026 h 4072308"/>
              <a:gd name="connsiteX4948" fmla="*/ 417243 w 4126207"/>
              <a:gd name="connsiteY4948" fmla="*/ 1082411 h 4072308"/>
              <a:gd name="connsiteX4949" fmla="*/ 419957 w 4126207"/>
              <a:gd name="connsiteY4949" fmla="*/ 1082601 h 4072308"/>
              <a:gd name="connsiteX4950" fmla="*/ 458629 w 4126207"/>
              <a:gd name="connsiteY4950" fmla="*/ 1018402 h 4072308"/>
              <a:gd name="connsiteX4951" fmla="*/ 496729 w 4126207"/>
              <a:gd name="connsiteY4951" fmla="*/ 962872 h 4072308"/>
              <a:gd name="connsiteX4952" fmla="*/ 539591 w 4126207"/>
              <a:gd name="connsiteY4952" fmla="*/ 901721 h 4072308"/>
              <a:gd name="connsiteX4953" fmla="*/ 575024 w 4126207"/>
              <a:gd name="connsiteY4953" fmla="*/ 854572 h 4072308"/>
              <a:gd name="connsiteX4954" fmla="*/ 609505 w 4126207"/>
              <a:gd name="connsiteY4954" fmla="*/ 811805 h 4072308"/>
              <a:gd name="connsiteX4955" fmla="*/ 666083 w 4126207"/>
              <a:gd name="connsiteY4955" fmla="*/ 755893 h 4072308"/>
              <a:gd name="connsiteX4956" fmla="*/ 700373 w 4126207"/>
              <a:gd name="connsiteY4956" fmla="*/ 723413 h 4072308"/>
              <a:gd name="connsiteX4957" fmla="*/ 738473 w 4126207"/>
              <a:gd name="connsiteY4957" fmla="*/ 677694 h 4072308"/>
              <a:gd name="connsiteX4958" fmla="*/ 747998 w 4126207"/>
              <a:gd name="connsiteY4958" fmla="*/ 656357 h 4072308"/>
              <a:gd name="connsiteX4959" fmla="*/ 767810 w 4126207"/>
              <a:gd name="connsiteY4959" fmla="*/ 631878 h 4072308"/>
              <a:gd name="connsiteX4960" fmla="*/ 783241 w 4126207"/>
              <a:gd name="connsiteY4960" fmla="*/ 615304 h 4072308"/>
              <a:gd name="connsiteX4961" fmla="*/ 804005 w 4126207"/>
              <a:gd name="connsiteY4961" fmla="*/ 596254 h 4072308"/>
              <a:gd name="connsiteX4962" fmla="*/ 855059 w 4126207"/>
              <a:gd name="connsiteY4962" fmla="*/ 552440 h 4072308"/>
              <a:gd name="connsiteX4963" fmla="*/ 1142442 w 4126207"/>
              <a:gd name="connsiteY4963" fmla="*/ 544247 h 4072308"/>
              <a:gd name="connsiteX4964" fmla="*/ 1142429 w 4126207"/>
              <a:gd name="connsiteY4964" fmla="*/ 544249 h 4072308"/>
              <a:gd name="connsiteX4965" fmla="*/ 1113854 w 4126207"/>
              <a:gd name="connsiteY4965" fmla="*/ 559297 h 4072308"/>
              <a:gd name="connsiteX4966" fmla="*/ 1077468 w 4126207"/>
              <a:gd name="connsiteY4966" fmla="*/ 582538 h 4072308"/>
              <a:gd name="connsiteX4967" fmla="*/ 1043464 w 4126207"/>
              <a:gd name="connsiteY4967" fmla="*/ 605874 h 4072308"/>
              <a:gd name="connsiteX4968" fmla="*/ 1010508 w 4126207"/>
              <a:gd name="connsiteY4968" fmla="*/ 628163 h 4072308"/>
              <a:gd name="connsiteX4969" fmla="*/ 979456 w 4126207"/>
              <a:gd name="connsiteY4969" fmla="*/ 651023 h 4072308"/>
              <a:gd name="connsiteX4970" fmla="*/ 948595 w 4126207"/>
              <a:gd name="connsiteY4970" fmla="*/ 673407 h 4072308"/>
              <a:gd name="connsiteX4971" fmla="*/ 919068 w 4126207"/>
              <a:gd name="connsiteY4971" fmla="*/ 696934 h 4072308"/>
              <a:gd name="connsiteX4972" fmla="*/ 889350 w 4126207"/>
              <a:gd name="connsiteY4972" fmla="*/ 720746 h 4072308"/>
              <a:gd name="connsiteX4973" fmla="*/ 860298 w 4126207"/>
              <a:gd name="connsiteY4973" fmla="*/ 746178 h 4072308"/>
              <a:gd name="connsiteX4974" fmla="*/ 829247 w 4126207"/>
              <a:gd name="connsiteY4974" fmla="*/ 766847 h 4072308"/>
              <a:gd name="connsiteX4975" fmla="*/ 809625 w 4126207"/>
              <a:gd name="connsiteY4975" fmla="*/ 784468 h 4072308"/>
              <a:gd name="connsiteX4976" fmla="*/ 799053 w 4126207"/>
              <a:gd name="connsiteY4976" fmla="*/ 795803 h 4072308"/>
              <a:gd name="connsiteX4977" fmla="*/ 794671 w 4126207"/>
              <a:gd name="connsiteY4977" fmla="*/ 805328 h 4072308"/>
              <a:gd name="connsiteX4978" fmla="*/ 772421 w 4126207"/>
              <a:gd name="connsiteY4978" fmla="*/ 829097 h 4072308"/>
              <a:gd name="connsiteX4979" fmla="*/ 794672 w 4126207"/>
              <a:gd name="connsiteY4979" fmla="*/ 805613 h 4072308"/>
              <a:gd name="connsiteX4980" fmla="*/ 809054 w 4126207"/>
              <a:gd name="connsiteY4980" fmla="*/ 794659 h 4072308"/>
              <a:gd name="connsiteX4981" fmla="*/ 809231 w 4126207"/>
              <a:gd name="connsiteY4981" fmla="*/ 797544 h 4072308"/>
              <a:gd name="connsiteX4982" fmla="*/ 810705 w 4126207"/>
              <a:gd name="connsiteY4982" fmla="*/ 797062 h 4072308"/>
              <a:gd name="connsiteX4983" fmla="*/ 809435 w 4126207"/>
              <a:gd name="connsiteY4983" fmla="*/ 794374 h 4072308"/>
              <a:gd name="connsiteX4984" fmla="*/ 860189 w 4126207"/>
              <a:gd name="connsiteY4984" fmla="*/ 746638 h 4072308"/>
              <a:gd name="connsiteX4985" fmla="*/ 860489 w 4126207"/>
              <a:gd name="connsiteY4985" fmla="*/ 746082 h 4072308"/>
              <a:gd name="connsiteX4986" fmla="*/ 889541 w 4126207"/>
              <a:gd name="connsiteY4986" fmla="*/ 720651 h 4072308"/>
              <a:gd name="connsiteX4987" fmla="*/ 919258 w 4126207"/>
              <a:gd name="connsiteY4987" fmla="*/ 696838 h 4072308"/>
              <a:gd name="connsiteX4988" fmla="*/ 948786 w 4126207"/>
              <a:gd name="connsiteY4988" fmla="*/ 673311 h 4072308"/>
              <a:gd name="connsiteX4989" fmla="*/ 979647 w 4126207"/>
              <a:gd name="connsiteY4989" fmla="*/ 650929 h 4072308"/>
              <a:gd name="connsiteX4990" fmla="*/ 1010699 w 4126207"/>
              <a:gd name="connsiteY4990" fmla="*/ 628068 h 4072308"/>
              <a:gd name="connsiteX4991" fmla="*/ 1043655 w 4126207"/>
              <a:gd name="connsiteY4991" fmla="*/ 605780 h 4072308"/>
              <a:gd name="connsiteX4992" fmla="*/ 1077659 w 4126207"/>
              <a:gd name="connsiteY4992" fmla="*/ 582443 h 4072308"/>
              <a:gd name="connsiteX4993" fmla="*/ 1114045 w 4126207"/>
              <a:gd name="connsiteY4993" fmla="*/ 559202 h 4072308"/>
              <a:gd name="connsiteX4994" fmla="*/ 1496233 w 4126207"/>
              <a:gd name="connsiteY4994" fmla="*/ 541232 h 4072308"/>
              <a:gd name="connsiteX4995" fmla="*/ 1484515 w 4126207"/>
              <a:gd name="connsiteY4995" fmla="*/ 548841 h 4072308"/>
              <a:gd name="connsiteX4996" fmla="*/ 1451039 w 4126207"/>
              <a:gd name="connsiteY4996" fmla="*/ 564632 h 4072308"/>
              <a:gd name="connsiteX4997" fmla="*/ 1408367 w 4126207"/>
              <a:gd name="connsiteY4997" fmla="*/ 586444 h 4072308"/>
              <a:gd name="connsiteX4998" fmla="*/ 1405379 w 4126207"/>
              <a:gd name="connsiteY4998" fmla="*/ 590623 h 4072308"/>
              <a:gd name="connsiteX4999" fmla="*/ 1406092 w 4126207"/>
              <a:gd name="connsiteY4999" fmla="*/ 590445 h 4072308"/>
              <a:gd name="connsiteX5000" fmla="*/ 1408843 w 4126207"/>
              <a:gd name="connsiteY5000" fmla="*/ 586730 h 4072308"/>
              <a:gd name="connsiteX5001" fmla="*/ 1451515 w 4126207"/>
              <a:gd name="connsiteY5001" fmla="*/ 564918 h 4072308"/>
              <a:gd name="connsiteX5002" fmla="*/ 1496795 w 4126207"/>
              <a:gd name="connsiteY5002" fmla="*/ 541462 h 4072308"/>
              <a:gd name="connsiteX5003" fmla="*/ 877521 w 4126207"/>
              <a:gd name="connsiteY5003" fmla="*/ 541185 h 4072308"/>
              <a:gd name="connsiteX5004" fmla="*/ 879389 w 4126207"/>
              <a:gd name="connsiteY5004" fmla="*/ 543083 h 4072308"/>
              <a:gd name="connsiteX5005" fmla="*/ 879539 w 4126207"/>
              <a:gd name="connsiteY5005" fmla="*/ 542688 h 4072308"/>
              <a:gd name="connsiteX5006" fmla="*/ 877158 w 4126207"/>
              <a:gd name="connsiteY5006" fmla="*/ 540915 h 4072308"/>
              <a:gd name="connsiteX5007" fmla="*/ 876113 w 4126207"/>
              <a:gd name="connsiteY5007" fmla="*/ 541072 h 4072308"/>
              <a:gd name="connsiteX5008" fmla="*/ 877289 w 4126207"/>
              <a:gd name="connsiteY5008" fmla="*/ 541012 h 4072308"/>
              <a:gd name="connsiteX5009" fmla="*/ 1400842 w 4126207"/>
              <a:gd name="connsiteY5009" fmla="*/ 540628 h 4072308"/>
              <a:gd name="connsiteX5010" fmla="*/ 1400839 w 4126207"/>
              <a:gd name="connsiteY5010" fmla="*/ 540629 h 4072308"/>
              <a:gd name="connsiteX5011" fmla="*/ 1395985 w 4126207"/>
              <a:gd name="connsiteY5011" fmla="*/ 543961 h 4072308"/>
              <a:gd name="connsiteX5012" fmla="*/ 1384654 w 4126207"/>
              <a:gd name="connsiteY5012" fmla="*/ 548626 h 4072308"/>
              <a:gd name="connsiteX5013" fmla="*/ 1384650 w 4126207"/>
              <a:gd name="connsiteY5013" fmla="*/ 548629 h 4072308"/>
              <a:gd name="connsiteX5014" fmla="*/ 1395984 w 4126207"/>
              <a:gd name="connsiteY5014" fmla="*/ 543962 h 4072308"/>
              <a:gd name="connsiteX5015" fmla="*/ 1400842 w 4126207"/>
              <a:gd name="connsiteY5015" fmla="*/ 540628 h 4072308"/>
              <a:gd name="connsiteX5016" fmla="*/ 1482089 w 4126207"/>
              <a:gd name="connsiteY5016" fmla="*/ 535572 h 4072308"/>
              <a:gd name="connsiteX5017" fmla="*/ 1481994 w 4126207"/>
              <a:gd name="connsiteY5017" fmla="*/ 535599 h 4072308"/>
              <a:gd name="connsiteX5018" fmla="*/ 1447913 w 4126207"/>
              <a:gd name="connsiteY5018" fmla="*/ 547839 h 4072308"/>
              <a:gd name="connsiteX5019" fmla="*/ 1447929 w 4126207"/>
              <a:gd name="connsiteY5019" fmla="*/ 547840 h 4072308"/>
              <a:gd name="connsiteX5020" fmla="*/ 1607235 w 4126207"/>
              <a:gd name="connsiteY5020" fmla="*/ 533788 h 4072308"/>
              <a:gd name="connsiteX5021" fmla="*/ 1592199 w 4126207"/>
              <a:gd name="connsiteY5021" fmla="*/ 536913 h 4072308"/>
              <a:gd name="connsiteX5022" fmla="*/ 1554766 w 4126207"/>
              <a:gd name="connsiteY5022" fmla="*/ 547962 h 4072308"/>
              <a:gd name="connsiteX5023" fmla="*/ 1525715 w 4126207"/>
              <a:gd name="connsiteY5023" fmla="*/ 559297 h 4072308"/>
              <a:gd name="connsiteX5024" fmla="*/ 1469613 w 4126207"/>
              <a:gd name="connsiteY5024" fmla="*/ 583872 h 4072308"/>
              <a:gd name="connsiteX5025" fmla="*/ 1421988 w 4126207"/>
              <a:gd name="connsiteY5025" fmla="*/ 602922 h 4072308"/>
              <a:gd name="connsiteX5026" fmla="*/ 1389698 w 4126207"/>
              <a:gd name="connsiteY5026" fmla="*/ 616447 h 4072308"/>
              <a:gd name="connsiteX5027" fmla="*/ 1344740 w 4126207"/>
              <a:gd name="connsiteY5027" fmla="*/ 642736 h 4072308"/>
              <a:gd name="connsiteX5028" fmla="*/ 1299972 w 4126207"/>
              <a:gd name="connsiteY5028" fmla="*/ 665596 h 4072308"/>
              <a:gd name="connsiteX5029" fmla="*/ 1255967 w 4126207"/>
              <a:gd name="connsiteY5029" fmla="*/ 688266 h 4072308"/>
              <a:gd name="connsiteX5030" fmla="*/ 1245013 w 4126207"/>
              <a:gd name="connsiteY5030" fmla="*/ 693886 h 4072308"/>
              <a:gd name="connsiteX5031" fmla="*/ 1234345 w 4126207"/>
              <a:gd name="connsiteY5031" fmla="*/ 700172 h 4072308"/>
              <a:gd name="connsiteX5032" fmla="*/ 1213136 w 4126207"/>
              <a:gd name="connsiteY5032" fmla="*/ 713202 h 4072308"/>
              <a:gd name="connsiteX5033" fmla="*/ 1212965 w 4126207"/>
              <a:gd name="connsiteY5033" fmla="*/ 713417 h 4072308"/>
              <a:gd name="connsiteX5034" fmla="*/ 1234060 w 4126207"/>
              <a:gd name="connsiteY5034" fmla="*/ 700457 h 4072308"/>
              <a:gd name="connsiteX5035" fmla="*/ 1244728 w 4126207"/>
              <a:gd name="connsiteY5035" fmla="*/ 694172 h 4072308"/>
              <a:gd name="connsiteX5036" fmla="*/ 1255681 w 4126207"/>
              <a:gd name="connsiteY5036" fmla="*/ 688551 h 4072308"/>
              <a:gd name="connsiteX5037" fmla="*/ 1299687 w 4126207"/>
              <a:gd name="connsiteY5037" fmla="*/ 665883 h 4072308"/>
              <a:gd name="connsiteX5038" fmla="*/ 1344454 w 4126207"/>
              <a:gd name="connsiteY5038" fmla="*/ 643023 h 4072308"/>
              <a:gd name="connsiteX5039" fmla="*/ 1389412 w 4126207"/>
              <a:gd name="connsiteY5039" fmla="*/ 616733 h 4072308"/>
              <a:gd name="connsiteX5040" fmla="*/ 1421702 w 4126207"/>
              <a:gd name="connsiteY5040" fmla="*/ 603207 h 4072308"/>
              <a:gd name="connsiteX5041" fmla="*/ 1469327 w 4126207"/>
              <a:gd name="connsiteY5041" fmla="*/ 584157 h 4072308"/>
              <a:gd name="connsiteX5042" fmla="*/ 1525429 w 4126207"/>
              <a:gd name="connsiteY5042" fmla="*/ 559584 h 4072308"/>
              <a:gd name="connsiteX5043" fmla="*/ 1554481 w 4126207"/>
              <a:gd name="connsiteY5043" fmla="*/ 548248 h 4072308"/>
              <a:gd name="connsiteX5044" fmla="*/ 1591914 w 4126207"/>
              <a:gd name="connsiteY5044" fmla="*/ 537199 h 4072308"/>
              <a:gd name="connsiteX5045" fmla="*/ 1608323 w 4126207"/>
              <a:gd name="connsiteY5045" fmla="*/ 533569 h 4072308"/>
              <a:gd name="connsiteX5046" fmla="*/ 1608229 w 4126207"/>
              <a:gd name="connsiteY5046" fmla="*/ 533582 h 4072308"/>
              <a:gd name="connsiteX5047" fmla="*/ 1608198 w 4126207"/>
              <a:gd name="connsiteY5047" fmla="*/ 533588 h 4072308"/>
              <a:gd name="connsiteX5048" fmla="*/ 1266921 w 4126207"/>
              <a:gd name="connsiteY5048" fmla="*/ 533484 h 4072308"/>
              <a:gd name="connsiteX5049" fmla="*/ 1244537 w 4126207"/>
              <a:gd name="connsiteY5049" fmla="*/ 543010 h 4072308"/>
              <a:gd name="connsiteX5050" fmla="*/ 1238049 w 4126207"/>
              <a:gd name="connsiteY5050" fmla="*/ 541879 h 4072308"/>
              <a:gd name="connsiteX5051" fmla="*/ 1236927 w 4126207"/>
              <a:gd name="connsiteY5051" fmla="*/ 540460 h 4072308"/>
              <a:gd name="connsiteX5052" fmla="*/ 1236443 w 4126207"/>
              <a:gd name="connsiteY5052" fmla="*/ 541067 h 4072308"/>
              <a:gd name="connsiteX5053" fmla="*/ 1244252 w 4126207"/>
              <a:gd name="connsiteY5053" fmla="*/ 543866 h 4072308"/>
              <a:gd name="connsiteX5054" fmla="*/ 1245680 w 4126207"/>
              <a:gd name="connsiteY5054" fmla="*/ 546343 h 4072308"/>
              <a:gd name="connsiteX5055" fmla="*/ 1246536 w 4126207"/>
              <a:gd name="connsiteY5055" fmla="*/ 548056 h 4072308"/>
              <a:gd name="connsiteX5056" fmla="*/ 1247087 w 4126207"/>
              <a:gd name="connsiteY5056" fmla="*/ 547728 h 4072308"/>
              <a:gd name="connsiteX5057" fmla="*/ 1245966 w 4126207"/>
              <a:gd name="connsiteY5057" fmla="*/ 545486 h 4072308"/>
              <a:gd name="connsiteX5058" fmla="*/ 1246111 w 4126207"/>
              <a:gd name="connsiteY5058" fmla="*/ 545405 h 4072308"/>
              <a:gd name="connsiteX5059" fmla="*/ 1244728 w 4126207"/>
              <a:gd name="connsiteY5059" fmla="*/ 543010 h 4072308"/>
              <a:gd name="connsiteX5060" fmla="*/ 1260992 w 4126207"/>
              <a:gd name="connsiteY5060" fmla="*/ 535140 h 4072308"/>
              <a:gd name="connsiteX5061" fmla="*/ 1266762 w 4126207"/>
              <a:gd name="connsiteY5061" fmla="*/ 533578 h 4072308"/>
              <a:gd name="connsiteX5062" fmla="*/ 2963227 w 4126207"/>
              <a:gd name="connsiteY5062" fmla="*/ 532532 h 4072308"/>
              <a:gd name="connsiteX5063" fmla="*/ 2955500 w 4126207"/>
              <a:gd name="connsiteY5063" fmla="*/ 533985 h 4072308"/>
              <a:gd name="connsiteX5064" fmla="*/ 2955547 w 4126207"/>
              <a:gd name="connsiteY5064" fmla="*/ 534408 h 4072308"/>
              <a:gd name="connsiteX5065" fmla="*/ 2962942 w 4126207"/>
              <a:gd name="connsiteY5065" fmla="*/ 532817 h 4072308"/>
              <a:gd name="connsiteX5066" fmla="*/ 3019520 w 4126207"/>
              <a:gd name="connsiteY5066" fmla="*/ 559107 h 4072308"/>
              <a:gd name="connsiteX5067" fmla="*/ 3074194 w 4126207"/>
              <a:gd name="connsiteY5067" fmla="*/ 594921 h 4072308"/>
              <a:gd name="connsiteX5068" fmla="*/ 3118580 w 4126207"/>
              <a:gd name="connsiteY5068" fmla="*/ 628067 h 4072308"/>
              <a:gd name="connsiteX5069" fmla="*/ 3118587 w 4126207"/>
              <a:gd name="connsiteY5069" fmla="*/ 627596 h 4072308"/>
              <a:gd name="connsiteX5070" fmla="*/ 3101888 w 4126207"/>
              <a:gd name="connsiteY5070" fmla="*/ 616495 h 4072308"/>
              <a:gd name="connsiteX5071" fmla="*/ 3074480 w 4126207"/>
              <a:gd name="connsiteY5071" fmla="*/ 594635 h 4072308"/>
              <a:gd name="connsiteX5072" fmla="*/ 3019806 w 4126207"/>
              <a:gd name="connsiteY5072" fmla="*/ 558822 h 4072308"/>
              <a:gd name="connsiteX5073" fmla="*/ 2963227 w 4126207"/>
              <a:gd name="connsiteY5073" fmla="*/ 532532 h 4072308"/>
              <a:gd name="connsiteX5074" fmla="*/ 2281411 w 4126207"/>
              <a:gd name="connsiteY5074" fmla="*/ 532464 h 4072308"/>
              <a:gd name="connsiteX5075" fmla="*/ 2279569 w 4126207"/>
              <a:gd name="connsiteY5075" fmla="*/ 533459 h 4072308"/>
              <a:gd name="connsiteX5076" fmla="*/ 2279570 w 4126207"/>
              <a:gd name="connsiteY5076" fmla="*/ 533459 h 4072308"/>
              <a:gd name="connsiteX5077" fmla="*/ 2343370 w 4126207"/>
              <a:gd name="connsiteY5077" fmla="*/ 532417 h 4072308"/>
              <a:gd name="connsiteX5078" fmla="*/ 2343307 w 4126207"/>
              <a:gd name="connsiteY5078" fmla="*/ 532850 h 4072308"/>
              <a:gd name="connsiteX5079" fmla="*/ 2349110 w 4126207"/>
              <a:gd name="connsiteY5079" fmla="*/ 535804 h 4072308"/>
              <a:gd name="connsiteX5080" fmla="*/ 2372957 w 4126207"/>
              <a:gd name="connsiteY5080" fmla="*/ 542884 h 4072308"/>
              <a:gd name="connsiteX5081" fmla="*/ 2349297 w 4126207"/>
              <a:gd name="connsiteY5081" fmla="*/ 535856 h 4072308"/>
              <a:gd name="connsiteX5082" fmla="*/ 2296528 w 4126207"/>
              <a:gd name="connsiteY5082" fmla="*/ 530693 h 4072308"/>
              <a:gd name="connsiteX5083" fmla="*/ 2297049 w 4126207"/>
              <a:gd name="connsiteY5083" fmla="*/ 531008 h 4072308"/>
              <a:gd name="connsiteX5084" fmla="*/ 2320005 w 4126207"/>
              <a:gd name="connsiteY5084" fmla="*/ 535770 h 4072308"/>
              <a:gd name="connsiteX5085" fmla="*/ 2342766 w 4126207"/>
              <a:gd name="connsiteY5085" fmla="*/ 541676 h 4072308"/>
              <a:gd name="connsiteX5086" fmla="*/ 2342769 w 4126207"/>
              <a:gd name="connsiteY5086" fmla="*/ 541675 h 4072308"/>
              <a:gd name="connsiteX5087" fmla="*/ 2371820 w 4126207"/>
              <a:gd name="connsiteY5087" fmla="*/ 548343 h 4072308"/>
              <a:gd name="connsiteX5088" fmla="*/ 2372963 w 4126207"/>
              <a:gd name="connsiteY5088" fmla="*/ 549962 h 4072308"/>
              <a:gd name="connsiteX5089" fmla="*/ 2363879 w 4126207"/>
              <a:gd name="connsiteY5089" fmla="*/ 549581 h 4072308"/>
              <a:gd name="connsiteX5090" fmla="*/ 2363707 w 4126207"/>
              <a:gd name="connsiteY5090" fmla="*/ 549592 h 4072308"/>
              <a:gd name="connsiteX5091" fmla="*/ 2372678 w 4126207"/>
              <a:gd name="connsiteY5091" fmla="*/ 549964 h 4072308"/>
              <a:gd name="connsiteX5092" fmla="*/ 2450116 w 4126207"/>
              <a:gd name="connsiteY5092" fmla="*/ 576919 h 4072308"/>
              <a:gd name="connsiteX5093" fmla="*/ 2468191 w 4126207"/>
              <a:gd name="connsiteY5093" fmla="*/ 583720 h 4072308"/>
              <a:gd name="connsiteX5094" fmla="*/ 2468881 w 4126207"/>
              <a:gd name="connsiteY5094" fmla="*/ 583396 h 4072308"/>
              <a:gd name="connsiteX5095" fmla="*/ 2450402 w 4126207"/>
              <a:gd name="connsiteY5095" fmla="*/ 576442 h 4072308"/>
              <a:gd name="connsiteX5096" fmla="*/ 2372964 w 4126207"/>
              <a:gd name="connsiteY5096" fmla="*/ 549486 h 4072308"/>
              <a:gd name="connsiteX5097" fmla="*/ 2371903 w 4126207"/>
              <a:gd name="connsiteY5097" fmla="*/ 547983 h 4072308"/>
              <a:gd name="connsiteX5098" fmla="*/ 2371821 w 4126207"/>
              <a:gd name="connsiteY5098" fmla="*/ 548343 h 4072308"/>
              <a:gd name="connsiteX5099" fmla="*/ 2342770 w 4126207"/>
              <a:gd name="connsiteY5099" fmla="*/ 541675 h 4072308"/>
              <a:gd name="connsiteX5100" fmla="*/ 2320005 w 4126207"/>
              <a:gd name="connsiteY5100" fmla="*/ 535770 h 4072308"/>
              <a:gd name="connsiteX5101" fmla="*/ 2297050 w 4126207"/>
              <a:gd name="connsiteY5101" fmla="*/ 531007 h 4072308"/>
              <a:gd name="connsiteX5102" fmla="*/ 2679002 w 4126207"/>
              <a:gd name="connsiteY5102" fmla="*/ 529293 h 4072308"/>
              <a:gd name="connsiteX5103" fmla="*/ 2708815 w 4126207"/>
              <a:gd name="connsiteY5103" fmla="*/ 546819 h 4072308"/>
              <a:gd name="connsiteX5104" fmla="*/ 2755964 w 4126207"/>
              <a:gd name="connsiteY5104" fmla="*/ 570728 h 4072308"/>
              <a:gd name="connsiteX5105" fmla="*/ 2797986 w 4126207"/>
              <a:gd name="connsiteY5105" fmla="*/ 592962 h 4072308"/>
              <a:gd name="connsiteX5106" fmla="*/ 2756345 w 4126207"/>
              <a:gd name="connsiteY5106" fmla="*/ 570728 h 4072308"/>
              <a:gd name="connsiteX5107" fmla="*/ 2709196 w 4126207"/>
              <a:gd name="connsiteY5107" fmla="*/ 546819 h 4072308"/>
              <a:gd name="connsiteX5108" fmla="*/ 2679002 w 4126207"/>
              <a:gd name="connsiteY5108" fmla="*/ 529293 h 4072308"/>
              <a:gd name="connsiteX5109" fmla="*/ 2346483 w 4126207"/>
              <a:gd name="connsiteY5109" fmla="*/ 528438 h 4072308"/>
              <a:gd name="connsiteX5110" fmla="*/ 2343558 w 4126207"/>
              <a:gd name="connsiteY5110" fmla="*/ 531126 h 4072308"/>
              <a:gd name="connsiteX5111" fmla="*/ 2343411 w 4126207"/>
              <a:gd name="connsiteY5111" fmla="*/ 532136 h 4072308"/>
              <a:gd name="connsiteX5112" fmla="*/ 2345386 w 4126207"/>
              <a:gd name="connsiteY5112" fmla="*/ 530457 h 4072308"/>
              <a:gd name="connsiteX5113" fmla="*/ 3018832 w 4126207"/>
              <a:gd name="connsiteY5113" fmla="*/ 528416 h 4072308"/>
              <a:gd name="connsiteX5114" fmla="*/ 3019983 w 4126207"/>
              <a:gd name="connsiteY5114" fmla="*/ 529564 h 4072308"/>
              <a:gd name="connsiteX5115" fmla="*/ 3058954 w 4126207"/>
              <a:gd name="connsiteY5115" fmla="*/ 554630 h 4072308"/>
              <a:gd name="connsiteX5116" fmla="*/ 3079909 w 4126207"/>
              <a:gd name="connsiteY5116" fmla="*/ 569108 h 4072308"/>
              <a:gd name="connsiteX5117" fmla="*/ 3098959 w 4126207"/>
              <a:gd name="connsiteY5117" fmla="*/ 584729 h 4072308"/>
              <a:gd name="connsiteX5118" fmla="*/ 3128772 w 4126207"/>
              <a:gd name="connsiteY5118" fmla="*/ 610637 h 4072308"/>
              <a:gd name="connsiteX5119" fmla="*/ 3156680 w 4126207"/>
              <a:gd name="connsiteY5119" fmla="*/ 636259 h 4072308"/>
              <a:gd name="connsiteX5120" fmla="*/ 3207258 w 4126207"/>
              <a:gd name="connsiteY5120" fmla="*/ 686646 h 4072308"/>
              <a:gd name="connsiteX5121" fmla="*/ 3210605 w 4126207"/>
              <a:gd name="connsiteY5121" fmla="*/ 691036 h 4072308"/>
              <a:gd name="connsiteX5122" fmla="*/ 3211518 w 4126207"/>
              <a:gd name="connsiteY5122" fmla="*/ 691513 h 4072308"/>
              <a:gd name="connsiteX5123" fmla="*/ 3207735 w 4126207"/>
              <a:gd name="connsiteY5123" fmla="*/ 686551 h 4072308"/>
              <a:gd name="connsiteX5124" fmla="*/ 3157157 w 4126207"/>
              <a:gd name="connsiteY5124" fmla="*/ 636163 h 4072308"/>
              <a:gd name="connsiteX5125" fmla="*/ 3129249 w 4126207"/>
              <a:gd name="connsiteY5125" fmla="*/ 610541 h 4072308"/>
              <a:gd name="connsiteX5126" fmla="*/ 3099150 w 4126207"/>
              <a:gd name="connsiteY5126" fmla="*/ 584443 h 4072308"/>
              <a:gd name="connsiteX5127" fmla="*/ 3080100 w 4126207"/>
              <a:gd name="connsiteY5127" fmla="*/ 568821 h 4072308"/>
              <a:gd name="connsiteX5128" fmla="*/ 3059145 w 4126207"/>
              <a:gd name="connsiteY5128" fmla="*/ 554343 h 4072308"/>
              <a:gd name="connsiteX5129" fmla="*/ 1113295 w 4126207"/>
              <a:gd name="connsiteY5129" fmla="*/ 527889 h 4072308"/>
              <a:gd name="connsiteX5130" fmla="*/ 1099471 w 4126207"/>
              <a:gd name="connsiteY5130" fmla="*/ 534342 h 4072308"/>
              <a:gd name="connsiteX5131" fmla="*/ 1099349 w 4126207"/>
              <a:gd name="connsiteY5131" fmla="*/ 534418 h 4072308"/>
              <a:gd name="connsiteX5132" fmla="*/ 1112724 w 4126207"/>
              <a:gd name="connsiteY5132" fmla="*/ 528174 h 4072308"/>
              <a:gd name="connsiteX5133" fmla="*/ 1110330 w 4126207"/>
              <a:gd name="connsiteY5133" fmla="*/ 532722 h 4072308"/>
              <a:gd name="connsiteX5134" fmla="*/ 1087089 w 4126207"/>
              <a:gd name="connsiteY5134" fmla="*/ 548820 h 4072308"/>
              <a:gd name="connsiteX5135" fmla="*/ 953072 w 4126207"/>
              <a:gd name="connsiteY5135" fmla="*/ 638641 h 4072308"/>
              <a:gd name="connsiteX5136" fmla="*/ 869728 w 4126207"/>
              <a:gd name="connsiteY5136" fmla="*/ 710554 h 4072308"/>
              <a:gd name="connsiteX5137" fmla="*/ 839630 w 4126207"/>
              <a:gd name="connsiteY5137" fmla="*/ 746654 h 4072308"/>
              <a:gd name="connsiteX5138" fmla="*/ 814960 w 4126207"/>
              <a:gd name="connsiteY5138" fmla="*/ 771133 h 4072308"/>
              <a:gd name="connsiteX5139" fmla="*/ 779146 w 4126207"/>
              <a:gd name="connsiteY5139" fmla="*/ 806089 h 4072308"/>
              <a:gd name="connsiteX5140" fmla="*/ 772031 w 4126207"/>
              <a:gd name="connsiteY5140" fmla="*/ 813953 h 4072308"/>
              <a:gd name="connsiteX5141" fmla="*/ 752046 w 4126207"/>
              <a:gd name="connsiteY5141" fmla="*/ 835141 h 4072308"/>
              <a:gd name="connsiteX5142" fmla="*/ 749361 w 4126207"/>
              <a:gd name="connsiteY5142" fmla="*/ 839009 h 4072308"/>
              <a:gd name="connsiteX5143" fmla="*/ 744630 w 4126207"/>
              <a:gd name="connsiteY5143" fmla="*/ 844237 h 4072308"/>
              <a:gd name="connsiteX5144" fmla="*/ 738760 w 4126207"/>
              <a:gd name="connsiteY5144" fmla="*/ 858382 h 4072308"/>
              <a:gd name="connsiteX5145" fmla="*/ 739243 w 4126207"/>
              <a:gd name="connsiteY5145" fmla="*/ 858027 h 4072308"/>
              <a:gd name="connsiteX5146" fmla="*/ 737243 w 4126207"/>
              <a:gd name="connsiteY5146" fmla="*/ 856462 h 4072308"/>
              <a:gd name="connsiteX5147" fmla="*/ 749361 w 4126207"/>
              <a:gd name="connsiteY5147" fmla="*/ 839009 h 4072308"/>
              <a:gd name="connsiteX5148" fmla="*/ 772031 w 4126207"/>
              <a:gd name="connsiteY5148" fmla="*/ 813953 h 4072308"/>
              <a:gd name="connsiteX5149" fmla="*/ 779717 w 4126207"/>
              <a:gd name="connsiteY5149" fmla="*/ 805804 h 4072308"/>
              <a:gd name="connsiteX5150" fmla="*/ 815531 w 4126207"/>
              <a:gd name="connsiteY5150" fmla="*/ 770848 h 4072308"/>
              <a:gd name="connsiteX5151" fmla="*/ 840201 w 4126207"/>
              <a:gd name="connsiteY5151" fmla="*/ 746368 h 4072308"/>
              <a:gd name="connsiteX5152" fmla="*/ 870300 w 4126207"/>
              <a:gd name="connsiteY5152" fmla="*/ 710268 h 4072308"/>
              <a:gd name="connsiteX5153" fmla="*/ 953643 w 4126207"/>
              <a:gd name="connsiteY5153" fmla="*/ 638355 h 4072308"/>
              <a:gd name="connsiteX5154" fmla="*/ 1087660 w 4126207"/>
              <a:gd name="connsiteY5154" fmla="*/ 548534 h 4072308"/>
              <a:gd name="connsiteX5155" fmla="*/ 1110901 w 4126207"/>
              <a:gd name="connsiteY5155" fmla="*/ 532437 h 4072308"/>
              <a:gd name="connsiteX5156" fmla="*/ 1113295 w 4126207"/>
              <a:gd name="connsiteY5156" fmla="*/ 527889 h 4072308"/>
              <a:gd name="connsiteX5157" fmla="*/ 3054144 w 4126207"/>
              <a:gd name="connsiteY5157" fmla="*/ 526662 h 4072308"/>
              <a:gd name="connsiteX5158" fmla="*/ 3054081 w 4126207"/>
              <a:gd name="connsiteY5158" fmla="*/ 526741 h 4072308"/>
              <a:gd name="connsiteX5159" fmla="*/ 3074099 w 4126207"/>
              <a:gd name="connsiteY5159" fmla="*/ 539199 h 4072308"/>
              <a:gd name="connsiteX5160" fmla="*/ 3135535 w 4126207"/>
              <a:gd name="connsiteY5160" fmla="*/ 586824 h 4072308"/>
              <a:gd name="connsiteX5161" fmla="*/ 3144173 w 4126207"/>
              <a:gd name="connsiteY5161" fmla="*/ 595100 h 4072308"/>
              <a:gd name="connsiteX5162" fmla="*/ 3145624 w 4126207"/>
              <a:gd name="connsiteY5162" fmla="*/ 597741 h 4072308"/>
              <a:gd name="connsiteX5163" fmla="*/ 3145894 w 4126207"/>
              <a:gd name="connsiteY5163" fmla="*/ 597885 h 4072308"/>
              <a:gd name="connsiteX5164" fmla="*/ 3135726 w 4126207"/>
              <a:gd name="connsiteY5164" fmla="*/ 586824 h 4072308"/>
              <a:gd name="connsiteX5165" fmla="*/ 3074289 w 4126207"/>
              <a:gd name="connsiteY5165" fmla="*/ 539199 h 4072308"/>
              <a:gd name="connsiteX5166" fmla="*/ 3054144 w 4126207"/>
              <a:gd name="connsiteY5166" fmla="*/ 526662 h 4072308"/>
              <a:gd name="connsiteX5167" fmla="*/ 1263961 w 4126207"/>
              <a:gd name="connsiteY5167" fmla="*/ 521236 h 4072308"/>
              <a:gd name="connsiteX5168" fmla="*/ 1260920 w 4126207"/>
              <a:gd name="connsiteY5168" fmla="*/ 521673 h 4072308"/>
              <a:gd name="connsiteX5169" fmla="*/ 1234536 w 4126207"/>
              <a:gd name="connsiteY5169" fmla="*/ 532437 h 4072308"/>
              <a:gd name="connsiteX5170" fmla="*/ 1199198 w 4126207"/>
              <a:gd name="connsiteY5170" fmla="*/ 551487 h 4072308"/>
              <a:gd name="connsiteX5171" fmla="*/ 1106234 w 4126207"/>
              <a:gd name="connsiteY5171" fmla="*/ 609971 h 4072308"/>
              <a:gd name="connsiteX5172" fmla="*/ 1049656 w 4126207"/>
              <a:gd name="connsiteY5172" fmla="*/ 648071 h 4072308"/>
              <a:gd name="connsiteX5173" fmla="*/ 1044227 w 4126207"/>
              <a:gd name="connsiteY5173" fmla="*/ 648547 h 4072308"/>
              <a:gd name="connsiteX5174" fmla="*/ 1019557 w 4126207"/>
              <a:gd name="connsiteY5174" fmla="*/ 665406 h 4072308"/>
              <a:gd name="connsiteX5175" fmla="*/ 948405 w 4126207"/>
              <a:gd name="connsiteY5175" fmla="*/ 713793 h 4072308"/>
              <a:gd name="connsiteX5176" fmla="*/ 932082 w 4126207"/>
              <a:gd name="connsiteY5176" fmla="*/ 723532 h 4072308"/>
              <a:gd name="connsiteX5177" fmla="*/ 927137 w 4126207"/>
              <a:gd name="connsiteY5177" fmla="*/ 724618 h 4072308"/>
              <a:gd name="connsiteX5178" fmla="*/ 926402 w 4126207"/>
              <a:gd name="connsiteY5178" fmla="*/ 725413 h 4072308"/>
              <a:gd name="connsiteX5179" fmla="*/ 948691 w 4126207"/>
              <a:gd name="connsiteY5179" fmla="*/ 714364 h 4072308"/>
              <a:gd name="connsiteX5180" fmla="*/ 897541 w 4126207"/>
              <a:gd name="connsiteY5180" fmla="*/ 755322 h 4072308"/>
              <a:gd name="connsiteX5181" fmla="*/ 879063 w 4126207"/>
              <a:gd name="connsiteY5181" fmla="*/ 764847 h 4072308"/>
              <a:gd name="connsiteX5182" fmla="*/ 874110 w 4126207"/>
              <a:gd name="connsiteY5182" fmla="*/ 761703 h 4072308"/>
              <a:gd name="connsiteX5183" fmla="*/ 881579 w 4126207"/>
              <a:gd name="connsiteY5183" fmla="*/ 751567 h 4072308"/>
              <a:gd name="connsiteX5184" fmla="*/ 881539 w 4126207"/>
              <a:gd name="connsiteY5184" fmla="*/ 751606 h 4072308"/>
              <a:gd name="connsiteX5185" fmla="*/ 873539 w 4126207"/>
              <a:gd name="connsiteY5185" fmla="*/ 762465 h 4072308"/>
              <a:gd name="connsiteX5186" fmla="*/ 878491 w 4126207"/>
              <a:gd name="connsiteY5186" fmla="*/ 765608 h 4072308"/>
              <a:gd name="connsiteX5187" fmla="*/ 896970 w 4126207"/>
              <a:gd name="connsiteY5187" fmla="*/ 756083 h 4072308"/>
              <a:gd name="connsiteX5188" fmla="*/ 948119 w 4126207"/>
              <a:gd name="connsiteY5188" fmla="*/ 715126 h 4072308"/>
              <a:gd name="connsiteX5189" fmla="*/ 1019271 w 4126207"/>
              <a:gd name="connsiteY5189" fmla="*/ 666739 h 4072308"/>
              <a:gd name="connsiteX5190" fmla="*/ 1049370 w 4126207"/>
              <a:gd name="connsiteY5190" fmla="*/ 649404 h 4072308"/>
              <a:gd name="connsiteX5191" fmla="*/ 1105948 w 4126207"/>
              <a:gd name="connsiteY5191" fmla="*/ 611303 h 4072308"/>
              <a:gd name="connsiteX5192" fmla="*/ 1175767 w 4126207"/>
              <a:gd name="connsiteY5192" fmla="*/ 571204 h 4072308"/>
              <a:gd name="connsiteX5193" fmla="*/ 1210736 w 4126207"/>
              <a:gd name="connsiteY5193" fmla="*/ 551367 h 4072308"/>
              <a:gd name="connsiteX5194" fmla="*/ 1239394 w 4126207"/>
              <a:gd name="connsiteY5194" fmla="*/ 536870 h 4072308"/>
              <a:gd name="connsiteX5195" fmla="*/ 1239581 w 4126207"/>
              <a:gd name="connsiteY5195" fmla="*/ 536635 h 4072308"/>
              <a:gd name="connsiteX5196" fmla="*/ 1211212 w 4126207"/>
              <a:gd name="connsiteY5196" fmla="*/ 550988 h 4072308"/>
              <a:gd name="connsiteX5197" fmla="*/ 1176243 w 4126207"/>
              <a:gd name="connsiteY5197" fmla="*/ 570822 h 4072308"/>
              <a:gd name="connsiteX5198" fmla="*/ 1106425 w 4126207"/>
              <a:gd name="connsiteY5198" fmla="*/ 610447 h 4072308"/>
              <a:gd name="connsiteX5199" fmla="*/ 1199389 w 4126207"/>
              <a:gd name="connsiteY5199" fmla="*/ 551964 h 4072308"/>
              <a:gd name="connsiteX5200" fmla="*/ 1234727 w 4126207"/>
              <a:gd name="connsiteY5200" fmla="*/ 532913 h 4072308"/>
              <a:gd name="connsiteX5201" fmla="*/ 1261111 w 4126207"/>
              <a:gd name="connsiteY5201" fmla="*/ 522151 h 4072308"/>
              <a:gd name="connsiteX5202" fmla="*/ 1262987 w 4126207"/>
              <a:gd name="connsiteY5202" fmla="*/ 521880 h 4072308"/>
              <a:gd name="connsiteX5203" fmla="*/ 2669505 w 4126207"/>
              <a:gd name="connsiteY5203" fmla="*/ 520065 h 4072308"/>
              <a:gd name="connsiteX5204" fmla="*/ 2669505 w 4126207"/>
              <a:gd name="connsiteY5204" fmla="*/ 520065 h 4072308"/>
              <a:gd name="connsiteX5205" fmla="*/ 2677001 w 4126207"/>
              <a:gd name="connsiteY5205" fmla="*/ 521769 h 4072308"/>
              <a:gd name="connsiteX5206" fmla="*/ 2698395 w 4126207"/>
              <a:gd name="connsiteY5206" fmla="*/ 530689 h 4072308"/>
              <a:gd name="connsiteX5207" fmla="*/ 2677002 w 4126207"/>
              <a:gd name="connsiteY5207" fmla="*/ 521769 h 4072308"/>
              <a:gd name="connsiteX5208" fmla="*/ 2669505 w 4126207"/>
              <a:gd name="connsiteY5208" fmla="*/ 520065 h 4072308"/>
              <a:gd name="connsiteX5209" fmla="*/ 1574426 w 4126207"/>
              <a:gd name="connsiteY5209" fmla="*/ 515352 h 4072308"/>
              <a:gd name="connsiteX5210" fmla="*/ 1574293 w 4126207"/>
              <a:gd name="connsiteY5210" fmla="*/ 515387 h 4072308"/>
              <a:gd name="connsiteX5211" fmla="*/ 1549892 w 4126207"/>
              <a:gd name="connsiteY5211" fmla="*/ 525141 h 4072308"/>
              <a:gd name="connsiteX5212" fmla="*/ 1550150 w 4126207"/>
              <a:gd name="connsiteY5212" fmla="*/ 525057 h 4072308"/>
              <a:gd name="connsiteX5213" fmla="*/ 1430905 w 4126207"/>
              <a:gd name="connsiteY5213" fmla="*/ 509687 h 4072308"/>
              <a:gd name="connsiteX5214" fmla="*/ 1414136 w 4126207"/>
              <a:gd name="connsiteY5214" fmla="*/ 516737 h 4072308"/>
              <a:gd name="connsiteX5215" fmla="*/ 1412876 w 4126207"/>
              <a:gd name="connsiteY5215" fmla="*/ 517328 h 4072308"/>
              <a:gd name="connsiteX5216" fmla="*/ 1430489 w 4126207"/>
              <a:gd name="connsiteY5216" fmla="*/ 509923 h 4072308"/>
              <a:gd name="connsiteX5217" fmla="*/ 1220673 w 4126207"/>
              <a:gd name="connsiteY5217" fmla="*/ 507225 h 4072308"/>
              <a:gd name="connsiteX5218" fmla="*/ 1220534 w 4126207"/>
              <a:gd name="connsiteY5218" fmla="*/ 507291 h 4072308"/>
              <a:gd name="connsiteX5219" fmla="*/ 1189578 w 4126207"/>
              <a:gd name="connsiteY5219" fmla="*/ 524063 h 4072308"/>
              <a:gd name="connsiteX5220" fmla="*/ 1177909 w 4126207"/>
              <a:gd name="connsiteY5220" fmla="*/ 529906 h 4072308"/>
              <a:gd name="connsiteX5221" fmla="*/ 1189769 w 4126207"/>
              <a:gd name="connsiteY5221" fmla="*/ 523968 h 4072308"/>
              <a:gd name="connsiteX5222" fmla="*/ 959667 w 4126207"/>
              <a:gd name="connsiteY5222" fmla="*/ 504279 h 4072308"/>
              <a:gd name="connsiteX5223" fmla="*/ 956871 w 4126207"/>
              <a:gd name="connsiteY5223" fmla="*/ 505674 h 4072308"/>
              <a:gd name="connsiteX5224" fmla="*/ 954251 w 4126207"/>
              <a:gd name="connsiteY5224" fmla="*/ 506815 h 4072308"/>
              <a:gd name="connsiteX5225" fmla="*/ 952839 w 4126207"/>
              <a:gd name="connsiteY5225" fmla="*/ 507685 h 4072308"/>
              <a:gd name="connsiteX5226" fmla="*/ 948957 w 4126207"/>
              <a:gd name="connsiteY5226" fmla="*/ 509623 h 4072308"/>
              <a:gd name="connsiteX5227" fmla="*/ 929355 w 4126207"/>
              <a:gd name="connsiteY5227" fmla="*/ 521959 h 4072308"/>
              <a:gd name="connsiteX5228" fmla="*/ 915019 w 4126207"/>
              <a:gd name="connsiteY5228" fmla="*/ 531950 h 4072308"/>
              <a:gd name="connsiteX5229" fmla="*/ 893652 w 4126207"/>
              <a:gd name="connsiteY5229" fmla="*/ 546505 h 4072308"/>
              <a:gd name="connsiteX5230" fmla="*/ 879112 w 4126207"/>
              <a:gd name="connsiteY5230" fmla="*/ 555549 h 4072308"/>
              <a:gd name="connsiteX5231" fmla="*/ 877221 w 4126207"/>
              <a:gd name="connsiteY5231" fmla="*/ 556614 h 4072308"/>
              <a:gd name="connsiteX5232" fmla="*/ 870148 w 4126207"/>
              <a:gd name="connsiteY5232" fmla="*/ 558436 h 4072308"/>
              <a:gd name="connsiteX5233" fmla="*/ 870033 w 4126207"/>
              <a:gd name="connsiteY5233" fmla="*/ 558595 h 4072308"/>
              <a:gd name="connsiteX5234" fmla="*/ 874376 w 4126207"/>
              <a:gd name="connsiteY5234" fmla="*/ 558215 h 4072308"/>
              <a:gd name="connsiteX5235" fmla="*/ 877221 w 4126207"/>
              <a:gd name="connsiteY5235" fmla="*/ 556614 h 4072308"/>
              <a:gd name="connsiteX5236" fmla="*/ 877527 w 4126207"/>
              <a:gd name="connsiteY5236" fmla="*/ 556535 h 4072308"/>
              <a:gd name="connsiteX5237" fmla="*/ 879112 w 4126207"/>
              <a:gd name="connsiteY5237" fmla="*/ 555549 h 4072308"/>
              <a:gd name="connsiteX5238" fmla="*/ 886383 w 4126207"/>
              <a:gd name="connsiteY5238" fmla="*/ 551456 h 4072308"/>
              <a:gd name="connsiteX5239" fmla="*/ 893652 w 4126207"/>
              <a:gd name="connsiteY5239" fmla="*/ 546505 h 4072308"/>
              <a:gd name="connsiteX5240" fmla="*/ 898142 w 4126207"/>
              <a:gd name="connsiteY5240" fmla="*/ 543712 h 4072308"/>
              <a:gd name="connsiteX5241" fmla="*/ 915019 w 4126207"/>
              <a:gd name="connsiteY5241" fmla="*/ 531950 h 4072308"/>
              <a:gd name="connsiteX5242" fmla="*/ 929545 w 4126207"/>
              <a:gd name="connsiteY5242" fmla="*/ 522055 h 4072308"/>
              <a:gd name="connsiteX5243" fmla="*/ 952839 w 4126207"/>
              <a:gd name="connsiteY5243" fmla="*/ 507685 h 4072308"/>
              <a:gd name="connsiteX5244" fmla="*/ 956871 w 4126207"/>
              <a:gd name="connsiteY5244" fmla="*/ 505674 h 4072308"/>
              <a:gd name="connsiteX5245" fmla="*/ 959421 w 4126207"/>
              <a:gd name="connsiteY5245" fmla="*/ 504564 h 4072308"/>
              <a:gd name="connsiteX5246" fmla="*/ 2226095 w 4126207"/>
              <a:gd name="connsiteY5246" fmla="*/ 504137 h 4072308"/>
              <a:gd name="connsiteX5247" fmla="*/ 2226095 w 4126207"/>
              <a:gd name="connsiteY5247" fmla="*/ 504137 h 4072308"/>
              <a:gd name="connsiteX5248" fmla="*/ 2233851 w 4126207"/>
              <a:gd name="connsiteY5248" fmla="*/ 505598 h 4072308"/>
              <a:gd name="connsiteX5249" fmla="*/ 2954048 w 4126207"/>
              <a:gd name="connsiteY5249" fmla="*/ 503052 h 4072308"/>
              <a:gd name="connsiteX5250" fmla="*/ 2953549 w 4126207"/>
              <a:gd name="connsiteY5250" fmla="*/ 503385 h 4072308"/>
              <a:gd name="connsiteX5251" fmla="*/ 2971229 w 4126207"/>
              <a:gd name="connsiteY5251" fmla="*/ 511482 h 4072308"/>
              <a:gd name="connsiteX5252" fmla="*/ 3016758 w 4126207"/>
              <a:gd name="connsiteY5252" fmla="*/ 535389 h 4072308"/>
              <a:gd name="connsiteX5253" fmla="*/ 3027891 w 4126207"/>
              <a:gd name="connsiteY5253" fmla="*/ 539962 h 4072308"/>
              <a:gd name="connsiteX5254" fmla="*/ 3026850 w 4126207"/>
              <a:gd name="connsiteY5254" fmla="*/ 537667 h 4072308"/>
              <a:gd name="connsiteX5255" fmla="*/ 3027033 w 4126207"/>
              <a:gd name="connsiteY5255" fmla="*/ 539531 h 4072308"/>
              <a:gd name="connsiteX5256" fmla="*/ 3017044 w 4126207"/>
              <a:gd name="connsiteY5256" fmla="*/ 535105 h 4072308"/>
              <a:gd name="connsiteX5257" fmla="*/ 2971514 w 4126207"/>
              <a:gd name="connsiteY5257" fmla="*/ 511196 h 4072308"/>
              <a:gd name="connsiteX5258" fmla="*/ 2954048 w 4126207"/>
              <a:gd name="connsiteY5258" fmla="*/ 503052 h 4072308"/>
              <a:gd name="connsiteX5259" fmla="*/ 2625524 w 4126207"/>
              <a:gd name="connsiteY5259" fmla="*/ 499821 h 4072308"/>
              <a:gd name="connsiteX5260" fmla="*/ 2626710 w 4126207"/>
              <a:gd name="connsiteY5260" fmla="*/ 502148 h 4072308"/>
              <a:gd name="connsiteX5261" fmla="*/ 2625662 w 4126207"/>
              <a:gd name="connsiteY5261" fmla="*/ 510053 h 4072308"/>
              <a:gd name="connsiteX5262" fmla="*/ 2626099 w 4126207"/>
              <a:gd name="connsiteY5262" fmla="*/ 510274 h 4072308"/>
              <a:gd name="connsiteX5263" fmla="*/ 2618732 w 4126207"/>
              <a:gd name="connsiteY5263" fmla="*/ 504266 h 4072308"/>
              <a:gd name="connsiteX5264" fmla="*/ 2628043 w 4126207"/>
              <a:gd name="connsiteY5264" fmla="*/ 503099 h 4072308"/>
              <a:gd name="connsiteX5265" fmla="*/ 2626495 w 4126207"/>
              <a:gd name="connsiteY5265" fmla="*/ 500243 h 4072308"/>
              <a:gd name="connsiteX5266" fmla="*/ 2487954 w 4126207"/>
              <a:gd name="connsiteY5266" fmla="*/ 498639 h 4072308"/>
              <a:gd name="connsiteX5267" fmla="*/ 2481549 w 4126207"/>
              <a:gd name="connsiteY5267" fmla="*/ 498908 h 4072308"/>
              <a:gd name="connsiteX5268" fmla="*/ 2486784 w 4126207"/>
              <a:gd name="connsiteY5268" fmla="*/ 503310 h 4072308"/>
              <a:gd name="connsiteX5269" fmla="*/ 2482882 w 4126207"/>
              <a:gd name="connsiteY5269" fmla="*/ 499861 h 4072308"/>
              <a:gd name="connsiteX5270" fmla="*/ 2543080 w 4126207"/>
              <a:gd name="connsiteY5270" fmla="*/ 513482 h 4072308"/>
              <a:gd name="connsiteX5271" fmla="*/ 2604707 w 4126207"/>
              <a:gd name="connsiteY5271" fmla="*/ 532532 h 4072308"/>
              <a:gd name="connsiteX5272" fmla="*/ 2637854 w 4126207"/>
              <a:gd name="connsiteY5272" fmla="*/ 544724 h 4072308"/>
              <a:gd name="connsiteX5273" fmla="*/ 2675287 w 4126207"/>
              <a:gd name="connsiteY5273" fmla="*/ 562155 h 4072308"/>
              <a:gd name="connsiteX5274" fmla="*/ 2692146 w 4126207"/>
              <a:gd name="connsiteY5274" fmla="*/ 568536 h 4072308"/>
              <a:gd name="connsiteX5275" fmla="*/ 2760631 w 4126207"/>
              <a:gd name="connsiteY5275" fmla="*/ 597111 h 4072308"/>
              <a:gd name="connsiteX5276" fmla="*/ 2797017 w 4126207"/>
              <a:gd name="connsiteY5276" fmla="*/ 615590 h 4072308"/>
              <a:gd name="connsiteX5277" fmla="*/ 2819686 w 4126207"/>
              <a:gd name="connsiteY5277" fmla="*/ 625115 h 4072308"/>
              <a:gd name="connsiteX5278" fmla="*/ 2785110 w 4126207"/>
              <a:gd name="connsiteY5278" fmla="*/ 595682 h 4072308"/>
              <a:gd name="connsiteX5279" fmla="*/ 2784652 w 4126207"/>
              <a:gd name="connsiteY5279" fmla="*/ 595402 h 4072308"/>
              <a:gd name="connsiteX5280" fmla="*/ 2809637 w 4126207"/>
              <a:gd name="connsiteY5280" fmla="*/ 614590 h 4072308"/>
              <a:gd name="connsiteX5281" fmla="*/ 2818353 w 4126207"/>
              <a:gd name="connsiteY5281" fmla="*/ 624162 h 4072308"/>
              <a:gd name="connsiteX5282" fmla="*/ 2795683 w 4126207"/>
              <a:gd name="connsiteY5282" fmla="*/ 614637 h 4072308"/>
              <a:gd name="connsiteX5283" fmla="*/ 2759298 w 4126207"/>
              <a:gd name="connsiteY5283" fmla="*/ 596160 h 4072308"/>
              <a:gd name="connsiteX5284" fmla="*/ 2690813 w 4126207"/>
              <a:gd name="connsiteY5284" fmla="*/ 567584 h 4072308"/>
              <a:gd name="connsiteX5285" fmla="*/ 2673954 w 4126207"/>
              <a:gd name="connsiteY5285" fmla="*/ 561202 h 4072308"/>
              <a:gd name="connsiteX5286" fmla="*/ 2636521 w 4126207"/>
              <a:gd name="connsiteY5286" fmla="*/ 543771 h 4072308"/>
              <a:gd name="connsiteX5287" fmla="*/ 2603373 w 4126207"/>
              <a:gd name="connsiteY5287" fmla="*/ 531579 h 4072308"/>
              <a:gd name="connsiteX5288" fmla="*/ 2541747 w 4126207"/>
              <a:gd name="connsiteY5288" fmla="*/ 512529 h 4072308"/>
              <a:gd name="connsiteX5289" fmla="*/ 2487954 w 4126207"/>
              <a:gd name="connsiteY5289" fmla="*/ 498639 h 4072308"/>
              <a:gd name="connsiteX5290" fmla="*/ 2790564 w 4126207"/>
              <a:gd name="connsiteY5290" fmla="*/ 497944 h 4072308"/>
              <a:gd name="connsiteX5291" fmla="*/ 2811971 w 4126207"/>
              <a:gd name="connsiteY5291" fmla="*/ 514911 h 4072308"/>
              <a:gd name="connsiteX5292" fmla="*/ 2883599 w 4126207"/>
              <a:gd name="connsiteY5292" fmla="*/ 554439 h 4072308"/>
              <a:gd name="connsiteX5293" fmla="*/ 2927319 w 4126207"/>
              <a:gd name="connsiteY5293" fmla="*/ 580252 h 4072308"/>
              <a:gd name="connsiteX5294" fmla="*/ 2941511 w 4126207"/>
              <a:gd name="connsiteY5294" fmla="*/ 588635 h 4072308"/>
              <a:gd name="connsiteX5295" fmla="*/ 2947036 w 4126207"/>
              <a:gd name="connsiteY5295" fmla="*/ 591491 h 4072308"/>
              <a:gd name="connsiteX5296" fmla="*/ 3013711 w 4126207"/>
              <a:gd name="connsiteY5296" fmla="*/ 618258 h 4072308"/>
              <a:gd name="connsiteX5297" fmla="*/ 3039142 w 4126207"/>
              <a:gd name="connsiteY5297" fmla="*/ 630450 h 4072308"/>
              <a:gd name="connsiteX5298" fmla="*/ 3089625 w 4126207"/>
              <a:gd name="connsiteY5298" fmla="*/ 670644 h 4072308"/>
              <a:gd name="connsiteX5299" fmla="*/ 3089301 w 4126207"/>
              <a:gd name="connsiteY5299" fmla="*/ 671246 h 4072308"/>
              <a:gd name="connsiteX5300" fmla="*/ 3089719 w 4126207"/>
              <a:gd name="connsiteY5300" fmla="*/ 671406 h 4072308"/>
              <a:gd name="connsiteX5301" fmla="*/ 3115723 w 4126207"/>
              <a:gd name="connsiteY5301" fmla="*/ 694933 h 4072308"/>
              <a:gd name="connsiteX5302" fmla="*/ 3133999 w 4126207"/>
              <a:gd name="connsiteY5302" fmla="*/ 712947 h 4072308"/>
              <a:gd name="connsiteX5303" fmla="*/ 3139058 w 4126207"/>
              <a:gd name="connsiteY5303" fmla="*/ 720744 h 4072308"/>
              <a:gd name="connsiteX5304" fmla="*/ 3139060 w 4126207"/>
              <a:gd name="connsiteY5304" fmla="*/ 720745 h 4072308"/>
              <a:gd name="connsiteX5305" fmla="*/ 3148633 w 4126207"/>
              <a:gd name="connsiteY5305" fmla="*/ 730520 h 4072308"/>
              <a:gd name="connsiteX5306" fmla="*/ 3150309 w 4126207"/>
              <a:gd name="connsiteY5306" fmla="*/ 733992 h 4072308"/>
              <a:gd name="connsiteX5307" fmla="*/ 3150489 w 4126207"/>
              <a:gd name="connsiteY5307" fmla="*/ 733794 h 4072308"/>
              <a:gd name="connsiteX5308" fmla="*/ 3151050 w 4126207"/>
              <a:gd name="connsiteY5308" fmla="*/ 734345 h 4072308"/>
              <a:gd name="connsiteX5309" fmla="*/ 3148954 w 4126207"/>
              <a:gd name="connsiteY5309" fmla="*/ 730520 h 4072308"/>
              <a:gd name="connsiteX5310" fmla="*/ 3139631 w 4126207"/>
              <a:gd name="connsiteY5310" fmla="*/ 720745 h 4072308"/>
              <a:gd name="connsiteX5311" fmla="*/ 3116295 w 4126207"/>
              <a:gd name="connsiteY5311" fmla="*/ 694933 h 4072308"/>
              <a:gd name="connsiteX5312" fmla="*/ 3120676 w 4126207"/>
              <a:gd name="connsiteY5312" fmla="*/ 689408 h 4072308"/>
              <a:gd name="connsiteX5313" fmla="*/ 3122391 w 4126207"/>
              <a:gd name="connsiteY5313" fmla="*/ 687218 h 4072308"/>
              <a:gd name="connsiteX5314" fmla="*/ 3122391 w 4126207"/>
              <a:gd name="connsiteY5314" fmla="*/ 679217 h 4072308"/>
              <a:gd name="connsiteX5315" fmla="*/ 3110770 w 4126207"/>
              <a:gd name="connsiteY5315" fmla="*/ 665976 h 4072308"/>
              <a:gd name="connsiteX5316" fmla="*/ 3087910 w 4126207"/>
              <a:gd name="connsiteY5316" fmla="*/ 645879 h 4072308"/>
              <a:gd name="connsiteX5317" fmla="*/ 3045619 w 4126207"/>
              <a:gd name="connsiteY5317" fmla="*/ 610255 h 4072308"/>
              <a:gd name="connsiteX5318" fmla="*/ 3019616 w 4126207"/>
              <a:gd name="connsiteY5318" fmla="*/ 588539 h 4072308"/>
              <a:gd name="connsiteX5319" fmla="*/ 3013751 w 4126207"/>
              <a:gd name="connsiteY5319" fmla="*/ 579988 h 4072308"/>
              <a:gd name="connsiteX5320" fmla="*/ 3012984 w 4126207"/>
              <a:gd name="connsiteY5320" fmla="*/ 579764 h 4072308"/>
              <a:gd name="connsiteX5321" fmla="*/ 3019140 w 4126207"/>
              <a:gd name="connsiteY5321" fmla="*/ 588635 h 4072308"/>
              <a:gd name="connsiteX5322" fmla="*/ 3045143 w 4126207"/>
              <a:gd name="connsiteY5322" fmla="*/ 610351 h 4072308"/>
              <a:gd name="connsiteX5323" fmla="*/ 3087434 w 4126207"/>
              <a:gd name="connsiteY5323" fmla="*/ 645974 h 4072308"/>
              <a:gd name="connsiteX5324" fmla="*/ 3110294 w 4126207"/>
              <a:gd name="connsiteY5324" fmla="*/ 666072 h 4072308"/>
              <a:gd name="connsiteX5325" fmla="*/ 3122581 w 4126207"/>
              <a:gd name="connsiteY5325" fmla="*/ 679693 h 4072308"/>
              <a:gd name="connsiteX5326" fmla="*/ 3121870 w 4126207"/>
              <a:gd name="connsiteY5326" fmla="*/ 686713 h 4072308"/>
              <a:gd name="connsiteX5327" fmla="*/ 3122105 w 4126207"/>
              <a:gd name="connsiteY5327" fmla="*/ 686932 h 4072308"/>
              <a:gd name="connsiteX5328" fmla="*/ 3120390 w 4126207"/>
              <a:gd name="connsiteY5328" fmla="*/ 689123 h 4072308"/>
              <a:gd name="connsiteX5329" fmla="*/ 3096197 w 4126207"/>
              <a:gd name="connsiteY5329" fmla="*/ 670644 h 4072308"/>
              <a:gd name="connsiteX5330" fmla="*/ 3090402 w 4126207"/>
              <a:gd name="connsiteY5330" fmla="*/ 670171 h 4072308"/>
              <a:gd name="connsiteX5331" fmla="*/ 3095911 w 4126207"/>
              <a:gd name="connsiteY5331" fmla="*/ 670930 h 4072308"/>
              <a:gd name="connsiteX5332" fmla="*/ 3120105 w 4126207"/>
              <a:gd name="connsiteY5332" fmla="*/ 689408 h 4072308"/>
              <a:gd name="connsiteX5333" fmla="*/ 3115723 w 4126207"/>
              <a:gd name="connsiteY5333" fmla="*/ 694933 h 4072308"/>
              <a:gd name="connsiteX5334" fmla="*/ 3089720 w 4126207"/>
              <a:gd name="connsiteY5334" fmla="*/ 671406 h 4072308"/>
              <a:gd name="connsiteX5335" fmla="*/ 3090387 w 4126207"/>
              <a:gd name="connsiteY5335" fmla="*/ 670169 h 4072308"/>
              <a:gd name="connsiteX5336" fmla="*/ 3090386 w 4126207"/>
              <a:gd name="connsiteY5336" fmla="*/ 670169 h 4072308"/>
              <a:gd name="connsiteX5337" fmla="*/ 3039904 w 4126207"/>
              <a:gd name="connsiteY5337" fmla="*/ 629973 h 4072308"/>
              <a:gd name="connsiteX5338" fmla="*/ 3014472 w 4126207"/>
              <a:gd name="connsiteY5338" fmla="*/ 617781 h 4072308"/>
              <a:gd name="connsiteX5339" fmla="*/ 2947797 w 4126207"/>
              <a:gd name="connsiteY5339" fmla="*/ 591015 h 4072308"/>
              <a:gd name="connsiteX5340" fmla="*/ 2942272 w 4126207"/>
              <a:gd name="connsiteY5340" fmla="*/ 588159 h 4072308"/>
              <a:gd name="connsiteX5341" fmla="*/ 2928080 w 4126207"/>
              <a:gd name="connsiteY5341" fmla="*/ 579776 h 4072308"/>
              <a:gd name="connsiteX5342" fmla="*/ 2884360 w 4126207"/>
              <a:gd name="connsiteY5342" fmla="*/ 553963 h 4072308"/>
              <a:gd name="connsiteX5343" fmla="*/ 2812732 w 4126207"/>
              <a:gd name="connsiteY5343" fmla="*/ 514434 h 4072308"/>
              <a:gd name="connsiteX5344" fmla="*/ 2793563 w 4126207"/>
              <a:gd name="connsiteY5344" fmla="*/ 501545 h 4072308"/>
              <a:gd name="connsiteX5345" fmla="*/ 2791768 w 4126207"/>
              <a:gd name="connsiteY5345" fmla="*/ 498276 h 4072308"/>
              <a:gd name="connsiteX5346" fmla="*/ 2979099 w 4126207"/>
              <a:gd name="connsiteY5346" fmla="*/ 496396 h 4072308"/>
              <a:gd name="connsiteX5347" fmla="*/ 2978779 w 4126207"/>
              <a:gd name="connsiteY5347" fmla="*/ 499262 h 4072308"/>
              <a:gd name="connsiteX5348" fmla="*/ 2987563 w 4126207"/>
              <a:gd name="connsiteY5348" fmla="*/ 507914 h 4072308"/>
              <a:gd name="connsiteX5349" fmla="*/ 2987976 w 4126207"/>
              <a:gd name="connsiteY5349" fmla="*/ 508133 h 4072308"/>
              <a:gd name="connsiteX5350" fmla="*/ 2978970 w 4126207"/>
              <a:gd name="connsiteY5350" fmla="*/ 499208 h 4072308"/>
              <a:gd name="connsiteX5351" fmla="*/ 2982575 w 4126207"/>
              <a:gd name="connsiteY5351" fmla="*/ 497908 h 4072308"/>
              <a:gd name="connsiteX5352" fmla="*/ 2413790 w 4126207"/>
              <a:gd name="connsiteY5352" fmla="*/ 493467 h 4072308"/>
              <a:gd name="connsiteX5353" fmla="*/ 2430399 w 4126207"/>
              <a:gd name="connsiteY5353" fmla="*/ 501672 h 4072308"/>
              <a:gd name="connsiteX5354" fmla="*/ 2479168 w 4126207"/>
              <a:gd name="connsiteY5354" fmla="*/ 515101 h 4072308"/>
              <a:gd name="connsiteX5355" fmla="*/ 2518601 w 4126207"/>
              <a:gd name="connsiteY5355" fmla="*/ 524626 h 4072308"/>
              <a:gd name="connsiteX5356" fmla="*/ 2479168 w 4126207"/>
              <a:gd name="connsiteY5356" fmla="*/ 515101 h 4072308"/>
              <a:gd name="connsiteX5357" fmla="*/ 2430400 w 4126207"/>
              <a:gd name="connsiteY5357" fmla="*/ 501480 h 4072308"/>
              <a:gd name="connsiteX5358" fmla="*/ 2417983 w 4126207"/>
              <a:gd name="connsiteY5358" fmla="*/ 496356 h 4072308"/>
              <a:gd name="connsiteX5359" fmla="*/ 2414049 w 4126207"/>
              <a:gd name="connsiteY5359" fmla="*/ 493467 h 4072308"/>
              <a:gd name="connsiteX5360" fmla="*/ 2183345 w 4126207"/>
              <a:gd name="connsiteY5360" fmla="*/ 491391 h 4072308"/>
              <a:gd name="connsiteX5361" fmla="*/ 2183346 w 4126207"/>
              <a:gd name="connsiteY5361" fmla="*/ 491392 h 4072308"/>
              <a:gd name="connsiteX5362" fmla="*/ 2241424 w 4126207"/>
              <a:gd name="connsiteY5362" fmla="*/ 497765 h 4072308"/>
              <a:gd name="connsiteX5363" fmla="*/ 1924812 w 4126207"/>
              <a:gd name="connsiteY5363" fmla="*/ 491385 h 4072308"/>
              <a:gd name="connsiteX5364" fmla="*/ 1883474 w 4126207"/>
              <a:gd name="connsiteY5364" fmla="*/ 493194 h 4072308"/>
              <a:gd name="connsiteX5365" fmla="*/ 1872711 w 4126207"/>
              <a:gd name="connsiteY5365" fmla="*/ 493765 h 4072308"/>
              <a:gd name="connsiteX5366" fmla="*/ 1861852 w 4126207"/>
              <a:gd name="connsiteY5366" fmla="*/ 495099 h 4072308"/>
              <a:gd name="connsiteX5367" fmla="*/ 1839468 w 4126207"/>
              <a:gd name="connsiteY5367" fmla="*/ 497956 h 4072308"/>
              <a:gd name="connsiteX5368" fmla="*/ 1791272 w 4126207"/>
              <a:gd name="connsiteY5368" fmla="*/ 505386 h 4072308"/>
              <a:gd name="connsiteX5369" fmla="*/ 1718501 w 4126207"/>
              <a:gd name="connsiteY5369" fmla="*/ 519483 h 4072308"/>
              <a:gd name="connsiteX5370" fmla="*/ 1680401 w 4126207"/>
              <a:gd name="connsiteY5370" fmla="*/ 528247 h 4072308"/>
              <a:gd name="connsiteX5371" fmla="*/ 1642301 w 4126207"/>
              <a:gd name="connsiteY5371" fmla="*/ 537294 h 4072308"/>
              <a:gd name="connsiteX5372" fmla="*/ 1642301 w 4126207"/>
              <a:gd name="connsiteY5372" fmla="*/ 534955 h 4072308"/>
              <a:gd name="connsiteX5373" fmla="*/ 1642110 w 4126207"/>
              <a:gd name="connsiteY5373" fmla="*/ 535009 h 4072308"/>
              <a:gd name="connsiteX5374" fmla="*/ 1642015 w 4126207"/>
              <a:gd name="connsiteY5374" fmla="*/ 535017 h 4072308"/>
              <a:gd name="connsiteX5375" fmla="*/ 1642015 w 4126207"/>
              <a:gd name="connsiteY5375" fmla="*/ 537486 h 4072308"/>
              <a:gd name="connsiteX5376" fmla="*/ 1613440 w 4126207"/>
              <a:gd name="connsiteY5376" fmla="*/ 550058 h 4072308"/>
              <a:gd name="connsiteX5377" fmla="*/ 1592583 w 4126207"/>
              <a:gd name="connsiteY5377" fmla="*/ 555160 h 4072308"/>
              <a:gd name="connsiteX5378" fmla="*/ 1592747 w 4126207"/>
              <a:gd name="connsiteY5378" fmla="*/ 555166 h 4072308"/>
              <a:gd name="connsiteX5379" fmla="*/ 1613630 w 4126207"/>
              <a:gd name="connsiteY5379" fmla="*/ 550058 h 4072308"/>
              <a:gd name="connsiteX5380" fmla="*/ 1580102 w 4126207"/>
              <a:gd name="connsiteY5380" fmla="*/ 562631 h 4072308"/>
              <a:gd name="connsiteX5381" fmla="*/ 1528096 w 4126207"/>
              <a:gd name="connsiteY5381" fmla="*/ 585587 h 4072308"/>
              <a:gd name="connsiteX5382" fmla="*/ 1508379 w 4126207"/>
              <a:gd name="connsiteY5382" fmla="*/ 595970 h 4072308"/>
              <a:gd name="connsiteX5383" fmla="*/ 1479233 w 4126207"/>
              <a:gd name="connsiteY5383" fmla="*/ 605495 h 4072308"/>
              <a:gd name="connsiteX5384" fmla="*/ 1452182 w 4126207"/>
              <a:gd name="connsiteY5384" fmla="*/ 611495 h 4072308"/>
              <a:gd name="connsiteX5385" fmla="*/ 1426655 w 4126207"/>
              <a:gd name="connsiteY5385" fmla="*/ 622449 h 4072308"/>
              <a:gd name="connsiteX5386" fmla="*/ 1377506 w 4126207"/>
              <a:gd name="connsiteY5386" fmla="*/ 649880 h 4072308"/>
              <a:gd name="connsiteX5387" fmla="*/ 1360456 w 4126207"/>
              <a:gd name="connsiteY5387" fmla="*/ 660643 h 4072308"/>
              <a:gd name="connsiteX5388" fmla="*/ 1334834 w 4126207"/>
              <a:gd name="connsiteY5388" fmla="*/ 674456 h 4072308"/>
              <a:gd name="connsiteX5389" fmla="*/ 1321499 w 4126207"/>
              <a:gd name="connsiteY5389" fmla="*/ 680836 h 4072308"/>
              <a:gd name="connsiteX5390" fmla="*/ 1308640 w 4126207"/>
              <a:gd name="connsiteY5390" fmla="*/ 687694 h 4072308"/>
              <a:gd name="connsiteX5391" fmla="*/ 1261015 w 4126207"/>
              <a:gd name="connsiteY5391" fmla="*/ 715222 h 4072308"/>
              <a:gd name="connsiteX5392" fmla="*/ 1248154 w 4126207"/>
              <a:gd name="connsiteY5392" fmla="*/ 724651 h 4072308"/>
              <a:gd name="connsiteX5393" fmla="*/ 1252695 w 4126207"/>
              <a:gd name="connsiteY5393" fmla="*/ 722336 h 4072308"/>
              <a:gd name="connsiteX5394" fmla="*/ 1261491 w 4126207"/>
              <a:gd name="connsiteY5394" fmla="*/ 715887 h 4072308"/>
              <a:gd name="connsiteX5395" fmla="*/ 1309116 w 4126207"/>
              <a:gd name="connsiteY5395" fmla="*/ 688360 h 4072308"/>
              <a:gd name="connsiteX5396" fmla="*/ 1321975 w 4126207"/>
              <a:gd name="connsiteY5396" fmla="*/ 681502 h 4072308"/>
              <a:gd name="connsiteX5397" fmla="*/ 1335310 w 4126207"/>
              <a:gd name="connsiteY5397" fmla="*/ 675120 h 4072308"/>
              <a:gd name="connsiteX5398" fmla="*/ 1360932 w 4126207"/>
              <a:gd name="connsiteY5398" fmla="*/ 661309 h 4072308"/>
              <a:gd name="connsiteX5399" fmla="*/ 1332715 w 4126207"/>
              <a:gd name="connsiteY5399" fmla="*/ 681193 h 4072308"/>
              <a:gd name="connsiteX5400" fmla="*/ 1330322 w 4126207"/>
              <a:gd name="connsiteY5400" fmla="*/ 683577 h 4072308"/>
              <a:gd name="connsiteX5401" fmla="*/ 1493891 w 4126207"/>
              <a:gd name="connsiteY5401" fmla="*/ 618385 h 4072308"/>
              <a:gd name="connsiteX5402" fmla="*/ 1669954 w 4126207"/>
              <a:gd name="connsiteY5402" fmla="*/ 569714 h 4072308"/>
              <a:gd name="connsiteX5403" fmla="*/ 1843287 w 4126207"/>
              <a:gd name="connsiteY5403" fmla="*/ 541510 h 4072308"/>
              <a:gd name="connsiteX5404" fmla="*/ 1845374 w 4126207"/>
              <a:gd name="connsiteY5404" fmla="*/ 537199 h 4072308"/>
              <a:gd name="connsiteX5405" fmla="*/ 1854899 w 4126207"/>
              <a:gd name="connsiteY5405" fmla="*/ 531103 h 4072308"/>
              <a:gd name="connsiteX5406" fmla="*/ 1872806 w 4126207"/>
              <a:gd name="connsiteY5406" fmla="*/ 527008 h 4072308"/>
              <a:gd name="connsiteX5407" fmla="*/ 1905476 w 4126207"/>
              <a:gd name="connsiteY5407" fmla="*/ 523865 h 4072308"/>
              <a:gd name="connsiteX5408" fmla="*/ 1952339 w 4126207"/>
              <a:gd name="connsiteY5408" fmla="*/ 515577 h 4072308"/>
              <a:gd name="connsiteX5409" fmla="*/ 1995773 w 4126207"/>
              <a:gd name="connsiteY5409" fmla="*/ 508434 h 4072308"/>
              <a:gd name="connsiteX5410" fmla="*/ 2024825 w 4126207"/>
              <a:gd name="connsiteY5410" fmla="*/ 505100 h 4072308"/>
              <a:gd name="connsiteX5411" fmla="*/ 2054828 w 4126207"/>
              <a:gd name="connsiteY5411" fmla="*/ 503481 h 4072308"/>
              <a:gd name="connsiteX5412" fmla="*/ 2104263 w 4126207"/>
              <a:gd name="connsiteY5412" fmla="*/ 504432 h 4072308"/>
              <a:gd name="connsiteX5413" fmla="*/ 2115884 w 4126207"/>
              <a:gd name="connsiteY5413" fmla="*/ 507481 h 4072308"/>
              <a:gd name="connsiteX5414" fmla="*/ 2082736 w 4126207"/>
              <a:gd name="connsiteY5414" fmla="*/ 508720 h 4072308"/>
              <a:gd name="connsiteX5415" fmla="*/ 2060829 w 4126207"/>
              <a:gd name="connsiteY5415" fmla="*/ 511576 h 4072308"/>
              <a:gd name="connsiteX5416" fmla="*/ 2022729 w 4126207"/>
              <a:gd name="connsiteY5416" fmla="*/ 517768 h 4072308"/>
              <a:gd name="connsiteX5417" fmla="*/ 1990630 w 4126207"/>
              <a:gd name="connsiteY5417" fmla="*/ 525579 h 4072308"/>
              <a:gd name="connsiteX5418" fmla="*/ 1975009 w 4126207"/>
              <a:gd name="connsiteY5418" fmla="*/ 532531 h 4072308"/>
              <a:gd name="connsiteX5419" fmla="*/ 1966775 w 4126207"/>
              <a:gd name="connsiteY5419" fmla="*/ 534206 h 4072308"/>
              <a:gd name="connsiteX5420" fmla="*/ 2030583 w 4126207"/>
              <a:gd name="connsiteY5420" fmla="*/ 530778 h 4072308"/>
              <a:gd name="connsiteX5421" fmla="*/ 2191672 w 4126207"/>
              <a:gd name="connsiteY5421" fmla="*/ 538468 h 4072308"/>
              <a:gd name="connsiteX5422" fmla="*/ 2292954 w 4126207"/>
              <a:gd name="connsiteY5422" fmla="*/ 553084 h 4072308"/>
              <a:gd name="connsiteX5423" fmla="*/ 2268189 w 4126207"/>
              <a:gd name="connsiteY5423" fmla="*/ 538723 h 4072308"/>
              <a:gd name="connsiteX5424" fmla="*/ 2327054 w 4126207"/>
              <a:gd name="connsiteY5424" fmla="*/ 545297 h 4072308"/>
              <a:gd name="connsiteX5425" fmla="*/ 2357153 w 4126207"/>
              <a:gd name="connsiteY5425" fmla="*/ 549988 h 4072308"/>
              <a:gd name="connsiteX5426" fmla="*/ 2357319 w 4126207"/>
              <a:gd name="connsiteY5426" fmla="*/ 549977 h 4072308"/>
              <a:gd name="connsiteX5427" fmla="*/ 2347353 w 4126207"/>
              <a:gd name="connsiteY5427" fmla="*/ 549212 h 4072308"/>
              <a:gd name="connsiteX5428" fmla="*/ 2327339 w 4126207"/>
              <a:gd name="connsiteY5428" fmla="*/ 545295 h 4072308"/>
              <a:gd name="connsiteX5429" fmla="*/ 2268474 w 4126207"/>
              <a:gd name="connsiteY5429" fmla="*/ 538723 h 4072308"/>
              <a:gd name="connsiteX5430" fmla="*/ 2267808 w 4126207"/>
              <a:gd name="connsiteY5430" fmla="*/ 533008 h 4072308"/>
              <a:gd name="connsiteX5431" fmla="*/ 2267807 w 4126207"/>
              <a:gd name="connsiteY5431" fmla="*/ 533008 h 4072308"/>
              <a:gd name="connsiteX5432" fmla="*/ 2254186 w 4126207"/>
              <a:gd name="connsiteY5432" fmla="*/ 528150 h 4072308"/>
              <a:gd name="connsiteX5433" fmla="*/ 2178939 w 4126207"/>
              <a:gd name="connsiteY5433" fmla="*/ 510719 h 4072308"/>
              <a:gd name="connsiteX5434" fmla="*/ 2145709 w 4126207"/>
              <a:gd name="connsiteY5434" fmla="*/ 505863 h 4072308"/>
              <a:gd name="connsiteX5435" fmla="*/ 2145697 w 4126207"/>
              <a:gd name="connsiteY5435" fmla="*/ 505862 h 4072308"/>
              <a:gd name="connsiteX5436" fmla="*/ 2094357 w 4126207"/>
              <a:gd name="connsiteY5436" fmla="*/ 500529 h 4072308"/>
              <a:gd name="connsiteX5437" fmla="*/ 2049780 w 4126207"/>
              <a:gd name="connsiteY5437" fmla="*/ 496623 h 4072308"/>
              <a:gd name="connsiteX5438" fmla="*/ 2028826 w 4126207"/>
              <a:gd name="connsiteY5438" fmla="*/ 494433 h 4072308"/>
              <a:gd name="connsiteX5439" fmla="*/ 2007966 w 4126207"/>
              <a:gd name="connsiteY5439" fmla="*/ 493290 h 4072308"/>
              <a:gd name="connsiteX5440" fmla="*/ 1964341 w 4126207"/>
              <a:gd name="connsiteY5440" fmla="*/ 491385 h 4072308"/>
              <a:gd name="connsiteX5441" fmla="*/ 1924812 w 4126207"/>
              <a:gd name="connsiteY5441" fmla="*/ 491385 h 4072308"/>
              <a:gd name="connsiteX5442" fmla="*/ 1757562 w 4126207"/>
              <a:gd name="connsiteY5442" fmla="*/ 489472 h 4072308"/>
              <a:gd name="connsiteX5443" fmla="*/ 1752791 w 4126207"/>
              <a:gd name="connsiteY5443" fmla="*/ 491099 h 4072308"/>
              <a:gd name="connsiteX5444" fmla="*/ 1733265 w 4126207"/>
              <a:gd name="connsiteY5444" fmla="*/ 496337 h 4072308"/>
              <a:gd name="connsiteX5445" fmla="*/ 1708595 w 4126207"/>
              <a:gd name="connsiteY5445" fmla="*/ 502624 h 4072308"/>
              <a:gd name="connsiteX5446" fmla="*/ 1648302 w 4126207"/>
              <a:gd name="connsiteY5446" fmla="*/ 517578 h 4072308"/>
              <a:gd name="connsiteX5447" fmla="*/ 1600261 w 4126207"/>
              <a:gd name="connsiteY5447" fmla="*/ 529351 h 4072308"/>
              <a:gd name="connsiteX5448" fmla="*/ 1600581 w 4126207"/>
              <a:gd name="connsiteY5448" fmla="*/ 529484 h 4072308"/>
              <a:gd name="connsiteX5449" fmla="*/ 1648778 w 4126207"/>
              <a:gd name="connsiteY5449" fmla="*/ 517674 h 4072308"/>
              <a:gd name="connsiteX5450" fmla="*/ 1709071 w 4126207"/>
              <a:gd name="connsiteY5450" fmla="*/ 502719 h 4072308"/>
              <a:gd name="connsiteX5451" fmla="*/ 1733741 w 4126207"/>
              <a:gd name="connsiteY5451" fmla="*/ 496432 h 4072308"/>
              <a:gd name="connsiteX5452" fmla="*/ 1753267 w 4126207"/>
              <a:gd name="connsiteY5452" fmla="*/ 491193 h 4072308"/>
              <a:gd name="connsiteX5453" fmla="*/ 2125762 w 4126207"/>
              <a:gd name="connsiteY5453" fmla="*/ 489064 h 4072308"/>
              <a:gd name="connsiteX5454" fmla="*/ 2124921 w 4126207"/>
              <a:gd name="connsiteY5454" fmla="*/ 489420 h 4072308"/>
              <a:gd name="connsiteX5455" fmla="*/ 2121885 w 4126207"/>
              <a:gd name="connsiteY5455" fmla="*/ 494433 h 4072308"/>
              <a:gd name="connsiteX5456" fmla="*/ 2142268 w 4126207"/>
              <a:gd name="connsiteY5456" fmla="*/ 500243 h 4072308"/>
              <a:gd name="connsiteX5457" fmla="*/ 2201514 w 4126207"/>
              <a:gd name="connsiteY5457" fmla="*/ 508910 h 4072308"/>
              <a:gd name="connsiteX5458" fmla="*/ 2208467 w 4126207"/>
              <a:gd name="connsiteY5458" fmla="*/ 511768 h 4072308"/>
              <a:gd name="connsiteX5459" fmla="*/ 2177130 w 4126207"/>
              <a:gd name="connsiteY5459" fmla="*/ 507862 h 4072308"/>
              <a:gd name="connsiteX5460" fmla="*/ 2146064 w 4126207"/>
              <a:gd name="connsiteY5460" fmla="*/ 505886 h 4072308"/>
              <a:gd name="connsiteX5461" fmla="*/ 2177320 w 4126207"/>
              <a:gd name="connsiteY5461" fmla="*/ 507958 h 4072308"/>
              <a:gd name="connsiteX5462" fmla="*/ 2208657 w 4126207"/>
              <a:gd name="connsiteY5462" fmla="*/ 511862 h 4072308"/>
              <a:gd name="connsiteX5463" fmla="*/ 2238756 w 4126207"/>
              <a:gd name="connsiteY5463" fmla="*/ 515577 h 4072308"/>
              <a:gd name="connsiteX5464" fmla="*/ 2253996 w 4126207"/>
              <a:gd name="connsiteY5464" fmla="*/ 517482 h 4072308"/>
              <a:gd name="connsiteX5465" fmla="*/ 2269046 w 4126207"/>
              <a:gd name="connsiteY5465" fmla="*/ 520244 h 4072308"/>
              <a:gd name="connsiteX5466" fmla="*/ 2253997 w 4126207"/>
              <a:gd name="connsiteY5466" fmla="*/ 517482 h 4072308"/>
              <a:gd name="connsiteX5467" fmla="*/ 2238757 w 4126207"/>
              <a:gd name="connsiteY5467" fmla="*/ 515577 h 4072308"/>
              <a:gd name="connsiteX5468" fmla="*/ 2238073 w 4126207"/>
              <a:gd name="connsiteY5468" fmla="*/ 514993 h 4072308"/>
              <a:gd name="connsiteX5469" fmla="*/ 2208848 w 4126207"/>
              <a:gd name="connsiteY5469" fmla="*/ 511386 h 4072308"/>
              <a:gd name="connsiteX5470" fmla="*/ 2201895 w 4126207"/>
              <a:gd name="connsiteY5470" fmla="*/ 508530 h 4072308"/>
              <a:gd name="connsiteX5471" fmla="*/ 2142649 w 4126207"/>
              <a:gd name="connsiteY5471" fmla="*/ 499861 h 4072308"/>
              <a:gd name="connsiteX5472" fmla="*/ 2122266 w 4126207"/>
              <a:gd name="connsiteY5472" fmla="*/ 494051 h 4072308"/>
              <a:gd name="connsiteX5473" fmla="*/ 2125338 w 4126207"/>
              <a:gd name="connsiteY5473" fmla="*/ 489252 h 4072308"/>
              <a:gd name="connsiteX5474" fmla="*/ 854774 w 4126207"/>
              <a:gd name="connsiteY5474" fmla="*/ 487861 h 4072308"/>
              <a:gd name="connsiteX5475" fmla="*/ 811531 w 4126207"/>
              <a:gd name="connsiteY5475" fmla="*/ 513960 h 4072308"/>
              <a:gd name="connsiteX5476" fmla="*/ 754381 w 4126207"/>
              <a:gd name="connsiteY5476" fmla="*/ 557013 h 4072308"/>
              <a:gd name="connsiteX5477" fmla="*/ 711232 w 4126207"/>
              <a:gd name="connsiteY5477" fmla="*/ 596160 h 4072308"/>
              <a:gd name="connsiteX5478" fmla="*/ 676371 w 4126207"/>
              <a:gd name="connsiteY5478" fmla="*/ 633594 h 4072308"/>
              <a:gd name="connsiteX5479" fmla="*/ 619221 w 4126207"/>
              <a:gd name="connsiteY5479" fmla="*/ 690744 h 4072308"/>
              <a:gd name="connsiteX5480" fmla="*/ 619322 w 4126207"/>
              <a:gd name="connsiteY5480" fmla="*/ 690996 h 4072308"/>
              <a:gd name="connsiteX5481" fmla="*/ 619411 w 4126207"/>
              <a:gd name="connsiteY5481" fmla="*/ 690933 h 4072308"/>
              <a:gd name="connsiteX5482" fmla="*/ 676561 w 4126207"/>
              <a:gd name="connsiteY5482" fmla="*/ 633784 h 4072308"/>
              <a:gd name="connsiteX5483" fmla="*/ 711423 w 4126207"/>
              <a:gd name="connsiteY5483" fmla="*/ 596350 h 4072308"/>
              <a:gd name="connsiteX5484" fmla="*/ 754571 w 4126207"/>
              <a:gd name="connsiteY5484" fmla="*/ 557203 h 4072308"/>
              <a:gd name="connsiteX5485" fmla="*/ 811721 w 4126207"/>
              <a:gd name="connsiteY5485" fmla="*/ 514149 h 4072308"/>
              <a:gd name="connsiteX5486" fmla="*/ 854965 w 4126207"/>
              <a:gd name="connsiteY5486" fmla="*/ 488051 h 4072308"/>
              <a:gd name="connsiteX5487" fmla="*/ 856353 w 4126207"/>
              <a:gd name="connsiteY5487" fmla="*/ 488226 h 4072308"/>
              <a:gd name="connsiteX5488" fmla="*/ 856498 w 4126207"/>
              <a:gd name="connsiteY5488" fmla="*/ 488078 h 4072308"/>
              <a:gd name="connsiteX5489" fmla="*/ 854774 w 4126207"/>
              <a:gd name="connsiteY5489" fmla="*/ 487861 h 4072308"/>
              <a:gd name="connsiteX5490" fmla="*/ 2177511 w 4126207"/>
              <a:gd name="connsiteY5490" fmla="*/ 484811 h 4072308"/>
              <a:gd name="connsiteX5491" fmla="*/ 2169069 w 4126207"/>
              <a:gd name="connsiteY5491" fmla="*/ 486597 h 4072308"/>
              <a:gd name="connsiteX5492" fmla="*/ 2169832 w 4126207"/>
              <a:gd name="connsiteY5492" fmla="*/ 486872 h 4072308"/>
              <a:gd name="connsiteX5493" fmla="*/ 2177320 w 4126207"/>
              <a:gd name="connsiteY5493" fmla="*/ 485287 h 4072308"/>
              <a:gd name="connsiteX5494" fmla="*/ 2222945 w 4126207"/>
              <a:gd name="connsiteY5494" fmla="*/ 488526 h 4072308"/>
              <a:gd name="connsiteX5495" fmla="*/ 2259902 w 4126207"/>
              <a:gd name="connsiteY5495" fmla="*/ 493479 h 4072308"/>
              <a:gd name="connsiteX5496" fmla="*/ 2286382 w 4126207"/>
              <a:gd name="connsiteY5496" fmla="*/ 499765 h 4072308"/>
              <a:gd name="connsiteX5497" fmla="*/ 2302384 w 4126207"/>
              <a:gd name="connsiteY5497" fmla="*/ 509100 h 4072308"/>
              <a:gd name="connsiteX5498" fmla="*/ 2325053 w 4126207"/>
              <a:gd name="connsiteY5498" fmla="*/ 514530 h 4072308"/>
              <a:gd name="connsiteX5499" fmla="*/ 2347437 w 4126207"/>
              <a:gd name="connsiteY5499" fmla="*/ 521006 h 4072308"/>
              <a:gd name="connsiteX5500" fmla="*/ 2377060 w 4126207"/>
              <a:gd name="connsiteY5500" fmla="*/ 527769 h 4072308"/>
              <a:gd name="connsiteX5501" fmla="*/ 2379270 w 4126207"/>
              <a:gd name="connsiteY5501" fmla="*/ 528297 h 4072308"/>
              <a:gd name="connsiteX5502" fmla="*/ 2403919 w 4126207"/>
              <a:gd name="connsiteY5502" fmla="*/ 530436 h 4072308"/>
              <a:gd name="connsiteX5503" fmla="*/ 2430304 w 4126207"/>
              <a:gd name="connsiteY5503" fmla="*/ 535675 h 4072308"/>
              <a:gd name="connsiteX5504" fmla="*/ 2428436 w 4126207"/>
              <a:gd name="connsiteY5504" fmla="*/ 534589 h 4072308"/>
              <a:gd name="connsiteX5505" fmla="*/ 2422053 w 4126207"/>
              <a:gd name="connsiteY5505" fmla="*/ 533342 h 4072308"/>
              <a:gd name="connsiteX5506" fmla="*/ 2404682 w 4126207"/>
              <a:gd name="connsiteY5506" fmla="*/ 529866 h 4072308"/>
              <a:gd name="connsiteX5507" fmla="*/ 2377250 w 4126207"/>
              <a:gd name="connsiteY5507" fmla="*/ 527483 h 4072308"/>
              <a:gd name="connsiteX5508" fmla="*/ 2347627 w 4126207"/>
              <a:gd name="connsiteY5508" fmla="*/ 520722 h 4072308"/>
              <a:gd name="connsiteX5509" fmla="*/ 2325244 w 4126207"/>
              <a:gd name="connsiteY5509" fmla="*/ 514244 h 4072308"/>
              <a:gd name="connsiteX5510" fmla="*/ 2302574 w 4126207"/>
              <a:gd name="connsiteY5510" fmla="*/ 508814 h 4072308"/>
              <a:gd name="connsiteX5511" fmla="*/ 2286572 w 4126207"/>
              <a:gd name="connsiteY5511" fmla="*/ 499289 h 4072308"/>
              <a:gd name="connsiteX5512" fmla="*/ 2260093 w 4126207"/>
              <a:gd name="connsiteY5512" fmla="*/ 493003 h 4072308"/>
              <a:gd name="connsiteX5513" fmla="*/ 2223136 w 4126207"/>
              <a:gd name="connsiteY5513" fmla="*/ 488051 h 4072308"/>
              <a:gd name="connsiteX5514" fmla="*/ 2177511 w 4126207"/>
              <a:gd name="connsiteY5514" fmla="*/ 484811 h 4072308"/>
              <a:gd name="connsiteX5515" fmla="*/ 1567244 w 4126207"/>
              <a:gd name="connsiteY5515" fmla="*/ 484776 h 4072308"/>
              <a:gd name="connsiteX5516" fmla="*/ 1559338 w 4126207"/>
              <a:gd name="connsiteY5516" fmla="*/ 486621 h 4072308"/>
              <a:gd name="connsiteX5517" fmla="*/ 1538193 w 4126207"/>
              <a:gd name="connsiteY5517" fmla="*/ 493955 h 4072308"/>
              <a:gd name="connsiteX5518" fmla="*/ 1481266 w 4126207"/>
              <a:gd name="connsiteY5518" fmla="*/ 512681 h 4072308"/>
              <a:gd name="connsiteX5519" fmla="*/ 1480281 w 4126207"/>
              <a:gd name="connsiteY5519" fmla="*/ 513672 h 4072308"/>
              <a:gd name="connsiteX5520" fmla="*/ 1538193 w 4126207"/>
              <a:gd name="connsiteY5520" fmla="*/ 494622 h 4072308"/>
              <a:gd name="connsiteX5521" fmla="*/ 1559338 w 4126207"/>
              <a:gd name="connsiteY5521" fmla="*/ 487288 h 4072308"/>
              <a:gd name="connsiteX5522" fmla="*/ 1567244 w 4126207"/>
              <a:gd name="connsiteY5522" fmla="*/ 485443 h 4072308"/>
              <a:gd name="connsiteX5523" fmla="*/ 1568650 w 4126207"/>
              <a:gd name="connsiteY5523" fmla="*/ 485639 h 4072308"/>
              <a:gd name="connsiteX5524" fmla="*/ 1568863 w 4126207"/>
              <a:gd name="connsiteY5524" fmla="*/ 485003 h 4072308"/>
              <a:gd name="connsiteX5525" fmla="*/ 1567244 w 4126207"/>
              <a:gd name="connsiteY5525" fmla="*/ 484776 h 4072308"/>
              <a:gd name="connsiteX5526" fmla="*/ 1770031 w 4126207"/>
              <a:gd name="connsiteY5526" fmla="*/ 484123 h 4072308"/>
              <a:gd name="connsiteX5527" fmla="*/ 1768398 w 4126207"/>
              <a:gd name="connsiteY5527" fmla="*/ 485132 h 4072308"/>
              <a:gd name="connsiteX5528" fmla="*/ 1770098 w 4126207"/>
              <a:gd name="connsiteY5528" fmla="*/ 484450 h 4072308"/>
              <a:gd name="connsiteX5529" fmla="*/ 1757995 w 4126207"/>
              <a:gd name="connsiteY5529" fmla="*/ 479735 h 4072308"/>
              <a:gd name="connsiteX5530" fmla="*/ 1757971 w 4126207"/>
              <a:gd name="connsiteY5530" fmla="*/ 479739 h 4072308"/>
              <a:gd name="connsiteX5531" fmla="*/ 1769280 w 4126207"/>
              <a:gd name="connsiteY5531" fmla="*/ 480543 h 4072308"/>
              <a:gd name="connsiteX5532" fmla="*/ 1769305 w 4126207"/>
              <a:gd name="connsiteY5532" fmla="*/ 480567 h 4072308"/>
              <a:gd name="connsiteX5533" fmla="*/ 1769287 w 4126207"/>
              <a:gd name="connsiteY5533" fmla="*/ 480478 h 4072308"/>
              <a:gd name="connsiteX5534" fmla="*/ 2350976 w 4126207"/>
              <a:gd name="connsiteY5534" fmla="*/ 478554 h 4072308"/>
              <a:gd name="connsiteX5535" fmla="*/ 2350204 w 4126207"/>
              <a:gd name="connsiteY5535" fmla="*/ 479315 h 4072308"/>
              <a:gd name="connsiteX5536" fmla="*/ 2353189 w 4126207"/>
              <a:gd name="connsiteY5536" fmla="*/ 481765 h 4072308"/>
              <a:gd name="connsiteX5537" fmla="*/ 2355247 w 4126207"/>
              <a:gd name="connsiteY5537" fmla="*/ 482050 h 4072308"/>
              <a:gd name="connsiteX5538" fmla="*/ 2385727 w 4126207"/>
              <a:gd name="connsiteY5538" fmla="*/ 493670 h 4072308"/>
              <a:gd name="connsiteX5539" fmla="*/ 2335530 w 4126207"/>
              <a:gd name="connsiteY5539" fmla="*/ 482050 h 4072308"/>
              <a:gd name="connsiteX5540" fmla="*/ 2329753 w 4126207"/>
              <a:gd name="connsiteY5540" fmla="*/ 479785 h 4072308"/>
              <a:gd name="connsiteX5541" fmla="*/ 2328099 w 4126207"/>
              <a:gd name="connsiteY5541" fmla="*/ 480094 h 4072308"/>
              <a:gd name="connsiteX5542" fmla="*/ 2334863 w 4126207"/>
              <a:gd name="connsiteY5542" fmla="*/ 482906 h 4072308"/>
              <a:gd name="connsiteX5543" fmla="*/ 2385727 w 4126207"/>
              <a:gd name="connsiteY5543" fmla="*/ 493670 h 4072308"/>
              <a:gd name="connsiteX5544" fmla="*/ 2414302 w 4126207"/>
              <a:gd name="connsiteY5544" fmla="*/ 500909 h 4072308"/>
              <a:gd name="connsiteX5545" fmla="*/ 2440877 w 4126207"/>
              <a:gd name="connsiteY5545" fmla="*/ 508434 h 4072308"/>
              <a:gd name="connsiteX5546" fmla="*/ 2490502 w 4126207"/>
              <a:gd name="connsiteY5546" fmla="*/ 521387 h 4072308"/>
              <a:gd name="connsiteX5547" fmla="*/ 2584228 w 4126207"/>
              <a:gd name="connsiteY5547" fmla="*/ 549962 h 4072308"/>
              <a:gd name="connsiteX5548" fmla="*/ 2547842 w 4126207"/>
              <a:gd name="connsiteY5548" fmla="*/ 549962 h 4072308"/>
              <a:gd name="connsiteX5549" fmla="*/ 2595944 w 4126207"/>
              <a:gd name="connsiteY5549" fmla="*/ 571775 h 4072308"/>
              <a:gd name="connsiteX5550" fmla="*/ 2616708 w 4126207"/>
              <a:gd name="connsiteY5550" fmla="*/ 580538 h 4072308"/>
              <a:gd name="connsiteX5551" fmla="*/ 2640711 w 4126207"/>
              <a:gd name="connsiteY5551" fmla="*/ 592063 h 4072308"/>
              <a:gd name="connsiteX5552" fmla="*/ 2668715 w 4126207"/>
              <a:gd name="connsiteY5552" fmla="*/ 605398 h 4072308"/>
              <a:gd name="connsiteX5553" fmla="*/ 2684336 w 4126207"/>
              <a:gd name="connsiteY5553" fmla="*/ 612732 h 4072308"/>
              <a:gd name="connsiteX5554" fmla="*/ 2700433 w 4126207"/>
              <a:gd name="connsiteY5554" fmla="*/ 621400 h 4072308"/>
              <a:gd name="connsiteX5555" fmla="*/ 2578513 w 4126207"/>
              <a:gd name="connsiteY5555" fmla="*/ 577775 h 4072308"/>
              <a:gd name="connsiteX5556" fmla="*/ 2535841 w 4126207"/>
              <a:gd name="connsiteY5556" fmla="*/ 567680 h 4072308"/>
              <a:gd name="connsiteX5557" fmla="*/ 2497935 w 4126207"/>
              <a:gd name="connsiteY5557" fmla="*/ 561520 h 4072308"/>
              <a:gd name="connsiteX5558" fmla="*/ 2495220 w 4126207"/>
              <a:gd name="connsiteY5558" fmla="*/ 563800 h 4072308"/>
              <a:gd name="connsiteX5559" fmla="*/ 2448688 w 4126207"/>
              <a:gd name="connsiteY5559" fmla="*/ 558630 h 4072308"/>
              <a:gd name="connsiteX5560" fmla="*/ 2468595 w 4126207"/>
              <a:gd name="connsiteY5560" fmla="*/ 565583 h 4072308"/>
              <a:gd name="connsiteX5561" fmla="*/ 2484121 w 4126207"/>
              <a:gd name="connsiteY5561" fmla="*/ 572633 h 4072308"/>
              <a:gd name="connsiteX5562" fmla="*/ 2509743 w 4126207"/>
              <a:gd name="connsiteY5562" fmla="*/ 585491 h 4072308"/>
              <a:gd name="connsiteX5563" fmla="*/ 2538318 w 4126207"/>
              <a:gd name="connsiteY5563" fmla="*/ 599112 h 4072308"/>
              <a:gd name="connsiteX5564" fmla="*/ 2581562 w 4126207"/>
              <a:gd name="connsiteY5564" fmla="*/ 618162 h 4072308"/>
              <a:gd name="connsiteX5565" fmla="*/ 2585181 w 4126207"/>
              <a:gd name="connsiteY5565" fmla="*/ 620161 h 4072308"/>
              <a:gd name="connsiteX5566" fmla="*/ 2582585 w 4126207"/>
              <a:gd name="connsiteY5566" fmla="*/ 624043 h 4072308"/>
              <a:gd name="connsiteX5567" fmla="*/ 2573715 w 4126207"/>
              <a:gd name="connsiteY5567" fmla="*/ 623503 h 4072308"/>
              <a:gd name="connsiteX5568" fmla="*/ 2700771 w 4126207"/>
              <a:gd name="connsiteY5568" fmla="*/ 669699 h 4072308"/>
              <a:gd name="connsiteX5569" fmla="*/ 3099536 w 4126207"/>
              <a:gd name="connsiteY5569" fmla="*/ 914402 h 4072308"/>
              <a:gd name="connsiteX5570" fmla="*/ 3148658 w 4126207"/>
              <a:gd name="connsiteY5570" fmla="*/ 959083 h 4072308"/>
              <a:gd name="connsiteX5571" fmla="*/ 3108960 w 4126207"/>
              <a:gd name="connsiteY5571" fmla="*/ 911341 h 4072308"/>
              <a:gd name="connsiteX5572" fmla="*/ 3087517 w 4126207"/>
              <a:gd name="connsiteY5572" fmla="*/ 886647 h 4072308"/>
              <a:gd name="connsiteX5573" fmla="*/ 3073706 w 4126207"/>
              <a:gd name="connsiteY5573" fmla="*/ 869501 h 4072308"/>
              <a:gd name="connsiteX5574" fmla="*/ 3072290 w 4126207"/>
              <a:gd name="connsiteY5574" fmla="*/ 868097 h 4072308"/>
              <a:gd name="connsiteX5575" fmla="*/ 3021140 w 4126207"/>
              <a:gd name="connsiteY5575" fmla="*/ 816948 h 4072308"/>
              <a:gd name="connsiteX5576" fmla="*/ 3000376 w 4126207"/>
              <a:gd name="connsiteY5576" fmla="*/ 795898 h 4072308"/>
              <a:gd name="connsiteX5577" fmla="*/ 2974563 w 4126207"/>
              <a:gd name="connsiteY5577" fmla="*/ 774657 h 4072308"/>
              <a:gd name="connsiteX5578" fmla="*/ 2945988 w 4126207"/>
              <a:gd name="connsiteY5578" fmla="*/ 752845 h 4072308"/>
              <a:gd name="connsiteX5579" fmla="*/ 2915413 w 4126207"/>
              <a:gd name="connsiteY5579" fmla="*/ 732461 h 4072308"/>
              <a:gd name="connsiteX5580" fmla="*/ 2947988 w 4126207"/>
              <a:gd name="connsiteY5580" fmla="*/ 744749 h 4072308"/>
              <a:gd name="connsiteX5581" fmla="*/ 2998483 w 4126207"/>
              <a:gd name="connsiteY5581" fmla="*/ 782502 h 4072308"/>
              <a:gd name="connsiteX5582" fmla="*/ 2998985 w 4126207"/>
              <a:gd name="connsiteY5582" fmla="*/ 782666 h 4072308"/>
              <a:gd name="connsiteX5583" fmla="*/ 2949036 w 4126207"/>
              <a:gd name="connsiteY5583" fmla="*/ 745320 h 4072308"/>
              <a:gd name="connsiteX5584" fmla="*/ 2927604 w 4126207"/>
              <a:gd name="connsiteY5584" fmla="*/ 723127 h 4072308"/>
              <a:gd name="connsiteX5585" fmla="*/ 2907126 w 4126207"/>
              <a:gd name="connsiteY5585" fmla="*/ 707601 h 4072308"/>
              <a:gd name="connsiteX5586" fmla="*/ 2891314 w 4126207"/>
              <a:gd name="connsiteY5586" fmla="*/ 697409 h 4072308"/>
              <a:gd name="connsiteX5587" fmla="*/ 2890348 w 4126207"/>
              <a:gd name="connsiteY5587" fmla="*/ 696890 h 4072308"/>
              <a:gd name="connsiteX5588" fmla="*/ 2906173 w 4126207"/>
              <a:gd name="connsiteY5588" fmla="*/ 707029 h 4072308"/>
              <a:gd name="connsiteX5589" fmla="*/ 2926557 w 4126207"/>
              <a:gd name="connsiteY5589" fmla="*/ 722555 h 4072308"/>
              <a:gd name="connsiteX5590" fmla="*/ 2947988 w 4126207"/>
              <a:gd name="connsiteY5590" fmla="*/ 744748 h 4072308"/>
              <a:gd name="connsiteX5591" fmla="*/ 2915984 w 4126207"/>
              <a:gd name="connsiteY5591" fmla="*/ 732461 h 4072308"/>
              <a:gd name="connsiteX5592" fmla="*/ 2891410 w 4126207"/>
              <a:gd name="connsiteY5592" fmla="*/ 715221 h 4072308"/>
              <a:gd name="connsiteX5593" fmla="*/ 2839689 w 4126207"/>
              <a:gd name="connsiteY5593" fmla="*/ 679597 h 4072308"/>
              <a:gd name="connsiteX5594" fmla="*/ 2855500 w 4126207"/>
              <a:gd name="connsiteY5594" fmla="*/ 683312 h 4072308"/>
              <a:gd name="connsiteX5595" fmla="*/ 2855665 w 4126207"/>
              <a:gd name="connsiteY5595" fmla="*/ 683410 h 4072308"/>
              <a:gd name="connsiteX5596" fmla="*/ 2858786 w 4126207"/>
              <a:gd name="connsiteY5596" fmla="*/ 683455 h 4072308"/>
              <a:gd name="connsiteX5597" fmla="*/ 2870073 w 4126207"/>
              <a:gd name="connsiteY5597" fmla="*/ 689219 h 4072308"/>
              <a:gd name="connsiteX5598" fmla="*/ 2875808 w 4126207"/>
              <a:gd name="connsiteY5598" fmla="*/ 693927 h 4072308"/>
              <a:gd name="connsiteX5599" fmla="*/ 2870074 w 4126207"/>
              <a:gd name="connsiteY5599" fmla="*/ 689123 h 4072308"/>
              <a:gd name="connsiteX5600" fmla="*/ 2868835 w 4126207"/>
              <a:gd name="connsiteY5600" fmla="*/ 685312 h 4072308"/>
              <a:gd name="connsiteX5601" fmla="*/ 2869823 w 4126207"/>
              <a:gd name="connsiteY5601" fmla="*/ 685843 h 4072308"/>
              <a:gd name="connsiteX5602" fmla="*/ 2831783 w 4126207"/>
              <a:gd name="connsiteY5602" fmla="*/ 659690 h 4072308"/>
              <a:gd name="connsiteX5603" fmla="*/ 2830671 w 4126207"/>
              <a:gd name="connsiteY5603" fmla="*/ 658567 h 4072308"/>
              <a:gd name="connsiteX5604" fmla="*/ 2733104 w 4126207"/>
              <a:gd name="connsiteY5604" fmla="*/ 604635 h 4072308"/>
              <a:gd name="connsiteX5605" fmla="*/ 2743391 w 4126207"/>
              <a:gd name="connsiteY5605" fmla="*/ 605588 h 4072308"/>
              <a:gd name="connsiteX5606" fmla="*/ 2757393 w 4126207"/>
              <a:gd name="connsiteY5606" fmla="*/ 611398 h 4072308"/>
              <a:gd name="connsiteX5607" fmla="*/ 2766918 w 4126207"/>
              <a:gd name="connsiteY5607" fmla="*/ 616066 h 4072308"/>
              <a:gd name="connsiteX5608" fmla="*/ 2772308 w 4126207"/>
              <a:gd name="connsiteY5608" fmla="*/ 618801 h 4072308"/>
              <a:gd name="connsiteX5609" fmla="*/ 2767394 w 4126207"/>
              <a:gd name="connsiteY5609" fmla="*/ 616066 h 4072308"/>
              <a:gd name="connsiteX5610" fmla="*/ 2757869 w 4126207"/>
              <a:gd name="connsiteY5610" fmla="*/ 611399 h 4072308"/>
              <a:gd name="connsiteX5611" fmla="*/ 2743867 w 4126207"/>
              <a:gd name="connsiteY5611" fmla="*/ 605590 h 4072308"/>
              <a:gd name="connsiteX5612" fmla="*/ 2733580 w 4126207"/>
              <a:gd name="connsiteY5612" fmla="*/ 604636 h 4072308"/>
              <a:gd name="connsiteX5613" fmla="*/ 2678526 w 4126207"/>
              <a:gd name="connsiteY5613" fmla="*/ 580158 h 4072308"/>
              <a:gd name="connsiteX5614" fmla="*/ 2622614 w 4126207"/>
              <a:gd name="connsiteY5614" fmla="*/ 558059 h 4072308"/>
              <a:gd name="connsiteX5615" fmla="*/ 2604397 w 4126207"/>
              <a:gd name="connsiteY5615" fmla="*/ 545914 h 4072308"/>
              <a:gd name="connsiteX5616" fmla="*/ 2604374 w 4126207"/>
              <a:gd name="connsiteY5616" fmla="*/ 545962 h 4072308"/>
              <a:gd name="connsiteX5617" fmla="*/ 2623376 w 4126207"/>
              <a:gd name="connsiteY5617" fmla="*/ 558630 h 4072308"/>
              <a:gd name="connsiteX5618" fmla="*/ 2622138 w 4126207"/>
              <a:gd name="connsiteY5618" fmla="*/ 558630 h 4072308"/>
              <a:gd name="connsiteX5619" fmla="*/ 2621625 w 4126207"/>
              <a:gd name="connsiteY5619" fmla="*/ 558507 h 4072308"/>
              <a:gd name="connsiteX5620" fmla="*/ 2628191 w 4126207"/>
              <a:gd name="connsiteY5620" fmla="*/ 562815 h 4072308"/>
              <a:gd name="connsiteX5621" fmla="*/ 2617746 w 4126207"/>
              <a:gd name="connsiteY5621" fmla="*/ 560970 h 4072308"/>
              <a:gd name="connsiteX5622" fmla="*/ 2600580 w 4126207"/>
              <a:gd name="connsiteY5622" fmla="*/ 555012 h 4072308"/>
              <a:gd name="connsiteX5623" fmla="*/ 2600516 w 4126207"/>
              <a:gd name="connsiteY5623" fmla="*/ 555012 h 4072308"/>
              <a:gd name="connsiteX5624" fmla="*/ 2587752 w 4126207"/>
              <a:gd name="connsiteY5624" fmla="*/ 550249 h 4072308"/>
              <a:gd name="connsiteX5625" fmla="*/ 2585870 w 4126207"/>
              <a:gd name="connsiteY5625" fmla="*/ 549296 h 4072308"/>
              <a:gd name="connsiteX5626" fmla="*/ 2583752 w 4126207"/>
              <a:gd name="connsiteY5626" fmla="*/ 549296 h 4072308"/>
              <a:gd name="connsiteX5627" fmla="*/ 2490026 w 4126207"/>
              <a:gd name="connsiteY5627" fmla="*/ 520722 h 4072308"/>
              <a:gd name="connsiteX5628" fmla="*/ 2440401 w 4126207"/>
              <a:gd name="connsiteY5628" fmla="*/ 507767 h 4072308"/>
              <a:gd name="connsiteX5629" fmla="*/ 2413826 w 4126207"/>
              <a:gd name="connsiteY5629" fmla="*/ 500243 h 4072308"/>
              <a:gd name="connsiteX5630" fmla="*/ 2385251 w 4126207"/>
              <a:gd name="connsiteY5630" fmla="*/ 493003 h 4072308"/>
              <a:gd name="connsiteX5631" fmla="*/ 2354771 w 4126207"/>
              <a:gd name="connsiteY5631" fmla="*/ 481669 h 4072308"/>
              <a:gd name="connsiteX5632" fmla="*/ 1447591 w 4126207"/>
              <a:gd name="connsiteY5632" fmla="*/ 477064 h 4072308"/>
              <a:gd name="connsiteX5633" fmla="*/ 1397508 w 4126207"/>
              <a:gd name="connsiteY5633" fmla="*/ 492146 h 4072308"/>
              <a:gd name="connsiteX5634" fmla="*/ 1351598 w 4126207"/>
              <a:gd name="connsiteY5634" fmla="*/ 512053 h 4072308"/>
              <a:gd name="connsiteX5635" fmla="*/ 1308735 w 4126207"/>
              <a:gd name="connsiteY5635" fmla="*/ 534819 h 4072308"/>
              <a:gd name="connsiteX5636" fmla="*/ 1277303 w 4126207"/>
              <a:gd name="connsiteY5636" fmla="*/ 553392 h 4072308"/>
              <a:gd name="connsiteX5637" fmla="*/ 1239203 w 4126207"/>
              <a:gd name="connsiteY5637" fmla="*/ 575014 h 4072308"/>
              <a:gd name="connsiteX5638" fmla="*/ 1205389 w 4126207"/>
              <a:gd name="connsiteY5638" fmla="*/ 590730 h 4072308"/>
              <a:gd name="connsiteX5639" fmla="*/ 1197483 w 4126207"/>
              <a:gd name="connsiteY5639" fmla="*/ 589682 h 4072308"/>
              <a:gd name="connsiteX5640" fmla="*/ 1146620 w 4126207"/>
              <a:gd name="connsiteY5640" fmla="*/ 621972 h 4072308"/>
              <a:gd name="connsiteX5641" fmla="*/ 1121474 w 4126207"/>
              <a:gd name="connsiteY5641" fmla="*/ 638451 h 4072308"/>
              <a:gd name="connsiteX5642" fmla="*/ 1105281 w 4126207"/>
              <a:gd name="connsiteY5642" fmla="*/ 647975 h 4072308"/>
              <a:gd name="connsiteX5643" fmla="*/ 1105410 w 4126207"/>
              <a:gd name="connsiteY5643" fmla="*/ 646710 h 4072308"/>
              <a:gd name="connsiteX5644" fmla="*/ 1104936 w 4126207"/>
              <a:gd name="connsiteY5644" fmla="*/ 647082 h 4072308"/>
              <a:gd name="connsiteX5645" fmla="*/ 1104710 w 4126207"/>
              <a:gd name="connsiteY5645" fmla="*/ 649308 h 4072308"/>
              <a:gd name="connsiteX5646" fmla="*/ 1120903 w 4126207"/>
              <a:gd name="connsiteY5646" fmla="*/ 639783 h 4072308"/>
              <a:gd name="connsiteX5647" fmla="*/ 1146049 w 4126207"/>
              <a:gd name="connsiteY5647" fmla="*/ 623305 h 4072308"/>
              <a:gd name="connsiteX5648" fmla="*/ 1196912 w 4126207"/>
              <a:gd name="connsiteY5648" fmla="*/ 591015 h 4072308"/>
              <a:gd name="connsiteX5649" fmla="*/ 1204818 w 4126207"/>
              <a:gd name="connsiteY5649" fmla="*/ 592063 h 4072308"/>
              <a:gd name="connsiteX5650" fmla="*/ 1238632 w 4126207"/>
              <a:gd name="connsiteY5650" fmla="*/ 576346 h 4072308"/>
              <a:gd name="connsiteX5651" fmla="*/ 1276732 w 4126207"/>
              <a:gd name="connsiteY5651" fmla="*/ 554725 h 4072308"/>
              <a:gd name="connsiteX5652" fmla="*/ 1308164 w 4126207"/>
              <a:gd name="connsiteY5652" fmla="*/ 536152 h 4072308"/>
              <a:gd name="connsiteX5653" fmla="*/ 1351027 w 4126207"/>
              <a:gd name="connsiteY5653" fmla="*/ 513386 h 4072308"/>
              <a:gd name="connsiteX5654" fmla="*/ 1396937 w 4126207"/>
              <a:gd name="connsiteY5654" fmla="*/ 493479 h 4072308"/>
              <a:gd name="connsiteX5655" fmla="*/ 1447020 w 4126207"/>
              <a:gd name="connsiteY5655" fmla="*/ 478397 h 4072308"/>
              <a:gd name="connsiteX5656" fmla="*/ 1450699 w 4126207"/>
              <a:gd name="connsiteY5656" fmla="*/ 478704 h 4072308"/>
              <a:gd name="connsiteX5657" fmla="*/ 1452563 w 4126207"/>
              <a:gd name="connsiteY5657" fmla="*/ 477477 h 4072308"/>
              <a:gd name="connsiteX5658" fmla="*/ 1447591 w 4126207"/>
              <a:gd name="connsiteY5658" fmla="*/ 477064 h 4072308"/>
              <a:gd name="connsiteX5659" fmla="*/ 892112 w 4126207"/>
              <a:gd name="connsiteY5659" fmla="*/ 475097 h 4072308"/>
              <a:gd name="connsiteX5660" fmla="*/ 831343 w 4126207"/>
              <a:gd name="connsiteY5660" fmla="*/ 517007 h 4072308"/>
              <a:gd name="connsiteX5661" fmla="*/ 796598 w 4126207"/>
              <a:gd name="connsiteY5661" fmla="*/ 544453 h 4072308"/>
              <a:gd name="connsiteX5662" fmla="*/ 793854 w 4126207"/>
              <a:gd name="connsiteY5662" fmla="*/ 545378 h 4072308"/>
              <a:gd name="connsiteX5663" fmla="*/ 793433 w 4126207"/>
              <a:gd name="connsiteY5663" fmla="*/ 545772 h 4072308"/>
              <a:gd name="connsiteX5664" fmla="*/ 831533 w 4126207"/>
              <a:gd name="connsiteY5664" fmla="*/ 517197 h 4072308"/>
              <a:gd name="connsiteX5665" fmla="*/ 886451 w 4126207"/>
              <a:gd name="connsiteY5665" fmla="*/ 477187 h 4072308"/>
              <a:gd name="connsiteX5666" fmla="*/ 891887 w 4126207"/>
              <a:gd name="connsiteY5666" fmla="*/ 475422 h 4072308"/>
              <a:gd name="connsiteX5667" fmla="*/ 2083594 w 4126207"/>
              <a:gd name="connsiteY5667" fmla="*/ 472239 h 4072308"/>
              <a:gd name="connsiteX5668" fmla="*/ 2065687 w 4126207"/>
              <a:gd name="connsiteY5668" fmla="*/ 473762 h 4072308"/>
              <a:gd name="connsiteX5669" fmla="*/ 2055019 w 4126207"/>
              <a:gd name="connsiteY5669" fmla="*/ 479573 h 4072308"/>
              <a:gd name="connsiteX5670" fmla="*/ 2028349 w 4126207"/>
              <a:gd name="connsiteY5670" fmla="*/ 483288 h 4072308"/>
              <a:gd name="connsiteX5671" fmla="*/ 1972628 w 4126207"/>
              <a:gd name="connsiteY5671" fmla="*/ 483288 h 4072308"/>
              <a:gd name="connsiteX5672" fmla="*/ 1945101 w 4126207"/>
              <a:gd name="connsiteY5672" fmla="*/ 482430 h 4072308"/>
              <a:gd name="connsiteX5673" fmla="*/ 1917764 w 4126207"/>
              <a:gd name="connsiteY5673" fmla="*/ 483668 h 4072308"/>
              <a:gd name="connsiteX5674" fmla="*/ 1889189 w 4126207"/>
              <a:gd name="connsiteY5674" fmla="*/ 486050 h 4072308"/>
              <a:gd name="connsiteX5675" fmla="*/ 1873854 w 4126207"/>
              <a:gd name="connsiteY5675" fmla="*/ 487859 h 4072308"/>
              <a:gd name="connsiteX5676" fmla="*/ 1857852 w 4126207"/>
              <a:gd name="connsiteY5676" fmla="*/ 491003 h 4072308"/>
              <a:gd name="connsiteX5677" fmla="*/ 1825166 w 4126207"/>
              <a:gd name="connsiteY5677" fmla="*/ 497358 h 4072308"/>
              <a:gd name="connsiteX5678" fmla="*/ 1857471 w 4126207"/>
              <a:gd name="connsiteY5678" fmla="*/ 491385 h 4072308"/>
              <a:gd name="connsiteX5679" fmla="*/ 1873472 w 4126207"/>
              <a:gd name="connsiteY5679" fmla="*/ 488243 h 4072308"/>
              <a:gd name="connsiteX5680" fmla="*/ 1888808 w 4126207"/>
              <a:gd name="connsiteY5680" fmla="*/ 486432 h 4072308"/>
              <a:gd name="connsiteX5681" fmla="*/ 1917383 w 4126207"/>
              <a:gd name="connsiteY5681" fmla="*/ 484051 h 4072308"/>
              <a:gd name="connsiteX5682" fmla="*/ 1944720 w 4126207"/>
              <a:gd name="connsiteY5682" fmla="*/ 482812 h 4072308"/>
              <a:gd name="connsiteX5683" fmla="*/ 1972247 w 4126207"/>
              <a:gd name="connsiteY5683" fmla="*/ 483670 h 4072308"/>
              <a:gd name="connsiteX5684" fmla="*/ 2027968 w 4126207"/>
              <a:gd name="connsiteY5684" fmla="*/ 483670 h 4072308"/>
              <a:gd name="connsiteX5685" fmla="*/ 2054638 w 4126207"/>
              <a:gd name="connsiteY5685" fmla="*/ 479954 h 4072308"/>
              <a:gd name="connsiteX5686" fmla="*/ 2065306 w 4126207"/>
              <a:gd name="connsiteY5686" fmla="*/ 474144 h 4072308"/>
              <a:gd name="connsiteX5687" fmla="*/ 2083213 w 4126207"/>
              <a:gd name="connsiteY5687" fmla="*/ 472621 h 4072308"/>
              <a:gd name="connsiteX5688" fmla="*/ 2118170 w 4126207"/>
              <a:gd name="connsiteY5688" fmla="*/ 474050 h 4072308"/>
              <a:gd name="connsiteX5689" fmla="*/ 2145392 w 4126207"/>
              <a:gd name="connsiteY5689" fmla="*/ 477609 h 4072308"/>
              <a:gd name="connsiteX5690" fmla="*/ 2149800 w 4126207"/>
              <a:gd name="connsiteY5690" fmla="*/ 480136 h 4072308"/>
              <a:gd name="connsiteX5691" fmla="*/ 2150555 w 4126207"/>
              <a:gd name="connsiteY5691" fmla="*/ 479883 h 4072308"/>
              <a:gd name="connsiteX5692" fmla="*/ 2118551 w 4126207"/>
              <a:gd name="connsiteY5692" fmla="*/ 473668 h 4072308"/>
              <a:gd name="connsiteX5693" fmla="*/ 2083594 w 4126207"/>
              <a:gd name="connsiteY5693" fmla="*/ 472239 h 4072308"/>
              <a:gd name="connsiteX5694" fmla="*/ 1094180 w 4126207"/>
              <a:gd name="connsiteY5694" fmla="*/ 468805 h 4072308"/>
              <a:gd name="connsiteX5695" fmla="*/ 1073849 w 4126207"/>
              <a:gd name="connsiteY5695" fmla="*/ 484049 h 4072308"/>
              <a:gd name="connsiteX5696" fmla="*/ 1053560 w 4126207"/>
              <a:gd name="connsiteY5696" fmla="*/ 501099 h 4072308"/>
              <a:gd name="connsiteX5697" fmla="*/ 1014603 w 4126207"/>
              <a:gd name="connsiteY5697" fmla="*/ 531675 h 4072308"/>
              <a:gd name="connsiteX5698" fmla="*/ 963930 w 4126207"/>
              <a:gd name="connsiteY5698" fmla="*/ 562726 h 4072308"/>
              <a:gd name="connsiteX5699" fmla="*/ 982980 w 4126207"/>
              <a:gd name="connsiteY5699" fmla="*/ 545772 h 4072308"/>
              <a:gd name="connsiteX5700" fmla="*/ 1029176 w 4126207"/>
              <a:gd name="connsiteY5700" fmla="*/ 509671 h 4072308"/>
              <a:gd name="connsiteX5701" fmla="*/ 1028889 w 4126207"/>
              <a:gd name="connsiteY5701" fmla="*/ 509822 h 4072308"/>
              <a:gd name="connsiteX5702" fmla="*/ 1026898 w 4126207"/>
              <a:gd name="connsiteY5702" fmla="*/ 512915 h 4072308"/>
              <a:gd name="connsiteX5703" fmla="*/ 982790 w 4126207"/>
              <a:gd name="connsiteY5703" fmla="*/ 545772 h 4072308"/>
              <a:gd name="connsiteX5704" fmla="*/ 963740 w 4126207"/>
              <a:gd name="connsiteY5704" fmla="*/ 562726 h 4072308"/>
              <a:gd name="connsiteX5705" fmla="*/ 902780 w 4126207"/>
              <a:gd name="connsiteY5705" fmla="*/ 611590 h 4072308"/>
              <a:gd name="connsiteX5706" fmla="*/ 858584 w 4126207"/>
              <a:gd name="connsiteY5706" fmla="*/ 652070 h 4072308"/>
              <a:gd name="connsiteX5707" fmla="*/ 836676 w 4126207"/>
              <a:gd name="connsiteY5707" fmla="*/ 671120 h 4072308"/>
              <a:gd name="connsiteX5708" fmla="*/ 815626 w 4126207"/>
              <a:gd name="connsiteY5708" fmla="*/ 691028 h 4072308"/>
              <a:gd name="connsiteX5709" fmla="*/ 773430 w 4126207"/>
              <a:gd name="connsiteY5709" fmla="*/ 729985 h 4072308"/>
              <a:gd name="connsiteX5710" fmla="*/ 732568 w 4126207"/>
              <a:gd name="connsiteY5710" fmla="*/ 769895 h 4072308"/>
              <a:gd name="connsiteX5711" fmla="*/ 712756 w 4126207"/>
              <a:gd name="connsiteY5711" fmla="*/ 790754 h 4072308"/>
              <a:gd name="connsiteX5712" fmla="*/ 694468 w 4126207"/>
              <a:gd name="connsiteY5712" fmla="*/ 812090 h 4072308"/>
              <a:gd name="connsiteX5713" fmla="*/ 660368 w 4126207"/>
              <a:gd name="connsiteY5713" fmla="*/ 853524 h 4072308"/>
              <a:gd name="connsiteX5714" fmla="*/ 641603 w 4126207"/>
              <a:gd name="connsiteY5714" fmla="*/ 878910 h 4072308"/>
              <a:gd name="connsiteX5715" fmla="*/ 660654 w 4126207"/>
              <a:gd name="connsiteY5715" fmla="*/ 853524 h 4072308"/>
              <a:gd name="connsiteX5716" fmla="*/ 613506 w 4126207"/>
              <a:gd name="connsiteY5716" fmla="*/ 930677 h 4072308"/>
              <a:gd name="connsiteX5717" fmla="*/ 609809 w 4126207"/>
              <a:gd name="connsiteY5717" fmla="*/ 936691 h 4072308"/>
              <a:gd name="connsiteX5718" fmla="*/ 613506 w 4126207"/>
              <a:gd name="connsiteY5718" fmla="*/ 930771 h 4072308"/>
              <a:gd name="connsiteX5719" fmla="*/ 660655 w 4126207"/>
              <a:gd name="connsiteY5719" fmla="*/ 853619 h 4072308"/>
              <a:gd name="connsiteX5720" fmla="*/ 694754 w 4126207"/>
              <a:gd name="connsiteY5720" fmla="*/ 812185 h 4072308"/>
              <a:gd name="connsiteX5721" fmla="*/ 713042 w 4126207"/>
              <a:gd name="connsiteY5721" fmla="*/ 790849 h 4072308"/>
              <a:gd name="connsiteX5722" fmla="*/ 731991 w 4126207"/>
              <a:gd name="connsiteY5722" fmla="*/ 771168 h 4072308"/>
              <a:gd name="connsiteX5723" fmla="*/ 732377 w 4126207"/>
              <a:gd name="connsiteY5723" fmla="*/ 770656 h 4072308"/>
              <a:gd name="connsiteX5724" fmla="*/ 773240 w 4126207"/>
              <a:gd name="connsiteY5724" fmla="*/ 730747 h 4072308"/>
              <a:gd name="connsiteX5725" fmla="*/ 815435 w 4126207"/>
              <a:gd name="connsiteY5725" fmla="*/ 691789 h 4072308"/>
              <a:gd name="connsiteX5726" fmla="*/ 836486 w 4126207"/>
              <a:gd name="connsiteY5726" fmla="*/ 671882 h 4072308"/>
              <a:gd name="connsiteX5727" fmla="*/ 858393 w 4126207"/>
              <a:gd name="connsiteY5727" fmla="*/ 652832 h 4072308"/>
              <a:gd name="connsiteX5728" fmla="*/ 902589 w 4126207"/>
              <a:gd name="connsiteY5728" fmla="*/ 612351 h 4072308"/>
              <a:gd name="connsiteX5729" fmla="*/ 963549 w 4126207"/>
              <a:gd name="connsiteY5729" fmla="*/ 563489 h 4072308"/>
              <a:gd name="connsiteX5730" fmla="*/ 1014222 w 4126207"/>
              <a:gd name="connsiteY5730" fmla="*/ 532436 h 4072308"/>
              <a:gd name="connsiteX5731" fmla="*/ 1053179 w 4126207"/>
              <a:gd name="connsiteY5731" fmla="*/ 501862 h 4072308"/>
              <a:gd name="connsiteX5732" fmla="*/ 1073468 w 4126207"/>
              <a:gd name="connsiteY5732" fmla="*/ 484811 h 4072308"/>
              <a:gd name="connsiteX5733" fmla="*/ 1094305 w 4126207"/>
              <a:gd name="connsiteY5733" fmla="*/ 469187 h 4072308"/>
              <a:gd name="connsiteX5734" fmla="*/ 2376352 w 4126207"/>
              <a:gd name="connsiteY5734" fmla="*/ 467977 h 4072308"/>
              <a:gd name="connsiteX5735" fmla="*/ 2374964 w 4126207"/>
              <a:gd name="connsiteY5735" fmla="*/ 468143 h 4072308"/>
              <a:gd name="connsiteX5736" fmla="*/ 2373291 w 4126207"/>
              <a:gd name="connsiteY5736" fmla="*/ 475716 h 4072308"/>
              <a:gd name="connsiteX5737" fmla="*/ 2373567 w 4126207"/>
              <a:gd name="connsiteY5737" fmla="*/ 475758 h 4072308"/>
              <a:gd name="connsiteX5738" fmla="*/ 2375250 w 4126207"/>
              <a:gd name="connsiteY5738" fmla="*/ 468142 h 4072308"/>
              <a:gd name="connsiteX5739" fmla="*/ 2399599 w 4126207"/>
              <a:gd name="connsiteY5739" fmla="*/ 475879 h 4072308"/>
              <a:gd name="connsiteX5740" fmla="*/ 2406421 w 4126207"/>
              <a:gd name="connsiteY5740" fmla="*/ 479356 h 4072308"/>
              <a:gd name="connsiteX5741" fmla="*/ 2406715 w 4126207"/>
              <a:gd name="connsiteY5741" fmla="*/ 479370 h 4072308"/>
              <a:gd name="connsiteX5742" fmla="*/ 2399150 w 4126207"/>
              <a:gd name="connsiteY5742" fmla="*/ 475212 h 4072308"/>
              <a:gd name="connsiteX5743" fmla="*/ 1830991 w 4126207"/>
              <a:gd name="connsiteY5743" fmla="*/ 464999 h 4072308"/>
              <a:gd name="connsiteX5744" fmla="*/ 1809084 w 4126207"/>
              <a:gd name="connsiteY5744" fmla="*/ 465667 h 4072308"/>
              <a:gd name="connsiteX5745" fmla="*/ 1792320 w 4126207"/>
              <a:gd name="connsiteY5745" fmla="*/ 467096 h 4072308"/>
              <a:gd name="connsiteX5746" fmla="*/ 1770889 w 4126207"/>
              <a:gd name="connsiteY5746" fmla="*/ 470620 h 4072308"/>
              <a:gd name="connsiteX5747" fmla="*/ 1748236 w 4126207"/>
              <a:gd name="connsiteY5747" fmla="*/ 473240 h 4072308"/>
              <a:gd name="connsiteX5748" fmla="*/ 1747362 w 4126207"/>
              <a:gd name="connsiteY5748" fmla="*/ 473023 h 4072308"/>
              <a:gd name="connsiteX5749" fmla="*/ 1746987 w 4126207"/>
              <a:gd name="connsiteY5749" fmla="*/ 472631 h 4072308"/>
              <a:gd name="connsiteX5750" fmla="*/ 1746524 w 4126207"/>
              <a:gd name="connsiteY5750" fmla="*/ 472814 h 4072308"/>
              <a:gd name="connsiteX5751" fmla="*/ 1747362 w 4126207"/>
              <a:gd name="connsiteY5751" fmla="*/ 473023 h 4072308"/>
              <a:gd name="connsiteX5752" fmla="*/ 1747636 w 4126207"/>
              <a:gd name="connsiteY5752" fmla="*/ 473309 h 4072308"/>
              <a:gd name="connsiteX5753" fmla="*/ 1748236 w 4126207"/>
              <a:gd name="connsiteY5753" fmla="*/ 473240 h 4072308"/>
              <a:gd name="connsiteX5754" fmla="*/ 1751006 w 4126207"/>
              <a:gd name="connsiteY5754" fmla="*/ 473929 h 4072308"/>
              <a:gd name="connsiteX5755" fmla="*/ 1770888 w 4126207"/>
              <a:gd name="connsiteY5755" fmla="*/ 471286 h 4072308"/>
              <a:gd name="connsiteX5756" fmla="*/ 1792320 w 4126207"/>
              <a:gd name="connsiteY5756" fmla="*/ 467762 h 4072308"/>
              <a:gd name="connsiteX5757" fmla="*/ 1809084 w 4126207"/>
              <a:gd name="connsiteY5757" fmla="*/ 466333 h 4072308"/>
              <a:gd name="connsiteX5758" fmla="*/ 1830991 w 4126207"/>
              <a:gd name="connsiteY5758" fmla="*/ 465667 h 4072308"/>
              <a:gd name="connsiteX5759" fmla="*/ 1850417 w 4126207"/>
              <a:gd name="connsiteY5759" fmla="*/ 468767 h 4072308"/>
              <a:gd name="connsiteX5760" fmla="*/ 1851089 w 4126207"/>
              <a:gd name="connsiteY5760" fmla="*/ 468715 h 4072308"/>
              <a:gd name="connsiteX5761" fmla="*/ 1851234 w 4126207"/>
              <a:gd name="connsiteY5761" fmla="*/ 468898 h 4072308"/>
              <a:gd name="connsiteX5762" fmla="*/ 1851279 w 4126207"/>
              <a:gd name="connsiteY5762" fmla="*/ 468905 h 4072308"/>
              <a:gd name="connsiteX5763" fmla="*/ 1851242 w 4126207"/>
              <a:gd name="connsiteY5763" fmla="*/ 468909 h 4072308"/>
              <a:gd name="connsiteX5764" fmla="*/ 1853946 w 4126207"/>
              <a:gd name="connsiteY5764" fmla="*/ 472335 h 4072308"/>
              <a:gd name="connsiteX5765" fmla="*/ 1883093 w 4126207"/>
              <a:gd name="connsiteY5765" fmla="*/ 472335 h 4072308"/>
              <a:gd name="connsiteX5766" fmla="*/ 1889570 w 4126207"/>
              <a:gd name="connsiteY5766" fmla="*/ 475216 h 4072308"/>
              <a:gd name="connsiteX5767" fmla="*/ 1892771 w 4126207"/>
              <a:gd name="connsiteY5767" fmla="*/ 477890 h 4072308"/>
              <a:gd name="connsiteX5768" fmla="*/ 1893189 w 4126207"/>
              <a:gd name="connsiteY5768" fmla="*/ 477763 h 4072308"/>
              <a:gd name="connsiteX5769" fmla="*/ 1883093 w 4126207"/>
              <a:gd name="connsiteY5769" fmla="*/ 471857 h 4072308"/>
              <a:gd name="connsiteX5770" fmla="*/ 1854137 w 4126207"/>
              <a:gd name="connsiteY5770" fmla="*/ 471857 h 4072308"/>
              <a:gd name="connsiteX5771" fmla="*/ 1851280 w 4126207"/>
              <a:gd name="connsiteY5771" fmla="*/ 468238 h 4072308"/>
              <a:gd name="connsiteX5772" fmla="*/ 1830991 w 4126207"/>
              <a:gd name="connsiteY5772" fmla="*/ 464999 h 4072308"/>
              <a:gd name="connsiteX5773" fmla="*/ 1768089 w 4126207"/>
              <a:gd name="connsiteY5773" fmla="*/ 463526 h 4072308"/>
              <a:gd name="connsiteX5774" fmla="*/ 1763840 w 4126207"/>
              <a:gd name="connsiteY5774" fmla="*/ 463761 h 4072308"/>
              <a:gd name="connsiteX5775" fmla="*/ 1708786 w 4126207"/>
              <a:gd name="connsiteY5775" fmla="*/ 470905 h 4072308"/>
              <a:gd name="connsiteX5776" fmla="*/ 1684021 w 4126207"/>
              <a:gd name="connsiteY5776" fmla="*/ 471571 h 4072308"/>
              <a:gd name="connsiteX5777" fmla="*/ 1663923 w 4126207"/>
              <a:gd name="connsiteY5777" fmla="*/ 470905 h 4072308"/>
              <a:gd name="connsiteX5778" fmla="*/ 1647826 w 4126207"/>
              <a:gd name="connsiteY5778" fmla="*/ 472239 h 4072308"/>
              <a:gd name="connsiteX5779" fmla="*/ 1636967 w 4126207"/>
              <a:gd name="connsiteY5779" fmla="*/ 473858 h 4072308"/>
              <a:gd name="connsiteX5780" fmla="*/ 1623727 w 4126207"/>
              <a:gd name="connsiteY5780" fmla="*/ 476810 h 4072308"/>
              <a:gd name="connsiteX5781" fmla="*/ 1580722 w 4126207"/>
              <a:gd name="connsiteY5781" fmla="*/ 486621 h 4072308"/>
              <a:gd name="connsiteX5782" fmla="*/ 1567999 w 4126207"/>
              <a:gd name="connsiteY5782" fmla="*/ 488247 h 4072308"/>
              <a:gd name="connsiteX5783" fmla="*/ 1567765 w 4126207"/>
              <a:gd name="connsiteY5783" fmla="*/ 488943 h 4072308"/>
              <a:gd name="connsiteX5784" fmla="*/ 1623727 w 4126207"/>
              <a:gd name="connsiteY5784" fmla="*/ 477477 h 4072308"/>
              <a:gd name="connsiteX5785" fmla="*/ 1636967 w 4126207"/>
              <a:gd name="connsiteY5785" fmla="*/ 474524 h 4072308"/>
              <a:gd name="connsiteX5786" fmla="*/ 1647826 w 4126207"/>
              <a:gd name="connsiteY5786" fmla="*/ 472905 h 4072308"/>
              <a:gd name="connsiteX5787" fmla="*/ 1663923 w 4126207"/>
              <a:gd name="connsiteY5787" fmla="*/ 471572 h 4072308"/>
              <a:gd name="connsiteX5788" fmla="*/ 1684020 w 4126207"/>
              <a:gd name="connsiteY5788" fmla="*/ 472239 h 4072308"/>
              <a:gd name="connsiteX5789" fmla="*/ 1708785 w 4126207"/>
              <a:gd name="connsiteY5789" fmla="*/ 471572 h 4072308"/>
              <a:gd name="connsiteX5790" fmla="*/ 1763840 w 4126207"/>
              <a:gd name="connsiteY5790" fmla="*/ 464428 h 4072308"/>
              <a:gd name="connsiteX5791" fmla="*/ 1767030 w 4126207"/>
              <a:gd name="connsiteY5791" fmla="*/ 464252 h 4072308"/>
              <a:gd name="connsiteX5792" fmla="*/ 917145 w 4126207"/>
              <a:gd name="connsiteY5792" fmla="*/ 463325 h 4072308"/>
              <a:gd name="connsiteX5793" fmla="*/ 917113 w 4126207"/>
              <a:gd name="connsiteY5793" fmla="*/ 464832 h 4072308"/>
              <a:gd name="connsiteX5794" fmla="*/ 918317 w 4126207"/>
              <a:gd name="connsiteY5794" fmla="*/ 464190 h 4072308"/>
              <a:gd name="connsiteX5795" fmla="*/ 1241994 w 4126207"/>
              <a:gd name="connsiteY5795" fmla="*/ 463106 h 4072308"/>
              <a:gd name="connsiteX5796" fmla="*/ 1241875 w 4126207"/>
              <a:gd name="connsiteY5796" fmla="*/ 463162 h 4072308"/>
              <a:gd name="connsiteX5797" fmla="*/ 1223515 w 4126207"/>
              <a:gd name="connsiteY5797" fmla="*/ 472979 h 4072308"/>
              <a:gd name="connsiteX5798" fmla="*/ 1220693 w 4126207"/>
              <a:gd name="connsiteY5798" fmla="*/ 474753 h 4072308"/>
              <a:gd name="connsiteX5799" fmla="*/ 1218998 w 4126207"/>
              <a:gd name="connsiteY5799" fmla="*/ 475680 h 4072308"/>
              <a:gd name="connsiteX5800" fmla="*/ 1216629 w 4126207"/>
              <a:gd name="connsiteY5800" fmla="*/ 477307 h 4072308"/>
              <a:gd name="connsiteX5801" fmla="*/ 1210959 w 4126207"/>
              <a:gd name="connsiteY5801" fmla="*/ 480872 h 4072308"/>
              <a:gd name="connsiteX5802" fmla="*/ 1207713 w 4126207"/>
              <a:gd name="connsiteY5802" fmla="*/ 483434 h 4072308"/>
              <a:gd name="connsiteX5803" fmla="*/ 1204772 w 4126207"/>
              <a:gd name="connsiteY5803" fmla="*/ 485453 h 4072308"/>
              <a:gd name="connsiteX5804" fmla="*/ 1195253 w 4126207"/>
              <a:gd name="connsiteY5804" fmla="*/ 493266 h 4072308"/>
              <a:gd name="connsiteX5805" fmla="*/ 1193292 w 4126207"/>
              <a:gd name="connsiteY5805" fmla="*/ 494813 h 4072308"/>
              <a:gd name="connsiteX5806" fmla="*/ 1200365 w 4126207"/>
              <a:gd name="connsiteY5806" fmla="*/ 495564 h 4072308"/>
              <a:gd name="connsiteX5807" fmla="*/ 1200473 w 4126207"/>
              <a:gd name="connsiteY5807" fmla="*/ 495507 h 4072308"/>
              <a:gd name="connsiteX5808" fmla="*/ 1186545 w 4126207"/>
              <a:gd name="connsiteY5808" fmla="*/ 502054 h 4072308"/>
              <a:gd name="connsiteX5809" fmla="*/ 1193483 w 4126207"/>
              <a:gd name="connsiteY5809" fmla="*/ 494718 h 4072308"/>
              <a:gd name="connsiteX5810" fmla="*/ 1195253 w 4126207"/>
              <a:gd name="connsiteY5810" fmla="*/ 493266 h 4072308"/>
              <a:gd name="connsiteX5811" fmla="*/ 1207713 w 4126207"/>
              <a:gd name="connsiteY5811" fmla="*/ 483434 h 4072308"/>
              <a:gd name="connsiteX5812" fmla="*/ 1216629 w 4126207"/>
              <a:gd name="connsiteY5812" fmla="*/ 477307 h 4072308"/>
              <a:gd name="connsiteX5813" fmla="*/ 1220693 w 4126207"/>
              <a:gd name="connsiteY5813" fmla="*/ 474753 h 4072308"/>
              <a:gd name="connsiteX5814" fmla="*/ 1561053 w 4126207"/>
              <a:gd name="connsiteY5814" fmla="*/ 462809 h 4072308"/>
              <a:gd name="connsiteX5815" fmla="*/ 1491234 w 4126207"/>
              <a:gd name="connsiteY5815" fmla="*/ 483859 h 4072308"/>
              <a:gd name="connsiteX5816" fmla="*/ 1491039 w 4126207"/>
              <a:gd name="connsiteY5816" fmla="*/ 483709 h 4072308"/>
              <a:gd name="connsiteX5817" fmla="*/ 1445800 w 4126207"/>
              <a:gd name="connsiteY5817" fmla="*/ 500814 h 4072308"/>
              <a:gd name="connsiteX5818" fmla="*/ 1415320 w 4126207"/>
              <a:gd name="connsiteY5818" fmla="*/ 504910 h 4072308"/>
              <a:gd name="connsiteX5819" fmla="*/ 1373053 w 4126207"/>
              <a:gd name="connsiteY5819" fmla="*/ 516852 h 4072308"/>
              <a:gd name="connsiteX5820" fmla="*/ 1367886 w 4126207"/>
              <a:gd name="connsiteY5820" fmla="*/ 519483 h 4072308"/>
              <a:gd name="connsiteX5821" fmla="*/ 1414749 w 4126207"/>
              <a:gd name="connsiteY5821" fmla="*/ 506243 h 4072308"/>
              <a:gd name="connsiteX5822" fmla="*/ 1443318 w 4126207"/>
              <a:gd name="connsiteY5822" fmla="*/ 502404 h 4072308"/>
              <a:gd name="connsiteX5823" fmla="*/ 1445896 w 4126207"/>
              <a:gd name="connsiteY5823" fmla="*/ 501194 h 4072308"/>
              <a:gd name="connsiteX5824" fmla="*/ 1445409 w 4126207"/>
              <a:gd name="connsiteY5824" fmla="*/ 501472 h 4072308"/>
              <a:gd name="connsiteX5825" fmla="*/ 1491234 w 4126207"/>
              <a:gd name="connsiteY5825" fmla="*/ 484145 h 4072308"/>
              <a:gd name="connsiteX5826" fmla="*/ 1463802 w 4126207"/>
              <a:gd name="connsiteY5826" fmla="*/ 503195 h 4072308"/>
              <a:gd name="connsiteX5827" fmla="*/ 1402938 w 4126207"/>
              <a:gd name="connsiteY5827" fmla="*/ 536342 h 4072308"/>
              <a:gd name="connsiteX5828" fmla="*/ 1405431 w 4126207"/>
              <a:gd name="connsiteY5828" fmla="*/ 535251 h 4072308"/>
              <a:gd name="connsiteX5829" fmla="*/ 1464469 w 4126207"/>
              <a:gd name="connsiteY5829" fmla="*/ 503099 h 4072308"/>
              <a:gd name="connsiteX5830" fmla="*/ 1491901 w 4126207"/>
              <a:gd name="connsiteY5830" fmla="*/ 484049 h 4072308"/>
              <a:gd name="connsiteX5831" fmla="*/ 1491901 w 4126207"/>
              <a:gd name="connsiteY5831" fmla="*/ 483764 h 4072308"/>
              <a:gd name="connsiteX5832" fmla="*/ 1530918 w 4126207"/>
              <a:gd name="connsiteY5832" fmla="*/ 470559 h 4072308"/>
              <a:gd name="connsiteX5833" fmla="*/ 1561159 w 4126207"/>
              <a:gd name="connsiteY5833" fmla="*/ 462857 h 4072308"/>
              <a:gd name="connsiteX5834" fmla="*/ 932452 w 4126207"/>
              <a:gd name="connsiteY5834" fmla="*/ 455759 h 4072308"/>
              <a:gd name="connsiteX5835" fmla="*/ 922953 w 4126207"/>
              <a:gd name="connsiteY5835" fmla="*/ 461720 h 4072308"/>
              <a:gd name="connsiteX5836" fmla="*/ 925720 w 4126207"/>
              <a:gd name="connsiteY5836" fmla="*/ 460247 h 4072308"/>
              <a:gd name="connsiteX5837" fmla="*/ 1407605 w 4126207"/>
              <a:gd name="connsiteY5837" fmla="*/ 453475 h 4072308"/>
              <a:gd name="connsiteX5838" fmla="*/ 1374268 w 4126207"/>
              <a:gd name="connsiteY5838" fmla="*/ 463571 h 4072308"/>
              <a:gd name="connsiteX5839" fmla="*/ 1300258 w 4126207"/>
              <a:gd name="connsiteY5839" fmla="*/ 489860 h 4072308"/>
              <a:gd name="connsiteX5840" fmla="*/ 1328012 w 4126207"/>
              <a:gd name="connsiteY5840" fmla="*/ 468254 h 4072308"/>
              <a:gd name="connsiteX5841" fmla="*/ 1349707 w 4126207"/>
              <a:gd name="connsiteY5841" fmla="*/ 457777 h 4072308"/>
              <a:gd name="connsiteX5842" fmla="*/ 1327469 w 4126207"/>
              <a:gd name="connsiteY5842" fmla="*/ 468447 h 4072308"/>
              <a:gd name="connsiteX5843" fmla="*/ 1299782 w 4126207"/>
              <a:gd name="connsiteY5843" fmla="*/ 490146 h 4072308"/>
              <a:gd name="connsiteX5844" fmla="*/ 1373791 w 4126207"/>
              <a:gd name="connsiteY5844" fmla="*/ 463857 h 4072308"/>
              <a:gd name="connsiteX5845" fmla="*/ 1407129 w 4126207"/>
              <a:gd name="connsiteY5845" fmla="*/ 453760 h 4072308"/>
              <a:gd name="connsiteX5846" fmla="*/ 1403759 w 4126207"/>
              <a:gd name="connsiteY5846" fmla="*/ 458160 h 4072308"/>
              <a:gd name="connsiteX5847" fmla="*/ 1404176 w 4126207"/>
              <a:gd name="connsiteY5847" fmla="*/ 457952 h 4072308"/>
              <a:gd name="connsiteX5848" fmla="*/ 1407605 w 4126207"/>
              <a:gd name="connsiteY5848" fmla="*/ 453475 h 4072308"/>
              <a:gd name="connsiteX5849" fmla="*/ 929300 w 4126207"/>
              <a:gd name="connsiteY5849" fmla="*/ 450577 h 4072308"/>
              <a:gd name="connsiteX5850" fmla="*/ 917159 w 4126207"/>
              <a:gd name="connsiteY5850" fmla="*/ 462671 h 4072308"/>
              <a:gd name="connsiteX5851" fmla="*/ 917155 w 4126207"/>
              <a:gd name="connsiteY5851" fmla="*/ 462834 h 4072308"/>
              <a:gd name="connsiteX5852" fmla="*/ 929164 w 4126207"/>
              <a:gd name="connsiteY5852" fmla="*/ 451093 h 4072308"/>
              <a:gd name="connsiteX5853" fmla="*/ 929166 w 4126207"/>
              <a:gd name="connsiteY5853" fmla="*/ 451092 h 4072308"/>
              <a:gd name="connsiteX5854" fmla="*/ 2482406 w 4126207"/>
              <a:gd name="connsiteY5854" fmla="*/ 445092 h 4072308"/>
              <a:gd name="connsiteX5855" fmla="*/ 2501456 w 4126207"/>
              <a:gd name="connsiteY5855" fmla="*/ 446903 h 4072308"/>
              <a:gd name="connsiteX5856" fmla="*/ 2541556 w 4126207"/>
              <a:gd name="connsiteY5856" fmla="*/ 459761 h 4072308"/>
              <a:gd name="connsiteX5857" fmla="*/ 2607088 w 4126207"/>
              <a:gd name="connsiteY5857" fmla="*/ 490813 h 4072308"/>
              <a:gd name="connsiteX5858" fmla="*/ 2576322 w 4126207"/>
              <a:gd name="connsiteY5858" fmla="*/ 477953 h 4072308"/>
              <a:gd name="connsiteX5859" fmla="*/ 2542604 w 4126207"/>
              <a:gd name="connsiteY5859" fmla="*/ 466714 h 4072308"/>
              <a:gd name="connsiteX5860" fmla="*/ 2482406 w 4126207"/>
              <a:gd name="connsiteY5860" fmla="*/ 445092 h 4072308"/>
              <a:gd name="connsiteX5861" fmla="*/ 1559186 w 4126207"/>
              <a:gd name="connsiteY5861" fmla="*/ 444981 h 4072308"/>
              <a:gd name="connsiteX5862" fmla="*/ 1539979 w 4126207"/>
              <a:gd name="connsiteY5862" fmla="*/ 453237 h 4072308"/>
              <a:gd name="connsiteX5863" fmla="*/ 1509713 w 4126207"/>
              <a:gd name="connsiteY5863" fmla="*/ 463761 h 4072308"/>
              <a:gd name="connsiteX5864" fmla="*/ 1469232 w 4126207"/>
              <a:gd name="connsiteY5864" fmla="*/ 478335 h 4072308"/>
              <a:gd name="connsiteX5865" fmla="*/ 1451325 w 4126207"/>
              <a:gd name="connsiteY5865" fmla="*/ 486622 h 4072308"/>
              <a:gd name="connsiteX5866" fmla="*/ 1451525 w 4126207"/>
              <a:gd name="connsiteY5866" fmla="*/ 486697 h 4072308"/>
              <a:gd name="connsiteX5867" fmla="*/ 1468565 w 4126207"/>
              <a:gd name="connsiteY5867" fmla="*/ 478811 h 4072308"/>
              <a:gd name="connsiteX5868" fmla="*/ 1509046 w 4126207"/>
              <a:gd name="connsiteY5868" fmla="*/ 464238 h 4072308"/>
              <a:gd name="connsiteX5869" fmla="*/ 1559148 w 4126207"/>
              <a:gd name="connsiteY5869" fmla="*/ 445188 h 4072308"/>
              <a:gd name="connsiteX5870" fmla="*/ 2104669 w 4126207"/>
              <a:gd name="connsiteY5870" fmla="*/ 441574 h 4072308"/>
              <a:gd name="connsiteX5871" fmla="*/ 2089348 w 4126207"/>
              <a:gd name="connsiteY5871" fmla="*/ 442703 h 4072308"/>
              <a:gd name="connsiteX5872" fmla="*/ 2040351 w 4126207"/>
              <a:gd name="connsiteY5872" fmla="*/ 445568 h 4072308"/>
              <a:gd name="connsiteX5873" fmla="*/ 2040213 w 4126207"/>
              <a:gd name="connsiteY5873" fmla="*/ 445574 h 4072308"/>
              <a:gd name="connsiteX5874" fmla="*/ 2041726 w 4126207"/>
              <a:gd name="connsiteY5874" fmla="*/ 445745 h 4072308"/>
              <a:gd name="connsiteX5875" fmla="*/ 2049218 w 4126207"/>
              <a:gd name="connsiteY5875" fmla="*/ 444470 h 4072308"/>
              <a:gd name="connsiteX5876" fmla="*/ 2103787 w 4126207"/>
              <a:gd name="connsiteY5876" fmla="*/ 442140 h 4072308"/>
              <a:gd name="connsiteX5877" fmla="*/ 2170462 w 4126207"/>
              <a:gd name="connsiteY5877" fmla="*/ 445188 h 4072308"/>
              <a:gd name="connsiteX5878" fmla="*/ 2199703 w 4126207"/>
              <a:gd name="connsiteY5878" fmla="*/ 446617 h 4072308"/>
              <a:gd name="connsiteX5879" fmla="*/ 2226469 w 4126207"/>
              <a:gd name="connsiteY5879" fmla="*/ 447854 h 4072308"/>
              <a:gd name="connsiteX5880" fmla="*/ 2327815 w 4126207"/>
              <a:gd name="connsiteY5880" fmla="*/ 465190 h 4072308"/>
              <a:gd name="connsiteX5881" fmla="*/ 2339876 w 4126207"/>
              <a:gd name="connsiteY5881" fmla="*/ 468786 h 4072308"/>
              <a:gd name="connsiteX5882" fmla="*/ 2356359 w 4126207"/>
              <a:gd name="connsiteY5882" fmla="*/ 473099 h 4072308"/>
              <a:gd name="connsiteX5883" fmla="*/ 2357020 w 4126207"/>
              <a:gd name="connsiteY5883" fmla="*/ 472602 h 4072308"/>
              <a:gd name="connsiteX5884" fmla="*/ 2340258 w 4126207"/>
              <a:gd name="connsiteY5884" fmla="*/ 468214 h 4072308"/>
              <a:gd name="connsiteX5885" fmla="*/ 2328197 w 4126207"/>
              <a:gd name="connsiteY5885" fmla="*/ 464619 h 4072308"/>
              <a:gd name="connsiteX5886" fmla="*/ 2227232 w 4126207"/>
              <a:gd name="connsiteY5886" fmla="*/ 447283 h 4072308"/>
              <a:gd name="connsiteX5887" fmla="*/ 2200466 w 4126207"/>
              <a:gd name="connsiteY5887" fmla="*/ 446045 h 4072308"/>
              <a:gd name="connsiteX5888" fmla="*/ 2171224 w 4126207"/>
              <a:gd name="connsiteY5888" fmla="*/ 444616 h 4072308"/>
              <a:gd name="connsiteX5889" fmla="*/ 1251145 w 4126207"/>
              <a:gd name="connsiteY5889" fmla="*/ 434757 h 4072308"/>
              <a:gd name="connsiteX5890" fmla="*/ 1226629 w 4126207"/>
              <a:gd name="connsiteY5890" fmla="*/ 442330 h 4072308"/>
              <a:gd name="connsiteX5891" fmla="*/ 1122426 w 4126207"/>
              <a:gd name="connsiteY5891" fmla="*/ 497575 h 4072308"/>
              <a:gd name="connsiteX5892" fmla="*/ 1079052 w 4126207"/>
              <a:gd name="connsiteY5892" fmla="*/ 525161 h 4072308"/>
              <a:gd name="connsiteX5893" fmla="*/ 1056665 w 4126207"/>
              <a:gd name="connsiteY5893" fmla="*/ 535263 h 4072308"/>
              <a:gd name="connsiteX5894" fmla="*/ 1055751 w 4126207"/>
              <a:gd name="connsiteY5894" fmla="*/ 535960 h 4072308"/>
              <a:gd name="connsiteX5895" fmla="*/ 1011841 w 4126207"/>
              <a:gd name="connsiteY5895" fmla="*/ 566821 h 4072308"/>
              <a:gd name="connsiteX5896" fmla="*/ 1010984 w 4126207"/>
              <a:gd name="connsiteY5896" fmla="*/ 565774 h 4072308"/>
              <a:gd name="connsiteX5897" fmla="*/ 1026453 w 4126207"/>
              <a:gd name="connsiteY5897" fmla="*/ 552394 h 4072308"/>
              <a:gd name="connsiteX5898" fmla="*/ 1011079 w 4126207"/>
              <a:gd name="connsiteY5898" fmla="*/ 565393 h 4072308"/>
              <a:gd name="connsiteX5899" fmla="*/ 996601 w 4126207"/>
              <a:gd name="connsiteY5899" fmla="*/ 575585 h 4072308"/>
              <a:gd name="connsiteX5900" fmla="*/ 982790 w 4126207"/>
              <a:gd name="connsiteY5900" fmla="*/ 585111 h 4072308"/>
              <a:gd name="connsiteX5901" fmla="*/ 970312 w 4126207"/>
              <a:gd name="connsiteY5901" fmla="*/ 594635 h 4072308"/>
              <a:gd name="connsiteX5902" fmla="*/ 947452 w 4126207"/>
              <a:gd name="connsiteY5902" fmla="*/ 612162 h 4072308"/>
              <a:gd name="connsiteX5903" fmla="*/ 910971 w 4126207"/>
              <a:gd name="connsiteY5903" fmla="*/ 642260 h 4072308"/>
              <a:gd name="connsiteX5904" fmla="*/ 910486 w 4126207"/>
              <a:gd name="connsiteY5904" fmla="*/ 642811 h 4072308"/>
              <a:gd name="connsiteX5905" fmla="*/ 946595 w 4126207"/>
              <a:gd name="connsiteY5905" fmla="*/ 613018 h 4072308"/>
              <a:gd name="connsiteX5906" fmla="*/ 969455 w 4126207"/>
              <a:gd name="connsiteY5906" fmla="*/ 595492 h 4072308"/>
              <a:gd name="connsiteX5907" fmla="*/ 981933 w 4126207"/>
              <a:gd name="connsiteY5907" fmla="*/ 585967 h 4072308"/>
              <a:gd name="connsiteX5908" fmla="*/ 995744 w 4126207"/>
              <a:gd name="connsiteY5908" fmla="*/ 576442 h 4072308"/>
              <a:gd name="connsiteX5909" fmla="*/ 1010222 w 4126207"/>
              <a:gd name="connsiteY5909" fmla="*/ 566251 h 4072308"/>
              <a:gd name="connsiteX5910" fmla="*/ 1011080 w 4126207"/>
              <a:gd name="connsiteY5910" fmla="*/ 567298 h 4072308"/>
              <a:gd name="connsiteX5911" fmla="*/ 962407 w 4126207"/>
              <a:gd name="connsiteY5911" fmla="*/ 613495 h 4072308"/>
              <a:gd name="connsiteX5912" fmla="*/ 946411 w 4126207"/>
              <a:gd name="connsiteY5912" fmla="*/ 627594 h 4072308"/>
              <a:gd name="connsiteX5913" fmla="*/ 943772 w 4126207"/>
              <a:gd name="connsiteY5913" fmla="*/ 629885 h 4072308"/>
              <a:gd name="connsiteX5914" fmla="*/ 943510 w 4126207"/>
              <a:gd name="connsiteY5914" fmla="*/ 630152 h 4072308"/>
              <a:gd name="connsiteX5915" fmla="*/ 938606 w 4126207"/>
              <a:gd name="connsiteY5915" fmla="*/ 634473 h 4072308"/>
              <a:gd name="connsiteX5916" fmla="*/ 936022 w 4126207"/>
              <a:gd name="connsiteY5916" fmla="*/ 640164 h 4072308"/>
              <a:gd name="connsiteX5917" fmla="*/ 936435 w 4126207"/>
              <a:gd name="connsiteY5917" fmla="*/ 639870 h 4072308"/>
              <a:gd name="connsiteX5918" fmla="*/ 934060 w 4126207"/>
              <a:gd name="connsiteY5918" fmla="*/ 639730 h 4072308"/>
              <a:gd name="connsiteX5919" fmla="*/ 943510 w 4126207"/>
              <a:gd name="connsiteY5919" fmla="*/ 630152 h 4072308"/>
              <a:gd name="connsiteX5920" fmla="*/ 946411 w 4126207"/>
              <a:gd name="connsiteY5920" fmla="*/ 627594 h 4072308"/>
              <a:gd name="connsiteX5921" fmla="*/ 962978 w 4126207"/>
              <a:gd name="connsiteY5921" fmla="*/ 613209 h 4072308"/>
              <a:gd name="connsiteX5922" fmla="*/ 1011651 w 4126207"/>
              <a:gd name="connsiteY5922" fmla="*/ 567013 h 4072308"/>
              <a:gd name="connsiteX5923" fmla="*/ 1055561 w 4126207"/>
              <a:gd name="connsiteY5923" fmla="*/ 536152 h 4072308"/>
              <a:gd name="connsiteX5924" fmla="*/ 1122236 w 4126207"/>
              <a:gd name="connsiteY5924" fmla="*/ 498051 h 4072308"/>
              <a:gd name="connsiteX5925" fmla="*/ 1226439 w 4126207"/>
              <a:gd name="connsiteY5925" fmla="*/ 442807 h 4072308"/>
              <a:gd name="connsiteX5926" fmla="*/ 1250955 w 4126207"/>
              <a:gd name="connsiteY5926" fmla="*/ 435234 h 4072308"/>
              <a:gd name="connsiteX5927" fmla="*/ 1256731 w 4126207"/>
              <a:gd name="connsiteY5927" fmla="*/ 437343 h 4072308"/>
              <a:gd name="connsiteX5928" fmla="*/ 1257014 w 4126207"/>
              <a:gd name="connsiteY5928" fmla="*/ 436901 h 4072308"/>
              <a:gd name="connsiteX5929" fmla="*/ 1251145 w 4126207"/>
              <a:gd name="connsiteY5929" fmla="*/ 434757 h 4072308"/>
              <a:gd name="connsiteX5930" fmla="*/ 1353694 w 4126207"/>
              <a:gd name="connsiteY5930" fmla="*/ 426103 h 4072308"/>
              <a:gd name="connsiteX5931" fmla="*/ 1305688 w 4126207"/>
              <a:gd name="connsiteY5931" fmla="*/ 445092 h 4072308"/>
              <a:gd name="connsiteX5932" fmla="*/ 1290257 w 4126207"/>
              <a:gd name="connsiteY5932" fmla="*/ 451760 h 4072308"/>
              <a:gd name="connsiteX5933" fmla="*/ 1275208 w 4126207"/>
              <a:gd name="connsiteY5933" fmla="*/ 458904 h 4072308"/>
              <a:gd name="connsiteX5934" fmla="*/ 1246633 w 4126207"/>
              <a:gd name="connsiteY5934" fmla="*/ 472143 h 4072308"/>
              <a:gd name="connsiteX5935" fmla="*/ 1224318 w 4126207"/>
              <a:gd name="connsiteY5935" fmla="*/ 482864 h 4072308"/>
              <a:gd name="connsiteX5936" fmla="*/ 1224227 w 4126207"/>
              <a:gd name="connsiteY5936" fmla="*/ 482912 h 4072308"/>
              <a:gd name="connsiteX5937" fmla="*/ 1246442 w 4126207"/>
              <a:gd name="connsiteY5937" fmla="*/ 472239 h 4072308"/>
              <a:gd name="connsiteX5938" fmla="*/ 1275017 w 4126207"/>
              <a:gd name="connsiteY5938" fmla="*/ 458999 h 4072308"/>
              <a:gd name="connsiteX5939" fmla="*/ 1290066 w 4126207"/>
              <a:gd name="connsiteY5939" fmla="*/ 451856 h 4072308"/>
              <a:gd name="connsiteX5940" fmla="*/ 1305497 w 4126207"/>
              <a:gd name="connsiteY5940" fmla="*/ 445188 h 4072308"/>
              <a:gd name="connsiteX5941" fmla="*/ 1327214 w 4126207"/>
              <a:gd name="connsiteY5941" fmla="*/ 442426 h 4072308"/>
              <a:gd name="connsiteX5942" fmla="*/ 1311117 w 4126207"/>
              <a:gd name="connsiteY5942" fmla="*/ 461000 h 4072308"/>
              <a:gd name="connsiteX5943" fmla="*/ 1319308 w 4126207"/>
              <a:gd name="connsiteY5943" fmla="*/ 465763 h 4072308"/>
              <a:gd name="connsiteX5944" fmla="*/ 1301592 w 4126207"/>
              <a:gd name="connsiteY5944" fmla="*/ 475287 h 4072308"/>
              <a:gd name="connsiteX5945" fmla="*/ 1285590 w 4126207"/>
              <a:gd name="connsiteY5945" fmla="*/ 484813 h 4072308"/>
              <a:gd name="connsiteX5946" fmla="*/ 1254348 w 4126207"/>
              <a:gd name="connsiteY5946" fmla="*/ 504624 h 4072308"/>
              <a:gd name="connsiteX5947" fmla="*/ 1171861 w 4126207"/>
              <a:gd name="connsiteY5947" fmla="*/ 555868 h 4072308"/>
              <a:gd name="connsiteX5948" fmla="*/ 1145037 w 4126207"/>
              <a:gd name="connsiteY5948" fmla="*/ 573323 h 4072308"/>
              <a:gd name="connsiteX5949" fmla="*/ 1121140 w 4126207"/>
              <a:gd name="connsiteY5949" fmla="*/ 587692 h 4072308"/>
              <a:gd name="connsiteX5950" fmla="*/ 1121189 w 4126207"/>
              <a:gd name="connsiteY5950" fmla="*/ 587682 h 4072308"/>
              <a:gd name="connsiteX5951" fmla="*/ 1172052 w 4126207"/>
              <a:gd name="connsiteY5951" fmla="*/ 555773 h 4072308"/>
              <a:gd name="connsiteX5952" fmla="*/ 1254539 w 4126207"/>
              <a:gd name="connsiteY5952" fmla="*/ 504528 h 4072308"/>
              <a:gd name="connsiteX5953" fmla="*/ 1285781 w 4126207"/>
              <a:gd name="connsiteY5953" fmla="*/ 484717 h 4072308"/>
              <a:gd name="connsiteX5954" fmla="*/ 1301783 w 4126207"/>
              <a:gd name="connsiteY5954" fmla="*/ 475191 h 4072308"/>
              <a:gd name="connsiteX5955" fmla="*/ 1319499 w 4126207"/>
              <a:gd name="connsiteY5955" fmla="*/ 465667 h 4072308"/>
              <a:gd name="connsiteX5956" fmla="*/ 1311308 w 4126207"/>
              <a:gd name="connsiteY5956" fmla="*/ 460904 h 4072308"/>
              <a:gd name="connsiteX5957" fmla="*/ 1327405 w 4126207"/>
              <a:gd name="connsiteY5957" fmla="*/ 442330 h 4072308"/>
              <a:gd name="connsiteX5958" fmla="*/ 1353694 w 4126207"/>
              <a:gd name="connsiteY5958" fmla="*/ 426103 h 4072308"/>
              <a:gd name="connsiteX5959" fmla="*/ 1213390 w 4126207"/>
              <a:gd name="connsiteY5959" fmla="*/ 424423 h 4072308"/>
              <a:gd name="connsiteX5960" fmla="*/ 1199335 w 4126207"/>
              <a:gd name="connsiteY5960" fmla="*/ 432767 h 4072308"/>
              <a:gd name="connsiteX5961" fmla="*/ 1193810 w 4126207"/>
              <a:gd name="connsiteY5961" fmla="*/ 436252 h 4072308"/>
              <a:gd name="connsiteX5962" fmla="*/ 1182011 w 4126207"/>
              <a:gd name="connsiteY5962" fmla="*/ 446259 h 4072308"/>
              <a:gd name="connsiteX5963" fmla="*/ 1182140 w 4126207"/>
              <a:gd name="connsiteY5963" fmla="*/ 446244 h 4072308"/>
              <a:gd name="connsiteX5964" fmla="*/ 1183483 w 4126207"/>
              <a:gd name="connsiteY5964" fmla="*/ 444198 h 4072308"/>
              <a:gd name="connsiteX5965" fmla="*/ 1213390 w 4126207"/>
              <a:gd name="connsiteY5965" fmla="*/ 424423 h 4072308"/>
              <a:gd name="connsiteX5966" fmla="*/ 2006187 w 4126207"/>
              <a:gd name="connsiteY5966" fmla="*/ 422145 h 4072308"/>
              <a:gd name="connsiteX5967" fmla="*/ 2006918 w 4126207"/>
              <a:gd name="connsiteY5967" fmla="*/ 422518 h 4072308"/>
              <a:gd name="connsiteX5968" fmla="*/ 2013966 w 4126207"/>
              <a:gd name="connsiteY5968" fmla="*/ 424327 h 4072308"/>
              <a:gd name="connsiteX5969" fmla="*/ 2040446 w 4126207"/>
              <a:gd name="connsiteY5969" fmla="*/ 424327 h 4072308"/>
              <a:gd name="connsiteX5970" fmla="*/ 2086928 w 4126207"/>
              <a:gd name="connsiteY5970" fmla="*/ 423186 h 4072308"/>
              <a:gd name="connsiteX5971" fmla="*/ 2110836 w 4126207"/>
              <a:gd name="connsiteY5971" fmla="*/ 422613 h 4072308"/>
              <a:gd name="connsiteX5972" fmla="*/ 2137125 w 4126207"/>
              <a:gd name="connsiteY5972" fmla="*/ 423662 h 4072308"/>
              <a:gd name="connsiteX5973" fmla="*/ 2194275 w 4126207"/>
              <a:gd name="connsiteY5973" fmla="*/ 427947 h 4072308"/>
              <a:gd name="connsiteX5974" fmla="*/ 2234661 w 4126207"/>
              <a:gd name="connsiteY5974" fmla="*/ 436519 h 4072308"/>
              <a:gd name="connsiteX5975" fmla="*/ 2171701 w 4126207"/>
              <a:gd name="connsiteY5975" fmla="*/ 435091 h 4072308"/>
              <a:gd name="connsiteX5976" fmla="*/ 2125219 w 4126207"/>
              <a:gd name="connsiteY5976" fmla="*/ 435662 h 4072308"/>
              <a:gd name="connsiteX5977" fmla="*/ 2087976 w 4126207"/>
              <a:gd name="connsiteY5977" fmla="*/ 434900 h 4072308"/>
              <a:gd name="connsiteX5978" fmla="*/ 2079403 w 4126207"/>
              <a:gd name="connsiteY5978" fmla="*/ 436329 h 4072308"/>
              <a:gd name="connsiteX5979" fmla="*/ 2079827 w 4126207"/>
              <a:gd name="connsiteY5979" fmla="*/ 436417 h 4072308"/>
              <a:gd name="connsiteX5980" fmla="*/ 2087214 w 4126207"/>
              <a:gd name="connsiteY5980" fmla="*/ 435186 h 4072308"/>
              <a:gd name="connsiteX5981" fmla="*/ 2124457 w 4126207"/>
              <a:gd name="connsiteY5981" fmla="*/ 435948 h 4072308"/>
              <a:gd name="connsiteX5982" fmla="*/ 2170939 w 4126207"/>
              <a:gd name="connsiteY5982" fmla="*/ 435377 h 4072308"/>
              <a:gd name="connsiteX5983" fmla="*/ 2233899 w 4126207"/>
              <a:gd name="connsiteY5983" fmla="*/ 436806 h 4072308"/>
              <a:gd name="connsiteX5984" fmla="*/ 2265807 w 4126207"/>
              <a:gd name="connsiteY5984" fmla="*/ 440901 h 4072308"/>
              <a:gd name="connsiteX5985" fmla="*/ 2266493 w 4126207"/>
              <a:gd name="connsiteY5985" fmla="*/ 438314 h 4072308"/>
              <a:gd name="connsiteX5986" fmla="*/ 2265938 w 4126207"/>
              <a:gd name="connsiteY5986" fmla="*/ 435555 h 4072308"/>
              <a:gd name="connsiteX5987" fmla="*/ 2265878 w 4126207"/>
              <a:gd name="connsiteY5987" fmla="*/ 435535 h 4072308"/>
              <a:gd name="connsiteX5988" fmla="*/ 2266303 w 4126207"/>
              <a:gd name="connsiteY5988" fmla="*/ 437646 h 4072308"/>
              <a:gd name="connsiteX5989" fmla="*/ 2265617 w 4126207"/>
              <a:gd name="connsiteY5989" fmla="*/ 440234 h 4072308"/>
              <a:gd name="connsiteX5990" fmla="*/ 2233899 w 4126207"/>
              <a:gd name="connsiteY5990" fmla="*/ 436140 h 4072308"/>
              <a:gd name="connsiteX5991" fmla="*/ 2193513 w 4126207"/>
              <a:gd name="connsiteY5991" fmla="*/ 427566 h 4072308"/>
              <a:gd name="connsiteX5992" fmla="*/ 2136363 w 4126207"/>
              <a:gd name="connsiteY5992" fmla="*/ 423280 h 4072308"/>
              <a:gd name="connsiteX5993" fmla="*/ 2110074 w 4126207"/>
              <a:gd name="connsiteY5993" fmla="*/ 422232 h 4072308"/>
              <a:gd name="connsiteX5994" fmla="*/ 2086166 w 4126207"/>
              <a:gd name="connsiteY5994" fmla="*/ 422804 h 4072308"/>
              <a:gd name="connsiteX5995" fmla="*/ 2039684 w 4126207"/>
              <a:gd name="connsiteY5995" fmla="*/ 423947 h 4072308"/>
              <a:gd name="connsiteX5996" fmla="*/ 2013205 w 4126207"/>
              <a:gd name="connsiteY5996" fmla="*/ 423947 h 4072308"/>
              <a:gd name="connsiteX5997" fmla="*/ 1516172 w 4126207"/>
              <a:gd name="connsiteY5997" fmla="*/ 421978 h 4072308"/>
              <a:gd name="connsiteX5998" fmla="*/ 1507046 w 4126207"/>
              <a:gd name="connsiteY5998" fmla="*/ 425375 h 4072308"/>
              <a:gd name="connsiteX5999" fmla="*/ 1467517 w 4126207"/>
              <a:gd name="connsiteY5999" fmla="*/ 440139 h 4072308"/>
              <a:gd name="connsiteX6000" fmla="*/ 1432751 w 4126207"/>
              <a:gd name="connsiteY6000" fmla="*/ 452807 h 4072308"/>
              <a:gd name="connsiteX6001" fmla="*/ 1368076 w 4126207"/>
              <a:gd name="connsiteY6001" fmla="*/ 478431 h 4072308"/>
              <a:gd name="connsiteX6002" fmla="*/ 1352455 w 4126207"/>
              <a:gd name="connsiteY6002" fmla="*/ 484240 h 4072308"/>
              <a:gd name="connsiteX6003" fmla="*/ 1355334 w 4126207"/>
              <a:gd name="connsiteY6003" fmla="*/ 481308 h 4072308"/>
              <a:gd name="connsiteX6004" fmla="*/ 1355099 w 4126207"/>
              <a:gd name="connsiteY6004" fmla="*/ 481418 h 4072308"/>
              <a:gd name="connsiteX6005" fmla="*/ 1351979 w 4126207"/>
              <a:gd name="connsiteY6005" fmla="*/ 484527 h 4072308"/>
              <a:gd name="connsiteX6006" fmla="*/ 1367600 w 4126207"/>
              <a:gd name="connsiteY6006" fmla="*/ 478717 h 4072308"/>
              <a:gd name="connsiteX6007" fmla="*/ 1432275 w 4126207"/>
              <a:gd name="connsiteY6007" fmla="*/ 453093 h 4072308"/>
              <a:gd name="connsiteX6008" fmla="*/ 1467041 w 4126207"/>
              <a:gd name="connsiteY6008" fmla="*/ 440425 h 4072308"/>
              <a:gd name="connsiteX6009" fmla="*/ 1506570 w 4126207"/>
              <a:gd name="connsiteY6009" fmla="*/ 425661 h 4072308"/>
              <a:gd name="connsiteX6010" fmla="*/ 2566161 w 4126207"/>
              <a:gd name="connsiteY6010" fmla="*/ 420113 h 4072308"/>
              <a:gd name="connsiteX6011" fmla="*/ 2577848 w 4126207"/>
              <a:gd name="connsiteY6011" fmla="*/ 425041 h 4072308"/>
              <a:gd name="connsiteX6012" fmla="*/ 2605278 w 4126207"/>
              <a:gd name="connsiteY6012" fmla="*/ 434329 h 4072308"/>
              <a:gd name="connsiteX6013" fmla="*/ 2640711 w 4126207"/>
              <a:gd name="connsiteY6013" fmla="*/ 446713 h 4072308"/>
              <a:gd name="connsiteX6014" fmla="*/ 2671001 w 4126207"/>
              <a:gd name="connsiteY6014" fmla="*/ 456237 h 4072308"/>
              <a:gd name="connsiteX6015" fmla="*/ 2696623 w 4126207"/>
              <a:gd name="connsiteY6015" fmla="*/ 464714 h 4072308"/>
              <a:gd name="connsiteX6016" fmla="*/ 2709863 w 4126207"/>
              <a:gd name="connsiteY6016" fmla="*/ 464714 h 4072308"/>
              <a:gd name="connsiteX6017" fmla="*/ 2709265 w 4126207"/>
              <a:gd name="connsiteY6017" fmla="*/ 464361 h 4072308"/>
              <a:gd name="connsiteX6018" fmla="*/ 2709946 w 4126207"/>
              <a:gd name="connsiteY6018" fmla="*/ 466059 h 4072308"/>
              <a:gd name="connsiteX6019" fmla="*/ 2695289 w 4126207"/>
              <a:gd name="connsiteY6019" fmla="*/ 462523 h 4072308"/>
              <a:gd name="connsiteX6020" fmla="*/ 2669667 w 4126207"/>
              <a:gd name="connsiteY6020" fmla="*/ 454045 h 4072308"/>
              <a:gd name="connsiteX6021" fmla="*/ 2639377 w 4126207"/>
              <a:gd name="connsiteY6021" fmla="*/ 444520 h 4072308"/>
              <a:gd name="connsiteX6022" fmla="*/ 2603944 w 4126207"/>
              <a:gd name="connsiteY6022" fmla="*/ 432138 h 4072308"/>
              <a:gd name="connsiteX6023" fmla="*/ 2210944 w 4126207"/>
              <a:gd name="connsiteY6023" fmla="*/ 418995 h 4072308"/>
              <a:gd name="connsiteX6024" fmla="*/ 2203300 w 4126207"/>
              <a:gd name="connsiteY6024" fmla="*/ 420804 h 4072308"/>
              <a:gd name="connsiteX6025" fmla="*/ 2203470 w 4126207"/>
              <a:gd name="connsiteY6025" fmla="*/ 420843 h 4072308"/>
              <a:gd name="connsiteX6026" fmla="*/ 2203445 w 4126207"/>
              <a:gd name="connsiteY6026" fmla="*/ 420029 h 4072308"/>
              <a:gd name="connsiteX6027" fmla="*/ 2211133 w 4126207"/>
              <a:gd name="connsiteY6027" fmla="*/ 419660 h 4072308"/>
              <a:gd name="connsiteX6028" fmla="*/ 2256473 w 4126207"/>
              <a:gd name="connsiteY6028" fmla="*/ 423566 h 4072308"/>
              <a:gd name="connsiteX6029" fmla="*/ 2298668 w 4126207"/>
              <a:gd name="connsiteY6029" fmla="*/ 431757 h 4072308"/>
              <a:gd name="connsiteX6030" fmla="*/ 2346293 w 4126207"/>
              <a:gd name="connsiteY6030" fmla="*/ 442997 h 4072308"/>
              <a:gd name="connsiteX6031" fmla="*/ 2401824 w 4126207"/>
              <a:gd name="connsiteY6031" fmla="*/ 456237 h 4072308"/>
              <a:gd name="connsiteX6032" fmla="*/ 2442305 w 4126207"/>
              <a:gd name="connsiteY6032" fmla="*/ 468333 h 4072308"/>
              <a:gd name="connsiteX6033" fmla="*/ 2464017 w 4126207"/>
              <a:gd name="connsiteY6033" fmla="*/ 478523 h 4072308"/>
              <a:gd name="connsiteX6034" fmla="*/ 2463832 w 4126207"/>
              <a:gd name="connsiteY6034" fmla="*/ 477858 h 4072308"/>
              <a:gd name="connsiteX6035" fmla="*/ 2442115 w 4126207"/>
              <a:gd name="connsiteY6035" fmla="*/ 467666 h 4072308"/>
              <a:gd name="connsiteX6036" fmla="*/ 2401634 w 4126207"/>
              <a:gd name="connsiteY6036" fmla="*/ 455570 h 4072308"/>
              <a:gd name="connsiteX6037" fmla="*/ 2346103 w 4126207"/>
              <a:gd name="connsiteY6037" fmla="*/ 442330 h 4072308"/>
              <a:gd name="connsiteX6038" fmla="*/ 2298478 w 4126207"/>
              <a:gd name="connsiteY6038" fmla="*/ 431091 h 4072308"/>
              <a:gd name="connsiteX6039" fmla="*/ 2256282 w 4126207"/>
              <a:gd name="connsiteY6039" fmla="*/ 422899 h 4072308"/>
              <a:gd name="connsiteX6040" fmla="*/ 2210944 w 4126207"/>
              <a:gd name="connsiteY6040" fmla="*/ 418995 h 4072308"/>
              <a:gd name="connsiteX6041" fmla="*/ 1939672 w 4126207"/>
              <a:gd name="connsiteY6041" fmla="*/ 418613 h 4072308"/>
              <a:gd name="connsiteX6042" fmla="*/ 1899857 w 4126207"/>
              <a:gd name="connsiteY6042" fmla="*/ 419375 h 4072308"/>
              <a:gd name="connsiteX6043" fmla="*/ 1859280 w 4126207"/>
              <a:gd name="connsiteY6043" fmla="*/ 420518 h 4072308"/>
              <a:gd name="connsiteX6044" fmla="*/ 1814989 w 4126207"/>
              <a:gd name="connsiteY6044" fmla="*/ 424614 h 4072308"/>
              <a:gd name="connsiteX6045" fmla="*/ 1781556 w 4126207"/>
              <a:gd name="connsiteY6045" fmla="*/ 427853 h 4072308"/>
              <a:gd name="connsiteX6046" fmla="*/ 1770710 w 4126207"/>
              <a:gd name="connsiteY6046" fmla="*/ 428710 h 4072308"/>
              <a:gd name="connsiteX6047" fmla="*/ 1767070 w 4126207"/>
              <a:gd name="connsiteY6047" fmla="*/ 427968 h 4072308"/>
              <a:gd name="connsiteX6048" fmla="*/ 1767269 w 4126207"/>
              <a:gd name="connsiteY6048" fmla="*/ 428233 h 4072308"/>
              <a:gd name="connsiteX6049" fmla="*/ 1782319 w 4126207"/>
              <a:gd name="connsiteY6049" fmla="*/ 428233 h 4072308"/>
              <a:gd name="connsiteX6050" fmla="*/ 1815751 w 4126207"/>
              <a:gd name="connsiteY6050" fmla="*/ 424995 h 4072308"/>
              <a:gd name="connsiteX6051" fmla="*/ 1860043 w 4126207"/>
              <a:gd name="connsiteY6051" fmla="*/ 420898 h 4072308"/>
              <a:gd name="connsiteX6052" fmla="*/ 1900619 w 4126207"/>
              <a:gd name="connsiteY6052" fmla="*/ 419755 h 4072308"/>
              <a:gd name="connsiteX6053" fmla="*/ 1940434 w 4126207"/>
              <a:gd name="connsiteY6053" fmla="*/ 418993 h 4072308"/>
              <a:gd name="connsiteX6054" fmla="*/ 1982915 w 4126207"/>
              <a:gd name="connsiteY6054" fmla="*/ 418993 h 4072308"/>
              <a:gd name="connsiteX6055" fmla="*/ 1995506 w 4126207"/>
              <a:gd name="connsiteY6055" fmla="*/ 419316 h 4072308"/>
              <a:gd name="connsiteX6056" fmla="*/ 2002252 w 4126207"/>
              <a:gd name="connsiteY6056" fmla="*/ 420146 h 4072308"/>
              <a:gd name="connsiteX6057" fmla="*/ 2001513 w 4126207"/>
              <a:gd name="connsiteY6057" fmla="*/ 419769 h 4072308"/>
              <a:gd name="connsiteX6058" fmla="*/ 1982153 w 4126207"/>
              <a:gd name="connsiteY6058" fmla="*/ 418613 h 4072308"/>
              <a:gd name="connsiteX6059" fmla="*/ 1939672 w 4126207"/>
              <a:gd name="connsiteY6059" fmla="*/ 418613 h 4072308"/>
              <a:gd name="connsiteX6060" fmla="*/ 1418002 w 4126207"/>
              <a:gd name="connsiteY6060" fmla="*/ 417749 h 4072308"/>
              <a:gd name="connsiteX6061" fmla="*/ 1417987 w 4126207"/>
              <a:gd name="connsiteY6061" fmla="*/ 417756 h 4072308"/>
              <a:gd name="connsiteX6062" fmla="*/ 1405510 w 4126207"/>
              <a:gd name="connsiteY6062" fmla="*/ 428614 h 4072308"/>
              <a:gd name="connsiteX6063" fmla="*/ 1398355 w 4126207"/>
              <a:gd name="connsiteY6063" fmla="*/ 435234 h 4072308"/>
              <a:gd name="connsiteX6064" fmla="*/ 1375606 w 4126207"/>
              <a:gd name="connsiteY6064" fmla="*/ 445562 h 4072308"/>
              <a:gd name="connsiteX6065" fmla="*/ 1398973 w 4126207"/>
              <a:gd name="connsiteY6065" fmla="*/ 435163 h 4072308"/>
              <a:gd name="connsiteX6066" fmla="*/ 1405986 w 4126207"/>
              <a:gd name="connsiteY6066" fmla="*/ 428329 h 4072308"/>
              <a:gd name="connsiteX6067" fmla="*/ 1405867 w 4126207"/>
              <a:gd name="connsiteY6067" fmla="*/ 425078 h 4072308"/>
              <a:gd name="connsiteX6068" fmla="*/ 2349247 w 4126207"/>
              <a:gd name="connsiteY6068" fmla="*/ 415850 h 4072308"/>
              <a:gd name="connsiteX6069" fmla="*/ 2334578 w 4126207"/>
              <a:gd name="connsiteY6069" fmla="*/ 420232 h 4072308"/>
              <a:gd name="connsiteX6070" fmla="*/ 2312861 w 4126207"/>
              <a:gd name="connsiteY6070" fmla="*/ 423852 h 4072308"/>
              <a:gd name="connsiteX6071" fmla="*/ 2294682 w 4126207"/>
              <a:gd name="connsiteY6071" fmla="*/ 423426 h 4072308"/>
              <a:gd name="connsiteX6072" fmla="*/ 2296346 w 4126207"/>
              <a:gd name="connsiteY6072" fmla="*/ 424593 h 4072308"/>
              <a:gd name="connsiteX6073" fmla="*/ 2313527 w 4126207"/>
              <a:gd name="connsiteY6073" fmla="*/ 424995 h 4072308"/>
              <a:gd name="connsiteX6074" fmla="*/ 2335244 w 4126207"/>
              <a:gd name="connsiteY6074" fmla="*/ 421375 h 4072308"/>
              <a:gd name="connsiteX6075" fmla="*/ 2349913 w 4126207"/>
              <a:gd name="connsiteY6075" fmla="*/ 416994 h 4072308"/>
              <a:gd name="connsiteX6076" fmla="*/ 2418397 w 4126207"/>
              <a:gd name="connsiteY6076" fmla="*/ 428805 h 4072308"/>
              <a:gd name="connsiteX6077" fmla="*/ 2482405 w 4126207"/>
              <a:gd name="connsiteY6077" fmla="*/ 445092 h 4072308"/>
              <a:gd name="connsiteX6078" fmla="*/ 2542603 w 4126207"/>
              <a:gd name="connsiteY6078" fmla="*/ 466714 h 4072308"/>
              <a:gd name="connsiteX6079" fmla="*/ 2576322 w 4126207"/>
              <a:gd name="connsiteY6079" fmla="*/ 477954 h 4072308"/>
              <a:gd name="connsiteX6080" fmla="*/ 2607088 w 4126207"/>
              <a:gd name="connsiteY6080" fmla="*/ 490813 h 4072308"/>
              <a:gd name="connsiteX6081" fmla="*/ 2606926 w 4126207"/>
              <a:gd name="connsiteY6081" fmla="*/ 491379 h 4072308"/>
              <a:gd name="connsiteX6082" fmla="*/ 2607374 w 4126207"/>
              <a:gd name="connsiteY6082" fmla="*/ 491569 h 4072308"/>
              <a:gd name="connsiteX6083" fmla="*/ 2607374 w 4126207"/>
              <a:gd name="connsiteY6083" fmla="*/ 490623 h 4072308"/>
              <a:gd name="connsiteX6084" fmla="*/ 2541747 w 4126207"/>
              <a:gd name="connsiteY6084" fmla="*/ 459571 h 4072308"/>
              <a:gd name="connsiteX6085" fmla="*/ 2501646 w 4126207"/>
              <a:gd name="connsiteY6085" fmla="*/ 446713 h 4072308"/>
              <a:gd name="connsiteX6086" fmla="*/ 2482596 w 4126207"/>
              <a:gd name="connsiteY6086" fmla="*/ 444902 h 4072308"/>
              <a:gd name="connsiteX6087" fmla="*/ 2418588 w 4126207"/>
              <a:gd name="connsiteY6087" fmla="*/ 428614 h 4072308"/>
              <a:gd name="connsiteX6088" fmla="*/ 2433215 w 4126207"/>
              <a:gd name="connsiteY6088" fmla="*/ 427221 h 4072308"/>
              <a:gd name="connsiteX6089" fmla="*/ 2431388 w 4126207"/>
              <a:gd name="connsiteY6089" fmla="*/ 426509 h 4072308"/>
              <a:gd name="connsiteX6090" fmla="*/ 2429328 w 4126207"/>
              <a:gd name="connsiteY6090" fmla="*/ 427102 h 4072308"/>
              <a:gd name="connsiteX6091" fmla="*/ 2417731 w 4126207"/>
              <a:gd name="connsiteY6091" fmla="*/ 427662 h 4072308"/>
              <a:gd name="connsiteX6092" fmla="*/ 2349247 w 4126207"/>
              <a:gd name="connsiteY6092" fmla="*/ 415850 h 4072308"/>
              <a:gd name="connsiteX6093" fmla="*/ 1597978 w 4126207"/>
              <a:gd name="connsiteY6093" fmla="*/ 413090 h 4072308"/>
              <a:gd name="connsiteX6094" fmla="*/ 1573483 w 4126207"/>
              <a:gd name="connsiteY6094" fmla="*/ 423876 h 4072308"/>
              <a:gd name="connsiteX6095" fmla="*/ 1512189 w 4126207"/>
              <a:gd name="connsiteY6095" fmla="*/ 452617 h 4072308"/>
              <a:gd name="connsiteX6096" fmla="*/ 1511793 w 4126207"/>
              <a:gd name="connsiteY6096" fmla="*/ 452939 h 4072308"/>
              <a:gd name="connsiteX6097" fmla="*/ 1531429 w 4126207"/>
              <a:gd name="connsiteY6097" fmla="*/ 441718 h 4072308"/>
              <a:gd name="connsiteX6098" fmla="*/ 1593822 w 4126207"/>
              <a:gd name="connsiteY6098" fmla="*/ 415492 h 4072308"/>
              <a:gd name="connsiteX6099" fmla="*/ 1306635 w 4126207"/>
              <a:gd name="connsiteY6099" fmla="*/ 411169 h 4072308"/>
              <a:gd name="connsiteX6100" fmla="*/ 1304068 w 4126207"/>
              <a:gd name="connsiteY6100" fmla="*/ 416041 h 4072308"/>
              <a:gd name="connsiteX6101" fmla="*/ 1302211 w 4126207"/>
              <a:gd name="connsiteY6101" fmla="*/ 419087 h 4072308"/>
              <a:gd name="connsiteX6102" fmla="*/ 1302408 w 4126207"/>
              <a:gd name="connsiteY6102" fmla="*/ 419051 h 4072308"/>
              <a:gd name="connsiteX6103" fmla="*/ 1304068 w 4126207"/>
              <a:gd name="connsiteY6103" fmla="*/ 416326 h 4072308"/>
              <a:gd name="connsiteX6104" fmla="*/ 1306771 w 4126207"/>
              <a:gd name="connsiteY6104" fmla="*/ 411196 h 4072308"/>
              <a:gd name="connsiteX6105" fmla="*/ 2481340 w 4126207"/>
              <a:gd name="connsiteY6105" fmla="*/ 407015 h 4072308"/>
              <a:gd name="connsiteX6106" fmla="*/ 2481346 w 4126207"/>
              <a:gd name="connsiteY6106" fmla="*/ 407529 h 4072308"/>
              <a:gd name="connsiteX6107" fmla="*/ 2506028 w 4126207"/>
              <a:gd name="connsiteY6107" fmla="*/ 428043 h 4072308"/>
              <a:gd name="connsiteX6108" fmla="*/ 2528983 w 4126207"/>
              <a:gd name="connsiteY6108" fmla="*/ 439758 h 4072308"/>
              <a:gd name="connsiteX6109" fmla="*/ 2644712 w 4126207"/>
              <a:gd name="connsiteY6109" fmla="*/ 490623 h 4072308"/>
              <a:gd name="connsiteX6110" fmla="*/ 2743885 w 4126207"/>
              <a:gd name="connsiteY6110" fmla="*/ 538645 h 4072308"/>
              <a:gd name="connsiteX6111" fmla="*/ 2643664 w 4126207"/>
              <a:gd name="connsiteY6111" fmla="*/ 490050 h 4072308"/>
              <a:gd name="connsiteX6112" fmla="*/ 2731199 w 4126207"/>
              <a:gd name="connsiteY6112" fmla="*/ 515959 h 4072308"/>
              <a:gd name="connsiteX6113" fmla="*/ 2776253 w 4126207"/>
              <a:gd name="connsiteY6113" fmla="*/ 540247 h 4072308"/>
              <a:gd name="connsiteX6114" fmla="*/ 2819877 w 4126207"/>
              <a:gd name="connsiteY6114" fmla="*/ 566537 h 4072308"/>
              <a:gd name="connsiteX6115" fmla="*/ 2867502 w 4126207"/>
              <a:gd name="connsiteY6115" fmla="*/ 590825 h 4072308"/>
              <a:gd name="connsiteX6116" fmla="*/ 2938082 w 4126207"/>
              <a:gd name="connsiteY6116" fmla="*/ 631496 h 4072308"/>
              <a:gd name="connsiteX6117" fmla="*/ 2996089 w 4126207"/>
              <a:gd name="connsiteY6117" fmla="*/ 680169 h 4072308"/>
              <a:gd name="connsiteX6118" fmla="*/ 3058764 w 4126207"/>
              <a:gd name="connsiteY6118" fmla="*/ 723222 h 4072308"/>
              <a:gd name="connsiteX6119" fmla="*/ 3093340 w 4126207"/>
              <a:gd name="connsiteY6119" fmla="*/ 751321 h 4072308"/>
              <a:gd name="connsiteX6120" fmla="*/ 3129439 w 4126207"/>
              <a:gd name="connsiteY6120" fmla="*/ 782372 h 4072308"/>
              <a:gd name="connsiteX6121" fmla="*/ 3129523 w 4126207"/>
              <a:gd name="connsiteY6121" fmla="*/ 782484 h 4072308"/>
              <a:gd name="connsiteX6122" fmla="*/ 3130008 w 4126207"/>
              <a:gd name="connsiteY6122" fmla="*/ 782029 h 4072308"/>
              <a:gd name="connsiteX6123" fmla="*/ 3094197 w 4126207"/>
              <a:gd name="connsiteY6123" fmla="*/ 751226 h 4072308"/>
              <a:gd name="connsiteX6124" fmla="*/ 3059621 w 4126207"/>
              <a:gd name="connsiteY6124" fmla="*/ 723127 h 4072308"/>
              <a:gd name="connsiteX6125" fmla="*/ 2996946 w 4126207"/>
              <a:gd name="connsiteY6125" fmla="*/ 680074 h 4072308"/>
              <a:gd name="connsiteX6126" fmla="*/ 2938939 w 4126207"/>
              <a:gd name="connsiteY6126" fmla="*/ 631401 h 4072308"/>
              <a:gd name="connsiteX6127" fmla="*/ 2868359 w 4126207"/>
              <a:gd name="connsiteY6127" fmla="*/ 590729 h 4072308"/>
              <a:gd name="connsiteX6128" fmla="*/ 2820734 w 4126207"/>
              <a:gd name="connsiteY6128" fmla="*/ 566441 h 4072308"/>
              <a:gd name="connsiteX6129" fmla="*/ 2777110 w 4126207"/>
              <a:gd name="connsiteY6129" fmla="*/ 540152 h 4072308"/>
              <a:gd name="connsiteX6130" fmla="*/ 2732056 w 4126207"/>
              <a:gd name="connsiteY6130" fmla="*/ 515863 h 4072308"/>
              <a:gd name="connsiteX6131" fmla="*/ 2644521 w 4126207"/>
              <a:gd name="connsiteY6131" fmla="*/ 489955 h 4072308"/>
              <a:gd name="connsiteX6132" fmla="*/ 2528793 w 4126207"/>
              <a:gd name="connsiteY6132" fmla="*/ 439092 h 4072308"/>
              <a:gd name="connsiteX6133" fmla="*/ 2505837 w 4126207"/>
              <a:gd name="connsiteY6133" fmla="*/ 427376 h 4072308"/>
              <a:gd name="connsiteX6134" fmla="*/ 1019284 w 4126207"/>
              <a:gd name="connsiteY6134" fmla="*/ 398166 h 4072308"/>
              <a:gd name="connsiteX6135" fmla="*/ 1018711 w 4126207"/>
              <a:gd name="connsiteY6135" fmla="*/ 398432 h 4072308"/>
              <a:gd name="connsiteX6136" fmla="*/ 970979 w 4126207"/>
              <a:gd name="connsiteY6136" fmla="*/ 428614 h 4072308"/>
              <a:gd name="connsiteX6137" fmla="*/ 939250 w 4126207"/>
              <a:gd name="connsiteY6137" fmla="*/ 451226 h 4072308"/>
              <a:gd name="connsiteX6138" fmla="*/ 943692 w 4126207"/>
              <a:gd name="connsiteY6138" fmla="*/ 448265 h 4072308"/>
              <a:gd name="connsiteX6139" fmla="*/ 971741 w 4126207"/>
              <a:gd name="connsiteY6139" fmla="*/ 428235 h 4072308"/>
              <a:gd name="connsiteX6140" fmla="*/ 1001068 w 4126207"/>
              <a:gd name="connsiteY6140" fmla="*/ 409041 h 4072308"/>
              <a:gd name="connsiteX6141" fmla="*/ 2779705 w 4126207"/>
              <a:gd name="connsiteY6141" fmla="*/ 397456 h 4072308"/>
              <a:gd name="connsiteX6142" fmla="*/ 2778752 w 4126207"/>
              <a:gd name="connsiteY6142" fmla="*/ 399721 h 4072308"/>
              <a:gd name="connsiteX6143" fmla="*/ 2778755 w 4126207"/>
              <a:gd name="connsiteY6143" fmla="*/ 399724 h 4072308"/>
              <a:gd name="connsiteX6144" fmla="*/ 2779704 w 4126207"/>
              <a:gd name="connsiteY6144" fmla="*/ 397515 h 4072308"/>
              <a:gd name="connsiteX6145" fmla="*/ 2796159 w 4126207"/>
              <a:gd name="connsiteY6145" fmla="*/ 402515 h 4072308"/>
              <a:gd name="connsiteX6146" fmla="*/ 2836545 w 4126207"/>
              <a:gd name="connsiteY6146" fmla="*/ 423946 h 4072308"/>
              <a:gd name="connsiteX6147" fmla="*/ 2875235 w 4126207"/>
              <a:gd name="connsiteY6147" fmla="*/ 445370 h 4072308"/>
              <a:gd name="connsiteX6148" fmla="*/ 2876368 w 4126207"/>
              <a:gd name="connsiteY6148" fmla="*/ 445520 h 4072308"/>
              <a:gd name="connsiteX6149" fmla="*/ 2836546 w 4126207"/>
              <a:gd name="connsiteY6149" fmla="*/ 423472 h 4072308"/>
              <a:gd name="connsiteX6150" fmla="*/ 2796160 w 4126207"/>
              <a:gd name="connsiteY6150" fmla="*/ 402039 h 4072308"/>
              <a:gd name="connsiteX6151" fmla="*/ 2779705 w 4126207"/>
              <a:gd name="connsiteY6151" fmla="*/ 397456 h 4072308"/>
              <a:gd name="connsiteX6152" fmla="*/ 1857630 w 4126207"/>
              <a:gd name="connsiteY6152" fmla="*/ 393405 h 4072308"/>
              <a:gd name="connsiteX6153" fmla="*/ 1823490 w 4126207"/>
              <a:gd name="connsiteY6153" fmla="*/ 396634 h 4072308"/>
              <a:gd name="connsiteX6154" fmla="*/ 1810322 w 4126207"/>
              <a:gd name="connsiteY6154" fmla="*/ 395351 h 4072308"/>
              <a:gd name="connsiteX6155" fmla="*/ 1810322 w 4126207"/>
              <a:gd name="connsiteY6155" fmla="*/ 396325 h 4072308"/>
              <a:gd name="connsiteX6156" fmla="*/ 1824253 w 4126207"/>
              <a:gd name="connsiteY6156" fmla="*/ 397682 h 4072308"/>
              <a:gd name="connsiteX6157" fmla="*/ 1857080 w 4126207"/>
              <a:gd name="connsiteY6157" fmla="*/ 394577 h 4072308"/>
              <a:gd name="connsiteX6158" fmla="*/ 1383498 w 4126207"/>
              <a:gd name="connsiteY6158" fmla="*/ 392514 h 4072308"/>
              <a:gd name="connsiteX6159" fmla="*/ 1377440 w 4126207"/>
              <a:gd name="connsiteY6159" fmla="*/ 396776 h 4072308"/>
              <a:gd name="connsiteX6160" fmla="*/ 1353312 w 4126207"/>
              <a:gd name="connsiteY6160" fmla="*/ 407374 h 4072308"/>
              <a:gd name="connsiteX6161" fmla="*/ 1292257 w 4126207"/>
              <a:gd name="connsiteY6161" fmla="*/ 433281 h 4072308"/>
              <a:gd name="connsiteX6162" fmla="*/ 1254157 w 4126207"/>
              <a:gd name="connsiteY6162" fmla="*/ 446426 h 4072308"/>
              <a:gd name="connsiteX6163" fmla="*/ 1253261 w 4126207"/>
              <a:gd name="connsiteY6163" fmla="*/ 442935 h 4072308"/>
              <a:gd name="connsiteX6164" fmla="*/ 1253038 w 4126207"/>
              <a:gd name="connsiteY6164" fmla="*/ 443283 h 4072308"/>
              <a:gd name="connsiteX6165" fmla="*/ 1253967 w 4126207"/>
              <a:gd name="connsiteY6165" fmla="*/ 446903 h 4072308"/>
              <a:gd name="connsiteX6166" fmla="*/ 1292067 w 4126207"/>
              <a:gd name="connsiteY6166" fmla="*/ 433758 h 4072308"/>
              <a:gd name="connsiteX6167" fmla="*/ 1353122 w 4126207"/>
              <a:gd name="connsiteY6167" fmla="*/ 407850 h 4072308"/>
              <a:gd name="connsiteX6168" fmla="*/ 1383697 w 4126207"/>
              <a:gd name="connsiteY6168" fmla="*/ 392718 h 4072308"/>
              <a:gd name="connsiteX6169" fmla="*/ 2192071 w 4126207"/>
              <a:gd name="connsiteY6169" fmla="*/ 390252 h 4072308"/>
              <a:gd name="connsiteX6170" fmla="*/ 2191817 w 4126207"/>
              <a:gd name="connsiteY6170" fmla="*/ 390748 h 4072308"/>
              <a:gd name="connsiteX6171" fmla="*/ 2200214 w 4126207"/>
              <a:gd name="connsiteY6171" fmla="*/ 394915 h 4072308"/>
              <a:gd name="connsiteX6172" fmla="*/ 2199895 w 4126207"/>
              <a:gd name="connsiteY6172" fmla="*/ 394229 h 4072308"/>
              <a:gd name="connsiteX6173" fmla="*/ 1421474 w 4126207"/>
              <a:gd name="connsiteY6173" fmla="*/ 390115 h 4072308"/>
              <a:gd name="connsiteX6174" fmla="*/ 1420861 w 4126207"/>
              <a:gd name="connsiteY6174" fmla="*/ 390342 h 4072308"/>
              <a:gd name="connsiteX6175" fmla="*/ 1422624 w 4126207"/>
              <a:gd name="connsiteY6175" fmla="*/ 392345 h 4072308"/>
              <a:gd name="connsiteX6176" fmla="*/ 1422951 w 4126207"/>
              <a:gd name="connsiteY6176" fmla="*/ 392090 h 4072308"/>
              <a:gd name="connsiteX6177" fmla="*/ 1818231 w 4126207"/>
              <a:gd name="connsiteY6177" fmla="*/ 387453 h 4072308"/>
              <a:gd name="connsiteX6178" fmla="*/ 1817598 w 4126207"/>
              <a:gd name="connsiteY6178" fmla="*/ 387546 h 4072308"/>
              <a:gd name="connsiteX6179" fmla="*/ 1810667 w 4126207"/>
              <a:gd name="connsiteY6179" fmla="*/ 390097 h 4072308"/>
              <a:gd name="connsiteX6180" fmla="*/ 1809179 w 4126207"/>
              <a:gd name="connsiteY6180" fmla="*/ 393943 h 4072308"/>
              <a:gd name="connsiteX6181" fmla="*/ 1779747 w 4126207"/>
              <a:gd name="connsiteY6181" fmla="*/ 396194 h 4072308"/>
              <a:gd name="connsiteX6182" fmla="*/ 1778358 w 4126207"/>
              <a:gd name="connsiteY6182" fmla="*/ 394978 h 4072308"/>
              <a:gd name="connsiteX6183" fmla="*/ 1778318 w 4126207"/>
              <a:gd name="connsiteY6183" fmla="*/ 394992 h 4072308"/>
              <a:gd name="connsiteX6184" fmla="*/ 1790989 w 4126207"/>
              <a:gd name="connsiteY6184" fmla="*/ 396853 h 4072308"/>
              <a:gd name="connsiteX6185" fmla="*/ 1809559 w 4126207"/>
              <a:gd name="connsiteY6185" fmla="*/ 395065 h 4072308"/>
              <a:gd name="connsiteX6186" fmla="*/ 1809559 w 4126207"/>
              <a:gd name="connsiteY6186" fmla="*/ 393943 h 4072308"/>
              <a:gd name="connsiteX6187" fmla="*/ 1811048 w 4126207"/>
              <a:gd name="connsiteY6187" fmla="*/ 390097 h 4072308"/>
              <a:gd name="connsiteX6188" fmla="*/ 1889283 w 4126207"/>
              <a:gd name="connsiteY6188" fmla="*/ 381560 h 4072308"/>
              <a:gd name="connsiteX6189" fmla="*/ 1865090 w 4126207"/>
              <a:gd name="connsiteY6189" fmla="*/ 387561 h 4072308"/>
              <a:gd name="connsiteX6190" fmla="*/ 1810322 w 4126207"/>
              <a:gd name="connsiteY6190" fmla="*/ 395170 h 4072308"/>
              <a:gd name="connsiteX6191" fmla="*/ 1810322 w 4126207"/>
              <a:gd name="connsiteY6191" fmla="*/ 395171 h 4072308"/>
              <a:gd name="connsiteX6192" fmla="*/ 1865091 w 4126207"/>
              <a:gd name="connsiteY6192" fmla="*/ 387561 h 4072308"/>
              <a:gd name="connsiteX6193" fmla="*/ 1889284 w 4126207"/>
              <a:gd name="connsiteY6193" fmla="*/ 381561 h 4072308"/>
              <a:gd name="connsiteX6194" fmla="*/ 2441192 w 4126207"/>
              <a:gd name="connsiteY6194" fmla="*/ 380213 h 4072308"/>
              <a:gd name="connsiteX6195" fmla="*/ 2439728 w 4126207"/>
              <a:gd name="connsiteY6195" fmla="*/ 380993 h 4072308"/>
              <a:gd name="connsiteX6196" fmla="*/ 2444082 w 4126207"/>
              <a:gd name="connsiteY6196" fmla="*/ 383188 h 4072308"/>
              <a:gd name="connsiteX6197" fmla="*/ 2448878 w 4126207"/>
              <a:gd name="connsiteY6197" fmla="*/ 384133 h 4072308"/>
              <a:gd name="connsiteX6198" fmla="*/ 2480985 w 4126207"/>
              <a:gd name="connsiteY6198" fmla="*/ 393603 h 4072308"/>
              <a:gd name="connsiteX6199" fmla="*/ 2480981 w 4126207"/>
              <a:gd name="connsiteY6199" fmla="*/ 393336 h 4072308"/>
              <a:gd name="connsiteX6200" fmla="*/ 2480119 w 4126207"/>
              <a:gd name="connsiteY6200" fmla="*/ 393086 h 4072308"/>
              <a:gd name="connsiteX6201" fmla="*/ 2447830 w 4126207"/>
              <a:gd name="connsiteY6201" fmla="*/ 383561 h 4072308"/>
              <a:gd name="connsiteX6202" fmla="*/ 1884819 w 4126207"/>
              <a:gd name="connsiteY6202" fmla="*/ 379572 h 4072308"/>
              <a:gd name="connsiteX6203" fmla="*/ 1869568 w 4126207"/>
              <a:gd name="connsiteY6203" fmla="*/ 379656 h 4072308"/>
              <a:gd name="connsiteX6204" fmla="*/ 1840406 w 4126207"/>
              <a:gd name="connsiteY6204" fmla="*/ 383008 h 4072308"/>
              <a:gd name="connsiteX6205" fmla="*/ 1839605 w 4126207"/>
              <a:gd name="connsiteY6205" fmla="*/ 383192 h 4072308"/>
              <a:gd name="connsiteX6206" fmla="*/ 1868710 w 4126207"/>
              <a:gd name="connsiteY6206" fmla="*/ 379846 h 4072308"/>
              <a:gd name="connsiteX6207" fmla="*/ 1884391 w 4126207"/>
              <a:gd name="connsiteY6207" fmla="*/ 379846 h 4072308"/>
              <a:gd name="connsiteX6208" fmla="*/ 1889274 w 4126207"/>
              <a:gd name="connsiteY6208" fmla="*/ 381556 h 4072308"/>
              <a:gd name="connsiteX6209" fmla="*/ 1592561 w 4126207"/>
              <a:gd name="connsiteY6209" fmla="*/ 378917 h 4072308"/>
              <a:gd name="connsiteX6210" fmla="*/ 1592402 w 4126207"/>
              <a:gd name="connsiteY6210" fmla="*/ 379132 h 4072308"/>
              <a:gd name="connsiteX6211" fmla="*/ 1603915 w 4126207"/>
              <a:gd name="connsiteY6211" fmla="*/ 382132 h 4072308"/>
              <a:gd name="connsiteX6212" fmla="*/ 1639730 w 4126207"/>
              <a:gd name="connsiteY6212" fmla="*/ 385656 h 4072308"/>
              <a:gd name="connsiteX6213" fmla="*/ 1650048 w 4126207"/>
              <a:gd name="connsiteY6213" fmla="*/ 386476 h 4072308"/>
              <a:gd name="connsiteX6214" fmla="*/ 1657622 w 4126207"/>
              <a:gd name="connsiteY6214" fmla="*/ 387479 h 4072308"/>
              <a:gd name="connsiteX6215" fmla="*/ 1657863 w 4126207"/>
              <a:gd name="connsiteY6215" fmla="*/ 387193 h 4072308"/>
              <a:gd name="connsiteX6216" fmla="*/ 1639253 w 4126207"/>
              <a:gd name="connsiteY6216" fmla="*/ 385275 h 4072308"/>
              <a:gd name="connsiteX6217" fmla="*/ 1603439 w 4126207"/>
              <a:gd name="connsiteY6217" fmla="*/ 381751 h 4072308"/>
              <a:gd name="connsiteX6218" fmla="*/ 2480406 w 4126207"/>
              <a:gd name="connsiteY6218" fmla="*/ 378894 h 4072308"/>
              <a:gd name="connsiteX6219" fmla="*/ 2480559 w 4126207"/>
              <a:gd name="connsiteY6219" fmla="*/ 379352 h 4072308"/>
              <a:gd name="connsiteX6220" fmla="*/ 2481039 w 4126207"/>
              <a:gd name="connsiteY6220" fmla="*/ 379307 h 4072308"/>
              <a:gd name="connsiteX6221" fmla="*/ 2480795 w 4126207"/>
              <a:gd name="connsiteY6221" fmla="*/ 378984 h 4072308"/>
              <a:gd name="connsiteX6222" fmla="*/ 2758440 w 4126207"/>
              <a:gd name="connsiteY6222" fmla="*/ 378798 h 4072308"/>
              <a:gd name="connsiteX6223" fmla="*/ 2759022 w 4126207"/>
              <a:gd name="connsiteY6223" fmla="*/ 379428 h 4072308"/>
              <a:gd name="connsiteX6224" fmla="*/ 2767153 w 4126207"/>
              <a:gd name="connsiteY6224" fmla="*/ 381564 h 4072308"/>
              <a:gd name="connsiteX6225" fmla="*/ 2816257 w 4126207"/>
              <a:gd name="connsiteY6225" fmla="*/ 404898 h 4072308"/>
              <a:gd name="connsiteX6226" fmla="*/ 2866264 w 4126207"/>
              <a:gd name="connsiteY6226" fmla="*/ 428139 h 4072308"/>
              <a:gd name="connsiteX6227" fmla="*/ 2917127 w 4126207"/>
              <a:gd name="connsiteY6227" fmla="*/ 455474 h 4072308"/>
              <a:gd name="connsiteX6228" fmla="*/ 2942273 w 4126207"/>
              <a:gd name="connsiteY6228" fmla="*/ 468905 h 4072308"/>
              <a:gd name="connsiteX6229" fmla="*/ 2966086 w 4126207"/>
              <a:gd name="connsiteY6229" fmla="*/ 482812 h 4072308"/>
              <a:gd name="connsiteX6230" fmla="*/ 3009520 w 4126207"/>
              <a:gd name="connsiteY6230" fmla="*/ 507290 h 4072308"/>
              <a:gd name="connsiteX6231" fmla="*/ 3021871 w 4126207"/>
              <a:gd name="connsiteY6231" fmla="*/ 515040 h 4072308"/>
              <a:gd name="connsiteX6232" fmla="*/ 3034932 w 4126207"/>
              <a:gd name="connsiteY6232" fmla="*/ 523363 h 4072308"/>
              <a:gd name="connsiteX6233" fmla="*/ 3037403 w 4126207"/>
              <a:gd name="connsiteY6233" fmla="*/ 524786 h 4072308"/>
              <a:gd name="connsiteX6234" fmla="*/ 3043349 w 4126207"/>
              <a:gd name="connsiteY6234" fmla="*/ 528516 h 4072308"/>
              <a:gd name="connsiteX6235" fmla="*/ 3045325 w 4126207"/>
              <a:gd name="connsiteY6235" fmla="*/ 529346 h 4072308"/>
              <a:gd name="connsiteX6236" fmla="*/ 3049679 w 4126207"/>
              <a:gd name="connsiteY6236" fmla="*/ 531853 h 4072308"/>
              <a:gd name="connsiteX6237" fmla="*/ 3054574 w 4126207"/>
              <a:gd name="connsiteY6237" fmla="*/ 533232 h 4072308"/>
              <a:gd name="connsiteX6238" fmla="*/ 3054967 w 4126207"/>
              <a:gd name="connsiteY6238" fmla="*/ 533397 h 4072308"/>
              <a:gd name="connsiteX6239" fmla="*/ 3054933 w 4126207"/>
              <a:gd name="connsiteY6239" fmla="*/ 533333 h 4072308"/>
              <a:gd name="connsiteX6240" fmla="*/ 3054574 w 4126207"/>
              <a:gd name="connsiteY6240" fmla="*/ 533232 h 4072308"/>
              <a:gd name="connsiteX6241" fmla="*/ 3045325 w 4126207"/>
              <a:gd name="connsiteY6241" fmla="*/ 529346 h 4072308"/>
              <a:gd name="connsiteX6242" fmla="*/ 3037403 w 4126207"/>
              <a:gd name="connsiteY6242" fmla="*/ 524786 h 4072308"/>
              <a:gd name="connsiteX6243" fmla="*/ 3021871 w 4126207"/>
              <a:gd name="connsiteY6243" fmla="*/ 515040 h 4072308"/>
              <a:gd name="connsiteX6244" fmla="*/ 3009710 w 4126207"/>
              <a:gd name="connsiteY6244" fmla="*/ 507290 h 4072308"/>
              <a:gd name="connsiteX6245" fmla="*/ 3010663 w 4126207"/>
              <a:gd name="connsiteY6245" fmla="*/ 506529 h 4072308"/>
              <a:gd name="connsiteX6246" fmla="*/ 3010347 w 4126207"/>
              <a:gd name="connsiteY6246" fmla="*/ 506153 h 4072308"/>
              <a:gd name="connsiteX6247" fmla="*/ 3009520 w 4126207"/>
              <a:gd name="connsiteY6247" fmla="*/ 506815 h 4072308"/>
              <a:gd name="connsiteX6248" fmla="*/ 2966086 w 4126207"/>
              <a:gd name="connsiteY6248" fmla="*/ 482335 h 4072308"/>
              <a:gd name="connsiteX6249" fmla="*/ 2942273 w 4126207"/>
              <a:gd name="connsiteY6249" fmla="*/ 468428 h 4072308"/>
              <a:gd name="connsiteX6250" fmla="*/ 2917127 w 4126207"/>
              <a:gd name="connsiteY6250" fmla="*/ 454998 h 4072308"/>
              <a:gd name="connsiteX6251" fmla="*/ 2866263 w 4126207"/>
              <a:gd name="connsiteY6251" fmla="*/ 427661 h 4072308"/>
              <a:gd name="connsiteX6252" fmla="*/ 2816257 w 4126207"/>
              <a:gd name="connsiteY6252" fmla="*/ 404420 h 4072308"/>
              <a:gd name="connsiteX6253" fmla="*/ 2758440 w 4126207"/>
              <a:gd name="connsiteY6253" fmla="*/ 378798 h 4072308"/>
              <a:gd name="connsiteX6254" fmla="*/ 1983296 w 4126207"/>
              <a:gd name="connsiteY6254" fmla="*/ 375512 h 4072308"/>
              <a:gd name="connsiteX6255" fmla="*/ 1965472 w 4126207"/>
              <a:gd name="connsiteY6255" fmla="*/ 376739 h 4072308"/>
              <a:gd name="connsiteX6256" fmla="*/ 1954911 w 4126207"/>
              <a:gd name="connsiteY6256" fmla="*/ 377465 h 4072308"/>
              <a:gd name="connsiteX6257" fmla="*/ 1954912 w 4126207"/>
              <a:gd name="connsiteY6257" fmla="*/ 377465 h 4072308"/>
              <a:gd name="connsiteX6258" fmla="*/ 1965472 w 4126207"/>
              <a:gd name="connsiteY6258" fmla="*/ 376739 h 4072308"/>
              <a:gd name="connsiteX6259" fmla="*/ 1983296 w 4126207"/>
              <a:gd name="connsiteY6259" fmla="*/ 375512 h 4072308"/>
              <a:gd name="connsiteX6260" fmla="*/ 2658675 w 4126207"/>
              <a:gd name="connsiteY6260" fmla="*/ 373570 h 4072308"/>
              <a:gd name="connsiteX6261" fmla="*/ 2658606 w 4126207"/>
              <a:gd name="connsiteY6261" fmla="*/ 373787 h 4072308"/>
              <a:gd name="connsiteX6262" fmla="*/ 2672239 w 4126207"/>
              <a:gd name="connsiteY6262" fmla="*/ 374488 h 4072308"/>
              <a:gd name="connsiteX6263" fmla="*/ 2688613 w 4126207"/>
              <a:gd name="connsiteY6263" fmla="*/ 376299 h 4072308"/>
              <a:gd name="connsiteX6264" fmla="*/ 2689041 w 4126207"/>
              <a:gd name="connsiteY6264" fmla="*/ 375707 h 4072308"/>
              <a:gd name="connsiteX6265" fmla="*/ 2688708 w 4126207"/>
              <a:gd name="connsiteY6265" fmla="*/ 376162 h 4072308"/>
              <a:gd name="connsiteX6266" fmla="*/ 2658675 w 4126207"/>
              <a:gd name="connsiteY6266" fmla="*/ 373570 h 4072308"/>
              <a:gd name="connsiteX6267" fmla="*/ 1232810 w 4126207"/>
              <a:gd name="connsiteY6267" fmla="*/ 372571 h 4072308"/>
              <a:gd name="connsiteX6268" fmla="*/ 1232809 w 4126207"/>
              <a:gd name="connsiteY6268" fmla="*/ 372571 h 4072308"/>
              <a:gd name="connsiteX6269" fmla="*/ 1229106 w 4126207"/>
              <a:gd name="connsiteY6269" fmla="*/ 378893 h 4072308"/>
              <a:gd name="connsiteX6270" fmla="*/ 1230521 w 4126207"/>
              <a:gd name="connsiteY6270" fmla="*/ 379975 h 4072308"/>
              <a:gd name="connsiteX6271" fmla="*/ 1229107 w 4126207"/>
              <a:gd name="connsiteY6271" fmla="*/ 378893 h 4072308"/>
              <a:gd name="connsiteX6272" fmla="*/ 1232810 w 4126207"/>
              <a:gd name="connsiteY6272" fmla="*/ 372571 h 4072308"/>
              <a:gd name="connsiteX6273" fmla="*/ 2288269 w 4126207"/>
              <a:gd name="connsiteY6273" fmla="*/ 371284 h 4072308"/>
              <a:gd name="connsiteX6274" fmla="*/ 2287010 w 4126207"/>
              <a:gd name="connsiteY6274" fmla="*/ 372454 h 4072308"/>
              <a:gd name="connsiteX6275" fmla="*/ 2348865 w 4126207"/>
              <a:gd name="connsiteY6275" fmla="*/ 385085 h 4072308"/>
              <a:gd name="connsiteX6276" fmla="*/ 2456022 w 4126207"/>
              <a:gd name="connsiteY6276" fmla="*/ 416898 h 4072308"/>
              <a:gd name="connsiteX6277" fmla="*/ 2464316 w 4126207"/>
              <a:gd name="connsiteY6277" fmla="*/ 421601 h 4072308"/>
              <a:gd name="connsiteX6278" fmla="*/ 2471539 w 4126207"/>
              <a:gd name="connsiteY6278" fmla="*/ 425948 h 4072308"/>
              <a:gd name="connsiteX6279" fmla="*/ 2471905 w 4126207"/>
              <a:gd name="connsiteY6279" fmla="*/ 424899 h 4072308"/>
              <a:gd name="connsiteX6280" fmla="*/ 2455736 w 4126207"/>
              <a:gd name="connsiteY6280" fmla="*/ 415279 h 4072308"/>
              <a:gd name="connsiteX6281" fmla="*/ 2348580 w 4126207"/>
              <a:gd name="connsiteY6281" fmla="*/ 383465 h 4072308"/>
              <a:gd name="connsiteX6282" fmla="*/ 2297859 w 4126207"/>
              <a:gd name="connsiteY6282" fmla="*/ 374071 h 4072308"/>
              <a:gd name="connsiteX6283" fmla="*/ 1944148 w 4126207"/>
              <a:gd name="connsiteY6283" fmla="*/ 368703 h 4072308"/>
              <a:gd name="connsiteX6284" fmla="*/ 1923979 w 4126207"/>
              <a:gd name="connsiteY6284" fmla="*/ 372583 h 4072308"/>
              <a:gd name="connsiteX6285" fmla="*/ 1924022 w 4126207"/>
              <a:gd name="connsiteY6285" fmla="*/ 372673 h 4072308"/>
              <a:gd name="connsiteX6286" fmla="*/ 1928902 w 4126207"/>
              <a:gd name="connsiteY6286" fmla="*/ 371062 h 4072308"/>
              <a:gd name="connsiteX6287" fmla="*/ 1943767 w 4126207"/>
              <a:gd name="connsiteY6287" fmla="*/ 368987 h 4072308"/>
              <a:gd name="connsiteX6288" fmla="*/ 1986535 w 4126207"/>
              <a:gd name="connsiteY6288" fmla="*/ 372702 h 4072308"/>
              <a:gd name="connsiteX6289" fmla="*/ 1944148 w 4126207"/>
              <a:gd name="connsiteY6289" fmla="*/ 368703 h 4072308"/>
              <a:gd name="connsiteX6290" fmla="*/ 1324708 w 4126207"/>
              <a:gd name="connsiteY6290" fmla="*/ 367818 h 4072308"/>
              <a:gd name="connsiteX6291" fmla="*/ 1324337 w 4126207"/>
              <a:gd name="connsiteY6291" fmla="*/ 368354 h 4072308"/>
              <a:gd name="connsiteX6292" fmla="*/ 1324083 w 4126207"/>
              <a:gd name="connsiteY6292" fmla="*/ 373869 h 4072308"/>
              <a:gd name="connsiteX6293" fmla="*/ 1321071 w 4126207"/>
              <a:gd name="connsiteY6293" fmla="*/ 380027 h 4072308"/>
              <a:gd name="connsiteX6294" fmla="*/ 1321084 w 4126207"/>
              <a:gd name="connsiteY6294" fmla="*/ 380015 h 4072308"/>
              <a:gd name="connsiteX6295" fmla="*/ 1324464 w 4126207"/>
              <a:gd name="connsiteY6295" fmla="*/ 373107 h 4072308"/>
              <a:gd name="connsiteX6296" fmla="*/ 1605499 w 4126207"/>
              <a:gd name="connsiteY6296" fmla="*/ 365094 h 4072308"/>
              <a:gd name="connsiteX6297" fmla="*/ 1572864 w 4126207"/>
              <a:gd name="connsiteY6297" fmla="*/ 372226 h 4072308"/>
              <a:gd name="connsiteX6298" fmla="*/ 1556355 w 4126207"/>
              <a:gd name="connsiteY6298" fmla="*/ 375732 h 4072308"/>
              <a:gd name="connsiteX6299" fmla="*/ 1556183 w 4126207"/>
              <a:gd name="connsiteY6299" fmla="*/ 376251 h 4072308"/>
              <a:gd name="connsiteX6300" fmla="*/ 1573340 w 4126207"/>
              <a:gd name="connsiteY6300" fmla="*/ 372607 h 4072308"/>
              <a:gd name="connsiteX6301" fmla="*/ 1598190 w 4126207"/>
              <a:gd name="connsiteY6301" fmla="*/ 366366 h 4072308"/>
              <a:gd name="connsiteX6302" fmla="*/ 1605007 w 4126207"/>
              <a:gd name="connsiteY6302" fmla="*/ 365586 h 4072308"/>
              <a:gd name="connsiteX6303" fmla="*/ 1546119 w 4126207"/>
              <a:gd name="connsiteY6303" fmla="*/ 364894 h 4072308"/>
              <a:gd name="connsiteX6304" fmla="*/ 1527239 w 4126207"/>
              <a:gd name="connsiteY6304" fmla="*/ 369368 h 4072308"/>
              <a:gd name="connsiteX6305" fmla="*/ 1479614 w 4126207"/>
              <a:gd name="connsiteY6305" fmla="*/ 384513 h 4072308"/>
              <a:gd name="connsiteX6306" fmla="*/ 1458088 w 4126207"/>
              <a:gd name="connsiteY6306" fmla="*/ 391752 h 4072308"/>
              <a:gd name="connsiteX6307" fmla="*/ 1445229 w 4126207"/>
              <a:gd name="connsiteY6307" fmla="*/ 396325 h 4072308"/>
              <a:gd name="connsiteX6308" fmla="*/ 1433132 w 4126207"/>
              <a:gd name="connsiteY6308" fmla="*/ 401468 h 4072308"/>
              <a:gd name="connsiteX6309" fmla="*/ 1392746 w 4126207"/>
              <a:gd name="connsiteY6309" fmla="*/ 412517 h 4072308"/>
              <a:gd name="connsiteX6310" fmla="*/ 1394626 w 4126207"/>
              <a:gd name="connsiteY6310" fmla="*/ 411365 h 4072308"/>
              <a:gd name="connsiteX6311" fmla="*/ 1392270 w 4126207"/>
              <a:gd name="connsiteY6311" fmla="*/ 412803 h 4072308"/>
              <a:gd name="connsiteX6312" fmla="*/ 1432656 w 4126207"/>
              <a:gd name="connsiteY6312" fmla="*/ 401754 h 4072308"/>
              <a:gd name="connsiteX6313" fmla="*/ 1444753 w 4126207"/>
              <a:gd name="connsiteY6313" fmla="*/ 396611 h 4072308"/>
              <a:gd name="connsiteX6314" fmla="*/ 1457612 w 4126207"/>
              <a:gd name="connsiteY6314" fmla="*/ 392038 h 4072308"/>
              <a:gd name="connsiteX6315" fmla="*/ 1479138 w 4126207"/>
              <a:gd name="connsiteY6315" fmla="*/ 384799 h 4072308"/>
              <a:gd name="connsiteX6316" fmla="*/ 1526763 w 4126207"/>
              <a:gd name="connsiteY6316" fmla="*/ 369656 h 4072308"/>
              <a:gd name="connsiteX6317" fmla="*/ 1547230 w 4126207"/>
              <a:gd name="connsiteY6317" fmla="*/ 364630 h 4072308"/>
              <a:gd name="connsiteX6318" fmla="*/ 1546771 w 4126207"/>
              <a:gd name="connsiteY6318" fmla="*/ 364739 h 4072308"/>
              <a:gd name="connsiteX6319" fmla="*/ 1553375 w 4126207"/>
              <a:gd name="connsiteY6319" fmla="*/ 365448 h 4072308"/>
              <a:gd name="connsiteX6320" fmla="*/ 1554005 w 4126207"/>
              <a:gd name="connsiteY6320" fmla="*/ 365177 h 4072308"/>
              <a:gd name="connsiteX6321" fmla="*/ 1547230 w 4126207"/>
              <a:gd name="connsiteY6321" fmla="*/ 364630 h 4072308"/>
              <a:gd name="connsiteX6322" fmla="*/ 2236661 w 4126207"/>
              <a:gd name="connsiteY6322" fmla="*/ 359083 h 4072308"/>
              <a:gd name="connsiteX6323" fmla="*/ 2271522 w 4126207"/>
              <a:gd name="connsiteY6323" fmla="*/ 365179 h 4072308"/>
              <a:gd name="connsiteX6324" fmla="*/ 2286227 w 4126207"/>
              <a:gd name="connsiteY6324" fmla="*/ 368095 h 4072308"/>
              <a:gd name="connsiteX6325" fmla="*/ 2288422 w 4126207"/>
              <a:gd name="connsiteY6325" fmla="*/ 369256 h 4072308"/>
              <a:gd name="connsiteX6326" fmla="*/ 2289429 w 4126207"/>
              <a:gd name="connsiteY6326" fmla="*/ 368321 h 4072308"/>
              <a:gd name="connsiteX6327" fmla="*/ 2271237 w 4126207"/>
              <a:gd name="connsiteY6327" fmla="*/ 363558 h 4072308"/>
              <a:gd name="connsiteX6328" fmla="*/ 2252306 w 4126207"/>
              <a:gd name="connsiteY6328" fmla="*/ 360618 h 4072308"/>
              <a:gd name="connsiteX6329" fmla="*/ 2250818 w 4126207"/>
              <a:gd name="connsiteY6329" fmla="*/ 360323 h 4072308"/>
              <a:gd name="connsiteX6330" fmla="*/ 1329786 w 4126207"/>
              <a:gd name="connsiteY6330" fmla="*/ 356828 h 4072308"/>
              <a:gd name="connsiteX6331" fmla="*/ 1280922 w 4126207"/>
              <a:gd name="connsiteY6331" fmla="*/ 371749 h 4072308"/>
              <a:gd name="connsiteX6332" fmla="*/ 1257014 w 4126207"/>
              <a:gd name="connsiteY6332" fmla="*/ 380609 h 4072308"/>
              <a:gd name="connsiteX6333" fmla="*/ 1235297 w 4126207"/>
              <a:gd name="connsiteY6333" fmla="*/ 389466 h 4072308"/>
              <a:gd name="connsiteX6334" fmla="*/ 1195388 w 4126207"/>
              <a:gd name="connsiteY6334" fmla="*/ 405468 h 4072308"/>
              <a:gd name="connsiteX6335" fmla="*/ 1176338 w 4126207"/>
              <a:gd name="connsiteY6335" fmla="*/ 412897 h 4072308"/>
              <a:gd name="connsiteX6336" fmla="*/ 1157764 w 4126207"/>
              <a:gd name="connsiteY6336" fmla="*/ 421089 h 4072308"/>
              <a:gd name="connsiteX6337" fmla="*/ 1119664 w 4126207"/>
              <a:gd name="connsiteY6337" fmla="*/ 438424 h 4072308"/>
              <a:gd name="connsiteX6338" fmla="*/ 1094994 w 4126207"/>
              <a:gd name="connsiteY6338" fmla="*/ 450331 h 4072308"/>
              <a:gd name="connsiteX6339" fmla="*/ 1068038 w 4126207"/>
              <a:gd name="connsiteY6339" fmla="*/ 466142 h 4072308"/>
              <a:gd name="connsiteX6340" fmla="*/ 1014984 w 4126207"/>
              <a:gd name="connsiteY6340" fmla="*/ 504242 h 4072308"/>
              <a:gd name="connsiteX6341" fmla="*/ 991553 w 4126207"/>
              <a:gd name="connsiteY6341" fmla="*/ 523864 h 4072308"/>
              <a:gd name="connsiteX6342" fmla="*/ 951972 w 4126207"/>
              <a:gd name="connsiteY6342" fmla="*/ 553118 h 4072308"/>
              <a:gd name="connsiteX6343" fmla="*/ 951759 w 4126207"/>
              <a:gd name="connsiteY6343" fmla="*/ 553747 h 4072308"/>
              <a:gd name="connsiteX6344" fmla="*/ 962275 w 4126207"/>
              <a:gd name="connsiteY6344" fmla="*/ 545438 h 4072308"/>
              <a:gd name="connsiteX6345" fmla="*/ 991172 w 4126207"/>
              <a:gd name="connsiteY6345" fmla="*/ 524626 h 4072308"/>
              <a:gd name="connsiteX6346" fmla="*/ 1014603 w 4126207"/>
              <a:gd name="connsiteY6346" fmla="*/ 505004 h 4072308"/>
              <a:gd name="connsiteX6347" fmla="*/ 1067657 w 4126207"/>
              <a:gd name="connsiteY6347" fmla="*/ 466904 h 4072308"/>
              <a:gd name="connsiteX6348" fmla="*/ 1094613 w 4126207"/>
              <a:gd name="connsiteY6348" fmla="*/ 451093 h 4072308"/>
              <a:gd name="connsiteX6349" fmla="*/ 1119283 w 4126207"/>
              <a:gd name="connsiteY6349" fmla="*/ 439188 h 4072308"/>
              <a:gd name="connsiteX6350" fmla="*/ 1157383 w 4126207"/>
              <a:gd name="connsiteY6350" fmla="*/ 421851 h 4072308"/>
              <a:gd name="connsiteX6351" fmla="*/ 1175957 w 4126207"/>
              <a:gd name="connsiteY6351" fmla="*/ 413660 h 4072308"/>
              <a:gd name="connsiteX6352" fmla="*/ 1195007 w 4126207"/>
              <a:gd name="connsiteY6352" fmla="*/ 406231 h 4072308"/>
              <a:gd name="connsiteX6353" fmla="*/ 1234916 w 4126207"/>
              <a:gd name="connsiteY6353" fmla="*/ 390229 h 4072308"/>
              <a:gd name="connsiteX6354" fmla="*/ 1256633 w 4126207"/>
              <a:gd name="connsiteY6354" fmla="*/ 381370 h 4072308"/>
              <a:gd name="connsiteX6355" fmla="*/ 1280541 w 4126207"/>
              <a:gd name="connsiteY6355" fmla="*/ 372512 h 4072308"/>
              <a:gd name="connsiteX6356" fmla="*/ 1329405 w 4126207"/>
              <a:gd name="connsiteY6356" fmla="*/ 357590 h 4072308"/>
              <a:gd name="connsiteX6357" fmla="*/ 1329673 w 4126207"/>
              <a:gd name="connsiteY6357" fmla="*/ 360420 h 4072308"/>
              <a:gd name="connsiteX6358" fmla="*/ 1330071 w 4126207"/>
              <a:gd name="connsiteY6358" fmla="*/ 359843 h 4072308"/>
              <a:gd name="connsiteX6359" fmla="*/ 1329786 w 4126207"/>
              <a:gd name="connsiteY6359" fmla="*/ 356828 h 4072308"/>
              <a:gd name="connsiteX6360" fmla="*/ 2652151 w 4126207"/>
              <a:gd name="connsiteY6360" fmla="*/ 355684 h 4072308"/>
              <a:gd name="connsiteX6361" fmla="*/ 2658059 w 4126207"/>
              <a:gd name="connsiteY6361" fmla="*/ 359316 h 4072308"/>
              <a:gd name="connsiteX6362" fmla="*/ 2658237 w 4126207"/>
              <a:gd name="connsiteY6362" fmla="*/ 359367 h 4072308"/>
              <a:gd name="connsiteX6363" fmla="*/ 2691384 w 4126207"/>
              <a:gd name="connsiteY6363" fmla="*/ 372511 h 4072308"/>
              <a:gd name="connsiteX6364" fmla="*/ 2691308 w 4126207"/>
              <a:gd name="connsiteY6364" fmla="*/ 372615 h 4072308"/>
              <a:gd name="connsiteX6365" fmla="*/ 2704339 w 4126207"/>
              <a:gd name="connsiteY6365" fmla="*/ 378512 h 4072308"/>
              <a:gd name="connsiteX6366" fmla="*/ 2717102 w 4126207"/>
              <a:gd name="connsiteY6366" fmla="*/ 384989 h 4072308"/>
              <a:gd name="connsiteX6367" fmla="*/ 2742248 w 4126207"/>
              <a:gd name="connsiteY6367" fmla="*/ 397752 h 4072308"/>
              <a:gd name="connsiteX6368" fmla="*/ 2789873 w 4126207"/>
              <a:gd name="connsiteY6368" fmla="*/ 422803 h 4072308"/>
              <a:gd name="connsiteX6369" fmla="*/ 2830164 w 4126207"/>
              <a:gd name="connsiteY6369" fmla="*/ 447664 h 4072308"/>
              <a:gd name="connsiteX6370" fmla="*/ 2861025 w 4126207"/>
              <a:gd name="connsiteY6370" fmla="*/ 470238 h 4072308"/>
              <a:gd name="connsiteX6371" fmla="*/ 2876063 w 4126207"/>
              <a:gd name="connsiteY6371" fmla="*/ 483728 h 4072308"/>
              <a:gd name="connsiteX6372" fmla="*/ 2876409 w 4126207"/>
              <a:gd name="connsiteY6372" fmla="*/ 486114 h 4072308"/>
              <a:gd name="connsiteX6373" fmla="*/ 2876836 w 4126207"/>
              <a:gd name="connsiteY6373" fmla="*/ 486336 h 4072308"/>
              <a:gd name="connsiteX6374" fmla="*/ 2861405 w 4126207"/>
              <a:gd name="connsiteY6374" fmla="*/ 470144 h 4072308"/>
              <a:gd name="connsiteX6375" fmla="*/ 2830544 w 4126207"/>
              <a:gd name="connsiteY6375" fmla="*/ 447569 h 4072308"/>
              <a:gd name="connsiteX6376" fmla="*/ 2790253 w 4126207"/>
              <a:gd name="connsiteY6376" fmla="*/ 422708 h 4072308"/>
              <a:gd name="connsiteX6377" fmla="*/ 2742628 w 4126207"/>
              <a:gd name="connsiteY6377" fmla="*/ 397658 h 4072308"/>
              <a:gd name="connsiteX6378" fmla="*/ 2717482 w 4126207"/>
              <a:gd name="connsiteY6378" fmla="*/ 384894 h 4072308"/>
              <a:gd name="connsiteX6379" fmla="*/ 2704719 w 4126207"/>
              <a:gd name="connsiteY6379" fmla="*/ 378417 h 4072308"/>
              <a:gd name="connsiteX6380" fmla="*/ 2691670 w 4126207"/>
              <a:gd name="connsiteY6380" fmla="*/ 372512 h 4072308"/>
              <a:gd name="connsiteX6381" fmla="*/ 2658427 w 4126207"/>
              <a:gd name="connsiteY6381" fmla="*/ 359367 h 4072308"/>
              <a:gd name="connsiteX6382" fmla="*/ 2462689 w 4126207"/>
              <a:gd name="connsiteY6382" fmla="*/ 352891 h 4072308"/>
              <a:gd name="connsiteX6383" fmla="*/ 2506314 w 4126207"/>
              <a:gd name="connsiteY6383" fmla="*/ 374417 h 4072308"/>
              <a:gd name="connsiteX6384" fmla="*/ 2561749 w 4126207"/>
              <a:gd name="connsiteY6384" fmla="*/ 391944 h 4072308"/>
              <a:gd name="connsiteX6385" fmla="*/ 2603088 w 4126207"/>
              <a:gd name="connsiteY6385" fmla="*/ 402134 h 4072308"/>
              <a:gd name="connsiteX6386" fmla="*/ 2649570 w 4126207"/>
              <a:gd name="connsiteY6386" fmla="*/ 414232 h 4072308"/>
              <a:gd name="connsiteX6387" fmla="*/ 2689670 w 4126207"/>
              <a:gd name="connsiteY6387" fmla="*/ 428900 h 4072308"/>
              <a:gd name="connsiteX6388" fmla="*/ 2711959 w 4126207"/>
              <a:gd name="connsiteY6388" fmla="*/ 442426 h 4072308"/>
              <a:gd name="connsiteX6389" fmla="*/ 2798224 w 4126207"/>
              <a:gd name="connsiteY6389" fmla="*/ 494249 h 4072308"/>
              <a:gd name="connsiteX6390" fmla="*/ 2829676 w 4126207"/>
              <a:gd name="connsiteY6390" fmla="*/ 510578 h 4072308"/>
              <a:gd name="connsiteX6391" fmla="*/ 2832544 w 4126207"/>
              <a:gd name="connsiteY6391" fmla="*/ 511196 h 4072308"/>
              <a:gd name="connsiteX6392" fmla="*/ 2712720 w 4126207"/>
              <a:gd name="connsiteY6392" fmla="*/ 441950 h 4072308"/>
              <a:gd name="connsiteX6393" fmla="*/ 2690431 w 4126207"/>
              <a:gd name="connsiteY6393" fmla="*/ 428423 h 4072308"/>
              <a:gd name="connsiteX6394" fmla="*/ 2650331 w 4126207"/>
              <a:gd name="connsiteY6394" fmla="*/ 413756 h 4072308"/>
              <a:gd name="connsiteX6395" fmla="*/ 2603849 w 4126207"/>
              <a:gd name="connsiteY6395" fmla="*/ 401658 h 4072308"/>
              <a:gd name="connsiteX6396" fmla="*/ 2562511 w 4126207"/>
              <a:gd name="connsiteY6396" fmla="*/ 391466 h 4072308"/>
              <a:gd name="connsiteX6397" fmla="*/ 2507075 w 4126207"/>
              <a:gd name="connsiteY6397" fmla="*/ 373940 h 4072308"/>
              <a:gd name="connsiteX6398" fmla="*/ 2461494 w 4126207"/>
              <a:gd name="connsiteY6398" fmla="*/ 354746 h 4072308"/>
              <a:gd name="connsiteX6399" fmla="*/ 2463041 w 4126207"/>
              <a:gd name="connsiteY6399" fmla="*/ 352903 h 4072308"/>
              <a:gd name="connsiteX6400" fmla="*/ 2645325 w 4126207"/>
              <a:gd name="connsiteY6400" fmla="*/ 350673 h 4072308"/>
              <a:gd name="connsiteX6401" fmla="*/ 2644893 w 4126207"/>
              <a:gd name="connsiteY6401" fmla="*/ 351224 h 4072308"/>
              <a:gd name="connsiteX6402" fmla="*/ 2646697 w 4126207"/>
              <a:gd name="connsiteY6402" fmla="*/ 352332 h 4072308"/>
              <a:gd name="connsiteX6403" fmla="*/ 2646522 w 4126207"/>
              <a:gd name="connsiteY6403" fmla="*/ 349152 h 4072308"/>
              <a:gd name="connsiteX6404" fmla="*/ 2646048 w 4126207"/>
              <a:gd name="connsiteY6404" fmla="*/ 349755 h 4072308"/>
              <a:gd name="connsiteX6405" fmla="*/ 2658405 w 4126207"/>
              <a:gd name="connsiteY6405" fmla="*/ 351416 h 4072308"/>
              <a:gd name="connsiteX6406" fmla="*/ 2194349 w 4126207"/>
              <a:gd name="connsiteY6406" fmla="*/ 345643 h 4072308"/>
              <a:gd name="connsiteX6407" fmla="*/ 2191174 w 4126207"/>
              <a:gd name="connsiteY6407" fmla="*/ 347104 h 4072308"/>
              <a:gd name="connsiteX6408" fmla="*/ 2190504 w 4126207"/>
              <a:gd name="connsiteY6408" fmla="*/ 347379 h 4072308"/>
              <a:gd name="connsiteX6409" fmla="*/ 2174356 w 4126207"/>
              <a:gd name="connsiteY6409" fmla="*/ 350389 h 4072308"/>
              <a:gd name="connsiteX6410" fmla="*/ 2171704 w 4126207"/>
              <a:gd name="connsiteY6410" fmla="*/ 351256 h 4072308"/>
              <a:gd name="connsiteX6411" fmla="*/ 2168633 w 4126207"/>
              <a:gd name="connsiteY6411" fmla="*/ 351843 h 4072308"/>
              <a:gd name="connsiteX6412" fmla="*/ 2165765 w 4126207"/>
              <a:gd name="connsiteY6412" fmla="*/ 353199 h 4072308"/>
              <a:gd name="connsiteX6413" fmla="*/ 2163795 w 4126207"/>
              <a:gd name="connsiteY6413" fmla="*/ 353843 h 4072308"/>
              <a:gd name="connsiteX6414" fmla="*/ 2122647 w 4126207"/>
              <a:gd name="connsiteY6414" fmla="*/ 353843 h 4072308"/>
              <a:gd name="connsiteX6415" fmla="*/ 2086833 w 4126207"/>
              <a:gd name="connsiteY6415" fmla="*/ 353843 h 4072308"/>
              <a:gd name="connsiteX6416" fmla="*/ 2054448 w 4126207"/>
              <a:gd name="connsiteY6416" fmla="*/ 355081 h 4072308"/>
              <a:gd name="connsiteX6417" fmla="*/ 2020444 w 4126207"/>
              <a:gd name="connsiteY6417" fmla="*/ 355843 h 4072308"/>
              <a:gd name="connsiteX6418" fmla="*/ 1990916 w 4126207"/>
              <a:gd name="connsiteY6418" fmla="*/ 355843 h 4072308"/>
              <a:gd name="connsiteX6419" fmla="*/ 1938433 w 4126207"/>
              <a:gd name="connsiteY6419" fmla="*/ 353081 h 4072308"/>
              <a:gd name="connsiteX6420" fmla="*/ 1883093 w 4126207"/>
              <a:gd name="connsiteY6420" fmla="*/ 354795 h 4072308"/>
              <a:gd name="connsiteX6421" fmla="*/ 1852994 w 4126207"/>
              <a:gd name="connsiteY6421" fmla="*/ 356700 h 4072308"/>
              <a:gd name="connsiteX6422" fmla="*/ 1821943 w 4126207"/>
              <a:gd name="connsiteY6422" fmla="*/ 360320 h 4072308"/>
              <a:gd name="connsiteX6423" fmla="*/ 1778985 w 4126207"/>
              <a:gd name="connsiteY6423" fmla="*/ 364415 h 4072308"/>
              <a:gd name="connsiteX6424" fmla="*/ 1752029 w 4126207"/>
              <a:gd name="connsiteY6424" fmla="*/ 365463 h 4072308"/>
              <a:gd name="connsiteX6425" fmla="*/ 1742106 w 4126207"/>
              <a:gd name="connsiteY6425" fmla="*/ 362982 h 4072308"/>
              <a:gd name="connsiteX6426" fmla="*/ 1741694 w 4126207"/>
              <a:gd name="connsiteY6426" fmla="*/ 363166 h 4072308"/>
              <a:gd name="connsiteX6427" fmla="*/ 1752029 w 4126207"/>
              <a:gd name="connsiteY6427" fmla="*/ 365749 h 4072308"/>
              <a:gd name="connsiteX6428" fmla="*/ 1778985 w 4126207"/>
              <a:gd name="connsiteY6428" fmla="*/ 364701 h 4072308"/>
              <a:gd name="connsiteX6429" fmla="*/ 1821943 w 4126207"/>
              <a:gd name="connsiteY6429" fmla="*/ 360606 h 4072308"/>
              <a:gd name="connsiteX6430" fmla="*/ 1852994 w 4126207"/>
              <a:gd name="connsiteY6430" fmla="*/ 356986 h 4072308"/>
              <a:gd name="connsiteX6431" fmla="*/ 1883093 w 4126207"/>
              <a:gd name="connsiteY6431" fmla="*/ 355081 h 4072308"/>
              <a:gd name="connsiteX6432" fmla="*/ 1938433 w 4126207"/>
              <a:gd name="connsiteY6432" fmla="*/ 353366 h 4072308"/>
              <a:gd name="connsiteX6433" fmla="*/ 1990916 w 4126207"/>
              <a:gd name="connsiteY6433" fmla="*/ 356129 h 4072308"/>
              <a:gd name="connsiteX6434" fmla="*/ 2020444 w 4126207"/>
              <a:gd name="connsiteY6434" fmla="*/ 356129 h 4072308"/>
              <a:gd name="connsiteX6435" fmla="*/ 2054448 w 4126207"/>
              <a:gd name="connsiteY6435" fmla="*/ 355367 h 4072308"/>
              <a:gd name="connsiteX6436" fmla="*/ 2086833 w 4126207"/>
              <a:gd name="connsiteY6436" fmla="*/ 354130 h 4072308"/>
              <a:gd name="connsiteX6437" fmla="*/ 2122647 w 4126207"/>
              <a:gd name="connsiteY6437" fmla="*/ 354130 h 4072308"/>
              <a:gd name="connsiteX6438" fmla="*/ 2163795 w 4126207"/>
              <a:gd name="connsiteY6438" fmla="*/ 354130 h 4072308"/>
              <a:gd name="connsiteX6439" fmla="*/ 2165765 w 4126207"/>
              <a:gd name="connsiteY6439" fmla="*/ 353199 h 4072308"/>
              <a:gd name="connsiteX6440" fmla="*/ 2171704 w 4126207"/>
              <a:gd name="connsiteY6440" fmla="*/ 351256 h 4072308"/>
              <a:gd name="connsiteX6441" fmla="*/ 2178671 w 4126207"/>
              <a:gd name="connsiteY6441" fmla="*/ 349924 h 4072308"/>
              <a:gd name="connsiteX6442" fmla="*/ 2188940 w 4126207"/>
              <a:gd name="connsiteY6442" fmla="*/ 348016 h 4072308"/>
              <a:gd name="connsiteX6443" fmla="*/ 2190504 w 4126207"/>
              <a:gd name="connsiteY6443" fmla="*/ 347379 h 4072308"/>
              <a:gd name="connsiteX6444" fmla="*/ 2190632 w 4126207"/>
              <a:gd name="connsiteY6444" fmla="*/ 347354 h 4072308"/>
              <a:gd name="connsiteX6445" fmla="*/ 2191174 w 4126207"/>
              <a:gd name="connsiteY6445" fmla="*/ 347104 h 4072308"/>
              <a:gd name="connsiteX6446" fmla="*/ 2194468 w 4126207"/>
              <a:gd name="connsiteY6446" fmla="*/ 345760 h 4072308"/>
              <a:gd name="connsiteX6447" fmla="*/ 1091925 w 4126207"/>
              <a:gd name="connsiteY6447" fmla="*/ 343408 h 4072308"/>
              <a:gd name="connsiteX6448" fmla="*/ 1075373 w 4126207"/>
              <a:gd name="connsiteY6448" fmla="*/ 354511 h 4072308"/>
              <a:gd name="connsiteX6449" fmla="*/ 1041274 w 4126207"/>
              <a:gd name="connsiteY6449" fmla="*/ 376230 h 4072308"/>
              <a:gd name="connsiteX6450" fmla="*/ 1005555 w 4126207"/>
              <a:gd name="connsiteY6450" fmla="*/ 400421 h 4072308"/>
              <a:gd name="connsiteX6451" fmla="*/ 968027 w 4126207"/>
              <a:gd name="connsiteY6451" fmla="*/ 425091 h 4072308"/>
              <a:gd name="connsiteX6452" fmla="*/ 929383 w 4126207"/>
              <a:gd name="connsiteY6452" fmla="*/ 450950 h 4072308"/>
              <a:gd name="connsiteX6453" fmla="*/ 967264 w 4126207"/>
              <a:gd name="connsiteY6453" fmla="*/ 426042 h 4072308"/>
              <a:gd name="connsiteX6454" fmla="*/ 1004792 w 4126207"/>
              <a:gd name="connsiteY6454" fmla="*/ 401372 h 4072308"/>
              <a:gd name="connsiteX6455" fmla="*/ 1040511 w 4126207"/>
              <a:gd name="connsiteY6455" fmla="*/ 377179 h 4072308"/>
              <a:gd name="connsiteX6456" fmla="*/ 1074611 w 4126207"/>
              <a:gd name="connsiteY6456" fmla="*/ 355463 h 4072308"/>
              <a:gd name="connsiteX6457" fmla="*/ 1091536 w 4126207"/>
              <a:gd name="connsiteY6457" fmla="*/ 344150 h 4072308"/>
              <a:gd name="connsiteX6458" fmla="*/ 2241165 w 4126207"/>
              <a:gd name="connsiteY6458" fmla="*/ 342906 h 4072308"/>
              <a:gd name="connsiteX6459" fmla="*/ 2234698 w 4126207"/>
              <a:gd name="connsiteY6459" fmla="*/ 343152 h 4072308"/>
              <a:gd name="connsiteX6460" fmla="*/ 2241614 w 4126207"/>
              <a:gd name="connsiteY6460" fmla="*/ 343175 h 4072308"/>
              <a:gd name="connsiteX6461" fmla="*/ 2159032 w 4126207"/>
              <a:gd name="connsiteY6461" fmla="*/ 336793 h 4072308"/>
              <a:gd name="connsiteX6462" fmla="*/ 2159389 w 4126207"/>
              <a:gd name="connsiteY6462" fmla="*/ 336852 h 4072308"/>
              <a:gd name="connsiteX6463" fmla="*/ 2162814 w 4126207"/>
              <a:gd name="connsiteY6463" fmla="*/ 337123 h 4072308"/>
              <a:gd name="connsiteX6464" fmla="*/ 2574753 w 4126207"/>
              <a:gd name="connsiteY6464" fmla="*/ 335560 h 4072308"/>
              <a:gd name="connsiteX6465" fmla="*/ 2592860 w 4126207"/>
              <a:gd name="connsiteY6465" fmla="*/ 340579 h 4072308"/>
              <a:gd name="connsiteX6466" fmla="*/ 2612545 w 4126207"/>
              <a:gd name="connsiteY6466" fmla="*/ 346234 h 4072308"/>
              <a:gd name="connsiteX6467" fmla="*/ 2592764 w 4126207"/>
              <a:gd name="connsiteY6467" fmla="*/ 340472 h 4072308"/>
              <a:gd name="connsiteX6468" fmla="*/ 1206926 w 4126207"/>
              <a:gd name="connsiteY6468" fmla="*/ 331759 h 4072308"/>
              <a:gd name="connsiteX6469" fmla="*/ 1201723 w 4126207"/>
              <a:gd name="connsiteY6469" fmla="*/ 332329 h 4072308"/>
              <a:gd name="connsiteX6470" fmla="*/ 1195845 w 4126207"/>
              <a:gd name="connsiteY6470" fmla="*/ 333327 h 4072308"/>
              <a:gd name="connsiteX6471" fmla="*/ 1196019 w 4126207"/>
              <a:gd name="connsiteY6471" fmla="*/ 333630 h 4072308"/>
              <a:gd name="connsiteX6472" fmla="*/ 1202008 w 4126207"/>
              <a:gd name="connsiteY6472" fmla="*/ 332614 h 4072308"/>
              <a:gd name="connsiteX6473" fmla="*/ 1206762 w 4126207"/>
              <a:gd name="connsiteY6473" fmla="*/ 332093 h 4072308"/>
              <a:gd name="connsiteX6474" fmla="*/ 1701451 w 4126207"/>
              <a:gd name="connsiteY6474" fmla="*/ 327649 h 4072308"/>
              <a:gd name="connsiteX6475" fmla="*/ 1634205 w 4126207"/>
              <a:gd name="connsiteY6475" fmla="*/ 338222 h 4072308"/>
              <a:gd name="connsiteX6476" fmla="*/ 1599724 w 4126207"/>
              <a:gd name="connsiteY6476" fmla="*/ 345270 h 4072308"/>
              <a:gd name="connsiteX6477" fmla="*/ 1574102 w 4126207"/>
              <a:gd name="connsiteY6477" fmla="*/ 350796 h 4072308"/>
              <a:gd name="connsiteX6478" fmla="*/ 1551623 w 4126207"/>
              <a:gd name="connsiteY6478" fmla="*/ 352605 h 4072308"/>
              <a:gd name="connsiteX6479" fmla="*/ 1519714 w 4126207"/>
              <a:gd name="connsiteY6479" fmla="*/ 355939 h 4072308"/>
              <a:gd name="connsiteX6480" fmla="*/ 1457708 w 4126207"/>
              <a:gd name="connsiteY6480" fmla="*/ 375746 h 4072308"/>
              <a:gd name="connsiteX6481" fmla="*/ 1455758 w 4126207"/>
              <a:gd name="connsiteY6481" fmla="*/ 376900 h 4072308"/>
              <a:gd name="connsiteX6482" fmla="*/ 1520191 w 4126207"/>
              <a:gd name="connsiteY6482" fmla="*/ 356319 h 4072308"/>
              <a:gd name="connsiteX6483" fmla="*/ 1552099 w 4126207"/>
              <a:gd name="connsiteY6483" fmla="*/ 352985 h 4072308"/>
              <a:gd name="connsiteX6484" fmla="*/ 1574579 w 4126207"/>
              <a:gd name="connsiteY6484" fmla="*/ 351176 h 4072308"/>
              <a:gd name="connsiteX6485" fmla="*/ 1600201 w 4126207"/>
              <a:gd name="connsiteY6485" fmla="*/ 345651 h 4072308"/>
              <a:gd name="connsiteX6486" fmla="*/ 1634681 w 4126207"/>
              <a:gd name="connsiteY6486" fmla="*/ 338604 h 4072308"/>
              <a:gd name="connsiteX6487" fmla="*/ 1701928 w 4126207"/>
              <a:gd name="connsiteY6487" fmla="*/ 328030 h 4072308"/>
              <a:gd name="connsiteX6488" fmla="*/ 1709305 w 4126207"/>
              <a:gd name="connsiteY6488" fmla="*/ 328293 h 4072308"/>
              <a:gd name="connsiteX6489" fmla="*/ 1709314 w 4126207"/>
              <a:gd name="connsiteY6489" fmla="*/ 327929 h 4072308"/>
              <a:gd name="connsiteX6490" fmla="*/ 1701451 w 4126207"/>
              <a:gd name="connsiteY6490" fmla="*/ 327649 h 4072308"/>
              <a:gd name="connsiteX6491" fmla="*/ 2507915 w 4126207"/>
              <a:gd name="connsiteY6491" fmla="*/ 326507 h 4072308"/>
              <a:gd name="connsiteX6492" fmla="*/ 2506980 w 4126207"/>
              <a:gd name="connsiteY6492" fmla="*/ 326696 h 4072308"/>
              <a:gd name="connsiteX6493" fmla="*/ 2533746 w 4126207"/>
              <a:gd name="connsiteY6493" fmla="*/ 335554 h 4072308"/>
              <a:gd name="connsiteX6494" fmla="*/ 2561666 w 4126207"/>
              <a:gd name="connsiteY6494" fmla="*/ 347151 h 4072308"/>
              <a:gd name="connsiteX6495" fmla="*/ 2565436 w 4126207"/>
              <a:gd name="connsiteY6495" fmla="*/ 351767 h 4072308"/>
              <a:gd name="connsiteX6496" fmla="*/ 2565654 w 4126207"/>
              <a:gd name="connsiteY6496" fmla="*/ 351842 h 4072308"/>
              <a:gd name="connsiteX6497" fmla="*/ 2587467 w 4126207"/>
              <a:gd name="connsiteY6497" fmla="*/ 361367 h 4072308"/>
              <a:gd name="connsiteX6498" fmla="*/ 2615184 w 4126207"/>
              <a:gd name="connsiteY6498" fmla="*/ 369464 h 4072308"/>
              <a:gd name="connsiteX6499" fmla="*/ 2637282 w 4126207"/>
              <a:gd name="connsiteY6499" fmla="*/ 378227 h 4072308"/>
              <a:gd name="connsiteX6500" fmla="*/ 2672239 w 4126207"/>
              <a:gd name="connsiteY6500" fmla="*/ 394992 h 4072308"/>
              <a:gd name="connsiteX6501" fmla="*/ 2695194 w 4126207"/>
              <a:gd name="connsiteY6501" fmla="*/ 406135 h 4072308"/>
              <a:gd name="connsiteX6502" fmla="*/ 2720340 w 4126207"/>
              <a:gd name="connsiteY6502" fmla="*/ 418423 h 4072308"/>
              <a:gd name="connsiteX6503" fmla="*/ 2776919 w 4126207"/>
              <a:gd name="connsiteY6503" fmla="*/ 443569 h 4072308"/>
              <a:gd name="connsiteX6504" fmla="*/ 2832926 w 4126207"/>
              <a:gd name="connsiteY6504" fmla="*/ 476526 h 4072308"/>
              <a:gd name="connsiteX6505" fmla="*/ 2898068 w 4126207"/>
              <a:gd name="connsiteY6505" fmla="*/ 515610 h 4072308"/>
              <a:gd name="connsiteX6506" fmla="*/ 2898593 w 4126207"/>
              <a:gd name="connsiteY6506" fmla="*/ 515677 h 4072308"/>
              <a:gd name="connsiteX6507" fmla="*/ 2833021 w 4126207"/>
              <a:gd name="connsiteY6507" fmla="*/ 476334 h 4072308"/>
              <a:gd name="connsiteX6508" fmla="*/ 2777014 w 4126207"/>
              <a:gd name="connsiteY6508" fmla="*/ 443377 h 4072308"/>
              <a:gd name="connsiteX6509" fmla="*/ 2850452 w 4126207"/>
              <a:gd name="connsiteY6509" fmla="*/ 482525 h 4072308"/>
              <a:gd name="connsiteX6510" fmla="*/ 2881777 w 4126207"/>
              <a:gd name="connsiteY6510" fmla="*/ 501718 h 4072308"/>
              <a:gd name="connsiteX6511" fmla="*/ 2898642 w 4126207"/>
              <a:gd name="connsiteY6511" fmla="*/ 515683 h 4072308"/>
              <a:gd name="connsiteX6512" fmla="*/ 2899315 w 4126207"/>
              <a:gd name="connsiteY6512" fmla="*/ 515769 h 4072308"/>
              <a:gd name="connsiteX6513" fmla="*/ 2851023 w 4126207"/>
              <a:gd name="connsiteY6513" fmla="*/ 482525 h 4072308"/>
              <a:gd name="connsiteX6514" fmla="*/ 2777585 w 4126207"/>
              <a:gd name="connsiteY6514" fmla="*/ 443378 h 4072308"/>
              <a:gd name="connsiteX6515" fmla="*/ 2778846 w 4126207"/>
              <a:gd name="connsiteY6515" fmla="*/ 441504 h 4072308"/>
              <a:gd name="connsiteX6516" fmla="*/ 2780242 w 4126207"/>
              <a:gd name="connsiteY6516" fmla="*/ 439908 h 4072308"/>
              <a:gd name="connsiteX6517" fmla="*/ 2779753 w 4126207"/>
              <a:gd name="connsiteY6517" fmla="*/ 439757 h 4072308"/>
              <a:gd name="connsiteX6518" fmla="*/ 2776919 w 4126207"/>
              <a:gd name="connsiteY6518" fmla="*/ 443377 h 4072308"/>
              <a:gd name="connsiteX6519" fmla="*/ 2720341 w 4126207"/>
              <a:gd name="connsiteY6519" fmla="*/ 418231 h 4072308"/>
              <a:gd name="connsiteX6520" fmla="*/ 2695195 w 4126207"/>
              <a:gd name="connsiteY6520" fmla="*/ 405945 h 4072308"/>
              <a:gd name="connsiteX6521" fmla="*/ 2672239 w 4126207"/>
              <a:gd name="connsiteY6521" fmla="*/ 394800 h 4072308"/>
              <a:gd name="connsiteX6522" fmla="*/ 2637283 w 4126207"/>
              <a:gd name="connsiteY6522" fmla="*/ 378037 h 4072308"/>
              <a:gd name="connsiteX6523" fmla="*/ 2615185 w 4126207"/>
              <a:gd name="connsiteY6523" fmla="*/ 369273 h 4072308"/>
              <a:gd name="connsiteX6524" fmla="*/ 2587467 w 4126207"/>
              <a:gd name="connsiteY6524" fmla="*/ 361176 h 4072308"/>
              <a:gd name="connsiteX6525" fmla="*/ 2565655 w 4126207"/>
              <a:gd name="connsiteY6525" fmla="*/ 351651 h 4072308"/>
              <a:gd name="connsiteX6526" fmla="*/ 2533746 w 4126207"/>
              <a:gd name="connsiteY6526" fmla="*/ 335174 h 4072308"/>
              <a:gd name="connsiteX6527" fmla="*/ 2574322 w 4126207"/>
              <a:gd name="connsiteY6527" fmla="*/ 342031 h 4072308"/>
              <a:gd name="connsiteX6528" fmla="*/ 2621947 w 4126207"/>
              <a:gd name="connsiteY6528" fmla="*/ 363558 h 4072308"/>
              <a:gd name="connsiteX6529" fmla="*/ 2650046 w 4126207"/>
              <a:gd name="connsiteY6529" fmla="*/ 376702 h 4072308"/>
              <a:gd name="connsiteX6530" fmla="*/ 2664048 w 4126207"/>
              <a:gd name="connsiteY6530" fmla="*/ 380799 h 4072308"/>
              <a:gd name="connsiteX6531" fmla="*/ 2663803 w 4126207"/>
              <a:gd name="connsiteY6531" fmla="*/ 380603 h 4072308"/>
              <a:gd name="connsiteX6532" fmla="*/ 2650141 w 4126207"/>
              <a:gd name="connsiteY6532" fmla="*/ 376607 h 4072308"/>
              <a:gd name="connsiteX6533" fmla="*/ 2622043 w 4126207"/>
              <a:gd name="connsiteY6533" fmla="*/ 363462 h 4072308"/>
              <a:gd name="connsiteX6534" fmla="*/ 2574418 w 4126207"/>
              <a:gd name="connsiteY6534" fmla="*/ 341936 h 4072308"/>
              <a:gd name="connsiteX6535" fmla="*/ 2533841 w 4126207"/>
              <a:gd name="connsiteY6535" fmla="*/ 335078 h 4072308"/>
              <a:gd name="connsiteX6536" fmla="*/ 2516672 w 4126207"/>
              <a:gd name="connsiteY6536" fmla="*/ 329506 h 4072308"/>
              <a:gd name="connsiteX6537" fmla="*/ 1856137 w 4126207"/>
              <a:gd name="connsiteY6537" fmla="*/ 322792 h 4072308"/>
              <a:gd name="connsiteX6538" fmla="*/ 1787081 w 4126207"/>
              <a:gd name="connsiteY6538" fmla="*/ 331269 h 4072308"/>
              <a:gd name="connsiteX6539" fmla="*/ 1751553 w 4126207"/>
              <a:gd name="connsiteY6539" fmla="*/ 337460 h 4072308"/>
              <a:gd name="connsiteX6540" fmla="*/ 1728121 w 4126207"/>
              <a:gd name="connsiteY6540" fmla="*/ 340127 h 4072308"/>
              <a:gd name="connsiteX6541" fmla="*/ 1723962 w 4126207"/>
              <a:gd name="connsiteY6541" fmla="*/ 338389 h 4072308"/>
              <a:gd name="connsiteX6542" fmla="*/ 1723747 w 4126207"/>
              <a:gd name="connsiteY6542" fmla="*/ 338585 h 4072308"/>
              <a:gd name="connsiteX6543" fmla="*/ 1728121 w 4126207"/>
              <a:gd name="connsiteY6543" fmla="*/ 340413 h 4072308"/>
              <a:gd name="connsiteX6544" fmla="*/ 1751553 w 4126207"/>
              <a:gd name="connsiteY6544" fmla="*/ 337746 h 4072308"/>
              <a:gd name="connsiteX6545" fmla="*/ 1787081 w 4126207"/>
              <a:gd name="connsiteY6545" fmla="*/ 331554 h 4072308"/>
              <a:gd name="connsiteX6546" fmla="*/ 1856137 w 4126207"/>
              <a:gd name="connsiteY6546" fmla="*/ 323078 h 4072308"/>
              <a:gd name="connsiteX6547" fmla="*/ 1895285 w 4126207"/>
              <a:gd name="connsiteY6547" fmla="*/ 324507 h 4072308"/>
              <a:gd name="connsiteX6548" fmla="*/ 1905480 w 4126207"/>
              <a:gd name="connsiteY6548" fmla="*/ 328356 h 4072308"/>
              <a:gd name="connsiteX6549" fmla="*/ 1905786 w 4126207"/>
              <a:gd name="connsiteY6549" fmla="*/ 328185 h 4072308"/>
              <a:gd name="connsiteX6550" fmla="*/ 1895285 w 4126207"/>
              <a:gd name="connsiteY6550" fmla="*/ 324221 h 4072308"/>
              <a:gd name="connsiteX6551" fmla="*/ 1856137 w 4126207"/>
              <a:gd name="connsiteY6551" fmla="*/ 322792 h 4072308"/>
              <a:gd name="connsiteX6552" fmla="*/ 1360521 w 4126207"/>
              <a:gd name="connsiteY6552" fmla="*/ 317802 h 4072308"/>
              <a:gd name="connsiteX6553" fmla="*/ 1354784 w 4126207"/>
              <a:gd name="connsiteY6553" fmla="*/ 322802 h 4072308"/>
              <a:gd name="connsiteX6554" fmla="*/ 1338666 w 4126207"/>
              <a:gd name="connsiteY6554" fmla="*/ 331836 h 4072308"/>
              <a:gd name="connsiteX6555" fmla="*/ 1354732 w 4126207"/>
              <a:gd name="connsiteY6555" fmla="*/ 322869 h 4072308"/>
              <a:gd name="connsiteX6556" fmla="*/ 1360647 w 4126207"/>
              <a:gd name="connsiteY6556" fmla="*/ 317839 h 4072308"/>
              <a:gd name="connsiteX6557" fmla="*/ 2117539 w 4126207"/>
              <a:gd name="connsiteY6557" fmla="*/ 317065 h 4072308"/>
              <a:gd name="connsiteX6558" fmla="*/ 2116706 w 4126207"/>
              <a:gd name="connsiteY6558" fmla="*/ 320852 h 4072308"/>
              <a:gd name="connsiteX6559" fmla="*/ 2089024 w 4126207"/>
              <a:gd name="connsiteY6559" fmla="*/ 323553 h 4072308"/>
              <a:gd name="connsiteX6560" fmla="*/ 2057401 w 4126207"/>
              <a:gd name="connsiteY6560" fmla="*/ 325077 h 4072308"/>
              <a:gd name="connsiteX6561" fmla="*/ 2041077 w 4126207"/>
              <a:gd name="connsiteY6561" fmla="*/ 327482 h 4072308"/>
              <a:gd name="connsiteX6562" fmla="*/ 2041458 w 4126207"/>
              <a:gd name="connsiteY6562" fmla="*/ 327678 h 4072308"/>
              <a:gd name="connsiteX6563" fmla="*/ 2046493 w 4126207"/>
              <a:gd name="connsiteY6563" fmla="*/ 326468 h 4072308"/>
              <a:gd name="connsiteX6564" fmla="*/ 2057401 w 4126207"/>
              <a:gd name="connsiteY6564" fmla="*/ 325363 h 4072308"/>
              <a:gd name="connsiteX6565" fmla="*/ 2089023 w 4126207"/>
              <a:gd name="connsiteY6565" fmla="*/ 323839 h 4072308"/>
              <a:gd name="connsiteX6566" fmla="*/ 2117598 w 4126207"/>
              <a:gd name="connsiteY6566" fmla="*/ 317076 h 4072308"/>
              <a:gd name="connsiteX6567" fmla="*/ 1617723 w 4126207"/>
              <a:gd name="connsiteY6567" fmla="*/ 316495 h 4072308"/>
              <a:gd name="connsiteX6568" fmla="*/ 1597914 w 4126207"/>
              <a:gd name="connsiteY6568" fmla="*/ 318696 h 4072308"/>
              <a:gd name="connsiteX6569" fmla="*/ 1587961 w 4126207"/>
              <a:gd name="connsiteY6569" fmla="*/ 319934 h 4072308"/>
              <a:gd name="connsiteX6570" fmla="*/ 1585000 w 4126207"/>
              <a:gd name="connsiteY6570" fmla="*/ 319577 h 4072308"/>
              <a:gd name="connsiteX6571" fmla="*/ 1583627 w 4126207"/>
              <a:gd name="connsiteY6571" fmla="*/ 319934 h 4072308"/>
              <a:gd name="connsiteX6572" fmla="*/ 1515618 w 4126207"/>
              <a:gd name="connsiteY6572" fmla="*/ 338983 h 4072308"/>
              <a:gd name="connsiteX6573" fmla="*/ 1515346 w 4126207"/>
              <a:gd name="connsiteY6573" fmla="*/ 339069 h 4072308"/>
              <a:gd name="connsiteX6574" fmla="*/ 1476090 w 4126207"/>
              <a:gd name="connsiteY6574" fmla="*/ 355653 h 4072308"/>
              <a:gd name="connsiteX6575" fmla="*/ 1451134 w 4126207"/>
              <a:gd name="connsiteY6575" fmla="*/ 362701 h 4072308"/>
              <a:gd name="connsiteX6576" fmla="*/ 1434561 w 4126207"/>
              <a:gd name="connsiteY6576" fmla="*/ 366798 h 4072308"/>
              <a:gd name="connsiteX6577" fmla="*/ 1415262 w 4126207"/>
              <a:gd name="connsiteY6577" fmla="*/ 372350 h 4072308"/>
              <a:gd name="connsiteX6578" fmla="*/ 1413986 w 4126207"/>
              <a:gd name="connsiteY6578" fmla="*/ 372798 h 4072308"/>
              <a:gd name="connsiteX6579" fmla="*/ 1381887 w 4126207"/>
              <a:gd name="connsiteY6579" fmla="*/ 385505 h 4072308"/>
              <a:gd name="connsiteX6580" fmla="*/ 1381887 w 4126207"/>
              <a:gd name="connsiteY6580" fmla="*/ 385867 h 4072308"/>
              <a:gd name="connsiteX6581" fmla="*/ 1414177 w 4126207"/>
              <a:gd name="connsiteY6581" fmla="*/ 373084 h 4072308"/>
              <a:gd name="connsiteX6582" fmla="*/ 1434370 w 4126207"/>
              <a:gd name="connsiteY6582" fmla="*/ 367273 h 4072308"/>
              <a:gd name="connsiteX6583" fmla="*/ 1450944 w 4126207"/>
              <a:gd name="connsiteY6583" fmla="*/ 363177 h 4072308"/>
              <a:gd name="connsiteX6584" fmla="*/ 1475899 w 4126207"/>
              <a:gd name="connsiteY6584" fmla="*/ 356129 h 4072308"/>
              <a:gd name="connsiteX6585" fmla="*/ 1515809 w 4126207"/>
              <a:gd name="connsiteY6585" fmla="*/ 339270 h 4072308"/>
              <a:gd name="connsiteX6586" fmla="*/ 1583818 w 4126207"/>
              <a:gd name="connsiteY6586" fmla="*/ 320220 h 4072308"/>
              <a:gd name="connsiteX6587" fmla="*/ 1597724 w 4126207"/>
              <a:gd name="connsiteY6587" fmla="*/ 319458 h 4072308"/>
              <a:gd name="connsiteX6588" fmla="*/ 1613502 w 4126207"/>
              <a:gd name="connsiteY6588" fmla="*/ 317705 h 4072308"/>
              <a:gd name="connsiteX6589" fmla="*/ 1350008 w 4126207"/>
              <a:gd name="connsiteY6589" fmla="*/ 316150 h 4072308"/>
              <a:gd name="connsiteX6590" fmla="*/ 1324643 w 4126207"/>
              <a:gd name="connsiteY6590" fmla="*/ 326126 h 4072308"/>
              <a:gd name="connsiteX6591" fmla="*/ 1301021 w 4126207"/>
              <a:gd name="connsiteY6591" fmla="*/ 335652 h 4072308"/>
              <a:gd name="connsiteX6592" fmla="*/ 1267713 w 4126207"/>
              <a:gd name="connsiteY6592" fmla="*/ 347233 h 4072308"/>
              <a:gd name="connsiteX6593" fmla="*/ 1265683 w 4126207"/>
              <a:gd name="connsiteY6593" fmla="*/ 348224 h 4072308"/>
              <a:gd name="connsiteX6594" fmla="*/ 1240441 w 4126207"/>
              <a:gd name="connsiteY6594" fmla="*/ 359463 h 4072308"/>
              <a:gd name="connsiteX6595" fmla="*/ 1215581 w 4126207"/>
              <a:gd name="connsiteY6595" fmla="*/ 371751 h 4072308"/>
              <a:gd name="connsiteX6596" fmla="*/ 1165861 w 4126207"/>
              <a:gd name="connsiteY6596" fmla="*/ 396421 h 4072308"/>
              <a:gd name="connsiteX6597" fmla="*/ 1161524 w 4126207"/>
              <a:gd name="connsiteY6597" fmla="*/ 398649 h 4072308"/>
              <a:gd name="connsiteX6598" fmla="*/ 1108234 w 4126207"/>
              <a:gd name="connsiteY6598" fmla="*/ 428698 h 4072308"/>
              <a:gd name="connsiteX6599" fmla="*/ 1052703 w 4126207"/>
              <a:gd name="connsiteY6599" fmla="*/ 463761 h 4072308"/>
              <a:gd name="connsiteX6600" fmla="*/ 1029081 w 4126207"/>
              <a:gd name="connsiteY6600" fmla="*/ 478906 h 4072308"/>
              <a:gd name="connsiteX6601" fmla="*/ 1006126 w 4126207"/>
              <a:gd name="connsiteY6601" fmla="*/ 494622 h 4072308"/>
              <a:gd name="connsiteX6602" fmla="*/ 960609 w 4126207"/>
              <a:gd name="connsiteY6602" fmla="*/ 524031 h 4072308"/>
              <a:gd name="connsiteX6603" fmla="*/ 915404 w 4126207"/>
              <a:gd name="connsiteY6603" fmla="*/ 556191 h 4072308"/>
              <a:gd name="connsiteX6604" fmla="*/ 914290 w 4126207"/>
              <a:gd name="connsiteY6604" fmla="*/ 557119 h 4072308"/>
              <a:gd name="connsiteX6605" fmla="*/ 960800 w 4126207"/>
              <a:gd name="connsiteY6605" fmla="*/ 524031 h 4072308"/>
              <a:gd name="connsiteX6606" fmla="*/ 985715 w 4126207"/>
              <a:gd name="connsiteY6606" fmla="*/ 507165 h 4072308"/>
              <a:gd name="connsiteX6607" fmla="*/ 1006314 w 4126207"/>
              <a:gd name="connsiteY6607" fmla="*/ 494624 h 4072308"/>
              <a:gd name="connsiteX6608" fmla="*/ 1006316 w 4126207"/>
              <a:gd name="connsiteY6608" fmla="*/ 494622 h 4072308"/>
              <a:gd name="connsiteX6609" fmla="*/ 1029557 w 4126207"/>
              <a:gd name="connsiteY6609" fmla="*/ 478906 h 4072308"/>
              <a:gd name="connsiteX6610" fmla="*/ 1053179 w 4126207"/>
              <a:gd name="connsiteY6610" fmla="*/ 463761 h 4072308"/>
              <a:gd name="connsiteX6611" fmla="*/ 1049060 w 4126207"/>
              <a:gd name="connsiteY6611" fmla="*/ 471298 h 4072308"/>
              <a:gd name="connsiteX6612" fmla="*/ 1049061 w 4126207"/>
              <a:gd name="connsiteY6612" fmla="*/ 471298 h 4072308"/>
              <a:gd name="connsiteX6613" fmla="*/ 1053180 w 4126207"/>
              <a:gd name="connsiteY6613" fmla="*/ 463761 h 4072308"/>
              <a:gd name="connsiteX6614" fmla="*/ 1165956 w 4126207"/>
              <a:gd name="connsiteY6614" fmla="*/ 396419 h 4072308"/>
              <a:gd name="connsiteX6615" fmla="*/ 1215677 w 4126207"/>
              <a:gd name="connsiteY6615" fmla="*/ 371751 h 4072308"/>
              <a:gd name="connsiteX6616" fmla="*/ 1240537 w 4126207"/>
              <a:gd name="connsiteY6616" fmla="*/ 359462 h 4072308"/>
              <a:gd name="connsiteX6617" fmla="*/ 1265778 w 4126207"/>
              <a:gd name="connsiteY6617" fmla="*/ 348224 h 4072308"/>
              <a:gd name="connsiteX6618" fmla="*/ 1301116 w 4126207"/>
              <a:gd name="connsiteY6618" fmla="*/ 335936 h 4072308"/>
              <a:gd name="connsiteX6619" fmla="*/ 1324738 w 4126207"/>
              <a:gd name="connsiteY6619" fmla="*/ 326411 h 4072308"/>
              <a:gd name="connsiteX6620" fmla="*/ 1155892 w 4126207"/>
              <a:gd name="connsiteY6620" fmla="*/ 314261 h 4072308"/>
              <a:gd name="connsiteX6621" fmla="*/ 1155573 w 4126207"/>
              <a:gd name="connsiteY6621" fmla="*/ 314409 h 4072308"/>
              <a:gd name="connsiteX6622" fmla="*/ 1110806 w 4126207"/>
              <a:gd name="connsiteY6622" fmla="*/ 337745 h 4072308"/>
              <a:gd name="connsiteX6623" fmla="*/ 1120331 w 4126207"/>
              <a:gd name="connsiteY6623" fmla="*/ 340603 h 4072308"/>
              <a:gd name="connsiteX6624" fmla="*/ 1079564 w 4126207"/>
              <a:gd name="connsiteY6624" fmla="*/ 369178 h 4072308"/>
              <a:gd name="connsiteX6625" fmla="*/ 1044332 w 4126207"/>
              <a:gd name="connsiteY6625" fmla="*/ 389444 h 4072308"/>
              <a:gd name="connsiteX6626" fmla="*/ 1044620 w 4126207"/>
              <a:gd name="connsiteY6626" fmla="*/ 389338 h 4072308"/>
              <a:gd name="connsiteX6627" fmla="*/ 1080326 w 4126207"/>
              <a:gd name="connsiteY6627" fmla="*/ 368799 h 4072308"/>
              <a:gd name="connsiteX6628" fmla="*/ 1121093 w 4126207"/>
              <a:gd name="connsiteY6628" fmla="*/ 340223 h 4072308"/>
              <a:gd name="connsiteX6629" fmla="*/ 1111568 w 4126207"/>
              <a:gd name="connsiteY6629" fmla="*/ 337367 h 4072308"/>
              <a:gd name="connsiteX6630" fmla="*/ 2503851 w 4126207"/>
              <a:gd name="connsiteY6630" fmla="*/ 310881 h 4072308"/>
              <a:gd name="connsiteX6631" fmla="*/ 2503837 w 4126207"/>
              <a:gd name="connsiteY6631" fmla="*/ 310885 h 4072308"/>
              <a:gd name="connsiteX6632" fmla="*/ 2510195 w 4126207"/>
              <a:gd name="connsiteY6632" fmla="*/ 320113 h 4072308"/>
              <a:gd name="connsiteX6633" fmla="*/ 2514415 w 4126207"/>
              <a:gd name="connsiteY6633" fmla="*/ 324738 h 4072308"/>
              <a:gd name="connsiteX6634" fmla="*/ 2514862 w 4126207"/>
              <a:gd name="connsiteY6634" fmla="*/ 324647 h 4072308"/>
              <a:gd name="connsiteX6635" fmla="*/ 2503325 w 4126207"/>
              <a:gd name="connsiteY6635" fmla="*/ 313965 h 4072308"/>
              <a:gd name="connsiteX6636" fmla="*/ 1226059 w 4126207"/>
              <a:gd name="connsiteY6636" fmla="*/ 308409 h 4072308"/>
              <a:gd name="connsiteX6637" fmla="*/ 1186911 w 4126207"/>
              <a:gd name="connsiteY6637" fmla="*/ 320982 h 4072308"/>
              <a:gd name="connsiteX6638" fmla="*/ 1155860 w 4126207"/>
              <a:gd name="connsiteY6638" fmla="*/ 334414 h 4072308"/>
              <a:gd name="connsiteX6639" fmla="*/ 1121665 w 4126207"/>
              <a:gd name="connsiteY6639" fmla="*/ 351749 h 4072308"/>
              <a:gd name="connsiteX6640" fmla="*/ 1050608 w 4126207"/>
              <a:gd name="connsiteY6640" fmla="*/ 396421 h 4072308"/>
              <a:gd name="connsiteX6641" fmla="*/ 989839 w 4126207"/>
              <a:gd name="connsiteY6641" fmla="*/ 436522 h 4072308"/>
              <a:gd name="connsiteX6642" fmla="*/ 912877 w 4126207"/>
              <a:gd name="connsiteY6642" fmla="*/ 494433 h 4072308"/>
              <a:gd name="connsiteX6643" fmla="*/ 864109 w 4126207"/>
              <a:gd name="connsiteY6643" fmla="*/ 530438 h 4072308"/>
              <a:gd name="connsiteX6644" fmla="*/ 839725 w 4126207"/>
              <a:gd name="connsiteY6644" fmla="*/ 546250 h 4072308"/>
              <a:gd name="connsiteX6645" fmla="*/ 813531 w 4126207"/>
              <a:gd name="connsiteY6645" fmla="*/ 566633 h 4072308"/>
              <a:gd name="connsiteX6646" fmla="*/ 784956 w 4126207"/>
              <a:gd name="connsiteY6646" fmla="*/ 589684 h 4072308"/>
              <a:gd name="connsiteX6647" fmla="*/ 770287 w 4126207"/>
              <a:gd name="connsiteY6647" fmla="*/ 602066 h 4072308"/>
              <a:gd name="connsiteX6648" fmla="*/ 755905 w 4126207"/>
              <a:gd name="connsiteY6648" fmla="*/ 615400 h 4072308"/>
              <a:gd name="connsiteX6649" fmla="*/ 697898 w 4126207"/>
              <a:gd name="connsiteY6649" fmla="*/ 670932 h 4072308"/>
              <a:gd name="connsiteX6650" fmla="*/ 643700 w 4126207"/>
              <a:gd name="connsiteY6650" fmla="*/ 726270 h 4072308"/>
              <a:gd name="connsiteX6651" fmla="*/ 619126 w 4126207"/>
              <a:gd name="connsiteY6651" fmla="*/ 756655 h 4072308"/>
              <a:gd name="connsiteX6652" fmla="*/ 487014 w 4126207"/>
              <a:gd name="connsiteY6652" fmla="*/ 947822 h 4072308"/>
              <a:gd name="connsiteX6653" fmla="*/ 455867 w 4126207"/>
              <a:gd name="connsiteY6653" fmla="*/ 1002971 h 4072308"/>
              <a:gd name="connsiteX6654" fmla="*/ 456499 w 4126207"/>
              <a:gd name="connsiteY6654" fmla="*/ 1003171 h 4072308"/>
              <a:gd name="connsiteX6655" fmla="*/ 487490 w 4126207"/>
              <a:gd name="connsiteY6655" fmla="*/ 948298 h 4072308"/>
              <a:gd name="connsiteX6656" fmla="*/ 619602 w 4126207"/>
              <a:gd name="connsiteY6656" fmla="*/ 757131 h 4072308"/>
              <a:gd name="connsiteX6657" fmla="*/ 644176 w 4126207"/>
              <a:gd name="connsiteY6657" fmla="*/ 726747 h 4072308"/>
              <a:gd name="connsiteX6658" fmla="*/ 698374 w 4126207"/>
              <a:gd name="connsiteY6658" fmla="*/ 671406 h 4072308"/>
              <a:gd name="connsiteX6659" fmla="*/ 756381 w 4126207"/>
              <a:gd name="connsiteY6659" fmla="*/ 615875 h 4072308"/>
              <a:gd name="connsiteX6660" fmla="*/ 770764 w 4126207"/>
              <a:gd name="connsiteY6660" fmla="*/ 602540 h 4072308"/>
              <a:gd name="connsiteX6661" fmla="*/ 785432 w 4126207"/>
              <a:gd name="connsiteY6661" fmla="*/ 590158 h 4072308"/>
              <a:gd name="connsiteX6662" fmla="*/ 814007 w 4126207"/>
              <a:gd name="connsiteY6662" fmla="*/ 567107 h 4072308"/>
              <a:gd name="connsiteX6663" fmla="*/ 840201 w 4126207"/>
              <a:gd name="connsiteY6663" fmla="*/ 546724 h 4072308"/>
              <a:gd name="connsiteX6664" fmla="*/ 864585 w 4126207"/>
              <a:gd name="connsiteY6664" fmla="*/ 530913 h 4072308"/>
              <a:gd name="connsiteX6665" fmla="*/ 913353 w 4126207"/>
              <a:gd name="connsiteY6665" fmla="*/ 494908 h 4072308"/>
              <a:gd name="connsiteX6666" fmla="*/ 944167 w 4126207"/>
              <a:gd name="connsiteY6666" fmla="*/ 476597 h 4072308"/>
              <a:gd name="connsiteX6667" fmla="*/ 953924 w 4126207"/>
              <a:gd name="connsiteY6667" fmla="*/ 470883 h 4072308"/>
              <a:gd name="connsiteX6668" fmla="*/ 944333 w 4126207"/>
              <a:gd name="connsiteY6668" fmla="*/ 476478 h 4072308"/>
              <a:gd name="connsiteX6669" fmla="*/ 913162 w 4126207"/>
              <a:gd name="connsiteY6669" fmla="*/ 494717 h 4072308"/>
              <a:gd name="connsiteX6670" fmla="*/ 990124 w 4126207"/>
              <a:gd name="connsiteY6670" fmla="*/ 436806 h 4072308"/>
              <a:gd name="connsiteX6671" fmla="*/ 991177 w 4126207"/>
              <a:gd name="connsiteY6671" fmla="*/ 436471 h 4072308"/>
              <a:gd name="connsiteX6672" fmla="*/ 1023998 w 4126207"/>
              <a:gd name="connsiteY6672" fmla="*/ 415184 h 4072308"/>
              <a:gd name="connsiteX6673" fmla="*/ 1050989 w 4126207"/>
              <a:gd name="connsiteY6673" fmla="*/ 396991 h 4072308"/>
              <a:gd name="connsiteX6674" fmla="*/ 1122046 w 4126207"/>
              <a:gd name="connsiteY6674" fmla="*/ 352319 h 4072308"/>
              <a:gd name="connsiteX6675" fmla="*/ 1156241 w 4126207"/>
              <a:gd name="connsiteY6675" fmla="*/ 334983 h 4072308"/>
              <a:gd name="connsiteX6676" fmla="*/ 1187292 w 4126207"/>
              <a:gd name="connsiteY6676" fmla="*/ 321553 h 4072308"/>
              <a:gd name="connsiteX6677" fmla="*/ 1212653 w 4126207"/>
              <a:gd name="connsiteY6677" fmla="*/ 312016 h 4072308"/>
              <a:gd name="connsiteX6678" fmla="*/ 1225507 w 4126207"/>
              <a:gd name="connsiteY6678" fmla="*/ 309186 h 4072308"/>
              <a:gd name="connsiteX6679" fmla="*/ 2408334 w 4126207"/>
              <a:gd name="connsiteY6679" fmla="*/ 304906 h 4072308"/>
              <a:gd name="connsiteX6680" fmla="*/ 2430185 w 4126207"/>
              <a:gd name="connsiteY6680" fmla="*/ 309932 h 4072308"/>
              <a:gd name="connsiteX6681" fmla="*/ 2445196 w 4126207"/>
              <a:gd name="connsiteY6681" fmla="*/ 313037 h 4072308"/>
              <a:gd name="connsiteX6682" fmla="*/ 2449809 w 4126207"/>
              <a:gd name="connsiteY6682" fmla="*/ 313439 h 4072308"/>
              <a:gd name="connsiteX6683" fmla="*/ 2445773 w 4126207"/>
              <a:gd name="connsiteY6683" fmla="*/ 313012 h 4072308"/>
              <a:gd name="connsiteX6684" fmla="*/ 2430709 w 4126207"/>
              <a:gd name="connsiteY6684" fmla="*/ 309921 h 4072308"/>
              <a:gd name="connsiteX6685" fmla="*/ 2381883 w 4126207"/>
              <a:gd name="connsiteY6685" fmla="*/ 292395 h 4072308"/>
              <a:gd name="connsiteX6686" fmla="*/ 2382438 w 4126207"/>
              <a:gd name="connsiteY6686" fmla="*/ 292599 h 4072308"/>
              <a:gd name="connsiteX6687" fmla="*/ 2385858 w 4126207"/>
              <a:gd name="connsiteY6687" fmla="*/ 294181 h 4072308"/>
              <a:gd name="connsiteX6688" fmla="*/ 2389590 w 4126207"/>
              <a:gd name="connsiteY6688" fmla="*/ 295251 h 4072308"/>
              <a:gd name="connsiteX6689" fmla="*/ 2391275 w 4126207"/>
              <a:gd name="connsiteY6689" fmla="*/ 295875 h 4072308"/>
              <a:gd name="connsiteX6690" fmla="*/ 2397143 w 4126207"/>
              <a:gd name="connsiteY6690" fmla="*/ 297413 h 4072308"/>
              <a:gd name="connsiteX6691" fmla="*/ 2397983 w 4126207"/>
              <a:gd name="connsiteY6691" fmla="*/ 297654 h 4072308"/>
              <a:gd name="connsiteX6692" fmla="*/ 2401577 w 4126207"/>
              <a:gd name="connsiteY6692" fmla="*/ 298575 h 4072308"/>
              <a:gd name="connsiteX6693" fmla="*/ 2414016 w 4126207"/>
              <a:gd name="connsiteY6693" fmla="*/ 301836 h 4072308"/>
              <a:gd name="connsiteX6694" fmla="*/ 2453370 w 4126207"/>
              <a:gd name="connsiteY6694" fmla="*/ 312405 h 4072308"/>
              <a:gd name="connsiteX6695" fmla="*/ 2454375 w 4126207"/>
              <a:gd name="connsiteY6695" fmla="*/ 313767 h 4072308"/>
              <a:gd name="connsiteX6696" fmla="*/ 2453757 w 4126207"/>
              <a:gd name="connsiteY6696" fmla="*/ 312189 h 4072308"/>
              <a:gd name="connsiteX6697" fmla="*/ 2413921 w 4126207"/>
              <a:gd name="connsiteY6697" fmla="*/ 301741 h 4072308"/>
              <a:gd name="connsiteX6698" fmla="*/ 2401577 w 4126207"/>
              <a:gd name="connsiteY6698" fmla="*/ 298575 h 4072308"/>
              <a:gd name="connsiteX6699" fmla="*/ 2397143 w 4126207"/>
              <a:gd name="connsiteY6699" fmla="*/ 297413 h 4072308"/>
              <a:gd name="connsiteX6700" fmla="*/ 2389590 w 4126207"/>
              <a:gd name="connsiteY6700" fmla="*/ 295251 h 4072308"/>
              <a:gd name="connsiteX6701" fmla="*/ 2382438 w 4126207"/>
              <a:gd name="connsiteY6701" fmla="*/ 292599 h 4072308"/>
              <a:gd name="connsiteX6702" fmla="*/ 2382017 w 4126207"/>
              <a:gd name="connsiteY6702" fmla="*/ 292405 h 4072308"/>
              <a:gd name="connsiteX6703" fmla="*/ 2591220 w 4126207"/>
              <a:gd name="connsiteY6703" fmla="*/ 288024 h 4072308"/>
              <a:gd name="connsiteX6704" fmla="*/ 2591162 w 4126207"/>
              <a:gd name="connsiteY6704" fmla="*/ 288101 h 4072308"/>
              <a:gd name="connsiteX6705" fmla="*/ 2600552 w 4126207"/>
              <a:gd name="connsiteY6705" fmla="*/ 295157 h 4072308"/>
              <a:gd name="connsiteX6706" fmla="*/ 2634553 w 4126207"/>
              <a:gd name="connsiteY6706" fmla="*/ 313860 h 4072308"/>
              <a:gd name="connsiteX6707" fmla="*/ 2634557 w 4126207"/>
              <a:gd name="connsiteY6707" fmla="*/ 313860 h 4072308"/>
              <a:gd name="connsiteX6708" fmla="*/ 2600551 w 4126207"/>
              <a:gd name="connsiteY6708" fmla="*/ 295050 h 4072308"/>
              <a:gd name="connsiteX6709" fmla="*/ 1559981 w 4126207"/>
              <a:gd name="connsiteY6709" fmla="*/ 286632 h 4072308"/>
              <a:gd name="connsiteX6710" fmla="*/ 1559843 w 4126207"/>
              <a:gd name="connsiteY6710" fmla="*/ 286664 h 4072308"/>
              <a:gd name="connsiteX6711" fmla="*/ 1562767 w 4126207"/>
              <a:gd name="connsiteY6711" fmla="*/ 288406 h 4072308"/>
              <a:gd name="connsiteX6712" fmla="*/ 1549969 w 4126207"/>
              <a:gd name="connsiteY6712" fmla="*/ 297103 h 4072308"/>
              <a:gd name="connsiteX6713" fmla="*/ 1562958 w 4126207"/>
              <a:gd name="connsiteY6713" fmla="*/ 288406 h 4072308"/>
              <a:gd name="connsiteX6714" fmla="*/ 1559981 w 4126207"/>
              <a:gd name="connsiteY6714" fmla="*/ 286632 h 4072308"/>
              <a:gd name="connsiteX6715" fmla="*/ 2034719 w 4126207"/>
              <a:gd name="connsiteY6715" fmla="*/ 284517 h 4072308"/>
              <a:gd name="connsiteX6716" fmla="*/ 2024634 w 4126207"/>
              <a:gd name="connsiteY6716" fmla="*/ 285358 h 4072308"/>
              <a:gd name="connsiteX6717" fmla="*/ 1983486 w 4126207"/>
              <a:gd name="connsiteY6717" fmla="*/ 286787 h 4072308"/>
              <a:gd name="connsiteX6718" fmla="*/ 1953102 w 4126207"/>
              <a:gd name="connsiteY6718" fmla="*/ 286787 h 4072308"/>
              <a:gd name="connsiteX6719" fmla="*/ 1939100 w 4126207"/>
              <a:gd name="connsiteY6719" fmla="*/ 286787 h 4072308"/>
              <a:gd name="connsiteX6720" fmla="*/ 1925860 w 4126207"/>
              <a:gd name="connsiteY6720" fmla="*/ 287930 h 4072308"/>
              <a:gd name="connsiteX6721" fmla="*/ 1878235 w 4126207"/>
              <a:gd name="connsiteY6721" fmla="*/ 293265 h 4072308"/>
              <a:gd name="connsiteX6722" fmla="*/ 1855851 w 4126207"/>
              <a:gd name="connsiteY6722" fmla="*/ 296217 h 4072308"/>
              <a:gd name="connsiteX6723" fmla="*/ 1833849 w 4126207"/>
              <a:gd name="connsiteY6723" fmla="*/ 300027 h 4072308"/>
              <a:gd name="connsiteX6724" fmla="*/ 1786986 w 4126207"/>
              <a:gd name="connsiteY6724" fmla="*/ 307837 h 4072308"/>
              <a:gd name="connsiteX6725" fmla="*/ 1747647 w 4126207"/>
              <a:gd name="connsiteY6725" fmla="*/ 316506 h 4072308"/>
              <a:gd name="connsiteX6726" fmla="*/ 1713453 w 4126207"/>
              <a:gd name="connsiteY6726" fmla="*/ 319744 h 4072308"/>
              <a:gd name="connsiteX6727" fmla="*/ 1713997 w 4126207"/>
              <a:gd name="connsiteY6727" fmla="*/ 318050 h 4072308"/>
              <a:gd name="connsiteX6728" fmla="*/ 1720779 w 4126207"/>
              <a:gd name="connsiteY6728" fmla="*/ 315734 h 4072308"/>
              <a:gd name="connsiteX6729" fmla="*/ 1720739 w 4126207"/>
              <a:gd name="connsiteY6729" fmla="*/ 315743 h 4072308"/>
              <a:gd name="connsiteX6730" fmla="*/ 1712881 w 4126207"/>
              <a:gd name="connsiteY6730" fmla="*/ 319934 h 4072308"/>
              <a:gd name="connsiteX6731" fmla="*/ 1747076 w 4126207"/>
              <a:gd name="connsiteY6731" fmla="*/ 316696 h 4072308"/>
              <a:gd name="connsiteX6732" fmla="*/ 1786414 w 4126207"/>
              <a:gd name="connsiteY6732" fmla="*/ 308028 h 4072308"/>
              <a:gd name="connsiteX6733" fmla="*/ 1833277 w 4126207"/>
              <a:gd name="connsiteY6733" fmla="*/ 300217 h 4072308"/>
              <a:gd name="connsiteX6734" fmla="*/ 1855280 w 4126207"/>
              <a:gd name="connsiteY6734" fmla="*/ 296407 h 4072308"/>
              <a:gd name="connsiteX6735" fmla="*/ 1877664 w 4126207"/>
              <a:gd name="connsiteY6735" fmla="*/ 293454 h 4072308"/>
              <a:gd name="connsiteX6736" fmla="*/ 1925289 w 4126207"/>
              <a:gd name="connsiteY6736" fmla="*/ 288120 h 4072308"/>
              <a:gd name="connsiteX6737" fmla="*/ 1938528 w 4126207"/>
              <a:gd name="connsiteY6737" fmla="*/ 286977 h 4072308"/>
              <a:gd name="connsiteX6738" fmla="*/ 1952530 w 4126207"/>
              <a:gd name="connsiteY6738" fmla="*/ 286977 h 4072308"/>
              <a:gd name="connsiteX6739" fmla="*/ 1982915 w 4126207"/>
              <a:gd name="connsiteY6739" fmla="*/ 286977 h 4072308"/>
              <a:gd name="connsiteX6740" fmla="*/ 2024063 w 4126207"/>
              <a:gd name="connsiteY6740" fmla="*/ 285549 h 4072308"/>
              <a:gd name="connsiteX6741" fmla="*/ 2035040 w 4126207"/>
              <a:gd name="connsiteY6741" fmla="*/ 284632 h 4072308"/>
              <a:gd name="connsiteX6742" fmla="*/ 1923384 w 4126207"/>
              <a:gd name="connsiteY6742" fmla="*/ 275358 h 4072308"/>
              <a:gd name="connsiteX6743" fmla="*/ 1803654 w 4126207"/>
              <a:gd name="connsiteY6743" fmla="*/ 284882 h 4072308"/>
              <a:gd name="connsiteX6744" fmla="*/ 1713335 w 4126207"/>
              <a:gd name="connsiteY6744" fmla="*/ 300957 h 4072308"/>
              <a:gd name="connsiteX6745" fmla="*/ 1693013 w 4126207"/>
              <a:gd name="connsiteY6745" fmla="*/ 301473 h 4072308"/>
              <a:gd name="connsiteX6746" fmla="*/ 1691929 w 4126207"/>
              <a:gd name="connsiteY6746" fmla="*/ 301676 h 4072308"/>
              <a:gd name="connsiteX6747" fmla="*/ 1712764 w 4126207"/>
              <a:gd name="connsiteY6747" fmla="*/ 301147 h 4072308"/>
              <a:gd name="connsiteX6748" fmla="*/ 1803083 w 4126207"/>
              <a:gd name="connsiteY6748" fmla="*/ 285072 h 4072308"/>
              <a:gd name="connsiteX6749" fmla="*/ 1922812 w 4126207"/>
              <a:gd name="connsiteY6749" fmla="*/ 275548 h 4072308"/>
              <a:gd name="connsiteX6750" fmla="*/ 1931330 w 4126207"/>
              <a:gd name="connsiteY6750" fmla="*/ 276199 h 4072308"/>
              <a:gd name="connsiteX6751" fmla="*/ 1933002 w 4126207"/>
              <a:gd name="connsiteY6751" fmla="*/ 277069 h 4072308"/>
              <a:gd name="connsiteX6752" fmla="*/ 1933665 w 4126207"/>
              <a:gd name="connsiteY6752" fmla="*/ 276926 h 4072308"/>
              <a:gd name="connsiteX6753" fmla="*/ 1923384 w 4126207"/>
              <a:gd name="connsiteY6753" fmla="*/ 275358 h 4072308"/>
              <a:gd name="connsiteX6754" fmla="*/ 1188227 w 4126207"/>
              <a:gd name="connsiteY6754" fmla="*/ 272800 h 4072308"/>
              <a:gd name="connsiteX6755" fmla="*/ 1188149 w 4126207"/>
              <a:gd name="connsiteY6755" fmla="*/ 272882 h 4072308"/>
              <a:gd name="connsiteX6756" fmla="*/ 1109473 w 4126207"/>
              <a:gd name="connsiteY6756" fmla="*/ 318982 h 4072308"/>
              <a:gd name="connsiteX6757" fmla="*/ 1079481 w 4126207"/>
              <a:gd name="connsiteY6757" fmla="*/ 338402 h 4072308"/>
              <a:gd name="connsiteX6758" fmla="*/ 1078656 w 4126207"/>
              <a:gd name="connsiteY6758" fmla="*/ 339184 h 4072308"/>
              <a:gd name="connsiteX6759" fmla="*/ 1108710 w 4126207"/>
              <a:gd name="connsiteY6759" fmla="*/ 319934 h 4072308"/>
              <a:gd name="connsiteX6760" fmla="*/ 1187387 w 4126207"/>
              <a:gd name="connsiteY6760" fmla="*/ 273833 h 4072308"/>
              <a:gd name="connsiteX6761" fmla="*/ 2342067 w 4126207"/>
              <a:gd name="connsiteY6761" fmla="*/ 271313 h 4072308"/>
              <a:gd name="connsiteX6762" fmla="*/ 2346960 w 4126207"/>
              <a:gd name="connsiteY6762" fmla="*/ 272500 h 4072308"/>
              <a:gd name="connsiteX6763" fmla="*/ 2377726 w 4126207"/>
              <a:gd name="connsiteY6763" fmla="*/ 280119 h 4072308"/>
              <a:gd name="connsiteX6764" fmla="*/ 2408111 w 4126207"/>
              <a:gd name="connsiteY6764" fmla="*/ 289645 h 4072308"/>
              <a:gd name="connsiteX6765" fmla="*/ 2417119 w 4126207"/>
              <a:gd name="connsiteY6765" fmla="*/ 293274 h 4072308"/>
              <a:gd name="connsiteX6766" fmla="*/ 2417057 w 4126207"/>
              <a:gd name="connsiteY6766" fmla="*/ 293194 h 4072308"/>
              <a:gd name="connsiteX6767" fmla="*/ 2408016 w 4126207"/>
              <a:gd name="connsiteY6767" fmla="*/ 289549 h 4072308"/>
              <a:gd name="connsiteX6768" fmla="*/ 2377631 w 4126207"/>
              <a:gd name="connsiteY6768" fmla="*/ 280024 h 4072308"/>
              <a:gd name="connsiteX6769" fmla="*/ 2346865 w 4126207"/>
              <a:gd name="connsiteY6769" fmla="*/ 272404 h 4072308"/>
              <a:gd name="connsiteX6770" fmla="*/ 1675058 w 4126207"/>
              <a:gd name="connsiteY6770" fmla="*/ 270848 h 4072308"/>
              <a:gd name="connsiteX6771" fmla="*/ 1644396 w 4126207"/>
              <a:gd name="connsiteY6771" fmla="*/ 277357 h 4072308"/>
              <a:gd name="connsiteX6772" fmla="*/ 1582484 w 4126207"/>
              <a:gd name="connsiteY6772" fmla="*/ 291835 h 4072308"/>
              <a:gd name="connsiteX6773" fmla="*/ 1553433 w 4126207"/>
              <a:gd name="connsiteY6773" fmla="*/ 299169 h 4072308"/>
              <a:gd name="connsiteX6774" fmla="*/ 1549272 w 4126207"/>
              <a:gd name="connsiteY6774" fmla="*/ 297577 h 4072308"/>
              <a:gd name="connsiteX6775" fmla="*/ 1549242 w 4126207"/>
              <a:gd name="connsiteY6775" fmla="*/ 297598 h 4072308"/>
              <a:gd name="connsiteX6776" fmla="*/ 1553433 w 4126207"/>
              <a:gd name="connsiteY6776" fmla="*/ 299359 h 4072308"/>
              <a:gd name="connsiteX6777" fmla="*/ 1582579 w 4126207"/>
              <a:gd name="connsiteY6777" fmla="*/ 292025 h 4072308"/>
              <a:gd name="connsiteX6778" fmla="*/ 1644396 w 4126207"/>
              <a:gd name="connsiteY6778" fmla="*/ 277547 h 4072308"/>
              <a:gd name="connsiteX6779" fmla="*/ 2108242 w 4126207"/>
              <a:gd name="connsiteY6779" fmla="*/ 267866 h 4072308"/>
              <a:gd name="connsiteX6780" fmla="*/ 2075784 w 4126207"/>
              <a:gd name="connsiteY6780" fmla="*/ 270499 h 4072308"/>
              <a:gd name="connsiteX6781" fmla="*/ 2018634 w 4126207"/>
              <a:gd name="connsiteY6781" fmla="*/ 274976 h 4072308"/>
              <a:gd name="connsiteX6782" fmla="*/ 2018254 w 4126207"/>
              <a:gd name="connsiteY6782" fmla="*/ 275151 h 4072308"/>
              <a:gd name="connsiteX6783" fmla="*/ 2075212 w 4126207"/>
              <a:gd name="connsiteY6783" fmla="*/ 270691 h 4072308"/>
              <a:gd name="connsiteX6784" fmla="*/ 2107786 w 4126207"/>
              <a:gd name="connsiteY6784" fmla="*/ 268048 h 4072308"/>
              <a:gd name="connsiteX6785" fmla="*/ 2513911 w 4126207"/>
              <a:gd name="connsiteY6785" fmla="*/ 264036 h 4072308"/>
              <a:gd name="connsiteX6786" fmla="*/ 2513803 w 4126207"/>
              <a:gd name="connsiteY6786" fmla="*/ 264153 h 4072308"/>
              <a:gd name="connsiteX6787" fmla="*/ 2526221 w 4126207"/>
              <a:gd name="connsiteY6787" fmla="*/ 273261 h 4072308"/>
              <a:gd name="connsiteX6788" fmla="*/ 2559749 w 4126207"/>
              <a:gd name="connsiteY6788" fmla="*/ 287834 h 4072308"/>
              <a:gd name="connsiteX6789" fmla="*/ 2616895 w 4126207"/>
              <a:gd name="connsiteY6789" fmla="*/ 311145 h 4072308"/>
              <a:gd name="connsiteX6790" fmla="*/ 2617050 w 4126207"/>
              <a:gd name="connsiteY6790" fmla="*/ 310886 h 4072308"/>
              <a:gd name="connsiteX6791" fmla="*/ 2559368 w 4126207"/>
              <a:gd name="connsiteY6791" fmla="*/ 287358 h 4072308"/>
              <a:gd name="connsiteX6792" fmla="*/ 2525840 w 4126207"/>
              <a:gd name="connsiteY6792" fmla="*/ 272786 h 4072308"/>
              <a:gd name="connsiteX6793" fmla="*/ 2158842 w 4126207"/>
              <a:gd name="connsiteY6793" fmla="*/ 255451 h 4072308"/>
              <a:gd name="connsiteX6794" fmla="*/ 2125123 w 4126207"/>
              <a:gd name="connsiteY6794" fmla="*/ 257355 h 4072308"/>
              <a:gd name="connsiteX6795" fmla="*/ 2043113 w 4126207"/>
              <a:gd name="connsiteY6795" fmla="*/ 257355 h 4072308"/>
              <a:gd name="connsiteX6796" fmla="*/ 2045829 w 4126207"/>
              <a:gd name="connsiteY6796" fmla="*/ 257569 h 4072308"/>
              <a:gd name="connsiteX6797" fmla="*/ 2092226 w 4126207"/>
              <a:gd name="connsiteY6797" fmla="*/ 257903 h 4072308"/>
              <a:gd name="connsiteX6798" fmla="*/ 2124552 w 4126207"/>
              <a:gd name="connsiteY6798" fmla="*/ 257545 h 4072308"/>
              <a:gd name="connsiteX6799" fmla="*/ 2158270 w 4126207"/>
              <a:gd name="connsiteY6799" fmla="*/ 255641 h 4072308"/>
              <a:gd name="connsiteX6800" fmla="*/ 2208467 w 4126207"/>
              <a:gd name="connsiteY6800" fmla="*/ 256116 h 4072308"/>
              <a:gd name="connsiteX6801" fmla="*/ 2270379 w 4126207"/>
              <a:gd name="connsiteY6801" fmla="*/ 264117 h 4072308"/>
              <a:gd name="connsiteX6802" fmla="*/ 2324767 w 4126207"/>
              <a:gd name="connsiteY6802" fmla="*/ 275166 h 4072308"/>
              <a:gd name="connsiteX6803" fmla="*/ 2338864 w 4126207"/>
              <a:gd name="connsiteY6803" fmla="*/ 281548 h 4072308"/>
              <a:gd name="connsiteX6804" fmla="*/ 2349532 w 4126207"/>
              <a:gd name="connsiteY6804" fmla="*/ 289168 h 4072308"/>
              <a:gd name="connsiteX6805" fmla="*/ 2371726 w 4126207"/>
              <a:gd name="connsiteY6805" fmla="*/ 294978 h 4072308"/>
              <a:gd name="connsiteX6806" fmla="*/ 2395347 w 4126207"/>
              <a:gd name="connsiteY6806" fmla="*/ 302313 h 4072308"/>
              <a:gd name="connsiteX6807" fmla="*/ 2409921 w 4126207"/>
              <a:gd name="connsiteY6807" fmla="*/ 311839 h 4072308"/>
              <a:gd name="connsiteX6808" fmla="*/ 2438019 w 4126207"/>
              <a:gd name="connsiteY6808" fmla="*/ 319458 h 4072308"/>
              <a:gd name="connsiteX6809" fmla="*/ 2457069 w 4126207"/>
              <a:gd name="connsiteY6809" fmla="*/ 324221 h 4072308"/>
              <a:gd name="connsiteX6810" fmla="*/ 2479263 w 4126207"/>
              <a:gd name="connsiteY6810" fmla="*/ 330507 h 4072308"/>
              <a:gd name="connsiteX6811" fmla="*/ 2511934 w 4126207"/>
              <a:gd name="connsiteY6811" fmla="*/ 343271 h 4072308"/>
              <a:gd name="connsiteX6812" fmla="*/ 2532888 w 4126207"/>
              <a:gd name="connsiteY6812" fmla="*/ 350414 h 4072308"/>
              <a:gd name="connsiteX6813" fmla="*/ 2553081 w 4126207"/>
              <a:gd name="connsiteY6813" fmla="*/ 357843 h 4072308"/>
              <a:gd name="connsiteX6814" fmla="*/ 2605088 w 4126207"/>
              <a:gd name="connsiteY6814" fmla="*/ 377751 h 4072308"/>
              <a:gd name="connsiteX6815" fmla="*/ 2652713 w 4126207"/>
              <a:gd name="connsiteY6815" fmla="*/ 399087 h 4072308"/>
              <a:gd name="connsiteX6816" fmla="*/ 2676811 w 4126207"/>
              <a:gd name="connsiteY6816" fmla="*/ 409945 h 4072308"/>
              <a:gd name="connsiteX6817" fmla="*/ 2702243 w 4126207"/>
              <a:gd name="connsiteY6817" fmla="*/ 421661 h 4072308"/>
              <a:gd name="connsiteX6818" fmla="*/ 2760345 w 4126207"/>
              <a:gd name="connsiteY6818" fmla="*/ 447759 h 4072308"/>
              <a:gd name="connsiteX6819" fmla="*/ 2807018 w 4126207"/>
              <a:gd name="connsiteY6819" fmla="*/ 471191 h 4072308"/>
              <a:gd name="connsiteX6820" fmla="*/ 2849553 w 4126207"/>
              <a:gd name="connsiteY6820" fmla="*/ 494537 h 4072308"/>
              <a:gd name="connsiteX6821" fmla="*/ 2848302 w 4126207"/>
              <a:gd name="connsiteY6821" fmla="*/ 494878 h 4072308"/>
              <a:gd name="connsiteX6822" fmla="*/ 2848856 w 4126207"/>
              <a:gd name="connsiteY6822" fmla="*/ 495610 h 4072308"/>
              <a:gd name="connsiteX6823" fmla="*/ 2848052 w 4126207"/>
              <a:gd name="connsiteY6823" fmla="*/ 496311 h 4072308"/>
              <a:gd name="connsiteX6824" fmla="*/ 2852976 w 4126207"/>
              <a:gd name="connsiteY6824" fmla="*/ 501826 h 4072308"/>
              <a:gd name="connsiteX6825" fmla="*/ 2855566 w 4126207"/>
              <a:gd name="connsiteY6825" fmla="*/ 505655 h 4072308"/>
              <a:gd name="connsiteX6826" fmla="*/ 2856804 w 4126207"/>
              <a:gd name="connsiteY6826" fmla="*/ 505881 h 4072308"/>
              <a:gd name="connsiteX6827" fmla="*/ 2850970 w 4126207"/>
              <a:gd name="connsiteY6827" fmla="*/ 498409 h 4072308"/>
              <a:gd name="connsiteX6828" fmla="*/ 2848856 w 4126207"/>
              <a:gd name="connsiteY6828" fmla="*/ 495610 h 4072308"/>
              <a:gd name="connsiteX6829" fmla="*/ 2849880 w 4126207"/>
              <a:gd name="connsiteY6829" fmla="*/ 494717 h 4072308"/>
              <a:gd name="connsiteX6830" fmla="*/ 2849553 w 4126207"/>
              <a:gd name="connsiteY6830" fmla="*/ 494537 h 4072308"/>
              <a:gd name="connsiteX6831" fmla="*/ 2849964 w 4126207"/>
              <a:gd name="connsiteY6831" fmla="*/ 494426 h 4072308"/>
              <a:gd name="connsiteX6832" fmla="*/ 2807113 w 4126207"/>
              <a:gd name="connsiteY6832" fmla="*/ 470905 h 4072308"/>
              <a:gd name="connsiteX6833" fmla="*/ 2760441 w 4126207"/>
              <a:gd name="connsiteY6833" fmla="*/ 447473 h 4072308"/>
              <a:gd name="connsiteX6834" fmla="*/ 2702338 w 4126207"/>
              <a:gd name="connsiteY6834" fmla="*/ 421375 h 4072308"/>
              <a:gd name="connsiteX6835" fmla="*/ 2676906 w 4126207"/>
              <a:gd name="connsiteY6835" fmla="*/ 409659 h 4072308"/>
              <a:gd name="connsiteX6836" fmla="*/ 2652808 w 4126207"/>
              <a:gd name="connsiteY6836" fmla="*/ 398801 h 4072308"/>
              <a:gd name="connsiteX6837" fmla="*/ 2605183 w 4126207"/>
              <a:gd name="connsiteY6837" fmla="*/ 377465 h 4072308"/>
              <a:gd name="connsiteX6838" fmla="*/ 2553177 w 4126207"/>
              <a:gd name="connsiteY6838" fmla="*/ 357558 h 4072308"/>
              <a:gd name="connsiteX6839" fmla="*/ 2532984 w 4126207"/>
              <a:gd name="connsiteY6839" fmla="*/ 350128 h 4072308"/>
              <a:gd name="connsiteX6840" fmla="*/ 2512028 w 4126207"/>
              <a:gd name="connsiteY6840" fmla="*/ 342985 h 4072308"/>
              <a:gd name="connsiteX6841" fmla="*/ 2480624 w 4126207"/>
              <a:gd name="connsiteY6841" fmla="*/ 330386 h 4072308"/>
              <a:gd name="connsiteX6842" fmla="*/ 2479739 w 4126207"/>
              <a:gd name="connsiteY6842" fmla="*/ 330221 h 4072308"/>
              <a:gd name="connsiteX6843" fmla="*/ 2457546 w 4126207"/>
              <a:gd name="connsiteY6843" fmla="*/ 323934 h 4072308"/>
              <a:gd name="connsiteX6844" fmla="*/ 2438496 w 4126207"/>
              <a:gd name="connsiteY6844" fmla="*/ 319171 h 4072308"/>
              <a:gd name="connsiteX6845" fmla="*/ 2410397 w 4126207"/>
              <a:gd name="connsiteY6845" fmla="*/ 311553 h 4072308"/>
              <a:gd name="connsiteX6846" fmla="*/ 2396110 w 4126207"/>
              <a:gd name="connsiteY6846" fmla="*/ 305826 h 4072308"/>
              <a:gd name="connsiteX6847" fmla="*/ 2395829 w 4126207"/>
              <a:gd name="connsiteY6847" fmla="*/ 302094 h 4072308"/>
              <a:gd name="connsiteX6848" fmla="*/ 2372297 w 4126207"/>
              <a:gd name="connsiteY6848" fmla="*/ 294788 h 4072308"/>
              <a:gd name="connsiteX6849" fmla="*/ 2350104 w 4126207"/>
              <a:gd name="connsiteY6849" fmla="*/ 288978 h 4072308"/>
              <a:gd name="connsiteX6850" fmla="*/ 2339436 w 4126207"/>
              <a:gd name="connsiteY6850" fmla="*/ 281358 h 4072308"/>
              <a:gd name="connsiteX6851" fmla="*/ 2325339 w 4126207"/>
              <a:gd name="connsiteY6851" fmla="*/ 274976 h 4072308"/>
              <a:gd name="connsiteX6852" fmla="*/ 2270951 w 4126207"/>
              <a:gd name="connsiteY6852" fmla="*/ 263927 h 4072308"/>
              <a:gd name="connsiteX6853" fmla="*/ 2209038 w 4126207"/>
              <a:gd name="connsiteY6853" fmla="*/ 255926 h 4072308"/>
              <a:gd name="connsiteX6854" fmla="*/ 2158842 w 4126207"/>
              <a:gd name="connsiteY6854" fmla="*/ 255451 h 4072308"/>
              <a:gd name="connsiteX6855" fmla="*/ 1426751 w 4126207"/>
              <a:gd name="connsiteY6855" fmla="*/ 254566 h 4072308"/>
              <a:gd name="connsiteX6856" fmla="*/ 1388460 w 4126207"/>
              <a:gd name="connsiteY6856" fmla="*/ 263356 h 4072308"/>
              <a:gd name="connsiteX6857" fmla="*/ 1378173 w 4126207"/>
              <a:gd name="connsiteY6857" fmla="*/ 265357 h 4072308"/>
              <a:gd name="connsiteX6858" fmla="*/ 1333406 w 4126207"/>
              <a:gd name="connsiteY6858" fmla="*/ 278215 h 4072308"/>
              <a:gd name="connsiteX6859" fmla="*/ 1307688 w 4126207"/>
              <a:gd name="connsiteY6859" fmla="*/ 288694 h 4072308"/>
              <a:gd name="connsiteX6860" fmla="*/ 1287971 w 4126207"/>
              <a:gd name="connsiteY6860" fmla="*/ 298218 h 4072308"/>
              <a:gd name="connsiteX6861" fmla="*/ 1268921 w 4126207"/>
              <a:gd name="connsiteY6861" fmla="*/ 310410 h 4072308"/>
              <a:gd name="connsiteX6862" fmla="*/ 1216022 w 4126207"/>
              <a:gd name="connsiteY6862" fmla="*/ 334056 h 4072308"/>
              <a:gd name="connsiteX6863" fmla="*/ 1204144 w 4126207"/>
              <a:gd name="connsiteY6863" fmla="*/ 338473 h 4072308"/>
              <a:gd name="connsiteX6864" fmla="*/ 1203816 w 4126207"/>
              <a:gd name="connsiteY6864" fmla="*/ 339176 h 4072308"/>
              <a:gd name="connsiteX6865" fmla="*/ 1269302 w 4126207"/>
              <a:gd name="connsiteY6865" fmla="*/ 310980 h 4072308"/>
              <a:gd name="connsiteX6866" fmla="*/ 1232821 w 4126207"/>
              <a:gd name="connsiteY6866" fmla="*/ 329364 h 4072308"/>
              <a:gd name="connsiteX6867" fmla="*/ 1204246 w 4126207"/>
              <a:gd name="connsiteY6867" fmla="*/ 343841 h 4072308"/>
              <a:gd name="connsiteX6868" fmla="*/ 1173194 w 4126207"/>
              <a:gd name="connsiteY6868" fmla="*/ 353366 h 4072308"/>
              <a:gd name="connsiteX6869" fmla="*/ 1120140 w 4126207"/>
              <a:gd name="connsiteY6869" fmla="*/ 373180 h 4072308"/>
              <a:gd name="connsiteX6870" fmla="*/ 1073753 w 4126207"/>
              <a:gd name="connsiteY6870" fmla="*/ 398516 h 4072308"/>
              <a:gd name="connsiteX6871" fmla="*/ 1021366 w 4126207"/>
              <a:gd name="connsiteY6871" fmla="*/ 431377 h 4072308"/>
              <a:gd name="connsiteX6872" fmla="*/ 967359 w 4126207"/>
              <a:gd name="connsiteY6872" fmla="*/ 464238 h 4072308"/>
              <a:gd name="connsiteX6873" fmla="*/ 959587 w 4126207"/>
              <a:gd name="connsiteY6873" fmla="*/ 467580 h 4072308"/>
              <a:gd name="connsiteX6874" fmla="*/ 959446 w 4126207"/>
              <a:gd name="connsiteY6874" fmla="*/ 467663 h 4072308"/>
              <a:gd name="connsiteX6875" fmla="*/ 967550 w 4126207"/>
              <a:gd name="connsiteY6875" fmla="*/ 464428 h 4072308"/>
              <a:gd name="connsiteX6876" fmla="*/ 1021557 w 4126207"/>
              <a:gd name="connsiteY6876" fmla="*/ 431567 h 4072308"/>
              <a:gd name="connsiteX6877" fmla="*/ 1073944 w 4126207"/>
              <a:gd name="connsiteY6877" fmla="*/ 398706 h 4072308"/>
              <a:gd name="connsiteX6878" fmla="*/ 1120331 w 4126207"/>
              <a:gd name="connsiteY6878" fmla="*/ 373370 h 4072308"/>
              <a:gd name="connsiteX6879" fmla="*/ 1173385 w 4126207"/>
              <a:gd name="connsiteY6879" fmla="*/ 353557 h 4072308"/>
              <a:gd name="connsiteX6880" fmla="*/ 1204437 w 4126207"/>
              <a:gd name="connsiteY6880" fmla="*/ 344032 h 4072308"/>
              <a:gd name="connsiteX6881" fmla="*/ 1233012 w 4126207"/>
              <a:gd name="connsiteY6881" fmla="*/ 329554 h 4072308"/>
              <a:gd name="connsiteX6882" fmla="*/ 1269493 w 4126207"/>
              <a:gd name="connsiteY6882" fmla="*/ 311171 h 4072308"/>
              <a:gd name="connsiteX6883" fmla="*/ 1288543 w 4126207"/>
              <a:gd name="connsiteY6883" fmla="*/ 298979 h 4072308"/>
              <a:gd name="connsiteX6884" fmla="*/ 1308260 w 4126207"/>
              <a:gd name="connsiteY6884" fmla="*/ 289454 h 4072308"/>
              <a:gd name="connsiteX6885" fmla="*/ 1333977 w 4126207"/>
              <a:gd name="connsiteY6885" fmla="*/ 278976 h 4072308"/>
              <a:gd name="connsiteX6886" fmla="*/ 1378744 w 4126207"/>
              <a:gd name="connsiteY6886" fmla="*/ 266118 h 4072308"/>
              <a:gd name="connsiteX6887" fmla="*/ 1389031 w 4126207"/>
              <a:gd name="connsiteY6887" fmla="*/ 264117 h 4072308"/>
              <a:gd name="connsiteX6888" fmla="*/ 1415459 w 4126207"/>
              <a:gd name="connsiteY6888" fmla="*/ 257291 h 4072308"/>
              <a:gd name="connsiteX6889" fmla="*/ 1426989 w 4126207"/>
              <a:gd name="connsiteY6889" fmla="*/ 255382 h 4072308"/>
              <a:gd name="connsiteX6890" fmla="*/ 2113312 w 4126207"/>
              <a:gd name="connsiteY6890" fmla="*/ 247354 h 4072308"/>
              <a:gd name="connsiteX6891" fmla="*/ 2091214 w 4126207"/>
              <a:gd name="connsiteY6891" fmla="*/ 248687 h 4072308"/>
              <a:gd name="connsiteX6892" fmla="*/ 2020253 w 4126207"/>
              <a:gd name="connsiteY6892" fmla="*/ 251544 h 4072308"/>
              <a:gd name="connsiteX6893" fmla="*/ 1944064 w 4126207"/>
              <a:gd name="connsiteY6893" fmla="*/ 251544 h 4072308"/>
              <a:gd name="connsiteX6894" fmla="*/ 1942445 w 4126207"/>
              <a:gd name="connsiteY6894" fmla="*/ 251640 h 4072308"/>
              <a:gd name="connsiteX6895" fmla="*/ 2020348 w 4126207"/>
              <a:gd name="connsiteY6895" fmla="*/ 251640 h 4072308"/>
              <a:gd name="connsiteX6896" fmla="*/ 2091309 w 4126207"/>
              <a:gd name="connsiteY6896" fmla="*/ 248783 h 4072308"/>
              <a:gd name="connsiteX6897" fmla="*/ 2113407 w 4126207"/>
              <a:gd name="connsiteY6897" fmla="*/ 247450 h 4072308"/>
              <a:gd name="connsiteX6898" fmla="*/ 2143221 w 4126207"/>
              <a:gd name="connsiteY6898" fmla="*/ 248020 h 4072308"/>
              <a:gd name="connsiteX6899" fmla="*/ 2216277 w 4126207"/>
              <a:gd name="connsiteY6899" fmla="*/ 251831 h 4072308"/>
              <a:gd name="connsiteX6900" fmla="*/ 2290763 w 4126207"/>
              <a:gd name="connsiteY6900" fmla="*/ 260784 h 4072308"/>
              <a:gd name="connsiteX6901" fmla="*/ 2297361 w 4126207"/>
              <a:gd name="connsiteY6901" fmla="*/ 261985 h 4072308"/>
              <a:gd name="connsiteX6902" fmla="*/ 2290668 w 4126207"/>
              <a:gd name="connsiteY6902" fmla="*/ 260688 h 4072308"/>
              <a:gd name="connsiteX6903" fmla="*/ 2216182 w 4126207"/>
              <a:gd name="connsiteY6903" fmla="*/ 251735 h 4072308"/>
              <a:gd name="connsiteX6904" fmla="*/ 2143126 w 4126207"/>
              <a:gd name="connsiteY6904" fmla="*/ 247925 h 4072308"/>
              <a:gd name="connsiteX6905" fmla="*/ 2113312 w 4126207"/>
              <a:gd name="connsiteY6905" fmla="*/ 247354 h 4072308"/>
              <a:gd name="connsiteX6906" fmla="*/ 2483710 w 4126207"/>
              <a:gd name="connsiteY6906" fmla="*/ 243939 h 4072308"/>
              <a:gd name="connsiteX6907" fmla="*/ 2482975 w 4126207"/>
              <a:gd name="connsiteY6907" fmla="*/ 244005 h 4072308"/>
              <a:gd name="connsiteX6908" fmla="*/ 2484996 w 4126207"/>
              <a:gd name="connsiteY6908" fmla="*/ 245032 h 4072308"/>
              <a:gd name="connsiteX6909" fmla="*/ 2264568 w 4126207"/>
              <a:gd name="connsiteY6909" fmla="*/ 225927 h 4072308"/>
              <a:gd name="connsiteX6910" fmla="*/ 2264390 w 4126207"/>
              <a:gd name="connsiteY6910" fmla="*/ 225982 h 4072308"/>
              <a:gd name="connsiteX6911" fmla="*/ 2270855 w 4126207"/>
              <a:gd name="connsiteY6911" fmla="*/ 229160 h 4072308"/>
              <a:gd name="connsiteX6912" fmla="*/ 2310670 w 4126207"/>
              <a:gd name="connsiteY6912" fmla="*/ 237734 h 4072308"/>
              <a:gd name="connsiteX6913" fmla="*/ 2404586 w 4126207"/>
              <a:gd name="connsiteY6913" fmla="*/ 260212 h 4072308"/>
              <a:gd name="connsiteX6914" fmla="*/ 2436114 w 4126207"/>
              <a:gd name="connsiteY6914" fmla="*/ 267355 h 4072308"/>
              <a:gd name="connsiteX6915" fmla="*/ 2474214 w 4126207"/>
              <a:gd name="connsiteY6915" fmla="*/ 273451 h 4072308"/>
              <a:gd name="connsiteX6916" fmla="*/ 2519744 w 4126207"/>
              <a:gd name="connsiteY6916" fmla="*/ 284882 h 4072308"/>
              <a:gd name="connsiteX6917" fmla="*/ 2615756 w 4126207"/>
              <a:gd name="connsiteY6917" fmla="*/ 313456 h 4072308"/>
              <a:gd name="connsiteX6918" fmla="*/ 2672549 w 4126207"/>
              <a:gd name="connsiteY6918" fmla="*/ 338237 h 4072308"/>
              <a:gd name="connsiteX6919" fmla="*/ 2675942 w 4126207"/>
              <a:gd name="connsiteY6919" fmla="*/ 341258 h 4072308"/>
              <a:gd name="connsiteX6920" fmla="*/ 2676906 w 4126207"/>
              <a:gd name="connsiteY6920" fmla="*/ 341460 h 4072308"/>
              <a:gd name="connsiteX6921" fmla="*/ 2632865 w 4126207"/>
              <a:gd name="connsiteY6921" fmla="*/ 320109 h 4072308"/>
              <a:gd name="connsiteX6922" fmla="*/ 2616174 w 4126207"/>
              <a:gd name="connsiteY6922" fmla="*/ 313022 h 4072308"/>
              <a:gd name="connsiteX6923" fmla="*/ 2615851 w 4126207"/>
              <a:gd name="connsiteY6923" fmla="*/ 313362 h 4072308"/>
              <a:gd name="connsiteX6924" fmla="*/ 2519839 w 4126207"/>
              <a:gd name="connsiteY6924" fmla="*/ 284787 h 4072308"/>
              <a:gd name="connsiteX6925" fmla="*/ 2474310 w 4126207"/>
              <a:gd name="connsiteY6925" fmla="*/ 273356 h 4072308"/>
              <a:gd name="connsiteX6926" fmla="*/ 2436210 w 4126207"/>
              <a:gd name="connsiteY6926" fmla="*/ 267261 h 4072308"/>
              <a:gd name="connsiteX6927" fmla="*/ 2404682 w 4126207"/>
              <a:gd name="connsiteY6927" fmla="*/ 260118 h 4072308"/>
              <a:gd name="connsiteX6928" fmla="*/ 2310766 w 4126207"/>
              <a:gd name="connsiteY6928" fmla="*/ 237638 h 4072308"/>
              <a:gd name="connsiteX6929" fmla="*/ 2270951 w 4126207"/>
              <a:gd name="connsiteY6929" fmla="*/ 229065 h 4072308"/>
              <a:gd name="connsiteX6930" fmla="*/ 1811655 w 4126207"/>
              <a:gd name="connsiteY6930" fmla="*/ 223541 h 4072308"/>
              <a:gd name="connsiteX6931" fmla="*/ 1764887 w 4126207"/>
              <a:gd name="connsiteY6931" fmla="*/ 228208 h 4072308"/>
              <a:gd name="connsiteX6932" fmla="*/ 1715738 w 4126207"/>
              <a:gd name="connsiteY6932" fmla="*/ 238399 h 4072308"/>
              <a:gd name="connsiteX6933" fmla="*/ 1663541 w 4126207"/>
              <a:gd name="connsiteY6933" fmla="*/ 248783 h 4072308"/>
              <a:gd name="connsiteX6934" fmla="*/ 1610963 w 4126207"/>
              <a:gd name="connsiteY6934" fmla="*/ 261259 h 4072308"/>
              <a:gd name="connsiteX6935" fmla="*/ 1584960 w 4126207"/>
              <a:gd name="connsiteY6935" fmla="*/ 267547 h 4072308"/>
              <a:gd name="connsiteX6936" fmla="*/ 1559814 w 4126207"/>
              <a:gd name="connsiteY6936" fmla="*/ 275166 h 4072308"/>
              <a:gd name="connsiteX6937" fmla="*/ 1504855 w 4126207"/>
              <a:gd name="connsiteY6937" fmla="*/ 294216 h 4072308"/>
              <a:gd name="connsiteX6938" fmla="*/ 1503546 w 4126207"/>
              <a:gd name="connsiteY6938" fmla="*/ 298466 h 4072308"/>
              <a:gd name="connsiteX6939" fmla="*/ 1503726 w 4126207"/>
              <a:gd name="connsiteY6939" fmla="*/ 298447 h 4072308"/>
              <a:gd name="connsiteX6940" fmla="*/ 1502917 w 4126207"/>
              <a:gd name="connsiteY6940" fmla="*/ 296792 h 4072308"/>
              <a:gd name="connsiteX6941" fmla="*/ 1505045 w 4126207"/>
              <a:gd name="connsiteY6941" fmla="*/ 294216 h 4072308"/>
              <a:gd name="connsiteX6942" fmla="*/ 1560005 w 4126207"/>
              <a:gd name="connsiteY6942" fmla="*/ 275166 h 4072308"/>
              <a:gd name="connsiteX6943" fmla="*/ 1585151 w 4126207"/>
              <a:gd name="connsiteY6943" fmla="*/ 267547 h 4072308"/>
              <a:gd name="connsiteX6944" fmla="*/ 1611154 w 4126207"/>
              <a:gd name="connsiteY6944" fmla="*/ 261261 h 4072308"/>
              <a:gd name="connsiteX6945" fmla="*/ 1663732 w 4126207"/>
              <a:gd name="connsiteY6945" fmla="*/ 248783 h 4072308"/>
              <a:gd name="connsiteX6946" fmla="*/ 1715929 w 4126207"/>
              <a:gd name="connsiteY6946" fmla="*/ 238400 h 4072308"/>
              <a:gd name="connsiteX6947" fmla="*/ 1765078 w 4126207"/>
              <a:gd name="connsiteY6947" fmla="*/ 228208 h 4072308"/>
              <a:gd name="connsiteX6948" fmla="*/ 1811783 w 4126207"/>
              <a:gd name="connsiteY6948" fmla="*/ 223547 h 4072308"/>
              <a:gd name="connsiteX6949" fmla="*/ 1397753 w 4126207"/>
              <a:gd name="connsiteY6949" fmla="*/ 210218 h 4072308"/>
              <a:gd name="connsiteX6950" fmla="*/ 1397187 w 4126207"/>
              <a:gd name="connsiteY6950" fmla="*/ 210444 h 4072308"/>
              <a:gd name="connsiteX6951" fmla="*/ 1389976 w 4126207"/>
              <a:gd name="connsiteY6951" fmla="*/ 216064 h 4072308"/>
              <a:gd name="connsiteX6952" fmla="*/ 1390556 w 4126207"/>
              <a:gd name="connsiteY6952" fmla="*/ 215826 h 4072308"/>
              <a:gd name="connsiteX6953" fmla="*/ 2351628 w 4126207"/>
              <a:gd name="connsiteY6953" fmla="*/ 204681 h 4072308"/>
              <a:gd name="connsiteX6954" fmla="*/ 2350765 w 4126207"/>
              <a:gd name="connsiteY6954" fmla="*/ 205673 h 4072308"/>
              <a:gd name="connsiteX6955" fmla="*/ 2351412 w 4126207"/>
              <a:gd name="connsiteY6955" fmla="*/ 205899 h 4072308"/>
              <a:gd name="connsiteX6956" fmla="*/ 2352009 w 4126207"/>
              <a:gd name="connsiteY6956" fmla="*/ 205157 h 4072308"/>
              <a:gd name="connsiteX6957" fmla="*/ 2454212 w 4126207"/>
              <a:gd name="connsiteY6957" fmla="*/ 225636 h 4072308"/>
              <a:gd name="connsiteX6958" fmla="*/ 2476310 w 4126207"/>
              <a:gd name="connsiteY6958" fmla="*/ 229541 h 4072308"/>
              <a:gd name="connsiteX6959" fmla="*/ 2498408 w 4126207"/>
              <a:gd name="connsiteY6959" fmla="*/ 234495 h 4072308"/>
              <a:gd name="connsiteX6960" fmla="*/ 2546605 w 4126207"/>
              <a:gd name="connsiteY6960" fmla="*/ 246591 h 4072308"/>
              <a:gd name="connsiteX6961" fmla="*/ 2556007 w 4126207"/>
              <a:gd name="connsiteY6961" fmla="*/ 253333 h 4072308"/>
              <a:gd name="connsiteX6962" fmla="*/ 2556320 w 4126207"/>
              <a:gd name="connsiteY6962" fmla="*/ 253354 h 4072308"/>
              <a:gd name="connsiteX6963" fmla="*/ 2586712 w 4126207"/>
              <a:gd name="connsiteY6963" fmla="*/ 265061 h 4072308"/>
              <a:gd name="connsiteX6964" fmla="*/ 2573861 w 4126207"/>
              <a:gd name="connsiteY6964" fmla="*/ 262063 h 4072308"/>
              <a:gd name="connsiteX6965" fmla="*/ 2584208 w 4126207"/>
              <a:gd name="connsiteY6965" fmla="*/ 268882 h 4072308"/>
              <a:gd name="connsiteX6966" fmla="*/ 2570131 w 4126207"/>
              <a:gd name="connsiteY6966" fmla="*/ 274119 h 4072308"/>
              <a:gd name="connsiteX6967" fmla="*/ 2518315 w 4126207"/>
              <a:gd name="connsiteY6967" fmla="*/ 258783 h 4072308"/>
              <a:gd name="connsiteX6968" fmla="*/ 2497317 w 4126207"/>
              <a:gd name="connsiteY6968" fmla="*/ 250907 h 4072308"/>
              <a:gd name="connsiteX6969" fmla="*/ 2491241 w 4126207"/>
              <a:gd name="connsiteY6969" fmla="*/ 248205 h 4072308"/>
              <a:gd name="connsiteX6970" fmla="*/ 2497318 w 4126207"/>
              <a:gd name="connsiteY6970" fmla="*/ 251293 h 4072308"/>
              <a:gd name="connsiteX6971" fmla="*/ 2517708 w 4126207"/>
              <a:gd name="connsiteY6971" fmla="*/ 259029 h 4072308"/>
              <a:gd name="connsiteX6972" fmla="*/ 2517934 w 4126207"/>
              <a:gd name="connsiteY6972" fmla="*/ 258783 h 4072308"/>
              <a:gd name="connsiteX6973" fmla="*/ 2569750 w 4126207"/>
              <a:gd name="connsiteY6973" fmla="*/ 274119 h 4072308"/>
              <a:gd name="connsiteX6974" fmla="*/ 2573656 w 4126207"/>
              <a:gd name="connsiteY6974" fmla="*/ 275262 h 4072308"/>
              <a:gd name="connsiteX6975" fmla="*/ 2589372 w 4126207"/>
              <a:gd name="connsiteY6975" fmla="*/ 282024 h 4072308"/>
              <a:gd name="connsiteX6976" fmla="*/ 2593657 w 4126207"/>
              <a:gd name="connsiteY6976" fmla="*/ 284786 h 4072308"/>
              <a:gd name="connsiteX6977" fmla="*/ 2593657 w 4126207"/>
              <a:gd name="connsiteY6977" fmla="*/ 284786 h 4072308"/>
              <a:gd name="connsiteX6978" fmla="*/ 2666714 w 4126207"/>
              <a:gd name="connsiteY6978" fmla="*/ 317362 h 4072308"/>
              <a:gd name="connsiteX6979" fmla="*/ 2661094 w 4126207"/>
              <a:gd name="connsiteY6979" fmla="*/ 319541 h 4072308"/>
              <a:gd name="connsiteX6980" fmla="*/ 2652504 w 4126207"/>
              <a:gd name="connsiteY6980" fmla="*/ 320428 h 4072308"/>
              <a:gd name="connsiteX6981" fmla="*/ 2831747 w 4126207"/>
              <a:gd name="connsiteY6981" fmla="*/ 405576 h 4072308"/>
              <a:gd name="connsiteX6982" fmla="*/ 3010074 w 4126207"/>
              <a:gd name="connsiteY6982" fmla="*/ 505828 h 4072308"/>
              <a:gd name="connsiteX6983" fmla="*/ 2999185 w 4126207"/>
              <a:gd name="connsiteY6983" fmla="*/ 492872 h 4072308"/>
              <a:gd name="connsiteX6984" fmla="*/ 2969991 w 4126207"/>
              <a:gd name="connsiteY6984" fmla="*/ 469285 h 4072308"/>
              <a:gd name="connsiteX6985" fmla="*/ 2950941 w 4126207"/>
              <a:gd name="connsiteY6985" fmla="*/ 455188 h 4072308"/>
              <a:gd name="connsiteX6986" fmla="*/ 2929986 w 4126207"/>
              <a:gd name="connsiteY6986" fmla="*/ 441568 h 4072308"/>
              <a:gd name="connsiteX6987" fmla="*/ 2886647 w 4126207"/>
              <a:gd name="connsiteY6987" fmla="*/ 412993 h 4072308"/>
              <a:gd name="connsiteX6988" fmla="*/ 2813400 w 4126207"/>
              <a:gd name="connsiteY6988" fmla="*/ 367558 h 4072308"/>
              <a:gd name="connsiteX6989" fmla="*/ 2850738 w 4126207"/>
              <a:gd name="connsiteY6989" fmla="*/ 381751 h 4072308"/>
              <a:gd name="connsiteX6990" fmla="*/ 2898934 w 4126207"/>
              <a:gd name="connsiteY6990" fmla="*/ 399659 h 4072308"/>
              <a:gd name="connsiteX6991" fmla="*/ 2958942 w 4126207"/>
              <a:gd name="connsiteY6991" fmla="*/ 434900 h 4072308"/>
              <a:gd name="connsiteX6992" fmla="*/ 3000852 w 4126207"/>
              <a:gd name="connsiteY6992" fmla="*/ 465475 h 4072308"/>
              <a:gd name="connsiteX6993" fmla="*/ 3107532 w 4126207"/>
              <a:gd name="connsiteY6993" fmla="*/ 551200 h 4072308"/>
              <a:gd name="connsiteX6994" fmla="*/ 3173730 w 4126207"/>
              <a:gd name="connsiteY6994" fmla="*/ 606636 h 4072308"/>
              <a:gd name="connsiteX6995" fmla="*/ 3238786 w 4126207"/>
              <a:gd name="connsiteY6995" fmla="*/ 666167 h 4072308"/>
              <a:gd name="connsiteX6996" fmla="*/ 3294793 w 4126207"/>
              <a:gd name="connsiteY6996" fmla="*/ 718364 h 4072308"/>
              <a:gd name="connsiteX6997" fmla="*/ 3349562 w 4126207"/>
              <a:gd name="connsiteY6997" fmla="*/ 772276 h 4072308"/>
              <a:gd name="connsiteX6998" fmla="*/ 3355351 w 4126207"/>
              <a:gd name="connsiteY6998" fmla="*/ 777672 h 4072308"/>
              <a:gd name="connsiteX6999" fmla="*/ 3355402 w 4126207"/>
              <a:gd name="connsiteY6999" fmla="*/ 777000 h 4072308"/>
              <a:gd name="connsiteX7000" fmla="*/ 3355378 w 4126207"/>
              <a:gd name="connsiteY7000" fmla="*/ 777212 h 4072308"/>
              <a:gd name="connsiteX7001" fmla="*/ 3349562 w 4126207"/>
              <a:gd name="connsiteY7001" fmla="*/ 771990 h 4072308"/>
              <a:gd name="connsiteX7002" fmla="*/ 3294793 w 4126207"/>
              <a:gd name="connsiteY7002" fmla="*/ 718079 h 4072308"/>
              <a:gd name="connsiteX7003" fmla="*/ 3238787 w 4126207"/>
              <a:gd name="connsiteY7003" fmla="*/ 665883 h 4072308"/>
              <a:gd name="connsiteX7004" fmla="*/ 3173731 w 4126207"/>
              <a:gd name="connsiteY7004" fmla="*/ 606351 h 4072308"/>
              <a:gd name="connsiteX7005" fmla="*/ 3107532 w 4126207"/>
              <a:gd name="connsiteY7005" fmla="*/ 550917 h 4072308"/>
              <a:gd name="connsiteX7006" fmla="*/ 3000852 w 4126207"/>
              <a:gd name="connsiteY7006" fmla="*/ 465191 h 4072308"/>
              <a:gd name="connsiteX7007" fmla="*/ 2958942 w 4126207"/>
              <a:gd name="connsiteY7007" fmla="*/ 434617 h 4072308"/>
              <a:gd name="connsiteX7008" fmla="*/ 2898934 w 4126207"/>
              <a:gd name="connsiteY7008" fmla="*/ 399373 h 4072308"/>
              <a:gd name="connsiteX7009" fmla="*/ 2850738 w 4126207"/>
              <a:gd name="connsiteY7009" fmla="*/ 381466 h 4072308"/>
              <a:gd name="connsiteX7010" fmla="*/ 2813400 w 4126207"/>
              <a:gd name="connsiteY7010" fmla="*/ 367274 h 4072308"/>
              <a:gd name="connsiteX7011" fmla="*/ 2802256 w 4126207"/>
              <a:gd name="connsiteY7011" fmla="*/ 348224 h 4072308"/>
              <a:gd name="connsiteX7012" fmla="*/ 2839355 w 4126207"/>
              <a:gd name="connsiteY7012" fmla="*/ 363679 h 4072308"/>
              <a:gd name="connsiteX7013" fmla="*/ 2838534 w 4126207"/>
              <a:gd name="connsiteY7013" fmla="*/ 362821 h 4072308"/>
              <a:gd name="connsiteX7014" fmla="*/ 2828015 w 4126207"/>
              <a:gd name="connsiteY7014" fmla="*/ 359118 h 4072308"/>
              <a:gd name="connsiteX7015" fmla="*/ 2802256 w 4126207"/>
              <a:gd name="connsiteY7015" fmla="*/ 347652 h 4072308"/>
              <a:gd name="connsiteX7016" fmla="*/ 2724246 w 4126207"/>
              <a:gd name="connsiteY7016" fmla="*/ 309551 h 4072308"/>
              <a:gd name="connsiteX7017" fmla="*/ 2672122 w 4126207"/>
              <a:gd name="connsiteY7017" fmla="*/ 283489 h 4072308"/>
              <a:gd name="connsiteX7018" fmla="*/ 2666620 w 4126207"/>
              <a:gd name="connsiteY7018" fmla="*/ 281644 h 4072308"/>
              <a:gd name="connsiteX7019" fmla="*/ 2627282 w 4126207"/>
              <a:gd name="connsiteY7019" fmla="*/ 266880 h 4072308"/>
              <a:gd name="connsiteX7020" fmla="*/ 2593754 w 4126207"/>
              <a:gd name="connsiteY7020" fmla="*/ 253546 h 4072308"/>
              <a:gd name="connsiteX7021" fmla="*/ 2519362 w 4126207"/>
              <a:gd name="connsiteY7021" fmla="*/ 229268 h 4072308"/>
              <a:gd name="connsiteX7022" fmla="*/ 2546223 w 4126207"/>
              <a:gd name="connsiteY7022" fmla="*/ 246211 h 4072308"/>
              <a:gd name="connsiteX7023" fmla="*/ 2498122 w 4126207"/>
              <a:gd name="connsiteY7023" fmla="*/ 234019 h 4072308"/>
              <a:gd name="connsiteX7024" fmla="*/ 2475929 w 4126207"/>
              <a:gd name="connsiteY7024" fmla="*/ 229066 h 4072308"/>
              <a:gd name="connsiteX7025" fmla="*/ 2453831 w 4126207"/>
              <a:gd name="connsiteY7025" fmla="*/ 225160 h 4072308"/>
              <a:gd name="connsiteX7026" fmla="*/ 2351628 w 4126207"/>
              <a:gd name="connsiteY7026" fmla="*/ 204681 h 4072308"/>
              <a:gd name="connsiteX7027" fmla="*/ 1493377 w 4126207"/>
              <a:gd name="connsiteY7027" fmla="*/ 200920 h 4072308"/>
              <a:gd name="connsiteX7028" fmla="*/ 1486793 w 4126207"/>
              <a:gd name="connsiteY7028" fmla="*/ 204827 h 4072308"/>
              <a:gd name="connsiteX7029" fmla="*/ 1488253 w 4126207"/>
              <a:gd name="connsiteY7029" fmla="*/ 204835 h 4072308"/>
              <a:gd name="connsiteX7030" fmla="*/ 1493806 w 4126207"/>
              <a:gd name="connsiteY7030" fmla="*/ 201347 h 4072308"/>
              <a:gd name="connsiteX7031" fmla="*/ 1493807 w 4126207"/>
              <a:gd name="connsiteY7031" fmla="*/ 201347 h 4072308"/>
              <a:gd name="connsiteX7032" fmla="*/ 1867648 w 4126207"/>
              <a:gd name="connsiteY7032" fmla="*/ 190450 h 4072308"/>
              <a:gd name="connsiteX7033" fmla="*/ 1867439 w 4126207"/>
              <a:gd name="connsiteY7033" fmla="*/ 190538 h 4072308"/>
              <a:gd name="connsiteX7034" fmla="*/ 1866327 w 4126207"/>
              <a:gd name="connsiteY7034" fmla="*/ 190717 h 4072308"/>
              <a:gd name="connsiteX7035" fmla="*/ 1867480 w 4126207"/>
              <a:gd name="connsiteY7035" fmla="*/ 190534 h 4072308"/>
              <a:gd name="connsiteX7036" fmla="*/ 1819085 w 4126207"/>
              <a:gd name="connsiteY7036" fmla="*/ 189441 h 4072308"/>
              <a:gd name="connsiteX7037" fmla="*/ 1752410 w 4126207"/>
              <a:gd name="connsiteY7037" fmla="*/ 197442 h 4072308"/>
              <a:gd name="connsiteX7038" fmla="*/ 1707766 w 4126207"/>
              <a:gd name="connsiteY7038" fmla="*/ 201518 h 4072308"/>
              <a:gd name="connsiteX7039" fmla="*/ 1707738 w 4126207"/>
              <a:gd name="connsiteY7039" fmla="*/ 201539 h 4072308"/>
              <a:gd name="connsiteX7040" fmla="*/ 1707738 w 4126207"/>
              <a:gd name="connsiteY7040" fmla="*/ 201521 h 4072308"/>
              <a:gd name="connsiteX7041" fmla="*/ 1707547 w 4126207"/>
              <a:gd name="connsiteY7041" fmla="*/ 201539 h 4072308"/>
              <a:gd name="connsiteX7042" fmla="*/ 1707738 w 4126207"/>
              <a:gd name="connsiteY7042" fmla="*/ 201508 h 4072308"/>
              <a:gd name="connsiteX7043" fmla="*/ 1707738 w 4126207"/>
              <a:gd name="connsiteY7043" fmla="*/ 201253 h 4072308"/>
              <a:gd name="connsiteX7044" fmla="*/ 1708225 w 4126207"/>
              <a:gd name="connsiteY7044" fmla="*/ 201177 h 4072308"/>
              <a:gd name="connsiteX7045" fmla="*/ 1707791 w 4126207"/>
              <a:gd name="connsiteY7045" fmla="*/ 201500 h 4072308"/>
              <a:gd name="connsiteX7046" fmla="*/ 1774698 w 4126207"/>
              <a:gd name="connsiteY7046" fmla="*/ 191062 h 4072308"/>
              <a:gd name="connsiteX7047" fmla="*/ 1819085 w 4126207"/>
              <a:gd name="connsiteY7047" fmla="*/ 189441 h 4072308"/>
              <a:gd name="connsiteX7048" fmla="*/ 1351218 w 4126207"/>
              <a:gd name="connsiteY7048" fmla="*/ 188740 h 4072308"/>
              <a:gd name="connsiteX7049" fmla="*/ 1310165 w 4126207"/>
              <a:gd name="connsiteY7049" fmla="*/ 203538 h 4072308"/>
              <a:gd name="connsiteX7050" fmla="*/ 1273493 w 4126207"/>
              <a:gd name="connsiteY7050" fmla="*/ 218874 h 4072308"/>
              <a:gd name="connsiteX7051" fmla="*/ 1233774 w 4126207"/>
              <a:gd name="connsiteY7051" fmla="*/ 237258 h 4072308"/>
              <a:gd name="connsiteX7052" fmla="*/ 1191959 w 4126207"/>
              <a:gd name="connsiteY7052" fmla="*/ 262594 h 4072308"/>
              <a:gd name="connsiteX7053" fmla="*/ 1192100 w 4126207"/>
              <a:gd name="connsiteY7053" fmla="*/ 262805 h 4072308"/>
              <a:gd name="connsiteX7054" fmla="*/ 1202103 w 4126207"/>
              <a:gd name="connsiteY7054" fmla="*/ 254592 h 4072308"/>
              <a:gd name="connsiteX7055" fmla="*/ 1233011 w 4126207"/>
              <a:gd name="connsiteY7055" fmla="*/ 238210 h 4072308"/>
              <a:gd name="connsiteX7056" fmla="*/ 1272731 w 4126207"/>
              <a:gd name="connsiteY7056" fmla="*/ 219826 h 4072308"/>
              <a:gd name="connsiteX7057" fmla="*/ 1309402 w 4126207"/>
              <a:gd name="connsiteY7057" fmla="*/ 204491 h 4072308"/>
              <a:gd name="connsiteX7058" fmla="*/ 1350384 w 4126207"/>
              <a:gd name="connsiteY7058" fmla="*/ 189691 h 4072308"/>
              <a:gd name="connsiteX7059" fmla="*/ 1353417 w 4126207"/>
              <a:gd name="connsiteY7059" fmla="*/ 190699 h 4072308"/>
              <a:gd name="connsiteX7060" fmla="*/ 1354367 w 4126207"/>
              <a:gd name="connsiteY7060" fmla="*/ 189783 h 4072308"/>
              <a:gd name="connsiteX7061" fmla="*/ 1351218 w 4126207"/>
              <a:gd name="connsiteY7061" fmla="*/ 188740 h 4072308"/>
              <a:gd name="connsiteX7062" fmla="*/ 1854590 w 4126207"/>
              <a:gd name="connsiteY7062" fmla="*/ 187227 h 4072308"/>
              <a:gd name="connsiteX7063" fmla="*/ 1819793 w 4126207"/>
              <a:gd name="connsiteY7063" fmla="*/ 190469 h 4072308"/>
              <a:gd name="connsiteX7064" fmla="*/ 1819892 w 4126207"/>
              <a:gd name="connsiteY7064" fmla="*/ 190746 h 4072308"/>
              <a:gd name="connsiteX7065" fmla="*/ 1854625 w 4126207"/>
              <a:gd name="connsiteY7065" fmla="*/ 187762 h 4072308"/>
              <a:gd name="connsiteX7066" fmla="*/ 1866107 w 4126207"/>
              <a:gd name="connsiteY7066" fmla="*/ 187922 h 4072308"/>
              <a:gd name="connsiteX7067" fmla="*/ 1870783 w 4126207"/>
              <a:gd name="connsiteY7067" fmla="*/ 188882 h 4072308"/>
              <a:gd name="connsiteX7068" fmla="*/ 1871187 w 4126207"/>
              <a:gd name="connsiteY7068" fmla="*/ 188679 h 4072308"/>
              <a:gd name="connsiteX7069" fmla="*/ 1854590 w 4126207"/>
              <a:gd name="connsiteY7069" fmla="*/ 187227 h 4072308"/>
              <a:gd name="connsiteX7070" fmla="*/ 2054048 w 4126207"/>
              <a:gd name="connsiteY7070" fmla="*/ 185212 h 4072308"/>
              <a:gd name="connsiteX7071" fmla="*/ 2053962 w 4126207"/>
              <a:gd name="connsiteY7071" fmla="*/ 185260 h 4072308"/>
              <a:gd name="connsiteX7072" fmla="*/ 2053974 w 4126207"/>
              <a:gd name="connsiteY7072" fmla="*/ 185544 h 4072308"/>
              <a:gd name="connsiteX7073" fmla="*/ 2053138 w 4126207"/>
              <a:gd name="connsiteY7073" fmla="*/ 189310 h 4072308"/>
              <a:gd name="connsiteX7074" fmla="*/ 2054186 w 4126207"/>
              <a:gd name="connsiteY7074" fmla="*/ 190415 h 4072308"/>
              <a:gd name="connsiteX7075" fmla="*/ 2054234 w 4126207"/>
              <a:gd name="connsiteY7075" fmla="*/ 191514 h 4072308"/>
              <a:gd name="connsiteX7076" fmla="*/ 2061115 w 4126207"/>
              <a:gd name="connsiteY7076" fmla="*/ 197918 h 4072308"/>
              <a:gd name="connsiteX7077" fmla="*/ 2118265 w 4126207"/>
              <a:gd name="connsiteY7077" fmla="*/ 206776 h 4072308"/>
              <a:gd name="connsiteX7078" fmla="*/ 2167795 w 4126207"/>
              <a:gd name="connsiteY7078" fmla="*/ 211634 h 4072308"/>
              <a:gd name="connsiteX7079" fmla="*/ 2194275 w 4126207"/>
              <a:gd name="connsiteY7079" fmla="*/ 213444 h 4072308"/>
              <a:gd name="connsiteX7080" fmla="*/ 2220468 w 4126207"/>
              <a:gd name="connsiteY7080" fmla="*/ 215158 h 4072308"/>
              <a:gd name="connsiteX7081" fmla="*/ 2254586 w 4126207"/>
              <a:gd name="connsiteY7081" fmla="*/ 218784 h 4072308"/>
              <a:gd name="connsiteX7082" fmla="*/ 2254828 w 4126207"/>
              <a:gd name="connsiteY7082" fmla="*/ 218818 h 4072308"/>
              <a:gd name="connsiteX7083" fmla="*/ 2272988 w 4126207"/>
              <a:gd name="connsiteY7083" fmla="*/ 222271 h 4072308"/>
              <a:gd name="connsiteX7084" fmla="*/ 2271792 w 4126207"/>
              <a:gd name="connsiteY7084" fmla="*/ 223641 h 4072308"/>
              <a:gd name="connsiteX7085" fmla="*/ 2271808 w 4126207"/>
              <a:gd name="connsiteY7085" fmla="*/ 223637 h 4072308"/>
              <a:gd name="connsiteX7086" fmla="*/ 2263153 w 4126207"/>
              <a:gd name="connsiteY7086" fmla="*/ 219957 h 4072308"/>
              <a:gd name="connsiteX7087" fmla="*/ 2254828 w 4126207"/>
              <a:gd name="connsiteY7087" fmla="*/ 218818 h 4072308"/>
              <a:gd name="connsiteX7088" fmla="*/ 2254740 w 4126207"/>
              <a:gd name="connsiteY7088" fmla="*/ 218801 h 4072308"/>
              <a:gd name="connsiteX7089" fmla="*/ 2254586 w 4126207"/>
              <a:gd name="connsiteY7089" fmla="*/ 218784 h 4072308"/>
              <a:gd name="connsiteX7090" fmla="*/ 2244738 w 4126207"/>
              <a:gd name="connsiteY7090" fmla="*/ 217435 h 4072308"/>
              <a:gd name="connsiteX7091" fmla="*/ 2220564 w 4126207"/>
              <a:gd name="connsiteY7091" fmla="*/ 215064 h 4072308"/>
              <a:gd name="connsiteX7092" fmla="*/ 2194370 w 4126207"/>
              <a:gd name="connsiteY7092" fmla="*/ 213349 h 4072308"/>
              <a:gd name="connsiteX7093" fmla="*/ 2167890 w 4126207"/>
              <a:gd name="connsiteY7093" fmla="*/ 211539 h 4072308"/>
              <a:gd name="connsiteX7094" fmla="*/ 2118361 w 4126207"/>
              <a:gd name="connsiteY7094" fmla="*/ 206682 h 4072308"/>
              <a:gd name="connsiteX7095" fmla="*/ 2061211 w 4126207"/>
              <a:gd name="connsiteY7095" fmla="*/ 197823 h 4072308"/>
              <a:gd name="connsiteX7096" fmla="*/ 2054186 w 4126207"/>
              <a:gd name="connsiteY7096" fmla="*/ 190415 h 4072308"/>
              <a:gd name="connsiteX7097" fmla="*/ 2053974 w 4126207"/>
              <a:gd name="connsiteY7097" fmla="*/ 185544 h 4072308"/>
              <a:gd name="connsiteX7098" fmla="*/ 1625115 w 4126207"/>
              <a:gd name="connsiteY7098" fmla="*/ 182350 h 4072308"/>
              <a:gd name="connsiteX7099" fmla="*/ 1613750 w 4126207"/>
              <a:gd name="connsiteY7099" fmla="*/ 183977 h 4072308"/>
              <a:gd name="connsiteX7100" fmla="*/ 1600942 w 4126207"/>
              <a:gd name="connsiteY7100" fmla="*/ 186251 h 4072308"/>
              <a:gd name="connsiteX7101" fmla="*/ 1614084 w 4126207"/>
              <a:gd name="connsiteY7101" fmla="*/ 184048 h 4072308"/>
              <a:gd name="connsiteX7102" fmla="*/ 2119028 w 4126207"/>
              <a:gd name="connsiteY7102" fmla="*/ 175058 h 4072308"/>
              <a:gd name="connsiteX7103" fmla="*/ 2080928 w 4126207"/>
              <a:gd name="connsiteY7103" fmla="*/ 179631 h 4072308"/>
              <a:gd name="connsiteX7104" fmla="*/ 2061020 w 4126207"/>
              <a:gd name="connsiteY7104" fmla="*/ 180393 h 4072308"/>
              <a:gd name="connsiteX7105" fmla="*/ 1709453 w 4126207"/>
              <a:gd name="connsiteY7105" fmla="*/ 217541 h 4072308"/>
              <a:gd name="connsiteX7106" fmla="*/ 1660875 w 4126207"/>
              <a:gd name="connsiteY7106" fmla="*/ 227066 h 4072308"/>
              <a:gd name="connsiteX7107" fmla="*/ 1612298 w 4126207"/>
              <a:gd name="connsiteY7107" fmla="*/ 238210 h 4072308"/>
              <a:gd name="connsiteX7108" fmla="*/ 1531621 w 4126207"/>
              <a:gd name="connsiteY7108" fmla="*/ 257831 h 4072308"/>
              <a:gd name="connsiteX7109" fmla="*/ 1486853 w 4126207"/>
              <a:gd name="connsiteY7109" fmla="*/ 268880 h 4072308"/>
              <a:gd name="connsiteX7110" fmla="*/ 1443324 w 4126207"/>
              <a:gd name="connsiteY7110" fmla="*/ 282312 h 4072308"/>
              <a:gd name="connsiteX7111" fmla="*/ 1399033 w 4126207"/>
              <a:gd name="connsiteY7111" fmla="*/ 297074 h 4072308"/>
              <a:gd name="connsiteX7112" fmla="*/ 1353218 w 4126207"/>
              <a:gd name="connsiteY7112" fmla="*/ 314887 h 4072308"/>
              <a:gd name="connsiteX7113" fmla="*/ 1353207 w 4126207"/>
              <a:gd name="connsiteY7113" fmla="*/ 314892 h 4072308"/>
              <a:gd name="connsiteX7114" fmla="*/ 1355116 w 4126207"/>
              <a:gd name="connsiteY7114" fmla="*/ 315041 h 4072308"/>
              <a:gd name="connsiteX7115" fmla="*/ 1399127 w 4126207"/>
              <a:gd name="connsiteY7115" fmla="*/ 297932 h 4072308"/>
              <a:gd name="connsiteX7116" fmla="*/ 1443419 w 4126207"/>
              <a:gd name="connsiteY7116" fmla="*/ 283167 h 4072308"/>
              <a:gd name="connsiteX7117" fmla="*/ 1486948 w 4126207"/>
              <a:gd name="connsiteY7117" fmla="*/ 269736 h 4072308"/>
              <a:gd name="connsiteX7118" fmla="*/ 1531716 w 4126207"/>
              <a:gd name="connsiteY7118" fmla="*/ 258687 h 4072308"/>
              <a:gd name="connsiteX7119" fmla="*/ 1612392 w 4126207"/>
              <a:gd name="connsiteY7119" fmla="*/ 239066 h 4072308"/>
              <a:gd name="connsiteX7120" fmla="*/ 1660970 w 4126207"/>
              <a:gd name="connsiteY7120" fmla="*/ 227922 h 4072308"/>
              <a:gd name="connsiteX7121" fmla="*/ 1709547 w 4126207"/>
              <a:gd name="connsiteY7121" fmla="*/ 218397 h 4072308"/>
              <a:gd name="connsiteX7122" fmla="*/ 1884663 w 4126207"/>
              <a:gd name="connsiteY7122" fmla="*/ 193511 h 4072308"/>
              <a:gd name="connsiteX7123" fmla="*/ 2061033 w 4126207"/>
              <a:gd name="connsiteY7123" fmla="*/ 181255 h 4072308"/>
              <a:gd name="connsiteX7124" fmla="*/ 2061211 w 4126207"/>
              <a:gd name="connsiteY7124" fmla="*/ 181156 h 4072308"/>
              <a:gd name="connsiteX7125" fmla="*/ 2081118 w 4126207"/>
              <a:gd name="connsiteY7125" fmla="*/ 180392 h 4072308"/>
              <a:gd name="connsiteX7126" fmla="*/ 2127600 w 4126207"/>
              <a:gd name="connsiteY7126" fmla="*/ 181916 h 4072308"/>
              <a:gd name="connsiteX7127" fmla="*/ 2170748 w 4126207"/>
              <a:gd name="connsiteY7127" fmla="*/ 185536 h 4072308"/>
              <a:gd name="connsiteX7128" fmla="*/ 2208848 w 4126207"/>
              <a:gd name="connsiteY7128" fmla="*/ 190013 h 4072308"/>
              <a:gd name="connsiteX7129" fmla="*/ 2239423 w 4126207"/>
              <a:gd name="connsiteY7129" fmla="*/ 197442 h 4072308"/>
              <a:gd name="connsiteX7130" fmla="*/ 2292382 w 4126207"/>
              <a:gd name="connsiteY7130" fmla="*/ 205157 h 4072308"/>
              <a:gd name="connsiteX7131" fmla="*/ 2360010 w 4126207"/>
              <a:gd name="connsiteY7131" fmla="*/ 214683 h 4072308"/>
              <a:gd name="connsiteX7132" fmla="*/ 2386795 w 4126207"/>
              <a:gd name="connsiteY7132" fmla="*/ 217347 h 4072308"/>
              <a:gd name="connsiteX7133" fmla="*/ 2386026 w 4126207"/>
              <a:gd name="connsiteY7133" fmla="*/ 216817 h 4072308"/>
              <a:gd name="connsiteX7134" fmla="*/ 2379151 w 4126207"/>
              <a:gd name="connsiteY7134" fmla="*/ 216560 h 4072308"/>
              <a:gd name="connsiteX7135" fmla="*/ 2359629 w 4126207"/>
              <a:gd name="connsiteY7135" fmla="*/ 214207 h 4072308"/>
              <a:gd name="connsiteX7136" fmla="*/ 2292001 w 4126207"/>
              <a:gd name="connsiteY7136" fmla="*/ 204681 h 4072308"/>
              <a:gd name="connsiteX7137" fmla="*/ 2239042 w 4126207"/>
              <a:gd name="connsiteY7137" fmla="*/ 196966 h 4072308"/>
              <a:gd name="connsiteX7138" fmla="*/ 2208467 w 4126207"/>
              <a:gd name="connsiteY7138" fmla="*/ 189538 h 4072308"/>
              <a:gd name="connsiteX7139" fmla="*/ 2170367 w 4126207"/>
              <a:gd name="connsiteY7139" fmla="*/ 185060 h 4072308"/>
              <a:gd name="connsiteX7140" fmla="*/ 2127219 w 4126207"/>
              <a:gd name="connsiteY7140" fmla="*/ 181440 h 4072308"/>
              <a:gd name="connsiteX7141" fmla="*/ 2080737 w 4126207"/>
              <a:gd name="connsiteY7141" fmla="*/ 179917 h 4072308"/>
              <a:gd name="connsiteX7142" fmla="*/ 2118837 w 4126207"/>
              <a:gd name="connsiteY7142" fmla="*/ 175344 h 4072308"/>
              <a:gd name="connsiteX7143" fmla="*/ 2222659 w 4126207"/>
              <a:gd name="connsiteY7143" fmla="*/ 175344 h 4072308"/>
              <a:gd name="connsiteX7144" fmla="*/ 2295430 w 4126207"/>
              <a:gd name="connsiteY7144" fmla="*/ 184870 h 4072308"/>
              <a:gd name="connsiteX7145" fmla="*/ 2369916 w 4126207"/>
              <a:gd name="connsiteY7145" fmla="*/ 201539 h 4072308"/>
              <a:gd name="connsiteX7146" fmla="*/ 2426494 w 4126207"/>
              <a:gd name="connsiteY7146" fmla="*/ 214397 h 4072308"/>
              <a:gd name="connsiteX7147" fmla="*/ 2460975 w 4126207"/>
              <a:gd name="connsiteY7147" fmla="*/ 219160 h 4072308"/>
              <a:gd name="connsiteX7148" fmla="*/ 2460561 w 4126207"/>
              <a:gd name="connsiteY7148" fmla="*/ 218791 h 4072308"/>
              <a:gd name="connsiteX7149" fmla="*/ 2426685 w 4126207"/>
              <a:gd name="connsiteY7149" fmla="*/ 214111 h 4072308"/>
              <a:gd name="connsiteX7150" fmla="*/ 2370107 w 4126207"/>
              <a:gd name="connsiteY7150" fmla="*/ 201253 h 4072308"/>
              <a:gd name="connsiteX7151" fmla="*/ 2295621 w 4126207"/>
              <a:gd name="connsiteY7151" fmla="*/ 184584 h 4072308"/>
              <a:gd name="connsiteX7152" fmla="*/ 2222850 w 4126207"/>
              <a:gd name="connsiteY7152" fmla="*/ 175058 h 4072308"/>
              <a:gd name="connsiteX7153" fmla="*/ 2119028 w 4126207"/>
              <a:gd name="connsiteY7153" fmla="*/ 175058 h 4072308"/>
              <a:gd name="connsiteX7154" fmla="*/ 1578536 w 4126207"/>
              <a:gd name="connsiteY7154" fmla="*/ 173853 h 4072308"/>
              <a:gd name="connsiteX7155" fmla="*/ 1549242 w 4126207"/>
              <a:gd name="connsiteY7155" fmla="*/ 182773 h 4072308"/>
              <a:gd name="connsiteX7156" fmla="*/ 1567054 w 4126207"/>
              <a:gd name="connsiteY7156" fmla="*/ 175154 h 4072308"/>
              <a:gd name="connsiteX7157" fmla="*/ 1578536 w 4126207"/>
              <a:gd name="connsiteY7157" fmla="*/ 173853 h 4072308"/>
              <a:gd name="connsiteX7158" fmla="*/ 1779906 w 4126207"/>
              <a:gd name="connsiteY7158" fmla="*/ 167913 h 4072308"/>
              <a:gd name="connsiteX7159" fmla="*/ 1768412 w 4126207"/>
              <a:gd name="connsiteY7159" fmla="*/ 171630 h 4072308"/>
              <a:gd name="connsiteX7160" fmla="*/ 1736599 w 4126207"/>
              <a:gd name="connsiteY7160" fmla="*/ 181155 h 4072308"/>
              <a:gd name="connsiteX7161" fmla="*/ 1724883 w 4126207"/>
              <a:gd name="connsiteY7161" fmla="*/ 188204 h 4072308"/>
              <a:gd name="connsiteX7162" fmla="*/ 1707452 w 4126207"/>
              <a:gd name="connsiteY7162" fmla="*/ 201158 h 4072308"/>
              <a:gd name="connsiteX7163" fmla="*/ 1670305 w 4126207"/>
              <a:gd name="connsiteY7163" fmla="*/ 205063 h 4072308"/>
              <a:gd name="connsiteX7164" fmla="*/ 1573150 w 4126207"/>
              <a:gd name="connsiteY7164" fmla="*/ 220779 h 4072308"/>
              <a:gd name="connsiteX7165" fmla="*/ 1510094 w 4126207"/>
              <a:gd name="connsiteY7165" fmla="*/ 238498 h 4072308"/>
              <a:gd name="connsiteX7166" fmla="*/ 1483139 w 4126207"/>
              <a:gd name="connsiteY7166" fmla="*/ 247068 h 4072308"/>
              <a:gd name="connsiteX7167" fmla="*/ 1462660 w 4126207"/>
              <a:gd name="connsiteY7167" fmla="*/ 255547 h 4072308"/>
              <a:gd name="connsiteX7168" fmla="*/ 1397985 w 4126207"/>
              <a:gd name="connsiteY7168" fmla="*/ 282692 h 4072308"/>
              <a:gd name="connsiteX7169" fmla="*/ 1325024 w 4126207"/>
              <a:gd name="connsiteY7169" fmla="*/ 314791 h 4072308"/>
              <a:gd name="connsiteX7170" fmla="*/ 1265683 w 4126207"/>
              <a:gd name="connsiteY7170" fmla="*/ 341462 h 4072308"/>
              <a:gd name="connsiteX7171" fmla="*/ 1250336 w 4126207"/>
              <a:gd name="connsiteY7171" fmla="*/ 346177 h 4072308"/>
              <a:gd name="connsiteX7172" fmla="*/ 1247825 w 4126207"/>
              <a:gd name="connsiteY7172" fmla="*/ 345500 h 4072308"/>
              <a:gd name="connsiteX7173" fmla="*/ 1247204 w 4126207"/>
              <a:gd name="connsiteY7173" fmla="*/ 345937 h 4072308"/>
              <a:gd name="connsiteX7174" fmla="*/ 1266254 w 4126207"/>
              <a:gd name="connsiteY7174" fmla="*/ 342222 h 4072308"/>
              <a:gd name="connsiteX7175" fmla="*/ 1325595 w 4126207"/>
              <a:gd name="connsiteY7175" fmla="*/ 315552 h 4072308"/>
              <a:gd name="connsiteX7176" fmla="*/ 1398556 w 4126207"/>
              <a:gd name="connsiteY7176" fmla="*/ 283453 h 4072308"/>
              <a:gd name="connsiteX7177" fmla="*/ 1463231 w 4126207"/>
              <a:gd name="connsiteY7177" fmla="*/ 256307 h 4072308"/>
              <a:gd name="connsiteX7178" fmla="*/ 1483710 w 4126207"/>
              <a:gd name="connsiteY7178" fmla="*/ 247830 h 4072308"/>
              <a:gd name="connsiteX7179" fmla="*/ 1510666 w 4126207"/>
              <a:gd name="connsiteY7179" fmla="*/ 239257 h 4072308"/>
              <a:gd name="connsiteX7180" fmla="*/ 1573721 w 4126207"/>
              <a:gd name="connsiteY7180" fmla="*/ 221540 h 4072308"/>
              <a:gd name="connsiteX7181" fmla="*/ 1670876 w 4126207"/>
              <a:gd name="connsiteY7181" fmla="*/ 205824 h 4072308"/>
              <a:gd name="connsiteX7182" fmla="*/ 1708024 w 4126207"/>
              <a:gd name="connsiteY7182" fmla="*/ 201919 h 4072308"/>
              <a:gd name="connsiteX7183" fmla="*/ 1752887 w 4126207"/>
              <a:gd name="connsiteY7183" fmla="*/ 197823 h 4072308"/>
              <a:gd name="connsiteX7184" fmla="*/ 1819333 w 4126207"/>
              <a:gd name="connsiteY7184" fmla="*/ 189850 h 4072308"/>
              <a:gd name="connsiteX7185" fmla="*/ 1819085 w 4126207"/>
              <a:gd name="connsiteY7185" fmla="*/ 189155 h 4072308"/>
              <a:gd name="connsiteX7186" fmla="*/ 1774889 w 4126207"/>
              <a:gd name="connsiteY7186" fmla="*/ 190776 h 4072308"/>
              <a:gd name="connsiteX7187" fmla="*/ 1708225 w 4126207"/>
              <a:gd name="connsiteY7187" fmla="*/ 201177 h 4072308"/>
              <a:gd name="connsiteX7188" fmla="*/ 1725169 w 4126207"/>
              <a:gd name="connsiteY7188" fmla="*/ 188585 h 4072308"/>
              <a:gd name="connsiteX7189" fmla="*/ 1736884 w 4126207"/>
              <a:gd name="connsiteY7189" fmla="*/ 181536 h 4072308"/>
              <a:gd name="connsiteX7190" fmla="*/ 1768698 w 4126207"/>
              <a:gd name="connsiteY7190" fmla="*/ 172010 h 4072308"/>
              <a:gd name="connsiteX7191" fmla="*/ 1781069 w 4126207"/>
              <a:gd name="connsiteY7191" fmla="*/ 168011 h 4072308"/>
              <a:gd name="connsiteX7192" fmla="*/ 1562001 w 4126207"/>
              <a:gd name="connsiteY7192" fmla="*/ 157815 h 4072308"/>
              <a:gd name="connsiteX7193" fmla="*/ 1561049 w 4126207"/>
              <a:gd name="connsiteY7193" fmla="*/ 160107 h 4072308"/>
              <a:gd name="connsiteX7194" fmla="*/ 1561058 w 4126207"/>
              <a:gd name="connsiteY7194" fmla="*/ 160107 h 4072308"/>
              <a:gd name="connsiteX7195" fmla="*/ 1562002 w 4126207"/>
              <a:gd name="connsiteY7195" fmla="*/ 157815 h 4072308"/>
              <a:gd name="connsiteX7196" fmla="*/ 1593136 w 4126207"/>
              <a:gd name="connsiteY7196" fmla="*/ 157556 h 4072308"/>
              <a:gd name="connsiteX7197" fmla="*/ 1589534 w 4126207"/>
              <a:gd name="connsiteY7197" fmla="*/ 157784 h 4072308"/>
              <a:gd name="connsiteX7198" fmla="*/ 1584050 w 4126207"/>
              <a:gd name="connsiteY7198" fmla="*/ 158366 h 4072308"/>
              <a:gd name="connsiteX7199" fmla="*/ 1560481 w 4126207"/>
              <a:gd name="connsiteY7199" fmla="*/ 156390 h 4072308"/>
              <a:gd name="connsiteX7200" fmla="*/ 1557923 w 4126207"/>
              <a:gd name="connsiteY7200" fmla="*/ 156642 h 4072308"/>
              <a:gd name="connsiteX7201" fmla="*/ 1486663 w 4126207"/>
              <a:gd name="connsiteY7201" fmla="*/ 177917 h 4072308"/>
              <a:gd name="connsiteX7202" fmla="*/ 1473804 w 4126207"/>
              <a:gd name="connsiteY7202" fmla="*/ 176583 h 4072308"/>
              <a:gd name="connsiteX7203" fmla="*/ 1369029 w 4126207"/>
              <a:gd name="connsiteY7203" fmla="*/ 191823 h 4072308"/>
              <a:gd name="connsiteX7204" fmla="*/ 1348110 w 4126207"/>
              <a:gd name="connsiteY7204" fmla="*/ 197740 h 4072308"/>
              <a:gd name="connsiteX7205" fmla="*/ 1349779 w 4126207"/>
              <a:gd name="connsiteY7205" fmla="*/ 194413 h 4072308"/>
              <a:gd name="connsiteX7206" fmla="*/ 1349216 w 4126207"/>
              <a:gd name="connsiteY7206" fmla="*/ 194966 h 4072308"/>
              <a:gd name="connsiteX7207" fmla="*/ 1368266 w 4126207"/>
              <a:gd name="connsiteY7207" fmla="*/ 192775 h 4072308"/>
              <a:gd name="connsiteX7208" fmla="*/ 1473041 w 4126207"/>
              <a:gd name="connsiteY7208" fmla="*/ 177535 h 4072308"/>
              <a:gd name="connsiteX7209" fmla="*/ 1477578 w 4126207"/>
              <a:gd name="connsiteY7209" fmla="*/ 178738 h 4072308"/>
              <a:gd name="connsiteX7210" fmla="*/ 1485503 w 4126207"/>
              <a:gd name="connsiteY7210" fmla="*/ 178863 h 4072308"/>
              <a:gd name="connsiteX7211" fmla="*/ 1486663 w 4126207"/>
              <a:gd name="connsiteY7211" fmla="*/ 178488 h 4072308"/>
              <a:gd name="connsiteX7212" fmla="*/ 1560528 w 4126207"/>
              <a:gd name="connsiteY7212" fmla="*/ 156433 h 4072308"/>
              <a:gd name="connsiteX7213" fmla="*/ 1394596 w 4126207"/>
              <a:gd name="connsiteY7213" fmla="*/ 141411 h 4072308"/>
              <a:gd name="connsiteX7214" fmla="*/ 1394270 w 4126207"/>
              <a:gd name="connsiteY7214" fmla="*/ 141530 h 4072308"/>
              <a:gd name="connsiteX7215" fmla="*/ 1335024 w 4126207"/>
              <a:gd name="connsiteY7215" fmla="*/ 164201 h 4072308"/>
              <a:gd name="connsiteX7216" fmla="*/ 1334661 w 4126207"/>
              <a:gd name="connsiteY7216" fmla="*/ 164313 h 4072308"/>
              <a:gd name="connsiteX7217" fmla="*/ 1330236 w 4126207"/>
              <a:gd name="connsiteY7217" fmla="*/ 167724 h 4072308"/>
              <a:gd name="connsiteX7218" fmla="*/ 1311996 w 4126207"/>
              <a:gd name="connsiteY7218" fmla="*/ 176229 h 4072308"/>
              <a:gd name="connsiteX7219" fmla="*/ 1302194 w 4126207"/>
              <a:gd name="connsiteY7219" fmla="*/ 180299 h 4072308"/>
              <a:gd name="connsiteX7220" fmla="*/ 1284828 w 4126207"/>
              <a:gd name="connsiteY7220" fmla="*/ 187348 h 4072308"/>
              <a:gd name="connsiteX7221" fmla="*/ 1245585 w 4126207"/>
              <a:gd name="connsiteY7221" fmla="*/ 204206 h 4072308"/>
              <a:gd name="connsiteX7222" fmla="*/ 1218439 w 4126207"/>
              <a:gd name="connsiteY7222" fmla="*/ 217065 h 4072308"/>
              <a:gd name="connsiteX7223" fmla="*/ 1192055 w 4126207"/>
              <a:gd name="connsiteY7223" fmla="*/ 231829 h 4072308"/>
              <a:gd name="connsiteX7224" fmla="*/ 1194245 w 4126207"/>
              <a:gd name="connsiteY7224" fmla="*/ 239353 h 4072308"/>
              <a:gd name="connsiteX7225" fmla="*/ 1203139 w 4126207"/>
              <a:gd name="connsiteY7225" fmla="*/ 238984 h 4072308"/>
              <a:gd name="connsiteX7226" fmla="*/ 1212148 w 4126207"/>
              <a:gd name="connsiteY7226" fmla="*/ 235808 h 4072308"/>
              <a:gd name="connsiteX7227" fmla="*/ 1203854 w 4126207"/>
              <a:gd name="connsiteY7227" fmla="*/ 238650 h 4072308"/>
              <a:gd name="connsiteX7228" fmla="*/ 1195102 w 4126207"/>
              <a:gd name="connsiteY7228" fmla="*/ 239161 h 4072308"/>
              <a:gd name="connsiteX7229" fmla="*/ 1192911 w 4126207"/>
              <a:gd name="connsiteY7229" fmla="*/ 231636 h 4072308"/>
              <a:gd name="connsiteX7230" fmla="*/ 1219296 w 4126207"/>
              <a:gd name="connsiteY7230" fmla="*/ 216873 h 4072308"/>
              <a:gd name="connsiteX7231" fmla="*/ 1246442 w 4126207"/>
              <a:gd name="connsiteY7231" fmla="*/ 204014 h 4072308"/>
              <a:gd name="connsiteX7232" fmla="*/ 1285685 w 4126207"/>
              <a:gd name="connsiteY7232" fmla="*/ 187155 h 4072308"/>
              <a:gd name="connsiteX7233" fmla="*/ 1302194 w 4126207"/>
              <a:gd name="connsiteY7233" fmla="*/ 180299 h 4072308"/>
              <a:gd name="connsiteX7234" fmla="*/ 1310476 w 4126207"/>
              <a:gd name="connsiteY7234" fmla="*/ 176938 h 4072308"/>
              <a:gd name="connsiteX7235" fmla="*/ 1311996 w 4126207"/>
              <a:gd name="connsiteY7235" fmla="*/ 176229 h 4072308"/>
              <a:gd name="connsiteX7236" fmla="*/ 1318915 w 4126207"/>
              <a:gd name="connsiteY7236" fmla="*/ 173356 h 4072308"/>
              <a:gd name="connsiteX7237" fmla="*/ 1335786 w 4126207"/>
              <a:gd name="connsiteY7237" fmla="*/ 163915 h 4072308"/>
              <a:gd name="connsiteX7238" fmla="*/ 1275120 w 4126207"/>
              <a:gd name="connsiteY7238" fmla="*/ 121855 h 4072308"/>
              <a:gd name="connsiteX7239" fmla="*/ 1270064 w 4126207"/>
              <a:gd name="connsiteY7239" fmla="*/ 125719 h 4072308"/>
              <a:gd name="connsiteX7240" fmla="*/ 1224058 w 4126207"/>
              <a:gd name="connsiteY7240" fmla="*/ 147436 h 4072308"/>
              <a:gd name="connsiteX7241" fmla="*/ 1210539 w 4126207"/>
              <a:gd name="connsiteY7241" fmla="*/ 154099 h 4072308"/>
              <a:gd name="connsiteX7242" fmla="*/ 1195306 w 4126207"/>
              <a:gd name="connsiteY7242" fmla="*/ 161443 h 4072308"/>
              <a:gd name="connsiteX7243" fmla="*/ 1191807 w 4126207"/>
              <a:gd name="connsiteY7243" fmla="*/ 163331 h 4072308"/>
              <a:gd name="connsiteX7244" fmla="*/ 1184757 w 4126207"/>
              <a:gd name="connsiteY7244" fmla="*/ 166805 h 4072308"/>
              <a:gd name="connsiteX7245" fmla="*/ 1180995 w 4126207"/>
              <a:gd name="connsiteY7245" fmla="*/ 169161 h 4072308"/>
              <a:gd name="connsiteX7246" fmla="*/ 1176374 w 4126207"/>
              <a:gd name="connsiteY7246" fmla="*/ 171653 h 4072308"/>
              <a:gd name="connsiteX7247" fmla="*/ 1168958 w 4126207"/>
              <a:gd name="connsiteY7247" fmla="*/ 176700 h 4072308"/>
              <a:gd name="connsiteX7248" fmla="*/ 1166663 w 4126207"/>
              <a:gd name="connsiteY7248" fmla="*/ 178137 h 4072308"/>
              <a:gd name="connsiteX7249" fmla="*/ 1166594 w 4126207"/>
              <a:gd name="connsiteY7249" fmla="*/ 178308 h 4072308"/>
              <a:gd name="connsiteX7250" fmla="*/ 1168958 w 4126207"/>
              <a:gd name="connsiteY7250" fmla="*/ 176700 h 4072308"/>
              <a:gd name="connsiteX7251" fmla="*/ 1180995 w 4126207"/>
              <a:gd name="connsiteY7251" fmla="*/ 169161 h 4072308"/>
              <a:gd name="connsiteX7252" fmla="*/ 1191807 w 4126207"/>
              <a:gd name="connsiteY7252" fmla="*/ 163331 h 4072308"/>
              <a:gd name="connsiteX7253" fmla="*/ 1210539 w 4126207"/>
              <a:gd name="connsiteY7253" fmla="*/ 154099 h 4072308"/>
              <a:gd name="connsiteX7254" fmla="*/ 1223963 w 4126207"/>
              <a:gd name="connsiteY7254" fmla="*/ 147626 h 4072308"/>
              <a:gd name="connsiteX7255" fmla="*/ 1269969 w 4126207"/>
              <a:gd name="connsiteY7255" fmla="*/ 125909 h 4072308"/>
              <a:gd name="connsiteX7256" fmla="*/ 1275124 w 4126207"/>
              <a:gd name="connsiteY7256" fmla="*/ 121897 h 4072308"/>
              <a:gd name="connsiteX7257" fmla="*/ 1671733 w 4126207"/>
              <a:gd name="connsiteY7257" fmla="*/ 114765 h 4072308"/>
              <a:gd name="connsiteX7258" fmla="*/ 1670399 w 4126207"/>
              <a:gd name="connsiteY7258" fmla="*/ 120385 h 4072308"/>
              <a:gd name="connsiteX7259" fmla="*/ 1640682 w 4126207"/>
              <a:gd name="connsiteY7259" fmla="*/ 126195 h 4072308"/>
              <a:gd name="connsiteX7260" fmla="*/ 1614583 w 4126207"/>
              <a:gd name="connsiteY7260" fmla="*/ 130672 h 4072308"/>
              <a:gd name="connsiteX7261" fmla="*/ 1671733 w 4126207"/>
              <a:gd name="connsiteY7261" fmla="*/ 114765 h 4072308"/>
              <a:gd name="connsiteX7262" fmla="*/ 1498167 w 4126207"/>
              <a:gd name="connsiteY7262" fmla="*/ 103868 h 4072308"/>
              <a:gd name="connsiteX7263" fmla="*/ 1491728 w 4126207"/>
              <a:gd name="connsiteY7263" fmla="*/ 106901 h 4072308"/>
              <a:gd name="connsiteX7264" fmla="*/ 1492377 w 4126207"/>
              <a:gd name="connsiteY7264" fmla="*/ 106668 h 4072308"/>
              <a:gd name="connsiteX7265" fmla="*/ 1497319 w 4126207"/>
              <a:gd name="connsiteY7265" fmla="*/ 101716 h 4072308"/>
              <a:gd name="connsiteX7266" fmla="*/ 1484622 w 4126207"/>
              <a:gd name="connsiteY7266" fmla="*/ 102839 h 4072308"/>
              <a:gd name="connsiteX7267" fmla="*/ 1463349 w 4126207"/>
              <a:gd name="connsiteY7267" fmla="*/ 105864 h 4072308"/>
              <a:gd name="connsiteX7268" fmla="*/ 1484650 w 4126207"/>
              <a:gd name="connsiteY7268" fmla="*/ 102843 h 4072308"/>
              <a:gd name="connsiteX7269" fmla="*/ 1497330 w 4126207"/>
              <a:gd name="connsiteY7269" fmla="*/ 101752 h 4072308"/>
              <a:gd name="connsiteX7270" fmla="*/ 1499985 w 4126207"/>
              <a:gd name="connsiteY7270" fmla="*/ 102989 h 4072308"/>
              <a:gd name="connsiteX7271" fmla="*/ 1500210 w 4126207"/>
              <a:gd name="connsiteY7271" fmla="*/ 102879 h 4072308"/>
              <a:gd name="connsiteX7272" fmla="*/ 1497319 w 4126207"/>
              <a:gd name="connsiteY7272" fmla="*/ 101716 h 4072308"/>
              <a:gd name="connsiteX7273" fmla="*/ 1572926 w 4126207"/>
              <a:gd name="connsiteY7273" fmla="*/ 90044 h 4072308"/>
              <a:gd name="connsiteX7274" fmla="*/ 1554767 w 4126207"/>
              <a:gd name="connsiteY7274" fmla="*/ 95643 h 4072308"/>
              <a:gd name="connsiteX7275" fmla="*/ 1537089 w 4126207"/>
              <a:gd name="connsiteY7275" fmla="*/ 101630 h 4072308"/>
              <a:gd name="connsiteX7276" fmla="*/ 1553910 w 4126207"/>
              <a:gd name="connsiteY7276" fmla="*/ 96014 h 4072308"/>
              <a:gd name="connsiteX7277" fmla="*/ 1878426 w 4126207"/>
              <a:gd name="connsiteY7277" fmla="*/ 83904 h 4072308"/>
              <a:gd name="connsiteX7278" fmla="*/ 1920526 w 4126207"/>
              <a:gd name="connsiteY7278" fmla="*/ 83904 h 4072308"/>
              <a:gd name="connsiteX7279" fmla="*/ 1955007 w 4126207"/>
              <a:gd name="connsiteY7279" fmla="*/ 86285 h 4072308"/>
              <a:gd name="connsiteX7280" fmla="*/ 1954245 w 4126207"/>
              <a:gd name="connsiteY7280" fmla="*/ 89523 h 4072308"/>
              <a:gd name="connsiteX7281" fmla="*/ 1926813 w 4126207"/>
              <a:gd name="connsiteY7281" fmla="*/ 91143 h 4072308"/>
              <a:gd name="connsiteX7282" fmla="*/ 1903191 w 4126207"/>
              <a:gd name="connsiteY7282" fmla="*/ 91809 h 4072308"/>
              <a:gd name="connsiteX7283" fmla="*/ 1863948 w 4126207"/>
              <a:gd name="connsiteY7283" fmla="*/ 91809 h 4072308"/>
              <a:gd name="connsiteX7284" fmla="*/ 1818799 w 4126207"/>
              <a:gd name="connsiteY7284" fmla="*/ 93905 h 4072308"/>
              <a:gd name="connsiteX7285" fmla="*/ 1729836 w 4126207"/>
              <a:gd name="connsiteY7285" fmla="*/ 101525 h 4072308"/>
              <a:gd name="connsiteX7286" fmla="*/ 1769174 w 4126207"/>
              <a:gd name="connsiteY7286" fmla="*/ 92001 h 4072308"/>
              <a:gd name="connsiteX7287" fmla="*/ 1828134 w 4126207"/>
              <a:gd name="connsiteY7287" fmla="*/ 85809 h 4072308"/>
              <a:gd name="connsiteX7288" fmla="*/ 1878426 w 4126207"/>
              <a:gd name="connsiteY7288" fmla="*/ 83904 h 4072308"/>
              <a:gd name="connsiteX7289" fmla="*/ 1640015 w 4126207"/>
              <a:gd name="connsiteY7289" fmla="*/ 46968 h 4072308"/>
              <a:gd name="connsiteX7290" fmla="*/ 1620786 w 4126207"/>
              <a:gd name="connsiteY7290" fmla="*/ 49925 h 4072308"/>
              <a:gd name="connsiteX7291" fmla="*/ 1602039 w 4126207"/>
              <a:gd name="connsiteY7291" fmla="*/ 52092 h 4072308"/>
              <a:gd name="connsiteX7292" fmla="*/ 1620311 w 4126207"/>
              <a:gd name="connsiteY7292" fmla="*/ 50069 h 4072308"/>
              <a:gd name="connsiteX7293" fmla="*/ 1857697 w 4126207"/>
              <a:gd name="connsiteY7293" fmla="*/ 41091 h 4072308"/>
              <a:gd name="connsiteX7294" fmla="*/ 1857560 w 4126207"/>
              <a:gd name="connsiteY7294" fmla="*/ 41109 h 4072308"/>
              <a:gd name="connsiteX7295" fmla="*/ 1868656 w 4126207"/>
              <a:gd name="connsiteY7295" fmla="*/ 45256 h 4072308"/>
              <a:gd name="connsiteX7296" fmla="*/ 1870070 w 4126207"/>
              <a:gd name="connsiteY7296" fmla="*/ 46330 h 4072308"/>
              <a:gd name="connsiteX7297" fmla="*/ 1870780 w 4126207"/>
              <a:gd name="connsiteY7297" fmla="*/ 46172 h 4072308"/>
              <a:gd name="connsiteX7298" fmla="*/ 1853933 w 4126207"/>
              <a:gd name="connsiteY7298" fmla="*/ 42318 h 4072308"/>
              <a:gd name="connsiteX7299" fmla="*/ 1693450 w 4126207"/>
              <a:gd name="connsiteY7299" fmla="*/ 39994 h 4072308"/>
              <a:gd name="connsiteX7300" fmla="*/ 1692590 w 4126207"/>
              <a:gd name="connsiteY7300" fmla="*/ 40094 h 4072308"/>
              <a:gd name="connsiteX7301" fmla="*/ 1668019 w 4126207"/>
              <a:gd name="connsiteY7301" fmla="*/ 46378 h 4072308"/>
              <a:gd name="connsiteX7302" fmla="*/ 1628395 w 4126207"/>
              <a:gd name="connsiteY7302" fmla="*/ 53807 h 4072308"/>
              <a:gd name="connsiteX7303" fmla="*/ 1606392 w 4126207"/>
              <a:gd name="connsiteY7303" fmla="*/ 60951 h 4072308"/>
              <a:gd name="connsiteX7304" fmla="*/ 1607234 w 4126207"/>
              <a:gd name="connsiteY7304" fmla="*/ 60832 h 4072308"/>
              <a:gd name="connsiteX7305" fmla="*/ 1628870 w 4126207"/>
              <a:gd name="connsiteY7305" fmla="*/ 53805 h 4072308"/>
              <a:gd name="connsiteX7306" fmla="*/ 1668494 w 4126207"/>
              <a:gd name="connsiteY7306" fmla="*/ 46376 h 4072308"/>
              <a:gd name="connsiteX7307" fmla="*/ 1693450 w 4126207"/>
              <a:gd name="connsiteY7307" fmla="*/ 39994 h 4072308"/>
              <a:gd name="connsiteX7308" fmla="*/ 1799856 w 4126207"/>
              <a:gd name="connsiteY7308" fmla="*/ 38304 h 4072308"/>
              <a:gd name="connsiteX7309" fmla="*/ 1799170 w 4126207"/>
              <a:gd name="connsiteY7309" fmla="*/ 38309 h 4072308"/>
              <a:gd name="connsiteX7310" fmla="*/ 1800531 w 4126207"/>
              <a:gd name="connsiteY7310" fmla="*/ 39737 h 4072308"/>
              <a:gd name="connsiteX7311" fmla="*/ 1783938 w 4126207"/>
              <a:gd name="connsiteY7311" fmla="*/ 43044 h 4072308"/>
              <a:gd name="connsiteX7312" fmla="*/ 1744921 w 4126207"/>
              <a:gd name="connsiteY7312" fmla="*/ 51306 h 4072308"/>
              <a:gd name="connsiteX7313" fmla="*/ 1745433 w 4126207"/>
              <a:gd name="connsiteY7313" fmla="*/ 51582 h 4072308"/>
              <a:gd name="connsiteX7314" fmla="*/ 1753047 w 4126207"/>
              <a:gd name="connsiteY7314" fmla="*/ 48733 h 4072308"/>
              <a:gd name="connsiteX7315" fmla="*/ 1784414 w 4126207"/>
              <a:gd name="connsiteY7315" fmla="*/ 43042 h 4072308"/>
              <a:gd name="connsiteX7316" fmla="*/ 1799856 w 4126207"/>
              <a:gd name="connsiteY7316" fmla="*/ 38304 h 4072308"/>
              <a:gd name="connsiteX7317" fmla="*/ 1903476 w 4126207"/>
              <a:gd name="connsiteY7317" fmla="*/ 2180 h 4072308"/>
              <a:gd name="connsiteX7318" fmla="*/ 1934623 w 4126207"/>
              <a:gd name="connsiteY7318" fmla="*/ 7133 h 4072308"/>
              <a:gd name="connsiteX7319" fmla="*/ 1940814 w 4126207"/>
              <a:gd name="connsiteY7319" fmla="*/ 13990 h 4072308"/>
              <a:gd name="connsiteX7320" fmla="*/ 1945791 w 4126207"/>
              <a:gd name="connsiteY7320" fmla="*/ 18242 h 4072308"/>
              <a:gd name="connsiteX7321" fmla="*/ 1944071 w 4126207"/>
              <a:gd name="connsiteY7321" fmla="*/ 22803 h 4072308"/>
              <a:gd name="connsiteX7322" fmla="*/ 1944719 w 4126207"/>
              <a:gd name="connsiteY7322" fmla="*/ 22659 h 4072308"/>
              <a:gd name="connsiteX7323" fmla="*/ 2058257 w 4126207"/>
              <a:gd name="connsiteY7323" fmla="*/ 22659 h 4072308"/>
              <a:gd name="connsiteX7324" fmla="*/ 2097881 w 4126207"/>
              <a:gd name="connsiteY7324" fmla="*/ 29707 h 4072308"/>
              <a:gd name="connsiteX7325" fmla="*/ 2067877 w 4126207"/>
              <a:gd name="connsiteY7325" fmla="*/ 31040 h 4072308"/>
              <a:gd name="connsiteX7326" fmla="*/ 2003298 w 4126207"/>
              <a:gd name="connsiteY7326" fmla="*/ 32279 h 4072308"/>
              <a:gd name="connsiteX7327" fmla="*/ 1942148 w 4126207"/>
              <a:gd name="connsiteY7327" fmla="*/ 33994 h 4072308"/>
              <a:gd name="connsiteX7328" fmla="*/ 1905000 w 4126207"/>
              <a:gd name="connsiteY7328" fmla="*/ 36184 h 4072308"/>
              <a:gd name="connsiteX7329" fmla="*/ 1913323 w 4126207"/>
              <a:gd name="connsiteY7329" fmla="*/ 29635 h 4072308"/>
              <a:gd name="connsiteX7330" fmla="*/ 1925154 w 4126207"/>
              <a:gd name="connsiteY7330" fmla="*/ 27007 h 4072308"/>
              <a:gd name="connsiteX7331" fmla="*/ 1912656 w 4126207"/>
              <a:gd name="connsiteY7331" fmla="*/ 29755 h 4072308"/>
              <a:gd name="connsiteX7332" fmla="*/ 1904150 w 4126207"/>
              <a:gd name="connsiteY7332" fmla="*/ 33351 h 4072308"/>
              <a:gd name="connsiteX7333" fmla="*/ 1904323 w 4126207"/>
              <a:gd name="connsiteY7333" fmla="*/ 36203 h 4072308"/>
              <a:gd name="connsiteX7334" fmla="*/ 1904524 w 4126207"/>
              <a:gd name="connsiteY7334" fmla="*/ 36184 h 4072308"/>
              <a:gd name="connsiteX7335" fmla="*/ 1884629 w 4126207"/>
              <a:gd name="connsiteY7335" fmla="*/ 45593 h 4072308"/>
              <a:gd name="connsiteX7336" fmla="*/ 1864208 w 4126207"/>
              <a:gd name="connsiteY7336" fmla="*/ 47674 h 4072308"/>
              <a:gd name="connsiteX7337" fmla="*/ 1863185 w 4126207"/>
              <a:gd name="connsiteY7337" fmla="*/ 47901 h 4072308"/>
              <a:gd name="connsiteX7338" fmla="*/ 1830515 w 4126207"/>
              <a:gd name="connsiteY7338" fmla="*/ 51996 h 4072308"/>
              <a:gd name="connsiteX7339" fmla="*/ 1805559 w 4126207"/>
              <a:gd name="connsiteY7339" fmla="*/ 57043 h 4072308"/>
              <a:gd name="connsiteX7340" fmla="*/ 1772888 w 4126207"/>
              <a:gd name="connsiteY7340" fmla="*/ 66569 h 4072308"/>
              <a:gd name="connsiteX7341" fmla="*/ 1747552 w 4126207"/>
              <a:gd name="connsiteY7341" fmla="*/ 73045 h 4072308"/>
              <a:gd name="connsiteX7342" fmla="*/ 1706213 w 4126207"/>
              <a:gd name="connsiteY7342" fmla="*/ 81524 h 4072308"/>
              <a:gd name="connsiteX7343" fmla="*/ 1684687 w 4126207"/>
              <a:gd name="connsiteY7343" fmla="*/ 77904 h 4072308"/>
              <a:gd name="connsiteX7344" fmla="*/ 1699165 w 4126207"/>
              <a:gd name="connsiteY7344" fmla="*/ 71902 h 4072308"/>
              <a:gd name="connsiteX7345" fmla="*/ 1717167 w 4126207"/>
              <a:gd name="connsiteY7345" fmla="*/ 67141 h 4072308"/>
              <a:gd name="connsiteX7346" fmla="*/ 1743932 w 4126207"/>
              <a:gd name="connsiteY7346" fmla="*/ 61616 h 4072308"/>
              <a:gd name="connsiteX7347" fmla="*/ 1750314 w 4126207"/>
              <a:gd name="connsiteY7347" fmla="*/ 54854 h 4072308"/>
              <a:gd name="connsiteX7348" fmla="*/ 1749068 w 4126207"/>
              <a:gd name="connsiteY7348" fmla="*/ 54057 h 4072308"/>
              <a:gd name="connsiteX7349" fmla="*/ 1749839 w 4126207"/>
              <a:gd name="connsiteY7349" fmla="*/ 54854 h 4072308"/>
              <a:gd name="connsiteX7350" fmla="*/ 1743457 w 4126207"/>
              <a:gd name="connsiteY7350" fmla="*/ 61616 h 4072308"/>
              <a:gd name="connsiteX7351" fmla="*/ 1716692 w 4126207"/>
              <a:gd name="connsiteY7351" fmla="*/ 67141 h 4072308"/>
              <a:gd name="connsiteX7352" fmla="*/ 1698689 w 4126207"/>
              <a:gd name="connsiteY7352" fmla="*/ 71904 h 4072308"/>
              <a:gd name="connsiteX7353" fmla="*/ 1684211 w 4126207"/>
              <a:gd name="connsiteY7353" fmla="*/ 77904 h 4072308"/>
              <a:gd name="connsiteX7354" fmla="*/ 1705738 w 4126207"/>
              <a:gd name="connsiteY7354" fmla="*/ 81524 h 4072308"/>
              <a:gd name="connsiteX7355" fmla="*/ 1728122 w 4126207"/>
              <a:gd name="connsiteY7355" fmla="*/ 91811 h 4072308"/>
              <a:gd name="connsiteX7356" fmla="*/ 1738516 w 4126207"/>
              <a:gd name="connsiteY7356" fmla="*/ 92800 h 4072308"/>
              <a:gd name="connsiteX7357" fmla="*/ 1738880 w 4126207"/>
              <a:gd name="connsiteY7357" fmla="*/ 92775 h 4072308"/>
              <a:gd name="connsiteX7358" fmla="*/ 1728597 w 4126207"/>
              <a:gd name="connsiteY7358" fmla="*/ 91811 h 4072308"/>
              <a:gd name="connsiteX7359" fmla="*/ 1767745 w 4126207"/>
              <a:gd name="connsiteY7359" fmla="*/ 90858 h 4072308"/>
              <a:gd name="connsiteX7360" fmla="*/ 1767306 w 4126207"/>
              <a:gd name="connsiteY7360" fmla="*/ 90889 h 4072308"/>
              <a:gd name="connsiteX7361" fmla="*/ 1768698 w 4126207"/>
              <a:gd name="connsiteY7361" fmla="*/ 92001 h 4072308"/>
              <a:gd name="connsiteX7362" fmla="*/ 1729360 w 4126207"/>
              <a:gd name="connsiteY7362" fmla="*/ 101527 h 4072308"/>
              <a:gd name="connsiteX7363" fmla="*/ 1671353 w 4126207"/>
              <a:gd name="connsiteY7363" fmla="*/ 114766 h 4072308"/>
              <a:gd name="connsiteX7364" fmla="*/ 1614203 w 4126207"/>
              <a:gd name="connsiteY7364" fmla="*/ 130674 h 4072308"/>
              <a:gd name="connsiteX7365" fmla="*/ 1559243 w 4126207"/>
              <a:gd name="connsiteY7365" fmla="*/ 146294 h 4072308"/>
              <a:gd name="connsiteX7366" fmla="*/ 1530601 w 4126207"/>
              <a:gd name="connsiteY7366" fmla="*/ 156029 h 4072308"/>
              <a:gd name="connsiteX7367" fmla="*/ 1526957 w 4126207"/>
              <a:gd name="connsiteY7367" fmla="*/ 158005 h 4072308"/>
              <a:gd name="connsiteX7368" fmla="*/ 1526245 w 4126207"/>
              <a:gd name="connsiteY7368" fmla="*/ 158278 h 4072308"/>
              <a:gd name="connsiteX7369" fmla="*/ 1525749 w 4126207"/>
              <a:gd name="connsiteY7369" fmla="*/ 158660 h 4072308"/>
              <a:gd name="connsiteX7370" fmla="*/ 1523865 w 4126207"/>
              <a:gd name="connsiteY7370" fmla="*/ 159681 h 4072308"/>
              <a:gd name="connsiteX7371" fmla="*/ 1524401 w 4126207"/>
              <a:gd name="connsiteY7371" fmla="*/ 159699 h 4072308"/>
              <a:gd name="connsiteX7372" fmla="*/ 1525749 w 4126207"/>
              <a:gd name="connsiteY7372" fmla="*/ 158660 h 4072308"/>
              <a:gd name="connsiteX7373" fmla="*/ 1526957 w 4126207"/>
              <a:gd name="connsiteY7373" fmla="*/ 158005 h 4072308"/>
              <a:gd name="connsiteX7374" fmla="*/ 1537213 w 4126207"/>
              <a:gd name="connsiteY7374" fmla="*/ 154075 h 4072308"/>
              <a:gd name="connsiteX7375" fmla="*/ 1559052 w 4126207"/>
              <a:gd name="connsiteY7375" fmla="*/ 146864 h 4072308"/>
              <a:gd name="connsiteX7376" fmla="*/ 1629156 w 4126207"/>
              <a:gd name="connsiteY7376" fmla="*/ 137340 h 4072308"/>
              <a:gd name="connsiteX7377" fmla="*/ 1646301 w 4126207"/>
              <a:gd name="connsiteY7377" fmla="*/ 134196 h 4072308"/>
              <a:gd name="connsiteX7378" fmla="*/ 1661541 w 4126207"/>
              <a:gd name="connsiteY7378" fmla="*/ 132195 h 4072308"/>
              <a:gd name="connsiteX7379" fmla="*/ 1685925 w 4126207"/>
              <a:gd name="connsiteY7379" fmla="*/ 129433 h 4072308"/>
              <a:gd name="connsiteX7380" fmla="*/ 1709833 w 4126207"/>
              <a:gd name="connsiteY7380" fmla="*/ 128385 h 4072308"/>
              <a:gd name="connsiteX7381" fmla="*/ 1660589 w 4126207"/>
              <a:gd name="connsiteY7381" fmla="*/ 143054 h 4072308"/>
              <a:gd name="connsiteX7382" fmla="*/ 1658879 w 4126207"/>
              <a:gd name="connsiteY7382" fmla="*/ 143050 h 4072308"/>
              <a:gd name="connsiteX7383" fmla="*/ 1648111 w 4126207"/>
              <a:gd name="connsiteY7383" fmla="*/ 145721 h 4072308"/>
              <a:gd name="connsiteX7384" fmla="*/ 1633824 w 4126207"/>
              <a:gd name="connsiteY7384" fmla="*/ 149436 h 4072308"/>
              <a:gd name="connsiteX7385" fmla="*/ 1602487 w 4126207"/>
              <a:gd name="connsiteY7385" fmla="*/ 156961 h 4072308"/>
              <a:gd name="connsiteX7386" fmla="*/ 1601130 w 4126207"/>
              <a:gd name="connsiteY7386" fmla="*/ 157047 h 4072308"/>
              <a:gd name="connsiteX7387" fmla="*/ 1580198 w 4126207"/>
              <a:gd name="connsiteY7387" fmla="*/ 164391 h 4072308"/>
              <a:gd name="connsiteX7388" fmla="*/ 1532002 w 4126207"/>
              <a:gd name="connsiteY7388" fmla="*/ 176299 h 4072308"/>
              <a:gd name="connsiteX7389" fmla="*/ 1508666 w 4126207"/>
              <a:gd name="connsiteY7389" fmla="*/ 185824 h 4072308"/>
              <a:gd name="connsiteX7390" fmla="*/ 1491467 w 4126207"/>
              <a:gd name="connsiteY7390" fmla="*/ 198642 h 4072308"/>
              <a:gd name="connsiteX7391" fmla="*/ 1491847 w 4126207"/>
              <a:gd name="connsiteY7391" fmla="*/ 199019 h 4072308"/>
              <a:gd name="connsiteX7392" fmla="*/ 1495402 w 4126207"/>
              <a:gd name="connsiteY7392" fmla="*/ 195406 h 4072308"/>
              <a:gd name="connsiteX7393" fmla="*/ 1508856 w 4126207"/>
              <a:gd name="connsiteY7393" fmla="*/ 186393 h 4072308"/>
              <a:gd name="connsiteX7394" fmla="*/ 1532192 w 4126207"/>
              <a:gd name="connsiteY7394" fmla="*/ 176869 h 4072308"/>
              <a:gd name="connsiteX7395" fmla="*/ 1580389 w 4126207"/>
              <a:gd name="connsiteY7395" fmla="*/ 164961 h 4072308"/>
              <a:gd name="connsiteX7396" fmla="*/ 1567054 w 4126207"/>
              <a:gd name="connsiteY7396" fmla="*/ 174868 h 4072308"/>
              <a:gd name="connsiteX7397" fmla="*/ 1549242 w 4126207"/>
              <a:gd name="connsiteY7397" fmla="*/ 182487 h 4072308"/>
              <a:gd name="connsiteX7398" fmla="*/ 1530192 w 4126207"/>
              <a:gd name="connsiteY7398" fmla="*/ 189345 h 4072308"/>
              <a:gd name="connsiteX7399" fmla="*/ 1493879 w 4126207"/>
              <a:gd name="connsiteY7399" fmla="*/ 201324 h 4072308"/>
              <a:gd name="connsiteX7400" fmla="*/ 1530001 w 4126207"/>
              <a:gd name="connsiteY7400" fmla="*/ 189631 h 4072308"/>
              <a:gd name="connsiteX7401" fmla="*/ 1532483 w 4126207"/>
              <a:gd name="connsiteY7401" fmla="*/ 195109 h 4072308"/>
              <a:gd name="connsiteX7402" fmla="*/ 1532668 w 4126207"/>
              <a:gd name="connsiteY7402" fmla="*/ 195063 h 4072308"/>
              <a:gd name="connsiteX7403" fmla="*/ 1532509 w 4126207"/>
              <a:gd name="connsiteY7403" fmla="*/ 195166 h 4072308"/>
              <a:gd name="connsiteX7404" fmla="*/ 1532763 w 4126207"/>
              <a:gd name="connsiteY7404" fmla="*/ 195727 h 4072308"/>
              <a:gd name="connsiteX7405" fmla="*/ 1531249 w 4126207"/>
              <a:gd name="connsiteY7405" fmla="*/ 196108 h 4072308"/>
              <a:gd name="connsiteX7406" fmla="*/ 1529978 w 4126207"/>
              <a:gd name="connsiteY7406" fmla="*/ 198871 h 4072308"/>
              <a:gd name="connsiteX7407" fmla="*/ 1468470 w 4126207"/>
              <a:gd name="connsiteY7407" fmla="*/ 221065 h 4072308"/>
              <a:gd name="connsiteX7408" fmla="*/ 1430370 w 4126207"/>
              <a:gd name="connsiteY7408" fmla="*/ 236497 h 4072308"/>
              <a:gd name="connsiteX7409" fmla="*/ 1431288 w 4126207"/>
              <a:gd name="connsiteY7409" fmla="*/ 236410 h 4072308"/>
              <a:gd name="connsiteX7410" fmla="*/ 1434158 w 4126207"/>
              <a:gd name="connsiteY7410" fmla="*/ 234292 h 4072308"/>
              <a:gd name="connsiteX7411" fmla="*/ 1468756 w 4126207"/>
              <a:gd name="connsiteY7411" fmla="*/ 221445 h 4072308"/>
              <a:gd name="connsiteX7412" fmla="*/ 1531621 w 4126207"/>
              <a:gd name="connsiteY7412" fmla="*/ 196300 h 4072308"/>
              <a:gd name="connsiteX7413" fmla="*/ 1550195 w 4126207"/>
              <a:gd name="connsiteY7413" fmla="*/ 190966 h 4072308"/>
              <a:gd name="connsiteX7414" fmla="*/ 1569245 w 4126207"/>
              <a:gd name="connsiteY7414" fmla="*/ 187155 h 4072308"/>
              <a:gd name="connsiteX7415" fmla="*/ 1573817 w 4126207"/>
              <a:gd name="connsiteY7415" fmla="*/ 187155 h 4072308"/>
              <a:gd name="connsiteX7416" fmla="*/ 1562471 w 4126207"/>
              <a:gd name="connsiteY7416" fmla="*/ 191930 h 4072308"/>
              <a:gd name="connsiteX7417" fmla="*/ 1562705 w 4126207"/>
              <a:gd name="connsiteY7417" fmla="*/ 191905 h 4072308"/>
              <a:gd name="connsiteX7418" fmla="*/ 1564037 w 4126207"/>
              <a:gd name="connsiteY7418" fmla="*/ 190735 h 4072308"/>
              <a:gd name="connsiteX7419" fmla="*/ 1573626 w 4126207"/>
              <a:gd name="connsiteY7419" fmla="*/ 187442 h 4072308"/>
              <a:gd name="connsiteX7420" fmla="*/ 1625537 w 4126207"/>
              <a:gd name="connsiteY7420" fmla="*/ 177155 h 4072308"/>
              <a:gd name="connsiteX7421" fmla="*/ 1650302 w 4126207"/>
              <a:gd name="connsiteY7421" fmla="*/ 172298 h 4072308"/>
              <a:gd name="connsiteX7422" fmla="*/ 1676305 w 4126207"/>
              <a:gd name="connsiteY7422" fmla="*/ 168202 h 4072308"/>
              <a:gd name="connsiteX7423" fmla="*/ 1729550 w 4126207"/>
              <a:gd name="connsiteY7423" fmla="*/ 159914 h 4072308"/>
              <a:gd name="connsiteX7424" fmla="*/ 1781080 w 4126207"/>
              <a:gd name="connsiteY7424" fmla="*/ 154104 h 4072308"/>
              <a:gd name="connsiteX7425" fmla="*/ 1826705 w 4126207"/>
              <a:gd name="connsiteY7425" fmla="*/ 150865 h 4072308"/>
              <a:gd name="connsiteX7426" fmla="*/ 1879569 w 4126207"/>
              <a:gd name="connsiteY7426" fmla="*/ 148675 h 4072308"/>
              <a:gd name="connsiteX7427" fmla="*/ 2129790 w 4126207"/>
              <a:gd name="connsiteY7427" fmla="*/ 150961 h 4072308"/>
              <a:gd name="connsiteX7428" fmla="*/ 2481072 w 4126207"/>
              <a:gd name="connsiteY7428" fmla="*/ 214111 h 4072308"/>
              <a:gd name="connsiteX7429" fmla="*/ 2486628 w 4126207"/>
              <a:gd name="connsiteY7429" fmla="*/ 216228 h 4072308"/>
              <a:gd name="connsiteX7430" fmla="*/ 2525435 w 4126207"/>
              <a:gd name="connsiteY7430" fmla="*/ 226495 h 4072308"/>
              <a:gd name="connsiteX7431" fmla="*/ 2558225 w 4126207"/>
              <a:gd name="connsiteY7431" fmla="*/ 233733 h 4072308"/>
              <a:gd name="connsiteX7432" fmla="*/ 2498313 w 4126207"/>
              <a:gd name="connsiteY7432" fmla="*/ 211159 h 4072308"/>
              <a:gd name="connsiteX7433" fmla="*/ 2452212 w 4126207"/>
              <a:gd name="connsiteY7433" fmla="*/ 196872 h 4072308"/>
              <a:gd name="connsiteX7434" fmla="*/ 2403349 w 4126207"/>
              <a:gd name="connsiteY7434" fmla="*/ 182965 h 4072308"/>
              <a:gd name="connsiteX7435" fmla="*/ 2373821 w 4126207"/>
              <a:gd name="connsiteY7435" fmla="*/ 171535 h 4072308"/>
              <a:gd name="connsiteX7436" fmla="*/ 2458022 w 4126207"/>
              <a:gd name="connsiteY7436" fmla="*/ 189061 h 4072308"/>
              <a:gd name="connsiteX7437" fmla="*/ 2548033 w 4126207"/>
              <a:gd name="connsiteY7437" fmla="*/ 217637 h 4072308"/>
              <a:gd name="connsiteX7438" fmla="*/ 2629758 w 4126207"/>
              <a:gd name="connsiteY7438" fmla="*/ 248689 h 4072308"/>
              <a:gd name="connsiteX7439" fmla="*/ 2886933 w 4126207"/>
              <a:gd name="connsiteY7439" fmla="*/ 373941 h 4072308"/>
              <a:gd name="connsiteX7440" fmla="*/ 3206306 w 4126207"/>
              <a:gd name="connsiteY7440" fmla="*/ 618164 h 4072308"/>
              <a:gd name="connsiteX7441" fmla="*/ 3234742 w 4126207"/>
              <a:gd name="connsiteY7441" fmla="*/ 647927 h 4072308"/>
              <a:gd name="connsiteX7442" fmla="*/ 3206687 w 4126207"/>
              <a:gd name="connsiteY7442" fmla="*/ 617304 h 4072308"/>
              <a:gd name="connsiteX7443" fmla="*/ 3247835 w 4126207"/>
              <a:gd name="connsiteY7443" fmla="*/ 653499 h 4072308"/>
              <a:gd name="connsiteX7444" fmla="*/ 3299952 w 4126207"/>
              <a:gd name="connsiteY7444" fmla="*/ 706745 h 4072308"/>
              <a:gd name="connsiteX7445" fmla="*/ 3300604 w 4126207"/>
              <a:gd name="connsiteY7445" fmla="*/ 707315 h 4072308"/>
              <a:gd name="connsiteX7446" fmla="*/ 3326035 w 4126207"/>
              <a:gd name="connsiteY7446" fmla="*/ 734081 h 4072308"/>
              <a:gd name="connsiteX7447" fmla="*/ 3325178 w 4126207"/>
              <a:gd name="connsiteY7447" fmla="*/ 735224 h 4072308"/>
              <a:gd name="connsiteX7448" fmla="*/ 3316668 w 4126207"/>
              <a:gd name="connsiteY7448" fmla="*/ 728992 h 4072308"/>
              <a:gd name="connsiteX7449" fmla="*/ 3317125 w 4126207"/>
              <a:gd name="connsiteY7449" fmla="*/ 729581 h 4072308"/>
              <a:gd name="connsiteX7450" fmla="*/ 3325178 w 4126207"/>
              <a:gd name="connsiteY7450" fmla="*/ 735509 h 4072308"/>
              <a:gd name="connsiteX7451" fmla="*/ 3360706 w 4126207"/>
              <a:gd name="connsiteY7451" fmla="*/ 774943 h 4072308"/>
              <a:gd name="connsiteX7452" fmla="*/ 3395282 w 4126207"/>
              <a:gd name="connsiteY7452" fmla="*/ 817519 h 4072308"/>
              <a:gd name="connsiteX7453" fmla="*/ 3412903 w 4126207"/>
              <a:gd name="connsiteY7453" fmla="*/ 839046 h 4072308"/>
              <a:gd name="connsiteX7454" fmla="*/ 3429763 w 4126207"/>
              <a:gd name="connsiteY7454" fmla="*/ 861429 h 4072308"/>
              <a:gd name="connsiteX7455" fmla="*/ 3463576 w 4126207"/>
              <a:gd name="connsiteY7455" fmla="*/ 906673 h 4072308"/>
              <a:gd name="connsiteX7456" fmla="*/ 3581020 w 4126207"/>
              <a:gd name="connsiteY7456" fmla="*/ 1096697 h 4072308"/>
              <a:gd name="connsiteX7457" fmla="*/ 3596450 w 4126207"/>
              <a:gd name="connsiteY7457" fmla="*/ 1125844 h 4072308"/>
              <a:gd name="connsiteX7458" fmla="*/ 3605975 w 4126207"/>
              <a:gd name="connsiteY7458" fmla="*/ 1148608 h 4072308"/>
              <a:gd name="connsiteX7459" fmla="*/ 3595688 w 4126207"/>
              <a:gd name="connsiteY7459" fmla="*/ 1134130 h 4072308"/>
              <a:gd name="connsiteX7460" fmla="*/ 3579496 w 4126207"/>
              <a:gd name="connsiteY7460" fmla="*/ 1110032 h 4072308"/>
              <a:gd name="connsiteX7461" fmla="*/ 3560446 w 4126207"/>
              <a:gd name="connsiteY7461" fmla="*/ 1088506 h 4072308"/>
              <a:gd name="connsiteX7462" fmla="*/ 3539967 w 4126207"/>
              <a:gd name="connsiteY7462" fmla="*/ 1057930 h 4072308"/>
              <a:gd name="connsiteX7463" fmla="*/ 3538502 w 4126207"/>
              <a:gd name="connsiteY7463" fmla="*/ 1058716 h 4072308"/>
              <a:gd name="connsiteX7464" fmla="*/ 3539343 w 4126207"/>
              <a:gd name="connsiteY7464" fmla="*/ 1061709 h 4072308"/>
              <a:gd name="connsiteX7465" fmla="*/ 3538717 w 4126207"/>
              <a:gd name="connsiteY7465" fmla="*/ 1059098 h 4072308"/>
              <a:gd name="connsiteX7466" fmla="*/ 3539967 w 4126207"/>
              <a:gd name="connsiteY7466" fmla="*/ 1058312 h 4072308"/>
              <a:gd name="connsiteX7467" fmla="*/ 3560731 w 4126207"/>
              <a:gd name="connsiteY7467" fmla="*/ 1089268 h 4072308"/>
              <a:gd name="connsiteX7468" fmla="*/ 3559277 w 4126207"/>
              <a:gd name="connsiteY7468" fmla="*/ 1091853 h 4072308"/>
              <a:gd name="connsiteX7469" fmla="*/ 3560820 w 4126207"/>
              <a:gd name="connsiteY7469" fmla="*/ 1089427 h 4072308"/>
              <a:gd name="connsiteX7470" fmla="*/ 3560731 w 4126207"/>
              <a:gd name="connsiteY7470" fmla="*/ 1089268 h 4072308"/>
              <a:gd name="connsiteX7471" fmla="*/ 3561444 w 4126207"/>
              <a:gd name="connsiteY7471" fmla="*/ 1086979 h 4072308"/>
              <a:gd name="connsiteX7472" fmla="*/ 3579781 w 4126207"/>
              <a:gd name="connsiteY7472" fmla="*/ 1110795 h 4072308"/>
              <a:gd name="connsiteX7473" fmla="*/ 3595973 w 4126207"/>
              <a:gd name="connsiteY7473" fmla="*/ 1134893 h 4072308"/>
              <a:gd name="connsiteX7474" fmla="*/ 3606260 w 4126207"/>
              <a:gd name="connsiteY7474" fmla="*/ 1149371 h 4072308"/>
              <a:gd name="connsiteX7475" fmla="*/ 3630835 w 4126207"/>
              <a:gd name="connsiteY7475" fmla="*/ 1197567 h 4072308"/>
              <a:gd name="connsiteX7476" fmla="*/ 3631256 w 4126207"/>
              <a:gd name="connsiteY7476" fmla="*/ 1198764 h 4072308"/>
              <a:gd name="connsiteX7477" fmla="*/ 3654457 w 4126207"/>
              <a:gd name="connsiteY7477" fmla="*/ 1238049 h 4072308"/>
              <a:gd name="connsiteX7478" fmla="*/ 3680269 w 4126207"/>
              <a:gd name="connsiteY7478" fmla="*/ 1290436 h 4072308"/>
              <a:gd name="connsiteX7479" fmla="*/ 3722656 w 4126207"/>
              <a:gd name="connsiteY7479" fmla="*/ 1411308 h 4072308"/>
              <a:gd name="connsiteX7480" fmla="*/ 3734372 w 4126207"/>
              <a:gd name="connsiteY7480" fmla="*/ 1455600 h 4072308"/>
              <a:gd name="connsiteX7481" fmla="*/ 3743897 w 4126207"/>
              <a:gd name="connsiteY7481" fmla="*/ 1499319 h 4072308"/>
              <a:gd name="connsiteX7482" fmla="*/ 3758470 w 4126207"/>
              <a:gd name="connsiteY7482" fmla="*/ 1563804 h 4072308"/>
              <a:gd name="connsiteX7483" fmla="*/ 3774948 w 4126207"/>
              <a:gd name="connsiteY7483" fmla="*/ 1627621 h 4072308"/>
              <a:gd name="connsiteX7484" fmla="*/ 3790855 w 4126207"/>
              <a:gd name="connsiteY7484" fmla="*/ 1737064 h 4072308"/>
              <a:gd name="connsiteX7485" fmla="*/ 3790855 w 4126207"/>
              <a:gd name="connsiteY7485" fmla="*/ 1775164 h 4072308"/>
              <a:gd name="connsiteX7486" fmla="*/ 3792188 w 4126207"/>
              <a:gd name="connsiteY7486" fmla="*/ 1799738 h 4072308"/>
              <a:gd name="connsiteX7487" fmla="*/ 3792855 w 4126207"/>
              <a:gd name="connsiteY7487" fmla="*/ 1826694 h 4072308"/>
              <a:gd name="connsiteX7488" fmla="*/ 3792855 w 4126207"/>
              <a:gd name="connsiteY7488" fmla="*/ 1888892 h 4072308"/>
              <a:gd name="connsiteX7489" fmla="*/ 3787045 w 4126207"/>
              <a:gd name="connsiteY7489" fmla="*/ 1909466 h 4072308"/>
              <a:gd name="connsiteX7490" fmla="*/ 3767995 w 4126207"/>
              <a:gd name="connsiteY7490" fmla="*/ 1982237 h 4072308"/>
              <a:gd name="connsiteX7491" fmla="*/ 3765900 w 4126207"/>
              <a:gd name="connsiteY7491" fmla="*/ 1928802 h 4072308"/>
              <a:gd name="connsiteX7492" fmla="*/ 3762947 w 4126207"/>
              <a:gd name="connsiteY7492" fmla="*/ 1875271 h 4072308"/>
              <a:gd name="connsiteX7493" fmla="*/ 3763065 w 4126207"/>
              <a:gd name="connsiteY7493" fmla="*/ 1873582 h 4072308"/>
              <a:gd name="connsiteX7494" fmla="*/ 3756374 w 4126207"/>
              <a:gd name="connsiteY7494" fmla="*/ 1838409 h 4072308"/>
              <a:gd name="connsiteX7495" fmla="*/ 3753612 w 4126207"/>
              <a:gd name="connsiteY7495" fmla="*/ 1807167 h 4072308"/>
              <a:gd name="connsiteX7496" fmla="*/ 3749135 w 4126207"/>
              <a:gd name="connsiteY7496" fmla="*/ 1785736 h 4072308"/>
              <a:gd name="connsiteX7497" fmla="*/ 3739528 w 4126207"/>
              <a:gd name="connsiteY7497" fmla="*/ 1733134 h 4072308"/>
              <a:gd name="connsiteX7498" fmla="*/ 3748374 w 4126207"/>
              <a:gd name="connsiteY7498" fmla="*/ 1785546 h 4072308"/>
              <a:gd name="connsiteX7499" fmla="*/ 3752851 w 4126207"/>
              <a:gd name="connsiteY7499" fmla="*/ 1806977 h 4072308"/>
              <a:gd name="connsiteX7500" fmla="*/ 3755613 w 4126207"/>
              <a:gd name="connsiteY7500" fmla="*/ 1838219 h 4072308"/>
              <a:gd name="connsiteX7501" fmla="*/ 3755525 w 4126207"/>
              <a:gd name="connsiteY7501" fmla="*/ 1838259 h 4072308"/>
              <a:gd name="connsiteX7502" fmla="*/ 3762566 w 4126207"/>
              <a:gd name="connsiteY7502" fmla="*/ 1875366 h 4072308"/>
              <a:gd name="connsiteX7503" fmla="*/ 3765518 w 4126207"/>
              <a:gd name="connsiteY7503" fmla="*/ 1928801 h 4072308"/>
              <a:gd name="connsiteX7504" fmla="*/ 3767614 w 4126207"/>
              <a:gd name="connsiteY7504" fmla="*/ 1982236 h 4072308"/>
              <a:gd name="connsiteX7505" fmla="*/ 3759518 w 4126207"/>
              <a:gd name="connsiteY7505" fmla="*/ 1939088 h 4072308"/>
              <a:gd name="connsiteX7506" fmla="*/ 3756469 w 4126207"/>
              <a:gd name="connsiteY7506" fmla="*/ 1896797 h 4072308"/>
              <a:gd name="connsiteX7507" fmla="*/ 3751232 w 4126207"/>
              <a:gd name="connsiteY7507" fmla="*/ 1857277 h 4072308"/>
              <a:gd name="connsiteX7508" fmla="*/ 3745707 w 4126207"/>
              <a:gd name="connsiteY7508" fmla="*/ 1857745 h 4072308"/>
              <a:gd name="connsiteX7509" fmla="*/ 3738658 w 4126207"/>
              <a:gd name="connsiteY7509" fmla="*/ 1810120 h 4072308"/>
              <a:gd name="connsiteX7510" fmla="*/ 3729229 w 4126207"/>
              <a:gd name="connsiteY7510" fmla="*/ 1752399 h 4072308"/>
              <a:gd name="connsiteX7511" fmla="*/ 3729896 w 4126207"/>
              <a:gd name="connsiteY7511" fmla="*/ 1717061 h 4072308"/>
              <a:gd name="connsiteX7512" fmla="*/ 3730436 w 4126207"/>
              <a:gd name="connsiteY7512" fmla="*/ 1704700 h 4072308"/>
              <a:gd name="connsiteX7513" fmla="*/ 3729907 w 4126207"/>
              <a:gd name="connsiteY7513" fmla="*/ 1704249 h 4072308"/>
              <a:gd name="connsiteX7514" fmla="*/ 3729324 w 4126207"/>
              <a:gd name="connsiteY7514" fmla="*/ 1716775 h 4072308"/>
              <a:gd name="connsiteX7515" fmla="*/ 3729229 w 4126207"/>
              <a:gd name="connsiteY7515" fmla="*/ 1752398 h 4072308"/>
              <a:gd name="connsiteX7516" fmla="*/ 3721323 w 4126207"/>
              <a:gd name="connsiteY7516" fmla="*/ 1717632 h 4072308"/>
              <a:gd name="connsiteX7517" fmla="*/ 3711036 w 4126207"/>
              <a:gd name="connsiteY7517" fmla="*/ 1665816 h 4072308"/>
              <a:gd name="connsiteX7518" fmla="*/ 3710803 w 4126207"/>
              <a:gd name="connsiteY7518" fmla="*/ 1664696 h 4072308"/>
              <a:gd name="connsiteX7519" fmla="*/ 3692557 w 4126207"/>
              <a:gd name="connsiteY7519" fmla="*/ 1606952 h 4072308"/>
              <a:gd name="connsiteX7520" fmla="*/ 3683032 w 4126207"/>
              <a:gd name="connsiteY7520" fmla="*/ 1598569 h 4072308"/>
              <a:gd name="connsiteX7521" fmla="*/ 3674841 w 4126207"/>
              <a:gd name="connsiteY7521" fmla="*/ 1561041 h 4072308"/>
              <a:gd name="connsiteX7522" fmla="*/ 3665982 w 4126207"/>
              <a:gd name="connsiteY7522" fmla="*/ 1526179 h 4072308"/>
              <a:gd name="connsiteX7523" fmla="*/ 3657981 w 4126207"/>
              <a:gd name="connsiteY7523" fmla="*/ 1493128 h 4072308"/>
              <a:gd name="connsiteX7524" fmla="*/ 3654267 w 4126207"/>
              <a:gd name="connsiteY7524" fmla="*/ 1477126 h 4072308"/>
              <a:gd name="connsiteX7525" fmla="*/ 3649504 w 4126207"/>
              <a:gd name="connsiteY7525" fmla="*/ 1462076 h 4072308"/>
              <a:gd name="connsiteX7526" fmla="*/ 3641135 w 4126207"/>
              <a:gd name="connsiteY7526" fmla="*/ 1428692 h 4072308"/>
              <a:gd name="connsiteX7527" fmla="*/ 3640932 w 4126207"/>
              <a:gd name="connsiteY7527" fmla="*/ 1428262 h 4072308"/>
              <a:gd name="connsiteX7528" fmla="*/ 3629502 w 4126207"/>
              <a:gd name="connsiteY7528" fmla="*/ 1394829 h 4072308"/>
              <a:gd name="connsiteX7529" fmla="*/ 3616548 w 4126207"/>
              <a:gd name="connsiteY7529" fmla="*/ 1361968 h 4072308"/>
              <a:gd name="connsiteX7530" fmla="*/ 3617985 w 4126207"/>
              <a:gd name="connsiteY7530" fmla="*/ 1359472 h 4072308"/>
              <a:gd name="connsiteX7531" fmla="*/ 3616739 w 4126207"/>
              <a:gd name="connsiteY7531" fmla="*/ 1361492 h 4072308"/>
              <a:gd name="connsiteX7532" fmla="*/ 3615310 w 4126207"/>
              <a:gd name="connsiteY7532" fmla="*/ 1361492 h 4072308"/>
              <a:gd name="connsiteX7533" fmla="*/ 3595498 w 4126207"/>
              <a:gd name="connsiteY7533" fmla="*/ 1313867 h 4072308"/>
              <a:gd name="connsiteX7534" fmla="*/ 3573590 w 4126207"/>
              <a:gd name="connsiteY7534" fmla="*/ 1267005 h 4072308"/>
              <a:gd name="connsiteX7535" fmla="*/ 3545015 w 4126207"/>
              <a:gd name="connsiteY7535" fmla="*/ 1211474 h 4072308"/>
              <a:gd name="connsiteX7536" fmla="*/ 3523489 w 4126207"/>
              <a:gd name="connsiteY7536" fmla="*/ 1174993 h 4072308"/>
              <a:gd name="connsiteX7537" fmla="*/ 3509523 w 4126207"/>
              <a:gd name="connsiteY7537" fmla="*/ 1158646 h 4072308"/>
              <a:gd name="connsiteX7538" fmla="*/ 3505286 w 4126207"/>
              <a:gd name="connsiteY7538" fmla="*/ 1160891 h 4072308"/>
              <a:gd name="connsiteX7539" fmla="*/ 3505391 w 4126207"/>
              <a:gd name="connsiteY7539" fmla="*/ 1161086 h 4072308"/>
              <a:gd name="connsiteX7540" fmla="*/ 3503391 w 4126207"/>
              <a:gd name="connsiteY7540" fmla="*/ 1169373 h 4072308"/>
              <a:gd name="connsiteX7541" fmla="*/ 3507201 w 4126207"/>
              <a:gd name="connsiteY7541" fmla="*/ 1181469 h 4072308"/>
              <a:gd name="connsiteX7542" fmla="*/ 3512916 w 4126207"/>
              <a:gd name="connsiteY7542" fmla="*/ 1198424 h 4072308"/>
              <a:gd name="connsiteX7543" fmla="*/ 3503032 w 4126207"/>
              <a:gd name="connsiteY7543" fmla="*/ 1185806 h 4072308"/>
              <a:gd name="connsiteX7544" fmla="*/ 3502982 w 4126207"/>
              <a:gd name="connsiteY7544" fmla="*/ 1186190 h 4072308"/>
              <a:gd name="connsiteX7545" fmla="*/ 3505810 w 4126207"/>
              <a:gd name="connsiteY7545" fmla="*/ 1188724 h 4072308"/>
              <a:gd name="connsiteX7546" fmla="*/ 3512439 w 4126207"/>
              <a:gd name="connsiteY7546" fmla="*/ 1198425 h 4072308"/>
              <a:gd name="connsiteX7547" fmla="*/ 3548444 w 4126207"/>
              <a:gd name="connsiteY7547" fmla="*/ 1294627 h 4072308"/>
              <a:gd name="connsiteX7548" fmla="*/ 3548590 w 4126207"/>
              <a:gd name="connsiteY7548" fmla="*/ 1295156 h 4072308"/>
              <a:gd name="connsiteX7549" fmla="*/ 3567399 w 4126207"/>
              <a:gd name="connsiteY7549" fmla="*/ 1336536 h 4072308"/>
              <a:gd name="connsiteX7550" fmla="*/ 3584258 w 4126207"/>
              <a:gd name="connsiteY7550" fmla="*/ 1374636 h 4072308"/>
              <a:gd name="connsiteX7551" fmla="*/ 3598260 w 4126207"/>
              <a:gd name="connsiteY7551" fmla="*/ 1404640 h 4072308"/>
              <a:gd name="connsiteX7552" fmla="*/ 3610737 w 4126207"/>
              <a:gd name="connsiteY7552" fmla="*/ 1438073 h 4072308"/>
              <a:gd name="connsiteX7553" fmla="*/ 3635312 w 4126207"/>
              <a:gd name="connsiteY7553" fmla="*/ 1515892 h 4072308"/>
              <a:gd name="connsiteX7554" fmla="*/ 3648837 w 4126207"/>
              <a:gd name="connsiteY7554" fmla="*/ 1566660 h 4072308"/>
              <a:gd name="connsiteX7555" fmla="*/ 3655695 w 4126207"/>
              <a:gd name="connsiteY7555" fmla="*/ 1603046 h 4072308"/>
              <a:gd name="connsiteX7556" fmla="*/ 3649314 w 4126207"/>
              <a:gd name="connsiteY7556" fmla="*/ 1608190 h 4072308"/>
              <a:gd name="connsiteX7557" fmla="*/ 3649314 w 4126207"/>
              <a:gd name="connsiteY7557" fmla="*/ 1626668 h 4072308"/>
              <a:gd name="connsiteX7558" fmla="*/ 3641313 w 4126207"/>
              <a:gd name="connsiteY7558" fmla="*/ 1626668 h 4072308"/>
              <a:gd name="connsiteX7559" fmla="*/ 3627025 w 4126207"/>
              <a:gd name="connsiteY7559" fmla="*/ 1577328 h 4072308"/>
              <a:gd name="connsiteX7560" fmla="*/ 3605499 w 4126207"/>
              <a:gd name="connsiteY7560" fmla="*/ 1508082 h 4072308"/>
              <a:gd name="connsiteX7561" fmla="*/ 3600260 w 4126207"/>
              <a:gd name="connsiteY7561" fmla="*/ 1492842 h 4072308"/>
              <a:gd name="connsiteX7562" fmla="*/ 3594259 w 4126207"/>
              <a:gd name="connsiteY7562" fmla="*/ 1478078 h 4072308"/>
              <a:gd name="connsiteX7563" fmla="*/ 3582353 w 4126207"/>
              <a:gd name="connsiteY7563" fmla="*/ 1448360 h 4072308"/>
              <a:gd name="connsiteX7564" fmla="*/ 3579877 w 4126207"/>
              <a:gd name="connsiteY7564" fmla="*/ 1433787 h 4072308"/>
              <a:gd name="connsiteX7565" fmla="*/ 3586830 w 4126207"/>
              <a:gd name="connsiteY7565" fmla="*/ 1416546 h 4072308"/>
              <a:gd name="connsiteX7566" fmla="*/ 3574543 w 4126207"/>
              <a:gd name="connsiteY7566" fmla="*/ 1373017 h 4072308"/>
              <a:gd name="connsiteX7567" fmla="*/ 3553492 w 4126207"/>
              <a:gd name="connsiteY7567" fmla="*/ 1312724 h 4072308"/>
              <a:gd name="connsiteX7568" fmla="*/ 3551517 w 4126207"/>
              <a:gd name="connsiteY7568" fmla="*/ 1305774 h 4072308"/>
              <a:gd name="connsiteX7569" fmla="*/ 3553302 w 4126207"/>
              <a:gd name="connsiteY7569" fmla="*/ 1312249 h 4072308"/>
              <a:gd name="connsiteX7570" fmla="*/ 3553213 w 4126207"/>
              <a:gd name="connsiteY7570" fmla="*/ 1312079 h 4072308"/>
              <a:gd name="connsiteX7571" fmla="*/ 3574256 w 4126207"/>
              <a:gd name="connsiteY7571" fmla="*/ 1372351 h 4072308"/>
              <a:gd name="connsiteX7572" fmla="*/ 3586543 w 4126207"/>
              <a:gd name="connsiteY7572" fmla="*/ 1415880 h 4072308"/>
              <a:gd name="connsiteX7573" fmla="*/ 3579590 w 4126207"/>
              <a:gd name="connsiteY7573" fmla="*/ 1433120 h 4072308"/>
              <a:gd name="connsiteX7574" fmla="*/ 3582067 w 4126207"/>
              <a:gd name="connsiteY7574" fmla="*/ 1447694 h 4072308"/>
              <a:gd name="connsiteX7575" fmla="*/ 3577685 w 4126207"/>
              <a:gd name="connsiteY7575" fmla="*/ 1476269 h 4072308"/>
              <a:gd name="connsiteX7576" fmla="*/ 3571875 w 4126207"/>
              <a:gd name="connsiteY7576" fmla="*/ 1482841 h 4072308"/>
              <a:gd name="connsiteX7577" fmla="*/ 3560445 w 4126207"/>
              <a:gd name="connsiteY7577" fmla="*/ 1455218 h 4072308"/>
              <a:gd name="connsiteX7578" fmla="*/ 3542538 w 4126207"/>
              <a:gd name="connsiteY7578" fmla="*/ 1408451 h 4072308"/>
              <a:gd name="connsiteX7579" fmla="*/ 3542541 w 4126207"/>
              <a:gd name="connsiteY7579" fmla="*/ 1408448 h 4072308"/>
              <a:gd name="connsiteX7580" fmla="*/ 3514059 w 4126207"/>
              <a:gd name="connsiteY7580" fmla="*/ 1348634 h 4072308"/>
              <a:gd name="connsiteX7581" fmla="*/ 3513572 w 4126207"/>
              <a:gd name="connsiteY7581" fmla="*/ 1346815 h 4072308"/>
              <a:gd name="connsiteX7582" fmla="*/ 3496604 w 4126207"/>
              <a:gd name="connsiteY7582" fmla="*/ 1318106 h 4072308"/>
              <a:gd name="connsiteX7583" fmla="*/ 3485960 w 4126207"/>
              <a:gd name="connsiteY7583" fmla="*/ 1305486 h 4072308"/>
              <a:gd name="connsiteX7584" fmla="*/ 3477769 w 4126207"/>
              <a:gd name="connsiteY7584" fmla="*/ 1288626 h 4072308"/>
              <a:gd name="connsiteX7585" fmla="*/ 3477538 w 4126207"/>
              <a:gd name="connsiteY7585" fmla="*/ 1288190 h 4072308"/>
              <a:gd name="connsiteX7586" fmla="*/ 3485388 w 4126207"/>
              <a:gd name="connsiteY7586" fmla="*/ 1304437 h 4072308"/>
              <a:gd name="connsiteX7587" fmla="*/ 3487388 w 4126207"/>
              <a:gd name="connsiteY7587" fmla="*/ 1323487 h 4072308"/>
              <a:gd name="connsiteX7588" fmla="*/ 3454051 w 4126207"/>
              <a:gd name="connsiteY7588" fmla="*/ 1284911 h 4072308"/>
              <a:gd name="connsiteX7589" fmla="*/ 3430238 w 4126207"/>
              <a:gd name="connsiteY7589" fmla="*/ 1234048 h 4072308"/>
              <a:gd name="connsiteX7590" fmla="*/ 3409093 w 4126207"/>
              <a:gd name="connsiteY7590" fmla="*/ 1201186 h 4072308"/>
              <a:gd name="connsiteX7591" fmla="*/ 3313843 w 4126207"/>
              <a:gd name="connsiteY7591" fmla="*/ 1068789 h 4072308"/>
              <a:gd name="connsiteX7592" fmla="*/ 3266885 w 4126207"/>
              <a:gd name="connsiteY7592" fmla="*/ 1016211 h 4072308"/>
              <a:gd name="connsiteX7593" fmla="*/ 3313938 w 4126207"/>
              <a:gd name="connsiteY7593" fmla="*/ 1069837 h 4072308"/>
              <a:gd name="connsiteX7594" fmla="*/ 3409188 w 4126207"/>
              <a:gd name="connsiteY7594" fmla="*/ 1202235 h 4072308"/>
              <a:gd name="connsiteX7595" fmla="*/ 3430334 w 4126207"/>
              <a:gd name="connsiteY7595" fmla="*/ 1235096 h 4072308"/>
              <a:gd name="connsiteX7596" fmla="*/ 3454146 w 4126207"/>
              <a:gd name="connsiteY7596" fmla="*/ 1285959 h 4072308"/>
              <a:gd name="connsiteX7597" fmla="*/ 3451289 w 4126207"/>
              <a:gd name="connsiteY7597" fmla="*/ 1285959 h 4072308"/>
              <a:gd name="connsiteX7598" fmla="*/ 3442527 w 4126207"/>
              <a:gd name="connsiteY7598" fmla="*/ 1270965 h 4072308"/>
              <a:gd name="connsiteX7599" fmla="*/ 3439167 w 4126207"/>
              <a:gd name="connsiteY7599" fmla="*/ 1265859 h 4072308"/>
              <a:gd name="connsiteX7600" fmla="*/ 3438640 w 4126207"/>
              <a:gd name="connsiteY7600" fmla="*/ 1264984 h 4072308"/>
              <a:gd name="connsiteX7601" fmla="*/ 3427987 w 4126207"/>
              <a:gd name="connsiteY7601" fmla="*/ 1248442 h 4072308"/>
              <a:gd name="connsiteX7602" fmla="*/ 3427648 w 4126207"/>
              <a:gd name="connsiteY7602" fmla="*/ 1247906 h 4072308"/>
              <a:gd name="connsiteX7603" fmla="*/ 3417761 w 4126207"/>
              <a:gd name="connsiteY7603" fmla="*/ 1229857 h 4072308"/>
              <a:gd name="connsiteX7604" fmla="*/ 3417608 w 4126207"/>
              <a:gd name="connsiteY7604" fmla="*/ 1229638 h 4072308"/>
              <a:gd name="connsiteX7605" fmla="*/ 3427458 w 4126207"/>
              <a:gd name="connsiteY7605" fmla="*/ 1247620 h 4072308"/>
              <a:gd name="connsiteX7606" fmla="*/ 3427987 w 4126207"/>
              <a:gd name="connsiteY7606" fmla="*/ 1248442 h 4072308"/>
              <a:gd name="connsiteX7607" fmla="*/ 3435275 w 4126207"/>
              <a:gd name="connsiteY7607" fmla="*/ 1259944 h 4072308"/>
              <a:gd name="connsiteX7608" fmla="*/ 3439167 w 4126207"/>
              <a:gd name="connsiteY7608" fmla="*/ 1265859 h 4072308"/>
              <a:gd name="connsiteX7609" fmla="*/ 3451099 w 4126207"/>
              <a:gd name="connsiteY7609" fmla="*/ 1285673 h 4072308"/>
              <a:gd name="connsiteX7610" fmla="*/ 3430940 w 4126207"/>
              <a:gd name="connsiteY7610" fmla="*/ 1270257 h 4072308"/>
              <a:gd name="connsiteX7611" fmla="*/ 3416241 w 4126207"/>
              <a:gd name="connsiteY7611" fmla="*/ 1248483 h 4072308"/>
              <a:gd name="connsiteX7612" fmla="*/ 3416332 w 4126207"/>
              <a:gd name="connsiteY7612" fmla="*/ 1248621 h 4072308"/>
              <a:gd name="connsiteX7613" fmla="*/ 3421630 w 4126207"/>
              <a:gd name="connsiteY7613" fmla="*/ 1271803 h 4072308"/>
              <a:gd name="connsiteX7614" fmla="*/ 3424142 w 4126207"/>
              <a:gd name="connsiteY7614" fmla="*/ 1277962 h 4072308"/>
              <a:gd name="connsiteX7615" fmla="*/ 3490262 w 4126207"/>
              <a:gd name="connsiteY7615" fmla="*/ 1377616 h 4072308"/>
              <a:gd name="connsiteX7616" fmla="*/ 3660671 w 4126207"/>
              <a:gd name="connsiteY7616" fmla="*/ 2621317 h 4072308"/>
              <a:gd name="connsiteX7617" fmla="*/ 3640506 w 4126207"/>
              <a:gd name="connsiteY7617" fmla="*/ 2690198 h 4072308"/>
              <a:gd name="connsiteX7618" fmla="*/ 3643539 w 4126207"/>
              <a:gd name="connsiteY7618" fmla="*/ 2684467 h 4072308"/>
              <a:gd name="connsiteX7619" fmla="*/ 3648647 w 4126207"/>
              <a:gd name="connsiteY7619" fmla="*/ 2685848 h 4072308"/>
              <a:gd name="connsiteX7620" fmla="*/ 3662649 w 4126207"/>
              <a:gd name="connsiteY7620" fmla="*/ 2657273 h 4072308"/>
              <a:gd name="connsiteX7621" fmla="*/ 3662666 w 4126207"/>
              <a:gd name="connsiteY7621" fmla="*/ 2658183 h 4072308"/>
              <a:gd name="connsiteX7622" fmla="*/ 3679412 w 4126207"/>
              <a:gd name="connsiteY7622" fmla="*/ 2616888 h 4072308"/>
              <a:gd name="connsiteX7623" fmla="*/ 3705130 w 4126207"/>
              <a:gd name="connsiteY7623" fmla="*/ 2547927 h 4072308"/>
              <a:gd name="connsiteX7624" fmla="*/ 3716560 w 4126207"/>
              <a:gd name="connsiteY7624" fmla="*/ 2516304 h 4072308"/>
              <a:gd name="connsiteX7625" fmla="*/ 3724847 w 4126207"/>
              <a:gd name="connsiteY7625" fmla="*/ 2495825 h 4072308"/>
              <a:gd name="connsiteX7626" fmla="*/ 3722370 w 4126207"/>
              <a:gd name="connsiteY7626" fmla="*/ 2518971 h 4072308"/>
              <a:gd name="connsiteX7627" fmla="*/ 3706273 w 4126207"/>
              <a:gd name="connsiteY7627" fmla="*/ 2575454 h 4072308"/>
              <a:gd name="connsiteX7628" fmla="*/ 3704940 w 4126207"/>
              <a:gd name="connsiteY7628" fmla="*/ 2591075 h 4072308"/>
              <a:gd name="connsiteX7629" fmla="*/ 3720275 w 4126207"/>
              <a:gd name="connsiteY7629" fmla="*/ 2548308 h 4072308"/>
              <a:gd name="connsiteX7630" fmla="*/ 3730276 w 4126207"/>
              <a:gd name="connsiteY7630" fmla="*/ 2517923 h 4072308"/>
              <a:gd name="connsiteX7631" fmla="*/ 3737896 w 4126207"/>
              <a:gd name="connsiteY7631" fmla="*/ 2497254 h 4072308"/>
              <a:gd name="connsiteX7632" fmla="*/ 3728371 w 4126207"/>
              <a:gd name="connsiteY7632" fmla="*/ 2540021 h 4072308"/>
              <a:gd name="connsiteX7633" fmla="*/ 3698653 w 4126207"/>
              <a:gd name="connsiteY7633" fmla="*/ 2627080 h 4072308"/>
              <a:gd name="connsiteX7634" fmla="*/ 3664649 w 4126207"/>
              <a:gd name="connsiteY7634" fmla="*/ 2699660 h 4072308"/>
              <a:gd name="connsiteX7635" fmla="*/ 3664302 w 4126207"/>
              <a:gd name="connsiteY7635" fmla="*/ 2699556 h 4072308"/>
              <a:gd name="connsiteX7636" fmla="*/ 3653076 w 4126207"/>
              <a:gd name="connsiteY7636" fmla="*/ 2727079 h 4072308"/>
              <a:gd name="connsiteX7637" fmla="*/ 3644932 w 4126207"/>
              <a:gd name="connsiteY7637" fmla="*/ 2749665 h 4072308"/>
              <a:gd name="connsiteX7638" fmla="*/ 3636741 w 4126207"/>
              <a:gd name="connsiteY7638" fmla="*/ 2766525 h 4072308"/>
              <a:gd name="connsiteX7639" fmla="*/ 3583208 w 4126207"/>
              <a:gd name="connsiteY7639" fmla="*/ 2854024 h 4072308"/>
              <a:gd name="connsiteX7640" fmla="*/ 3581242 w 4126207"/>
              <a:gd name="connsiteY7640" fmla="*/ 2859185 h 4072308"/>
              <a:gd name="connsiteX7641" fmla="*/ 3635447 w 4126207"/>
              <a:gd name="connsiteY7641" fmla="*/ 2769921 h 4072308"/>
              <a:gd name="connsiteX7642" fmla="*/ 3636741 w 4126207"/>
              <a:gd name="connsiteY7642" fmla="*/ 2767097 h 4072308"/>
              <a:gd name="connsiteX7643" fmla="*/ 3644932 w 4126207"/>
              <a:gd name="connsiteY7643" fmla="*/ 2750237 h 4072308"/>
              <a:gd name="connsiteX7644" fmla="*/ 3641980 w 4126207"/>
              <a:gd name="connsiteY7644" fmla="*/ 2767192 h 4072308"/>
              <a:gd name="connsiteX7645" fmla="*/ 3620929 w 4126207"/>
              <a:gd name="connsiteY7645" fmla="*/ 2814341 h 4072308"/>
              <a:gd name="connsiteX7646" fmla="*/ 3608356 w 4126207"/>
              <a:gd name="connsiteY7646" fmla="*/ 2841868 h 4072308"/>
              <a:gd name="connsiteX7647" fmla="*/ 3595879 w 4126207"/>
              <a:gd name="connsiteY7647" fmla="*/ 2865680 h 4072308"/>
              <a:gd name="connsiteX7648" fmla="*/ 3584830 w 4126207"/>
              <a:gd name="connsiteY7648" fmla="*/ 2893303 h 4072308"/>
              <a:gd name="connsiteX7649" fmla="*/ 3601689 w 4126207"/>
              <a:gd name="connsiteY7649" fmla="*/ 2873396 h 4072308"/>
              <a:gd name="connsiteX7650" fmla="*/ 3616262 w 4126207"/>
              <a:gd name="connsiteY7650" fmla="*/ 2850821 h 4072308"/>
              <a:gd name="connsiteX7651" fmla="*/ 3628986 w 4126207"/>
              <a:gd name="connsiteY7651" fmla="*/ 2828708 h 4072308"/>
              <a:gd name="connsiteX7652" fmla="*/ 3630073 w 4126207"/>
              <a:gd name="connsiteY7652" fmla="*/ 2826342 h 4072308"/>
              <a:gd name="connsiteX7653" fmla="*/ 3670078 w 4126207"/>
              <a:gd name="connsiteY7653" fmla="*/ 2742046 h 4072308"/>
              <a:gd name="connsiteX7654" fmla="*/ 3670164 w 4126207"/>
              <a:gd name="connsiteY7654" fmla="*/ 2741928 h 4072308"/>
              <a:gd name="connsiteX7655" fmla="*/ 3684746 w 4126207"/>
              <a:gd name="connsiteY7655" fmla="*/ 2705851 h 4072308"/>
              <a:gd name="connsiteX7656" fmla="*/ 3692366 w 4126207"/>
              <a:gd name="connsiteY7656" fmla="*/ 2687373 h 4072308"/>
              <a:gd name="connsiteX7657" fmla="*/ 3698939 w 4126207"/>
              <a:gd name="connsiteY7657" fmla="*/ 2668323 h 4072308"/>
              <a:gd name="connsiteX7658" fmla="*/ 3720902 w 4126207"/>
              <a:gd name="connsiteY7658" fmla="*/ 2601491 h 4072308"/>
              <a:gd name="connsiteX7659" fmla="*/ 3719608 w 4126207"/>
              <a:gd name="connsiteY7659" fmla="*/ 2600076 h 4072308"/>
              <a:gd name="connsiteX7660" fmla="*/ 3723513 w 4126207"/>
              <a:gd name="connsiteY7660" fmla="*/ 2584407 h 4072308"/>
              <a:gd name="connsiteX7661" fmla="*/ 3730419 w 4126207"/>
              <a:gd name="connsiteY7661" fmla="*/ 2567025 h 4072308"/>
              <a:gd name="connsiteX7662" fmla="*/ 3732658 w 4126207"/>
              <a:gd name="connsiteY7662" fmla="*/ 2565844 h 4072308"/>
              <a:gd name="connsiteX7663" fmla="*/ 3733038 w 4126207"/>
              <a:gd name="connsiteY7663" fmla="*/ 2564691 h 4072308"/>
              <a:gd name="connsiteX7664" fmla="*/ 3741420 w 4126207"/>
              <a:gd name="connsiteY7664" fmla="*/ 2545164 h 4072308"/>
              <a:gd name="connsiteX7665" fmla="*/ 3741555 w 4126207"/>
              <a:gd name="connsiteY7665" fmla="*/ 2545606 h 4072308"/>
              <a:gd name="connsiteX7666" fmla="*/ 3750946 w 4126207"/>
              <a:gd name="connsiteY7666" fmla="*/ 2523256 h 4072308"/>
              <a:gd name="connsiteX7667" fmla="*/ 3742850 w 4126207"/>
              <a:gd name="connsiteY7667" fmla="*/ 2550593 h 4072308"/>
              <a:gd name="connsiteX7668" fmla="*/ 3742750 w 4126207"/>
              <a:gd name="connsiteY7668" fmla="*/ 2550267 h 4072308"/>
              <a:gd name="connsiteX7669" fmla="*/ 3730561 w 4126207"/>
              <a:gd name="connsiteY7669" fmla="*/ 2603839 h 4072308"/>
              <a:gd name="connsiteX7670" fmla="*/ 3705797 w 4126207"/>
              <a:gd name="connsiteY7670" fmla="*/ 2675467 h 4072308"/>
              <a:gd name="connsiteX7671" fmla="*/ 3705794 w 4126207"/>
              <a:gd name="connsiteY7671" fmla="*/ 2675473 h 4072308"/>
              <a:gd name="connsiteX7672" fmla="*/ 3700272 w 4126207"/>
              <a:gd name="connsiteY7672" fmla="*/ 2699564 h 4072308"/>
              <a:gd name="connsiteX7673" fmla="*/ 3688842 w 4126207"/>
              <a:gd name="connsiteY7673" fmla="*/ 2734045 h 4072308"/>
              <a:gd name="connsiteX7674" fmla="*/ 3685139 w 4126207"/>
              <a:gd name="connsiteY7674" fmla="*/ 2752238 h 4072308"/>
              <a:gd name="connsiteX7675" fmla="*/ 3685142 w 4126207"/>
              <a:gd name="connsiteY7675" fmla="*/ 2752235 h 4072308"/>
              <a:gd name="connsiteX7676" fmla="*/ 3685218 w 4126207"/>
              <a:gd name="connsiteY7676" fmla="*/ 2746937 h 4072308"/>
              <a:gd name="connsiteX7677" fmla="*/ 3688842 w 4126207"/>
              <a:gd name="connsiteY7677" fmla="*/ 2734045 h 4072308"/>
              <a:gd name="connsiteX7678" fmla="*/ 3700272 w 4126207"/>
              <a:gd name="connsiteY7678" fmla="*/ 2699565 h 4072308"/>
              <a:gd name="connsiteX7679" fmla="*/ 3705797 w 4126207"/>
              <a:gd name="connsiteY7679" fmla="*/ 2675467 h 4072308"/>
              <a:gd name="connsiteX7680" fmla="*/ 3730562 w 4126207"/>
              <a:gd name="connsiteY7680" fmla="*/ 2604601 h 4072308"/>
              <a:gd name="connsiteX7681" fmla="*/ 3761232 w 4126207"/>
              <a:gd name="connsiteY7681" fmla="*/ 2535925 h 4072308"/>
              <a:gd name="connsiteX7682" fmla="*/ 3766757 w 4126207"/>
              <a:gd name="connsiteY7682" fmla="*/ 2527448 h 4072308"/>
              <a:gd name="connsiteX7683" fmla="*/ 3776282 w 4126207"/>
              <a:gd name="connsiteY7683" fmla="*/ 2501159 h 4072308"/>
              <a:gd name="connsiteX7684" fmla="*/ 3778608 w 4126207"/>
              <a:gd name="connsiteY7684" fmla="*/ 2501720 h 4072308"/>
              <a:gd name="connsiteX7685" fmla="*/ 3785328 w 4126207"/>
              <a:gd name="connsiteY7685" fmla="*/ 2484117 h 4072308"/>
              <a:gd name="connsiteX7686" fmla="*/ 3785330 w 4126207"/>
              <a:gd name="connsiteY7686" fmla="*/ 2484109 h 4072308"/>
              <a:gd name="connsiteX7687" fmla="*/ 3817525 w 4126207"/>
              <a:gd name="connsiteY7687" fmla="*/ 2348378 h 4072308"/>
              <a:gd name="connsiteX7688" fmla="*/ 3828669 w 4126207"/>
              <a:gd name="connsiteY7688" fmla="*/ 2292275 h 4072308"/>
              <a:gd name="connsiteX7689" fmla="*/ 3829986 w 4126207"/>
              <a:gd name="connsiteY7689" fmla="*/ 2291210 h 4072308"/>
              <a:gd name="connsiteX7690" fmla="*/ 3827241 w 4126207"/>
              <a:gd name="connsiteY7690" fmla="*/ 2319231 h 4072308"/>
              <a:gd name="connsiteX7691" fmla="*/ 3821621 w 4126207"/>
              <a:gd name="connsiteY7691" fmla="*/ 2360284 h 4072308"/>
              <a:gd name="connsiteX7692" fmla="*/ 3815144 w 4126207"/>
              <a:gd name="connsiteY7692" fmla="*/ 2398384 h 4072308"/>
              <a:gd name="connsiteX7693" fmla="*/ 3809048 w 4126207"/>
              <a:gd name="connsiteY7693" fmla="*/ 2435627 h 4072308"/>
              <a:gd name="connsiteX7694" fmla="*/ 3801618 w 4126207"/>
              <a:gd name="connsiteY7694" fmla="*/ 2472393 h 4072308"/>
              <a:gd name="connsiteX7695" fmla="*/ 3755041 w 4126207"/>
              <a:gd name="connsiteY7695" fmla="*/ 2639366 h 4072308"/>
              <a:gd name="connsiteX7696" fmla="*/ 3733038 w 4126207"/>
              <a:gd name="connsiteY7696" fmla="*/ 2711757 h 4072308"/>
              <a:gd name="connsiteX7697" fmla="*/ 3710559 w 4126207"/>
              <a:gd name="connsiteY7697" fmla="*/ 2782908 h 4072308"/>
              <a:gd name="connsiteX7698" fmla="*/ 3679984 w 4126207"/>
              <a:gd name="connsiteY7698" fmla="*/ 2831486 h 4072308"/>
              <a:gd name="connsiteX7699" fmla="*/ 3680040 w 4126207"/>
              <a:gd name="connsiteY7699" fmla="*/ 2831306 h 4072308"/>
              <a:gd name="connsiteX7700" fmla="*/ 3679984 w 4126207"/>
              <a:gd name="connsiteY7700" fmla="*/ 2831485 h 4072308"/>
              <a:gd name="connsiteX7701" fmla="*/ 3657124 w 4126207"/>
              <a:gd name="connsiteY7701" fmla="*/ 2869585 h 4072308"/>
              <a:gd name="connsiteX7702" fmla="*/ 3642550 w 4126207"/>
              <a:gd name="connsiteY7702" fmla="*/ 2887112 h 4072308"/>
              <a:gd name="connsiteX7703" fmla="*/ 3605117 w 4126207"/>
              <a:gd name="connsiteY7703" fmla="*/ 2938165 h 4072308"/>
              <a:gd name="connsiteX7704" fmla="*/ 3602947 w 4126207"/>
              <a:gd name="connsiteY7704" fmla="*/ 2940721 h 4072308"/>
              <a:gd name="connsiteX7705" fmla="*/ 3602934 w 4126207"/>
              <a:gd name="connsiteY7705" fmla="*/ 2940770 h 4072308"/>
              <a:gd name="connsiteX7706" fmla="*/ 3605308 w 4126207"/>
              <a:gd name="connsiteY7706" fmla="*/ 2937975 h 4072308"/>
              <a:gd name="connsiteX7707" fmla="*/ 3642741 w 4126207"/>
              <a:gd name="connsiteY7707" fmla="*/ 2886921 h 4072308"/>
              <a:gd name="connsiteX7708" fmla="*/ 3657314 w 4126207"/>
              <a:gd name="connsiteY7708" fmla="*/ 2869395 h 4072308"/>
              <a:gd name="connsiteX7709" fmla="*/ 3680174 w 4126207"/>
              <a:gd name="connsiteY7709" fmla="*/ 2831295 h 4072308"/>
              <a:gd name="connsiteX7710" fmla="*/ 3710749 w 4126207"/>
              <a:gd name="connsiteY7710" fmla="*/ 2782717 h 4072308"/>
              <a:gd name="connsiteX7711" fmla="*/ 3732657 w 4126207"/>
              <a:gd name="connsiteY7711" fmla="*/ 2749380 h 4072308"/>
              <a:gd name="connsiteX7712" fmla="*/ 3748302 w 4126207"/>
              <a:gd name="connsiteY7712" fmla="*/ 2720615 h 4072308"/>
              <a:gd name="connsiteX7713" fmla="*/ 3761072 w 4126207"/>
              <a:gd name="connsiteY7713" fmla="*/ 2696379 h 4072308"/>
              <a:gd name="connsiteX7714" fmla="*/ 3761613 w 4126207"/>
              <a:gd name="connsiteY7714" fmla="*/ 2694992 h 4072308"/>
              <a:gd name="connsiteX7715" fmla="*/ 3790188 w 4126207"/>
              <a:gd name="connsiteY7715" fmla="*/ 2644033 h 4072308"/>
              <a:gd name="connsiteX7716" fmla="*/ 3768880 w 4126207"/>
              <a:gd name="connsiteY7716" fmla="*/ 2698931 h 4072308"/>
              <a:gd name="connsiteX7717" fmla="*/ 3752697 w 4126207"/>
              <a:gd name="connsiteY7717" fmla="*/ 2734078 h 4072308"/>
              <a:gd name="connsiteX7718" fmla="*/ 3759628 w 4126207"/>
              <a:gd name="connsiteY7718" fmla="*/ 2720244 h 4072308"/>
              <a:gd name="connsiteX7719" fmla="*/ 3790570 w 4126207"/>
              <a:gd name="connsiteY7719" fmla="*/ 2644415 h 4072308"/>
              <a:gd name="connsiteX7720" fmla="*/ 3805047 w 4126207"/>
              <a:gd name="connsiteY7720" fmla="*/ 2611077 h 4072308"/>
              <a:gd name="connsiteX7721" fmla="*/ 3814572 w 4126207"/>
              <a:gd name="connsiteY7721" fmla="*/ 2592027 h 4072308"/>
              <a:gd name="connsiteX7722" fmla="*/ 3822799 w 4126207"/>
              <a:gd name="connsiteY7722" fmla="*/ 2577704 h 4072308"/>
              <a:gd name="connsiteX7723" fmla="*/ 3831803 w 4126207"/>
              <a:gd name="connsiteY7723" fmla="*/ 2560306 h 4072308"/>
              <a:gd name="connsiteX7724" fmla="*/ 3832289 w 4126207"/>
              <a:gd name="connsiteY7724" fmla="*/ 2558689 h 4072308"/>
              <a:gd name="connsiteX7725" fmla="*/ 3869437 w 4126207"/>
              <a:gd name="connsiteY7725" fmla="*/ 2473536 h 4072308"/>
              <a:gd name="connsiteX7726" fmla="*/ 3889133 w 4126207"/>
              <a:gd name="connsiteY7726" fmla="*/ 2450180 h 4072308"/>
              <a:gd name="connsiteX7727" fmla="*/ 3889153 w 4126207"/>
              <a:gd name="connsiteY7727" fmla="*/ 2450105 h 4072308"/>
              <a:gd name="connsiteX7728" fmla="*/ 3889253 w 4126207"/>
              <a:gd name="connsiteY7728" fmla="*/ 2450038 h 4072308"/>
              <a:gd name="connsiteX7729" fmla="*/ 3889439 w 4126207"/>
              <a:gd name="connsiteY7729" fmla="*/ 2449818 h 4072308"/>
              <a:gd name="connsiteX7730" fmla="*/ 3889408 w 4126207"/>
              <a:gd name="connsiteY7730" fmla="*/ 2449935 h 4072308"/>
              <a:gd name="connsiteX7731" fmla="*/ 3894773 w 4126207"/>
              <a:gd name="connsiteY7731" fmla="*/ 2446366 h 4072308"/>
              <a:gd name="connsiteX7732" fmla="*/ 3896107 w 4126207"/>
              <a:gd name="connsiteY7732" fmla="*/ 2459630 h 4072308"/>
              <a:gd name="connsiteX7733" fmla="*/ 3889534 w 4126207"/>
              <a:gd name="connsiteY7733" fmla="*/ 2513351 h 4072308"/>
              <a:gd name="connsiteX7734" fmla="*/ 3877152 w 4126207"/>
              <a:gd name="connsiteY7734" fmla="*/ 2555356 h 4072308"/>
              <a:gd name="connsiteX7735" fmla="*/ 3863912 w 4126207"/>
              <a:gd name="connsiteY7735" fmla="*/ 2589741 h 4072308"/>
              <a:gd name="connsiteX7736" fmla="*/ 3840195 w 4126207"/>
              <a:gd name="connsiteY7736" fmla="*/ 2647558 h 4072308"/>
              <a:gd name="connsiteX7737" fmla="*/ 3813811 w 4126207"/>
              <a:gd name="connsiteY7737" fmla="*/ 2708804 h 4072308"/>
              <a:gd name="connsiteX7738" fmla="*/ 3785236 w 4126207"/>
              <a:gd name="connsiteY7738" fmla="*/ 2774907 h 4072308"/>
              <a:gd name="connsiteX7739" fmla="*/ 3763621 w 4126207"/>
              <a:gd name="connsiteY7739" fmla="*/ 2825564 h 4072308"/>
              <a:gd name="connsiteX7740" fmla="*/ 3785521 w 4126207"/>
              <a:gd name="connsiteY7740" fmla="*/ 2775288 h 4072308"/>
              <a:gd name="connsiteX7741" fmla="*/ 3814096 w 4126207"/>
              <a:gd name="connsiteY7741" fmla="*/ 2709184 h 4072308"/>
              <a:gd name="connsiteX7742" fmla="*/ 3840480 w 4126207"/>
              <a:gd name="connsiteY7742" fmla="*/ 2647939 h 4072308"/>
              <a:gd name="connsiteX7743" fmla="*/ 3864197 w 4126207"/>
              <a:gd name="connsiteY7743" fmla="*/ 2590122 h 4072308"/>
              <a:gd name="connsiteX7744" fmla="*/ 3877818 w 4126207"/>
              <a:gd name="connsiteY7744" fmla="*/ 2556213 h 4072308"/>
              <a:gd name="connsiteX7745" fmla="*/ 3890201 w 4126207"/>
              <a:gd name="connsiteY7745" fmla="*/ 2514207 h 4072308"/>
              <a:gd name="connsiteX7746" fmla="*/ 3890906 w 4126207"/>
              <a:gd name="connsiteY7746" fmla="*/ 2535441 h 4072308"/>
              <a:gd name="connsiteX7747" fmla="*/ 3908108 w 4126207"/>
              <a:gd name="connsiteY7747" fmla="*/ 2479347 h 4072308"/>
              <a:gd name="connsiteX7748" fmla="*/ 3921253 w 4126207"/>
              <a:gd name="connsiteY7748" fmla="*/ 2420196 h 4072308"/>
              <a:gd name="connsiteX7749" fmla="*/ 3929920 w 4126207"/>
              <a:gd name="connsiteY7749" fmla="*/ 2382096 h 4072308"/>
              <a:gd name="connsiteX7750" fmla="*/ 3937445 w 4126207"/>
              <a:gd name="connsiteY7750" fmla="*/ 2349330 h 4072308"/>
              <a:gd name="connsiteX7751" fmla="*/ 3938397 w 4126207"/>
              <a:gd name="connsiteY7751" fmla="*/ 2368380 h 4072308"/>
              <a:gd name="connsiteX7752" fmla="*/ 3893439 w 4126207"/>
              <a:gd name="connsiteY7752" fmla="*/ 2620507 h 4072308"/>
              <a:gd name="connsiteX7753" fmla="*/ 3871818 w 4126207"/>
              <a:gd name="connsiteY7753" fmla="*/ 2680515 h 4072308"/>
              <a:gd name="connsiteX7754" fmla="*/ 3839242 w 4126207"/>
              <a:gd name="connsiteY7754" fmla="*/ 2752333 h 4072308"/>
              <a:gd name="connsiteX7755" fmla="*/ 3812121 w 4126207"/>
              <a:gd name="connsiteY7755" fmla="*/ 2780881 h 4072308"/>
              <a:gd name="connsiteX7756" fmla="*/ 3812477 w 4126207"/>
              <a:gd name="connsiteY7756" fmla="*/ 2781574 h 4072308"/>
              <a:gd name="connsiteX7757" fmla="*/ 3839623 w 4126207"/>
              <a:gd name="connsiteY7757" fmla="*/ 2752999 h 4072308"/>
              <a:gd name="connsiteX7758" fmla="*/ 3872198 w 4126207"/>
              <a:gd name="connsiteY7758" fmla="*/ 2681181 h 4072308"/>
              <a:gd name="connsiteX7759" fmla="*/ 3893820 w 4126207"/>
              <a:gd name="connsiteY7759" fmla="*/ 2621174 h 4072308"/>
              <a:gd name="connsiteX7760" fmla="*/ 3881723 w 4126207"/>
              <a:gd name="connsiteY7760" fmla="*/ 2664512 h 4072308"/>
              <a:gd name="connsiteX7761" fmla="*/ 3875056 w 4126207"/>
              <a:gd name="connsiteY7761" fmla="*/ 2685169 h 4072308"/>
              <a:gd name="connsiteX7762" fmla="*/ 3871628 w 4126207"/>
              <a:gd name="connsiteY7762" fmla="*/ 2697472 h 4072308"/>
              <a:gd name="connsiteX7763" fmla="*/ 3885820 w 4126207"/>
              <a:gd name="connsiteY7763" fmla="*/ 2668132 h 4072308"/>
              <a:gd name="connsiteX7764" fmla="*/ 3899440 w 4126207"/>
              <a:gd name="connsiteY7764" fmla="*/ 2623269 h 4072308"/>
              <a:gd name="connsiteX7765" fmla="*/ 3916014 w 4126207"/>
              <a:gd name="connsiteY7765" fmla="*/ 2575644 h 4072308"/>
              <a:gd name="connsiteX7766" fmla="*/ 3910680 w 4126207"/>
              <a:gd name="connsiteY7766" fmla="*/ 2599742 h 4072308"/>
              <a:gd name="connsiteX7767" fmla="*/ 3889058 w 4126207"/>
              <a:gd name="connsiteY7767" fmla="*/ 2670227 h 4072308"/>
              <a:gd name="connsiteX7768" fmla="*/ 3863912 w 4126207"/>
              <a:gd name="connsiteY7768" fmla="*/ 2739665 h 4072308"/>
              <a:gd name="connsiteX7769" fmla="*/ 3861922 w 4126207"/>
              <a:gd name="connsiteY7769" fmla="*/ 2738339 h 4072308"/>
              <a:gd name="connsiteX7770" fmla="*/ 3858832 w 4126207"/>
              <a:gd name="connsiteY7770" fmla="*/ 2740444 h 4072308"/>
              <a:gd name="connsiteX7771" fmla="*/ 3858732 w 4126207"/>
              <a:gd name="connsiteY7771" fmla="*/ 2741438 h 4072308"/>
              <a:gd name="connsiteX7772" fmla="*/ 3864293 w 4126207"/>
              <a:gd name="connsiteY7772" fmla="*/ 2740331 h 4072308"/>
              <a:gd name="connsiteX7773" fmla="*/ 3857625 w 4126207"/>
              <a:gd name="connsiteY7773" fmla="*/ 2759381 h 4072308"/>
              <a:gd name="connsiteX7774" fmla="*/ 3849434 w 4126207"/>
              <a:gd name="connsiteY7774" fmla="*/ 2778431 h 4072308"/>
              <a:gd name="connsiteX7775" fmla="*/ 3831622 w 4126207"/>
              <a:gd name="connsiteY7775" fmla="*/ 2819103 h 4072308"/>
              <a:gd name="connsiteX7776" fmla="*/ 3797903 w 4126207"/>
              <a:gd name="connsiteY7776" fmla="*/ 2893398 h 4072308"/>
              <a:gd name="connsiteX7777" fmla="*/ 3794673 w 4126207"/>
              <a:gd name="connsiteY7777" fmla="*/ 2898604 h 4072308"/>
              <a:gd name="connsiteX7778" fmla="*/ 3779330 w 4126207"/>
              <a:gd name="connsiteY7778" fmla="*/ 2930736 h 4072308"/>
              <a:gd name="connsiteX7779" fmla="*/ 3765149 w 4126207"/>
              <a:gd name="connsiteY7779" fmla="*/ 2960348 h 4072308"/>
              <a:gd name="connsiteX7780" fmla="*/ 3765357 w 4126207"/>
              <a:gd name="connsiteY7780" fmla="*/ 2960037 h 4072308"/>
              <a:gd name="connsiteX7781" fmla="*/ 3766065 w 4126207"/>
              <a:gd name="connsiteY7781" fmla="*/ 2957021 h 4072308"/>
              <a:gd name="connsiteX7782" fmla="*/ 3779330 w 4126207"/>
              <a:gd name="connsiteY7782" fmla="*/ 2931308 h 4072308"/>
              <a:gd name="connsiteX7783" fmla="*/ 3784603 w 4126207"/>
              <a:gd name="connsiteY7783" fmla="*/ 2929462 h 4072308"/>
              <a:gd name="connsiteX7784" fmla="*/ 3785044 w 4126207"/>
              <a:gd name="connsiteY7784" fmla="*/ 2928736 h 4072308"/>
              <a:gd name="connsiteX7785" fmla="*/ 3821811 w 4126207"/>
              <a:gd name="connsiteY7785" fmla="*/ 2857108 h 4072308"/>
              <a:gd name="connsiteX7786" fmla="*/ 3822228 w 4126207"/>
              <a:gd name="connsiteY7786" fmla="*/ 2856668 h 4072308"/>
              <a:gd name="connsiteX7787" fmla="*/ 3878471 w 4126207"/>
              <a:gd name="connsiteY7787" fmla="*/ 2719982 h 4072308"/>
              <a:gd name="connsiteX7788" fmla="*/ 3925444 w 4126207"/>
              <a:gd name="connsiteY7788" fmla="*/ 2578692 h 4072308"/>
              <a:gd name="connsiteX7789" fmla="*/ 3943160 w 4126207"/>
              <a:gd name="connsiteY7789" fmla="*/ 2519827 h 4072308"/>
              <a:gd name="connsiteX7790" fmla="*/ 3932111 w 4126207"/>
              <a:gd name="connsiteY7790" fmla="*/ 2567452 h 4072308"/>
              <a:gd name="connsiteX7791" fmla="*/ 3918681 w 4126207"/>
              <a:gd name="connsiteY7791" fmla="*/ 2615077 h 4072308"/>
              <a:gd name="connsiteX7792" fmla="*/ 3904489 w 4126207"/>
              <a:gd name="connsiteY7792" fmla="*/ 2662702 h 4072308"/>
              <a:gd name="connsiteX7793" fmla="*/ 3888391 w 4126207"/>
              <a:gd name="connsiteY7793" fmla="*/ 2708518 h 4072308"/>
              <a:gd name="connsiteX7794" fmla="*/ 3872104 w 4126207"/>
              <a:gd name="connsiteY7794" fmla="*/ 2754142 h 4072308"/>
              <a:gd name="connsiteX7795" fmla="*/ 3854673 w 4126207"/>
              <a:gd name="connsiteY7795" fmla="*/ 2797767 h 4072308"/>
              <a:gd name="connsiteX7796" fmla="*/ 3821391 w 4126207"/>
              <a:gd name="connsiteY7796" fmla="*/ 2877138 h 4072308"/>
              <a:gd name="connsiteX7797" fmla="*/ 3831404 w 4126207"/>
              <a:gd name="connsiteY7797" fmla="*/ 2862396 h 4072308"/>
              <a:gd name="connsiteX7798" fmla="*/ 3870008 w 4126207"/>
              <a:gd name="connsiteY7798" fmla="*/ 2778908 h 4072308"/>
              <a:gd name="connsiteX7799" fmla="*/ 3889724 w 4126207"/>
              <a:gd name="connsiteY7799" fmla="*/ 2732617 h 4072308"/>
              <a:gd name="connsiteX7800" fmla="*/ 3899249 w 4126207"/>
              <a:gd name="connsiteY7800" fmla="*/ 2715566 h 4072308"/>
              <a:gd name="connsiteX7801" fmla="*/ 3890486 w 4126207"/>
              <a:gd name="connsiteY7801" fmla="*/ 2744141 h 4072308"/>
              <a:gd name="connsiteX7802" fmla="*/ 3881914 w 4126207"/>
              <a:gd name="connsiteY7802" fmla="*/ 2765668 h 4072308"/>
              <a:gd name="connsiteX7803" fmla="*/ 3872389 w 4126207"/>
              <a:gd name="connsiteY7803" fmla="*/ 2786337 h 4072308"/>
              <a:gd name="connsiteX7804" fmla="*/ 3844957 w 4126207"/>
              <a:gd name="connsiteY7804" fmla="*/ 2844249 h 4072308"/>
              <a:gd name="connsiteX7805" fmla="*/ 3815620 w 4126207"/>
              <a:gd name="connsiteY7805" fmla="*/ 2899018 h 4072308"/>
              <a:gd name="connsiteX7806" fmla="*/ 3778663 w 4126207"/>
              <a:gd name="connsiteY7806" fmla="*/ 2975218 h 4072308"/>
              <a:gd name="connsiteX7807" fmla="*/ 3765275 w 4126207"/>
              <a:gd name="connsiteY7807" fmla="*/ 2996045 h 4072308"/>
              <a:gd name="connsiteX7808" fmla="*/ 3758302 w 4126207"/>
              <a:gd name="connsiteY7808" fmla="*/ 3005584 h 4072308"/>
              <a:gd name="connsiteX7809" fmla="*/ 3758399 w 4126207"/>
              <a:gd name="connsiteY7809" fmla="*/ 3006388 h 4072308"/>
              <a:gd name="connsiteX7810" fmla="*/ 3779139 w 4126207"/>
              <a:gd name="connsiteY7810" fmla="*/ 2975503 h 4072308"/>
              <a:gd name="connsiteX7811" fmla="*/ 3797046 w 4126207"/>
              <a:gd name="connsiteY7811" fmla="*/ 2948166 h 4072308"/>
              <a:gd name="connsiteX7812" fmla="*/ 3816096 w 4126207"/>
              <a:gd name="connsiteY7812" fmla="*/ 2912924 h 4072308"/>
              <a:gd name="connsiteX7813" fmla="*/ 3835563 w 4126207"/>
              <a:gd name="connsiteY7813" fmla="*/ 2877062 h 4072308"/>
              <a:gd name="connsiteX7814" fmla="*/ 3845316 w 4126207"/>
              <a:gd name="connsiteY7814" fmla="*/ 2859452 h 4072308"/>
              <a:gd name="connsiteX7815" fmla="*/ 3851625 w 4126207"/>
              <a:gd name="connsiteY7815" fmla="*/ 2846631 h 4072308"/>
              <a:gd name="connsiteX7816" fmla="*/ 3905727 w 4126207"/>
              <a:gd name="connsiteY7816" fmla="*/ 2736617 h 4072308"/>
              <a:gd name="connsiteX7817" fmla="*/ 3930492 w 4126207"/>
              <a:gd name="connsiteY7817" fmla="*/ 2682038 h 4072308"/>
              <a:gd name="connsiteX7818" fmla="*/ 3954590 w 4126207"/>
              <a:gd name="connsiteY7818" fmla="*/ 2620507 h 4072308"/>
              <a:gd name="connsiteX7819" fmla="*/ 3945637 w 4126207"/>
              <a:gd name="connsiteY7819" fmla="*/ 2655273 h 4072308"/>
              <a:gd name="connsiteX7820" fmla="*/ 3927158 w 4126207"/>
              <a:gd name="connsiteY7820" fmla="*/ 2703565 h 4072308"/>
              <a:gd name="connsiteX7821" fmla="*/ 3899440 w 4126207"/>
              <a:gd name="connsiteY7821" fmla="*/ 2769383 h 4072308"/>
              <a:gd name="connsiteX7822" fmla="*/ 3868770 w 4126207"/>
              <a:gd name="connsiteY7822" fmla="*/ 2833867 h 4072308"/>
              <a:gd name="connsiteX7823" fmla="*/ 3833813 w 4126207"/>
              <a:gd name="connsiteY7823" fmla="*/ 2907496 h 4072308"/>
              <a:gd name="connsiteX7824" fmla="*/ 3815430 w 4126207"/>
              <a:gd name="connsiteY7824" fmla="*/ 2946548 h 4072308"/>
              <a:gd name="connsiteX7825" fmla="*/ 3797713 w 4126207"/>
              <a:gd name="connsiteY7825" fmla="*/ 2978838 h 4072308"/>
              <a:gd name="connsiteX7826" fmla="*/ 3768472 w 4126207"/>
              <a:gd name="connsiteY7826" fmla="*/ 3020557 h 4072308"/>
              <a:gd name="connsiteX7827" fmla="*/ 3728752 w 4126207"/>
              <a:gd name="connsiteY7827" fmla="*/ 3081422 h 4072308"/>
              <a:gd name="connsiteX7828" fmla="*/ 3673603 w 4126207"/>
              <a:gd name="connsiteY7828" fmla="*/ 3172100 h 4072308"/>
              <a:gd name="connsiteX7829" fmla="*/ 3666638 w 4126207"/>
              <a:gd name="connsiteY7829" fmla="*/ 3188471 h 4072308"/>
              <a:gd name="connsiteX7830" fmla="*/ 3667294 w 4126207"/>
              <a:gd name="connsiteY7830" fmla="*/ 3187929 h 4072308"/>
              <a:gd name="connsiteX7831" fmla="*/ 3667586 w 4126207"/>
              <a:gd name="connsiteY7831" fmla="*/ 3185160 h 4072308"/>
              <a:gd name="connsiteX7832" fmla="*/ 3674078 w 4126207"/>
              <a:gd name="connsiteY7832" fmla="*/ 3172862 h 4072308"/>
              <a:gd name="connsiteX7833" fmla="*/ 3729228 w 4126207"/>
              <a:gd name="connsiteY7833" fmla="*/ 3082184 h 4072308"/>
              <a:gd name="connsiteX7834" fmla="*/ 3768947 w 4126207"/>
              <a:gd name="connsiteY7834" fmla="*/ 3021319 h 4072308"/>
              <a:gd name="connsiteX7835" fmla="*/ 3798189 w 4126207"/>
              <a:gd name="connsiteY7835" fmla="*/ 2979600 h 4072308"/>
              <a:gd name="connsiteX7836" fmla="*/ 3815906 w 4126207"/>
              <a:gd name="connsiteY7836" fmla="*/ 2947310 h 4072308"/>
              <a:gd name="connsiteX7837" fmla="*/ 3834289 w 4126207"/>
              <a:gd name="connsiteY7837" fmla="*/ 2908257 h 4072308"/>
              <a:gd name="connsiteX7838" fmla="*/ 3869246 w 4126207"/>
              <a:gd name="connsiteY7838" fmla="*/ 2834629 h 4072308"/>
              <a:gd name="connsiteX7839" fmla="*/ 3872815 w 4126207"/>
              <a:gd name="connsiteY7839" fmla="*/ 2836301 h 4072308"/>
              <a:gd name="connsiteX7840" fmla="*/ 3878798 w 4126207"/>
              <a:gd name="connsiteY7840" fmla="*/ 2832697 h 4072308"/>
              <a:gd name="connsiteX7841" fmla="*/ 3878544 w 4126207"/>
              <a:gd name="connsiteY7841" fmla="*/ 2832010 h 4072308"/>
              <a:gd name="connsiteX7842" fmla="*/ 3868674 w 4126207"/>
              <a:gd name="connsiteY7842" fmla="*/ 2834248 h 4072308"/>
              <a:gd name="connsiteX7843" fmla="*/ 3899345 w 4126207"/>
              <a:gd name="connsiteY7843" fmla="*/ 2769764 h 4072308"/>
              <a:gd name="connsiteX7844" fmla="*/ 3927062 w 4126207"/>
              <a:gd name="connsiteY7844" fmla="*/ 2703946 h 4072308"/>
              <a:gd name="connsiteX7845" fmla="*/ 3945541 w 4126207"/>
              <a:gd name="connsiteY7845" fmla="*/ 2655655 h 4072308"/>
              <a:gd name="connsiteX7846" fmla="*/ 3954495 w 4126207"/>
              <a:gd name="connsiteY7846" fmla="*/ 2620888 h 4072308"/>
              <a:gd name="connsiteX7847" fmla="*/ 3984593 w 4126207"/>
              <a:gd name="connsiteY7847" fmla="*/ 2534306 h 4072308"/>
              <a:gd name="connsiteX7848" fmla="*/ 4005548 w 4126207"/>
              <a:gd name="connsiteY7848" fmla="*/ 2479918 h 4072308"/>
              <a:gd name="connsiteX7849" fmla="*/ 4008799 w 4126207"/>
              <a:gd name="connsiteY7849" fmla="*/ 2481109 h 4072308"/>
              <a:gd name="connsiteX7850" fmla="*/ 4008694 w 4126207"/>
              <a:gd name="connsiteY7850" fmla="*/ 2491769 h 4072308"/>
              <a:gd name="connsiteX7851" fmla="*/ 4008978 w 4126207"/>
              <a:gd name="connsiteY7851" fmla="*/ 2480775 h 4072308"/>
              <a:gd name="connsiteX7852" fmla="*/ 4005549 w 4126207"/>
              <a:gd name="connsiteY7852" fmla="*/ 2479727 h 4072308"/>
              <a:gd name="connsiteX7853" fmla="*/ 4030790 w 4126207"/>
              <a:gd name="connsiteY7853" fmla="*/ 2385335 h 4072308"/>
              <a:gd name="connsiteX7854" fmla="*/ 4049079 w 4126207"/>
              <a:gd name="connsiteY7854" fmla="*/ 2312183 h 4072308"/>
              <a:gd name="connsiteX7855" fmla="*/ 4062699 w 4126207"/>
              <a:gd name="connsiteY7855" fmla="*/ 2261319 h 4072308"/>
              <a:gd name="connsiteX7856" fmla="*/ 4073653 w 4126207"/>
              <a:gd name="connsiteY7856" fmla="*/ 2233315 h 4072308"/>
              <a:gd name="connsiteX7857" fmla="*/ 4066509 w 4126207"/>
              <a:gd name="connsiteY7857" fmla="*/ 2301038 h 4072308"/>
              <a:gd name="connsiteX7858" fmla="*/ 4053174 w 4126207"/>
              <a:gd name="connsiteY7858" fmla="*/ 2375333 h 4072308"/>
              <a:gd name="connsiteX7859" fmla="*/ 4037553 w 4126207"/>
              <a:gd name="connsiteY7859" fmla="*/ 2440865 h 4072308"/>
              <a:gd name="connsiteX7860" fmla="*/ 4024789 w 4126207"/>
              <a:gd name="connsiteY7860" fmla="*/ 2482490 h 4072308"/>
              <a:gd name="connsiteX7861" fmla="*/ 3995262 w 4126207"/>
              <a:gd name="connsiteY7861" fmla="*/ 2567262 h 4072308"/>
              <a:gd name="connsiteX7862" fmla="*/ 3990690 w 4126207"/>
              <a:gd name="connsiteY7862" fmla="*/ 2585455 h 4072308"/>
              <a:gd name="connsiteX7863" fmla="*/ 3988976 w 4126207"/>
              <a:gd name="connsiteY7863" fmla="*/ 2593170 h 4072308"/>
              <a:gd name="connsiteX7864" fmla="*/ 3988404 w 4126207"/>
              <a:gd name="connsiteY7864" fmla="*/ 2596504 h 4072308"/>
              <a:gd name="connsiteX7865" fmla="*/ 3988572 w 4126207"/>
              <a:gd name="connsiteY7865" fmla="*/ 2596267 h 4072308"/>
              <a:gd name="connsiteX7866" fmla="*/ 3989070 w 4126207"/>
              <a:gd name="connsiteY7866" fmla="*/ 2593361 h 4072308"/>
              <a:gd name="connsiteX7867" fmla="*/ 3990785 w 4126207"/>
              <a:gd name="connsiteY7867" fmla="*/ 2585646 h 4072308"/>
              <a:gd name="connsiteX7868" fmla="*/ 3995357 w 4126207"/>
              <a:gd name="connsiteY7868" fmla="*/ 2567453 h 4072308"/>
              <a:gd name="connsiteX7869" fmla="*/ 4024884 w 4126207"/>
              <a:gd name="connsiteY7869" fmla="*/ 2482680 h 4072308"/>
              <a:gd name="connsiteX7870" fmla="*/ 4037648 w 4126207"/>
              <a:gd name="connsiteY7870" fmla="*/ 2441056 h 4072308"/>
              <a:gd name="connsiteX7871" fmla="*/ 4053269 w 4126207"/>
              <a:gd name="connsiteY7871" fmla="*/ 2375524 h 4072308"/>
              <a:gd name="connsiteX7872" fmla="*/ 4066604 w 4126207"/>
              <a:gd name="connsiteY7872" fmla="*/ 2301229 h 4072308"/>
              <a:gd name="connsiteX7873" fmla="*/ 4073748 w 4126207"/>
              <a:gd name="connsiteY7873" fmla="*/ 2233507 h 4072308"/>
              <a:gd name="connsiteX7874" fmla="*/ 4080939 w 4126207"/>
              <a:gd name="connsiteY7874" fmla="*/ 2183167 h 4072308"/>
              <a:gd name="connsiteX7875" fmla="*/ 4086361 w 4126207"/>
              <a:gd name="connsiteY7875" fmla="*/ 2150024 h 4072308"/>
              <a:gd name="connsiteX7876" fmla="*/ 4086320 w 4126207"/>
              <a:gd name="connsiteY7876" fmla="*/ 2149781 h 4072308"/>
              <a:gd name="connsiteX7877" fmla="*/ 4093083 w 4126207"/>
              <a:gd name="connsiteY7877" fmla="*/ 2086440 h 4072308"/>
              <a:gd name="connsiteX7878" fmla="*/ 4101655 w 4126207"/>
              <a:gd name="connsiteY7878" fmla="*/ 2008716 h 4072308"/>
              <a:gd name="connsiteX7879" fmla="*/ 4103084 w 4126207"/>
              <a:gd name="connsiteY7879" fmla="*/ 2054341 h 4072308"/>
              <a:gd name="connsiteX7880" fmla="*/ 4102227 w 4126207"/>
              <a:gd name="connsiteY7880" fmla="*/ 2086250 h 4072308"/>
              <a:gd name="connsiteX7881" fmla="*/ 4100036 w 4126207"/>
              <a:gd name="connsiteY7881" fmla="*/ 2117968 h 4072308"/>
              <a:gd name="connsiteX7882" fmla="*/ 4102513 w 4126207"/>
              <a:gd name="connsiteY7882" fmla="*/ 2146543 h 4072308"/>
              <a:gd name="connsiteX7883" fmla="*/ 4112038 w 4126207"/>
              <a:gd name="connsiteY7883" fmla="*/ 2092536 h 4072308"/>
              <a:gd name="connsiteX7884" fmla="*/ 4119372 w 4126207"/>
              <a:gd name="connsiteY7884" fmla="*/ 2026814 h 4072308"/>
              <a:gd name="connsiteX7885" fmla="*/ 4125468 w 4126207"/>
              <a:gd name="connsiteY7885" fmla="*/ 1988714 h 4072308"/>
              <a:gd name="connsiteX7886" fmla="*/ 4124801 w 4126207"/>
              <a:gd name="connsiteY7886" fmla="*/ 2066152 h 4072308"/>
              <a:gd name="connsiteX7887" fmla="*/ 4115276 w 4126207"/>
              <a:gd name="connsiteY7887" fmla="*/ 2157116 h 4072308"/>
              <a:gd name="connsiteX7888" fmla="*/ 4117467 w 4126207"/>
              <a:gd name="connsiteY7888" fmla="*/ 2200073 h 4072308"/>
              <a:gd name="connsiteX7889" fmla="*/ 4113752 w 4126207"/>
              <a:gd name="connsiteY7889" fmla="*/ 2290466 h 4072308"/>
              <a:gd name="connsiteX7890" fmla="*/ 4105370 w 4126207"/>
              <a:gd name="connsiteY7890" fmla="*/ 2354759 h 4072308"/>
              <a:gd name="connsiteX7891" fmla="*/ 4095178 w 4126207"/>
              <a:gd name="connsiteY7891" fmla="*/ 2420291 h 4072308"/>
              <a:gd name="connsiteX7892" fmla="*/ 4072510 w 4126207"/>
              <a:gd name="connsiteY7892" fmla="*/ 2497442 h 4072308"/>
              <a:gd name="connsiteX7893" fmla="*/ 4072509 w 4126207"/>
              <a:gd name="connsiteY7893" fmla="*/ 2497445 h 4072308"/>
              <a:gd name="connsiteX7894" fmla="*/ 4067175 w 4126207"/>
              <a:gd name="connsiteY7894" fmla="*/ 2518494 h 4072308"/>
              <a:gd name="connsiteX7895" fmla="*/ 4039839 w 4126207"/>
              <a:gd name="connsiteY7895" fmla="*/ 2578978 h 4072308"/>
              <a:gd name="connsiteX7896" fmla="*/ 4041553 w 4126207"/>
              <a:gd name="connsiteY7896" fmla="*/ 2558595 h 4072308"/>
              <a:gd name="connsiteX7897" fmla="*/ 4042125 w 4126207"/>
              <a:gd name="connsiteY7897" fmla="*/ 2543450 h 4072308"/>
              <a:gd name="connsiteX7898" fmla="*/ 4047459 w 4126207"/>
              <a:gd name="connsiteY7898" fmla="*/ 2523828 h 4072308"/>
              <a:gd name="connsiteX7899" fmla="*/ 4056984 w 4126207"/>
              <a:gd name="connsiteY7899" fmla="*/ 2491538 h 4072308"/>
              <a:gd name="connsiteX7900" fmla="*/ 4072700 w 4126207"/>
              <a:gd name="connsiteY7900" fmla="*/ 2423625 h 4072308"/>
              <a:gd name="connsiteX7901" fmla="*/ 4073953 w 4126207"/>
              <a:gd name="connsiteY7901" fmla="*/ 2413053 h 4072308"/>
              <a:gd name="connsiteX7902" fmla="*/ 4073910 w 4126207"/>
              <a:gd name="connsiteY7902" fmla="*/ 2413063 h 4072308"/>
              <a:gd name="connsiteX7903" fmla="*/ 4072605 w 4126207"/>
              <a:gd name="connsiteY7903" fmla="*/ 2423435 h 4072308"/>
              <a:gd name="connsiteX7904" fmla="*/ 4056889 w 4126207"/>
              <a:gd name="connsiteY7904" fmla="*/ 2491348 h 4072308"/>
              <a:gd name="connsiteX7905" fmla="*/ 4047364 w 4126207"/>
              <a:gd name="connsiteY7905" fmla="*/ 2523638 h 4072308"/>
              <a:gd name="connsiteX7906" fmla="*/ 4042030 w 4126207"/>
              <a:gd name="connsiteY7906" fmla="*/ 2543259 h 4072308"/>
              <a:gd name="connsiteX7907" fmla="*/ 4041458 w 4126207"/>
              <a:gd name="connsiteY7907" fmla="*/ 2558404 h 4072308"/>
              <a:gd name="connsiteX7908" fmla="*/ 4039744 w 4126207"/>
              <a:gd name="connsiteY7908" fmla="*/ 2578787 h 4072308"/>
              <a:gd name="connsiteX7909" fmla="*/ 4035270 w 4126207"/>
              <a:gd name="connsiteY7909" fmla="*/ 2592587 h 4072308"/>
              <a:gd name="connsiteX7910" fmla="*/ 4039838 w 4126207"/>
              <a:gd name="connsiteY7910" fmla="*/ 2578978 h 4072308"/>
              <a:gd name="connsiteX7911" fmla="*/ 4067175 w 4126207"/>
              <a:gd name="connsiteY7911" fmla="*/ 2518494 h 4072308"/>
              <a:gd name="connsiteX7912" fmla="*/ 4058281 w 4126207"/>
              <a:gd name="connsiteY7912" fmla="*/ 2562572 h 4072308"/>
              <a:gd name="connsiteX7913" fmla="*/ 4058931 w 4126207"/>
              <a:gd name="connsiteY7913" fmla="*/ 2561252 h 4072308"/>
              <a:gd name="connsiteX7914" fmla="*/ 4059039 w 4126207"/>
              <a:gd name="connsiteY7914" fmla="*/ 2555687 h 4072308"/>
              <a:gd name="connsiteX7915" fmla="*/ 4067937 w 4126207"/>
              <a:gd name="connsiteY7915" fmla="*/ 2518780 h 4072308"/>
              <a:gd name="connsiteX7916" fmla="*/ 4073271 w 4126207"/>
              <a:gd name="connsiteY7916" fmla="*/ 2497730 h 4072308"/>
              <a:gd name="connsiteX7917" fmla="*/ 4096321 w 4126207"/>
              <a:gd name="connsiteY7917" fmla="*/ 2420768 h 4072308"/>
              <a:gd name="connsiteX7918" fmla="*/ 4106513 w 4126207"/>
              <a:gd name="connsiteY7918" fmla="*/ 2355236 h 4072308"/>
              <a:gd name="connsiteX7919" fmla="*/ 4114895 w 4126207"/>
              <a:gd name="connsiteY7919" fmla="*/ 2290942 h 4072308"/>
              <a:gd name="connsiteX7920" fmla="*/ 4118610 w 4126207"/>
              <a:gd name="connsiteY7920" fmla="*/ 2200550 h 4072308"/>
              <a:gd name="connsiteX7921" fmla="*/ 4116420 w 4126207"/>
              <a:gd name="connsiteY7921" fmla="*/ 2157592 h 4072308"/>
              <a:gd name="connsiteX7922" fmla="*/ 4125945 w 4126207"/>
              <a:gd name="connsiteY7922" fmla="*/ 2066628 h 4072308"/>
              <a:gd name="connsiteX7923" fmla="*/ 4115086 w 4126207"/>
              <a:gd name="connsiteY7923" fmla="*/ 2356379 h 4072308"/>
              <a:gd name="connsiteX7924" fmla="*/ 4106418 w 4126207"/>
              <a:gd name="connsiteY7924" fmla="*/ 2424102 h 4072308"/>
              <a:gd name="connsiteX7925" fmla="*/ 4090797 w 4126207"/>
              <a:gd name="connsiteY7925" fmla="*/ 2504112 h 4072308"/>
              <a:gd name="connsiteX7926" fmla="*/ 4070890 w 4126207"/>
              <a:gd name="connsiteY7926" fmla="*/ 2585836 h 4072308"/>
              <a:gd name="connsiteX7927" fmla="*/ 4061365 w 4126207"/>
              <a:gd name="connsiteY7927" fmla="*/ 2623936 h 4072308"/>
              <a:gd name="connsiteX7928" fmla="*/ 4051840 w 4126207"/>
              <a:gd name="connsiteY7928" fmla="*/ 2658893 h 4072308"/>
              <a:gd name="connsiteX7929" fmla="*/ 4042315 w 4126207"/>
              <a:gd name="connsiteY7929" fmla="*/ 2687468 h 4072308"/>
              <a:gd name="connsiteX7930" fmla="*/ 4007644 w 4126207"/>
              <a:gd name="connsiteY7930" fmla="*/ 2770145 h 4072308"/>
              <a:gd name="connsiteX7931" fmla="*/ 3991737 w 4126207"/>
              <a:gd name="connsiteY7931" fmla="*/ 2814341 h 4072308"/>
              <a:gd name="connsiteX7932" fmla="*/ 3973830 w 4126207"/>
              <a:gd name="connsiteY7932" fmla="*/ 2857585 h 4072308"/>
              <a:gd name="connsiteX7933" fmla="*/ 3970228 w 4126207"/>
              <a:gd name="connsiteY7933" fmla="*/ 2863140 h 4072308"/>
              <a:gd name="connsiteX7934" fmla="*/ 3952114 w 4126207"/>
              <a:gd name="connsiteY7934" fmla="*/ 2906162 h 4072308"/>
              <a:gd name="connsiteX7935" fmla="*/ 3926015 w 4126207"/>
              <a:gd name="connsiteY7935" fmla="*/ 2957597 h 4072308"/>
              <a:gd name="connsiteX7936" fmla="*/ 3928239 w 4126207"/>
              <a:gd name="connsiteY7936" fmla="*/ 2957039 h 4072308"/>
              <a:gd name="connsiteX7937" fmla="*/ 3944112 w 4126207"/>
              <a:gd name="connsiteY7937" fmla="*/ 2936451 h 4072308"/>
              <a:gd name="connsiteX7938" fmla="*/ 3936812 w 4126207"/>
              <a:gd name="connsiteY7938" fmla="*/ 2961942 h 4072308"/>
              <a:gd name="connsiteX7939" fmla="*/ 3915933 w 4126207"/>
              <a:gd name="connsiteY7939" fmla="*/ 3001426 h 4072308"/>
              <a:gd name="connsiteX7940" fmla="*/ 3915823 w 4126207"/>
              <a:gd name="connsiteY7940" fmla="*/ 3001793 h 4072308"/>
              <a:gd name="connsiteX7941" fmla="*/ 3875913 w 4126207"/>
              <a:gd name="connsiteY7941" fmla="*/ 3071897 h 4072308"/>
              <a:gd name="connsiteX7942" fmla="*/ 3888486 w 4126207"/>
              <a:gd name="connsiteY7942" fmla="*/ 3060372 h 4072308"/>
              <a:gd name="connsiteX7943" fmla="*/ 3907536 w 4126207"/>
              <a:gd name="connsiteY7943" fmla="*/ 3032749 h 4072308"/>
              <a:gd name="connsiteX7944" fmla="*/ 3922110 w 4126207"/>
              <a:gd name="connsiteY7944" fmla="*/ 3017128 h 4072308"/>
              <a:gd name="connsiteX7945" fmla="*/ 3882962 w 4126207"/>
              <a:gd name="connsiteY7945" fmla="*/ 3085803 h 4072308"/>
              <a:gd name="connsiteX7946" fmla="*/ 3843433 w 4126207"/>
              <a:gd name="connsiteY7946" fmla="*/ 3146668 h 4072308"/>
              <a:gd name="connsiteX7947" fmla="*/ 3803333 w 4126207"/>
              <a:gd name="connsiteY7947" fmla="*/ 3208962 h 4072308"/>
              <a:gd name="connsiteX7948" fmla="*/ 3771900 w 4126207"/>
              <a:gd name="connsiteY7948" fmla="*/ 3263826 h 4072308"/>
              <a:gd name="connsiteX7949" fmla="*/ 3765995 w 4126207"/>
              <a:gd name="connsiteY7949" fmla="*/ 3281923 h 4072308"/>
              <a:gd name="connsiteX7950" fmla="*/ 3710750 w 4126207"/>
              <a:gd name="connsiteY7950" fmla="*/ 3350027 h 4072308"/>
              <a:gd name="connsiteX7951" fmla="*/ 3682842 w 4126207"/>
              <a:gd name="connsiteY7951" fmla="*/ 3380698 h 4072308"/>
              <a:gd name="connsiteX7952" fmla="*/ 3653314 w 4126207"/>
              <a:gd name="connsiteY7952" fmla="*/ 3413178 h 4072308"/>
              <a:gd name="connsiteX7953" fmla="*/ 3586068 w 4126207"/>
              <a:gd name="connsiteY7953" fmla="*/ 3486711 h 4072308"/>
              <a:gd name="connsiteX7954" fmla="*/ 3518250 w 4126207"/>
              <a:gd name="connsiteY7954" fmla="*/ 3553386 h 4072308"/>
              <a:gd name="connsiteX7955" fmla="*/ 3475673 w 4126207"/>
              <a:gd name="connsiteY7955" fmla="*/ 3586152 h 4072308"/>
              <a:gd name="connsiteX7956" fmla="*/ 3401092 w 4126207"/>
              <a:gd name="connsiteY7956" fmla="*/ 3641301 h 4072308"/>
              <a:gd name="connsiteX7957" fmla="*/ 3158300 w 4126207"/>
              <a:gd name="connsiteY7957" fmla="*/ 3790368 h 4072308"/>
              <a:gd name="connsiteX7958" fmla="*/ 3134869 w 4126207"/>
              <a:gd name="connsiteY7958" fmla="*/ 3804751 h 4072308"/>
              <a:gd name="connsiteX7959" fmla="*/ 3111913 w 4126207"/>
              <a:gd name="connsiteY7959" fmla="*/ 3817514 h 4072308"/>
              <a:gd name="connsiteX7960" fmla="*/ 3068289 w 4126207"/>
              <a:gd name="connsiteY7960" fmla="*/ 3840946 h 4072308"/>
              <a:gd name="connsiteX7961" fmla="*/ 2986850 w 4126207"/>
              <a:gd name="connsiteY7961" fmla="*/ 3880093 h 4072308"/>
              <a:gd name="connsiteX7962" fmla="*/ 2947797 w 4126207"/>
              <a:gd name="connsiteY7962" fmla="*/ 3897429 h 4072308"/>
              <a:gd name="connsiteX7963" fmla="*/ 2908459 w 4126207"/>
              <a:gd name="connsiteY7963" fmla="*/ 3913050 h 4072308"/>
              <a:gd name="connsiteX7964" fmla="*/ 2827020 w 4126207"/>
              <a:gd name="connsiteY7964" fmla="*/ 3943911 h 4072308"/>
              <a:gd name="connsiteX7965" fmla="*/ 2258568 w 4126207"/>
              <a:gd name="connsiteY7965" fmla="*/ 4067736 h 4072308"/>
              <a:gd name="connsiteX7966" fmla="*/ 2220468 w 4126207"/>
              <a:gd name="connsiteY7966" fmla="*/ 4070403 h 4072308"/>
              <a:gd name="connsiteX7967" fmla="*/ 2187893 w 4126207"/>
              <a:gd name="connsiteY7967" fmla="*/ 4071165 h 4072308"/>
              <a:gd name="connsiteX7968" fmla="*/ 2133981 w 4126207"/>
              <a:gd name="connsiteY7968" fmla="*/ 4072308 h 4072308"/>
              <a:gd name="connsiteX7969" fmla="*/ 2078070 w 4126207"/>
              <a:gd name="connsiteY7969" fmla="*/ 4071451 h 4072308"/>
              <a:gd name="connsiteX7970" fmla="*/ 2015490 w 4126207"/>
              <a:gd name="connsiteY7970" fmla="*/ 4071451 h 4072308"/>
              <a:gd name="connsiteX7971" fmla="*/ 1941481 w 4126207"/>
              <a:gd name="connsiteY7971" fmla="*/ 4070498 h 4072308"/>
              <a:gd name="connsiteX7972" fmla="*/ 1871091 w 4126207"/>
              <a:gd name="connsiteY7972" fmla="*/ 4065164 h 4072308"/>
              <a:gd name="connsiteX7973" fmla="*/ 1807560 w 4126207"/>
              <a:gd name="connsiteY7973" fmla="*/ 4057544 h 4072308"/>
              <a:gd name="connsiteX7974" fmla="*/ 1743266 w 4126207"/>
              <a:gd name="connsiteY7974" fmla="*/ 4047257 h 4072308"/>
              <a:gd name="connsiteX7975" fmla="*/ 1710786 w 4126207"/>
              <a:gd name="connsiteY7975" fmla="*/ 4042018 h 4072308"/>
              <a:gd name="connsiteX7976" fmla="*/ 1678305 w 4126207"/>
              <a:gd name="connsiteY7976" fmla="*/ 4035351 h 4072308"/>
              <a:gd name="connsiteX7977" fmla="*/ 1612488 w 4126207"/>
              <a:gd name="connsiteY7977" fmla="*/ 4021730 h 4072308"/>
              <a:gd name="connsiteX7978" fmla="*/ 1545813 w 4126207"/>
              <a:gd name="connsiteY7978" fmla="*/ 4005061 h 4072308"/>
              <a:gd name="connsiteX7979" fmla="*/ 1512285 w 4126207"/>
              <a:gd name="connsiteY7979" fmla="*/ 3996584 h 4072308"/>
              <a:gd name="connsiteX7980" fmla="*/ 1478757 w 4126207"/>
              <a:gd name="connsiteY7980" fmla="*/ 3987059 h 4072308"/>
              <a:gd name="connsiteX7981" fmla="*/ 1411034 w 4126207"/>
              <a:gd name="connsiteY7981" fmla="*/ 3965818 h 4072308"/>
              <a:gd name="connsiteX7982" fmla="*/ 1342835 w 4126207"/>
              <a:gd name="connsiteY7982" fmla="*/ 3941815 h 4072308"/>
              <a:gd name="connsiteX7983" fmla="*/ 1032891 w 4126207"/>
              <a:gd name="connsiteY7983" fmla="*/ 3796463 h 4072308"/>
              <a:gd name="connsiteX7984" fmla="*/ 515303 w 4126207"/>
              <a:gd name="connsiteY7984" fmla="*/ 3376030 h 4072308"/>
              <a:gd name="connsiteX7985" fmla="*/ 476441 w 4126207"/>
              <a:gd name="connsiteY7985" fmla="*/ 3328405 h 4072308"/>
              <a:gd name="connsiteX7986" fmla="*/ 705803 w 4126207"/>
              <a:gd name="connsiteY7986" fmla="*/ 3553100 h 4072308"/>
              <a:gd name="connsiteX7987" fmla="*/ 728663 w 4126207"/>
              <a:gd name="connsiteY7987" fmla="*/ 3572150 h 4072308"/>
              <a:gd name="connsiteX7988" fmla="*/ 799624 w 4126207"/>
              <a:gd name="connsiteY7988" fmla="*/ 3631014 h 4072308"/>
              <a:gd name="connsiteX7989" fmla="*/ 873824 w 4126207"/>
              <a:gd name="connsiteY7989" fmla="*/ 3686831 h 4072308"/>
              <a:gd name="connsiteX7990" fmla="*/ 948690 w 4126207"/>
              <a:gd name="connsiteY7990" fmla="*/ 3738361 h 4072308"/>
              <a:gd name="connsiteX7991" fmla="*/ 1020890 w 4126207"/>
              <a:gd name="connsiteY7991" fmla="*/ 3784557 h 4072308"/>
              <a:gd name="connsiteX7992" fmla="*/ 1201865 w 4126207"/>
              <a:gd name="connsiteY7992" fmla="*/ 3876093 h 4072308"/>
              <a:gd name="connsiteX7993" fmla="*/ 1481519 w 4126207"/>
              <a:gd name="connsiteY7993" fmla="*/ 3963818 h 4072308"/>
              <a:gd name="connsiteX7994" fmla="*/ 1693069 w 4126207"/>
              <a:gd name="connsiteY7994" fmla="*/ 4007347 h 4072308"/>
              <a:gd name="connsiteX7995" fmla="*/ 1749362 w 4126207"/>
              <a:gd name="connsiteY7995" fmla="*/ 4016205 h 4072308"/>
              <a:gd name="connsiteX7996" fmla="*/ 1805655 w 4126207"/>
              <a:gd name="connsiteY7996" fmla="*/ 4024111 h 4072308"/>
              <a:gd name="connsiteX7997" fmla="*/ 1915478 w 4126207"/>
              <a:gd name="connsiteY7997" fmla="*/ 4035161 h 4072308"/>
              <a:gd name="connsiteX7998" fmla="*/ 2092547 w 4126207"/>
              <a:gd name="connsiteY7998" fmla="*/ 4038399 h 4072308"/>
              <a:gd name="connsiteX7999" fmla="*/ 2135315 w 4126207"/>
              <a:gd name="connsiteY7999" fmla="*/ 4037065 h 4072308"/>
              <a:gd name="connsiteX8000" fmla="*/ 2477548 w 4126207"/>
              <a:gd name="connsiteY8000" fmla="*/ 3989440 h 4072308"/>
              <a:gd name="connsiteX8001" fmla="*/ 2470770 w 4126207"/>
              <a:gd name="connsiteY8001" fmla="*/ 3990463 h 4072308"/>
              <a:gd name="connsiteX8002" fmla="*/ 2308427 w 4126207"/>
              <a:gd name="connsiteY8002" fmla="*/ 4024471 h 4072308"/>
              <a:gd name="connsiteX8003" fmla="*/ 2135805 w 4126207"/>
              <a:gd name="connsiteY8003" fmla="*/ 4036866 h 4072308"/>
              <a:gd name="connsiteX8004" fmla="*/ 2135791 w 4126207"/>
              <a:gd name="connsiteY8004" fmla="*/ 4036875 h 4072308"/>
              <a:gd name="connsiteX8005" fmla="*/ 2092929 w 4126207"/>
              <a:gd name="connsiteY8005" fmla="*/ 4038208 h 4072308"/>
              <a:gd name="connsiteX8006" fmla="*/ 2054067 w 4126207"/>
              <a:gd name="connsiteY8006" fmla="*/ 4036779 h 4072308"/>
              <a:gd name="connsiteX8007" fmla="*/ 2009585 w 4126207"/>
              <a:gd name="connsiteY8007" fmla="*/ 4035446 h 4072308"/>
              <a:gd name="connsiteX8008" fmla="*/ 1914335 w 4126207"/>
              <a:gd name="connsiteY8008" fmla="*/ 4030112 h 4072308"/>
              <a:gd name="connsiteX8009" fmla="*/ 1811465 w 4126207"/>
              <a:gd name="connsiteY8009" fmla="*/ 4018777 h 4072308"/>
              <a:gd name="connsiteX8010" fmla="*/ 1752609 w 4126207"/>
              <a:gd name="connsiteY8010" fmla="*/ 4008999 h 4072308"/>
              <a:gd name="connsiteX8011" fmla="*/ 1747735 w 4126207"/>
              <a:gd name="connsiteY8011" fmla="*/ 4006932 h 4072308"/>
              <a:gd name="connsiteX8012" fmla="*/ 1747076 w 4126207"/>
              <a:gd name="connsiteY8012" fmla="*/ 4006966 h 4072308"/>
              <a:gd name="connsiteX8013" fmla="*/ 1811846 w 4126207"/>
              <a:gd name="connsiteY8013" fmla="*/ 4019254 h 4072308"/>
              <a:gd name="connsiteX8014" fmla="*/ 1914716 w 4126207"/>
              <a:gd name="connsiteY8014" fmla="*/ 4030588 h 4072308"/>
              <a:gd name="connsiteX8015" fmla="*/ 2009966 w 4126207"/>
              <a:gd name="connsiteY8015" fmla="*/ 4035922 h 4072308"/>
              <a:gd name="connsiteX8016" fmla="*/ 2054447 w 4126207"/>
              <a:gd name="connsiteY8016" fmla="*/ 4037256 h 4072308"/>
              <a:gd name="connsiteX8017" fmla="*/ 2092928 w 4126207"/>
              <a:gd name="connsiteY8017" fmla="*/ 4038208 h 4072308"/>
              <a:gd name="connsiteX8018" fmla="*/ 1915859 w 4126207"/>
              <a:gd name="connsiteY8018" fmla="*/ 4034970 h 4072308"/>
              <a:gd name="connsiteX8019" fmla="*/ 1806035 w 4126207"/>
              <a:gd name="connsiteY8019" fmla="*/ 4023921 h 4072308"/>
              <a:gd name="connsiteX8020" fmla="*/ 1749743 w 4126207"/>
              <a:gd name="connsiteY8020" fmla="*/ 4016015 h 4072308"/>
              <a:gd name="connsiteX8021" fmla="*/ 1693450 w 4126207"/>
              <a:gd name="connsiteY8021" fmla="*/ 4007157 h 4072308"/>
              <a:gd name="connsiteX8022" fmla="*/ 1481900 w 4126207"/>
              <a:gd name="connsiteY8022" fmla="*/ 3963628 h 4072308"/>
              <a:gd name="connsiteX8023" fmla="*/ 1202246 w 4126207"/>
              <a:gd name="connsiteY8023" fmla="*/ 3875902 h 4072308"/>
              <a:gd name="connsiteX8024" fmla="*/ 1021271 w 4126207"/>
              <a:gd name="connsiteY8024" fmla="*/ 3784367 h 4072308"/>
              <a:gd name="connsiteX8025" fmla="*/ 949071 w 4126207"/>
              <a:gd name="connsiteY8025" fmla="*/ 3738171 h 4072308"/>
              <a:gd name="connsiteX8026" fmla="*/ 874205 w 4126207"/>
              <a:gd name="connsiteY8026" fmla="*/ 3686641 h 4072308"/>
              <a:gd name="connsiteX8027" fmla="*/ 800005 w 4126207"/>
              <a:gd name="connsiteY8027" fmla="*/ 3630824 h 4072308"/>
              <a:gd name="connsiteX8028" fmla="*/ 729044 w 4126207"/>
              <a:gd name="connsiteY8028" fmla="*/ 3571960 h 4072308"/>
              <a:gd name="connsiteX8029" fmla="*/ 706184 w 4126207"/>
              <a:gd name="connsiteY8029" fmla="*/ 3552910 h 4072308"/>
              <a:gd name="connsiteX8030" fmla="*/ 476822 w 4126207"/>
              <a:gd name="connsiteY8030" fmla="*/ 3328215 h 4072308"/>
              <a:gd name="connsiteX8031" fmla="*/ 184404 w 4126207"/>
              <a:gd name="connsiteY8031" fmla="*/ 2853965 h 4072308"/>
              <a:gd name="connsiteX8032" fmla="*/ 73247 w 4126207"/>
              <a:gd name="connsiteY8032" fmla="*/ 2529067 h 4072308"/>
              <a:gd name="connsiteX8033" fmla="*/ 55531 w 4126207"/>
              <a:gd name="connsiteY8033" fmla="*/ 2441818 h 4072308"/>
              <a:gd name="connsiteX8034" fmla="*/ 46006 w 4126207"/>
              <a:gd name="connsiteY8034" fmla="*/ 2401527 h 4072308"/>
              <a:gd name="connsiteX8035" fmla="*/ 25146 w 4126207"/>
              <a:gd name="connsiteY8035" fmla="*/ 2295704 h 4072308"/>
              <a:gd name="connsiteX8036" fmla="*/ 15621 w 4126207"/>
              <a:gd name="connsiteY8036" fmla="*/ 2199597 h 4072308"/>
              <a:gd name="connsiteX8037" fmla="*/ 11335 w 4126207"/>
              <a:gd name="connsiteY8037" fmla="*/ 2127778 h 4072308"/>
              <a:gd name="connsiteX8038" fmla="*/ 8858 w 4126207"/>
              <a:gd name="connsiteY8038" fmla="*/ 2091298 h 4072308"/>
              <a:gd name="connsiteX8039" fmla="*/ 7715 w 4126207"/>
              <a:gd name="connsiteY8039" fmla="*/ 2054722 h 4072308"/>
              <a:gd name="connsiteX8040" fmla="*/ 6001 w 4126207"/>
              <a:gd name="connsiteY8040" fmla="*/ 1981475 h 4072308"/>
              <a:gd name="connsiteX8041" fmla="*/ 8382 w 4126207"/>
              <a:gd name="connsiteY8041" fmla="*/ 1909370 h 4072308"/>
              <a:gd name="connsiteX8042" fmla="*/ 6382 w 4126207"/>
              <a:gd name="connsiteY8042" fmla="*/ 1870794 h 4072308"/>
              <a:gd name="connsiteX8043" fmla="*/ 0 w 4126207"/>
              <a:gd name="connsiteY8043" fmla="*/ 1877366 h 4072308"/>
              <a:gd name="connsiteX8044" fmla="*/ 11430 w 4126207"/>
              <a:gd name="connsiteY8044" fmla="*/ 1741063 h 4072308"/>
              <a:gd name="connsiteX8045" fmla="*/ 18764 w 4126207"/>
              <a:gd name="connsiteY8045" fmla="*/ 1702963 h 4072308"/>
              <a:gd name="connsiteX8046" fmla="*/ 26289 w 4126207"/>
              <a:gd name="connsiteY8046" fmla="*/ 1661911 h 4072308"/>
              <a:gd name="connsiteX8047" fmla="*/ 43529 w 4126207"/>
              <a:gd name="connsiteY8047" fmla="*/ 1574567 h 4072308"/>
              <a:gd name="connsiteX8048" fmla="*/ 64198 w 4126207"/>
              <a:gd name="connsiteY8048" fmla="*/ 1484841 h 4072308"/>
              <a:gd name="connsiteX8049" fmla="*/ 88201 w 4126207"/>
              <a:gd name="connsiteY8049" fmla="*/ 1399116 h 4072308"/>
              <a:gd name="connsiteX8050" fmla="*/ 93345 w 4126207"/>
              <a:gd name="connsiteY8050" fmla="*/ 1381685 h 4072308"/>
              <a:gd name="connsiteX8051" fmla="*/ 99155 w 4126207"/>
              <a:gd name="connsiteY8051" fmla="*/ 1364445 h 4072308"/>
              <a:gd name="connsiteX8052" fmla="*/ 110871 w 4126207"/>
              <a:gd name="connsiteY8052" fmla="*/ 1329869 h 4072308"/>
              <a:gd name="connsiteX8053" fmla="*/ 122587 w 4126207"/>
              <a:gd name="connsiteY8053" fmla="*/ 1295294 h 4072308"/>
              <a:gd name="connsiteX8054" fmla="*/ 135541 w 4126207"/>
              <a:gd name="connsiteY8054" fmla="*/ 1261194 h 4072308"/>
              <a:gd name="connsiteX8055" fmla="*/ 162401 w 4126207"/>
              <a:gd name="connsiteY8055" fmla="*/ 1193090 h 4072308"/>
              <a:gd name="connsiteX8056" fmla="*/ 192214 w 4126207"/>
              <a:gd name="connsiteY8056" fmla="*/ 1126415 h 4072308"/>
              <a:gd name="connsiteX8057" fmla="*/ 224314 w 4126207"/>
              <a:gd name="connsiteY8057" fmla="*/ 1060502 h 4072308"/>
              <a:gd name="connsiteX8058" fmla="*/ 258508 w 4126207"/>
              <a:gd name="connsiteY8058" fmla="*/ 995637 h 4072308"/>
              <a:gd name="connsiteX8059" fmla="*/ 294799 w 4126207"/>
              <a:gd name="connsiteY8059" fmla="*/ 931915 h 4072308"/>
              <a:gd name="connsiteX8060" fmla="*/ 334042 w 4126207"/>
              <a:gd name="connsiteY8060" fmla="*/ 870002 h 4072308"/>
              <a:gd name="connsiteX8061" fmla="*/ 362617 w 4126207"/>
              <a:gd name="connsiteY8061" fmla="*/ 827140 h 4072308"/>
              <a:gd name="connsiteX8062" fmla="*/ 391192 w 4126207"/>
              <a:gd name="connsiteY8062" fmla="*/ 785420 h 4072308"/>
              <a:gd name="connsiteX8063" fmla="*/ 412432 w 4126207"/>
              <a:gd name="connsiteY8063" fmla="*/ 755036 h 4072308"/>
              <a:gd name="connsiteX8064" fmla="*/ 426815 w 4126207"/>
              <a:gd name="connsiteY8064" fmla="*/ 734366 h 4072308"/>
              <a:gd name="connsiteX8065" fmla="*/ 401383 w 4126207"/>
              <a:gd name="connsiteY8065" fmla="*/ 759798 h 4072308"/>
              <a:gd name="connsiteX8066" fmla="*/ 383572 w 4126207"/>
              <a:gd name="connsiteY8066" fmla="*/ 778181 h 4072308"/>
              <a:gd name="connsiteX8067" fmla="*/ 415957 w 4126207"/>
              <a:gd name="connsiteY8067" fmla="*/ 733604 h 4072308"/>
              <a:gd name="connsiteX8068" fmla="*/ 474631 w 4126207"/>
              <a:gd name="connsiteY8068" fmla="*/ 660644 h 4072308"/>
              <a:gd name="connsiteX8069" fmla="*/ 502634 w 4126207"/>
              <a:gd name="connsiteY8069" fmla="*/ 626831 h 4072308"/>
              <a:gd name="connsiteX8070" fmla="*/ 516636 w 4126207"/>
              <a:gd name="connsiteY8070" fmla="*/ 610066 h 4072308"/>
              <a:gd name="connsiteX8071" fmla="*/ 531209 w 4126207"/>
              <a:gd name="connsiteY8071" fmla="*/ 593683 h 4072308"/>
              <a:gd name="connsiteX8072" fmla="*/ 563404 w 4126207"/>
              <a:gd name="connsiteY8072" fmla="*/ 558726 h 4072308"/>
              <a:gd name="connsiteX8073" fmla="*/ 582454 w 4126207"/>
              <a:gd name="connsiteY8073" fmla="*/ 538439 h 4072308"/>
              <a:gd name="connsiteX8074" fmla="*/ 604171 w 4126207"/>
              <a:gd name="connsiteY8074" fmla="*/ 517578 h 4072308"/>
              <a:gd name="connsiteX8075" fmla="*/ 651796 w 4126207"/>
              <a:gd name="connsiteY8075" fmla="*/ 473096 h 4072308"/>
              <a:gd name="connsiteX8076" fmla="*/ 703326 w 4126207"/>
              <a:gd name="connsiteY8076" fmla="*/ 429472 h 4072308"/>
              <a:gd name="connsiteX8077" fmla="*/ 729139 w 4126207"/>
              <a:gd name="connsiteY8077" fmla="*/ 408136 h 4072308"/>
              <a:gd name="connsiteX8078" fmla="*/ 755142 w 4126207"/>
              <a:gd name="connsiteY8078" fmla="*/ 388419 h 4072308"/>
              <a:gd name="connsiteX8079" fmla="*/ 804005 w 4126207"/>
              <a:gd name="connsiteY8079" fmla="*/ 352319 h 4072308"/>
              <a:gd name="connsiteX8080" fmla="*/ 878967 w 4126207"/>
              <a:gd name="connsiteY8080" fmla="*/ 303933 h 4072308"/>
              <a:gd name="connsiteX8081" fmla="*/ 962025 w 4126207"/>
              <a:gd name="connsiteY8081" fmla="*/ 262308 h 4072308"/>
              <a:gd name="connsiteX8082" fmla="*/ 973074 w 4126207"/>
              <a:gd name="connsiteY8082" fmla="*/ 257070 h 4072308"/>
              <a:gd name="connsiteX8083" fmla="*/ 1002220 w 4126207"/>
              <a:gd name="connsiteY8083" fmla="*/ 240115 h 4072308"/>
              <a:gd name="connsiteX8084" fmla="*/ 1043845 w 4126207"/>
              <a:gd name="connsiteY8084" fmla="*/ 215636 h 4072308"/>
              <a:gd name="connsiteX8085" fmla="*/ 1062895 w 4126207"/>
              <a:gd name="connsiteY8085" fmla="*/ 204871 h 4072308"/>
              <a:gd name="connsiteX8086" fmla="*/ 1081278 w 4126207"/>
              <a:gd name="connsiteY8086" fmla="*/ 195347 h 4072308"/>
              <a:gd name="connsiteX8087" fmla="*/ 1145572 w 4126207"/>
              <a:gd name="connsiteY8087" fmla="*/ 164963 h 4072308"/>
              <a:gd name="connsiteX8088" fmla="*/ 1201293 w 4126207"/>
              <a:gd name="connsiteY8088" fmla="*/ 143530 h 4072308"/>
              <a:gd name="connsiteX8089" fmla="*/ 1254252 w 4126207"/>
              <a:gd name="connsiteY8089" fmla="*/ 124481 h 4072308"/>
              <a:gd name="connsiteX8090" fmla="*/ 1180052 w 4126207"/>
              <a:gd name="connsiteY8090" fmla="*/ 156296 h 4072308"/>
              <a:gd name="connsiteX8091" fmla="*/ 1107567 w 4126207"/>
              <a:gd name="connsiteY8091" fmla="*/ 190490 h 4072308"/>
              <a:gd name="connsiteX8092" fmla="*/ 821817 w 4126207"/>
              <a:gd name="connsiteY8092" fmla="*/ 361941 h 4072308"/>
              <a:gd name="connsiteX8093" fmla="*/ 689880 w 4126207"/>
              <a:gd name="connsiteY8093" fmla="*/ 469405 h 4072308"/>
              <a:gd name="connsiteX8094" fmla="*/ 575914 w 4126207"/>
              <a:gd name="connsiteY8094" fmla="*/ 583999 h 4072308"/>
              <a:gd name="connsiteX8095" fmla="*/ 575995 w 4126207"/>
              <a:gd name="connsiteY8095" fmla="*/ 583924 h 4072308"/>
              <a:gd name="connsiteX8096" fmla="*/ 689712 w 4126207"/>
              <a:gd name="connsiteY8096" fmla="*/ 469715 h 4072308"/>
              <a:gd name="connsiteX8097" fmla="*/ 821436 w 4126207"/>
              <a:gd name="connsiteY8097" fmla="*/ 362513 h 4072308"/>
              <a:gd name="connsiteX8098" fmla="*/ 1107186 w 4126207"/>
              <a:gd name="connsiteY8098" fmla="*/ 191062 h 4072308"/>
              <a:gd name="connsiteX8099" fmla="*/ 1179671 w 4126207"/>
              <a:gd name="connsiteY8099" fmla="*/ 156867 h 4072308"/>
              <a:gd name="connsiteX8100" fmla="*/ 1253871 w 4126207"/>
              <a:gd name="connsiteY8100" fmla="*/ 125052 h 4072308"/>
              <a:gd name="connsiteX8101" fmla="*/ 1275017 w 4126207"/>
              <a:gd name="connsiteY8101" fmla="*/ 119623 h 4072308"/>
              <a:gd name="connsiteX8102" fmla="*/ 1275031 w 4126207"/>
              <a:gd name="connsiteY8102" fmla="*/ 119771 h 4072308"/>
              <a:gd name="connsiteX8103" fmla="*/ 1325976 w 4126207"/>
              <a:gd name="connsiteY8103" fmla="*/ 99906 h 4072308"/>
              <a:gd name="connsiteX8104" fmla="*/ 1370839 w 4126207"/>
              <a:gd name="connsiteY8104" fmla="*/ 85619 h 4072308"/>
              <a:gd name="connsiteX8105" fmla="*/ 1411891 w 4126207"/>
              <a:gd name="connsiteY8105" fmla="*/ 73902 h 4072308"/>
              <a:gd name="connsiteX8106" fmla="*/ 1431894 w 4126207"/>
              <a:gd name="connsiteY8106" fmla="*/ 68378 h 4072308"/>
              <a:gd name="connsiteX8107" fmla="*/ 1452277 w 4126207"/>
              <a:gd name="connsiteY8107" fmla="*/ 63617 h 4072308"/>
              <a:gd name="connsiteX8108" fmla="*/ 1532097 w 4126207"/>
              <a:gd name="connsiteY8108" fmla="*/ 42852 h 4072308"/>
              <a:gd name="connsiteX8109" fmla="*/ 1569629 w 4126207"/>
              <a:gd name="connsiteY8109" fmla="*/ 36958 h 4072308"/>
              <a:gd name="connsiteX8110" fmla="*/ 1574674 w 4126207"/>
              <a:gd name="connsiteY8110" fmla="*/ 37136 h 4072308"/>
              <a:gd name="connsiteX8111" fmla="*/ 1530097 w 4126207"/>
              <a:gd name="connsiteY8111" fmla="*/ 55520 h 4072308"/>
              <a:gd name="connsiteX8112" fmla="*/ 1454659 w 4126207"/>
              <a:gd name="connsiteY8112" fmla="*/ 83618 h 4072308"/>
              <a:gd name="connsiteX8113" fmla="*/ 1434656 w 4126207"/>
              <a:gd name="connsiteY8113" fmla="*/ 88762 h 4072308"/>
              <a:gd name="connsiteX8114" fmla="*/ 1415606 w 4126207"/>
              <a:gd name="connsiteY8114" fmla="*/ 94476 h 4072308"/>
              <a:gd name="connsiteX8115" fmla="*/ 1378268 w 4126207"/>
              <a:gd name="connsiteY8115" fmla="*/ 105526 h 4072308"/>
              <a:gd name="connsiteX8116" fmla="*/ 1341406 w 4126207"/>
              <a:gd name="connsiteY8116" fmla="*/ 116098 h 4072308"/>
              <a:gd name="connsiteX8117" fmla="*/ 1306450 w 4126207"/>
              <a:gd name="connsiteY8117" fmla="*/ 128004 h 4072308"/>
              <a:gd name="connsiteX8118" fmla="*/ 1271588 w 4126207"/>
              <a:gd name="connsiteY8118" fmla="*/ 139911 h 4072308"/>
              <a:gd name="connsiteX8119" fmla="*/ 1236727 w 4126207"/>
              <a:gd name="connsiteY8119" fmla="*/ 152579 h 4072308"/>
              <a:gd name="connsiteX8120" fmla="*/ 1165289 w 4126207"/>
              <a:gd name="connsiteY8120" fmla="*/ 181536 h 4072308"/>
              <a:gd name="connsiteX8121" fmla="*/ 1165360 w 4126207"/>
              <a:gd name="connsiteY8121" fmla="*/ 181356 h 4072308"/>
              <a:gd name="connsiteX8122" fmla="*/ 1105186 w 4126207"/>
              <a:gd name="connsiteY8122" fmla="*/ 209254 h 4072308"/>
              <a:gd name="connsiteX8123" fmla="*/ 1074706 w 4126207"/>
              <a:gd name="connsiteY8123" fmla="*/ 224209 h 4072308"/>
              <a:gd name="connsiteX8124" fmla="*/ 1044321 w 4126207"/>
              <a:gd name="connsiteY8124" fmla="*/ 240496 h 4072308"/>
              <a:gd name="connsiteX8125" fmla="*/ 982980 w 4126207"/>
              <a:gd name="connsiteY8125" fmla="*/ 274405 h 4072308"/>
              <a:gd name="connsiteX8126" fmla="*/ 922306 w 4126207"/>
              <a:gd name="connsiteY8126" fmla="*/ 311648 h 4072308"/>
              <a:gd name="connsiteX8127" fmla="*/ 862584 w 4126207"/>
              <a:gd name="connsiteY8127" fmla="*/ 351366 h 4072308"/>
              <a:gd name="connsiteX8128" fmla="*/ 804196 w 4126207"/>
              <a:gd name="connsiteY8128" fmla="*/ 392991 h 4072308"/>
              <a:gd name="connsiteX8129" fmla="*/ 747522 w 4126207"/>
              <a:gd name="connsiteY8129" fmla="*/ 436044 h 4072308"/>
              <a:gd name="connsiteX8130" fmla="*/ 693515 w 4126207"/>
              <a:gd name="connsiteY8130" fmla="*/ 480716 h 4072308"/>
              <a:gd name="connsiteX8131" fmla="*/ 694821 w 4126207"/>
              <a:gd name="connsiteY8131" fmla="*/ 476945 h 4072308"/>
              <a:gd name="connsiteX8132" fmla="*/ 694293 w 4126207"/>
              <a:gd name="connsiteY8132" fmla="*/ 477357 h 4072308"/>
              <a:gd name="connsiteX8133" fmla="*/ 693134 w 4126207"/>
              <a:gd name="connsiteY8133" fmla="*/ 480715 h 4072308"/>
              <a:gd name="connsiteX8134" fmla="*/ 566689 w 4126207"/>
              <a:gd name="connsiteY8134" fmla="*/ 601113 h 4072308"/>
              <a:gd name="connsiteX8135" fmla="*/ 453555 w 4126207"/>
              <a:gd name="connsiteY8135" fmla="*/ 729011 h 4072308"/>
              <a:gd name="connsiteX8136" fmla="*/ 451485 w 4126207"/>
              <a:gd name="connsiteY8136" fmla="*/ 731985 h 4072308"/>
              <a:gd name="connsiteX8137" fmla="*/ 213360 w 4126207"/>
              <a:gd name="connsiteY8137" fmla="*/ 1114700 h 4072308"/>
              <a:gd name="connsiteX8138" fmla="*/ 112776 w 4126207"/>
              <a:gd name="connsiteY8138" fmla="*/ 1362350 h 4072308"/>
              <a:gd name="connsiteX8139" fmla="*/ 104203 w 4126207"/>
              <a:gd name="connsiteY8139" fmla="*/ 1388258 h 4072308"/>
              <a:gd name="connsiteX8140" fmla="*/ 97726 w 4126207"/>
              <a:gd name="connsiteY8140" fmla="*/ 1411403 h 4072308"/>
              <a:gd name="connsiteX8141" fmla="*/ 88201 w 4126207"/>
              <a:gd name="connsiteY8141" fmla="*/ 1447503 h 4072308"/>
              <a:gd name="connsiteX8142" fmla="*/ 84391 w 4126207"/>
              <a:gd name="connsiteY8142" fmla="*/ 1468649 h 4072308"/>
              <a:gd name="connsiteX8143" fmla="*/ 86463 w 4126207"/>
              <a:gd name="connsiteY8143" fmla="*/ 1473513 h 4072308"/>
              <a:gd name="connsiteX8144" fmla="*/ 160306 w 4126207"/>
              <a:gd name="connsiteY8144" fmla="*/ 1264433 h 4072308"/>
              <a:gd name="connsiteX8145" fmla="*/ 181261 w 4126207"/>
              <a:gd name="connsiteY8145" fmla="*/ 1216808 h 4072308"/>
              <a:gd name="connsiteX8146" fmla="*/ 204025 w 4126207"/>
              <a:gd name="connsiteY8146" fmla="*/ 1169754 h 4072308"/>
              <a:gd name="connsiteX8147" fmla="*/ 227457 w 4126207"/>
              <a:gd name="connsiteY8147" fmla="*/ 1122129 h 4072308"/>
              <a:gd name="connsiteX8148" fmla="*/ 249576 w 4126207"/>
              <a:gd name="connsiteY8148" fmla="*/ 1081617 h 4072308"/>
              <a:gd name="connsiteX8149" fmla="*/ 252889 w 4126207"/>
              <a:gd name="connsiteY8149" fmla="*/ 1073837 h 4072308"/>
              <a:gd name="connsiteX8150" fmla="*/ 322231 w 4126207"/>
              <a:gd name="connsiteY8150" fmla="*/ 954489 h 4072308"/>
              <a:gd name="connsiteX8151" fmla="*/ 359759 w 4126207"/>
              <a:gd name="connsiteY8151" fmla="*/ 898768 h 4072308"/>
              <a:gd name="connsiteX8152" fmla="*/ 377952 w 4126207"/>
              <a:gd name="connsiteY8152" fmla="*/ 872669 h 4072308"/>
              <a:gd name="connsiteX8153" fmla="*/ 397288 w 4126207"/>
              <a:gd name="connsiteY8153" fmla="*/ 848666 h 4072308"/>
              <a:gd name="connsiteX8154" fmla="*/ 427291 w 4126207"/>
              <a:gd name="connsiteY8154" fmla="*/ 814257 h 4072308"/>
              <a:gd name="connsiteX8155" fmla="*/ 427697 w 4126207"/>
              <a:gd name="connsiteY8155" fmla="*/ 813785 h 4072308"/>
              <a:gd name="connsiteX8156" fmla="*/ 427387 w 4126207"/>
              <a:gd name="connsiteY8156" fmla="*/ 814114 h 4072308"/>
              <a:gd name="connsiteX8157" fmla="*/ 397288 w 4126207"/>
              <a:gd name="connsiteY8157" fmla="*/ 848666 h 4072308"/>
              <a:gd name="connsiteX8158" fmla="*/ 432721 w 4126207"/>
              <a:gd name="connsiteY8158" fmla="*/ 799612 h 4072308"/>
              <a:gd name="connsiteX8159" fmla="*/ 469011 w 4126207"/>
              <a:gd name="connsiteY8159" fmla="*/ 755416 h 4072308"/>
              <a:gd name="connsiteX8160" fmla="*/ 671608 w 4126207"/>
              <a:gd name="connsiteY8160" fmla="*/ 532817 h 4072308"/>
              <a:gd name="connsiteX8161" fmla="*/ 709041 w 4126207"/>
              <a:gd name="connsiteY8161" fmla="*/ 492242 h 4072308"/>
              <a:gd name="connsiteX8162" fmla="*/ 675513 w 4126207"/>
              <a:gd name="connsiteY8162" fmla="*/ 514434 h 4072308"/>
              <a:gd name="connsiteX8163" fmla="*/ 646938 w 4126207"/>
              <a:gd name="connsiteY8163" fmla="*/ 537008 h 4072308"/>
              <a:gd name="connsiteX8164" fmla="*/ 691706 w 4126207"/>
              <a:gd name="connsiteY8164" fmla="*/ 493193 h 4072308"/>
              <a:gd name="connsiteX8165" fmla="*/ 753333 w 4126207"/>
              <a:gd name="connsiteY8165" fmla="*/ 439567 h 4072308"/>
              <a:gd name="connsiteX8166" fmla="*/ 816769 w 4126207"/>
              <a:gd name="connsiteY8166" fmla="*/ 388610 h 4072308"/>
              <a:gd name="connsiteX8167" fmla="*/ 840010 w 4126207"/>
              <a:gd name="connsiteY8167" fmla="*/ 371083 h 4072308"/>
              <a:gd name="connsiteX8168" fmla="*/ 854774 w 4126207"/>
              <a:gd name="connsiteY8168" fmla="*/ 361558 h 4072308"/>
              <a:gd name="connsiteX8169" fmla="*/ 850583 w 4126207"/>
              <a:gd name="connsiteY8169" fmla="*/ 368796 h 4072308"/>
              <a:gd name="connsiteX8170" fmla="*/ 804196 w 4126207"/>
              <a:gd name="connsiteY8170" fmla="*/ 411754 h 4072308"/>
              <a:gd name="connsiteX8171" fmla="*/ 788385 w 4126207"/>
              <a:gd name="connsiteY8171" fmla="*/ 438139 h 4072308"/>
              <a:gd name="connsiteX8172" fmla="*/ 770287 w 4126207"/>
              <a:gd name="connsiteY8172" fmla="*/ 460522 h 4072308"/>
              <a:gd name="connsiteX8173" fmla="*/ 714928 w 4126207"/>
              <a:gd name="connsiteY8173" fmla="*/ 530227 h 4072308"/>
              <a:gd name="connsiteX8174" fmla="*/ 717807 w 4126207"/>
              <a:gd name="connsiteY8174" fmla="*/ 534790 h 4072308"/>
              <a:gd name="connsiteX8175" fmla="*/ 758095 w 4126207"/>
              <a:gd name="connsiteY8175" fmla="*/ 499386 h 4072308"/>
              <a:gd name="connsiteX8176" fmla="*/ 798101 w 4126207"/>
              <a:gd name="connsiteY8176" fmla="*/ 464906 h 4072308"/>
              <a:gd name="connsiteX8177" fmla="*/ 882587 w 4126207"/>
              <a:gd name="connsiteY8177" fmla="*/ 398230 h 4072308"/>
              <a:gd name="connsiteX8178" fmla="*/ 935451 w 4126207"/>
              <a:gd name="connsiteY8178" fmla="*/ 360892 h 4072308"/>
              <a:gd name="connsiteX8179" fmla="*/ 988886 w 4126207"/>
              <a:gd name="connsiteY8179" fmla="*/ 327078 h 4072308"/>
              <a:gd name="connsiteX8180" fmla="*/ 1015271 w 4126207"/>
              <a:gd name="connsiteY8180" fmla="*/ 310792 h 4072308"/>
              <a:gd name="connsiteX8181" fmla="*/ 1042226 w 4126207"/>
              <a:gd name="connsiteY8181" fmla="*/ 295741 h 4072308"/>
              <a:gd name="connsiteX8182" fmla="*/ 1095471 w 4126207"/>
              <a:gd name="connsiteY8182" fmla="*/ 266309 h 4072308"/>
              <a:gd name="connsiteX8183" fmla="*/ 1315308 w 4126207"/>
              <a:gd name="connsiteY8183" fmla="*/ 170203 h 4072308"/>
              <a:gd name="connsiteX8184" fmla="*/ 1315829 w 4126207"/>
              <a:gd name="connsiteY8184" fmla="*/ 170041 h 4072308"/>
              <a:gd name="connsiteX8185" fmla="*/ 1336637 w 4126207"/>
              <a:gd name="connsiteY8185" fmla="*/ 157583 h 4072308"/>
              <a:gd name="connsiteX8186" fmla="*/ 1463040 w 4126207"/>
              <a:gd name="connsiteY8186" fmla="*/ 105908 h 4072308"/>
              <a:gd name="connsiteX8187" fmla="*/ 1463612 w 4126207"/>
              <a:gd name="connsiteY8187" fmla="*/ 104479 h 4072308"/>
              <a:gd name="connsiteX8188" fmla="*/ 1548684 w 4126207"/>
              <a:gd name="connsiteY8188" fmla="*/ 83493 h 4072308"/>
              <a:gd name="connsiteX8189" fmla="*/ 1548480 w 4126207"/>
              <a:gd name="connsiteY8189" fmla="*/ 83524 h 4072308"/>
              <a:gd name="connsiteX8190" fmla="*/ 1462755 w 4126207"/>
              <a:gd name="connsiteY8190" fmla="*/ 104671 h 4072308"/>
              <a:gd name="connsiteX8191" fmla="*/ 1466458 w 4126207"/>
              <a:gd name="connsiteY8191" fmla="*/ 94657 h 4072308"/>
              <a:gd name="connsiteX8192" fmla="*/ 1496339 w 4126207"/>
              <a:gd name="connsiteY8192" fmla="*/ 77614 h 4072308"/>
              <a:gd name="connsiteX8193" fmla="*/ 1476752 w 4126207"/>
              <a:gd name="connsiteY8193" fmla="*/ 82162 h 4072308"/>
              <a:gd name="connsiteX8194" fmla="*/ 1454182 w 4126207"/>
              <a:gd name="connsiteY8194" fmla="*/ 83810 h 4072308"/>
              <a:gd name="connsiteX8195" fmla="*/ 1529715 w 4126207"/>
              <a:gd name="connsiteY8195" fmla="*/ 55710 h 4072308"/>
              <a:gd name="connsiteX8196" fmla="*/ 1574292 w 4126207"/>
              <a:gd name="connsiteY8196" fmla="*/ 37328 h 4072308"/>
              <a:gd name="connsiteX8197" fmla="*/ 1606963 w 4126207"/>
              <a:gd name="connsiteY8197" fmla="*/ 29898 h 4072308"/>
              <a:gd name="connsiteX8198" fmla="*/ 1623917 w 4126207"/>
              <a:gd name="connsiteY8198" fmla="*/ 25993 h 4072308"/>
              <a:gd name="connsiteX8199" fmla="*/ 1640110 w 4126207"/>
              <a:gd name="connsiteY8199" fmla="*/ 23231 h 4072308"/>
              <a:gd name="connsiteX8200" fmla="*/ 1676210 w 4126207"/>
              <a:gd name="connsiteY8200" fmla="*/ 20658 h 4072308"/>
              <a:gd name="connsiteX8201" fmla="*/ 1674781 w 4126207"/>
              <a:gd name="connsiteY8201" fmla="*/ 31803 h 4072308"/>
              <a:gd name="connsiteX8202" fmla="*/ 1732693 w 4126207"/>
              <a:gd name="connsiteY8202" fmla="*/ 26469 h 4072308"/>
              <a:gd name="connsiteX8203" fmla="*/ 1789176 w 4126207"/>
              <a:gd name="connsiteY8203" fmla="*/ 20468 h 4072308"/>
              <a:gd name="connsiteX8204" fmla="*/ 1903476 w 4126207"/>
              <a:gd name="connsiteY8204" fmla="*/ 2180 h 4072308"/>
              <a:gd name="connsiteX8205" fmla="*/ 1879128 w 4126207"/>
              <a:gd name="connsiteY8205" fmla="*/ 0 h 4072308"/>
              <a:gd name="connsiteX8206" fmla="*/ 1904143 w 4126207"/>
              <a:gd name="connsiteY8206" fmla="*/ 1990 h 4072308"/>
              <a:gd name="connsiteX8207" fmla="*/ 1789843 w 4126207"/>
              <a:gd name="connsiteY8207" fmla="*/ 20277 h 4072308"/>
              <a:gd name="connsiteX8208" fmla="*/ 1733360 w 4126207"/>
              <a:gd name="connsiteY8208" fmla="*/ 26279 h 4072308"/>
              <a:gd name="connsiteX8209" fmla="*/ 1675448 w 4126207"/>
              <a:gd name="connsiteY8209" fmla="*/ 31611 h 4072308"/>
              <a:gd name="connsiteX8210" fmla="*/ 1676877 w 4126207"/>
              <a:gd name="connsiteY8210" fmla="*/ 20467 h 4072308"/>
              <a:gd name="connsiteX8211" fmla="*/ 1819752 w 4126207"/>
              <a:gd name="connsiteY8211" fmla="*/ 2941 h 4072308"/>
              <a:gd name="connsiteX8212" fmla="*/ 1879128 w 4126207"/>
              <a:gd name="connsiteY8212" fmla="*/ 0 h 407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Lst>
            <a:rect l="l" t="t" r="r" b="b"/>
            <a:pathLst>
              <a:path w="4126207" h="4072308">
                <a:moveTo>
                  <a:pt x="2168236" y="4028672"/>
                </a:moveTo>
                <a:lnTo>
                  <a:pt x="2156419" y="4030873"/>
                </a:lnTo>
                <a:cubicBezTo>
                  <a:pt x="2150193" y="4031986"/>
                  <a:pt x="2144150" y="4033101"/>
                  <a:pt x="2140107" y="4034131"/>
                </a:cubicBezTo>
                <a:lnTo>
                  <a:pt x="2136121" y="4036665"/>
                </a:lnTo>
                <a:lnTo>
                  <a:pt x="2141862" y="4033844"/>
                </a:lnTo>
                <a:cubicBezTo>
                  <a:pt x="2147093" y="4032660"/>
                  <a:pt x="2154597" y="4031350"/>
                  <a:pt x="2161664" y="4030064"/>
                </a:cubicBezTo>
                <a:close/>
                <a:moveTo>
                  <a:pt x="2181282" y="4024988"/>
                </a:moveTo>
                <a:lnTo>
                  <a:pt x="2174832" y="4027275"/>
                </a:lnTo>
                <a:lnTo>
                  <a:pt x="2178840" y="4026427"/>
                </a:lnTo>
                <a:close/>
                <a:moveTo>
                  <a:pt x="1832348" y="4002362"/>
                </a:moveTo>
                <a:cubicBezTo>
                  <a:pt x="1828347" y="4002436"/>
                  <a:pt x="1825657" y="4002644"/>
                  <a:pt x="1823847" y="4002942"/>
                </a:cubicBezTo>
                <a:lnTo>
                  <a:pt x="1821829" y="4004300"/>
                </a:lnTo>
                <a:lnTo>
                  <a:pt x="1824062" y="4003013"/>
                </a:lnTo>
                <a:cubicBezTo>
                  <a:pt x="1827848" y="4002442"/>
                  <a:pt x="1834992" y="4002204"/>
                  <a:pt x="1848422" y="4002584"/>
                </a:cubicBezTo>
                <a:lnTo>
                  <a:pt x="1851450" y="4002679"/>
                </a:lnTo>
                <a:lnTo>
                  <a:pt x="1848707" y="4002585"/>
                </a:lnTo>
                <a:cubicBezTo>
                  <a:pt x="1841659" y="4002347"/>
                  <a:pt x="1836348" y="4002287"/>
                  <a:pt x="1832348" y="4002362"/>
                </a:cubicBezTo>
                <a:close/>
                <a:moveTo>
                  <a:pt x="1764949" y="3969247"/>
                </a:moveTo>
                <a:lnTo>
                  <a:pt x="1764709" y="3969783"/>
                </a:lnTo>
                <a:cubicBezTo>
                  <a:pt x="1768793" y="3971366"/>
                  <a:pt x="1781319" y="3973581"/>
                  <a:pt x="1797273" y="3976105"/>
                </a:cubicBezTo>
                <a:cubicBezTo>
                  <a:pt x="1805274" y="3977343"/>
                  <a:pt x="1814132" y="3978676"/>
                  <a:pt x="1823181" y="3979819"/>
                </a:cubicBezTo>
                <a:lnTo>
                  <a:pt x="1850518" y="3982582"/>
                </a:lnTo>
                <a:cubicBezTo>
                  <a:pt x="1868329" y="3984296"/>
                  <a:pt x="1884522" y="3986011"/>
                  <a:pt x="1893952" y="3987440"/>
                </a:cubicBezTo>
                <a:cubicBezTo>
                  <a:pt x="1912325" y="3990573"/>
                  <a:pt x="1931118" y="3990278"/>
                  <a:pt x="1949387" y="3986582"/>
                </a:cubicBezTo>
                <a:lnTo>
                  <a:pt x="1956575" y="3986275"/>
                </a:lnTo>
                <a:lnTo>
                  <a:pt x="1949387" y="3986391"/>
                </a:lnTo>
                <a:cubicBezTo>
                  <a:pt x="1931118" y="3990087"/>
                  <a:pt x="1912325" y="3990382"/>
                  <a:pt x="1893952" y="3987249"/>
                </a:cubicBezTo>
                <a:cubicBezTo>
                  <a:pt x="1884427" y="3985820"/>
                  <a:pt x="1868329" y="3984105"/>
                  <a:pt x="1850518" y="3982391"/>
                </a:cubicBezTo>
                <a:lnTo>
                  <a:pt x="1823181" y="3979629"/>
                </a:lnTo>
                <a:cubicBezTo>
                  <a:pt x="1814132" y="3978486"/>
                  <a:pt x="1805274" y="3977152"/>
                  <a:pt x="1797273" y="3975914"/>
                </a:cubicBezTo>
                <a:cubicBezTo>
                  <a:pt x="1789296" y="3974557"/>
                  <a:pt x="1782176" y="3973289"/>
                  <a:pt x="1776540" y="3972153"/>
                </a:cubicBezTo>
                <a:close/>
                <a:moveTo>
                  <a:pt x="2113543" y="3923770"/>
                </a:moveTo>
                <a:lnTo>
                  <a:pt x="2102442" y="3925681"/>
                </a:lnTo>
                <a:cubicBezTo>
                  <a:pt x="2096104" y="3926462"/>
                  <a:pt x="2087000" y="3927385"/>
                  <a:pt x="2074546" y="3928480"/>
                </a:cubicBezTo>
                <a:cubicBezTo>
                  <a:pt x="2072308" y="3928480"/>
                  <a:pt x="2071593" y="3928861"/>
                  <a:pt x="2072034" y="3929290"/>
                </a:cubicBezTo>
                <a:lnTo>
                  <a:pt x="2072590" y="3929428"/>
                </a:lnTo>
                <a:lnTo>
                  <a:pt x="2074545" y="3928576"/>
                </a:lnTo>
                <a:cubicBezTo>
                  <a:pt x="2099453" y="3926433"/>
                  <a:pt x="2110961" y="3924957"/>
                  <a:pt x="2113742" y="3923912"/>
                </a:cubicBezTo>
                <a:close/>
                <a:moveTo>
                  <a:pt x="1948580" y="3915319"/>
                </a:moveTo>
                <a:lnTo>
                  <a:pt x="1977105" y="3917812"/>
                </a:lnTo>
                <a:cubicBezTo>
                  <a:pt x="1990059" y="3920098"/>
                  <a:pt x="1968342" y="3921241"/>
                  <a:pt x="1949101" y="3921050"/>
                </a:cubicBezTo>
                <a:lnTo>
                  <a:pt x="1922336" y="3921050"/>
                </a:lnTo>
                <a:lnTo>
                  <a:pt x="1903286" y="3920479"/>
                </a:lnTo>
                <a:cubicBezTo>
                  <a:pt x="1896923" y="3920136"/>
                  <a:pt x="1890551" y="3920393"/>
                  <a:pt x="1884236" y="3921241"/>
                </a:cubicBezTo>
                <a:cubicBezTo>
                  <a:pt x="1878045" y="3922384"/>
                  <a:pt x="1882807" y="3924861"/>
                  <a:pt x="1885570" y="3927242"/>
                </a:cubicBezTo>
                <a:cubicBezTo>
                  <a:pt x="1890142" y="3931147"/>
                  <a:pt x="1883379" y="3932861"/>
                  <a:pt x="1862710" y="3932767"/>
                </a:cubicBezTo>
                <a:lnTo>
                  <a:pt x="1822018" y="3931094"/>
                </a:lnTo>
                <a:lnTo>
                  <a:pt x="1822514" y="3931147"/>
                </a:lnTo>
                <a:cubicBezTo>
                  <a:pt x="1840135" y="3932480"/>
                  <a:pt x="1853947" y="3932766"/>
                  <a:pt x="1864234" y="3932861"/>
                </a:cubicBezTo>
                <a:cubicBezTo>
                  <a:pt x="1884903" y="3932861"/>
                  <a:pt x="1891666" y="3931242"/>
                  <a:pt x="1887094" y="3927337"/>
                </a:cubicBezTo>
                <a:cubicBezTo>
                  <a:pt x="1884332" y="3924956"/>
                  <a:pt x="1879569" y="3922479"/>
                  <a:pt x="1885760" y="3921336"/>
                </a:cubicBezTo>
                <a:cubicBezTo>
                  <a:pt x="1892075" y="3920488"/>
                  <a:pt x="1898448" y="3920231"/>
                  <a:pt x="1904810" y="3920574"/>
                </a:cubicBezTo>
                <a:lnTo>
                  <a:pt x="1923860" y="3921145"/>
                </a:lnTo>
                <a:lnTo>
                  <a:pt x="1950625" y="3921145"/>
                </a:lnTo>
                <a:cubicBezTo>
                  <a:pt x="1969675" y="3921145"/>
                  <a:pt x="1991583" y="3920193"/>
                  <a:pt x="1978629" y="3917907"/>
                </a:cubicBezTo>
                <a:cubicBezTo>
                  <a:pt x="1968876" y="3916507"/>
                  <a:pt x="1959046" y="3915649"/>
                  <a:pt x="1949197" y="3915335"/>
                </a:cubicBezTo>
                <a:close/>
                <a:moveTo>
                  <a:pt x="2579174" y="3908678"/>
                </a:moveTo>
                <a:lnTo>
                  <a:pt x="2575584" y="3911561"/>
                </a:lnTo>
                <a:cubicBezTo>
                  <a:pt x="2570202" y="3914407"/>
                  <a:pt x="2559939" y="3918431"/>
                  <a:pt x="2546985" y="3923146"/>
                </a:cubicBezTo>
                <a:cubicBezTo>
                  <a:pt x="2540508" y="3925432"/>
                  <a:pt x="2533364" y="3928099"/>
                  <a:pt x="2525840" y="3930575"/>
                </a:cubicBezTo>
                <a:lnTo>
                  <a:pt x="2502027" y="3937433"/>
                </a:lnTo>
                <a:lnTo>
                  <a:pt x="2454402" y="3950768"/>
                </a:lnTo>
                <a:lnTo>
                  <a:pt x="2429351" y="3957817"/>
                </a:lnTo>
                <a:lnTo>
                  <a:pt x="2409063" y="3963056"/>
                </a:lnTo>
                <a:cubicBezTo>
                  <a:pt x="2396966" y="3966294"/>
                  <a:pt x="2387536" y="3969151"/>
                  <a:pt x="2379345" y="3971819"/>
                </a:cubicBezTo>
                <a:cubicBezTo>
                  <a:pt x="2362962" y="3977153"/>
                  <a:pt x="2351723" y="3981344"/>
                  <a:pt x="2334958" y="3986868"/>
                </a:cubicBezTo>
                <a:cubicBezTo>
                  <a:pt x="2332577" y="3987618"/>
                  <a:pt x="2331468" y="3988117"/>
                  <a:pt x="2331402" y="3988409"/>
                </a:cubicBezTo>
                <a:lnTo>
                  <a:pt x="2333880" y="3988688"/>
                </a:lnTo>
                <a:lnTo>
                  <a:pt x="2336101" y="3987725"/>
                </a:lnTo>
                <a:cubicBezTo>
                  <a:pt x="2352866" y="3982200"/>
                  <a:pt x="2364105" y="3978010"/>
                  <a:pt x="2380488" y="3972675"/>
                </a:cubicBezTo>
                <a:cubicBezTo>
                  <a:pt x="2388680" y="3970009"/>
                  <a:pt x="2398109" y="3967151"/>
                  <a:pt x="2410206" y="3963913"/>
                </a:cubicBezTo>
                <a:lnTo>
                  <a:pt x="2430494" y="3958674"/>
                </a:lnTo>
                <a:lnTo>
                  <a:pt x="2455545" y="3951625"/>
                </a:lnTo>
                <a:lnTo>
                  <a:pt x="2503170" y="3938290"/>
                </a:lnTo>
                <a:lnTo>
                  <a:pt x="2526983" y="3931433"/>
                </a:lnTo>
                <a:cubicBezTo>
                  <a:pt x="2534507" y="3928956"/>
                  <a:pt x="2541651" y="3926289"/>
                  <a:pt x="2548128" y="3924003"/>
                </a:cubicBezTo>
                <a:cubicBezTo>
                  <a:pt x="2567559" y="3916931"/>
                  <a:pt x="2580936" y="3911412"/>
                  <a:pt x="2580864" y="3909095"/>
                </a:cubicBezTo>
                <a:close/>
                <a:moveTo>
                  <a:pt x="2215816" y="3907140"/>
                </a:moveTo>
                <a:lnTo>
                  <a:pt x="2225323" y="3907855"/>
                </a:lnTo>
                <a:lnTo>
                  <a:pt x="2225213" y="3907826"/>
                </a:lnTo>
                <a:close/>
                <a:moveTo>
                  <a:pt x="2624229" y="3906198"/>
                </a:moveTo>
                <a:lnTo>
                  <a:pt x="2623947" y="3906286"/>
                </a:lnTo>
                <a:cubicBezTo>
                  <a:pt x="2590076" y="3915850"/>
                  <a:pt x="2556882" y="3927689"/>
                  <a:pt x="2524601" y="3941719"/>
                </a:cubicBezTo>
                <a:lnTo>
                  <a:pt x="2524957" y="3941688"/>
                </a:lnTo>
                <a:lnTo>
                  <a:pt x="2623948" y="3906287"/>
                </a:lnTo>
                <a:close/>
                <a:moveTo>
                  <a:pt x="1951459" y="3901502"/>
                </a:moveTo>
                <a:lnTo>
                  <a:pt x="1959983" y="3903417"/>
                </a:lnTo>
                <a:lnTo>
                  <a:pt x="1986819" y="3904982"/>
                </a:lnTo>
                <a:lnTo>
                  <a:pt x="1986789" y="3904974"/>
                </a:lnTo>
                <a:lnTo>
                  <a:pt x="1960222" y="3903418"/>
                </a:lnTo>
                <a:lnTo>
                  <a:pt x="1951613" y="3901510"/>
                </a:lnTo>
                <a:close/>
                <a:moveTo>
                  <a:pt x="2368505" y="3900874"/>
                </a:moveTo>
                <a:lnTo>
                  <a:pt x="2364127" y="3904679"/>
                </a:lnTo>
                <a:cubicBezTo>
                  <a:pt x="2361546" y="3906209"/>
                  <a:pt x="2358581" y="3907835"/>
                  <a:pt x="2357343" y="3909144"/>
                </a:cubicBezTo>
                <a:cubicBezTo>
                  <a:pt x="2346808" y="3914030"/>
                  <a:pt x="2335750" y="3917707"/>
                  <a:pt x="2324387" y="3920098"/>
                </a:cubicBezTo>
                <a:cubicBezTo>
                  <a:pt x="2313280" y="3921974"/>
                  <a:pt x="2302441" y="3925174"/>
                  <a:pt x="2292097" y="3929623"/>
                </a:cubicBezTo>
                <a:cubicBezTo>
                  <a:pt x="2259426" y="3934195"/>
                  <a:pt x="2234471" y="3939148"/>
                  <a:pt x="2214373" y="3941815"/>
                </a:cubicBezTo>
                <a:cubicBezTo>
                  <a:pt x="2194275" y="3944482"/>
                  <a:pt x="2179225" y="3947339"/>
                  <a:pt x="2166748" y="3950006"/>
                </a:cubicBezTo>
                <a:cubicBezTo>
                  <a:pt x="2154270" y="3952673"/>
                  <a:pt x="2143697" y="3955245"/>
                  <a:pt x="2133125" y="3957816"/>
                </a:cubicBezTo>
                <a:cubicBezTo>
                  <a:pt x="2122552" y="3960388"/>
                  <a:pt x="2111693" y="3962103"/>
                  <a:pt x="2097977" y="3964199"/>
                </a:cubicBezTo>
                <a:cubicBezTo>
                  <a:pt x="2093858" y="3964771"/>
                  <a:pt x="2091304" y="3965354"/>
                  <a:pt x="2090466" y="3965885"/>
                </a:cubicBezTo>
                <a:lnTo>
                  <a:pt x="2090595" y="3965949"/>
                </a:lnTo>
                <a:lnTo>
                  <a:pt x="2097119" y="3964484"/>
                </a:lnTo>
                <a:cubicBezTo>
                  <a:pt x="2110835" y="3962389"/>
                  <a:pt x="2121694" y="3960674"/>
                  <a:pt x="2132267" y="3958103"/>
                </a:cubicBezTo>
                <a:cubicBezTo>
                  <a:pt x="2142839" y="3955531"/>
                  <a:pt x="2153126" y="3952959"/>
                  <a:pt x="2165890" y="3950292"/>
                </a:cubicBezTo>
                <a:cubicBezTo>
                  <a:pt x="2178653" y="3947625"/>
                  <a:pt x="2193608" y="3944958"/>
                  <a:pt x="2213515" y="3942101"/>
                </a:cubicBezTo>
                <a:cubicBezTo>
                  <a:pt x="2233422" y="3939243"/>
                  <a:pt x="2258568" y="3934481"/>
                  <a:pt x="2291239" y="3929908"/>
                </a:cubicBezTo>
                <a:cubicBezTo>
                  <a:pt x="2303612" y="3927651"/>
                  <a:pt x="2316204" y="3926822"/>
                  <a:pt x="2328767" y="3927432"/>
                </a:cubicBezTo>
                <a:cubicBezTo>
                  <a:pt x="2331053" y="3928289"/>
                  <a:pt x="2328291" y="3930099"/>
                  <a:pt x="2335435" y="3929908"/>
                </a:cubicBezTo>
                <a:cubicBezTo>
                  <a:pt x="2357723" y="3929242"/>
                  <a:pt x="2363533" y="3934004"/>
                  <a:pt x="2417921" y="3924003"/>
                </a:cubicBezTo>
                <a:lnTo>
                  <a:pt x="2418525" y="3923851"/>
                </a:lnTo>
                <a:lnTo>
                  <a:pt x="2386080" y="3928661"/>
                </a:lnTo>
                <a:cubicBezTo>
                  <a:pt x="2360456" y="3931505"/>
                  <a:pt x="2353009" y="3929219"/>
                  <a:pt x="2336292" y="3929719"/>
                </a:cubicBezTo>
                <a:cubicBezTo>
                  <a:pt x="2329149" y="3929719"/>
                  <a:pt x="2331911" y="3928099"/>
                  <a:pt x="2329625" y="3927242"/>
                </a:cubicBezTo>
                <a:cubicBezTo>
                  <a:pt x="2317061" y="3926632"/>
                  <a:pt x="2304469" y="3927461"/>
                  <a:pt x="2292096" y="3929719"/>
                </a:cubicBezTo>
                <a:cubicBezTo>
                  <a:pt x="2302440" y="3925270"/>
                  <a:pt x="2313280" y="3922070"/>
                  <a:pt x="2324386" y="3920194"/>
                </a:cubicBezTo>
                <a:cubicBezTo>
                  <a:pt x="2335749" y="3917802"/>
                  <a:pt x="2346808" y="3914126"/>
                  <a:pt x="2357343" y="3909240"/>
                </a:cubicBezTo>
                <a:cubicBezTo>
                  <a:pt x="2359819" y="3906621"/>
                  <a:pt x="2369201" y="3902739"/>
                  <a:pt x="2368606" y="3900882"/>
                </a:cubicBezTo>
                <a:close/>
                <a:moveTo>
                  <a:pt x="2221822" y="3899920"/>
                </a:moveTo>
                <a:lnTo>
                  <a:pt x="2213640" y="3901116"/>
                </a:lnTo>
                <a:cubicBezTo>
                  <a:pt x="2206312" y="3902119"/>
                  <a:pt x="2197870" y="3903191"/>
                  <a:pt x="2188083" y="3904286"/>
                </a:cubicBezTo>
                <a:lnTo>
                  <a:pt x="2188374" y="3904334"/>
                </a:lnTo>
                <a:lnTo>
                  <a:pt x="2212710" y="3901301"/>
                </a:lnTo>
                <a:close/>
                <a:moveTo>
                  <a:pt x="1890903" y="3894856"/>
                </a:moveTo>
                <a:lnTo>
                  <a:pt x="1891663" y="3894967"/>
                </a:lnTo>
                <a:lnTo>
                  <a:pt x="1891544" y="3894856"/>
                </a:lnTo>
                <a:close/>
                <a:moveTo>
                  <a:pt x="2669389" y="3892248"/>
                </a:moveTo>
                <a:lnTo>
                  <a:pt x="2661790" y="3894441"/>
                </a:lnTo>
                <a:lnTo>
                  <a:pt x="2656498" y="3896097"/>
                </a:lnTo>
                <a:close/>
                <a:moveTo>
                  <a:pt x="1852652" y="3891977"/>
                </a:moveTo>
                <a:lnTo>
                  <a:pt x="1852705" y="3891987"/>
                </a:lnTo>
                <a:lnTo>
                  <a:pt x="1891534" y="3894847"/>
                </a:lnTo>
                <a:lnTo>
                  <a:pt x="1891527" y="3894840"/>
                </a:lnTo>
                <a:close/>
                <a:moveTo>
                  <a:pt x="1831699" y="3888026"/>
                </a:moveTo>
                <a:lnTo>
                  <a:pt x="1831699" y="3888027"/>
                </a:lnTo>
                <a:lnTo>
                  <a:pt x="1831997" y="3888921"/>
                </a:lnTo>
                <a:close/>
                <a:moveTo>
                  <a:pt x="2692983" y="3885941"/>
                </a:moveTo>
                <a:cubicBezTo>
                  <a:pt x="2689735" y="3886612"/>
                  <a:pt x="2685162" y="3887772"/>
                  <a:pt x="2679789" y="3889247"/>
                </a:cubicBezTo>
                <a:lnTo>
                  <a:pt x="2675812" y="3890395"/>
                </a:lnTo>
                <a:lnTo>
                  <a:pt x="2692983" y="3885941"/>
                </a:lnTo>
                <a:lnTo>
                  <a:pt x="2697669" y="3886285"/>
                </a:lnTo>
                <a:lnTo>
                  <a:pt x="2697671" y="3886284"/>
                </a:lnTo>
                <a:cubicBezTo>
                  <a:pt x="2699290" y="3885022"/>
                  <a:pt x="2697314" y="3885046"/>
                  <a:pt x="2692983" y="3885941"/>
                </a:cubicBezTo>
                <a:close/>
                <a:moveTo>
                  <a:pt x="1800329" y="3884795"/>
                </a:moveTo>
                <a:lnTo>
                  <a:pt x="1801590" y="3885018"/>
                </a:lnTo>
                <a:lnTo>
                  <a:pt x="1810982" y="3886224"/>
                </a:lnTo>
                <a:close/>
                <a:moveTo>
                  <a:pt x="1833009" y="3880181"/>
                </a:moveTo>
                <a:lnTo>
                  <a:pt x="1834230" y="3880759"/>
                </a:lnTo>
                <a:cubicBezTo>
                  <a:pt x="1834325" y="3881664"/>
                  <a:pt x="1832682" y="3882569"/>
                  <a:pt x="1831622" y="3883534"/>
                </a:cubicBezTo>
                <a:lnTo>
                  <a:pt x="1832392" y="3886235"/>
                </a:lnTo>
                <a:lnTo>
                  <a:pt x="1832420" y="3886189"/>
                </a:lnTo>
                <a:lnTo>
                  <a:pt x="1832506" y="3886197"/>
                </a:lnTo>
                <a:lnTo>
                  <a:pt x="1831753" y="3883510"/>
                </a:lnTo>
                <a:cubicBezTo>
                  <a:pt x="1832825" y="3882569"/>
                  <a:pt x="1834468" y="3881664"/>
                  <a:pt x="1834325" y="3880664"/>
                </a:cubicBezTo>
                <a:lnTo>
                  <a:pt x="1833369" y="3880204"/>
                </a:lnTo>
                <a:close/>
                <a:moveTo>
                  <a:pt x="2591504" y="3874549"/>
                </a:moveTo>
                <a:lnTo>
                  <a:pt x="2591847" y="3875878"/>
                </a:lnTo>
                <a:cubicBezTo>
                  <a:pt x="2590585" y="3877807"/>
                  <a:pt x="2586800" y="3880474"/>
                  <a:pt x="2584990" y="3882569"/>
                </a:cubicBezTo>
                <a:cubicBezTo>
                  <a:pt x="2578989" y="3889713"/>
                  <a:pt x="2559915" y="3900286"/>
                  <a:pt x="2563050" y="3904845"/>
                </a:cubicBezTo>
                <a:lnTo>
                  <a:pt x="2564474" y="3905110"/>
                </a:lnTo>
                <a:lnTo>
                  <a:pt x="2567154" y="3899488"/>
                </a:lnTo>
                <a:cubicBezTo>
                  <a:pt x="2572322" y="3894475"/>
                  <a:pt x="2582132" y="3888189"/>
                  <a:pt x="2586133" y="3883426"/>
                </a:cubicBezTo>
                <a:cubicBezTo>
                  <a:pt x="2588847" y="3880283"/>
                  <a:pt x="2596009" y="3875854"/>
                  <a:pt x="2592428" y="3874559"/>
                </a:cubicBezTo>
                <a:close/>
                <a:moveTo>
                  <a:pt x="1316178" y="3871377"/>
                </a:moveTo>
                <a:lnTo>
                  <a:pt x="1362932" y="3889237"/>
                </a:lnTo>
                <a:lnTo>
                  <a:pt x="1386237" y="3899774"/>
                </a:lnTo>
                <a:lnTo>
                  <a:pt x="1387793" y="3900001"/>
                </a:lnTo>
                <a:cubicBezTo>
                  <a:pt x="1380106" y="3895038"/>
                  <a:pt x="1371734" y="3891247"/>
                  <a:pt x="1362932" y="3888761"/>
                </a:cubicBezTo>
                <a:lnTo>
                  <a:pt x="1316280" y="3871406"/>
                </a:lnTo>
                <a:close/>
                <a:moveTo>
                  <a:pt x="1494785" y="3869209"/>
                </a:moveTo>
                <a:lnTo>
                  <a:pt x="1502999" y="3874610"/>
                </a:lnTo>
                <a:lnTo>
                  <a:pt x="1503038" y="3874630"/>
                </a:lnTo>
                <a:close/>
                <a:moveTo>
                  <a:pt x="1490187" y="3866186"/>
                </a:moveTo>
                <a:lnTo>
                  <a:pt x="1490481" y="3866379"/>
                </a:lnTo>
                <a:lnTo>
                  <a:pt x="1525460" y="3875610"/>
                </a:lnTo>
                <a:close/>
                <a:moveTo>
                  <a:pt x="2585279" y="3861187"/>
                </a:moveTo>
                <a:lnTo>
                  <a:pt x="2582585" y="3864353"/>
                </a:lnTo>
                <a:cubicBezTo>
                  <a:pt x="2578406" y="3867961"/>
                  <a:pt x="2571347" y="3872412"/>
                  <a:pt x="2575352" y="3873629"/>
                </a:cubicBezTo>
                <a:lnTo>
                  <a:pt x="2576161" y="3873628"/>
                </a:lnTo>
                <a:lnTo>
                  <a:pt x="2575661" y="3872342"/>
                </a:lnTo>
                <a:cubicBezTo>
                  <a:pt x="2577483" y="3869422"/>
                  <a:pt x="2585721" y="3864627"/>
                  <a:pt x="2586430" y="3862035"/>
                </a:cubicBezTo>
                <a:close/>
                <a:moveTo>
                  <a:pt x="2479210" y="3850366"/>
                </a:moveTo>
                <a:cubicBezTo>
                  <a:pt x="2471962" y="3850491"/>
                  <a:pt x="2455648" y="3853057"/>
                  <a:pt x="2441090" y="3855135"/>
                </a:cubicBezTo>
                <a:lnTo>
                  <a:pt x="2422101" y="3857497"/>
                </a:lnTo>
                <a:lnTo>
                  <a:pt x="2422112" y="3857519"/>
                </a:lnTo>
                <a:cubicBezTo>
                  <a:pt x="2432209" y="3856662"/>
                  <a:pt x="2449473" y="3853852"/>
                  <a:pt x="2463082" y="3852018"/>
                </a:cubicBezTo>
                <a:lnTo>
                  <a:pt x="2479233" y="3850383"/>
                </a:lnTo>
                <a:close/>
                <a:moveTo>
                  <a:pt x="2428275" y="3850154"/>
                </a:moveTo>
                <a:cubicBezTo>
                  <a:pt x="2420303" y="3851261"/>
                  <a:pt x="2401128" y="3855286"/>
                  <a:pt x="2383822" y="3857804"/>
                </a:cubicBezTo>
                <a:cubicBezTo>
                  <a:pt x="2372844" y="3859638"/>
                  <a:pt x="2363385" y="3861328"/>
                  <a:pt x="2355436" y="3862872"/>
                </a:cubicBezTo>
                <a:lnTo>
                  <a:pt x="2346641" y="3864776"/>
                </a:lnTo>
                <a:lnTo>
                  <a:pt x="2345027" y="3865076"/>
                </a:lnTo>
                <a:lnTo>
                  <a:pt x="2344226" y="3865299"/>
                </a:lnTo>
                <a:lnTo>
                  <a:pt x="2336114" y="3867056"/>
                </a:lnTo>
                <a:cubicBezTo>
                  <a:pt x="2326243" y="3869544"/>
                  <a:pt x="2322386" y="3871425"/>
                  <a:pt x="2324481" y="3872663"/>
                </a:cubicBezTo>
                <a:cubicBezTo>
                  <a:pt x="2304765" y="3875425"/>
                  <a:pt x="2284953" y="3876949"/>
                  <a:pt x="2265236" y="3879045"/>
                </a:cubicBezTo>
                <a:cubicBezTo>
                  <a:pt x="2264284" y="3877902"/>
                  <a:pt x="2260402" y="3877259"/>
                  <a:pt x="2254425" y="3876974"/>
                </a:cubicBezTo>
                <a:lnTo>
                  <a:pt x="2241950" y="3877012"/>
                </a:lnTo>
                <a:lnTo>
                  <a:pt x="2239656" y="3877343"/>
                </a:lnTo>
                <a:lnTo>
                  <a:pt x="2254901" y="3877366"/>
                </a:lnTo>
                <a:lnTo>
                  <a:pt x="2264763" y="3879158"/>
                </a:lnTo>
                <a:lnTo>
                  <a:pt x="2265617" y="3879045"/>
                </a:lnTo>
                <a:cubicBezTo>
                  <a:pt x="2285333" y="3876949"/>
                  <a:pt x="2305145" y="3875426"/>
                  <a:pt x="2324862" y="3872663"/>
                </a:cubicBezTo>
                <a:lnTo>
                  <a:pt x="2324863" y="3872663"/>
                </a:lnTo>
                <a:lnTo>
                  <a:pt x="2326192" y="3870328"/>
                </a:lnTo>
                <a:lnTo>
                  <a:pt x="2344226" y="3865299"/>
                </a:lnTo>
                <a:lnTo>
                  <a:pt x="2346641" y="3864776"/>
                </a:lnTo>
                <a:lnTo>
                  <a:pt x="2384204" y="3857804"/>
                </a:lnTo>
                <a:cubicBezTo>
                  <a:pt x="2399587" y="3855566"/>
                  <a:pt x="2416446" y="3852137"/>
                  <a:pt x="2425601" y="3850625"/>
                </a:cubicBezTo>
                <a:lnTo>
                  <a:pt x="2431957" y="3850212"/>
                </a:lnTo>
                <a:lnTo>
                  <a:pt x="2432029" y="3850183"/>
                </a:lnTo>
                <a:cubicBezTo>
                  <a:pt x="2432345" y="3849740"/>
                  <a:pt x="2430932" y="3849785"/>
                  <a:pt x="2428275" y="3850154"/>
                </a:cubicBezTo>
                <a:close/>
                <a:moveTo>
                  <a:pt x="2539080" y="3837707"/>
                </a:moveTo>
                <a:lnTo>
                  <a:pt x="2539079" y="3837707"/>
                </a:lnTo>
                <a:lnTo>
                  <a:pt x="2510504" y="3845612"/>
                </a:lnTo>
                <a:lnTo>
                  <a:pt x="2482074" y="3852341"/>
                </a:lnTo>
                <a:lnTo>
                  <a:pt x="2482120" y="3852375"/>
                </a:lnTo>
                <a:cubicBezTo>
                  <a:pt x="2463641" y="3855614"/>
                  <a:pt x="2444020" y="3859233"/>
                  <a:pt x="2423636" y="3863424"/>
                </a:cubicBezTo>
                <a:cubicBezTo>
                  <a:pt x="2403253" y="3867615"/>
                  <a:pt x="2380583" y="3870854"/>
                  <a:pt x="2356485" y="3875521"/>
                </a:cubicBezTo>
                <a:cubicBezTo>
                  <a:pt x="2342293" y="3878092"/>
                  <a:pt x="2328482" y="3880760"/>
                  <a:pt x="2314670" y="3882760"/>
                </a:cubicBezTo>
                <a:lnTo>
                  <a:pt x="2273999" y="3887523"/>
                </a:lnTo>
                <a:cubicBezTo>
                  <a:pt x="2247328" y="3890285"/>
                  <a:pt x="2221897" y="3893333"/>
                  <a:pt x="2197799" y="3893523"/>
                </a:cubicBezTo>
                <a:cubicBezTo>
                  <a:pt x="2173700" y="3893714"/>
                  <a:pt x="2149507" y="3895619"/>
                  <a:pt x="2128266" y="3897524"/>
                </a:cubicBezTo>
                <a:cubicBezTo>
                  <a:pt x="2107025" y="3899429"/>
                  <a:pt x="2087404" y="3899905"/>
                  <a:pt x="2068735" y="3902000"/>
                </a:cubicBezTo>
                <a:cubicBezTo>
                  <a:pt x="2060353" y="3901548"/>
                  <a:pt x="2054971" y="3900988"/>
                  <a:pt x="2051641" y="3900357"/>
                </a:cubicBezTo>
                <a:lnTo>
                  <a:pt x="2050379" y="3899812"/>
                </a:lnTo>
                <a:lnTo>
                  <a:pt x="2051856" y="3900536"/>
                </a:lnTo>
                <a:cubicBezTo>
                  <a:pt x="2055120" y="3901226"/>
                  <a:pt x="2060448" y="3901834"/>
                  <a:pt x="2068830" y="3902286"/>
                </a:cubicBezTo>
                <a:lnTo>
                  <a:pt x="2107241" y="3908062"/>
                </a:lnTo>
                <a:lnTo>
                  <a:pt x="2108645" y="3908001"/>
                </a:lnTo>
                <a:lnTo>
                  <a:pt x="2068735" y="3902000"/>
                </a:lnTo>
                <a:cubicBezTo>
                  <a:pt x="2087785" y="3899905"/>
                  <a:pt x="2106835" y="3898667"/>
                  <a:pt x="2128361" y="3897524"/>
                </a:cubicBezTo>
                <a:cubicBezTo>
                  <a:pt x="2149888" y="3896381"/>
                  <a:pt x="2172558" y="3894285"/>
                  <a:pt x="2197894" y="3893523"/>
                </a:cubicBezTo>
                <a:cubicBezTo>
                  <a:pt x="2223230" y="3892761"/>
                  <a:pt x="2247329" y="3890285"/>
                  <a:pt x="2274094" y="3887523"/>
                </a:cubicBezTo>
                <a:lnTo>
                  <a:pt x="2314766" y="3882760"/>
                </a:lnTo>
                <a:cubicBezTo>
                  <a:pt x="2328577" y="3880760"/>
                  <a:pt x="2342388" y="3878092"/>
                  <a:pt x="2356580" y="3875521"/>
                </a:cubicBezTo>
                <a:cubicBezTo>
                  <a:pt x="2380679" y="3870854"/>
                  <a:pt x="2403062" y="3867710"/>
                  <a:pt x="2423732" y="3863424"/>
                </a:cubicBezTo>
                <a:cubicBezTo>
                  <a:pt x="2444401" y="3859138"/>
                  <a:pt x="2463737" y="3855613"/>
                  <a:pt x="2482215" y="3852375"/>
                </a:cubicBezTo>
                <a:cubicBezTo>
                  <a:pt x="2491740" y="3850089"/>
                  <a:pt x="2501265" y="3848184"/>
                  <a:pt x="2510790" y="3845612"/>
                </a:cubicBezTo>
                <a:lnTo>
                  <a:pt x="2539115" y="3837775"/>
                </a:lnTo>
                <a:close/>
                <a:moveTo>
                  <a:pt x="1355408" y="3821419"/>
                </a:moveTo>
                <a:cubicBezTo>
                  <a:pt x="1364371" y="3822019"/>
                  <a:pt x="1373162" y="3824143"/>
                  <a:pt x="1381411" y="3827706"/>
                </a:cubicBezTo>
                <a:cubicBezTo>
                  <a:pt x="1405890" y="3835802"/>
                  <a:pt x="1410462" y="3838754"/>
                  <a:pt x="1413225" y="3841136"/>
                </a:cubicBezTo>
                <a:close/>
                <a:moveTo>
                  <a:pt x="1488187" y="3808369"/>
                </a:moveTo>
                <a:cubicBezTo>
                  <a:pt x="1515333" y="3816085"/>
                  <a:pt x="1541050" y="3823610"/>
                  <a:pt x="1542384" y="3826753"/>
                </a:cubicBezTo>
                <a:cubicBezTo>
                  <a:pt x="1522286" y="3821038"/>
                  <a:pt x="1501141" y="3815228"/>
                  <a:pt x="1486282" y="3809608"/>
                </a:cubicBezTo>
                <a:close/>
                <a:moveTo>
                  <a:pt x="3075135" y="3800179"/>
                </a:moveTo>
                <a:cubicBezTo>
                  <a:pt x="3074313" y="3799631"/>
                  <a:pt x="3067336" y="3802798"/>
                  <a:pt x="3048667" y="3813037"/>
                </a:cubicBezTo>
                <a:cubicBezTo>
                  <a:pt x="3038666" y="3818371"/>
                  <a:pt x="3029617" y="3823515"/>
                  <a:pt x="3021426" y="3827515"/>
                </a:cubicBezTo>
                <a:lnTo>
                  <a:pt x="2998756" y="3838278"/>
                </a:lnTo>
                <a:cubicBezTo>
                  <a:pt x="2985516" y="3844375"/>
                  <a:pt x="2975611" y="3848470"/>
                  <a:pt x="2968753" y="3850947"/>
                </a:cubicBezTo>
                <a:cubicBezTo>
                  <a:pt x="2955132" y="3855805"/>
                  <a:pt x="2953798" y="3853900"/>
                  <a:pt x="2961990" y="3846470"/>
                </a:cubicBezTo>
                <a:cubicBezTo>
                  <a:pt x="2964610" y="3844089"/>
                  <a:pt x="2961728" y="3844422"/>
                  <a:pt x="2957346" y="3845482"/>
                </a:cubicBezTo>
                <a:lnTo>
                  <a:pt x="2944854" y="3848567"/>
                </a:lnTo>
                <a:lnTo>
                  <a:pt x="2944273" y="3848850"/>
                </a:lnTo>
                <a:lnTo>
                  <a:pt x="2944195" y="3848730"/>
                </a:lnTo>
                <a:lnTo>
                  <a:pt x="2943702" y="3848851"/>
                </a:lnTo>
                <a:lnTo>
                  <a:pt x="2944136" y="3848639"/>
                </a:lnTo>
                <a:lnTo>
                  <a:pt x="2941987" y="3845326"/>
                </a:lnTo>
                <a:lnTo>
                  <a:pt x="2959513" y="3834754"/>
                </a:lnTo>
                <a:lnTo>
                  <a:pt x="2958440" y="3832429"/>
                </a:lnTo>
                <a:lnTo>
                  <a:pt x="2957982" y="3832660"/>
                </a:lnTo>
                <a:lnTo>
                  <a:pt x="2958965" y="3834790"/>
                </a:lnTo>
                <a:lnTo>
                  <a:pt x="2959037" y="3834753"/>
                </a:lnTo>
                <a:lnTo>
                  <a:pt x="2958968" y="3834795"/>
                </a:lnTo>
                <a:lnTo>
                  <a:pt x="2959037" y="3834945"/>
                </a:lnTo>
                <a:lnTo>
                  <a:pt x="2956953" y="3836017"/>
                </a:lnTo>
                <a:lnTo>
                  <a:pt x="2941606" y="3845326"/>
                </a:lnTo>
                <a:lnTo>
                  <a:pt x="2939510" y="3844991"/>
                </a:lnTo>
                <a:lnTo>
                  <a:pt x="2939225" y="3845137"/>
                </a:lnTo>
                <a:cubicBezTo>
                  <a:pt x="2924652" y="3852185"/>
                  <a:pt x="2909507" y="3857995"/>
                  <a:pt x="2893029" y="3864758"/>
                </a:cubicBezTo>
                <a:lnTo>
                  <a:pt x="2841290" y="3885755"/>
                </a:lnTo>
                <a:lnTo>
                  <a:pt x="2836927" y="3887808"/>
                </a:lnTo>
                <a:lnTo>
                  <a:pt x="2892552" y="3865234"/>
                </a:lnTo>
                <a:cubicBezTo>
                  <a:pt x="2909031" y="3858471"/>
                  <a:pt x="2924176" y="3852661"/>
                  <a:pt x="2938749" y="3845613"/>
                </a:cubicBezTo>
                <a:cubicBezTo>
                  <a:pt x="2938749" y="3845613"/>
                  <a:pt x="2939701" y="3846089"/>
                  <a:pt x="2941035" y="3845613"/>
                </a:cubicBezTo>
                <a:lnTo>
                  <a:pt x="2943416" y="3849137"/>
                </a:lnTo>
                <a:cubicBezTo>
                  <a:pt x="2950084" y="3848089"/>
                  <a:pt x="2966847" y="3841993"/>
                  <a:pt x="2961609" y="3846756"/>
                </a:cubicBezTo>
                <a:cubicBezTo>
                  <a:pt x="2953417" y="3854186"/>
                  <a:pt x="2954751" y="3856281"/>
                  <a:pt x="2968371" y="3851232"/>
                </a:cubicBezTo>
                <a:cubicBezTo>
                  <a:pt x="2975229" y="3848756"/>
                  <a:pt x="2985136" y="3844660"/>
                  <a:pt x="2998375" y="3838564"/>
                </a:cubicBezTo>
                <a:lnTo>
                  <a:pt x="3020949" y="3827992"/>
                </a:lnTo>
                <a:cubicBezTo>
                  <a:pt x="3029236" y="3823991"/>
                  <a:pt x="3038190" y="3818467"/>
                  <a:pt x="3048191" y="3813514"/>
                </a:cubicBezTo>
                <a:cubicBezTo>
                  <a:pt x="3057525" y="3808394"/>
                  <a:pt x="3064026" y="3804977"/>
                  <a:pt x="3068318" y="3802892"/>
                </a:cubicBezTo>
                <a:lnTo>
                  <a:pt x="3075002" y="3800336"/>
                </a:lnTo>
                <a:close/>
                <a:moveTo>
                  <a:pt x="2828430" y="3776842"/>
                </a:moveTo>
                <a:lnTo>
                  <a:pt x="2822662" y="3781045"/>
                </a:lnTo>
                <a:lnTo>
                  <a:pt x="2822663" y="3781045"/>
                </a:lnTo>
                <a:close/>
                <a:moveTo>
                  <a:pt x="1395367" y="3770858"/>
                </a:moveTo>
                <a:lnTo>
                  <a:pt x="1395604" y="3770936"/>
                </a:lnTo>
                <a:lnTo>
                  <a:pt x="1395732" y="3770979"/>
                </a:lnTo>
                <a:lnTo>
                  <a:pt x="1400283" y="3771198"/>
                </a:lnTo>
                <a:cubicBezTo>
                  <a:pt x="1403200" y="3771746"/>
                  <a:pt x="1408082" y="3773127"/>
                  <a:pt x="1417511" y="3776461"/>
                </a:cubicBezTo>
                <a:lnTo>
                  <a:pt x="1431038" y="3782807"/>
                </a:lnTo>
                <a:lnTo>
                  <a:pt x="1431794" y="3783060"/>
                </a:lnTo>
                <a:lnTo>
                  <a:pt x="1417701" y="3776366"/>
                </a:lnTo>
                <a:cubicBezTo>
                  <a:pt x="1408176" y="3773032"/>
                  <a:pt x="1403414" y="3771651"/>
                  <a:pt x="1400580" y="3771104"/>
                </a:cubicBezTo>
                <a:close/>
                <a:moveTo>
                  <a:pt x="2731061" y="3768947"/>
                </a:moveTo>
                <a:lnTo>
                  <a:pt x="2717355" y="3775845"/>
                </a:lnTo>
                <a:cubicBezTo>
                  <a:pt x="2711399" y="3778634"/>
                  <a:pt x="2704243" y="3781819"/>
                  <a:pt x="2696052" y="3785319"/>
                </a:cubicBezTo>
                <a:cubicBezTo>
                  <a:pt x="2668382" y="3796434"/>
                  <a:pt x="2640035" y="3805788"/>
                  <a:pt x="2611184" y="3813322"/>
                </a:cubicBezTo>
                <a:cubicBezTo>
                  <a:pt x="2598230" y="3817037"/>
                  <a:pt x="2584419" y="3819895"/>
                  <a:pt x="2570036" y="3822847"/>
                </a:cubicBezTo>
                <a:lnTo>
                  <a:pt x="2525078" y="3833706"/>
                </a:lnTo>
                <a:cubicBezTo>
                  <a:pt x="2517267" y="3835611"/>
                  <a:pt x="2509362" y="3837897"/>
                  <a:pt x="2501075" y="3839707"/>
                </a:cubicBezTo>
                <a:lnTo>
                  <a:pt x="2475738" y="3845136"/>
                </a:lnTo>
                <a:lnTo>
                  <a:pt x="2422071" y="3857440"/>
                </a:lnTo>
                <a:lnTo>
                  <a:pt x="2422092" y="3857480"/>
                </a:lnTo>
                <a:lnTo>
                  <a:pt x="2475928" y="3845136"/>
                </a:lnTo>
                <a:lnTo>
                  <a:pt x="2501265" y="3839707"/>
                </a:lnTo>
                <a:cubicBezTo>
                  <a:pt x="2509552" y="3837897"/>
                  <a:pt x="2517458" y="3835611"/>
                  <a:pt x="2525268" y="3833706"/>
                </a:cubicBezTo>
                <a:lnTo>
                  <a:pt x="2570131" y="3822943"/>
                </a:lnTo>
                <a:cubicBezTo>
                  <a:pt x="2584514" y="3819514"/>
                  <a:pt x="2598706" y="3816657"/>
                  <a:pt x="2611279" y="3813418"/>
                </a:cubicBezTo>
                <a:cubicBezTo>
                  <a:pt x="2640130" y="3805883"/>
                  <a:pt x="2668477" y="3796530"/>
                  <a:pt x="2696147" y="3785414"/>
                </a:cubicBezTo>
                <a:cubicBezTo>
                  <a:pt x="2704243" y="3781914"/>
                  <a:pt x="2711327" y="3778729"/>
                  <a:pt x="2717236" y="3775940"/>
                </a:cubicBezTo>
                <a:close/>
                <a:moveTo>
                  <a:pt x="2737258" y="3764597"/>
                </a:moveTo>
                <a:lnTo>
                  <a:pt x="2736074" y="3765444"/>
                </a:lnTo>
                <a:lnTo>
                  <a:pt x="2737268" y="3764600"/>
                </a:lnTo>
                <a:close/>
                <a:moveTo>
                  <a:pt x="2807141" y="3753318"/>
                </a:moveTo>
                <a:lnTo>
                  <a:pt x="2806682" y="3753363"/>
                </a:lnTo>
                <a:lnTo>
                  <a:pt x="2807018" y="3755506"/>
                </a:lnTo>
                <a:cubicBezTo>
                  <a:pt x="2794826" y="3760744"/>
                  <a:pt x="2782825" y="3766840"/>
                  <a:pt x="2770347" y="3771507"/>
                </a:cubicBezTo>
                <a:cubicBezTo>
                  <a:pt x="2736724" y="3783700"/>
                  <a:pt x="2710721" y="3792367"/>
                  <a:pt x="2682241" y="3800845"/>
                </a:cubicBezTo>
                <a:cubicBezTo>
                  <a:pt x="2667858" y="3804940"/>
                  <a:pt x="2652999" y="3809131"/>
                  <a:pt x="2636330" y="3814275"/>
                </a:cubicBezTo>
                <a:cubicBezTo>
                  <a:pt x="2619662" y="3819418"/>
                  <a:pt x="2601469" y="3825800"/>
                  <a:pt x="2579656" y="3831896"/>
                </a:cubicBezTo>
                <a:lnTo>
                  <a:pt x="2578388" y="3832208"/>
                </a:lnTo>
                <a:lnTo>
                  <a:pt x="2574166" y="3838949"/>
                </a:lnTo>
                <a:cubicBezTo>
                  <a:pt x="2575197" y="3844660"/>
                  <a:pt x="2586609" y="3847518"/>
                  <a:pt x="2551462" y="3863233"/>
                </a:cubicBezTo>
                <a:cubicBezTo>
                  <a:pt x="2550224" y="3863805"/>
                  <a:pt x="2549366" y="3864472"/>
                  <a:pt x="2550890" y="3864091"/>
                </a:cubicBezTo>
                <a:lnTo>
                  <a:pt x="2553618" y="3863593"/>
                </a:lnTo>
                <a:lnTo>
                  <a:pt x="2566562" y="3857232"/>
                </a:lnTo>
                <a:cubicBezTo>
                  <a:pt x="2591306" y="3843388"/>
                  <a:pt x="2565594" y="3843482"/>
                  <a:pt x="2579846" y="3832563"/>
                </a:cubicBezTo>
                <a:cubicBezTo>
                  <a:pt x="2601658" y="3826467"/>
                  <a:pt x="2619851" y="3820085"/>
                  <a:pt x="2636520" y="3814941"/>
                </a:cubicBezTo>
                <a:cubicBezTo>
                  <a:pt x="2653189" y="3809798"/>
                  <a:pt x="2668048" y="3805607"/>
                  <a:pt x="2682431" y="3801511"/>
                </a:cubicBezTo>
                <a:cubicBezTo>
                  <a:pt x="2710910" y="3793034"/>
                  <a:pt x="2736914" y="3784367"/>
                  <a:pt x="2770537" y="3772174"/>
                </a:cubicBezTo>
                <a:cubicBezTo>
                  <a:pt x="2783015" y="3767507"/>
                  <a:pt x="2795016" y="3761411"/>
                  <a:pt x="2807208" y="3756172"/>
                </a:cubicBezTo>
                <a:lnTo>
                  <a:pt x="2806827" y="3755601"/>
                </a:lnTo>
                <a:lnTo>
                  <a:pt x="2807485" y="3755544"/>
                </a:lnTo>
                <a:close/>
                <a:moveTo>
                  <a:pt x="3082008" y="3749777"/>
                </a:moveTo>
                <a:lnTo>
                  <a:pt x="3019711" y="3784271"/>
                </a:lnTo>
                <a:cubicBezTo>
                  <a:pt x="3009520" y="3789891"/>
                  <a:pt x="2999232" y="3794939"/>
                  <a:pt x="2988946" y="3799797"/>
                </a:cubicBezTo>
                <a:lnTo>
                  <a:pt x="2958275" y="3814465"/>
                </a:lnTo>
                <a:cubicBezTo>
                  <a:pt x="2917794" y="3834563"/>
                  <a:pt x="2875598" y="3851231"/>
                  <a:pt x="2829497" y="3871615"/>
                </a:cubicBezTo>
                <a:cubicBezTo>
                  <a:pt x="2812542" y="3878426"/>
                  <a:pt x="2803708" y="3881164"/>
                  <a:pt x="2798803" y="3882057"/>
                </a:cubicBezTo>
                <a:lnTo>
                  <a:pt x="2793714" y="3881606"/>
                </a:lnTo>
                <a:lnTo>
                  <a:pt x="2793162" y="3881826"/>
                </a:lnTo>
                <a:lnTo>
                  <a:pt x="2798076" y="3882284"/>
                </a:lnTo>
                <a:cubicBezTo>
                  <a:pt x="2803018" y="3881427"/>
                  <a:pt x="2811923" y="3878760"/>
                  <a:pt x="2829021" y="3872092"/>
                </a:cubicBezTo>
                <a:cubicBezTo>
                  <a:pt x="2875122" y="3851709"/>
                  <a:pt x="2917318" y="3835040"/>
                  <a:pt x="2957799" y="3814942"/>
                </a:cubicBezTo>
                <a:lnTo>
                  <a:pt x="2988469" y="3800274"/>
                </a:lnTo>
                <a:cubicBezTo>
                  <a:pt x="2998756" y="3795416"/>
                  <a:pt x="3009043" y="3790749"/>
                  <a:pt x="3019235" y="3784748"/>
                </a:cubicBezTo>
                <a:cubicBezTo>
                  <a:pt x="3039619" y="3773699"/>
                  <a:pt x="3060383" y="3762174"/>
                  <a:pt x="3082195" y="3749887"/>
                </a:cubicBezTo>
                <a:lnTo>
                  <a:pt x="3082250" y="3749855"/>
                </a:lnTo>
                <a:close/>
                <a:moveTo>
                  <a:pt x="2799294" y="3748002"/>
                </a:moveTo>
                <a:lnTo>
                  <a:pt x="2798491" y="3748771"/>
                </a:lnTo>
                <a:lnTo>
                  <a:pt x="2798850" y="3748565"/>
                </a:lnTo>
                <a:close/>
                <a:moveTo>
                  <a:pt x="2802068" y="3741683"/>
                </a:moveTo>
                <a:lnTo>
                  <a:pt x="2801684" y="3741980"/>
                </a:lnTo>
                <a:lnTo>
                  <a:pt x="2801797" y="3744830"/>
                </a:lnTo>
                <a:lnTo>
                  <a:pt x="2802185" y="3744339"/>
                </a:lnTo>
                <a:close/>
                <a:moveTo>
                  <a:pt x="3078957" y="3728931"/>
                </a:moveTo>
                <a:cubicBezTo>
                  <a:pt x="3073063" y="3731539"/>
                  <a:pt x="3068944" y="3733125"/>
                  <a:pt x="3066179" y="3733933"/>
                </a:cubicBezTo>
                <a:lnTo>
                  <a:pt x="3061751" y="3734245"/>
                </a:lnTo>
                <a:lnTo>
                  <a:pt x="3061506" y="3734612"/>
                </a:lnTo>
                <a:cubicBezTo>
                  <a:pt x="3062466" y="3735593"/>
                  <a:pt x="3067169" y="3734408"/>
                  <a:pt x="3078956" y="3729122"/>
                </a:cubicBezTo>
                <a:lnTo>
                  <a:pt x="3079102" y="3729731"/>
                </a:lnTo>
                <a:lnTo>
                  <a:pt x="3079141" y="3729704"/>
                </a:lnTo>
                <a:cubicBezTo>
                  <a:pt x="3080737" y="3728443"/>
                  <a:pt x="3080838" y="3728074"/>
                  <a:pt x="3078957" y="3728931"/>
                </a:cubicBezTo>
                <a:close/>
                <a:moveTo>
                  <a:pt x="2810958" y="3719144"/>
                </a:moveTo>
                <a:lnTo>
                  <a:pt x="2804897" y="3723124"/>
                </a:lnTo>
                <a:cubicBezTo>
                  <a:pt x="2801220" y="3725133"/>
                  <a:pt x="2795755" y="3727860"/>
                  <a:pt x="2787968" y="3731503"/>
                </a:cubicBezTo>
                <a:cubicBezTo>
                  <a:pt x="2770156" y="3740170"/>
                  <a:pt x="2756535" y="3745790"/>
                  <a:pt x="2746725" y="3750553"/>
                </a:cubicBezTo>
                <a:cubicBezTo>
                  <a:pt x="2740191" y="3753334"/>
                  <a:pt x="2733828" y="3756515"/>
                  <a:pt x="2727675" y="3760078"/>
                </a:cubicBezTo>
                <a:cubicBezTo>
                  <a:pt x="2724436" y="3762221"/>
                  <a:pt x="2723983" y="3763340"/>
                  <a:pt x="2725377" y="3763804"/>
                </a:cubicBezTo>
                <a:lnTo>
                  <a:pt x="2725533" y="3763801"/>
                </a:lnTo>
                <a:lnTo>
                  <a:pt x="2727769" y="3760173"/>
                </a:lnTo>
                <a:cubicBezTo>
                  <a:pt x="2733923" y="3756611"/>
                  <a:pt x="2740286" y="3753430"/>
                  <a:pt x="2746819" y="3750648"/>
                </a:cubicBezTo>
                <a:cubicBezTo>
                  <a:pt x="2756344" y="3746171"/>
                  <a:pt x="2770251" y="3740551"/>
                  <a:pt x="2788063" y="3731598"/>
                </a:cubicBezTo>
                <a:cubicBezTo>
                  <a:pt x="2803637" y="3724312"/>
                  <a:pt x="2809923" y="3720692"/>
                  <a:pt x="2811197" y="3719144"/>
                </a:cubicBezTo>
                <a:close/>
                <a:moveTo>
                  <a:pt x="3221957" y="3688520"/>
                </a:moveTo>
                <a:lnTo>
                  <a:pt x="3216021" y="3691116"/>
                </a:lnTo>
                <a:cubicBezTo>
                  <a:pt x="3127939" y="3754053"/>
                  <a:pt x="3095952" y="3766948"/>
                  <a:pt x="3058099" y="3783606"/>
                </a:cubicBezTo>
                <a:lnTo>
                  <a:pt x="3022900" y="3800248"/>
                </a:lnTo>
                <a:lnTo>
                  <a:pt x="3017889" y="3803121"/>
                </a:lnTo>
                <a:lnTo>
                  <a:pt x="3058659" y="3783783"/>
                </a:lnTo>
                <a:cubicBezTo>
                  <a:pt x="3096441" y="3767102"/>
                  <a:pt x="3128462" y="3754172"/>
                  <a:pt x="3216688" y="3691307"/>
                </a:cubicBezTo>
                <a:lnTo>
                  <a:pt x="3220769" y="3689522"/>
                </a:lnTo>
                <a:lnTo>
                  <a:pt x="3221641" y="3688736"/>
                </a:lnTo>
                <a:close/>
                <a:moveTo>
                  <a:pt x="2934556" y="3687598"/>
                </a:moveTo>
                <a:cubicBezTo>
                  <a:pt x="2932608" y="3687945"/>
                  <a:pt x="2929533" y="3688772"/>
                  <a:pt x="2925128" y="3690165"/>
                </a:cubicBezTo>
                <a:lnTo>
                  <a:pt x="2921626" y="3690638"/>
                </a:lnTo>
                <a:lnTo>
                  <a:pt x="2921351" y="3690831"/>
                </a:lnTo>
                <a:cubicBezTo>
                  <a:pt x="2921210" y="3691290"/>
                  <a:pt x="2922579" y="3691093"/>
                  <a:pt x="2925794" y="3690164"/>
                </a:cubicBezTo>
                <a:lnTo>
                  <a:pt x="2935018" y="3687652"/>
                </a:lnTo>
                <a:close/>
                <a:moveTo>
                  <a:pt x="3164431" y="3687426"/>
                </a:moveTo>
                <a:cubicBezTo>
                  <a:pt x="3159991" y="3688402"/>
                  <a:pt x="3135250" y="3703023"/>
                  <a:pt x="3082481" y="3736360"/>
                </a:cubicBezTo>
                <a:cubicBezTo>
                  <a:pt x="3063002" y="3747505"/>
                  <a:pt x="3051977" y="3753005"/>
                  <a:pt x="3045726" y="3755434"/>
                </a:cubicBezTo>
                <a:lnTo>
                  <a:pt x="3037972" y="3756049"/>
                </a:lnTo>
                <a:lnTo>
                  <a:pt x="3037618" y="3756268"/>
                </a:lnTo>
                <a:cubicBezTo>
                  <a:pt x="3038380" y="3758554"/>
                  <a:pt x="3043524" y="3758840"/>
                  <a:pt x="3082481" y="3736551"/>
                </a:cubicBezTo>
                <a:cubicBezTo>
                  <a:pt x="3122057" y="3711548"/>
                  <a:pt x="3145868" y="3697073"/>
                  <a:pt x="3157174" y="3690987"/>
                </a:cubicBezTo>
                <a:lnTo>
                  <a:pt x="3164389" y="3687637"/>
                </a:lnTo>
                <a:close/>
                <a:moveTo>
                  <a:pt x="2966800" y="3681676"/>
                </a:moveTo>
                <a:cubicBezTo>
                  <a:pt x="2965895" y="3681711"/>
                  <a:pt x="2963847" y="3682450"/>
                  <a:pt x="2960847" y="3683783"/>
                </a:cubicBezTo>
                <a:lnTo>
                  <a:pt x="2932272" y="3698166"/>
                </a:lnTo>
                <a:cubicBezTo>
                  <a:pt x="2919651" y="3704548"/>
                  <a:pt x="2907531" y="3710620"/>
                  <a:pt x="2898054" y="3715014"/>
                </a:cubicBezTo>
                <a:lnTo>
                  <a:pt x="2881651" y="3721066"/>
                </a:lnTo>
                <a:lnTo>
                  <a:pt x="2880360" y="3721787"/>
                </a:lnTo>
                <a:cubicBezTo>
                  <a:pt x="2868454" y="3728074"/>
                  <a:pt x="2856262" y="3733503"/>
                  <a:pt x="2844070" y="3739028"/>
                </a:cubicBezTo>
                <a:lnTo>
                  <a:pt x="2807654" y="3755529"/>
                </a:lnTo>
                <a:lnTo>
                  <a:pt x="2808578" y="3755448"/>
                </a:lnTo>
                <a:lnTo>
                  <a:pt x="2843975" y="3739408"/>
                </a:lnTo>
                <a:cubicBezTo>
                  <a:pt x="2856167" y="3733884"/>
                  <a:pt x="2868359" y="3728455"/>
                  <a:pt x="2880265" y="3722168"/>
                </a:cubicBezTo>
                <a:cubicBezTo>
                  <a:pt x="2884360" y="3722835"/>
                  <a:pt x="2907601" y="3711310"/>
                  <a:pt x="2932843" y="3698451"/>
                </a:cubicBezTo>
                <a:lnTo>
                  <a:pt x="2961418" y="3684068"/>
                </a:lnTo>
                <a:lnTo>
                  <a:pt x="2966553" y="3682250"/>
                </a:lnTo>
                <a:close/>
                <a:moveTo>
                  <a:pt x="3287703" y="3669699"/>
                </a:moveTo>
                <a:lnTo>
                  <a:pt x="3284513" y="3672124"/>
                </a:lnTo>
                <a:lnTo>
                  <a:pt x="3287364" y="3669972"/>
                </a:lnTo>
                <a:close/>
                <a:moveTo>
                  <a:pt x="3176557" y="3661472"/>
                </a:moveTo>
                <a:lnTo>
                  <a:pt x="3176528" y="3661493"/>
                </a:lnTo>
                <a:lnTo>
                  <a:pt x="3176927" y="3662332"/>
                </a:lnTo>
                <a:lnTo>
                  <a:pt x="3177016" y="3662232"/>
                </a:lnTo>
                <a:close/>
                <a:moveTo>
                  <a:pt x="3041904" y="3655827"/>
                </a:moveTo>
                <a:lnTo>
                  <a:pt x="3040612" y="3656317"/>
                </a:lnTo>
                <a:lnTo>
                  <a:pt x="3037883" y="3659613"/>
                </a:lnTo>
                <a:cubicBezTo>
                  <a:pt x="3035434" y="3661792"/>
                  <a:pt x="3032023" y="3664542"/>
                  <a:pt x="3028665" y="3667209"/>
                </a:cubicBezTo>
                <a:cubicBezTo>
                  <a:pt x="3021950" y="3672543"/>
                  <a:pt x="3018354" y="3675758"/>
                  <a:pt x="3017580" y="3677139"/>
                </a:cubicBezTo>
                <a:lnTo>
                  <a:pt x="3018832" y="3676909"/>
                </a:lnTo>
                <a:lnTo>
                  <a:pt x="3029236" y="3667590"/>
                </a:lnTo>
                <a:cubicBezTo>
                  <a:pt x="3035951" y="3662256"/>
                  <a:pt x="3042880" y="3656589"/>
                  <a:pt x="3041904" y="3655827"/>
                </a:cubicBezTo>
                <a:close/>
                <a:moveTo>
                  <a:pt x="3307813" y="3639482"/>
                </a:moveTo>
                <a:lnTo>
                  <a:pt x="3300364" y="3644820"/>
                </a:lnTo>
                <a:cubicBezTo>
                  <a:pt x="3290991" y="3651655"/>
                  <a:pt x="3281136" y="3658804"/>
                  <a:pt x="3272314" y="3664733"/>
                </a:cubicBezTo>
                <a:cubicBezTo>
                  <a:pt x="3250311" y="3679021"/>
                  <a:pt x="3227666" y="3693594"/>
                  <a:pt x="3215509" y="3700309"/>
                </a:cubicBezTo>
                <a:lnTo>
                  <a:pt x="3208061" y="3702932"/>
                </a:lnTo>
                <a:lnTo>
                  <a:pt x="3207676" y="3703388"/>
                </a:lnTo>
                <a:cubicBezTo>
                  <a:pt x="3206002" y="3708179"/>
                  <a:pt x="3240452" y="3686141"/>
                  <a:pt x="3273457" y="3664637"/>
                </a:cubicBezTo>
                <a:close/>
                <a:moveTo>
                  <a:pt x="2932036" y="3628930"/>
                </a:moveTo>
                <a:lnTo>
                  <a:pt x="2931864" y="3629006"/>
                </a:lnTo>
                <a:lnTo>
                  <a:pt x="2931953" y="3629104"/>
                </a:lnTo>
                <a:lnTo>
                  <a:pt x="2931842" y="3629339"/>
                </a:lnTo>
                <a:lnTo>
                  <a:pt x="2919889" y="3638443"/>
                </a:lnTo>
                <a:cubicBezTo>
                  <a:pt x="2914031" y="3642372"/>
                  <a:pt x="2910936" y="3644855"/>
                  <a:pt x="2910254" y="3645988"/>
                </a:cubicBezTo>
                <a:lnTo>
                  <a:pt x="2912002" y="3645788"/>
                </a:lnTo>
                <a:lnTo>
                  <a:pt x="2920651" y="3639015"/>
                </a:lnTo>
                <a:cubicBezTo>
                  <a:pt x="2924223" y="3636444"/>
                  <a:pt x="2928263" y="3633564"/>
                  <a:pt x="2930814" y="3631506"/>
                </a:cubicBezTo>
                <a:lnTo>
                  <a:pt x="2931842" y="3629339"/>
                </a:lnTo>
                <a:lnTo>
                  <a:pt x="2932034" y="3629193"/>
                </a:lnTo>
                <a:lnTo>
                  <a:pt x="2931953" y="3629104"/>
                </a:lnTo>
                <a:close/>
                <a:moveTo>
                  <a:pt x="3301747" y="3628752"/>
                </a:moveTo>
                <a:lnTo>
                  <a:pt x="3267075" y="3657017"/>
                </a:lnTo>
                <a:lnTo>
                  <a:pt x="3224637" y="3686688"/>
                </a:lnTo>
                <a:lnTo>
                  <a:pt x="3266790" y="3657875"/>
                </a:lnTo>
                <a:cubicBezTo>
                  <a:pt x="3279401" y="3649550"/>
                  <a:pt x="3291145" y="3639978"/>
                  <a:pt x="3301842" y="3629300"/>
                </a:cubicBezTo>
                <a:close/>
                <a:moveTo>
                  <a:pt x="3325726" y="3626669"/>
                </a:moveTo>
                <a:lnTo>
                  <a:pt x="3325531" y="3626786"/>
                </a:lnTo>
                <a:lnTo>
                  <a:pt x="3319602" y="3631035"/>
                </a:lnTo>
                <a:close/>
                <a:moveTo>
                  <a:pt x="3033284" y="3623049"/>
                </a:moveTo>
                <a:cubicBezTo>
                  <a:pt x="3030093" y="3624466"/>
                  <a:pt x="3025331" y="3626871"/>
                  <a:pt x="3021521" y="3628538"/>
                </a:cubicBezTo>
                <a:lnTo>
                  <a:pt x="3016535" y="3629985"/>
                </a:lnTo>
                <a:lnTo>
                  <a:pt x="3016413" y="3630085"/>
                </a:lnTo>
                <a:cubicBezTo>
                  <a:pt x="3015544" y="3631181"/>
                  <a:pt x="3018282" y="3630062"/>
                  <a:pt x="3022187" y="3628538"/>
                </a:cubicBezTo>
                <a:cubicBezTo>
                  <a:pt x="3026093" y="3627014"/>
                  <a:pt x="3030855" y="3624633"/>
                  <a:pt x="3034022" y="3623192"/>
                </a:cubicBezTo>
                <a:lnTo>
                  <a:pt x="3034082" y="3623200"/>
                </a:lnTo>
                <a:close/>
                <a:moveTo>
                  <a:pt x="3248787" y="3612667"/>
                </a:moveTo>
                <a:lnTo>
                  <a:pt x="3248052" y="3613005"/>
                </a:lnTo>
                <a:lnTo>
                  <a:pt x="3238500" y="3622346"/>
                </a:lnTo>
                <a:cubicBezTo>
                  <a:pt x="3224737" y="3632871"/>
                  <a:pt x="3217248" y="3638925"/>
                  <a:pt x="3213994" y="3641951"/>
                </a:cubicBezTo>
                <a:lnTo>
                  <a:pt x="3214152" y="3642200"/>
                </a:lnTo>
                <a:lnTo>
                  <a:pt x="3222306" y="3635342"/>
                </a:lnTo>
                <a:cubicBezTo>
                  <a:pt x="3226305" y="3632135"/>
                  <a:pt x="3231618" y="3627990"/>
                  <a:pt x="3238500" y="3622727"/>
                </a:cubicBezTo>
                <a:cubicBezTo>
                  <a:pt x="3246311" y="3616584"/>
                  <a:pt x="3249263" y="3613393"/>
                  <a:pt x="3248787" y="3612667"/>
                </a:cubicBezTo>
                <a:close/>
                <a:moveTo>
                  <a:pt x="3358429" y="3608411"/>
                </a:moveTo>
                <a:lnTo>
                  <a:pt x="3332131" y="3628633"/>
                </a:lnTo>
                <a:cubicBezTo>
                  <a:pt x="3315272" y="3641873"/>
                  <a:pt x="3299651" y="3654541"/>
                  <a:pt x="3286221" y="3666067"/>
                </a:cubicBezTo>
                <a:cubicBezTo>
                  <a:pt x="3274524" y="3675334"/>
                  <a:pt x="3263389" y="3685288"/>
                  <a:pt x="3252883" y="3695880"/>
                </a:cubicBezTo>
                <a:lnTo>
                  <a:pt x="3235929" y="3709882"/>
                </a:lnTo>
                <a:cubicBezTo>
                  <a:pt x="3222594" y="3720740"/>
                  <a:pt x="3218498" y="3726264"/>
                  <a:pt x="3208497" y="3735218"/>
                </a:cubicBezTo>
                <a:cubicBezTo>
                  <a:pt x="3188113" y="3751087"/>
                  <a:pt x="3166596" y="3765450"/>
                  <a:pt x="3144108" y="3778176"/>
                </a:cubicBezTo>
                <a:cubicBezTo>
                  <a:pt x="3136869" y="3782557"/>
                  <a:pt x="3129820" y="3786748"/>
                  <a:pt x="3123057" y="3790558"/>
                </a:cubicBezTo>
                <a:cubicBezTo>
                  <a:pt x="3116295" y="3794368"/>
                  <a:pt x="3109723" y="3797321"/>
                  <a:pt x="3104007" y="3800083"/>
                </a:cubicBezTo>
                <a:cubicBezTo>
                  <a:pt x="3091720" y="3805989"/>
                  <a:pt x="3081338" y="3810561"/>
                  <a:pt x="3073528" y="3813514"/>
                </a:cubicBezTo>
                <a:cubicBezTo>
                  <a:pt x="3065717" y="3816419"/>
                  <a:pt x="3060526" y="3817753"/>
                  <a:pt x="3058776" y="3817205"/>
                </a:cubicBezTo>
                <a:lnTo>
                  <a:pt x="3064471" y="3809863"/>
                </a:lnTo>
                <a:lnTo>
                  <a:pt x="3064193" y="3810085"/>
                </a:lnTo>
                <a:cubicBezTo>
                  <a:pt x="3050858" y="3820371"/>
                  <a:pt x="3057430" y="3819610"/>
                  <a:pt x="3073051" y="3813990"/>
                </a:cubicBezTo>
                <a:cubicBezTo>
                  <a:pt x="3080862" y="3811037"/>
                  <a:pt x="3091244" y="3806465"/>
                  <a:pt x="3103531" y="3800560"/>
                </a:cubicBezTo>
                <a:cubicBezTo>
                  <a:pt x="3109627" y="3797607"/>
                  <a:pt x="3116199" y="3794464"/>
                  <a:pt x="3122581" y="3791035"/>
                </a:cubicBezTo>
                <a:cubicBezTo>
                  <a:pt x="3128963" y="3787605"/>
                  <a:pt x="3136393" y="3783033"/>
                  <a:pt x="3143631" y="3778652"/>
                </a:cubicBezTo>
                <a:cubicBezTo>
                  <a:pt x="3166120" y="3765926"/>
                  <a:pt x="3187637" y="3751573"/>
                  <a:pt x="3208020" y="3735694"/>
                </a:cubicBezTo>
                <a:cubicBezTo>
                  <a:pt x="3218022" y="3726741"/>
                  <a:pt x="3222118" y="3721216"/>
                  <a:pt x="3235452" y="3710358"/>
                </a:cubicBezTo>
                <a:lnTo>
                  <a:pt x="3252407" y="3696356"/>
                </a:lnTo>
                <a:lnTo>
                  <a:pt x="3254481" y="3694791"/>
                </a:lnTo>
                <a:lnTo>
                  <a:pt x="3286601" y="3666067"/>
                </a:lnTo>
                <a:cubicBezTo>
                  <a:pt x="3300032" y="3654541"/>
                  <a:pt x="3315176" y="3641873"/>
                  <a:pt x="3332512" y="3628633"/>
                </a:cubicBezTo>
                <a:close/>
                <a:moveTo>
                  <a:pt x="3314523" y="3600214"/>
                </a:moveTo>
                <a:lnTo>
                  <a:pt x="3304761" y="3605586"/>
                </a:lnTo>
                <a:lnTo>
                  <a:pt x="3302948" y="3605318"/>
                </a:lnTo>
                <a:lnTo>
                  <a:pt x="3301556" y="3606797"/>
                </a:lnTo>
                <a:cubicBezTo>
                  <a:pt x="3301710" y="3607309"/>
                  <a:pt x="3302913" y="3607077"/>
                  <a:pt x="3305333" y="3605967"/>
                </a:cubicBezTo>
                <a:lnTo>
                  <a:pt x="3311006" y="3602845"/>
                </a:lnTo>
                <a:close/>
                <a:moveTo>
                  <a:pt x="3253058" y="3590891"/>
                </a:moveTo>
                <a:lnTo>
                  <a:pt x="3208782" y="3627014"/>
                </a:lnTo>
                <a:cubicBezTo>
                  <a:pt x="3193447" y="3638444"/>
                  <a:pt x="3177731" y="3649398"/>
                  <a:pt x="3161920" y="3660160"/>
                </a:cubicBezTo>
                <a:cubicBezTo>
                  <a:pt x="3146108" y="3670924"/>
                  <a:pt x="3129344" y="3680259"/>
                  <a:pt x="3113056" y="3690164"/>
                </a:cubicBezTo>
                <a:cubicBezTo>
                  <a:pt x="3096769" y="3700070"/>
                  <a:pt x="3080576" y="3710357"/>
                  <a:pt x="3063717" y="3719406"/>
                </a:cubicBezTo>
                <a:lnTo>
                  <a:pt x="3020759" y="3741790"/>
                </a:lnTo>
                <a:lnTo>
                  <a:pt x="2972323" y="3765963"/>
                </a:lnTo>
                <a:lnTo>
                  <a:pt x="2969990" y="3767316"/>
                </a:lnTo>
                <a:cubicBezTo>
                  <a:pt x="2989421" y="3758744"/>
                  <a:pt x="3005518" y="3749791"/>
                  <a:pt x="3020759" y="3741980"/>
                </a:cubicBezTo>
                <a:lnTo>
                  <a:pt x="3063716" y="3719597"/>
                </a:lnTo>
                <a:cubicBezTo>
                  <a:pt x="3068002" y="3717871"/>
                  <a:pt x="3070718" y="3717055"/>
                  <a:pt x="3072282" y="3716908"/>
                </a:cubicBezTo>
                <a:lnTo>
                  <a:pt x="3073805" y="3718129"/>
                </a:lnTo>
                <a:lnTo>
                  <a:pt x="3074014" y="3717881"/>
                </a:lnTo>
                <a:cubicBezTo>
                  <a:pt x="3074653" y="3716019"/>
                  <a:pt x="3072337" y="3715882"/>
                  <a:pt x="3063717" y="3719406"/>
                </a:cubicBezTo>
                <a:cubicBezTo>
                  <a:pt x="3080576" y="3710357"/>
                  <a:pt x="3096863" y="3700260"/>
                  <a:pt x="3113151" y="3690355"/>
                </a:cubicBezTo>
                <a:cubicBezTo>
                  <a:pt x="3129439" y="3680448"/>
                  <a:pt x="3146203" y="3671114"/>
                  <a:pt x="3162015" y="3660351"/>
                </a:cubicBezTo>
                <a:cubicBezTo>
                  <a:pt x="3177826" y="3649587"/>
                  <a:pt x="3193542" y="3638634"/>
                  <a:pt x="3208877" y="3627204"/>
                </a:cubicBezTo>
                <a:lnTo>
                  <a:pt x="3253141" y="3591092"/>
                </a:lnTo>
                <a:close/>
                <a:moveTo>
                  <a:pt x="3441539" y="3552167"/>
                </a:moveTo>
                <a:lnTo>
                  <a:pt x="3366326" y="3607488"/>
                </a:lnTo>
                <a:lnTo>
                  <a:pt x="3365551" y="3608095"/>
                </a:lnTo>
                <a:lnTo>
                  <a:pt x="3441097" y="3552528"/>
                </a:lnTo>
                <a:close/>
                <a:moveTo>
                  <a:pt x="3338036" y="3531478"/>
                </a:moveTo>
                <a:cubicBezTo>
                  <a:pt x="3324282" y="3540050"/>
                  <a:pt x="3311176" y="3549594"/>
                  <a:pt x="3298793" y="3560053"/>
                </a:cubicBezTo>
                <a:lnTo>
                  <a:pt x="3261455" y="3589771"/>
                </a:lnTo>
                <a:lnTo>
                  <a:pt x="3241453" y="3605868"/>
                </a:lnTo>
                <a:cubicBezTo>
                  <a:pt x="3234785" y="3611297"/>
                  <a:pt x="3228023" y="3615964"/>
                  <a:pt x="3221736" y="3620822"/>
                </a:cubicBezTo>
                <a:cubicBezTo>
                  <a:pt x="3196400" y="3640062"/>
                  <a:pt x="3176397" y="3656160"/>
                  <a:pt x="3176397" y="3660637"/>
                </a:cubicBezTo>
                <a:cubicBezTo>
                  <a:pt x="3162681" y="3671114"/>
                  <a:pt x="3146584" y="3680639"/>
                  <a:pt x="3150203" y="3680639"/>
                </a:cubicBezTo>
                <a:lnTo>
                  <a:pt x="3150209" y="3680636"/>
                </a:lnTo>
                <a:lnTo>
                  <a:pt x="3156799" y="3674568"/>
                </a:lnTo>
                <a:cubicBezTo>
                  <a:pt x="3162086" y="3670877"/>
                  <a:pt x="3169539" y="3665876"/>
                  <a:pt x="3176397" y="3660637"/>
                </a:cubicBezTo>
                <a:lnTo>
                  <a:pt x="3176302" y="3661018"/>
                </a:lnTo>
                <a:lnTo>
                  <a:pt x="3176397" y="3661218"/>
                </a:lnTo>
                <a:lnTo>
                  <a:pt x="3176397" y="3661208"/>
                </a:lnTo>
                <a:lnTo>
                  <a:pt x="3176397" y="3661017"/>
                </a:lnTo>
                <a:cubicBezTo>
                  <a:pt x="3176397" y="3656541"/>
                  <a:pt x="3196399" y="3640444"/>
                  <a:pt x="3221736" y="3621203"/>
                </a:cubicBezTo>
                <a:cubicBezTo>
                  <a:pt x="3228022" y="3616345"/>
                  <a:pt x="3234785" y="3611678"/>
                  <a:pt x="3241453" y="3606249"/>
                </a:cubicBezTo>
                <a:lnTo>
                  <a:pt x="3261455" y="3590151"/>
                </a:lnTo>
                <a:lnTo>
                  <a:pt x="3298793" y="3560433"/>
                </a:lnTo>
                <a:cubicBezTo>
                  <a:pt x="3311176" y="3549975"/>
                  <a:pt x="3324282" y="3540431"/>
                  <a:pt x="3338036" y="3531858"/>
                </a:cubicBezTo>
                <a:lnTo>
                  <a:pt x="3341243" y="3532621"/>
                </a:lnTo>
                <a:lnTo>
                  <a:pt x="3341442" y="3532287"/>
                </a:lnTo>
                <a:cubicBezTo>
                  <a:pt x="3341775" y="3530692"/>
                  <a:pt x="3340751" y="3530287"/>
                  <a:pt x="3338036" y="3531478"/>
                </a:cubicBezTo>
                <a:close/>
                <a:moveTo>
                  <a:pt x="3448414" y="3530423"/>
                </a:moveTo>
                <a:lnTo>
                  <a:pt x="3436906" y="3542718"/>
                </a:lnTo>
                <a:lnTo>
                  <a:pt x="3437224" y="3542464"/>
                </a:lnTo>
                <a:lnTo>
                  <a:pt x="3448396" y="3530454"/>
                </a:lnTo>
                <a:close/>
                <a:moveTo>
                  <a:pt x="3119343" y="3513380"/>
                </a:moveTo>
                <a:cubicBezTo>
                  <a:pt x="3117533" y="3510904"/>
                  <a:pt x="3108675" y="3514332"/>
                  <a:pt x="3094863" y="3521286"/>
                </a:cubicBezTo>
                <a:cubicBezTo>
                  <a:pt x="3088005" y="3524810"/>
                  <a:pt x="3079909" y="3529191"/>
                  <a:pt x="3071146" y="3534145"/>
                </a:cubicBezTo>
                <a:lnTo>
                  <a:pt x="3051934" y="3544035"/>
                </a:lnTo>
                <a:lnTo>
                  <a:pt x="3047106" y="3547584"/>
                </a:lnTo>
                <a:lnTo>
                  <a:pt x="3072289" y="3534621"/>
                </a:lnTo>
                <a:cubicBezTo>
                  <a:pt x="3081052" y="3529669"/>
                  <a:pt x="3089148" y="3525096"/>
                  <a:pt x="3096006" y="3521763"/>
                </a:cubicBezTo>
                <a:cubicBezTo>
                  <a:pt x="3102911" y="3518287"/>
                  <a:pt x="3108674" y="3515691"/>
                  <a:pt x="3112889" y="3514274"/>
                </a:cubicBezTo>
                <a:lnTo>
                  <a:pt x="3118973" y="3513940"/>
                </a:lnTo>
                <a:close/>
                <a:moveTo>
                  <a:pt x="3386233" y="3504938"/>
                </a:moveTo>
                <a:cubicBezTo>
                  <a:pt x="3383471" y="3506522"/>
                  <a:pt x="3377089" y="3511427"/>
                  <a:pt x="3365278" y="3521190"/>
                </a:cubicBezTo>
                <a:cubicBezTo>
                  <a:pt x="3353467" y="3530954"/>
                  <a:pt x="3344561" y="3538098"/>
                  <a:pt x="3339489" y="3541610"/>
                </a:cubicBezTo>
                <a:lnTo>
                  <a:pt x="3336879" y="3540327"/>
                </a:lnTo>
                <a:lnTo>
                  <a:pt x="3336703" y="3540621"/>
                </a:lnTo>
                <a:cubicBezTo>
                  <a:pt x="3329654" y="3550146"/>
                  <a:pt x="3341656" y="3541097"/>
                  <a:pt x="3365278" y="3521571"/>
                </a:cubicBezTo>
                <a:cubicBezTo>
                  <a:pt x="3371183" y="3516690"/>
                  <a:pt x="3375732" y="3513023"/>
                  <a:pt x="3379149" y="3510378"/>
                </a:cubicBezTo>
                <a:lnTo>
                  <a:pt x="3386140" y="3505386"/>
                </a:lnTo>
                <a:close/>
                <a:moveTo>
                  <a:pt x="661322" y="3473090"/>
                </a:moveTo>
                <a:lnTo>
                  <a:pt x="661866" y="3473695"/>
                </a:lnTo>
                <a:lnTo>
                  <a:pt x="692468" y="3495473"/>
                </a:lnTo>
                <a:cubicBezTo>
                  <a:pt x="699611" y="3500712"/>
                  <a:pt x="705136" y="3504522"/>
                  <a:pt x="711518" y="3508904"/>
                </a:cubicBezTo>
                <a:cubicBezTo>
                  <a:pt x="724853" y="3520238"/>
                  <a:pt x="737616" y="3532050"/>
                  <a:pt x="751046" y="3543003"/>
                </a:cubicBezTo>
                <a:lnTo>
                  <a:pt x="791051" y="3575388"/>
                </a:lnTo>
                <a:cubicBezTo>
                  <a:pt x="817436" y="3597486"/>
                  <a:pt x="845630" y="3617393"/>
                  <a:pt x="874871" y="3637777"/>
                </a:cubicBezTo>
                <a:cubicBezTo>
                  <a:pt x="900970" y="3659494"/>
                  <a:pt x="918401" y="3668924"/>
                  <a:pt x="927449" y="3671495"/>
                </a:cubicBezTo>
                <a:lnTo>
                  <a:pt x="962311" y="3694260"/>
                </a:lnTo>
                <a:cubicBezTo>
                  <a:pt x="973836" y="3701880"/>
                  <a:pt x="985552" y="3709405"/>
                  <a:pt x="997649" y="3716263"/>
                </a:cubicBezTo>
                <a:cubicBezTo>
                  <a:pt x="1021556" y="3730265"/>
                  <a:pt x="1045274" y="3744838"/>
                  <a:pt x="1069562" y="3758078"/>
                </a:cubicBezTo>
                <a:lnTo>
                  <a:pt x="1070505" y="3758606"/>
                </a:lnTo>
                <a:lnTo>
                  <a:pt x="1157002" y="3802654"/>
                </a:lnTo>
                <a:lnTo>
                  <a:pt x="1236221" y="3841466"/>
                </a:lnTo>
                <a:lnTo>
                  <a:pt x="1237393" y="3841993"/>
                </a:lnTo>
                <a:lnTo>
                  <a:pt x="1296141" y="3863898"/>
                </a:lnTo>
                <a:lnTo>
                  <a:pt x="1237012" y="3841517"/>
                </a:lnTo>
                <a:cubicBezTo>
                  <a:pt x="1213771" y="3828944"/>
                  <a:pt x="1186053" y="3815704"/>
                  <a:pt x="1156716" y="3802178"/>
                </a:cubicBezTo>
                <a:cubicBezTo>
                  <a:pt x="1127379" y="3788653"/>
                  <a:pt x="1097851" y="3772460"/>
                  <a:pt x="1069181" y="3757601"/>
                </a:cubicBezTo>
                <a:cubicBezTo>
                  <a:pt x="1044988" y="3743981"/>
                  <a:pt x="1021556" y="3729788"/>
                  <a:pt x="997267" y="3715787"/>
                </a:cubicBezTo>
                <a:cubicBezTo>
                  <a:pt x="985171" y="3708929"/>
                  <a:pt x="973455" y="3701404"/>
                  <a:pt x="961930" y="3693784"/>
                </a:cubicBezTo>
                <a:lnTo>
                  <a:pt x="927068" y="3671019"/>
                </a:lnTo>
                <a:lnTo>
                  <a:pt x="926473" y="3670635"/>
                </a:lnTo>
                <a:lnTo>
                  <a:pt x="907435" y="3661340"/>
                </a:lnTo>
                <a:cubicBezTo>
                  <a:pt x="898684" y="3655946"/>
                  <a:pt x="887778" y="3648159"/>
                  <a:pt x="874681" y="3637301"/>
                </a:cubicBezTo>
                <a:lnTo>
                  <a:pt x="874751" y="3637188"/>
                </a:lnTo>
                <a:lnTo>
                  <a:pt x="791338" y="3575102"/>
                </a:lnTo>
                <a:lnTo>
                  <a:pt x="751333" y="3542717"/>
                </a:lnTo>
                <a:cubicBezTo>
                  <a:pt x="737521" y="3531573"/>
                  <a:pt x="724758" y="3519762"/>
                  <a:pt x="711423" y="3508618"/>
                </a:cubicBezTo>
                <a:cubicBezTo>
                  <a:pt x="705136" y="3504236"/>
                  <a:pt x="699612" y="3500427"/>
                  <a:pt x="692373" y="3495188"/>
                </a:cubicBezTo>
                <a:cubicBezTo>
                  <a:pt x="682457" y="3487234"/>
                  <a:pt x="672085" y="3479852"/>
                  <a:pt x="661322" y="3473090"/>
                </a:cubicBezTo>
                <a:close/>
                <a:moveTo>
                  <a:pt x="3372134" y="3472337"/>
                </a:moveTo>
                <a:lnTo>
                  <a:pt x="3367885" y="3477745"/>
                </a:lnTo>
                <a:lnTo>
                  <a:pt x="3366982" y="3482545"/>
                </a:lnTo>
                <a:lnTo>
                  <a:pt x="3366993" y="3482519"/>
                </a:lnTo>
                <a:cubicBezTo>
                  <a:pt x="3366231" y="3481757"/>
                  <a:pt x="3366754" y="3480114"/>
                  <a:pt x="3368302" y="3477590"/>
                </a:cubicBezTo>
                <a:close/>
                <a:moveTo>
                  <a:pt x="689515" y="3471756"/>
                </a:moveTo>
                <a:lnTo>
                  <a:pt x="689508" y="3471795"/>
                </a:lnTo>
                <a:lnTo>
                  <a:pt x="694706" y="3473601"/>
                </a:lnTo>
                <a:cubicBezTo>
                  <a:pt x="698207" y="3475637"/>
                  <a:pt x="703945" y="3479709"/>
                  <a:pt x="713994" y="3487853"/>
                </a:cubicBezTo>
                <a:cubicBezTo>
                  <a:pt x="728253" y="3499178"/>
                  <a:pt x="741502" y="3511694"/>
                  <a:pt x="753618" y="3525287"/>
                </a:cubicBezTo>
                <a:cubicBezTo>
                  <a:pt x="768086" y="3540974"/>
                  <a:pt x="784041" y="3555233"/>
                  <a:pt x="801243" y="3567863"/>
                </a:cubicBezTo>
                <a:cubicBezTo>
                  <a:pt x="899255" y="3639196"/>
                  <a:pt x="1002268" y="3703404"/>
                  <a:pt x="1109472" y="3759983"/>
                </a:cubicBezTo>
                <a:cubicBezTo>
                  <a:pt x="1124426" y="3767698"/>
                  <a:pt x="1138999" y="3774937"/>
                  <a:pt x="1153287" y="3781890"/>
                </a:cubicBezTo>
                <a:cubicBezTo>
                  <a:pt x="1167574" y="3788843"/>
                  <a:pt x="1181862" y="3794463"/>
                  <a:pt x="1195864" y="3800940"/>
                </a:cubicBezTo>
                <a:cubicBezTo>
                  <a:pt x="1223772" y="3813322"/>
                  <a:pt x="1250347" y="3826467"/>
                  <a:pt x="1277588" y="3840183"/>
                </a:cubicBezTo>
                <a:cubicBezTo>
                  <a:pt x="1308545" y="3857614"/>
                  <a:pt x="1423797" y="3891808"/>
                  <a:pt x="1472089" y="3910763"/>
                </a:cubicBezTo>
                <a:cubicBezTo>
                  <a:pt x="1476280" y="3912573"/>
                  <a:pt x="1482566" y="3914954"/>
                  <a:pt x="1490472" y="3917621"/>
                </a:cubicBezTo>
                <a:cubicBezTo>
                  <a:pt x="1502854" y="3921526"/>
                  <a:pt x="1515808" y="3926575"/>
                  <a:pt x="1528572" y="3930480"/>
                </a:cubicBezTo>
                <a:lnTo>
                  <a:pt x="1529007" y="3930593"/>
                </a:lnTo>
                <a:lnTo>
                  <a:pt x="1491139" y="3917812"/>
                </a:lnTo>
                <a:cubicBezTo>
                  <a:pt x="1483234" y="3915145"/>
                  <a:pt x="1476947" y="3912763"/>
                  <a:pt x="1472756" y="3910954"/>
                </a:cubicBezTo>
                <a:cubicBezTo>
                  <a:pt x="1424464" y="3891904"/>
                  <a:pt x="1309212" y="3857804"/>
                  <a:pt x="1278256" y="3840374"/>
                </a:cubicBezTo>
                <a:cubicBezTo>
                  <a:pt x="1251014" y="3826658"/>
                  <a:pt x="1224439" y="3813513"/>
                  <a:pt x="1196531" y="3801131"/>
                </a:cubicBezTo>
                <a:cubicBezTo>
                  <a:pt x="1182625" y="3794749"/>
                  <a:pt x="1167956" y="3789034"/>
                  <a:pt x="1153954" y="3782081"/>
                </a:cubicBezTo>
                <a:cubicBezTo>
                  <a:pt x="1139953" y="3775127"/>
                  <a:pt x="1125379" y="3767888"/>
                  <a:pt x="1110139" y="3760173"/>
                </a:cubicBezTo>
                <a:cubicBezTo>
                  <a:pt x="1002935" y="3703594"/>
                  <a:pt x="899923" y="3639387"/>
                  <a:pt x="801910" y="3568054"/>
                </a:cubicBezTo>
                <a:cubicBezTo>
                  <a:pt x="784708" y="3555424"/>
                  <a:pt x="768754" y="3541165"/>
                  <a:pt x="754285" y="3525477"/>
                </a:cubicBezTo>
                <a:cubicBezTo>
                  <a:pt x="742169" y="3511885"/>
                  <a:pt x="728920" y="3499369"/>
                  <a:pt x="714661" y="3488044"/>
                </a:cubicBezTo>
                <a:cubicBezTo>
                  <a:pt x="694564" y="3471565"/>
                  <a:pt x="691706" y="3471470"/>
                  <a:pt x="689515" y="3471756"/>
                </a:cubicBezTo>
                <a:close/>
                <a:moveTo>
                  <a:pt x="3223536" y="3466162"/>
                </a:moveTo>
                <a:lnTo>
                  <a:pt x="3200375" y="3480429"/>
                </a:lnTo>
                <a:cubicBezTo>
                  <a:pt x="3173350" y="3497194"/>
                  <a:pt x="3154776" y="3509070"/>
                  <a:pt x="3131916" y="3523572"/>
                </a:cubicBezTo>
                <a:cubicBezTo>
                  <a:pt x="3116771" y="3533097"/>
                  <a:pt x="3100483" y="3545384"/>
                  <a:pt x="3078385" y="3560338"/>
                </a:cubicBezTo>
                <a:lnTo>
                  <a:pt x="3040285" y="3585484"/>
                </a:lnTo>
                <a:cubicBezTo>
                  <a:pt x="3025902" y="3595009"/>
                  <a:pt x="3010091" y="3606058"/>
                  <a:pt x="2991041" y="3617012"/>
                </a:cubicBezTo>
                <a:cubicBezTo>
                  <a:pt x="2975391" y="3627146"/>
                  <a:pt x="2959037" y="3636119"/>
                  <a:pt x="2942082" y="3643873"/>
                </a:cubicBezTo>
                <a:cubicBezTo>
                  <a:pt x="2925890" y="3651207"/>
                  <a:pt x="2906840" y="3659303"/>
                  <a:pt x="2887599" y="3669590"/>
                </a:cubicBezTo>
                <a:cubicBezTo>
                  <a:pt x="2868359" y="3679877"/>
                  <a:pt x="2848356" y="3691212"/>
                  <a:pt x="2828068" y="3700641"/>
                </a:cubicBezTo>
                <a:cubicBezTo>
                  <a:pt x="2805732" y="3711500"/>
                  <a:pt x="2796207" y="3716954"/>
                  <a:pt x="2794040" y="3719263"/>
                </a:cubicBezTo>
                <a:lnTo>
                  <a:pt x="2794083" y="3719301"/>
                </a:lnTo>
                <a:lnTo>
                  <a:pt x="2803532" y="3713254"/>
                </a:lnTo>
                <a:cubicBezTo>
                  <a:pt x="2809006" y="3710244"/>
                  <a:pt x="2816995" y="3706167"/>
                  <a:pt x="2828163" y="3700737"/>
                </a:cubicBezTo>
                <a:cubicBezTo>
                  <a:pt x="2848451" y="3691212"/>
                  <a:pt x="2868263" y="3679592"/>
                  <a:pt x="2887694" y="3669685"/>
                </a:cubicBezTo>
                <a:cubicBezTo>
                  <a:pt x="2907125" y="3659780"/>
                  <a:pt x="2925794" y="3651302"/>
                  <a:pt x="2942177" y="3643968"/>
                </a:cubicBezTo>
                <a:cubicBezTo>
                  <a:pt x="2959132" y="3636215"/>
                  <a:pt x="2975486" y="3627242"/>
                  <a:pt x="2991136" y="3617108"/>
                </a:cubicBezTo>
                <a:cubicBezTo>
                  <a:pt x="3010186" y="3606154"/>
                  <a:pt x="3025997" y="3594914"/>
                  <a:pt x="3040380" y="3585580"/>
                </a:cubicBezTo>
                <a:lnTo>
                  <a:pt x="3078480" y="3560434"/>
                </a:lnTo>
                <a:cubicBezTo>
                  <a:pt x="3100578" y="3545480"/>
                  <a:pt x="3116580" y="3533478"/>
                  <a:pt x="3132010" y="3523668"/>
                </a:cubicBezTo>
                <a:cubicBezTo>
                  <a:pt x="3154871" y="3509381"/>
                  <a:pt x="3173445" y="3497397"/>
                  <a:pt x="3200470" y="3480564"/>
                </a:cubicBezTo>
                <a:lnTo>
                  <a:pt x="3221987" y="3467281"/>
                </a:lnTo>
                <a:close/>
                <a:moveTo>
                  <a:pt x="3539871" y="3461469"/>
                </a:moveTo>
                <a:lnTo>
                  <a:pt x="3539812" y="3461500"/>
                </a:lnTo>
                <a:lnTo>
                  <a:pt x="3533299" y="3470804"/>
                </a:lnTo>
                <a:cubicBezTo>
                  <a:pt x="3526555" y="3479148"/>
                  <a:pt x="3519373" y="3487130"/>
                  <a:pt x="3511772" y="3494711"/>
                </a:cubicBezTo>
                <a:lnTo>
                  <a:pt x="3511059" y="3495295"/>
                </a:lnTo>
                <a:lnTo>
                  <a:pt x="3530823" y="3483853"/>
                </a:lnTo>
                <a:cubicBezTo>
                  <a:pt x="3521298" y="3498617"/>
                  <a:pt x="3494152" y="3528620"/>
                  <a:pt x="3505581" y="3523763"/>
                </a:cubicBezTo>
                <a:cubicBezTo>
                  <a:pt x="3507820" y="3522763"/>
                  <a:pt x="3506677" y="3524978"/>
                  <a:pt x="3502522" y="3529907"/>
                </a:cubicBezTo>
                <a:lnTo>
                  <a:pt x="3482005" y="3551683"/>
                </a:lnTo>
                <a:lnTo>
                  <a:pt x="3482245" y="3551481"/>
                </a:lnTo>
                <a:cubicBezTo>
                  <a:pt x="3501867" y="3532431"/>
                  <a:pt x="3510820" y="3521191"/>
                  <a:pt x="3506438" y="3522906"/>
                </a:cubicBezTo>
                <a:cubicBezTo>
                  <a:pt x="3500723" y="3525335"/>
                  <a:pt x="3504629" y="3519049"/>
                  <a:pt x="3511166" y="3510310"/>
                </a:cubicBezTo>
                <a:lnTo>
                  <a:pt x="3531248" y="3483571"/>
                </a:lnTo>
                <a:lnTo>
                  <a:pt x="3511677" y="3494902"/>
                </a:lnTo>
                <a:cubicBezTo>
                  <a:pt x="3519278" y="3487320"/>
                  <a:pt x="3526460" y="3479338"/>
                  <a:pt x="3533204" y="3470994"/>
                </a:cubicBezTo>
                <a:cubicBezTo>
                  <a:pt x="3535947" y="3468213"/>
                  <a:pt x="3538195" y="3464993"/>
                  <a:pt x="3539871" y="3461469"/>
                </a:cubicBezTo>
                <a:close/>
                <a:moveTo>
                  <a:pt x="3498794" y="3459349"/>
                </a:moveTo>
                <a:lnTo>
                  <a:pt x="3498309" y="3459655"/>
                </a:lnTo>
                <a:lnTo>
                  <a:pt x="3497199" y="3462327"/>
                </a:lnTo>
                <a:cubicBezTo>
                  <a:pt x="3484412" y="3476186"/>
                  <a:pt x="3476795" y="3484821"/>
                  <a:pt x="3473088" y="3489518"/>
                </a:cubicBezTo>
                <a:lnTo>
                  <a:pt x="3472932" y="3490364"/>
                </a:lnTo>
                <a:lnTo>
                  <a:pt x="3471113" y="3492663"/>
                </a:lnTo>
                <a:lnTo>
                  <a:pt x="3472491" y="3492764"/>
                </a:lnTo>
                <a:lnTo>
                  <a:pt x="3472433" y="3493081"/>
                </a:lnTo>
                <a:lnTo>
                  <a:pt x="3472808" y="3492787"/>
                </a:lnTo>
                <a:lnTo>
                  <a:pt x="3472491" y="3492764"/>
                </a:lnTo>
                <a:lnTo>
                  <a:pt x="3472932" y="3490364"/>
                </a:lnTo>
                <a:lnTo>
                  <a:pt x="3478621" y="3483174"/>
                </a:lnTo>
                <a:cubicBezTo>
                  <a:pt x="3482924" y="3478197"/>
                  <a:pt x="3489151" y="3471280"/>
                  <a:pt x="3497676" y="3462040"/>
                </a:cubicBezTo>
                <a:cubicBezTo>
                  <a:pt x="3499795" y="3459659"/>
                  <a:pt x="3500053" y="3458860"/>
                  <a:pt x="3498794" y="3459349"/>
                </a:cubicBezTo>
                <a:close/>
                <a:moveTo>
                  <a:pt x="673629" y="3412055"/>
                </a:moveTo>
                <a:lnTo>
                  <a:pt x="673895" y="3412320"/>
                </a:lnTo>
                <a:cubicBezTo>
                  <a:pt x="688468" y="3427084"/>
                  <a:pt x="702946" y="3441848"/>
                  <a:pt x="717995" y="3455468"/>
                </a:cubicBezTo>
                <a:cubicBezTo>
                  <a:pt x="726568" y="3463469"/>
                  <a:pt x="738950" y="3474518"/>
                  <a:pt x="752476" y="3485472"/>
                </a:cubicBezTo>
                <a:lnTo>
                  <a:pt x="772955" y="3502617"/>
                </a:lnTo>
                <a:lnTo>
                  <a:pt x="793624" y="3518429"/>
                </a:lnTo>
                <a:cubicBezTo>
                  <a:pt x="815150" y="3534716"/>
                  <a:pt x="839725" y="3553671"/>
                  <a:pt x="855917" y="3566815"/>
                </a:cubicBezTo>
                <a:cubicBezTo>
                  <a:pt x="879254" y="3585865"/>
                  <a:pt x="899161" y="3599868"/>
                  <a:pt x="917354" y="3612059"/>
                </a:cubicBezTo>
                <a:lnTo>
                  <a:pt x="969795" y="3642509"/>
                </a:lnTo>
                <a:lnTo>
                  <a:pt x="969012" y="3641936"/>
                </a:lnTo>
                <a:lnTo>
                  <a:pt x="917067" y="3611774"/>
                </a:lnTo>
                <a:cubicBezTo>
                  <a:pt x="898684" y="3599963"/>
                  <a:pt x="878967" y="3585199"/>
                  <a:pt x="855631" y="3566530"/>
                </a:cubicBezTo>
                <a:cubicBezTo>
                  <a:pt x="839438" y="3553386"/>
                  <a:pt x="814864" y="3534431"/>
                  <a:pt x="793337" y="3518143"/>
                </a:cubicBezTo>
                <a:lnTo>
                  <a:pt x="772668" y="3502332"/>
                </a:lnTo>
                <a:lnTo>
                  <a:pt x="752189" y="3485186"/>
                </a:lnTo>
                <a:cubicBezTo>
                  <a:pt x="738664" y="3473852"/>
                  <a:pt x="726281" y="3463184"/>
                  <a:pt x="717709" y="3455183"/>
                </a:cubicBezTo>
                <a:close/>
                <a:moveTo>
                  <a:pt x="3339846" y="3406795"/>
                </a:moveTo>
                <a:lnTo>
                  <a:pt x="3338879" y="3407435"/>
                </a:lnTo>
                <a:lnTo>
                  <a:pt x="3336465" y="3413071"/>
                </a:lnTo>
                <a:cubicBezTo>
                  <a:pt x="3331941" y="3418631"/>
                  <a:pt x="3323273" y="3427846"/>
                  <a:pt x="3308795" y="3441562"/>
                </a:cubicBezTo>
                <a:cubicBezTo>
                  <a:pt x="3289078" y="3460612"/>
                  <a:pt x="3272886" y="3476424"/>
                  <a:pt x="3257551" y="3489187"/>
                </a:cubicBezTo>
                <a:cubicBezTo>
                  <a:pt x="3244054" y="3500427"/>
                  <a:pt x="3229433" y="3510257"/>
                  <a:pt x="3213926" y="3518524"/>
                </a:cubicBezTo>
                <a:cubicBezTo>
                  <a:pt x="3205925" y="3522430"/>
                  <a:pt x="3187637" y="3535669"/>
                  <a:pt x="3162872" y="3553100"/>
                </a:cubicBezTo>
                <a:cubicBezTo>
                  <a:pt x="3132202" y="3575389"/>
                  <a:pt x="3141250" y="3572150"/>
                  <a:pt x="3141060" y="3574246"/>
                </a:cubicBezTo>
                <a:cubicBezTo>
                  <a:pt x="3141060" y="3578151"/>
                  <a:pt x="3126487" y="3590438"/>
                  <a:pt x="3106294" y="3604249"/>
                </a:cubicBezTo>
                <a:cubicBezTo>
                  <a:pt x="3086101" y="3618060"/>
                  <a:pt x="3060002" y="3633967"/>
                  <a:pt x="3037618" y="3648254"/>
                </a:cubicBezTo>
                <a:cubicBezTo>
                  <a:pt x="3017425" y="3660113"/>
                  <a:pt x="2995255" y="3673020"/>
                  <a:pt x="2980254" y="3680949"/>
                </a:cubicBezTo>
                <a:lnTo>
                  <a:pt x="2965074" y="3687985"/>
                </a:lnTo>
                <a:lnTo>
                  <a:pt x="2964841" y="3688643"/>
                </a:lnTo>
                <a:cubicBezTo>
                  <a:pt x="2973163" y="3686473"/>
                  <a:pt x="3007899" y="3666328"/>
                  <a:pt x="3038189" y="3648540"/>
                </a:cubicBezTo>
                <a:cubicBezTo>
                  <a:pt x="3060573" y="3634252"/>
                  <a:pt x="3086672" y="3618346"/>
                  <a:pt x="3106865" y="3604534"/>
                </a:cubicBezTo>
                <a:cubicBezTo>
                  <a:pt x="3127058" y="3590723"/>
                  <a:pt x="3141631" y="3578436"/>
                  <a:pt x="3141631" y="3574530"/>
                </a:cubicBezTo>
                <a:cubicBezTo>
                  <a:pt x="3141821" y="3572435"/>
                  <a:pt x="3132773" y="3575673"/>
                  <a:pt x="3163443" y="3553385"/>
                </a:cubicBezTo>
                <a:cubicBezTo>
                  <a:pt x="3188208" y="3535954"/>
                  <a:pt x="3206496" y="3522714"/>
                  <a:pt x="3214497" y="3518809"/>
                </a:cubicBezTo>
                <a:cubicBezTo>
                  <a:pt x="3230004" y="3510542"/>
                  <a:pt x="3244625" y="3500712"/>
                  <a:pt x="3258122" y="3489472"/>
                </a:cubicBezTo>
                <a:cubicBezTo>
                  <a:pt x="3273457" y="3476709"/>
                  <a:pt x="3289649" y="3460897"/>
                  <a:pt x="3309366" y="3441847"/>
                </a:cubicBezTo>
                <a:cubicBezTo>
                  <a:pt x="3338322" y="3414415"/>
                  <a:pt x="3344037" y="3404986"/>
                  <a:pt x="3339846" y="3406795"/>
                </a:cubicBezTo>
                <a:close/>
                <a:moveTo>
                  <a:pt x="3499961" y="3399367"/>
                </a:moveTo>
                <a:lnTo>
                  <a:pt x="3499791" y="3399374"/>
                </a:lnTo>
                <a:lnTo>
                  <a:pt x="3448431" y="3459563"/>
                </a:lnTo>
                <a:lnTo>
                  <a:pt x="3411379" y="3497663"/>
                </a:lnTo>
                <a:cubicBezTo>
                  <a:pt x="3399473" y="3510046"/>
                  <a:pt x="3386519" y="3521476"/>
                  <a:pt x="3373279" y="3533192"/>
                </a:cubicBezTo>
                <a:cubicBezTo>
                  <a:pt x="3360039" y="3544908"/>
                  <a:pt x="3347180" y="3557385"/>
                  <a:pt x="3332036" y="3568911"/>
                </a:cubicBezTo>
                <a:cubicBezTo>
                  <a:pt x="3316891" y="3580436"/>
                  <a:pt x="3301270" y="3592247"/>
                  <a:pt x="3284411" y="3604630"/>
                </a:cubicBezTo>
                <a:lnTo>
                  <a:pt x="3205925" y="3664828"/>
                </a:lnTo>
                <a:cubicBezTo>
                  <a:pt x="3193923" y="3673686"/>
                  <a:pt x="3182969" y="3683020"/>
                  <a:pt x="3170111" y="3691783"/>
                </a:cubicBezTo>
                <a:lnTo>
                  <a:pt x="3125933" y="3719509"/>
                </a:lnTo>
                <a:lnTo>
                  <a:pt x="3124581" y="3720549"/>
                </a:lnTo>
                <a:cubicBezTo>
                  <a:pt x="3142774" y="3710167"/>
                  <a:pt x="3157252" y="3700737"/>
                  <a:pt x="3170111" y="3691974"/>
                </a:cubicBezTo>
                <a:cubicBezTo>
                  <a:pt x="3182969" y="3683211"/>
                  <a:pt x="3193923" y="3673877"/>
                  <a:pt x="3205925" y="3665018"/>
                </a:cubicBezTo>
                <a:lnTo>
                  <a:pt x="3284411" y="3604820"/>
                </a:lnTo>
                <a:cubicBezTo>
                  <a:pt x="3301270" y="3592438"/>
                  <a:pt x="3316891" y="3580627"/>
                  <a:pt x="3332036" y="3569102"/>
                </a:cubicBezTo>
                <a:cubicBezTo>
                  <a:pt x="3347180" y="3557577"/>
                  <a:pt x="3360039" y="3545099"/>
                  <a:pt x="3373279" y="3533383"/>
                </a:cubicBezTo>
                <a:cubicBezTo>
                  <a:pt x="3386519" y="3521667"/>
                  <a:pt x="3399473" y="3510237"/>
                  <a:pt x="3411379" y="3497855"/>
                </a:cubicBezTo>
                <a:lnTo>
                  <a:pt x="3448431" y="3459755"/>
                </a:lnTo>
                <a:cubicBezTo>
                  <a:pt x="3467605" y="3441419"/>
                  <a:pt x="3484874" y="3421188"/>
                  <a:pt x="3499961" y="3399367"/>
                </a:cubicBezTo>
                <a:close/>
                <a:moveTo>
                  <a:pt x="665207" y="3395899"/>
                </a:moveTo>
                <a:lnTo>
                  <a:pt x="680180" y="3410129"/>
                </a:lnTo>
                <a:cubicBezTo>
                  <a:pt x="686753" y="3416416"/>
                  <a:pt x="693706" y="3422131"/>
                  <a:pt x="700754" y="3428513"/>
                </a:cubicBezTo>
                <a:cubicBezTo>
                  <a:pt x="710279" y="3437276"/>
                  <a:pt x="721138" y="3445467"/>
                  <a:pt x="730187" y="3453754"/>
                </a:cubicBezTo>
                <a:lnTo>
                  <a:pt x="760381" y="3480043"/>
                </a:lnTo>
                <a:lnTo>
                  <a:pt x="730378" y="3453468"/>
                </a:lnTo>
                <a:cubicBezTo>
                  <a:pt x="721329" y="3445182"/>
                  <a:pt x="710185" y="3436990"/>
                  <a:pt x="700945" y="3428227"/>
                </a:cubicBezTo>
                <a:cubicBezTo>
                  <a:pt x="693897" y="3421845"/>
                  <a:pt x="686944" y="3416130"/>
                  <a:pt x="680371" y="3409844"/>
                </a:cubicBezTo>
                <a:close/>
                <a:moveTo>
                  <a:pt x="3337465" y="3380697"/>
                </a:moveTo>
                <a:cubicBezTo>
                  <a:pt x="3324749" y="3391127"/>
                  <a:pt x="3310033" y="3402795"/>
                  <a:pt x="3295853" y="3413749"/>
                </a:cubicBezTo>
                <a:lnTo>
                  <a:pt x="3257561" y="3442436"/>
                </a:lnTo>
                <a:lnTo>
                  <a:pt x="3296067" y="3413963"/>
                </a:lnTo>
                <a:cubicBezTo>
                  <a:pt x="3310319" y="3403081"/>
                  <a:pt x="3325035" y="3391413"/>
                  <a:pt x="3337465" y="3380697"/>
                </a:cubicBezTo>
                <a:close/>
                <a:moveTo>
                  <a:pt x="722281" y="3374315"/>
                </a:moveTo>
                <a:cubicBezTo>
                  <a:pt x="746570" y="3395937"/>
                  <a:pt x="774573" y="3416606"/>
                  <a:pt x="799910" y="3436323"/>
                </a:cubicBezTo>
                <a:cubicBezTo>
                  <a:pt x="814673" y="3448039"/>
                  <a:pt x="830771" y="3459754"/>
                  <a:pt x="846106" y="3471470"/>
                </a:cubicBezTo>
                <a:cubicBezTo>
                  <a:pt x="861441" y="3483186"/>
                  <a:pt x="876110" y="3494902"/>
                  <a:pt x="889064" y="3505665"/>
                </a:cubicBezTo>
                <a:cubicBezTo>
                  <a:pt x="915638" y="3526049"/>
                  <a:pt x="934879" y="3542622"/>
                  <a:pt x="936689" y="3548147"/>
                </a:cubicBezTo>
                <a:cubicBezTo>
                  <a:pt x="859955" y="3497007"/>
                  <a:pt x="788175" y="3438809"/>
                  <a:pt x="722281" y="3374315"/>
                </a:cubicBezTo>
                <a:close/>
                <a:moveTo>
                  <a:pt x="3374452" y="3353715"/>
                </a:moveTo>
                <a:lnTo>
                  <a:pt x="3368576" y="3356683"/>
                </a:lnTo>
                <a:lnTo>
                  <a:pt x="3366582" y="3358222"/>
                </a:lnTo>
                <a:close/>
                <a:moveTo>
                  <a:pt x="776192" y="3328500"/>
                </a:moveTo>
                <a:cubicBezTo>
                  <a:pt x="773383" y="3327405"/>
                  <a:pt x="777169" y="3331929"/>
                  <a:pt x="783610" y="3338382"/>
                </a:cubicBezTo>
                <a:lnTo>
                  <a:pt x="795434" y="3349247"/>
                </a:lnTo>
                <a:lnTo>
                  <a:pt x="795431" y="3349244"/>
                </a:lnTo>
                <a:lnTo>
                  <a:pt x="783611" y="3338382"/>
                </a:lnTo>
                <a:cubicBezTo>
                  <a:pt x="780390" y="3335156"/>
                  <a:pt x="777833" y="3332411"/>
                  <a:pt x="776433" y="3330611"/>
                </a:cubicBezTo>
                <a:lnTo>
                  <a:pt x="776193" y="3328501"/>
                </a:lnTo>
                <a:close/>
                <a:moveTo>
                  <a:pt x="3558293" y="3327459"/>
                </a:moveTo>
                <a:lnTo>
                  <a:pt x="3557979" y="3327665"/>
                </a:lnTo>
                <a:lnTo>
                  <a:pt x="3557996" y="3327621"/>
                </a:lnTo>
                <a:lnTo>
                  <a:pt x="3557346" y="3328080"/>
                </a:lnTo>
                <a:lnTo>
                  <a:pt x="3547072" y="3334813"/>
                </a:lnTo>
                <a:cubicBezTo>
                  <a:pt x="3540384" y="3340751"/>
                  <a:pt x="3531225" y="3349520"/>
                  <a:pt x="3521021" y="3359146"/>
                </a:cubicBezTo>
                <a:lnTo>
                  <a:pt x="3498420" y="3379883"/>
                </a:lnTo>
                <a:lnTo>
                  <a:pt x="3492818" y="3386031"/>
                </a:lnTo>
                <a:lnTo>
                  <a:pt x="3464243" y="3412987"/>
                </a:lnTo>
                <a:cubicBezTo>
                  <a:pt x="3454813" y="3422035"/>
                  <a:pt x="3444621" y="3429941"/>
                  <a:pt x="3434620" y="3439466"/>
                </a:cubicBezTo>
                <a:cubicBezTo>
                  <a:pt x="3418942" y="3452030"/>
                  <a:pt x="3404178" y="3465688"/>
                  <a:pt x="3390424" y="3480328"/>
                </a:cubicBezTo>
                <a:cubicBezTo>
                  <a:pt x="3385090" y="3486043"/>
                  <a:pt x="3384376" y="3487877"/>
                  <a:pt x="3386614" y="3486948"/>
                </a:cubicBezTo>
                <a:lnTo>
                  <a:pt x="3386802" y="3486814"/>
                </a:lnTo>
                <a:lnTo>
                  <a:pt x="3390424" y="3480519"/>
                </a:lnTo>
                <a:cubicBezTo>
                  <a:pt x="3404178" y="3465879"/>
                  <a:pt x="3418942" y="3452220"/>
                  <a:pt x="3434620" y="3439657"/>
                </a:cubicBezTo>
                <a:cubicBezTo>
                  <a:pt x="3444621" y="3430132"/>
                  <a:pt x="3454813" y="3422226"/>
                  <a:pt x="3464243" y="3413177"/>
                </a:cubicBezTo>
                <a:lnTo>
                  <a:pt x="3492818" y="3386222"/>
                </a:lnTo>
                <a:cubicBezTo>
                  <a:pt x="3514678" y="3366880"/>
                  <a:pt x="3537442" y="3344042"/>
                  <a:pt x="3549684" y="3333491"/>
                </a:cubicBezTo>
                <a:lnTo>
                  <a:pt x="3557346" y="3328080"/>
                </a:lnTo>
                <a:lnTo>
                  <a:pt x="3557979" y="3327665"/>
                </a:lnTo>
                <a:lnTo>
                  <a:pt x="3557125" y="3329888"/>
                </a:lnTo>
                <a:close/>
                <a:moveTo>
                  <a:pt x="3594104" y="3313296"/>
                </a:moveTo>
                <a:lnTo>
                  <a:pt x="3593013" y="3314171"/>
                </a:lnTo>
                <a:lnTo>
                  <a:pt x="3591623" y="3317621"/>
                </a:lnTo>
                <a:cubicBezTo>
                  <a:pt x="3590467" y="3319839"/>
                  <a:pt x="3589163" y="3322238"/>
                  <a:pt x="3588830" y="3323452"/>
                </a:cubicBezTo>
                <a:lnTo>
                  <a:pt x="3589889" y="3322817"/>
                </a:lnTo>
                <a:lnTo>
                  <a:pt x="3592195" y="3318016"/>
                </a:lnTo>
                <a:cubicBezTo>
                  <a:pt x="3593351" y="3315806"/>
                  <a:pt x="3594360" y="3313779"/>
                  <a:pt x="3594104" y="3313296"/>
                </a:cubicBezTo>
                <a:close/>
                <a:moveTo>
                  <a:pt x="3319085" y="3288927"/>
                </a:moveTo>
                <a:lnTo>
                  <a:pt x="3314141" y="3294397"/>
                </a:lnTo>
                <a:lnTo>
                  <a:pt x="3313163" y="3297751"/>
                </a:lnTo>
                <a:lnTo>
                  <a:pt x="3315908" y="3296263"/>
                </a:lnTo>
                <a:lnTo>
                  <a:pt x="3316808" y="3293186"/>
                </a:lnTo>
                <a:close/>
                <a:moveTo>
                  <a:pt x="3718820" y="3283860"/>
                </a:moveTo>
                <a:lnTo>
                  <a:pt x="3697320" y="3315356"/>
                </a:lnTo>
                <a:cubicBezTo>
                  <a:pt x="3690747" y="3324024"/>
                  <a:pt x="3683222" y="3333644"/>
                  <a:pt x="3675507" y="3343360"/>
                </a:cubicBezTo>
                <a:cubicBezTo>
                  <a:pt x="3667792" y="3353075"/>
                  <a:pt x="3659029" y="3362410"/>
                  <a:pt x="3651409" y="3370601"/>
                </a:cubicBezTo>
                <a:cubicBezTo>
                  <a:pt x="3631264" y="3391909"/>
                  <a:pt x="3612671" y="3414635"/>
                  <a:pt x="3595783" y="3438610"/>
                </a:cubicBezTo>
                <a:cubicBezTo>
                  <a:pt x="3592639" y="3443087"/>
                  <a:pt x="3591877" y="3444873"/>
                  <a:pt x="3592902" y="3444646"/>
                </a:cubicBezTo>
                <a:lnTo>
                  <a:pt x="3593224" y="3444398"/>
                </a:lnTo>
                <a:lnTo>
                  <a:pt x="3595688" y="3438990"/>
                </a:lnTo>
                <a:cubicBezTo>
                  <a:pt x="3612576" y="3415015"/>
                  <a:pt x="3631168" y="3392289"/>
                  <a:pt x="3651314" y="3370981"/>
                </a:cubicBezTo>
                <a:cubicBezTo>
                  <a:pt x="3658934" y="3362504"/>
                  <a:pt x="3667316" y="3353170"/>
                  <a:pt x="3675412" y="3343740"/>
                </a:cubicBezTo>
                <a:cubicBezTo>
                  <a:pt x="3683509" y="3334310"/>
                  <a:pt x="3690652" y="3324690"/>
                  <a:pt x="3697224" y="3315737"/>
                </a:cubicBezTo>
                <a:cubicBezTo>
                  <a:pt x="3705635" y="3305983"/>
                  <a:pt x="3712922" y="3295305"/>
                  <a:pt x="3718941" y="3283923"/>
                </a:cubicBezTo>
                <a:close/>
                <a:moveTo>
                  <a:pt x="698945" y="3283626"/>
                </a:moveTo>
                <a:cubicBezTo>
                  <a:pt x="698755" y="3284686"/>
                  <a:pt x="700898" y="3288162"/>
                  <a:pt x="704470" y="3293067"/>
                </a:cubicBezTo>
                <a:cubicBezTo>
                  <a:pt x="711613" y="3302878"/>
                  <a:pt x="725425" y="3317737"/>
                  <a:pt x="737140" y="3331167"/>
                </a:cubicBezTo>
                <a:lnTo>
                  <a:pt x="735691" y="3332762"/>
                </a:lnTo>
                <a:lnTo>
                  <a:pt x="765429" y="3361266"/>
                </a:lnTo>
                <a:cubicBezTo>
                  <a:pt x="775430" y="3370791"/>
                  <a:pt x="786193" y="3379459"/>
                  <a:pt x="796195" y="3388412"/>
                </a:cubicBezTo>
                <a:cubicBezTo>
                  <a:pt x="816578" y="3405843"/>
                  <a:pt x="834295" y="3423560"/>
                  <a:pt x="849725" y="3437371"/>
                </a:cubicBezTo>
                <a:lnTo>
                  <a:pt x="861603" y="3449843"/>
                </a:lnTo>
                <a:lnTo>
                  <a:pt x="862305" y="3450274"/>
                </a:lnTo>
                <a:lnTo>
                  <a:pt x="850673" y="3438061"/>
                </a:lnTo>
                <a:lnTo>
                  <a:pt x="850106" y="3437656"/>
                </a:lnTo>
                <a:cubicBezTo>
                  <a:pt x="834962" y="3423845"/>
                  <a:pt x="816959" y="3406129"/>
                  <a:pt x="796576" y="3388698"/>
                </a:cubicBezTo>
                <a:cubicBezTo>
                  <a:pt x="786575" y="3379744"/>
                  <a:pt x="775811" y="3370981"/>
                  <a:pt x="765810" y="3361552"/>
                </a:cubicBezTo>
                <a:cubicBezTo>
                  <a:pt x="755809" y="3352122"/>
                  <a:pt x="745712" y="3342502"/>
                  <a:pt x="735997" y="3332977"/>
                </a:cubicBezTo>
                <a:lnTo>
                  <a:pt x="737902" y="3330595"/>
                </a:lnTo>
                <a:cubicBezTo>
                  <a:pt x="751332" y="3341930"/>
                  <a:pt x="764476" y="3353550"/>
                  <a:pt x="778288" y="3364980"/>
                </a:cubicBezTo>
                <a:cubicBezTo>
                  <a:pt x="792099" y="3376411"/>
                  <a:pt x="806863" y="3387460"/>
                  <a:pt x="821150" y="3399556"/>
                </a:cubicBezTo>
                <a:lnTo>
                  <a:pt x="843058" y="3418035"/>
                </a:lnTo>
                <a:lnTo>
                  <a:pt x="866489" y="3437085"/>
                </a:lnTo>
                <a:lnTo>
                  <a:pt x="915620" y="3478138"/>
                </a:lnTo>
                <a:lnTo>
                  <a:pt x="915734" y="3478042"/>
                </a:lnTo>
                <a:cubicBezTo>
                  <a:pt x="928402" y="3486996"/>
                  <a:pt x="940118" y="3494997"/>
                  <a:pt x="947833" y="3499188"/>
                </a:cubicBezTo>
                <a:lnTo>
                  <a:pt x="947760" y="3499045"/>
                </a:lnTo>
                <a:lnTo>
                  <a:pt x="915733" y="3477948"/>
                </a:lnTo>
                <a:cubicBezTo>
                  <a:pt x="898493" y="3463374"/>
                  <a:pt x="882396" y="3449373"/>
                  <a:pt x="866489" y="3436800"/>
                </a:cubicBezTo>
                <a:lnTo>
                  <a:pt x="843058" y="3417750"/>
                </a:lnTo>
                <a:lnTo>
                  <a:pt x="821150" y="3399271"/>
                </a:lnTo>
                <a:cubicBezTo>
                  <a:pt x="806577" y="3387174"/>
                  <a:pt x="792575" y="3375744"/>
                  <a:pt x="778288" y="3364695"/>
                </a:cubicBezTo>
                <a:cubicBezTo>
                  <a:pt x="764000" y="3353646"/>
                  <a:pt x="751332" y="3341644"/>
                  <a:pt x="737902" y="3330310"/>
                </a:cubicBezTo>
                <a:cubicBezTo>
                  <a:pt x="726186" y="3316975"/>
                  <a:pt x="712279" y="3302307"/>
                  <a:pt x="705231" y="3292210"/>
                </a:cubicBezTo>
                <a:lnTo>
                  <a:pt x="700978" y="3284839"/>
                </a:lnTo>
                <a:close/>
                <a:moveTo>
                  <a:pt x="3348181" y="3275208"/>
                </a:moveTo>
                <a:lnTo>
                  <a:pt x="3346662" y="3276202"/>
                </a:lnTo>
                <a:lnTo>
                  <a:pt x="3347562" y="3279827"/>
                </a:lnTo>
                <a:cubicBezTo>
                  <a:pt x="3344047" y="3286228"/>
                  <a:pt x="3340132" y="3292391"/>
                  <a:pt x="3335846" y="3298305"/>
                </a:cubicBezTo>
                <a:cubicBezTo>
                  <a:pt x="3330798" y="3305164"/>
                  <a:pt x="3325368" y="3312307"/>
                  <a:pt x="3321749" y="3317355"/>
                </a:cubicBezTo>
                <a:cubicBezTo>
                  <a:pt x="3313748" y="3329452"/>
                  <a:pt x="3321749" y="3326880"/>
                  <a:pt x="3321749" y="3330500"/>
                </a:cubicBezTo>
                <a:lnTo>
                  <a:pt x="3322686" y="3330154"/>
                </a:lnTo>
                <a:lnTo>
                  <a:pt x="3320392" y="3327761"/>
                </a:lnTo>
                <a:cubicBezTo>
                  <a:pt x="3319415" y="3326476"/>
                  <a:pt x="3319558" y="3324166"/>
                  <a:pt x="3323749" y="3318118"/>
                </a:cubicBezTo>
                <a:cubicBezTo>
                  <a:pt x="3327369" y="3312593"/>
                  <a:pt x="3332798" y="3305449"/>
                  <a:pt x="3337846" y="3299068"/>
                </a:cubicBezTo>
                <a:cubicBezTo>
                  <a:pt x="3342132" y="3293162"/>
                  <a:pt x="3346047" y="3286990"/>
                  <a:pt x="3349562" y="3280589"/>
                </a:cubicBezTo>
                <a:cubicBezTo>
                  <a:pt x="3351800" y="3275827"/>
                  <a:pt x="3352038" y="3273445"/>
                  <a:pt x="3348181" y="3275208"/>
                </a:cubicBezTo>
                <a:close/>
                <a:moveTo>
                  <a:pt x="624313" y="3262952"/>
                </a:moveTo>
                <a:cubicBezTo>
                  <a:pt x="624335" y="3263909"/>
                  <a:pt x="625365" y="3266111"/>
                  <a:pt x="627603" y="3269826"/>
                </a:cubicBezTo>
                <a:lnTo>
                  <a:pt x="627159" y="3270302"/>
                </a:lnTo>
                <a:lnTo>
                  <a:pt x="627317" y="3270446"/>
                </a:lnTo>
                <a:cubicBezTo>
                  <a:pt x="628912" y="3271541"/>
                  <a:pt x="629412" y="3271351"/>
                  <a:pt x="628269" y="3269541"/>
                </a:cubicBezTo>
                <a:lnTo>
                  <a:pt x="625250" y="3263156"/>
                </a:lnTo>
                <a:close/>
                <a:moveTo>
                  <a:pt x="605565" y="3217427"/>
                </a:moveTo>
                <a:cubicBezTo>
                  <a:pt x="602719" y="3216939"/>
                  <a:pt x="602457" y="3219773"/>
                  <a:pt x="604362" y="3225535"/>
                </a:cubicBezTo>
                <a:cubicBezTo>
                  <a:pt x="605886" y="3230297"/>
                  <a:pt x="610744" y="3237631"/>
                  <a:pt x="626555" y="3256205"/>
                </a:cubicBezTo>
                <a:cubicBezTo>
                  <a:pt x="637585" y="3269407"/>
                  <a:pt x="649968" y="3281408"/>
                  <a:pt x="663512" y="3292019"/>
                </a:cubicBezTo>
                <a:cubicBezTo>
                  <a:pt x="669332" y="3295429"/>
                  <a:pt x="674618" y="3299668"/>
                  <a:pt x="679228" y="3304592"/>
                </a:cubicBezTo>
                <a:cubicBezTo>
                  <a:pt x="682943" y="3308117"/>
                  <a:pt x="687229" y="3312308"/>
                  <a:pt x="691992" y="3317165"/>
                </a:cubicBezTo>
                <a:lnTo>
                  <a:pt x="708280" y="3332691"/>
                </a:lnTo>
                <a:cubicBezTo>
                  <a:pt x="711680" y="3337568"/>
                  <a:pt x="715404" y="3342216"/>
                  <a:pt x="719424" y="3346597"/>
                </a:cubicBezTo>
                <a:lnTo>
                  <a:pt x="754190" y="3382125"/>
                </a:lnTo>
                <a:cubicBezTo>
                  <a:pt x="759477" y="3387221"/>
                  <a:pt x="763692" y="3391413"/>
                  <a:pt x="765775" y="3393889"/>
                </a:cubicBezTo>
                <a:lnTo>
                  <a:pt x="764972" y="3394875"/>
                </a:lnTo>
                <a:lnTo>
                  <a:pt x="765238" y="3395080"/>
                </a:lnTo>
                <a:cubicBezTo>
                  <a:pt x="771716" y="3398604"/>
                  <a:pt x="765238" y="3392032"/>
                  <a:pt x="754856" y="3381840"/>
                </a:cubicBezTo>
                <a:lnTo>
                  <a:pt x="720090" y="3346312"/>
                </a:lnTo>
                <a:cubicBezTo>
                  <a:pt x="716071" y="3341931"/>
                  <a:pt x="712346" y="3337283"/>
                  <a:pt x="708946" y="3332406"/>
                </a:cubicBezTo>
                <a:cubicBezTo>
                  <a:pt x="730853" y="3349741"/>
                  <a:pt x="755904" y="3376983"/>
                  <a:pt x="781622" y="3397747"/>
                </a:cubicBezTo>
                <a:lnTo>
                  <a:pt x="810863" y="3422893"/>
                </a:lnTo>
                <a:cubicBezTo>
                  <a:pt x="820388" y="3431466"/>
                  <a:pt x="829913" y="3439943"/>
                  <a:pt x="840772" y="3447753"/>
                </a:cubicBezTo>
                <a:lnTo>
                  <a:pt x="840990" y="3447991"/>
                </a:lnTo>
                <a:lnTo>
                  <a:pt x="901256" y="3493759"/>
                </a:lnTo>
                <a:cubicBezTo>
                  <a:pt x="916591" y="3506142"/>
                  <a:pt x="934498" y="3520048"/>
                  <a:pt x="957549" y="3536241"/>
                </a:cubicBezTo>
                <a:lnTo>
                  <a:pt x="971265" y="3545766"/>
                </a:lnTo>
                <a:lnTo>
                  <a:pt x="985552" y="3555291"/>
                </a:lnTo>
                <a:lnTo>
                  <a:pt x="1014127" y="3574341"/>
                </a:lnTo>
                <a:lnTo>
                  <a:pt x="1042702" y="3593391"/>
                </a:lnTo>
                <a:cubicBezTo>
                  <a:pt x="1052227" y="3599773"/>
                  <a:pt x="1062324" y="3605297"/>
                  <a:pt x="1072039" y="3611203"/>
                </a:cubicBezTo>
                <a:cubicBezTo>
                  <a:pt x="1091756" y="3622632"/>
                  <a:pt x="1111282" y="3634253"/>
                  <a:pt x="1130904" y="3644540"/>
                </a:cubicBezTo>
                <a:cubicBezTo>
                  <a:pt x="1150525" y="3654827"/>
                  <a:pt x="1170528" y="3663590"/>
                  <a:pt x="1189863" y="3671591"/>
                </a:cubicBezTo>
                <a:cubicBezTo>
                  <a:pt x="1193102" y="3672829"/>
                  <a:pt x="1206627" y="3680354"/>
                  <a:pt x="1213104" y="3683592"/>
                </a:cubicBezTo>
                <a:cubicBezTo>
                  <a:pt x="1258348" y="3707167"/>
                  <a:pt x="1286185" y="3718930"/>
                  <a:pt x="1307569" y="3726062"/>
                </a:cubicBezTo>
                <a:lnTo>
                  <a:pt x="1309455" y="3726598"/>
                </a:lnTo>
                <a:lnTo>
                  <a:pt x="1308142" y="3726002"/>
                </a:lnTo>
                <a:lnTo>
                  <a:pt x="1307854" y="3725919"/>
                </a:lnTo>
                <a:cubicBezTo>
                  <a:pt x="1286471" y="3718788"/>
                  <a:pt x="1258634" y="3707072"/>
                  <a:pt x="1213390" y="3683593"/>
                </a:cubicBezTo>
                <a:cubicBezTo>
                  <a:pt x="1206913" y="3680354"/>
                  <a:pt x="1193387" y="3672829"/>
                  <a:pt x="1190149" y="3671591"/>
                </a:cubicBezTo>
                <a:cubicBezTo>
                  <a:pt x="1171099" y="3663400"/>
                  <a:pt x="1151096" y="3654255"/>
                  <a:pt x="1131189" y="3644540"/>
                </a:cubicBezTo>
                <a:cubicBezTo>
                  <a:pt x="1111282" y="3634825"/>
                  <a:pt x="1092041" y="3622632"/>
                  <a:pt x="1072325" y="3611203"/>
                </a:cubicBezTo>
                <a:cubicBezTo>
                  <a:pt x="1062800" y="3605297"/>
                  <a:pt x="1052513" y="3599773"/>
                  <a:pt x="1042988" y="3593391"/>
                </a:cubicBezTo>
                <a:lnTo>
                  <a:pt x="1014413" y="3574341"/>
                </a:lnTo>
                <a:lnTo>
                  <a:pt x="985838" y="3555291"/>
                </a:lnTo>
                <a:lnTo>
                  <a:pt x="971550" y="3545766"/>
                </a:lnTo>
                <a:lnTo>
                  <a:pt x="957834" y="3536241"/>
                </a:lnTo>
                <a:cubicBezTo>
                  <a:pt x="934784" y="3520048"/>
                  <a:pt x="916876" y="3506142"/>
                  <a:pt x="901541" y="3493759"/>
                </a:cubicBezTo>
                <a:cubicBezTo>
                  <a:pt x="882882" y="3476500"/>
                  <a:pt x="862594" y="3461089"/>
                  <a:pt x="840962" y="3447753"/>
                </a:cubicBezTo>
                <a:cubicBezTo>
                  <a:pt x="830580" y="3439943"/>
                  <a:pt x="820769" y="3431466"/>
                  <a:pt x="811054" y="3422893"/>
                </a:cubicBezTo>
                <a:lnTo>
                  <a:pt x="782176" y="3397765"/>
                </a:lnTo>
                <a:lnTo>
                  <a:pt x="781526" y="3397461"/>
                </a:lnTo>
                <a:cubicBezTo>
                  <a:pt x="755809" y="3376697"/>
                  <a:pt x="730758" y="3349836"/>
                  <a:pt x="708850" y="3332119"/>
                </a:cubicBezTo>
                <a:lnTo>
                  <a:pt x="692563" y="3316594"/>
                </a:lnTo>
                <a:cubicBezTo>
                  <a:pt x="687800" y="3311736"/>
                  <a:pt x="683514" y="3307069"/>
                  <a:pt x="679799" y="3304021"/>
                </a:cubicBezTo>
                <a:cubicBezTo>
                  <a:pt x="675189" y="3299096"/>
                  <a:pt x="669903" y="3294858"/>
                  <a:pt x="664083" y="3291448"/>
                </a:cubicBezTo>
                <a:cubicBezTo>
                  <a:pt x="650538" y="3280837"/>
                  <a:pt x="638156" y="3268835"/>
                  <a:pt x="627126" y="3255634"/>
                </a:cubicBezTo>
                <a:cubicBezTo>
                  <a:pt x="611314" y="3236584"/>
                  <a:pt x="606457" y="3229726"/>
                  <a:pt x="604933" y="3224963"/>
                </a:cubicBezTo>
                <a:lnTo>
                  <a:pt x="606005" y="3217738"/>
                </a:lnTo>
                <a:close/>
                <a:moveTo>
                  <a:pt x="3734646" y="3210825"/>
                </a:moveTo>
                <a:cubicBezTo>
                  <a:pt x="3726895" y="3215950"/>
                  <a:pt x="3702106" y="3246633"/>
                  <a:pt x="3677317" y="3277637"/>
                </a:cubicBezTo>
                <a:cubicBezTo>
                  <a:pt x="3664364" y="3294305"/>
                  <a:pt x="3652648" y="3309736"/>
                  <a:pt x="3640837" y="3323547"/>
                </a:cubicBezTo>
                <a:cubicBezTo>
                  <a:pt x="3629026" y="3337358"/>
                  <a:pt x="3617501" y="3349836"/>
                  <a:pt x="3606547" y="3361647"/>
                </a:cubicBezTo>
                <a:cubicBezTo>
                  <a:pt x="3595593" y="3373458"/>
                  <a:pt x="3584925" y="3385555"/>
                  <a:pt x="3573876" y="3396794"/>
                </a:cubicBezTo>
                <a:lnTo>
                  <a:pt x="3540253" y="3431751"/>
                </a:lnTo>
                <a:lnTo>
                  <a:pt x="3539649" y="3432332"/>
                </a:lnTo>
                <a:lnTo>
                  <a:pt x="3535311" y="3442372"/>
                </a:lnTo>
                <a:cubicBezTo>
                  <a:pt x="3530942" y="3448135"/>
                  <a:pt x="3524012" y="3455945"/>
                  <a:pt x="3515487" y="3464994"/>
                </a:cubicBezTo>
                <a:cubicBezTo>
                  <a:pt x="3498438" y="3483091"/>
                  <a:pt x="3473577" y="3504713"/>
                  <a:pt x="3450813" y="3525668"/>
                </a:cubicBezTo>
                <a:lnTo>
                  <a:pt x="3438493" y="3535938"/>
                </a:lnTo>
                <a:lnTo>
                  <a:pt x="3451289" y="3525382"/>
                </a:lnTo>
                <a:lnTo>
                  <a:pt x="3450741" y="3526363"/>
                </a:lnTo>
                <a:lnTo>
                  <a:pt x="3451194" y="3525573"/>
                </a:lnTo>
                <a:cubicBezTo>
                  <a:pt x="3473959" y="3504618"/>
                  <a:pt x="3498819" y="3482710"/>
                  <a:pt x="3515869" y="3464898"/>
                </a:cubicBezTo>
                <a:cubicBezTo>
                  <a:pt x="3532918" y="3447086"/>
                  <a:pt x="3543586" y="3433656"/>
                  <a:pt x="3540157" y="3431942"/>
                </a:cubicBezTo>
                <a:lnTo>
                  <a:pt x="3574352" y="3397937"/>
                </a:lnTo>
                <a:cubicBezTo>
                  <a:pt x="3585401" y="3386698"/>
                  <a:pt x="3595878" y="3374792"/>
                  <a:pt x="3607023" y="3362790"/>
                </a:cubicBezTo>
                <a:cubicBezTo>
                  <a:pt x="3618167" y="3350789"/>
                  <a:pt x="3629311" y="3337930"/>
                  <a:pt x="3641313" y="3324690"/>
                </a:cubicBezTo>
                <a:cubicBezTo>
                  <a:pt x="3653314" y="3311450"/>
                  <a:pt x="3664839" y="3295448"/>
                  <a:pt x="3677794" y="3278780"/>
                </a:cubicBezTo>
                <a:cubicBezTo>
                  <a:pt x="3694319" y="3258111"/>
                  <a:pt x="3710845" y="3237584"/>
                  <a:pt x="3722323" y="3224678"/>
                </a:cubicBezTo>
                <a:lnTo>
                  <a:pt x="3735050" y="3212039"/>
                </a:lnTo>
                <a:close/>
                <a:moveTo>
                  <a:pt x="677082" y="3208917"/>
                </a:moveTo>
                <a:cubicBezTo>
                  <a:pt x="677877" y="3210402"/>
                  <a:pt x="680372" y="3213677"/>
                  <a:pt x="685229" y="3219439"/>
                </a:cubicBezTo>
                <a:lnTo>
                  <a:pt x="691549" y="3225946"/>
                </a:lnTo>
                <a:lnTo>
                  <a:pt x="678094" y="3209021"/>
                </a:lnTo>
                <a:close/>
                <a:moveTo>
                  <a:pt x="3430477" y="3200365"/>
                </a:moveTo>
                <a:cubicBezTo>
                  <a:pt x="3428406" y="3201485"/>
                  <a:pt x="3423572" y="3205961"/>
                  <a:pt x="3414332" y="3215724"/>
                </a:cubicBezTo>
                <a:cubicBezTo>
                  <a:pt x="3401759" y="3229440"/>
                  <a:pt x="3389377" y="3242680"/>
                  <a:pt x="3378804" y="3255062"/>
                </a:cubicBezTo>
                <a:cubicBezTo>
                  <a:pt x="3365088" y="3271255"/>
                  <a:pt x="3357468" y="3281256"/>
                  <a:pt x="3365469" y="3276113"/>
                </a:cubicBezTo>
                <a:cubicBezTo>
                  <a:pt x="3373470" y="3270969"/>
                  <a:pt x="3376708" y="3270779"/>
                  <a:pt x="3370898" y="3279255"/>
                </a:cubicBezTo>
                <a:lnTo>
                  <a:pt x="3325799" y="3329001"/>
                </a:lnTo>
                <a:lnTo>
                  <a:pt x="3325957" y="3328943"/>
                </a:lnTo>
                <a:lnTo>
                  <a:pt x="3371088" y="3279160"/>
                </a:lnTo>
                <a:cubicBezTo>
                  <a:pt x="3376899" y="3270684"/>
                  <a:pt x="3374136" y="3270588"/>
                  <a:pt x="3365659" y="3276018"/>
                </a:cubicBezTo>
                <a:cubicBezTo>
                  <a:pt x="3357182" y="3281447"/>
                  <a:pt x="3365659" y="3271160"/>
                  <a:pt x="3378994" y="3254967"/>
                </a:cubicBezTo>
                <a:cubicBezTo>
                  <a:pt x="3389567" y="3242585"/>
                  <a:pt x="3401949" y="3229345"/>
                  <a:pt x="3414522" y="3215629"/>
                </a:cubicBezTo>
                <a:cubicBezTo>
                  <a:pt x="3419142" y="3210867"/>
                  <a:pt x="3422642" y="3207366"/>
                  <a:pt x="3425242" y="3204909"/>
                </a:cubicBezTo>
                <a:lnTo>
                  <a:pt x="3430462" y="3200531"/>
                </a:lnTo>
                <a:close/>
                <a:moveTo>
                  <a:pt x="3698974" y="3156479"/>
                </a:moveTo>
                <a:lnTo>
                  <a:pt x="3698124" y="3157375"/>
                </a:lnTo>
                <a:lnTo>
                  <a:pt x="3697771" y="3158506"/>
                </a:lnTo>
                <a:cubicBezTo>
                  <a:pt x="3696498" y="3160771"/>
                  <a:pt x="3694105" y="3164551"/>
                  <a:pt x="3690176" y="3170385"/>
                </a:cubicBezTo>
                <a:cubicBezTo>
                  <a:pt x="3682251" y="3182302"/>
                  <a:pt x="3673564" y="3193693"/>
                  <a:pt x="3664173" y="3204485"/>
                </a:cubicBezTo>
                <a:cubicBezTo>
                  <a:pt x="3644265" y="3225269"/>
                  <a:pt x="3626521" y="3248024"/>
                  <a:pt x="3611214" y="3272398"/>
                </a:cubicBezTo>
                <a:cubicBezTo>
                  <a:pt x="3597183" y="3292696"/>
                  <a:pt x="3581505" y="3311813"/>
                  <a:pt x="3564351" y="3329548"/>
                </a:cubicBezTo>
                <a:lnTo>
                  <a:pt x="3552982" y="3341026"/>
                </a:lnTo>
                <a:lnTo>
                  <a:pt x="3552373" y="3342883"/>
                </a:lnTo>
                <a:cubicBezTo>
                  <a:pt x="3553778" y="3342074"/>
                  <a:pt x="3557492" y="3338454"/>
                  <a:pt x="3564827" y="3330310"/>
                </a:cubicBezTo>
                <a:cubicBezTo>
                  <a:pt x="3581981" y="3312575"/>
                  <a:pt x="3597660" y="3293458"/>
                  <a:pt x="3611690" y="3273160"/>
                </a:cubicBezTo>
                <a:cubicBezTo>
                  <a:pt x="3626996" y="3248786"/>
                  <a:pt x="3644742" y="3226030"/>
                  <a:pt x="3664649" y="3205247"/>
                </a:cubicBezTo>
                <a:cubicBezTo>
                  <a:pt x="3674040" y="3194455"/>
                  <a:pt x="3682727" y="3183063"/>
                  <a:pt x="3690652" y="3171147"/>
                </a:cubicBezTo>
                <a:cubicBezTo>
                  <a:pt x="3698415" y="3159479"/>
                  <a:pt x="3700082" y="3156027"/>
                  <a:pt x="3698974" y="3156479"/>
                </a:cubicBezTo>
                <a:close/>
                <a:moveTo>
                  <a:pt x="3652803" y="3146902"/>
                </a:moveTo>
                <a:lnTo>
                  <a:pt x="3641396" y="3163860"/>
                </a:lnTo>
                <a:lnTo>
                  <a:pt x="3633306" y="3174955"/>
                </a:lnTo>
                <a:lnTo>
                  <a:pt x="3641812" y="3163384"/>
                </a:lnTo>
                <a:close/>
                <a:moveTo>
                  <a:pt x="3485388" y="3146382"/>
                </a:moveTo>
                <a:lnTo>
                  <a:pt x="3483699" y="3147067"/>
                </a:lnTo>
                <a:lnTo>
                  <a:pt x="3485198" y="3146477"/>
                </a:lnTo>
                <a:cubicBezTo>
                  <a:pt x="3489484" y="3142763"/>
                  <a:pt x="3477673" y="3159336"/>
                  <a:pt x="3466148" y="3173528"/>
                </a:cubicBezTo>
                <a:lnTo>
                  <a:pt x="3430151" y="3211045"/>
                </a:lnTo>
                <a:lnTo>
                  <a:pt x="3430239" y="3211057"/>
                </a:lnTo>
                <a:cubicBezTo>
                  <a:pt x="3443135" y="3199370"/>
                  <a:pt x="3455194" y="3186797"/>
                  <a:pt x="3466338" y="3173433"/>
                </a:cubicBezTo>
                <a:cubicBezTo>
                  <a:pt x="3478054" y="3159241"/>
                  <a:pt x="3489865" y="3142668"/>
                  <a:pt x="3485388" y="3146382"/>
                </a:cubicBezTo>
                <a:close/>
                <a:moveTo>
                  <a:pt x="594552" y="3129606"/>
                </a:moveTo>
                <a:lnTo>
                  <a:pt x="595643" y="3131311"/>
                </a:lnTo>
                <a:lnTo>
                  <a:pt x="598932" y="3133904"/>
                </a:lnTo>
                <a:cubicBezTo>
                  <a:pt x="604266" y="3138953"/>
                  <a:pt x="613505" y="3149049"/>
                  <a:pt x="625030" y="3161146"/>
                </a:cubicBezTo>
                <a:cubicBezTo>
                  <a:pt x="637175" y="3174291"/>
                  <a:pt x="648843" y="3187125"/>
                  <a:pt x="652367" y="3190257"/>
                </a:cubicBezTo>
                <a:lnTo>
                  <a:pt x="651597" y="3188631"/>
                </a:lnTo>
                <a:lnTo>
                  <a:pt x="642313" y="3178992"/>
                </a:lnTo>
                <a:cubicBezTo>
                  <a:pt x="637438" y="3173725"/>
                  <a:pt x="631485" y="3167194"/>
                  <a:pt x="625412" y="3160574"/>
                </a:cubicBezTo>
                <a:cubicBezTo>
                  <a:pt x="613887" y="3148477"/>
                  <a:pt x="604743" y="3138381"/>
                  <a:pt x="599314" y="3133332"/>
                </a:cubicBezTo>
                <a:cubicBezTo>
                  <a:pt x="596600" y="3130808"/>
                  <a:pt x="594909" y="3129475"/>
                  <a:pt x="594552" y="3129606"/>
                </a:cubicBezTo>
                <a:close/>
                <a:moveTo>
                  <a:pt x="3456866" y="3119251"/>
                </a:moveTo>
                <a:lnTo>
                  <a:pt x="3445670" y="3132189"/>
                </a:lnTo>
                <a:cubicBezTo>
                  <a:pt x="3441002" y="3135333"/>
                  <a:pt x="3429858" y="3146191"/>
                  <a:pt x="3432906" y="3140095"/>
                </a:cubicBezTo>
                <a:lnTo>
                  <a:pt x="3433332" y="3137391"/>
                </a:lnTo>
                <a:lnTo>
                  <a:pt x="3433246" y="3137508"/>
                </a:lnTo>
                <a:lnTo>
                  <a:pt x="3432811" y="3140191"/>
                </a:lnTo>
                <a:cubicBezTo>
                  <a:pt x="3429763" y="3146287"/>
                  <a:pt x="3440907" y="3135429"/>
                  <a:pt x="3445574" y="3132285"/>
                </a:cubicBezTo>
                <a:lnTo>
                  <a:pt x="3436049" y="3145049"/>
                </a:lnTo>
                <a:lnTo>
                  <a:pt x="3425858" y="3157336"/>
                </a:lnTo>
                <a:lnTo>
                  <a:pt x="3405093" y="3181720"/>
                </a:lnTo>
                <a:lnTo>
                  <a:pt x="3380845" y="3208785"/>
                </a:lnTo>
                <a:lnTo>
                  <a:pt x="3379155" y="3211084"/>
                </a:lnTo>
                <a:lnTo>
                  <a:pt x="3405379" y="3181815"/>
                </a:lnTo>
                <a:lnTo>
                  <a:pt x="3426143" y="3157431"/>
                </a:lnTo>
                <a:lnTo>
                  <a:pt x="3436335" y="3145144"/>
                </a:lnTo>
                <a:lnTo>
                  <a:pt x="3445860" y="3132380"/>
                </a:lnTo>
                <a:close/>
                <a:moveTo>
                  <a:pt x="3480682" y="3111894"/>
                </a:moveTo>
                <a:lnTo>
                  <a:pt x="3481666" y="3112777"/>
                </a:lnTo>
                <a:lnTo>
                  <a:pt x="3481732" y="3112541"/>
                </a:lnTo>
                <a:close/>
                <a:moveTo>
                  <a:pt x="3481192" y="3099931"/>
                </a:moveTo>
                <a:lnTo>
                  <a:pt x="3479322" y="3106815"/>
                </a:lnTo>
                <a:cubicBezTo>
                  <a:pt x="3478709" y="3109235"/>
                  <a:pt x="3478483" y="3111140"/>
                  <a:pt x="3479578" y="3111330"/>
                </a:cubicBezTo>
                <a:cubicBezTo>
                  <a:pt x="3464243" y="3131666"/>
                  <a:pt x="3457861" y="3141048"/>
                  <a:pt x="3457611" y="3142929"/>
                </a:cubicBezTo>
                <a:lnTo>
                  <a:pt x="3458266" y="3142528"/>
                </a:lnTo>
                <a:lnTo>
                  <a:pt x="3463414" y="3134010"/>
                </a:lnTo>
                <a:lnTo>
                  <a:pt x="3479966" y="3111452"/>
                </a:lnTo>
                <a:lnTo>
                  <a:pt x="3479768" y="3111330"/>
                </a:lnTo>
                <a:lnTo>
                  <a:pt x="3480008" y="3110994"/>
                </a:lnTo>
                <a:lnTo>
                  <a:pt x="3479442" y="3106815"/>
                </a:lnTo>
                <a:close/>
                <a:moveTo>
                  <a:pt x="3480148" y="3095712"/>
                </a:moveTo>
                <a:lnTo>
                  <a:pt x="3470728" y="3102997"/>
                </a:lnTo>
                <a:lnTo>
                  <a:pt x="3470727" y="3102999"/>
                </a:lnTo>
                <a:lnTo>
                  <a:pt x="3480152" y="3095724"/>
                </a:lnTo>
                <a:close/>
                <a:moveTo>
                  <a:pt x="3469351" y="3080148"/>
                </a:moveTo>
                <a:lnTo>
                  <a:pt x="3465367" y="3083500"/>
                </a:lnTo>
                <a:lnTo>
                  <a:pt x="3464715" y="3084603"/>
                </a:lnTo>
                <a:lnTo>
                  <a:pt x="3469797" y="3080255"/>
                </a:lnTo>
                <a:close/>
                <a:moveTo>
                  <a:pt x="326803" y="3069610"/>
                </a:moveTo>
                <a:lnTo>
                  <a:pt x="326700" y="3069898"/>
                </a:lnTo>
                <a:lnTo>
                  <a:pt x="353378" y="3112187"/>
                </a:lnTo>
                <a:lnTo>
                  <a:pt x="382525" y="3153812"/>
                </a:lnTo>
                <a:cubicBezTo>
                  <a:pt x="392050" y="3167432"/>
                  <a:pt x="401575" y="3180958"/>
                  <a:pt x="411100" y="3193626"/>
                </a:cubicBezTo>
                <a:cubicBezTo>
                  <a:pt x="420625" y="3206294"/>
                  <a:pt x="430912" y="3217915"/>
                  <a:pt x="440341" y="3228869"/>
                </a:cubicBezTo>
                <a:lnTo>
                  <a:pt x="468916" y="3262492"/>
                </a:lnTo>
                <a:lnTo>
                  <a:pt x="499015" y="3296401"/>
                </a:lnTo>
                <a:cubicBezTo>
                  <a:pt x="509112" y="3308021"/>
                  <a:pt x="519208" y="3319642"/>
                  <a:pt x="529495" y="3331262"/>
                </a:cubicBezTo>
                <a:cubicBezTo>
                  <a:pt x="539782" y="3342883"/>
                  <a:pt x="550831" y="3354123"/>
                  <a:pt x="561404" y="3365552"/>
                </a:cubicBezTo>
                <a:cubicBezTo>
                  <a:pt x="582931" y="3388222"/>
                  <a:pt x="604172" y="3411082"/>
                  <a:pt x="626841" y="3431560"/>
                </a:cubicBezTo>
                <a:cubicBezTo>
                  <a:pt x="649510" y="3452039"/>
                  <a:pt x="670465" y="3473090"/>
                  <a:pt x="692944" y="3490330"/>
                </a:cubicBezTo>
                <a:lnTo>
                  <a:pt x="698454" y="3495512"/>
                </a:lnTo>
                <a:lnTo>
                  <a:pt x="693230" y="3490330"/>
                </a:lnTo>
                <a:cubicBezTo>
                  <a:pt x="670751" y="3473090"/>
                  <a:pt x="649415" y="3452230"/>
                  <a:pt x="627127" y="3431560"/>
                </a:cubicBezTo>
                <a:cubicBezTo>
                  <a:pt x="604838" y="3410891"/>
                  <a:pt x="583216" y="3388222"/>
                  <a:pt x="561690" y="3365552"/>
                </a:cubicBezTo>
                <a:cubicBezTo>
                  <a:pt x="551117" y="3354123"/>
                  <a:pt x="539973" y="3343073"/>
                  <a:pt x="529781" y="3331262"/>
                </a:cubicBezTo>
                <a:cubicBezTo>
                  <a:pt x="519589" y="3319451"/>
                  <a:pt x="509398" y="3308021"/>
                  <a:pt x="499301" y="3296401"/>
                </a:cubicBezTo>
                <a:lnTo>
                  <a:pt x="469202" y="3262492"/>
                </a:lnTo>
                <a:lnTo>
                  <a:pt x="440627" y="3228869"/>
                </a:lnTo>
                <a:cubicBezTo>
                  <a:pt x="431102" y="3217915"/>
                  <a:pt x="421577" y="3206008"/>
                  <a:pt x="411385" y="3193626"/>
                </a:cubicBezTo>
                <a:cubicBezTo>
                  <a:pt x="401193" y="3181244"/>
                  <a:pt x="392335" y="3167432"/>
                  <a:pt x="382810" y="3153812"/>
                </a:cubicBezTo>
                <a:lnTo>
                  <a:pt x="353664" y="3112187"/>
                </a:lnTo>
                <a:close/>
                <a:moveTo>
                  <a:pt x="3875163" y="3056157"/>
                </a:moveTo>
                <a:cubicBezTo>
                  <a:pt x="3873651" y="3056871"/>
                  <a:pt x="3870436" y="3060610"/>
                  <a:pt x="3862197" y="3073325"/>
                </a:cubicBezTo>
                <a:lnTo>
                  <a:pt x="3839528" y="3107193"/>
                </a:lnTo>
                <a:lnTo>
                  <a:pt x="3838671" y="3109139"/>
                </a:lnTo>
                <a:cubicBezTo>
                  <a:pt x="3847643" y="3097985"/>
                  <a:pt x="3855520" y="3085994"/>
                  <a:pt x="3862197" y="3073325"/>
                </a:cubicBezTo>
                <a:cubicBezTo>
                  <a:pt x="3866317" y="3066967"/>
                  <a:pt x="3869180" y="3062854"/>
                  <a:pt x="3871206" y="3060241"/>
                </a:cubicBezTo>
                <a:lnTo>
                  <a:pt x="3875181" y="3056163"/>
                </a:lnTo>
                <a:close/>
                <a:moveTo>
                  <a:pt x="3630300" y="3056015"/>
                </a:moveTo>
                <a:lnTo>
                  <a:pt x="3628357" y="3058471"/>
                </a:lnTo>
                <a:lnTo>
                  <a:pt x="3628097" y="3058610"/>
                </a:lnTo>
                <a:lnTo>
                  <a:pt x="3621663" y="3066932"/>
                </a:lnTo>
                <a:lnTo>
                  <a:pt x="3621242" y="3067464"/>
                </a:lnTo>
                <a:lnTo>
                  <a:pt x="3620981" y="3067814"/>
                </a:lnTo>
                <a:lnTo>
                  <a:pt x="3621663" y="3066932"/>
                </a:lnTo>
                <a:lnTo>
                  <a:pt x="3628357" y="3058471"/>
                </a:lnTo>
                <a:lnTo>
                  <a:pt x="3631216" y="3056943"/>
                </a:lnTo>
                <a:cubicBezTo>
                  <a:pt x="3630169" y="3061134"/>
                  <a:pt x="3624073" y="3072183"/>
                  <a:pt x="3625978" y="3071516"/>
                </a:cubicBezTo>
                <a:cubicBezTo>
                  <a:pt x="3627883" y="3070849"/>
                  <a:pt x="3626549" y="3074564"/>
                  <a:pt x="3627883" y="3074469"/>
                </a:cubicBezTo>
                <a:cubicBezTo>
                  <a:pt x="3628550" y="3074421"/>
                  <a:pt x="3629907" y="3073469"/>
                  <a:pt x="3632383" y="3070528"/>
                </a:cubicBezTo>
                <a:lnTo>
                  <a:pt x="3636756" y="3064340"/>
                </a:lnTo>
                <a:lnTo>
                  <a:pt x="3632669" y="3070110"/>
                </a:lnTo>
                <a:cubicBezTo>
                  <a:pt x="3630193" y="3073039"/>
                  <a:pt x="3628835" y="3073992"/>
                  <a:pt x="3628168" y="3074087"/>
                </a:cubicBezTo>
                <a:cubicBezTo>
                  <a:pt x="3626835" y="3074278"/>
                  <a:pt x="3628168" y="3070563"/>
                  <a:pt x="3626263" y="3071134"/>
                </a:cubicBezTo>
                <a:cubicBezTo>
                  <a:pt x="3624358" y="3071706"/>
                  <a:pt x="3630455" y="3060752"/>
                  <a:pt x="3631502" y="3056561"/>
                </a:cubicBezTo>
                <a:cubicBezTo>
                  <a:pt x="3631895" y="3054990"/>
                  <a:pt x="3631752" y="3054503"/>
                  <a:pt x="3630300" y="3056015"/>
                </a:cubicBezTo>
                <a:close/>
                <a:moveTo>
                  <a:pt x="3874936" y="3030608"/>
                </a:moveTo>
                <a:lnTo>
                  <a:pt x="3865333" y="3042240"/>
                </a:lnTo>
                <a:cubicBezTo>
                  <a:pt x="3861284" y="3047891"/>
                  <a:pt x="3856476" y="3055092"/>
                  <a:pt x="3851065" y="3063313"/>
                </a:cubicBezTo>
                <a:lnTo>
                  <a:pt x="3812723" y="3120440"/>
                </a:lnTo>
                <a:lnTo>
                  <a:pt x="3851208" y="3063348"/>
                </a:lnTo>
                <a:cubicBezTo>
                  <a:pt x="3856595" y="3055120"/>
                  <a:pt x="3861367" y="3047911"/>
                  <a:pt x="3865387" y="3042253"/>
                </a:cubicBezTo>
                <a:close/>
                <a:moveTo>
                  <a:pt x="3532183" y="3026896"/>
                </a:moveTo>
                <a:lnTo>
                  <a:pt x="3532156" y="3026938"/>
                </a:lnTo>
                <a:lnTo>
                  <a:pt x="3532157" y="3026937"/>
                </a:lnTo>
                <a:close/>
                <a:moveTo>
                  <a:pt x="3626702" y="3023969"/>
                </a:moveTo>
                <a:lnTo>
                  <a:pt x="3627573" y="3027046"/>
                </a:lnTo>
                <a:lnTo>
                  <a:pt x="3625018" y="3032248"/>
                </a:lnTo>
                <a:lnTo>
                  <a:pt x="3627704" y="3026974"/>
                </a:lnTo>
                <a:close/>
                <a:moveTo>
                  <a:pt x="3543205" y="3022747"/>
                </a:moveTo>
                <a:cubicBezTo>
                  <a:pt x="3536680" y="3030975"/>
                  <a:pt x="3531439" y="3037350"/>
                  <a:pt x="3527221" y="3042248"/>
                </a:cubicBezTo>
                <a:lnTo>
                  <a:pt x="3521462" y="3048470"/>
                </a:lnTo>
                <a:lnTo>
                  <a:pt x="3517001" y="3053062"/>
                </a:lnTo>
                <a:lnTo>
                  <a:pt x="3510189" y="3056357"/>
                </a:lnTo>
                <a:lnTo>
                  <a:pt x="3510224" y="3056478"/>
                </a:lnTo>
                <a:cubicBezTo>
                  <a:pt x="3510822" y="3057402"/>
                  <a:pt x="3511980" y="3057518"/>
                  <a:pt x="3514570" y="3055566"/>
                </a:cubicBezTo>
                <a:lnTo>
                  <a:pt x="3517001" y="3053062"/>
                </a:lnTo>
                <a:lnTo>
                  <a:pt x="3517383" y="3052878"/>
                </a:lnTo>
                <a:lnTo>
                  <a:pt x="3521462" y="3048470"/>
                </a:lnTo>
                <a:lnTo>
                  <a:pt x="3527507" y="3042248"/>
                </a:lnTo>
                <a:lnTo>
                  <a:pt x="3541227" y="3025509"/>
                </a:lnTo>
                <a:close/>
                <a:moveTo>
                  <a:pt x="404353" y="3011580"/>
                </a:moveTo>
                <a:lnTo>
                  <a:pt x="404409" y="3012304"/>
                </a:lnTo>
                <a:lnTo>
                  <a:pt x="409957" y="3017033"/>
                </a:lnTo>
                <a:cubicBezTo>
                  <a:pt x="421148" y="3028034"/>
                  <a:pt x="431531" y="3037559"/>
                  <a:pt x="437627" y="3040310"/>
                </a:cubicBezTo>
                <a:lnTo>
                  <a:pt x="438376" y="3040089"/>
                </a:lnTo>
                <a:lnTo>
                  <a:pt x="426941" y="3031874"/>
                </a:lnTo>
                <a:cubicBezTo>
                  <a:pt x="422184" y="3027767"/>
                  <a:pt x="416791" y="3022629"/>
                  <a:pt x="411195" y="3017128"/>
                </a:cubicBezTo>
                <a:cubicBezTo>
                  <a:pt x="407813" y="3013818"/>
                  <a:pt x="405486" y="3011883"/>
                  <a:pt x="404353" y="3011580"/>
                </a:cubicBezTo>
                <a:close/>
                <a:moveTo>
                  <a:pt x="3564437" y="3010488"/>
                </a:moveTo>
                <a:lnTo>
                  <a:pt x="3563074" y="3011540"/>
                </a:lnTo>
                <a:lnTo>
                  <a:pt x="3562585" y="3012156"/>
                </a:lnTo>
                <a:close/>
                <a:moveTo>
                  <a:pt x="437019" y="3010080"/>
                </a:moveTo>
                <a:lnTo>
                  <a:pt x="437294" y="3011849"/>
                </a:lnTo>
                <a:lnTo>
                  <a:pt x="441602" y="3016321"/>
                </a:lnTo>
                <a:cubicBezTo>
                  <a:pt x="445211" y="3020890"/>
                  <a:pt x="450652" y="3028296"/>
                  <a:pt x="458629" y="3039607"/>
                </a:cubicBezTo>
                <a:cubicBezTo>
                  <a:pt x="476441" y="3062848"/>
                  <a:pt x="481656" y="3066991"/>
                  <a:pt x="482466" y="3064694"/>
                </a:cubicBezTo>
                <a:lnTo>
                  <a:pt x="482356" y="3064004"/>
                </a:lnTo>
                <a:lnTo>
                  <a:pt x="478215" y="3061823"/>
                </a:lnTo>
                <a:cubicBezTo>
                  <a:pt x="474554" y="3058169"/>
                  <a:pt x="468774" y="3051323"/>
                  <a:pt x="459868" y="3039702"/>
                </a:cubicBezTo>
                <a:cubicBezTo>
                  <a:pt x="444056" y="3016985"/>
                  <a:pt x="438317" y="3009984"/>
                  <a:pt x="437019" y="3010080"/>
                </a:cubicBezTo>
                <a:close/>
                <a:moveTo>
                  <a:pt x="3566431" y="3008950"/>
                </a:moveTo>
                <a:lnTo>
                  <a:pt x="3566304" y="3009048"/>
                </a:lnTo>
                <a:lnTo>
                  <a:pt x="3568256" y="3010269"/>
                </a:lnTo>
                <a:cubicBezTo>
                  <a:pt x="3561207" y="3027605"/>
                  <a:pt x="3549206" y="3047607"/>
                  <a:pt x="3522536" y="3088184"/>
                </a:cubicBezTo>
                <a:cubicBezTo>
                  <a:pt x="3507391" y="3109616"/>
                  <a:pt x="3482442" y="3141441"/>
                  <a:pt x="3479553" y="3148701"/>
                </a:cubicBezTo>
                <a:lnTo>
                  <a:pt x="3479784" y="3148609"/>
                </a:lnTo>
                <a:lnTo>
                  <a:pt x="3488806" y="3134631"/>
                </a:lnTo>
                <a:cubicBezTo>
                  <a:pt x="3498176" y="3121522"/>
                  <a:pt x="3512631" y="3102615"/>
                  <a:pt x="3522727" y="3088089"/>
                </a:cubicBezTo>
                <a:cubicBezTo>
                  <a:pt x="3536205" y="3067801"/>
                  <a:pt x="3545872" y="3052656"/>
                  <a:pt x="3553052" y="3040417"/>
                </a:cubicBezTo>
                <a:lnTo>
                  <a:pt x="3568432" y="3010202"/>
                </a:lnTo>
                <a:close/>
                <a:moveTo>
                  <a:pt x="343907" y="2992231"/>
                </a:moveTo>
                <a:lnTo>
                  <a:pt x="344045" y="2992577"/>
                </a:lnTo>
                <a:lnTo>
                  <a:pt x="484632" y="3201151"/>
                </a:lnTo>
                <a:cubicBezTo>
                  <a:pt x="498348" y="3219249"/>
                  <a:pt x="512445" y="3237442"/>
                  <a:pt x="528257" y="3254682"/>
                </a:cubicBezTo>
                <a:cubicBezTo>
                  <a:pt x="544068" y="3271922"/>
                  <a:pt x="559403" y="3289924"/>
                  <a:pt x="575882" y="3307450"/>
                </a:cubicBezTo>
                <a:lnTo>
                  <a:pt x="626936" y="3358980"/>
                </a:lnTo>
                <a:lnTo>
                  <a:pt x="629567" y="3361630"/>
                </a:lnTo>
                <a:lnTo>
                  <a:pt x="627031" y="3358980"/>
                </a:lnTo>
                <a:lnTo>
                  <a:pt x="575977" y="3307450"/>
                </a:lnTo>
                <a:cubicBezTo>
                  <a:pt x="559690" y="3289924"/>
                  <a:pt x="543973" y="3272112"/>
                  <a:pt x="528352" y="3254682"/>
                </a:cubicBezTo>
                <a:cubicBezTo>
                  <a:pt x="512731" y="3237251"/>
                  <a:pt x="498444" y="3219248"/>
                  <a:pt x="484728" y="3201151"/>
                </a:cubicBezTo>
                <a:close/>
                <a:moveTo>
                  <a:pt x="3919490" y="2988339"/>
                </a:moveTo>
                <a:cubicBezTo>
                  <a:pt x="3918942" y="2987791"/>
                  <a:pt x="3916680" y="2990982"/>
                  <a:pt x="3913156" y="2996935"/>
                </a:cubicBezTo>
                <a:lnTo>
                  <a:pt x="3877944" y="3057080"/>
                </a:lnTo>
                <a:lnTo>
                  <a:pt x="3878012" y="3057103"/>
                </a:lnTo>
                <a:lnTo>
                  <a:pt x="3878199" y="3056752"/>
                </a:lnTo>
                <a:lnTo>
                  <a:pt x="3913442" y="2996554"/>
                </a:lnTo>
                <a:lnTo>
                  <a:pt x="3919383" y="2988712"/>
                </a:lnTo>
                <a:close/>
                <a:moveTo>
                  <a:pt x="377080" y="2982609"/>
                </a:moveTo>
                <a:lnTo>
                  <a:pt x="383380" y="2994504"/>
                </a:lnTo>
                <a:lnTo>
                  <a:pt x="377476" y="2983314"/>
                </a:lnTo>
                <a:close/>
                <a:moveTo>
                  <a:pt x="473295" y="2964637"/>
                </a:moveTo>
                <a:cubicBezTo>
                  <a:pt x="470339" y="2964597"/>
                  <a:pt x="476250" y="2976384"/>
                  <a:pt x="506540" y="3019890"/>
                </a:cubicBezTo>
                <a:cubicBezTo>
                  <a:pt x="531591" y="3053418"/>
                  <a:pt x="540163" y="3067515"/>
                  <a:pt x="539973" y="3072182"/>
                </a:cubicBezTo>
                <a:cubicBezTo>
                  <a:pt x="541230" y="3079126"/>
                  <a:pt x="543278" y="3085898"/>
                  <a:pt x="546069" y="3092375"/>
                </a:cubicBezTo>
                <a:cubicBezTo>
                  <a:pt x="552708" y="3104739"/>
                  <a:pt x="560585" y="3116388"/>
                  <a:pt x="569596" y="3127142"/>
                </a:cubicBezTo>
                <a:cubicBezTo>
                  <a:pt x="579978" y="3138095"/>
                  <a:pt x="589884" y="3149811"/>
                  <a:pt x="599885" y="3161622"/>
                </a:cubicBezTo>
                <a:cubicBezTo>
                  <a:pt x="609886" y="3173433"/>
                  <a:pt x="620554" y="3185149"/>
                  <a:pt x="630651" y="3197150"/>
                </a:cubicBezTo>
                <a:cubicBezTo>
                  <a:pt x="640747" y="3209152"/>
                  <a:pt x="650653" y="3221725"/>
                  <a:pt x="661226" y="3233250"/>
                </a:cubicBezTo>
                <a:cubicBezTo>
                  <a:pt x="671799" y="3244775"/>
                  <a:pt x="682467" y="3256396"/>
                  <a:pt x="693135" y="3267540"/>
                </a:cubicBezTo>
                <a:cubicBezTo>
                  <a:pt x="721138" y="3297353"/>
                  <a:pt x="735235" y="3307735"/>
                  <a:pt x="735616" y="3304306"/>
                </a:cubicBezTo>
                <a:cubicBezTo>
                  <a:pt x="753904" y="3320118"/>
                  <a:pt x="772764" y="3340978"/>
                  <a:pt x="792766" y="3359266"/>
                </a:cubicBezTo>
                <a:lnTo>
                  <a:pt x="837911" y="3395070"/>
                </a:lnTo>
                <a:lnTo>
                  <a:pt x="837185" y="3394288"/>
                </a:lnTo>
                <a:lnTo>
                  <a:pt x="793624" y="3359075"/>
                </a:lnTo>
                <a:cubicBezTo>
                  <a:pt x="773716" y="3340787"/>
                  <a:pt x="754857" y="3319928"/>
                  <a:pt x="736474" y="3304116"/>
                </a:cubicBezTo>
                <a:cubicBezTo>
                  <a:pt x="744713" y="3308221"/>
                  <a:pt x="752209" y="3313660"/>
                  <a:pt x="758667" y="3320213"/>
                </a:cubicBezTo>
                <a:cubicBezTo>
                  <a:pt x="763906" y="3324881"/>
                  <a:pt x="770002" y="3330500"/>
                  <a:pt x="776765" y="3337168"/>
                </a:cubicBezTo>
                <a:lnTo>
                  <a:pt x="787623" y="3347740"/>
                </a:lnTo>
                <a:lnTo>
                  <a:pt x="800101" y="3359266"/>
                </a:lnTo>
                <a:lnTo>
                  <a:pt x="829270" y="3385748"/>
                </a:lnTo>
                <a:lnTo>
                  <a:pt x="828082" y="3384467"/>
                </a:lnTo>
                <a:lnTo>
                  <a:pt x="800481" y="3359266"/>
                </a:lnTo>
                <a:lnTo>
                  <a:pt x="788003" y="3347740"/>
                </a:lnTo>
                <a:lnTo>
                  <a:pt x="777050" y="3337168"/>
                </a:lnTo>
                <a:cubicBezTo>
                  <a:pt x="770287" y="3330500"/>
                  <a:pt x="764191" y="3324881"/>
                  <a:pt x="758952" y="3320213"/>
                </a:cubicBezTo>
                <a:cubicBezTo>
                  <a:pt x="752494" y="3313660"/>
                  <a:pt x="744998" y="3308221"/>
                  <a:pt x="736759" y="3304116"/>
                </a:cubicBezTo>
                <a:lnTo>
                  <a:pt x="734934" y="3302328"/>
                </a:lnTo>
                <a:lnTo>
                  <a:pt x="726401" y="3297627"/>
                </a:lnTo>
                <a:cubicBezTo>
                  <a:pt x="719281" y="3291734"/>
                  <a:pt x="708661" y="3281685"/>
                  <a:pt x="694659" y="3266778"/>
                </a:cubicBezTo>
                <a:cubicBezTo>
                  <a:pt x="683991" y="3255634"/>
                  <a:pt x="673323" y="3244108"/>
                  <a:pt x="662750" y="3232488"/>
                </a:cubicBezTo>
                <a:cubicBezTo>
                  <a:pt x="652178" y="3220867"/>
                  <a:pt x="642462" y="3208389"/>
                  <a:pt x="632175" y="3196388"/>
                </a:cubicBezTo>
                <a:cubicBezTo>
                  <a:pt x="621888" y="3184387"/>
                  <a:pt x="611791" y="3172385"/>
                  <a:pt x="601409" y="3160860"/>
                </a:cubicBezTo>
                <a:cubicBezTo>
                  <a:pt x="591027" y="3149335"/>
                  <a:pt x="581502" y="3137333"/>
                  <a:pt x="571120" y="3126379"/>
                </a:cubicBezTo>
                <a:cubicBezTo>
                  <a:pt x="562109" y="3115626"/>
                  <a:pt x="554232" y="3103977"/>
                  <a:pt x="547593" y="3091613"/>
                </a:cubicBezTo>
                <a:cubicBezTo>
                  <a:pt x="544802" y="3085136"/>
                  <a:pt x="542754" y="3078364"/>
                  <a:pt x="541497" y="3071420"/>
                </a:cubicBezTo>
                <a:cubicBezTo>
                  <a:pt x="541497" y="3066277"/>
                  <a:pt x="533115" y="3052370"/>
                  <a:pt x="508064" y="3019128"/>
                </a:cubicBezTo>
                <a:cubicBezTo>
                  <a:pt x="487871" y="2990125"/>
                  <a:pt x="478465" y="2975218"/>
                  <a:pt x="475322" y="2968515"/>
                </a:cubicBezTo>
                <a:lnTo>
                  <a:pt x="474962" y="2965651"/>
                </a:lnTo>
                <a:close/>
                <a:moveTo>
                  <a:pt x="3658036" y="2953896"/>
                </a:moveTo>
                <a:lnTo>
                  <a:pt x="3658023" y="2953916"/>
                </a:lnTo>
                <a:lnTo>
                  <a:pt x="3652979" y="2972853"/>
                </a:lnTo>
                <a:lnTo>
                  <a:pt x="3658363" y="2975409"/>
                </a:lnTo>
                <a:cubicBezTo>
                  <a:pt x="3661696" y="2979980"/>
                  <a:pt x="3683413" y="2957978"/>
                  <a:pt x="3624358" y="3053990"/>
                </a:cubicBezTo>
                <a:cubicBezTo>
                  <a:pt x="3618395" y="3063858"/>
                  <a:pt x="3612957" y="3074031"/>
                  <a:pt x="3608071" y="3084469"/>
                </a:cubicBezTo>
                <a:cubicBezTo>
                  <a:pt x="3575123" y="3134362"/>
                  <a:pt x="3539014" y="3182082"/>
                  <a:pt x="3499962" y="3227344"/>
                </a:cubicBezTo>
                <a:cubicBezTo>
                  <a:pt x="3487865" y="3240513"/>
                  <a:pt x="3478870" y="3249883"/>
                  <a:pt x="3472380" y="3256194"/>
                </a:cubicBezTo>
                <a:lnTo>
                  <a:pt x="3465465" y="3261971"/>
                </a:lnTo>
                <a:lnTo>
                  <a:pt x="3472463" y="3256194"/>
                </a:lnTo>
                <a:cubicBezTo>
                  <a:pt x="3478977" y="3249955"/>
                  <a:pt x="3488008" y="3240703"/>
                  <a:pt x="3500152" y="3227725"/>
                </a:cubicBezTo>
                <a:cubicBezTo>
                  <a:pt x="3481674" y="3250300"/>
                  <a:pt x="3464243" y="3272778"/>
                  <a:pt x="3447384" y="3290305"/>
                </a:cubicBezTo>
                <a:cubicBezTo>
                  <a:pt x="3434382" y="3304592"/>
                  <a:pt x="3419990" y="3317546"/>
                  <a:pt x="3404426" y="3328976"/>
                </a:cubicBezTo>
                <a:cubicBezTo>
                  <a:pt x="3427762" y="3300401"/>
                  <a:pt x="3421666" y="3301925"/>
                  <a:pt x="3453003" y="3264873"/>
                </a:cubicBezTo>
                <a:lnTo>
                  <a:pt x="3465193" y="3250851"/>
                </a:lnTo>
                <a:lnTo>
                  <a:pt x="3465481" y="3250300"/>
                </a:lnTo>
                <a:lnTo>
                  <a:pt x="3452813" y="3264873"/>
                </a:lnTo>
                <a:lnTo>
                  <a:pt x="3452377" y="3265267"/>
                </a:lnTo>
                <a:lnTo>
                  <a:pt x="3435474" y="3286175"/>
                </a:lnTo>
                <a:cubicBezTo>
                  <a:pt x="3422874" y="3302807"/>
                  <a:pt x="3421928" y="3307451"/>
                  <a:pt x="3404426" y="3328595"/>
                </a:cubicBezTo>
                <a:cubicBezTo>
                  <a:pt x="3395377" y="3338120"/>
                  <a:pt x="3386233" y="3347645"/>
                  <a:pt x="3376613" y="3356599"/>
                </a:cubicBezTo>
                <a:cubicBezTo>
                  <a:pt x="3377946" y="3353837"/>
                  <a:pt x="3377756" y="3352658"/>
                  <a:pt x="3376323" y="3352770"/>
                </a:cubicBezTo>
                <a:lnTo>
                  <a:pt x="3376253" y="3352805"/>
                </a:lnTo>
                <a:lnTo>
                  <a:pt x="3376613" y="3356599"/>
                </a:lnTo>
                <a:lnTo>
                  <a:pt x="3361944" y="3370981"/>
                </a:lnTo>
                <a:cubicBezTo>
                  <a:pt x="3350133" y="3380506"/>
                  <a:pt x="3333845" y="3396032"/>
                  <a:pt x="3317748" y="3410891"/>
                </a:cubicBezTo>
                <a:lnTo>
                  <a:pt x="3316871" y="3411516"/>
                </a:lnTo>
                <a:lnTo>
                  <a:pt x="3289696" y="3436214"/>
                </a:lnTo>
                <a:cubicBezTo>
                  <a:pt x="3283563" y="3442015"/>
                  <a:pt x="3280428" y="3445313"/>
                  <a:pt x="3279827" y="3446516"/>
                </a:cubicBezTo>
                <a:lnTo>
                  <a:pt x="3281253" y="3445908"/>
                </a:lnTo>
                <a:lnTo>
                  <a:pt x="3290267" y="3436499"/>
                </a:lnTo>
                <a:cubicBezTo>
                  <a:pt x="3296400" y="3430697"/>
                  <a:pt x="3305532" y="3422393"/>
                  <a:pt x="3318129" y="3411177"/>
                </a:cubicBezTo>
                <a:cubicBezTo>
                  <a:pt x="3334226" y="3396318"/>
                  <a:pt x="3350514" y="3380792"/>
                  <a:pt x="3362325" y="3371267"/>
                </a:cubicBezTo>
                <a:cubicBezTo>
                  <a:pt x="3363468" y="3371362"/>
                  <a:pt x="3364635" y="3371434"/>
                  <a:pt x="3366480" y="3370791"/>
                </a:cubicBezTo>
                <a:lnTo>
                  <a:pt x="3372011" y="3367590"/>
                </a:lnTo>
                <a:lnTo>
                  <a:pt x="3366172" y="3370554"/>
                </a:lnTo>
                <a:cubicBezTo>
                  <a:pt x="3364255" y="3371149"/>
                  <a:pt x="3363088" y="3371078"/>
                  <a:pt x="3361945" y="3370982"/>
                </a:cubicBezTo>
                <a:lnTo>
                  <a:pt x="3376613" y="3356981"/>
                </a:lnTo>
                <a:cubicBezTo>
                  <a:pt x="3386138" y="3348027"/>
                  <a:pt x="3395663" y="3338502"/>
                  <a:pt x="3404426" y="3328977"/>
                </a:cubicBezTo>
                <a:cubicBezTo>
                  <a:pt x="3419990" y="3317547"/>
                  <a:pt x="3434382" y="3304593"/>
                  <a:pt x="3447384" y="3290306"/>
                </a:cubicBezTo>
                <a:cubicBezTo>
                  <a:pt x="3464243" y="3272779"/>
                  <a:pt x="3481674" y="3250300"/>
                  <a:pt x="3500153" y="3227726"/>
                </a:cubicBezTo>
                <a:cubicBezTo>
                  <a:pt x="3539205" y="3182463"/>
                  <a:pt x="3575314" y="3134734"/>
                  <a:pt x="3608261" y="3084851"/>
                </a:cubicBezTo>
                <a:lnTo>
                  <a:pt x="3608549" y="3084465"/>
                </a:lnTo>
                <a:lnTo>
                  <a:pt x="3624835" y="3053989"/>
                </a:lnTo>
                <a:cubicBezTo>
                  <a:pt x="3683890" y="2957977"/>
                  <a:pt x="3662173" y="2979980"/>
                  <a:pt x="3658839" y="2975408"/>
                </a:cubicBezTo>
                <a:cubicBezTo>
                  <a:pt x="3657505" y="2973598"/>
                  <a:pt x="3655124" y="2973598"/>
                  <a:pt x="3653124" y="2972741"/>
                </a:cubicBezTo>
                <a:close/>
                <a:moveTo>
                  <a:pt x="238094" y="2946914"/>
                </a:moveTo>
                <a:lnTo>
                  <a:pt x="255937" y="2986839"/>
                </a:lnTo>
                <a:cubicBezTo>
                  <a:pt x="261080" y="2998745"/>
                  <a:pt x="269462" y="3016080"/>
                  <a:pt x="278225" y="3031606"/>
                </a:cubicBezTo>
                <a:cubicBezTo>
                  <a:pt x="284340" y="3044122"/>
                  <a:pt x="292884" y="3055295"/>
                  <a:pt x="303371" y="3064468"/>
                </a:cubicBezTo>
                <a:cubicBezTo>
                  <a:pt x="308134" y="3067420"/>
                  <a:pt x="320802" y="3085137"/>
                  <a:pt x="336614" y="3111140"/>
                </a:cubicBezTo>
                <a:cubicBezTo>
                  <a:pt x="356330" y="3142192"/>
                  <a:pt x="377857" y="3170862"/>
                  <a:pt x="398812" y="3199723"/>
                </a:cubicBezTo>
                <a:lnTo>
                  <a:pt x="465487" y="3283543"/>
                </a:lnTo>
                <a:cubicBezTo>
                  <a:pt x="494062" y="3316785"/>
                  <a:pt x="508635" y="3331644"/>
                  <a:pt x="509683" y="3328310"/>
                </a:cubicBezTo>
                <a:cubicBezTo>
                  <a:pt x="522923" y="3344026"/>
                  <a:pt x="537115" y="3358886"/>
                  <a:pt x="551307" y="3373745"/>
                </a:cubicBezTo>
                <a:cubicBezTo>
                  <a:pt x="560832" y="3385936"/>
                  <a:pt x="572167" y="3400129"/>
                  <a:pt x="585311" y="3415083"/>
                </a:cubicBezTo>
                <a:cubicBezTo>
                  <a:pt x="598456" y="3430037"/>
                  <a:pt x="613886" y="3444705"/>
                  <a:pt x="629603" y="3459660"/>
                </a:cubicBezTo>
                <a:cubicBezTo>
                  <a:pt x="657425" y="3486616"/>
                  <a:pt x="687476" y="3511180"/>
                  <a:pt x="719423" y="3533098"/>
                </a:cubicBezTo>
                <a:cubicBezTo>
                  <a:pt x="734949" y="3547004"/>
                  <a:pt x="751332" y="3559577"/>
                  <a:pt x="767715" y="3572436"/>
                </a:cubicBezTo>
                <a:cubicBezTo>
                  <a:pt x="783003" y="3586571"/>
                  <a:pt x="799510" y="3599325"/>
                  <a:pt x="817055" y="3610536"/>
                </a:cubicBezTo>
                <a:cubicBezTo>
                  <a:pt x="856869" y="3639111"/>
                  <a:pt x="896398" y="3667686"/>
                  <a:pt x="938022" y="3693498"/>
                </a:cubicBezTo>
                <a:cubicBezTo>
                  <a:pt x="1006821" y="3740943"/>
                  <a:pt x="1079316" y="3782795"/>
                  <a:pt x="1154811" y="3818657"/>
                </a:cubicBezTo>
                <a:cubicBezTo>
                  <a:pt x="1194435" y="3836469"/>
                  <a:pt x="1233773" y="3855614"/>
                  <a:pt x="1273874" y="3870854"/>
                </a:cubicBezTo>
                <a:cubicBezTo>
                  <a:pt x="1293781" y="3878855"/>
                  <a:pt x="1313402" y="3887142"/>
                  <a:pt x="1333024" y="3894667"/>
                </a:cubicBezTo>
                <a:lnTo>
                  <a:pt x="1391031" y="3915812"/>
                </a:lnTo>
                <a:cubicBezTo>
                  <a:pt x="1405643" y="3921089"/>
                  <a:pt x="1420559" y="3925480"/>
                  <a:pt x="1435703" y="3928957"/>
                </a:cubicBezTo>
                <a:cubicBezTo>
                  <a:pt x="1465136" y="3935529"/>
                  <a:pt x="1497711" y="3945625"/>
                  <a:pt x="1530953" y="3953721"/>
                </a:cubicBezTo>
                <a:lnTo>
                  <a:pt x="1531335" y="3954006"/>
                </a:lnTo>
                <a:lnTo>
                  <a:pt x="1602201" y="3970295"/>
                </a:lnTo>
                <a:cubicBezTo>
                  <a:pt x="1614107" y="3973248"/>
                  <a:pt x="1626204" y="3975439"/>
                  <a:pt x="1638205" y="3977629"/>
                </a:cubicBezTo>
                <a:lnTo>
                  <a:pt x="1674210" y="3984392"/>
                </a:lnTo>
                <a:lnTo>
                  <a:pt x="1710119" y="3991060"/>
                </a:lnTo>
                <a:cubicBezTo>
                  <a:pt x="1722120" y="3993346"/>
                  <a:pt x="1734217" y="3994584"/>
                  <a:pt x="1746314" y="3996394"/>
                </a:cubicBezTo>
                <a:cubicBezTo>
                  <a:pt x="1770507" y="3999632"/>
                  <a:pt x="1794701" y="4002966"/>
                  <a:pt x="1819085" y="4005919"/>
                </a:cubicBezTo>
                <a:cubicBezTo>
                  <a:pt x="1906048" y="4013253"/>
                  <a:pt x="1984725" y="4019063"/>
                  <a:pt x="2066735" y="4018968"/>
                </a:cubicBezTo>
                <a:cubicBezTo>
                  <a:pt x="2097024" y="4018968"/>
                  <a:pt x="2128743" y="4019444"/>
                  <a:pt x="2161032" y="4016682"/>
                </a:cubicBezTo>
                <a:lnTo>
                  <a:pt x="2209800" y="4013443"/>
                </a:lnTo>
                <a:lnTo>
                  <a:pt x="2234375" y="4011633"/>
                </a:lnTo>
                <a:lnTo>
                  <a:pt x="2258854" y="4008776"/>
                </a:lnTo>
                <a:lnTo>
                  <a:pt x="2307717" y="4003061"/>
                </a:lnTo>
                <a:cubicBezTo>
                  <a:pt x="2324005" y="4001251"/>
                  <a:pt x="2340102" y="3999346"/>
                  <a:pt x="2355819" y="3996584"/>
                </a:cubicBezTo>
                <a:cubicBezTo>
                  <a:pt x="2387442" y="3991345"/>
                  <a:pt x="2418398" y="3987059"/>
                  <a:pt x="2447735" y="3982106"/>
                </a:cubicBezTo>
                <a:cubicBezTo>
                  <a:pt x="2459403" y="3979534"/>
                  <a:pt x="2473500" y="3976224"/>
                  <a:pt x="2486180" y="3973331"/>
                </a:cubicBezTo>
                <a:lnTo>
                  <a:pt x="2495117" y="3971346"/>
                </a:lnTo>
                <a:lnTo>
                  <a:pt x="2487014" y="3972986"/>
                </a:lnTo>
                <a:cubicBezTo>
                  <a:pt x="2474262" y="3975748"/>
                  <a:pt x="2460165" y="3979058"/>
                  <a:pt x="2448497" y="3981629"/>
                </a:cubicBezTo>
                <a:cubicBezTo>
                  <a:pt x="2419159" y="3986773"/>
                  <a:pt x="2388203" y="3991154"/>
                  <a:pt x="2356580" y="3996107"/>
                </a:cubicBezTo>
                <a:cubicBezTo>
                  <a:pt x="2340864" y="3998869"/>
                  <a:pt x="2324767" y="4000774"/>
                  <a:pt x="2308479" y="4002584"/>
                </a:cubicBezTo>
                <a:lnTo>
                  <a:pt x="2259616" y="4008299"/>
                </a:lnTo>
                <a:lnTo>
                  <a:pt x="2235136" y="4011157"/>
                </a:lnTo>
                <a:lnTo>
                  <a:pt x="2210562" y="4012967"/>
                </a:lnTo>
                <a:lnTo>
                  <a:pt x="2161794" y="4016205"/>
                </a:lnTo>
                <a:cubicBezTo>
                  <a:pt x="2129504" y="4018967"/>
                  <a:pt x="2097786" y="4018396"/>
                  <a:pt x="2067497" y="4018491"/>
                </a:cubicBezTo>
                <a:cubicBezTo>
                  <a:pt x="1985486" y="4018491"/>
                  <a:pt x="1906810" y="4012776"/>
                  <a:pt x="1819847" y="4005442"/>
                </a:cubicBezTo>
                <a:lnTo>
                  <a:pt x="1819900" y="4005412"/>
                </a:lnTo>
                <a:lnTo>
                  <a:pt x="1747361" y="3995917"/>
                </a:lnTo>
                <a:cubicBezTo>
                  <a:pt x="1735265" y="3994107"/>
                  <a:pt x="1723168" y="3992869"/>
                  <a:pt x="1711166" y="3990583"/>
                </a:cubicBezTo>
                <a:lnTo>
                  <a:pt x="1675257" y="3983916"/>
                </a:lnTo>
                <a:lnTo>
                  <a:pt x="1639253" y="3977153"/>
                </a:lnTo>
                <a:cubicBezTo>
                  <a:pt x="1627251" y="3974962"/>
                  <a:pt x="1615154" y="3972771"/>
                  <a:pt x="1603248" y="3969819"/>
                </a:cubicBezTo>
                <a:lnTo>
                  <a:pt x="1531144" y="3953245"/>
                </a:lnTo>
                <a:cubicBezTo>
                  <a:pt x="1503074" y="3942873"/>
                  <a:pt x="1474461" y="3934071"/>
                  <a:pt x="1445419" y="3926861"/>
                </a:cubicBezTo>
                <a:lnTo>
                  <a:pt x="1424559" y="3920861"/>
                </a:lnTo>
                <a:lnTo>
                  <a:pt x="1404271" y="3914002"/>
                </a:lnTo>
                <a:lnTo>
                  <a:pt x="1364742" y="3900286"/>
                </a:lnTo>
                <a:cubicBezTo>
                  <a:pt x="1351883" y="3895619"/>
                  <a:pt x="1339310" y="3890761"/>
                  <a:pt x="1327309" y="3886475"/>
                </a:cubicBezTo>
                <a:lnTo>
                  <a:pt x="1297133" y="3873232"/>
                </a:lnTo>
                <a:lnTo>
                  <a:pt x="1296417" y="3873000"/>
                </a:lnTo>
                <a:lnTo>
                  <a:pt x="1327118" y="3886474"/>
                </a:lnTo>
                <a:cubicBezTo>
                  <a:pt x="1339024" y="3891999"/>
                  <a:pt x="1351693" y="3895999"/>
                  <a:pt x="1364551" y="3900285"/>
                </a:cubicBezTo>
                <a:lnTo>
                  <a:pt x="1404080" y="3914001"/>
                </a:lnTo>
                <a:lnTo>
                  <a:pt x="1424368" y="3920860"/>
                </a:lnTo>
                <a:lnTo>
                  <a:pt x="1445228" y="3926860"/>
                </a:lnTo>
                <a:cubicBezTo>
                  <a:pt x="1474270" y="3934071"/>
                  <a:pt x="1502883" y="3942872"/>
                  <a:pt x="1530953" y="3953244"/>
                </a:cubicBezTo>
                <a:cubicBezTo>
                  <a:pt x="1497520" y="3945148"/>
                  <a:pt x="1464945" y="3935052"/>
                  <a:pt x="1435703" y="3928480"/>
                </a:cubicBezTo>
                <a:cubicBezTo>
                  <a:pt x="1420558" y="3925003"/>
                  <a:pt x="1405642" y="3920612"/>
                  <a:pt x="1391031" y="3915335"/>
                </a:cubicBezTo>
                <a:lnTo>
                  <a:pt x="1333024" y="3894189"/>
                </a:lnTo>
                <a:cubicBezTo>
                  <a:pt x="1313402" y="3886665"/>
                  <a:pt x="1293781" y="3878378"/>
                  <a:pt x="1273873" y="3870377"/>
                </a:cubicBezTo>
                <a:cubicBezTo>
                  <a:pt x="1233773" y="3855137"/>
                  <a:pt x="1194435" y="3835992"/>
                  <a:pt x="1154811" y="3818180"/>
                </a:cubicBezTo>
                <a:cubicBezTo>
                  <a:pt x="1117064" y="3800249"/>
                  <a:pt x="1080066" y="3780821"/>
                  <a:pt x="1043906" y="3759944"/>
                </a:cubicBezTo>
                <a:lnTo>
                  <a:pt x="941775" y="3695393"/>
                </a:lnTo>
                <a:lnTo>
                  <a:pt x="938213" y="3693498"/>
                </a:lnTo>
                <a:cubicBezTo>
                  <a:pt x="896588" y="3667781"/>
                  <a:pt x="857060" y="3638920"/>
                  <a:pt x="817245" y="3610536"/>
                </a:cubicBezTo>
                <a:lnTo>
                  <a:pt x="812435" y="3606456"/>
                </a:lnTo>
                <a:lnTo>
                  <a:pt x="767873" y="3571701"/>
                </a:lnTo>
                <a:lnTo>
                  <a:pt x="767811" y="3571769"/>
                </a:lnTo>
                <a:cubicBezTo>
                  <a:pt x="751428" y="3558910"/>
                  <a:pt x="735045" y="3546337"/>
                  <a:pt x="719519" y="3532430"/>
                </a:cubicBezTo>
                <a:lnTo>
                  <a:pt x="715082" y="3528377"/>
                </a:lnTo>
                <a:lnTo>
                  <a:pt x="629984" y="3458802"/>
                </a:lnTo>
                <a:cubicBezTo>
                  <a:pt x="614554" y="3443848"/>
                  <a:pt x="599028" y="3429084"/>
                  <a:pt x="585693" y="3414225"/>
                </a:cubicBezTo>
                <a:lnTo>
                  <a:pt x="553938" y="3376047"/>
                </a:lnTo>
                <a:lnTo>
                  <a:pt x="551022" y="3373077"/>
                </a:lnTo>
                <a:lnTo>
                  <a:pt x="509546" y="3327804"/>
                </a:lnTo>
                <a:lnTo>
                  <a:pt x="497634" y="3319166"/>
                </a:lnTo>
                <a:cubicBezTo>
                  <a:pt x="490228" y="3311712"/>
                  <a:pt x="479441" y="3299687"/>
                  <a:pt x="465392" y="3283066"/>
                </a:cubicBezTo>
                <a:lnTo>
                  <a:pt x="398717" y="3199246"/>
                </a:lnTo>
                <a:cubicBezTo>
                  <a:pt x="377762" y="3170671"/>
                  <a:pt x="356235" y="3142096"/>
                  <a:pt x="336518" y="3110663"/>
                </a:cubicBezTo>
                <a:cubicBezTo>
                  <a:pt x="320707" y="3084660"/>
                  <a:pt x="307943" y="3066944"/>
                  <a:pt x="303276" y="3063991"/>
                </a:cubicBezTo>
                <a:cubicBezTo>
                  <a:pt x="292789" y="3054818"/>
                  <a:pt x="284245" y="3043646"/>
                  <a:pt x="278130" y="3031130"/>
                </a:cubicBezTo>
                <a:cubicBezTo>
                  <a:pt x="269367" y="3015604"/>
                  <a:pt x="260985" y="2998268"/>
                  <a:pt x="255841" y="2986362"/>
                </a:cubicBezTo>
                <a:close/>
                <a:moveTo>
                  <a:pt x="3788998" y="2933535"/>
                </a:moveTo>
                <a:cubicBezTo>
                  <a:pt x="3788807" y="2932403"/>
                  <a:pt x="3786949" y="2934261"/>
                  <a:pt x="3782758" y="2940547"/>
                </a:cubicBezTo>
                <a:cubicBezTo>
                  <a:pt x="3764375" y="2966074"/>
                  <a:pt x="3734086" y="3021795"/>
                  <a:pt x="3704368" y="3066277"/>
                </a:cubicBezTo>
                <a:lnTo>
                  <a:pt x="3679779" y="3105299"/>
                </a:lnTo>
                <a:lnTo>
                  <a:pt x="3678775" y="3107932"/>
                </a:lnTo>
                <a:lnTo>
                  <a:pt x="3704844" y="3066562"/>
                </a:lnTo>
                <a:cubicBezTo>
                  <a:pt x="3734562" y="3022080"/>
                  <a:pt x="3764852" y="2966359"/>
                  <a:pt x="3783235" y="2940832"/>
                </a:cubicBezTo>
                <a:lnTo>
                  <a:pt x="3788536" y="2934874"/>
                </a:lnTo>
                <a:close/>
                <a:moveTo>
                  <a:pt x="3860864" y="2932070"/>
                </a:moveTo>
                <a:lnTo>
                  <a:pt x="3855221" y="2934092"/>
                </a:lnTo>
                <a:lnTo>
                  <a:pt x="3855077" y="2934499"/>
                </a:lnTo>
                <a:lnTo>
                  <a:pt x="3861364" y="2932474"/>
                </a:lnTo>
                <a:close/>
                <a:moveTo>
                  <a:pt x="3567306" y="2923940"/>
                </a:moveTo>
                <a:lnTo>
                  <a:pt x="3567208" y="2924307"/>
                </a:lnTo>
                <a:lnTo>
                  <a:pt x="3572394" y="2925771"/>
                </a:lnTo>
                <a:lnTo>
                  <a:pt x="3572447" y="2925688"/>
                </a:lnTo>
                <a:lnTo>
                  <a:pt x="3572616" y="2925502"/>
                </a:lnTo>
                <a:close/>
                <a:moveTo>
                  <a:pt x="3825431" y="2914830"/>
                </a:moveTo>
                <a:lnTo>
                  <a:pt x="3821653" y="2915156"/>
                </a:lnTo>
                <a:lnTo>
                  <a:pt x="3821490" y="2915781"/>
                </a:lnTo>
                <a:lnTo>
                  <a:pt x="3825033" y="2915476"/>
                </a:lnTo>
                <a:close/>
                <a:moveTo>
                  <a:pt x="3559421" y="2913293"/>
                </a:moveTo>
                <a:lnTo>
                  <a:pt x="3558622" y="2914064"/>
                </a:lnTo>
                <a:lnTo>
                  <a:pt x="3557207" y="2921496"/>
                </a:lnTo>
                <a:cubicBezTo>
                  <a:pt x="3550921" y="2936213"/>
                  <a:pt x="3550539" y="2941666"/>
                  <a:pt x="3551480" y="2944952"/>
                </a:cubicBezTo>
                <a:lnTo>
                  <a:pt x="3553627" y="2955141"/>
                </a:lnTo>
                <a:lnTo>
                  <a:pt x="3553850" y="2954791"/>
                </a:lnTo>
                <a:lnTo>
                  <a:pt x="3551861" y="2945464"/>
                </a:lnTo>
                <a:cubicBezTo>
                  <a:pt x="3550920" y="2942309"/>
                  <a:pt x="3551301" y="2937118"/>
                  <a:pt x="3557588" y="2922925"/>
                </a:cubicBezTo>
                <a:cubicBezTo>
                  <a:pt x="3560636" y="2916020"/>
                  <a:pt x="3561540" y="2912257"/>
                  <a:pt x="3559421" y="2913293"/>
                </a:cubicBezTo>
                <a:close/>
                <a:moveTo>
                  <a:pt x="3586140" y="2910999"/>
                </a:moveTo>
                <a:lnTo>
                  <a:pt x="3585706" y="2911478"/>
                </a:lnTo>
                <a:lnTo>
                  <a:pt x="3578067" y="2927117"/>
                </a:lnTo>
                <a:cubicBezTo>
                  <a:pt x="3546444" y="2974742"/>
                  <a:pt x="3559017" y="2967407"/>
                  <a:pt x="3531966" y="3008936"/>
                </a:cubicBezTo>
                <a:cubicBezTo>
                  <a:pt x="3512345" y="3032654"/>
                  <a:pt x="3502629" y="3047513"/>
                  <a:pt x="3500343" y="3055799"/>
                </a:cubicBezTo>
                <a:cubicBezTo>
                  <a:pt x="3493485" y="3066277"/>
                  <a:pt x="3486722" y="3076849"/>
                  <a:pt x="3479197" y="3086850"/>
                </a:cubicBezTo>
                <a:cubicBezTo>
                  <a:pt x="3473625" y="3093018"/>
                  <a:pt x="3470244" y="3096423"/>
                  <a:pt x="3468327" y="3097965"/>
                </a:cubicBezTo>
                <a:lnTo>
                  <a:pt x="3466770" y="3097916"/>
                </a:lnTo>
                <a:lnTo>
                  <a:pt x="3466661" y="3098186"/>
                </a:lnTo>
                <a:cubicBezTo>
                  <a:pt x="3466393" y="3099472"/>
                  <a:pt x="3466872" y="3099793"/>
                  <a:pt x="3468805" y="3098251"/>
                </a:cubicBezTo>
                <a:lnTo>
                  <a:pt x="3479295" y="3087524"/>
                </a:lnTo>
                <a:lnTo>
                  <a:pt x="3479578" y="3086756"/>
                </a:lnTo>
                <a:cubicBezTo>
                  <a:pt x="3487198" y="3076754"/>
                  <a:pt x="3493960" y="3066181"/>
                  <a:pt x="3500818" y="3055704"/>
                </a:cubicBezTo>
                <a:lnTo>
                  <a:pt x="3508498" y="3051584"/>
                </a:lnTo>
                <a:lnTo>
                  <a:pt x="3508459" y="3051452"/>
                </a:lnTo>
                <a:cubicBezTo>
                  <a:pt x="3507581" y="3050329"/>
                  <a:pt x="3505629" y="3050751"/>
                  <a:pt x="3500533" y="3055704"/>
                </a:cubicBezTo>
                <a:cubicBezTo>
                  <a:pt x="3502819" y="3047417"/>
                  <a:pt x="3512534" y="3032558"/>
                  <a:pt x="3532156" y="3008841"/>
                </a:cubicBezTo>
                <a:lnTo>
                  <a:pt x="3532542" y="3012991"/>
                </a:lnTo>
                <a:lnTo>
                  <a:pt x="3532442" y="3008841"/>
                </a:lnTo>
                <a:cubicBezTo>
                  <a:pt x="3552944" y="2977695"/>
                  <a:pt x="3550837" y="2974301"/>
                  <a:pt x="3561843" y="2954258"/>
                </a:cubicBezTo>
                <a:lnTo>
                  <a:pt x="3578532" y="2927040"/>
                </a:lnTo>
                <a:lnTo>
                  <a:pt x="3578542" y="2926641"/>
                </a:lnTo>
                <a:close/>
                <a:moveTo>
                  <a:pt x="3629894" y="2879409"/>
                </a:moveTo>
                <a:cubicBezTo>
                  <a:pt x="3627453" y="2880754"/>
                  <a:pt x="3617976" y="2894351"/>
                  <a:pt x="3604927" y="2914163"/>
                </a:cubicBezTo>
                <a:cubicBezTo>
                  <a:pt x="3599069" y="2923355"/>
                  <a:pt x="3592925" y="2932070"/>
                  <a:pt x="3587948" y="2938416"/>
                </a:cubicBezTo>
                <a:lnTo>
                  <a:pt x="3577984" y="2948440"/>
                </a:lnTo>
                <a:lnTo>
                  <a:pt x="3577981" y="2948546"/>
                </a:lnTo>
                <a:lnTo>
                  <a:pt x="3578161" y="2948262"/>
                </a:lnTo>
                <a:cubicBezTo>
                  <a:pt x="3580543" y="2948833"/>
                  <a:pt x="3593401" y="2932355"/>
                  <a:pt x="3605117" y="2913972"/>
                </a:cubicBezTo>
                <a:cubicBezTo>
                  <a:pt x="3611642" y="2904066"/>
                  <a:pt x="3617274" y="2895714"/>
                  <a:pt x="3621579" y="2889670"/>
                </a:cubicBezTo>
                <a:lnTo>
                  <a:pt x="3629878" y="2879473"/>
                </a:lnTo>
                <a:close/>
                <a:moveTo>
                  <a:pt x="3689388" y="2876952"/>
                </a:moveTo>
                <a:lnTo>
                  <a:pt x="3689223" y="2877491"/>
                </a:lnTo>
                <a:lnTo>
                  <a:pt x="3688849" y="2884729"/>
                </a:lnTo>
                <a:lnTo>
                  <a:pt x="3689009" y="2884331"/>
                </a:lnTo>
                <a:close/>
                <a:moveTo>
                  <a:pt x="3824603" y="2854732"/>
                </a:moveTo>
                <a:lnTo>
                  <a:pt x="3824497" y="2854843"/>
                </a:lnTo>
                <a:lnTo>
                  <a:pt x="3824363" y="2855714"/>
                </a:lnTo>
                <a:lnTo>
                  <a:pt x="3823604" y="2858829"/>
                </a:lnTo>
                <a:lnTo>
                  <a:pt x="3818073" y="2873765"/>
                </a:lnTo>
                <a:cubicBezTo>
                  <a:pt x="3815787" y="2879712"/>
                  <a:pt x="3813769" y="2885145"/>
                  <a:pt x="3813667" y="2886911"/>
                </a:cubicBezTo>
                <a:lnTo>
                  <a:pt x="3813883" y="2886840"/>
                </a:lnTo>
                <a:lnTo>
                  <a:pt x="3818074" y="2874336"/>
                </a:lnTo>
                <a:cubicBezTo>
                  <a:pt x="3819788" y="2869876"/>
                  <a:pt x="3821653" y="2865126"/>
                  <a:pt x="3822973" y="2861415"/>
                </a:cubicBezTo>
                <a:lnTo>
                  <a:pt x="3823604" y="2858829"/>
                </a:lnTo>
                <a:lnTo>
                  <a:pt x="3824085" y="2857530"/>
                </a:lnTo>
                <a:lnTo>
                  <a:pt x="3824363" y="2855714"/>
                </a:lnTo>
                <a:close/>
                <a:moveTo>
                  <a:pt x="3695441" y="2824748"/>
                </a:moveTo>
                <a:lnTo>
                  <a:pt x="3695347" y="2824861"/>
                </a:lnTo>
                <a:lnTo>
                  <a:pt x="3695350" y="2825422"/>
                </a:lnTo>
                <a:lnTo>
                  <a:pt x="3694976" y="2828204"/>
                </a:lnTo>
                <a:lnTo>
                  <a:pt x="3690061" y="2839879"/>
                </a:lnTo>
                <a:lnTo>
                  <a:pt x="3688235" y="2843983"/>
                </a:lnTo>
                <a:lnTo>
                  <a:pt x="3673261" y="2875245"/>
                </a:lnTo>
                <a:cubicBezTo>
                  <a:pt x="3667996" y="2886036"/>
                  <a:pt x="3663483" y="2895264"/>
                  <a:pt x="3661982" y="2898827"/>
                </a:cubicBezTo>
                <a:lnTo>
                  <a:pt x="3662893" y="2897210"/>
                </a:lnTo>
                <a:lnTo>
                  <a:pt x="3671632" y="2878874"/>
                </a:lnTo>
                <a:cubicBezTo>
                  <a:pt x="3675857" y="2870213"/>
                  <a:pt x="3680778" y="2860152"/>
                  <a:pt x="3685085" y="2851065"/>
                </a:cubicBezTo>
                <a:lnTo>
                  <a:pt x="3688235" y="2843983"/>
                </a:lnTo>
                <a:lnTo>
                  <a:pt x="3689043" y="2842296"/>
                </a:lnTo>
                <a:lnTo>
                  <a:pt x="3690061" y="2839879"/>
                </a:lnTo>
                <a:lnTo>
                  <a:pt x="3694854" y="2829103"/>
                </a:lnTo>
                <a:lnTo>
                  <a:pt x="3694976" y="2828204"/>
                </a:lnTo>
                <a:lnTo>
                  <a:pt x="3695361" y="2827288"/>
                </a:lnTo>
                <a:lnTo>
                  <a:pt x="3695350" y="2825422"/>
                </a:lnTo>
                <a:close/>
                <a:moveTo>
                  <a:pt x="3783902" y="2813197"/>
                </a:moveTo>
                <a:cubicBezTo>
                  <a:pt x="3779234" y="2822913"/>
                  <a:pt x="3775139" y="2831104"/>
                  <a:pt x="3771138" y="2837105"/>
                </a:cubicBezTo>
                <a:cubicBezTo>
                  <a:pt x="3767138" y="2843106"/>
                  <a:pt x="3764090" y="2848631"/>
                  <a:pt x="3761613" y="2852631"/>
                </a:cubicBezTo>
                <a:lnTo>
                  <a:pt x="3752240" y="2864347"/>
                </a:lnTo>
                <a:lnTo>
                  <a:pt x="3752279" y="2864633"/>
                </a:lnTo>
                <a:cubicBezTo>
                  <a:pt x="3756156" y="2861281"/>
                  <a:pt x="3759385" y="2857251"/>
                  <a:pt x="3761804" y="2852727"/>
                </a:cubicBezTo>
                <a:cubicBezTo>
                  <a:pt x="3764281" y="2848726"/>
                  <a:pt x="3767329" y="2843202"/>
                  <a:pt x="3771329" y="2837201"/>
                </a:cubicBezTo>
                <a:lnTo>
                  <a:pt x="3782611" y="2816069"/>
                </a:lnTo>
                <a:close/>
                <a:moveTo>
                  <a:pt x="188474" y="2795078"/>
                </a:moveTo>
                <a:lnTo>
                  <a:pt x="193816" y="2818578"/>
                </a:lnTo>
                <a:cubicBezTo>
                  <a:pt x="199567" y="2844273"/>
                  <a:pt x="209121" y="2876492"/>
                  <a:pt x="257842" y="2968074"/>
                </a:cubicBezTo>
                <a:lnTo>
                  <a:pt x="278511" y="3004174"/>
                </a:lnTo>
                <a:cubicBezTo>
                  <a:pt x="284150" y="3017223"/>
                  <a:pt x="290503" y="3029939"/>
                  <a:pt x="297561" y="3042274"/>
                </a:cubicBezTo>
                <a:cubicBezTo>
                  <a:pt x="306324" y="3057324"/>
                  <a:pt x="316611" y="3074945"/>
                  <a:pt x="329470" y="3094757"/>
                </a:cubicBezTo>
                <a:cubicBezTo>
                  <a:pt x="342329" y="3114569"/>
                  <a:pt x="356807" y="3136000"/>
                  <a:pt x="373475" y="3158955"/>
                </a:cubicBezTo>
                <a:lnTo>
                  <a:pt x="399479" y="3194484"/>
                </a:lnTo>
                <a:cubicBezTo>
                  <a:pt x="409004" y="3206485"/>
                  <a:pt x="418529" y="3218486"/>
                  <a:pt x="429101" y="3230964"/>
                </a:cubicBezTo>
                <a:lnTo>
                  <a:pt x="481775" y="3295692"/>
                </a:lnTo>
                <a:lnTo>
                  <a:pt x="481782" y="3295200"/>
                </a:lnTo>
                <a:lnTo>
                  <a:pt x="429197" y="3230583"/>
                </a:lnTo>
                <a:lnTo>
                  <a:pt x="430067" y="3229930"/>
                </a:lnTo>
                <a:lnTo>
                  <a:pt x="430055" y="3229916"/>
                </a:lnTo>
                <a:lnTo>
                  <a:pt x="429820" y="3229616"/>
                </a:lnTo>
                <a:lnTo>
                  <a:pt x="428911" y="3230298"/>
                </a:lnTo>
                <a:cubicBezTo>
                  <a:pt x="418719" y="3217820"/>
                  <a:pt x="408623" y="3205819"/>
                  <a:pt x="399288" y="3193817"/>
                </a:cubicBezTo>
                <a:lnTo>
                  <a:pt x="373285" y="3158289"/>
                </a:lnTo>
                <a:cubicBezTo>
                  <a:pt x="356616" y="3135334"/>
                  <a:pt x="341376" y="3114188"/>
                  <a:pt x="329279" y="3094090"/>
                </a:cubicBezTo>
                <a:cubicBezTo>
                  <a:pt x="317183" y="3073993"/>
                  <a:pt x="306134" y="3056657"/>
                  <a:pt x="297371" y="3041607"/>
                </a:cubicBezTo>
                <a:cubicBezTo>
                  <a:pt x="290484" y="3029359"/>
                  <a:pt x="284283" y="3016728"/>
                  <a:pt x="278797" y="3003793"/>
                </a:cubicBezTo>
                <a:cubicBezTo>
                  <a:pt x="293084" y="3031035"/>
                  <a:pt x="309848" y="3057228"/>
                  <a:pt x="326422" y="3083898"/>
                </a:cubicBezTo>
                <a:lnTo>
                  <a:pt x="326458" y="3083955"/>
                </a:lnTo>
                <a:lnTo>
                  <a:pt x="279083" y="3004269"/>
                </a:lnTo>
                <a:lnTo>
                  <a:pt x="258818" y="2968874"/>
                </a:lnTo>
                <a:lnTo>
                  <a:pt x="258128" y="2967979"/>
                </a:lnTo>
                <a:cubicBezTo>
                  <a:pt x="209408" y="2876396"/>
                  <a:pt x="200174" y="2844178"/>
                  <a:pt x="194343" y="2818482"/>
                </a:cubicBezTo>
                <a:lnTo>
                  <a:pt x="189171" y="2796640"/>
                </a:lnTo>
                <a:close/>
                <a:moveTo>
                  <a:pt x="3772192" y="2794598"/>
                </a:moveTo>
                <a:lnTo>
                  <a:pt x="3771029" y="2797580"/>
                </a:lnTo>
                <a:lnTo>
                  <a:pt x="3770740" y="2798388"/>
                </a:lnTo>
                <a:close/>
                <a:moveTo>
                  <a:pt x="402730" y="2773503"/>
                </a:moveTo>
                <a:lnTo>
                  <a:pt x="402793" y="2774089"/>
                </a:lnTo>
                <a:lnTo>
                  <a:pt x="406277" y="2778181"/>
                </a:lnTo>
                <a:cubicBezTo>
                  <a:pt x="414648" y="2790409"/>
                  <a:pt x="432293" y="2822008"/>
                  <a:pt x="444533" y="2842344"/>
                </a:cubicBezTo>
                <a:lnTo>
                  <a:pt x="445542" y="2843858"/>
                </a:lnTo>
                <a:lnTo>
                  <a:pt x="455962" y="2850917"/>
                </a:lnTo>
                <a:cubicBezTo>
                  <a:pt x="461391" y="2855965"/>
                  <a:pt x="467487" y="2861585"/>
                  <a:pt x="487299" y="2895494"/>
                </a:cubicBezTo>
                <a:cubicBezTo>
                  <a:pt x="496824" y="2912734"/>
                  <a:pt x="506349" y="2926735"/>
                  <a:pt x="512445" y="2938165"/>
                </a:cubicBezTo>
                <a:cubicBezTo>
                  <a:pt x="517179" y="2945995"/>
                  <a:pt x="521227" y="2954215"/>
                  <a:pt x="524542" y="2962740"/>
                </a:cubicBezTo>
                <a:cubicBezTo>
                  <a:pt x="527761" y="2971979"/>
                  <a:pt x="531743" y="2980923"/>
                  <a:pt x="536448" y="2989505"/>
                </a:cubicBezTo>
                <a:cubicBezTo>
                  <a:pt x="542925" y="3000745"/>
                  <a:pt x="551498" y="3014461"/>
                  <a:pt x="561880" y="3030558"/>
                </a:cubicBezTo>
                <a:cubicBezTo>
                  <a:pt x="571262" y="3043807"/>
                  <a:pt x="579215" y="3058019"/>
                  <a:pt x="585597" y="3072944"/>
                </a:cubicBezTo>
                <a:cubicBezTo>
                  <a:pt x="586769" y="3079640"/>
                  <a:pt x="589093" y="3086089"/>
                  <a:pt x="592455" y="3091994"/>
                </a:cubicBezTo>
                <a:cubicBezTo>
                  <a:pt x="600399" y="3106367"/>
                  <a:pt x="609514" y="3120064"/>
                  <a:pt x="619697" y="3132952"/>
                </a:cubicBezTo>
                <a:lnTo>
                  <a:pt x="641202" y="3155332"/>
                </a:lnTo>
                <a:lnTo>
                  <a:pt x="638015" y="3150635"/>
                </a:lnTo>
                <a:lnTo>
                  <a:pt x="620840" y="3132761"/>
                </a:lnTo>
                <a:cubicBezTo>
                  <a:pt x="610658" y="3119874"/>
                  <a:pt x="601542" y="3106177"/>
                  <a:pt x="593598" y="3091804"/>
                </a:cubicBezTo>
                <a:cubicBezTo>
                  <a:pt x="590236" y="3085898"/>
                  <a:pt x="587912" y="3079450"/>
                  <a:pt x="586740" y="3072754"/>
                </a:cubicBezTo>
                <a:cubicBezTo>
                  <a:pt x="580359" y="3057828"/>
                  <a:pt x="572405" y="3043617"/>
                  <a:pt x="563023" y="3030368"/>
                </a:cubicBezTo>
                <a:cubicBezTo>
                  <a:pt x="552641" y="3014270"/>
                  <a:pt x="544068" y="3000554"/>
                  <a:pt x="537591" y="2989315"/>
                </a:cubicBezTo>
                <a:cubicBezTo>
                  <a:pt x="532886" y="2980743"/>
                  <a:pt x="528904" y="2971789"/>
                  <a:pt x="525685" y="2962550"/>
                </a:cubicBezTo>
                <a:cubicBezTo>
                  <a:pt x="522370" y="2954025"/>
                  <a:pt x="518322" y="2945805"/>
                  <a:pt x="513588" y="2937976"/>
                </a:cubicBezTo>
                <a:cubicBezTo>
                  <a:pt x="507492" y="2926545"/>
                  <a:pt x="497967" y="2912543"/>
                  <a:pt x="488442" y="2895303"/>
                </a:cubicBezTo>
                <a:cubicBezTo>
                  <a:pt x="468630" y="2861394"/>
                  <a:pt x="462534" y="2855775"/>
                  <a:pt x="457105" y="2850726"/>
                </a:cubicBezTo>
                <a:cubicBezTo>
                  <a:pt x="453447" y="2847659"/>
                  <a:pt x="449494" y="2844983"/>
                  <a:pt x="445294" y="2842726"/>
                </a:cubicBezTo>
                <a:cubicBezTo>
                  <a:pt x="429994" y="2817306"/>
                  <a:pt x="406249" y="2774287"/>
                  <a:pt x="402730" y="2773503"/>
                </a:cubicBezTo>
                <a:close/>
                <a:moveTo>
                  <a:pt x="3958951" y="2765763"/>
                </a:moveTo>
                <a:lnTo>
                  <a:pt x="3958066" y="2770491"/>
                </a:lnTo>
                <a:cubicBezTo>
                  <a:pt x="3957126" y="2773830"/>
                  <a:pt x="3955768" y="2778030"/>
                  <a:pt x="3953759" y="2783562"/>
                </a:cubicBezTo>
                <a:lnTo>
                  <a:pt x="3952785" y="2786060"/>
                </a:lnTo>
                <a:lnTo>
                  <a:pt x="3953760" y="2783585"/>
                </a:lnTo>
                <a:cubicBezTo>
                  <a:pt x="3955769" y="2778101"/>
                  <a:pt x="3957127" y="2773925"/>
                  <a:pt x="3958067" y="2770585"/>
                </a:cubicBezTo>
                <a:close/>
                <a:moveTo>
                  <a:pt x="3930491" y="2752428"/>
                </a:moveTo>
                <a:cubicBezTo>
                  <a:pt x="3929444" y="2751190"/>
                  <a:pt x="3924681" y="2760620"/>
                  <a:pt x="3918490" y="2774050"/>
                </a:cubicBezTo>
                <a:cubicBezTo>
                  <a:pt x="3912299" y="2787480"/>
                  <a:pt x="3903536" y="2804435"/>
                  <a:pt x="3896392" y="2819008"/>
                </a:cubicBezTo>
                <a:cubicBezTo>
                  <a:pt x="3891630" y="2828105"/>
                  <a:pt x="3883271" y="2845893"/>
                  <a:pt x="3877187" y="2858466"/>
                </a:cubicBezTo>
                <a:lnTo>
                  <a:pt x="3871762" y="2869184"/>
                </a:lnTo>
                <a:lnTo>
                  <a:pt x="3871126" y="2872338"/>
                </a:lnTo>
                <a:cubicBezTo>
                  <a:pt x="3874729" y="2866770"/>
                  <a:pt x="3890105" y="2833677"/>
                  <a:pt x="3896963" y="2819389"/>
                </a:cubicBezTo>
                <a:cubicBezTo>
                  <a:pt x="3904107" y="2804816"/>
                  <a:pt x="3912966" y="2787861"/>
                  <a:pt x="3919061" y="2774431"/>
                </a:cubicBezTo>
                <a:cubicBezTo>
                  <a:pt x="3922110" y="2767716"/>
                  <a:pt x="3924848" y="2762001"/>
                  <a:pt x="3926955" y="2758120"/>
                </a:cubicBezTo>
                <a:lnTo>
                  <a:pt x="3929909" y="2754302"/>
                </a:lnTo>
                <a:close/>
                <a:moveTo>
                  <a:pt x="3750203" y="2739055"/>
                </a:moveTo>
                <a:lnTo>
                  <a:pt x="3737802" y="2760365"/>
                </a:lnTo>
                <a:lnTo>
                  <a:pt x="3729865" y="2768453"/>
                </a:lnTo>
                <a:lnTo>
                  <a:pt x="3729863" y="2768458"/>
                </a:lnTo>
                <a:lnTo>
                  <a:pt x="3737849" y="2760331"/>
                </a:lnTo>
                <a:cubicBezTo>
                  <a:pt x="3740581" y="2756458"/>
                  <a:pt x="3743796" y="2751223"/>
                  <a:pt x="3747442" y="2744564"/>
                </a:cubicBezTo>
                <a:close/>
                <a:moveTo>
                  <a:pt x="369607" y="2737843"/>
                </a:moveTo>
                <a:lnTo>
                  <a:pt x="369177" y="2740181"/>
                </a:lnTo>
                <a:lnTo>
                  <a:pt x="372714" y="2744999"/>
                </a:lnTo>
                <a:cubicBezTo>
                  <a:pt x="374905" y="2748808"/>
                  <a:pt x="377667" y="2754524"/>
                  <a:pt x="381096" y="2761191"/>
                </a:cubicBezTo>
                <a:cubicBezTo>
                  <a:pt x="384525" y="2767858"/>
                  <a:pt x="388525" y="2776431"/>
                  <a:pt x="393574" y="2786147"/>
                </a:cubicBezTo>
                <a:cubicBezTo>
                  <a:pt x="411385" y="2820913"/>
                  <a:pt x="416338" y="2834724"/>
                  <a:pt x="413767" y="2835676"/>
                </a:cubicBezTo>
                <a:cubicBezTo>
                  <a:pt x="411195" y="2836629"/>
                  <a:pt x="410052" y="2843868"/>
                  <a:pt x="418624" y="2861204"/>
                </a:cubicBezTo>
                <a:cubicBezTo>
                  <a:pt x="423101" y="2869776"/>
                  <a:pt x="429578" y="2881015"/>
                  <a:pt x="438436" y="2895684"/>
                </a:cubicBezTo>
                <a:cubicBezTo>
                  <a:pt x="447295" y="2910352"/>
                  <a:pt x="457963" y="2928736"/>
                  <a:pt x="473488" y="2950072"/>
                </a:cubicBezTo>
                <a:cubicBezTo>
                  <a:pt x="480155" y="2959597"/>
                  <a:pt x="486061" y="2967884"/>
                  <a:pt x="492217" y="2977028"/>
                </a:cubicBezTo>
                <a:lnTo>
                  <a:pt x="504474" y="2996477"/>
                </a:lnTo>
                <a:lnTo>
                  <a:pt x="513970" y="3008364"/>
                </a:lnTo>
                <a:cubicBezTo>
                  <a:pt x="498635" y="2982457"/>
                  <a:pt x="488348" y="2967979"/>
                  <a:pt x="475012" y="2949310"/>
                </a:cubicBezTo>
                <a:cubicBezTo>
                  <a:pt x="459487" y="2927973"/>
                  <a:pt x="449105" y="2909400"/>
                  <a:pt x="439961" y="2894922"/>
                </a:cubicBezTo>
                <a:cubicBezTo>
                  <a:pt x="430816" y="2880444"/>
                  <a:pt x="424625" y="2869014"/>
                  <a:pt x="420149" y="2860441"/>
                </a:cubicBezTo>
                <a:cubicBezTo>
                  <a:pt x="411576" y="2843106"/>
                  <a:pt x="411290" y="2836343"/>
                  <a:pt x="415291" y="2834915"/>
                </a:cubicBezTo>
                <a:cubicBezTo>
                  <a:pt x="419291" y="2833486"/>
                  <a:pt x="412910" y="2820150"/>
                  <a:pt x="395098" y="2785384"/>
                </a:cubicBezTo>
                <a:cubicBezTo>
                  <a:pt x="390049" y="2775859"/>
                  <a:pt x="385573" y="2767382"/>
                  <a:pt x="382620" y="2760429"/>
                </a:cubicBezTo>
                <a:cubicBezTo>
                  <a:pt x="379667" y="2753475"/>
                  <a:pt x="376429" y="2748047"/>
                  <a:pt x="374238" y="2744236"/>
                </a:cubicBezTo>
                <a:cubicBezTo>
                  <a:pt x="372047" y="2740474"/>
                  <a:pt x="370500" y="2738307"/>
                  <a:pt x="369607" y="2737843"/>
                </a:cubicBezTo>
                <a:close/>
                <a:moveTo>
                  <a:pt x="3702082" y="2726711"/>
                </a:moveTo>
                <a:lnTo>
                  <a:pt x="3702081" y="2726712"/>
                </a:lnTo>
                <a:lnTo>
                  <a:pt x="3702000" y="2726963"/>
                </a:lnTo>
                <a:close/>
                <a:moveTo>
                  <a:pt x="3941697" y="2712058"/>
                </a:moveTo>
                <a:lnTo>
                  <a:pt x="3938747" y="2722768"/>
                </a:lnTo>
                <a:cubicBezTo>
                  <a:pt x="3938507" y="2725166"/>
                  <a:pt x="3939582" y="2724133"/>
                  <a:pt x="3941552" y="2720627"/>
                </a:cubicBezTo>
                <a:lnTo>
                  <a:pt x="3941830" y="2720051"/>
                </a:lnTo>
                <a:lnTo>
                  <a:pt x="3938922" y="2722377"/>
                </a:lnTo>
                <a:close/>
                <a:moveTo>
                  <a:pt x="3662776" y="2664827"/>
                </a:moveTo>
                <a:lnTo>
                  <a:pt x="3651219" y="2695373"/>
                </a:lnTo>
                <a:cubicBezTo>
                  <a:pt x="3646980" y="2705374"/>
                  <a:pt x="3643742" y="2713685"/>
                  <a:pt x="3642753" y="2717411"/>
                </a:cubicBezTo>
                <a:lnTo>
                  <a:pt x="3642880" y="2718036"/>
                </a:lnTo>
                <a:lnTo>
                  <a:pt x="3651218" y="2696326"/>
                </a:lnTo>
                <a:cubicBezTo>
                  <a:pt x="3657647" y="2681610"/>
                  <a:pt x="3661196" y="2671657"/>
                  <a:pt x="3662791" y="2665596"/>
                </a:cubicBezTo>
                <a:close/>
                <a:moveTo>
                  <a:pt x="198020" y="2647357"/>
                </a:moveTo>
                <a:lnTo>
                  <a:pt x="197822" y="2648713"/>
                </a:lnTo>
                <a:cubicBezTo>
                  <a:pt x="198501" y="2655202"/>
                  <a:pt x="201882" y="2668418"/>
                  <a:pt x="209931" y="2692707"/>
                </a:cubicBezTo>
                <a:cubicBezTo>
                  <a:pt x="212669" y="2701089"/>
                  <a:pt x="214515" y="2707066"/>
                  <a:pt x="215624" y="2711039"/>
                </a:cubicBezTo>
                <a:lnTo>
                  <a:pt x="216404" y="2714910"/>
                </a:lnTo>
                <a:lnTo>
                  <a:pt x="216920" y="2715661"/>
                </a:lnTo>
                <a:cubicBezTo>
                  <a:pt x="217409" y="2714947"/>
                  <a:pt x="215599" y="2707851"/>
                  <a:pt x="210027" y="2691087"/>
                </a:cubicBezTo>
                <a:cubicBezTo>
                  <a:pt x="206002" y="2678871"/>
                  <a:pt x="203145" y="2669441"/>
                  <a:pt x="201208" y="2662254"/>
                </a:cubicBezTo>
                <a:close/>
                <a:moveTo>
                  <a:pt x="3981040" y="2638624"/>
                </a:moveTo>
                <a:lnTo>
                  <a:pt x="3981165" y="2639462"/>
                </a:lnTo>
                <a:lnTo>
                  <a:pt x="3981464" y="2641056"/>
                </a:lnTo>
                <a:lnTo>
                  <a:pt x="3981165" y="2639271"/>
                </a:lnTo>
                <a:close/>
                <a:moveTo>
                  <a:pt x="3980271" y="2634656"/>
                </a:moveTo>
                <a:lnTo>
                  <a:pt x="3979493" y="2635966"/>
                </a:lnTo>
                <a:lnTo>
                  <a:pt x="3977045" y="2639366"/>
                </a:lnTo>
                <a:lnTo>
                  <a:pt x="3975693" y="2642369"/>
                </a:lnTo>
                <a:lnTo>
                  <a:pt x="3973686" y="2645752"/>
                </a:lnTo>
                <a:cubicBezTo>
                  <a:pt x="3970439" y="2652939"/>
                  <a:pt x="3966139" y="2663548"/>
                  <a:pt x="3960782" y="2677371"/>
                </a:cubicBezTo>
                <a:lnTo>
                  <a:pt x="3957632" y="2684997"/>
                </a:lnTo>
                <a:lnTo>
                  <a:pt x="3960781" y="2677562"/>
                </a:lnTo>
                <a:cubicBezTo>
                  <a:pt x="3964663" y="2667989"/>
                  <a:pt x="3967919" y="2660024"/>
                  <a:pt x="3970610" y="2653660"/>
                </a:cubicBezTo>
                <a:lnTo>
                  <a:pt x="3975693" y="2642369"/>
                </a:lnTo>
                <a:lnTo>
                  <a:pt x="3979493" y="2635966"/>
                </a:lnTo>
                <a:lnTo>
                  <a:pt x="3980306" y="2634838"/>
                </a:lnTo>
                <a:close/>
                <a:moveTo>
                  <a:pt x="4015921" y="2624959"/>
                </a:moveTo>
                <a:cubicBezTo>
                  <a:pt x="4015414" y="2624531"/>
                  <a:pt x="4014122" y="2626222"/>
                  <a:pt x="4011931" y="2630413"/>
                </a:cubicBezTo>
                <a:cubicBezTo>
                  <a:pt x="4003006" y="2652578"/>
                  <a:pt x="3995310" y="2675219"/>
                  <a:pt x="3988880" y="2698231"/>
                </a:cubicBezTo>
                <a:lnTo>
                  <a:pt x="3963163" y="2767763"/>
                </a:lnTo>
                <a:cubicBezTo>
                  <a:pt x="3958876" y="2779098"/>
                  <a:pt x="3954971" y="2790528"/>
                  <a:pt x="3950399" y="2801673"/>
                </a:cubicBezTo>
                <a:lnTo>
                  <a:pt x="3936398" y="2834915"/>
                </a:lnTo>
                <a:cubicBezTo>
                  <a:pt x="3926873" y="2857013"/>
                  <a:pt x="3918014" y="2879587"/>
                  <a:pt x="3907156" y="2901590"/>
                </a:cubicBezTo>
                <a:cubicBezTo>
                  <a:pt x="3896297" y="2923592"/>
                  <a:pt x="3884963" y="2946547"/>
                  <a:pt x="3872961" y="2970074"/>
                </a:cubicBezTo>
                <a:cubicBezTo>
                  <a:pt x="3858674" y="2997411"/>
                  <a:pt x="3841338" y="3027224"/>
                  <a:pt x="3843053" y="3028844"/>
                </a:cubicBezTo>
                <a:cubicBezTo>
                  <a:pt x="3846672" y="3032558"/>
                  <a:pt x="3820383" y="3086470"/>
                  <a:pt x="3829908" y="3079707"/>
                </a:cubicBezTo>
                <a:lnTo>
                  <a:pt x="3806762" y="3116092"/>
                </a:lnTo>
                <a:lnTo>
                  <a:pt x="3778187" y="3161241"/>
                </a:lnTo>
                <a:cubicBezTo>
                  <a:pt x="3759899" y="3188387"/>
                  <a:pt x="3753708" y="3203913"/>
                  <a:pt x="3729610" y="3234203"/>
                </a:cubicBezTo>
                <a:lnTo>
                  <a:pt x="3724285" y="3239971"/>
                </a:lnTo>
                <a:lnTo>
                  <a:pt x="3723102" y="3242857"/>
                </a:lnTo>
                <a:cubicBezTo>
                  <a:pt x="3723561" y="3243014"/>
                  <a:pt x="3725586" y="3240942"/>
                  <a:pt x="3730086" y="3235346"/>
                </a:cubicBezTo>
                <a:cubicBezTo>
                  <a:pt x="3754184" y="3205056"/>
                  <a:pt x="3760375" y="3189530"/>
                  <a:pt x="3778663" y="3162384"/>
                </a:cubicBezTo>
                <a:lnTo>
                  <a:pt x="3807238" y="3117235"/>
                </a:lnTo>
                <a:lnTo>
                  <a:pt x="3812953" y="3121332"/>
                </a:lnTo>
                <a:cubicBezTo>
                  <a:pt x="3812953" y="3126760"/>
                  <a:pt x="3817906" y="3122189"/>
                  <a:pt x="3828669" y="3107330"/>
                </a:cubicBezTo>
                <a:cubicBezTo>
                  <a:pt x="3845872" y="3082955"/>
                  <a:pt x="3861492" y="3057504"/>
                  <a:pt x="3875437" y="3031130"/>
                </a:cubicBezTo>
                <a:lnTo>
                  <a:pt x="3881642" y="3021774"/>
                </a:lnTo>
                <a:lnTo>
                  <a:pt x="3875056" y="3030463"/>
                </a:lnTo>
                <a:lnTo>
                  <a:pt x="3875054" y="3030466"/>
                </a:lnTo>
                <a:lnTo>
                  <a:pt x="3828288" y="3106662"/>
                </a:lnTo>
                <a:cubicBezTo>
                  <a:pt x="3822907" y="3114092"/>
                  <a:pt x="3818906" y="3118854"/>
                  <a:pt x="3816287" y="3121128"/>
                </a:cubicBezTo>
                <a:lnTo>
                  <a:pt x="3812573" y="3120664"/>
                </a:lnTo>
                <a:lnTo>
                  <a:pt x="3812572" y="3120665"/>
                </a:lnTo>
                <a:lnTo>
                  <a:pt x="3807238" y="3116570"/>
                </a:lnTo>
                <a:lnTo>
                  <a:pt x="3830384" y="3080184"/>
                </a:lnTo>
                <a:lnTo>
                  <a:pt x="3863816" y="3023796"/>
                </a:lnTo>
                <a:lnTo>
                  <a:pt x="3880485" y="2995221"/>
                </a:lnTo>
                <a:cubicBezTo>
                  <a:pt x="3885914" y="2985696"/>
                  <a:pt x="3890772" y="2976171"/>
                  <a:pt x="3896011" y="2966646"/>
                </a:cubicBezTo>
                <a:cubicBezTo>
                  <a:pt x="3904202" y="2954739"/>
                  <a:pt x="3917061" y="2932737"/>
                  <a:pt x="3927729" y="2915116"/>
                </a:cubicBezTo>
                <a:cubicBezTo>
                  <a:pt x="3938397" y="2897495"/>
                  <a:pt x="3946112" y="2883873"/>
                  <a:pt x="3946779" y="2890065"/>
                </a:cubicBezTo>
                <a:cubicBezTo>
                  <a:pt x="3946779" y="2893398"/>
                  <a:pt x="3954971" y="2879111"/>
                  <a:pt x="3965829" y="2855584"/>
                </a:cubicBezTo>
                <a:cubicBezTo>
                  <a:pt x="3979259" y="2825676"/>
                  <a:pt x="3981450" y="2817484"/>
                  <a:pt x="3977164" y="2822056"/>
                </a:cubicBezTo>
                <a:lnTo>
                  <a:pt x="3976441" y="2821506"/>
                </a:lnTo>
                <a:lnTo>
                  <a:pt x="3977592" y="2824938"/>
                </a:lnTo>
                <a:cubicBezTo>
                  <a:pt x="3975830" y="2830248"/>
                  <a:pt x="3971782" y="2839963"/>
                  <a:pt x="3965067" y="2854917"/>
                </a:cubicBezTo>
                <a:cubicBezTo>
                  <a:pt x="3954495" y="2878444"/>
                  <a:pt x="3946017" y="2893017"/>
                  <a:pt x="3946017" y="2889398"/>
                </a:cubicBezTo>
                <a:cubicBezTo>
                  <a:pt x="3946017" y="2883207"/>
                  <a:pt x="3938492" y="2897018"/>
                  <a:pt x="3926967" y="2914449"/>
                </a:cubicBezTo>
                <a:cubicBezTo>
                  <a:pt x="3921204" y="2923165"/>
                  <a:pt x="3915323" y="2933071"/>
                  <a:pt x="3909858" y="2942286"/>
                </a:cubicBezTo>
                <a:lnTo>
                  <a:pt x="3899172" y="2959617"/>
                </a:lnTo>
                <a:lnTo>
                  <a:pt x="3896011" y="2966550"/>
                </a:lnTo>
                <a:cubicBezTo>
                  <a:pt x="3890772" y="2976075"/>
                  <a:pt x="3885914" y="2985600"/>
                  <a:pt x="3880485" y="2995125"/>
                </a:cubicBezTo>
                <a:lnTo>
                  <a:pt x="3863816" y="3023700"/>
                </a:lnTo>
                <a:lnTo>
                  <a:pt x="3830383" y="3079993"/>
                </a:lnTo>
                <a:cubicBezTo>
                  <a:pt x="3820858" y="3086756"/>
                  <a:pt x="3847147" y="3032844"/>
                  <a:pt x="3843528" y="3029129"/>
                </a:cubicBezTo>
                <a:cubicBezTo>
                  <a:pt x="3841814" y="3027510"/>
                  <a:pt x="3859149" y="2997696"/>
                  <a:pt x="3873436" y="2970360"/>
                </a:cubicBezTo>
                <a:cubicBezTo>
                  <a:pt x="3885438" y="2946833"/>
                  <a:pt x="3896773" y="2924164"/>
                  <a:pt x="3907631" y="2901875"/>
                </a:cubicBezTo>
                <a:cubicBezTo>
                  <a:pt x="3918490" y="2879587"/>
                  <a:pt x="3927348" y="2857013"/>
                  <a:pt x="3936873" y="2835200"/>
                </a:cubicBezTo>
                <a:lnTo>
                  <a:pt x="3951256" y="2801863"/>
                </a:lnTo>
                <a:cubicBezTo>
                  <a:pt x="3955827" y="2790718"/>
                  <a:pt x="3959733" y="2779288"/>
                  <a:pt x="3964019" y="2767954"/>
                </a:cubicBezTo>
                <a:lnTo>
                  <a:pt x="3989736" y="2698421"/>
                </a:lnTo>
                <a:cubicBezTo>
                  <a:pt x="3996166" y="2675409"/>
                  <a:pt x="4003862" y="2652768"/>
                  <a:pt x="4012787" y="2630603"/>
                </a:cubicBezTo>
                <a:lnTo>
                  <a:pt x="4015658" y="2626456"/>
                </a:lnTo>
                <a:close/>
                <a:moveTo>
                  <a:pt x="142731" y="2605930"/>
                </a:moveTo>
                <a:lnTo>
                  <a:pt x="148160" y="2622760"/>
                </a:lnTo>
                <a:lnTo>
                  <a:pt x="156624" y="2646852"/>
                </a:lnTo>
                <a:close/>
                <a:moveTo>
                  <a:pt x="304755" y="2598122"/>
                </a:moveTo>
                <a:lnTo>
                  <a:pt x="303685" y="2598550"/>
                </a:lnTo>
                <a:lnTo>
                  <a:pt x="315183" y="2629365"/>
                </a:lnTo>
                <a:cubicBezTo>
                  <a:pt x="319564" y="2639747"/>
                  <a:pt x="323660" y="2649939"/>
                  <a:pt x="327946" y="2660321"/>
                </a:cubicBezTo>
                <a:lnTo>
                  <a:pt x="340996" y="2692135"/>
                </a:lnTo>
                <a:lnTo>
                  <a:pt x="355664" y="2725663"/>
                </a:lnTo>
                <a:cubicBezTo>
                  <a:pt x="364093" y="2745380"/>
                  <a:pt x="367260" y="2751071"/>
                  <a:pt x="368201" y="2751082"/>
                </a:cubicBezTo>
                <a:lnTo>
                  <a:pt x="368309" y="2748211"/>
                </a:lnTo>
                <a:lnTo>
                  <a:pt x="366252" y="2745013"/>
                </a:lnTo>
                <a:cubicBezTo>
                  <a:pt x="364296" y="2741117"/>
                  <a:pt x="361403" y="2734759"/>
                  <a:pt x="357188" y="2724900"/>
                </a:cubicBezTo>
                <a:lnTo>
                  <a:pt x="342520" y="2691373"/>
                </a:lnTo>
                <a:lnTo>
                  <a:pt x="329470" y="2659559"/>
                </a:lnTo>
                <a:cubicBezTo>
                  <a:pt x="325184" y="2649177"/>
                  <a:pt x="320993" y="2638890"/>
                  <a:pt x="316707" y="2628603"/>
                </a:cubicBezTo>
                <a:close/>
                <a:moveTo>
                  <a:pt x="291792" y="2585971"/>
                </a:moveTo>
                <a:lnTo>
                  <a:pt x="291909" y="2586793"/>
                </a:lnTo>
                <a:lnTo>
                  <a:pt x="294907" y="2590217"/>
                </a:lnTo>
                <a:cubicBezTo>
                  <a:pt x="296877" y="2593158"/>
                  <a:pt x="299029" y="2596587"/>
                  <a:pt x="300659" y="2598471"/>
                </a:cubicBezTo>
                <a:lnTo>
                  <a:pt x="302084" y="2597919"/>
                </a:lnTo>
                <a:lnTo>
                  <a:pt x="294198" y="2586975"/>
                </a:lnTo>
                <a:cubicBezTo>
                  <a:pt x="292982" y="2585522"/>
                  <a:pt x="292079" y="2584904"/>
                  <a:pt x="291792" y="2585971"/>
                </a:cubicBezTo>
                <a:close/>
                <a:moveTo>
                  <a:pt x="299729" y="2580983"/>
                </a:moveTo>
                <a:lnTo>
                  <a:pt x="300806" y="2584146"/>
                </a:lnTo>
                <a:lnTo>
                  <a:pt x="302658" y="2587717"/>
                </a:lnTo>
                <a:cubicBezTo>
                  <a:pt x="304063" y="2590408"/>
                  <a:pt x="305087" y="2592122"/>
                  <a:pt x="304706" y="2590217"/>
                </a:cubicBezTo>
                <a:lnTo>
                  <a:pt x="304630" y="2589577"/>
                </a:lnTo>
                <a:lnTo>
                  <a:pt x="303419" y="2588099"/>
                </a:lnTo>
                <a:close/>
                <a:moveTo>
                  <a:pt x="93157" y="2578444"/>
                </a:moveTo>
                <a:lnTo>
                  <a:pt x="94679" y="2583646"/>
                </a:lnTo>
                <a:cubicBezTo>
                  <a:pt x="99822" y="2598886"/>
                  <a:pt x="104775" y="2613935"/>
                  <a:pt x="109823" y="2628794"/>
                </a:cubicBezTo>
                <a:lnTo>
                  <a:pt x="124206" y="2672800"/>
                </a:lnTo>
                <a:cubicBezTo>
                  <a:pt x="128873" y="2687278"/>
                  <a:pt x="134398" y="2701375"/>
                  <a:pt x="139160" y="2714805"/>
                </a:cubicBezTo>
                <a:lnTo>
                  <a:pt x="153067" y="2755000"/>
                </a:lnTo>
                <a:cubicBezTo>
                  <a:pt x="155162" y="2761477"/>
                  <a:pt x="157258" y="2767859"/>
                  <a:pt x="159449" y="2774050"/>
                </a:cubicBezTo>
                <a:cubicBezTo>
                  <a:pt x="161639" y="2780242"/>
                  <a:pt x="163925" y="2786337"/>
                  <a:pt x="166116" y="2793100"/>
                </a:cubicBezTo>
                <a:cubicBezTo>
                  <a:pt x="173660" y="2813656"/>
                  <a:pt x="182251" y="2833810"/>
                  <a:pt x="191834" y="2853489"/>
                </a:cubicBezTo>
                <a:cubicBezTo>
                  <a:pt x="200930" y="2870587"/>
                  <a:pt x="208544" y="2885339"/>
                  <a:pt x="215083" y="2898382"/>
                </a:cubicBezTo>
                <a:lnTo>
                  <a:pt x="217342" y="2903039"/>
                </a:lnTo>
                <a:lnTo>
                  <a:pt x="214988" y="2898173"/>
                </a:lnTo>
                <a:cubicBezTo>
                  <a:pt x="208448" y="2885070"/>
                  <a:pt x="200834" y="2870229"/>
                  <a:pt x="191738" y="2853012"/>
                </a:cubicBezTo>
                <a:cubicBezTo>
                  <a:pt x="182156" y="2833334"/>
                  <a:pt x="173565" y="2813179"/>
                  <a:pt x="166021" y="2792624"/>
                </a:cubicBezTo>
                <a:cubicBezTo>
                  <a:pt x="163830" y="2786337"/>
                  <a:pt x="161544" y="2780242"/>
                  <a:pt x="159353" y="2773574"/>
                </a:cubicBezTo>
                <a:cubicBezTo>
                  <a:pt x="157162" y="2766906"/>
                  <a:pt x="155067" y="2760715"/>
                  <a:pt x="152972" y="2754524"/>
                </a:cubicBezTo>
                <a:lnTo>
                  <a:pt x="139065" y="2714328"/>
                </a:lnTo>
                <a:cubicBezTo>
                  <a:pt x="134302" y="2700612"/>
                  <a:pt x="128778" y="2686801"/>
                  <a:pt x="124111" y="2672323"/>
                </a:cubicBezTo>
                <a:lnTo>
                  <a:pt x="109728" y="2628318"/>
                </a:lnTo>
                <a:cubicBezTo>
                  <a:pt x="104680" y="2613459"/>
                  <a:pt x="100203" y="2598409"/>
                  <a:pt x="94583" y="2583169"/>
                </a:cubicBezTo>
                <a:close/>
                <a:moveTo>
                  <a:pt x="303324" y="2572441"/>
                </a:moveTo>
                <a:lnTo>
                  <a:pt x="303366" y="2572801"/>
                </a:lnTo>
                <a:lnTo>
                  <a:pt x="307277" y="2576406"/>
                </a:lnTo>
                <a:cubicBezTo>
                  <a:pt x="312516" y="2585931"/>
                  <a:pt x="321279" y="2608124"/>
                  <a:pt x="335376" y="2636699"/>
                </a:cubicBezTo>
                <a:cubicBezTo>
                  <a:pt x="342996" y="2652797"/>
                  <a:pt x="349664" y="2667846"/>
                  <a:pt x="355950" y="2682705"/>
                </a:cubicBezTo>
                <a:lnTo>
                  <a:pt x="375762" y="2726710"/>
                </a:lnTo>
                <a:cubicBezTo>
                  <a:pt x="382525" y="2741664"/>
                  <a:pt x="388811" y="2757572"/>
                  <a:pt x="396717" y="2774335"/>
                </a:cubicBezTo>
                <a:cubicBezTo>
                  <a:pt x="404623" y="2791099"/>
                  <a:pt x="413767" y="2809578"/>
                  <a:pt x="423673" y="2830247"/>
                </a:cubicBezTo>
                <a:lnTo>
                  <a:pt x="419508" y="2820411"/>
                </a:lnTo>
                <a:lnTo>
                  <a:pt x="397478" y="2774717"/>
                </a:lnTo>
                <a:cubicBezTo>
                  <a:pt x="389573" y="2757953"/>
                  <a:pt x="383286" y="2742046"/>
                  <a:pt x="376523" y="2727092"/>
                </a:cubicBezTo>
                <a:lnTo>
                  <a:pt x="356711" y="2683086"/>
                </a:lnTo>
                <a:cubicBezTo>
                  <a:pt x="350425" y="2668227"/>
                  <a:pt x="343757" y="2653178"/>
                  <a:pt x="336137" y="2637081"/>
                </a:cubicBezTo>
                <a:cubicBezTo>
                  <a:pt x="322040" y="2608506"/>
                  <a:pt x="313277" y="2586312"/>
                  <a:pt x="308039" y="2576787"/>
                </a:cubicBezTo>
                <a:cubicBezTo>
                  <a:pt x="305419" y="2572025"/>
                  <a:pt x="303800" y="2570358"/>
                  <a:pt x="303324" y="2572441"/>
                </a:cubicBezTo>
                <a:close/>
                <a:moveTo>
                  <a:pt x="142764" y="2555162"/>
                </a:moveTo>
                <a:lnTo>
                  <a:pt x="142591" y="2555985"/>
                </a:lnTo>
                <a:lnTo>
                  <a:pt x="144971" y="2558499"/>
                </a:lnTo>
                <a:cubicBezTo>
                  <a:pt x="147257" y="2563167"/>
                  <a:pt x="151544" y="2573168"/>
                  <a:pt x="158592" y="2589836"/>
                </a:cubicBezTo>
                <a:cubicBezTo>
                  <a:pt x="165641" y="2606505"/>
                  <a:pt x="174975" y="2629746"/>
                  <a:pt x="187167" y="2660417"/>
                </a:cubicBezTo>
                <a:lnTo>
                  <a:pt x="202312" y="2698136"/>
                </a:lnTo>
                <a:cubicBezTo>
                  <a:pt x="205598" y="2712881"/>
                  <a:pt x="210218" y="2727292"/>
                  <a:pt x="216123" y="2741189"/>
                </a:cubicBezTo>
                <a:cubicBezTo>
                  <a:pt x="223457" y="2759000"/>
                  <a:pt x="233268" y="2778527"/>
                  <a:pt x="241174" y="2795958"/>
                </a:cubicBezTo>
                <a:cubicBezTo>
                  <a:pt x="247079" y="2808721"/>
                  <a:pt x="252699" y="2820437"/>
                  <a:pt x="256795" y="2829771"/>
                </a:cubicBezTo>
                <a:lnTo>
                  <a:pt x="261489" y="2842460"/>
                </a:lnTo>
                <a:lnTo>
                  <a:pt x="262167" y="2843845"/>
                </a:lnTo>
                <a:lnTo>
                  <a:pt x="256890" y="2829581"/>
                </a:lnTo>
                <a:cubicBezTo>
                  <a:pt x="252794" y="2820056"/>
                  <a:pt x="247365" y="2808530"/>
                  <a:pt x="241269" y="2795767"/>
                </a:cubicBezTo>
                <a:cubicBezTo>
                  <a:pt x="233363" y="2778336"/>
                  <a:pt x="223552" y="2758810"/>
                  <a:pt x="216218" y="2740998"/>
                </a:cubicBezTo>
                <a:cubicBezTo>
                  <a:pt x="210313" y="2727101"/>
                  <a:pt x="205693" y="2712690"/>
                  <a:pt x="202407" y="2697945"/>
                </a:cubicBezTo>
                <a:lnTo>
                  <a:pt x="218695" y="2738045"/>
                </a:lnTo>
                <a:cubicBezTo>
                  <a:pt x="223648" y="2750428"/>
                  <a:pt x="229363" y="2761192"/>
                  <a:pt x="234220" y="2771383"/>
                </a:cubicBezTo>
                <a:cubicBezTo>
                  <a:pt x="243745" y="2791671"/>
                  <a:pt x="253270" y="2808626"/>
                  <a:pt x="261367" y="2823675"/>
                </a:cubicBezTo>
                <a:cubicBezTo>
                  <a:pt x="278512" y="2853393"/>
                  <a:pt x="293847" y="2875205"/>
                  <a:pt x="310325" y="2901685"/>
                </a:cubicBezTo>
                <a:cubicBezTo>
                  <a:pt x="321088" y="2919020"/>
                  <a:pt x="329566" y="2927593"/>
                  <a:pt x="349187" y="2962359"/>
                </a:cubicBezTo>
                <a:cubicBezTo>
                  <a:pt x="358416" y="2978894"/>
                  <a:pt x="369570" y="2994277"/>
                  <a:pt x="382429" y="3008175"/>
                </a:cubicBezTo>
                <a:cubicBezTo>
                  <a:pt x="388239" y="3013699"/>
                  <a:pt x="389668" y="3011889"/>
                  <a:pt x="390430" y="3008936"/>
                </a:cubicBezTo>
                <a:lnTo>
                  <a:pt x="422815" y="3056371"/>
                </a:lnTo>
                <a:cubicBezTo>
                  <a:pt x="419672" y="3056371"/>
                  <a:pt x="421482" y="3064086"/>
                  <a:pt x="431102" y="3079898"/>
                </a:cubicBezTo>
                <a:cubicBezTo>
                  <a:pt x="435864" y="3087899"/>
                  <a:pt x="442437" y="3098091"/>
                  <a:pt x="451009" y="3110758"/>
                </a:cubicBezTo>
                <a:lnTo>
                  <a:pt x="465392" y="3131714"/>
                </a:lnTo>
                <a:cubicBezTo>
                  <a:pt x="470535" y="3139333"/>
                  <a:pt x="476631" y="3147430"/>
                  <a:pt x="483489" y="3156002"/>
                </a:cubicBezTo>
                <a:cubicBezTo>
                  <a:pt x="494634" y="3170100"/>
                  <a:pt x="509493" y="3189911"/>
                  <a:pt x="515589" y="3199151"/>
                </a:cubicBezTo>
                <a:cubicBezTo>
                  <a:pt x="527933" y="3217715"/>
                  <a:pt x="541258" y="3235622"/>
                  <a:pt x="555498" y="3252777"/>
                </a:cubicBezTo>
                <a:cubicBezTo>
                  <a:pt x="570643" y="3271827"/>
                  <a:pt x="586455" y="3291353"/>
                  <a:pt x="604552" y="3309927"/>
                </a:cubicBezTo>
                <a:cubicBezTo>
                  <a:pt x="622650" y="3328500"/>
                  <a:pt x="640461" y="3349265"/>
                  <a:pt x="659988" y="3368219"/>
                </a:cubicBezTo>
                <a:lnTo>
                  <a:pt x="718471" y="3424607"/>
                </a:lnTo>
                <a:lnTo>
                  <a:pt x="764763" y="3465565"/>
                </a:lnTo>
                <a:lnTo>
                  <a:pt x="787432" y="3485758"/>
                </a:lnTo>
                <a:lnTo>
                  <a:pt x="810483" y="3504808"/>
                </a:lnTo>
                <a:lnTo>
                  <a:pt x="854298" y="3541289"/>
                </a:lnTo>
                <a:lnTo>
                  <a:pt x="895705" y="3574130"/>
                </a:lnTo>
                <a:lnTo>
                  <a:pt x="895732" y="3574150"/>
                </a:lnTo>
                <a:cubicBezTo>
                  <a:pt x="911067" y="3584818"/>
                  <a:pt x="925926" y="3595962"/>
                  <a:pt x="941356" y="3606059"/>
                </a:cubicBezTo>
                <a:lnTo>
                  <a:pt x="987743" y="3636158"/>
                </a:lnTo>
                <a:lnTo>
                  <a:pt x="1010794" y="3651207"/>
                </a:lnTo>
                <a:cubicBezTo>
                  <a:pt x="1018509" y="3656065"/>
                  <a:pt x="1026510" y="3660732"/>
                  <a:pt x="1034225" y="3665209"/>
                </a:cubicBezTo>
                <a:lnTo>
                  <a:pt x="1080993" y="3693117"/>
                </a:lnTo>
                <a:lnTo>
                  <a:pt x="1081400" y="3693383"/>
                </a:lnTo>
                <a:lnTo>
                  <a:pt x="1127569" y="3717787"/>
                </a:lnTo>
                <a:lnTo>
                  <a:pt x="1169444" y="3740841"/>
                </a:lnTo>
                <a:lnTo>
                  <a:pt x="1170052" y="3741123"/>
                </a:lnTo>
                <a:cubicBezTo>
                  <a:pt x="1191197" y="3751886"/>
                  <a:pt x="1213962" y="3761221"/>
                  <a:pt x="1235965" y="3771318"/>
                </a:cubicBezTo>
                <a:cubicBezTo>
                  <a:pt x="1246918" y="3776270"/>
                  <a:pt x="1257777" y="3780843"/>
                  <a:pt x="1268445" y="3786081"/>
                </a:cubicBezTo>
                <a:cubicBezTo>
                  <a:pt x="1279113" y="3791320"/>
                  <a:pt x="1289686" y="3795035"/>
                  <a:pt x="1299592" y="3799607"/>
                </a:cubicBezTo>
                <a:cubicBezTo>
                  <a:pt x="1298830" y="3801036"/>
                  <a:pt x="1298163" y="3802559"/>
                  <a:pt x="1297306" y="3803988"/>
                </a:cubicBezTo>
                <a:cubicBezTo>
                  <a:pt x="1296448" y="3805417"/>
                  <a:pt x="1298353" y="3809608"/>
                  <a:pt x="1262539" y="3796654"/>
                </a:cubicBezTo>
                <a:cubicBezTo>
                  <a:pt x="1238527" y="3787005"/>
                  <a:pt x="1215276" y="3775537"/>
                  <a:pt x="1193007" y="3762364"/>
                </a:cubicBezTo>
                <a:cubicBezTo>
                  <a:pt x="1187387" y="3759221"/>
                  <a:pt x="1181577" y="3756173"/>
                  <a:pt x="1175767" y="3752839"/>
                </a:cubicBezTo>
                <a:lnTo>
                  <a:pt x="1158622" y="3743314"/>
                </a:lnTo>
                <a:cubicBezTo>
                  <a:pt x="1147096" y="3737218"/>
                  <a:pt x="1135762" y="3731503"/>
                  <a:pt x="1124998" y="3726455"/>
                </a:cubicBezTo>
                <a:lnTo>
                  <a:pt x="1073793" y="3706315"/>
                </a:lnTo>
                <a:lnTo>
                  <a:pt x="1074326" y="3706642"/>
                </a:lnTo>
                <a:lnTo>
                  <a:pt x="1075680" y="3707437"/>
                </a:lnTo>
                <a:lnTo>
                  <a:pt x="1124998" y="3726835"/>
                </a:lnTo>
                <a:cubicBezTo>
                  <a:pt x="1135761" y="3731884"/>
                  <a:pt x="1147096" y="3737599"/>
                  <a:pt x="1158621" y="3743695"/>
                </a:cubicBezTo>
                <a:lnTo>
                  <a:pt x="1175766" y="3753220"/>
                </a:lnTo>
                <a:cubicBezTo>
                  <a:pt x="1181576" y="3756268"/>
                  <a:pt x="1187386" y="3759316"/>
                  <a:pt x="1193006" y="3762745"/>
                </a:cubicBezTo>
                <a:cubicBezTo>
                  <a:pt x="1215276" y="3775928"/>
                  <a:pt x="1238526" y="3787386"/>
                  <a:pt x="1262539" y="3797035"/>
                </a:cubicBezTo>
                <a:cubicBezTo>
                  <a:pt x="1298353" y="3809989"/>
                  <a:pt x="1296162" y="3806560"/>
                  <a:pt x="1297305" y="3804369"/>
                </a:cubicBezTo>
                <a:cubicBezTo>
                  <a:pt x="1298448" y="3802178"/>
                  <a:pt x="1298829" y="3801416"/>
                  <a:pt x="1299591" y="3799988"/>
                </a:cubicBezTo>
                <a:lnTo>
                  <a:pt x="1355407" y="3821800"/>
                </a:lnTo>
                <a:lnTo>
                  <a:pt x="1413224" y="3841517"/>
                </a:lnTo>
                <a:cubicBezTo>
                  <a:pt x="1425988" y="3845708"/>
                  <a:pt x="1438561" y="3850375"/>
                  <a:pt x="1451324" y="3854090"/>
                </a:cubicBezTo>
                <a:cubicBezTo>
                  <a:pt x="1453029" y="3855394"/>
                  <a:pt x="1454810" y="3856604"/>
                  <a:pt x="1456658" y="3857709"/>
                </a:cubicBezTo>
                <a:lnTo>
                  <a:pt x="1461717" y="3861091"/>
                </a:lnTo>
                <a:lnTo>
                  <a:pt x="1466318" y="3864559"/>
                </a:lnTo>
                <a:lnTo>
                  <a:pt x="1467374" y="3866692"/>
                </a:lnTo>
                <a:lnTo>
                  <a:pt x="1463013" y="3868624"/>
                </a:lnTo>
                <a:lnTo>
                  <a:pt x="1462330" y="3868744"/>
                </a:lnTo>
                <a:lnTo>
                  <a:pt x="1462639" y="3868790"/>
                </a:lnTo>
                <a:lnTo>
                  <a:pt x="1463013" y="3868624"/>
                </a:lnTo>
                <a:lnTo>
                  <a:pt x="1467907" y="3867767"/>
                </a:lnTo>
                <a:lnTo>
                  <a:pt x="1467374" y="3866692"/>
                </a:lnTo>
                <a:lnTo>
                  <a:pt x="1468491" y="3866197"/>
                </a:lnTo>
                <a:lnTo>
                  <a:pt x="1466318" y="3864559"/>
                </a:lnTo>
                <a:lnTo>
                  <a:pt x="1466027" y="3863972"/>
                </a:lnTo>
                <a:lnTo>
                  <a:pt x="1461717" y="3861091"/>
                </a:lnTo>
                <a:lnTo>
                  <a:pt x="1457231" y="3857709"/>
                </a:lnTo>
                <a:cubicBezTo>
                  <a:pt x="1455383" y="3856604"/>
                  <a:pt x="1453602" y="3855394"/>
                  <a:pt x="1451897" y="3854090"/>
                </a:cubicBezTo>
                <a:lnTo>
                  <a:pt x="1490187" y="3864990"/>
                </a:lnTo>
                <a:lnTo>
                  <a:pt x="1490187" y="3864853"/>
                </a:lnTo>
                <a:cubicBezTo>
                  <a:pt x="1536478" y="3876093"/>
                  <a:pt x="1590580" y="3889618"/>
                  <a:pt x="1641349" y="3900286"/>
                </a:cubicBezTo>
                <a:cubicBezTo>
                  <a:pt x="1690688" y="3908859"/>
                  <a:pt x="1719644" y="3913717"/>
                  <a:pt x="1732979" y="3914288"/>
                </a:cubicBezTo>
                <a:cubicBezTo>
                  <a:pt x="1746314" y="3914859"/>
                  <a:pt x="1744028" y="3912383"/>
                  <a:pt x="1730884" y="3907334"/>
                </a:cubicBezTo>
                <a:cubicBezTo>
                  <a:pt x="1722216" y="3903715"/>
                  <a:pt x="1708881" y="3899143"/>
                  <a:pt x="1711834" y="3897238"/>
                </a:cubicBezTo>
                <a:cubicBezTo>
                  <a:pt x="1719835" y="3892475"/>
                  <a:pt x="1707643" y="3885427"/>
                  <a:pt x="1673734" y="3875711"/>
                </a:cubicBezTo>
                <a:cubicBezTo>
                  <a:pt x="1665352" y="3873235"/>
                  <a:pt x="1655636" y="3870663"/>
                  <a:pt x="1644492" y="3867806"/>
                </a:cubicBezTo>
                <a:cubicBezTo>
                  <a:pt x="1633348" y="3864948"/>
                  <a:pt x="1621156" y="3861138"/>
                  <a:pt x="1607440" y="3857423"/>
                </a:cubicBezTo>
                <a:cubicBezTo>
                  <a:pt x="1580103" y="3849518"/>
                  <a:pt x="1547051" y="3841707"/>
                  <a:pt x="1509237" y="3829420"/>
                </a:cubicBezTo>
                <a:cubicBezTo>
                  <a:pt x="1482376" y="3821133"/>
                  <a:pt x="1450849" y="3812656"/>
                  <a:pt x="1428274" y="3803321"/>
                </a:cubicBezTo>
                <a:cubicBezTo>
                  <a:pt x="1411891" y="3797035"/>
                  <a:pt x="1394080" y="3790558"/>
                  <a:pt x="1375696" y="3784271"/>
                </a:cubicBezTo>
                <a:cubicBezTo>
                  <a:pt x="1357313" y="3777985"/>
                  <a:pt x="1338835" y="3769603"/>
                  <a:pt x="1320451" y="3762269"/>
                </a:cubicBezTo>
                <a:cubicBezTo>
                  <a:pt x="1287390" y="3749448"/>
                  <a:pt x="1255243" y="3734361"/>
                  <a:pt x="1224249" y="3717120"/>
                </a:cubicBezTo>
                <a:cubicBezTo>
                  <a:pt x="1239956" y="3721178"/>
                  <a:pt x="1255329" y="3726398"/>
                  <a:pt x="1270255" y="3732742"/>
                </a:cubicBezTo>
                <a:cubicBezTo>
                  <a:pt x="1279780" y="3736932"/>
                  <a:pt x="1291495" y="3741218"/>
                  <a:pt x="1304164" y="3745981"/>
                </a:cubicBezTo>
                <a:lnTo>
                  <a:pt x="1345788" y="3762364"/>
                </a:lnTo>
                <a:cubicBezTo>
                  <a:pt x="1368172" y="3771889"/>
                  <a:pt x="1391508" y="3779509"/>
                  <a:pt x="1414844" y="3787415"/>
                </a:cubicBezTo>
                <a:cubicBezTo>
                  <a:pt x="1438180" y="3795320"/>
                  <a:pt x="1461421" y="3803607"/>
                  <a:pt x="1485234" y="3809894"/>
                </a:cubicBezTo>
                <a:cubicBezTo>
                  <a:pt x="1500093" y="3815513"/>
                  <a:pt x="1521238" y="3821324"/>
                  <a:pt x="1541336" y="3827039"/>
                </a:cubicBezTo>
                <a:cubicBezTo>
                  <a:pt x="1553909" y="3831230"/>
                  <a:pt x="1566768" y="3834087"/>
                  <a:pt x="1579436" y="3837707"/>
                </a:cubicBezTo>
                <a:cubicBezTo>
                  <a:pt x="1611059" y="3845898"/>
                  <a:pt x="1642682" y="3854757"/>
                  <a:pt x="1674686" y="3860852"/>
                </a:cubicBezTo>
                <a:cubicBezTo>
                  <a:pt x="1670876" y="3863234"/>
                  <a:pt x="1671638" y="3866186"/>
                  <a:pt x="1683640" y="3870377"/>
                </a:cubicBezTo>
                <a:cubicBezTo>
                  <a:pt x="1692603" y="3873616"/>
                  <a:pt x="1701728" y="3876378"/>
                  <a:pt x="1710976" y="3878664"/>
                </a:cubicBezTo>
                <a:cubicBezTo>
                  <a:pt x="1717168" y="3880284"/>
                  <a:pt x="1724311" y="3882093"/>
                  <a:pt x="1732503" y="3883998"/>
                </a:cubicBezTo>
                <a:lnTo>
                  <a:pt x="1760411" y="3888856"/>
                </a:lnTo>
                <a:cubicBezTo>
                  <a:pt x="1777166" y="3890609"/>
                  <a:pt x="1793558" y="3894952"/>
                  <a:pt x="1808989" y="3901715"/>
                </a:cubicBezTo>
                <a:cubicBezTo>
                  <a:pt x="1817351" y="3905963"/>
                  <a:pt x="1826420" y="3908639"/>
                  <a:pt x="1835754" y="3909620"/>
                </a:cubicBezTo>
                <a:cubicBezTo>
                  <a:pt x="1860538" y="3912573"/>
                  <a:pt x="1885474" y="3914135"/>
                  <a:pt x="1910430" y="3914288"/>
                </a:cubicBezTo>
                <a:lnTo>
                  <a:pt x="1910464" y="3914289"/>
                </a:lnTo>
                <a:lnTo>
                  <a:pt x="1837278" y="3909715"/>
                </a:lnTo>
                <a:cubicBezTo>
                  <a:pt x="1827943" y="3908735"/>
                  <a:pt x="1818876" y="3906058"/>
                  <a:pt x="1810513" y="3901810"/>
                </a:cubicBezTo>
                <a:cubicBezTo>
                  <a:pt x="1795082" y="3895037"/>
                  <a:pt x="1778690" y="3890704"/>
                  <a:pt x="1761935" y="3888951"/>
                </a:cubicBezTo>
                <a:lnTo>
                  <a:pt x="1734027" y="3884093"/>
                </a:lnTo>
                <a:cubicBezTo>
                  <a:pt x="1725835" y="3882188"/>
                  <a:pt x="1718692" y="3880379"/>
                  <a:pt x="1712500" y="3878759"/>
                </a:cubicBezTo>
                <a:cubicBezTo>
                  <a:pt x="1703252" y="3876473"/>
                  <a:pt x="1694127" y="3873711"/>
                  <a:pt x="1685164" y="3870472"/>
                </a:cubicBezTo>
                <a:cubicBezTo>
                  <a:pt x="1679163" y="3868187"/>
                  <a:pt x="1675972" y="3866306"/>
                  <a:pt x="1674758" y="3864746"/>
                </a:cubicBezTo>
                <a:lnTo>
                  <a:pt x="1676170" y="3861053"/>
                </a:lnTo>
                <a:lnTo>
                  <a:pt x="1676115" y="3861042"/>
                </a:lnTo>
                <a:cubicBezTo>
                  <a:pt x="1643825" y="3854946"/>
                  <a:pt x="1612202" y="3846088"/>
                  <a:pt x="1580865" y="3837897"/>
                </a:cubicBezTo>
                <a:lnTo>
                  <a:pt x="1580064" y="3837160"/>
                </a:lnTo>
                <a:lnTo>
                  <a:pt x="1543241" y="3826848"/>
                </a:lnTo>
                <a:cubicBezTo>
                  <a:pt x="1541432" y="3823610"/>
                  <a:pt x="1515333" y="3816085"/>
                  <a:pt x="1488187" y="3808369"/>
                </a:cubicBezTo>
                <a:cubicBezTo>
                  <a:pt x="1483520" y="3804464"/>
                  <a:pt x="1460183" y="3797988"/>
                  <a:pt x="1434180" y="3788653"/>
                </a:cubicBezTo>
                <a:cubicBezTo>
                  <a:pt x="1416083" y="3782510"/>
                  <a:pt x="1402057" y="3777390"/>
                  <a:pt x="1392366" y="3773378"/>
                </a:cubicBezTo>
                <a:lnTo>
                  <a:pt x="1376944" y="3764958"/>
                </a:lnTo>
                <a:lnTo>
                  <a:pt x="1376212" y="3764724"/>
                </a:lnTo>
                <a:lnTo>
                  <a:pt x="1391889" y="3773282"/>
                </a:lnTo>
                <a:cubicBezTo>
                  <a:pt x="1401580" y="3777294"/>
                  <a:pt x="1415606" y="3782414"/>
                  <a:pt x="1433703" y="3788558"/>
                </a:cubicBezTo>
                <a:cubicBezTo>
                  <a:pt x="1459706" y="3798083"/>
                  <a:pt x="1483043" y="3804369"/>
                  <a:pt x="1487710" y="3808275"/>
                </a:cubicBezTo>
                <a:lnTo>
                  <a:pt x="1485805" y="3809513"/>
                </a:lnTo>
                <a:cubicBezTo>
                  <a:pt x="1462088" y="3803226"/>
                  <a:pt x="1438751" y="3794940"/>
                  <a:pt x="1415415" y="3787034"/>
                </a:cubicBezTo>
                <a:cubicBezTo>
                  <a:pt x="1392079" y="3779128"/>
                  <a:pt x="1368743" y="3771508"/>
                  <a:pt x="1346359" y="3761983"/>
                </a:cubicBezTo>
                <a:lnTo>
                  <a:pt x="1304735" y="3745600"/>
                </a:lnTo>
                <a:cubicBezTo>
                  <a:pt x="1292066" y="3740838"/>
                  <a:pt x="1280732" y="3736551"/>
                  <a:pt x="1270826" y="3732360"/>
                </a:cubicBezTo>
                <a:cubicBezTo>
                  <a:pt x="1255900" y="3726016"/>
                  <a:pt x="1240527" y="3720797"/>
                  <a:pt x="1224820" y="3716739"/>
                </a:cubicBezTo>
                <a:cubicBezTo>
                  <a:pt x="1165355" y="3688612"/>
                  <a:pt x="1107367" y="3657456"/>
                  <a:pt x="1051084" y="3623394"/>
                </a:cubicBezTo>
                <a:cubicBezTo>
                  <a:pt x="1048131" y="3618346"/>
                  <a:pt x="1043892" y="3614165"/>
                  <a:pt x="1038797" y="3611298"/>
                </a:cubicBezTo>
                <a:cubicBezTo>
                  <a:pt x="1031758" y="3606373"/>
                  <a:pt x="1024442" y="3601858"/>
                  <a:pt x="1016889" y="3597772"/>
                </a:cubicBezTo>
                <a:cubicBezTo>
                  <a:pt x="1008841" y="3593248"/>
                  <a:pt x="1000078" y="3588652"/>
                  <a:pt x="991755" y="3584080"/>
                </a:cubicBezTo>
                <a:lnTo>
                  <a:pt x="970978" y="3571564"/>
                </a:lnTo>
                <a:lnTo>
                  <a:pt x="991755" y="3584092"/>
                </a:lnTo>
                <a:cubicBezTo>
                  <a:pt x="1000078" y="3588676"/>
                  <a:pt x="1008841" y="3593295"/>
                  <a:pt x="1016889" y="3597867"/>
                </a:cubicBezTo>
                <a:cubicBezTo>
                  <a:pt x="1024442" y="3601953"/>
                  <a:pt x="1031757" y="3606468"/>
                  <a:pt x="1038796" y="3611392"/>
                </a:cubicBezTo>
                <a:cubicBezTo>
                  <a:pt x="1043892" y="3614260"/>
                  <a:pt x="1048131" y="3618441"/>
                  <a:pt x="1051084" y="3623489"/>
                </a:cubicBezTo>
                <a:cubicBezTo>
                  <a:pt x="1036891" y="3615393"/>
                  <a:pt x="1023366" y="3606249"/>
                  <a:pt x="1009650" y="3597296"/>
                </a:cubicBezTo>
                <a:lnTo>
                  <a:pt x="969280" y="3570541"/>
                </a:lnTo>
                <a:lnTo>
                  <a:pt x="969264" y="3570531"/>
                </a:lnTo>
                <a:cubicBezTo>
                  <a:pt x="958025" y="3563673"/>
                  <a:pt x="947642" y="3555576"/>
                  <a:pt x="936879" y="3548147"/>
                </a:cubicBezTo>
                <a:cubicBezTo>
                  <a:pt x="934974" y="3542622"/>
                  <a:pt x="915734" y="3526049"/>
                  <a:pt x="889254" y="3505665"/>
                </a:cubicBezTo>
                <a:cubicBezTo>
                  <a:pt x="876300" y="3494902"/>
                  <a:pt x="861632" y="3483187"/>
                  <a:pt x="846296" y="3471470"/>
                </a:cubicBezTo>
                <a:cubicBezTo>
                  <a:pt x="830961" y="3459755"/>
                  <a:pt x="814864" y="3448039"/>
                  <a:pt x="800100" y="3436323"/>
                </a:cubicBezTo>
                <a:cubicBezTo>
                  <a:pt x="774763" y="3416607"/>
                  <a:pt x="746760" y="3395937"/>
                  <a:pt x="722471" y="3374316"/>
                </a:cubicBezTo>
                <a:lnTo>
                  <a:pt x="676656" y="3329929"/>
                </a:lnTo>
                <a:lnTo>
                  <a:pt x="633032" y="3283542"/>
                </a:lnTo>
                <a:cubicBezTo>
                  <a:pt x="618173" y="3268303"/>
                  <a:pt x="604457" y="3252110"/>
                  <a:pt x="590645" y="3235917"/>
                </a:cubicBezTo>
                <a:lnTo>
                  <a:pt x="559153" y="3198419"/>
                </a:lnTo>
                <a:lnTo>
                  <a:pt x="549022" y="3187435"/>
                </a:lnTo>
                <a:cubicBezTo>
                  <a:pt x="526543" y="3159431"/>
                  <a:pt x="509017" y="3138762"/>
                  <a:pt x="496253" y="3124856"/>
                </a:cubicBezTo>
                <a:cubicBezTo>
                  <a:pt x="483490" y="3110949"/>
                  <a:pt x="476441" y="3103138"/>
                  <a:pt x="473012" y="3102281"/>
                </a:cubicBezTo>
                <a:cubicBezTo>
                  <a:pt x="466630" y="3100852"/>
                  <a:pt x="449771" y="3083231"/>
                  <a:pt x="429007" y="3059704"/>
                </a:cubicBezTo>
                <a:lnTo>
                  <a:pt x="428636" y="3059075"/>
                </a:lnTo>
                <a:lnTo>
                  <a:pt x="423482" y="3056752"/>
                </a:lnTo>
                <a:lnTo>
                  <a:pt x="391097" y="3009127"/>
                </a:lnTo>
                <a:lnTo>
                  <a:pt x="390605" y="3008195"/>
                </a:lnTo>
                <a:lnTo>
                  <a:pt x="388513" y="3010972"/>
                </a:lnTo>
                <a:cubicBezTo>
                  <a:pt x="387335" y="3011104"/>
                  <a:pt x="385525" y="3010175"/>
                  <a:pt x="382620" y="3007412"/>
                </a:cubicBezTo>
                <a:cubicBezTo>
                  <a:pt x="369761" y="2993515"/>
                  <a:pt x="358607" y="2978132"/>
                  <a:pt x="349378" y="2961597"/>
                </a:cubicBezTo>
                <a:cubicBezTo>
                  <a:pt x="329756" y="2927116"/>
                  <a:pt x="320803" y="2918258"/>
                  <a:pt x="310420" y="2901113"/>
                </a:cubicBezTo>
                <a:cubicBezTo>
                  <a:pt x="293942" y="2874634"/>
                  <a:pt x="278607" y="2852822"/>
                  <a:pt x="261462" y="2823104"/>
                </a:cubicBezTo>
                <a:cubicBezTo>
                  <a:pt x="253175" y="2808054"/>
                  <a:pt x="244317" y="2791099"/>
                  <a:pt x="234315" y="2770811"/>
                </a:cubicBezTo>
                <a:cubicBezTo>
                  <a:pt x="229458" y="2760619"/>
                  <a:pt x="223743" y="2749856"/>
                  <a:pt x="218790" y="2737473"/>
                </a:cubicBezTo>
                <a:lnTo>
                  <a:pt x="202502" y="2697373"/>
                </a:lnTo>
                <a:lnTo>
                  <a:pt x="187738" y="2659273"/>
                </a:lnTo>
                <a:lnTo>
                  <a:pt x="184386" y="2642510"/>
                </a:lnTo>
                <a:lnTo>
                  <a:pt x="183891" y="2641275"/>
                </a:lnTo>
                <a:lnTo>
                  <a:pt x="187643" y="2660035"/>
                </a:lnTo>
                <a:cubicBezTo>
                  <a:pt x="175070" y="2629365"/>
                  <a:pt x="165736" y="2606505"/>
                  <a:pt x="159068" y="2589455"/>
                </a:cubicBezTo>
                <a:cubicBezTo>
                  <a:pt x="152401" y="2572406"/>
                  <a:pt x="147733" y="2562785"/>
                  <a:pt x="145447" y="2558118"/>
                </a:cubicBezTo>
                <a:cubicBezTo>
                  <a:pt x="144256" y="2555737"/>
                  <a:pt x="143369" y="2554808"/>
                  <a:pt x="142764" y="2555162"/>
                </a:cubicBezTo>
                <a:close/>
                <a:moveTo>
                  <a:pt x="4028355" y="2553138"/>
                </a:moveTo>
                <a:lnTo>
                  <a:pt x="4027893" y="2553892"/>
                </a:lnTo>
                <a:lnTo>
                  <a:pt x="4026360" y="2555404"/>
                </a:lnTo>
                <a:lnTo>
                  <a:pt x="4025095" y="2558454"/>
                </a:lnTo>
                <a:lnTo>
                  <a:pt x="4024303" y="2559745"/>
                </a:lnTo>
                <a:lnTo>
                  <a:pt x="4021966" y="2566000"/>
                </a:lnTo>
                <a:lnTo>
                  <a:pt x="4021723" y="2566587"/>
                </a:lnTo>
                <a:lnTo>
                  <a:pt x="4020167" y="2570814"/>
                </a:lnTo>
                <a:lnTo>
                  <a:pt x="4015550" y="2583169"/>
                </a:lnTo>
                <a:cubicBezTo>
                  <a:pt x="4011064" y="2596151"/>
                  <a:pt x="4005854" y="2608877"/>
                  <a:pt x="3999929" y="2621269"/>
                </a:cubicBezTo>
                <a:cubicBezTo>
                  <a:pt x="3996681" y="2628584"/>
                  <a:pt x="3992957" y="2635680"/>
                  <a:pt x="3988785" y="2642510"/>
                </a:cubicBezTo>
                <a:lnTo>
                  <a:pt x="3982775" y="2648030"/>
                </a:lnTo>
                <a:lnTo>
                  <a:pt x="3982832" y="2648332"/>
                </a:lnTo>
                <a:cubicBezTo>
                  <a:pt x="3984022" y="2648940"/>
                  <a:pt x="3985927" y="2647130"/>
                  <a:pt x="3988784" y="2642701"/>
                </a:cubicBezTo>
                <a:cubicBezTo>
                  <a:pt x="3992956" y="2635871"/>
                  <a:pt x="3996680" y="2628775"/>
                  <a:pt x="3999928" y="2621460"/>
                </a:cubicBezTo>
                <a:cubicBezTo>
                  <a:pt x="4005853" y="2609068"/>
                  <a:pt x="4011063" y="2596342"/>
                  <a:pt x="4015550" y="2583360"/>
                </a:cubicBezTo>
                <a:lnTo>
                  <a:pt x="4020167" y="2570814"/>
                </a:lnTo>
                <a:lnTo>
                  <a:pt x="4021966" y="2566000"/>
                </a:lnTo>
                <a:lnTo>
                  <a:pt x="4025095" y="2558454"/>
                </a:lnTo>
                <a:lnTo>
                  <a:pt x="4027893" y="2553892"/>
                </a:lnTo>
                <a:lnTo>
                  <a:pt x="4028299" y="2553491"/>
                </a:lnTo>
                <a:close/>
                <a:moveTo>
                  <a:pt x="4077854" y="2523245"/>
                </a:moveTo>
                <a:lnTo>
                  <a:pt x="4077487" y="2523960"/>
                </a:lnTo>
                <a:lnTo>
                  <a:pt x="4077993" y="2524794"/>
                </a:lnTo>
                <a:cubicBezTo>
                  <a:pt x="4077670" y="2527787"/>
                  <a:pt x="4076533" y="2533567"/>
                  <a:pt x="4074223" y="2543354"/>
                </a:cubicBezTo>
                <a:cubicBezTo>
                  <a:pt x="4067585" y="2571749"/>
                  <a:pt x="4058927" y="2599628"/>
                  <a:pt x="4048316" y="2626794"/>
                </a:cubicBezTo>
                <a:cubicBezTo>
                  <a:pt x="4041553" y="2643462"/>
                  <a:pt x="4034219" y="2662703"/>
                  <a:pt x="4026694" y="2683277"/>
                </a:cubicBezTo>
                <a:lnTo>
                  <a:pt x="4015073" y="2714900"/>
                </a:lnTo>
                <a:lnTo>
                  <a:pt x="4002120" y="2746618"/>
                </a:lnTo>
                <a:cubicBezTo>
                  <a:pt x="3993738" y="2767573"/>
                  <a:pt x="3985165" y="2789100"/>
                  <a:pt x="3979831" y="2803768"/>
                </a:cubicBezTo>
                <a:cubicBezTo>
                  <a:pt x="3977164" y="2811103"/>
                  <a:pt x="3975092" y="2816842"/>
                  <a:pt x="3974295" y="2820080"/>
                </a:cubicBezTo>
                <a:lnTo>
                  <a:pt x="3975785" y="2821006"/>
                </a:lnTo>
                <a:lnTo>
                  <a:pt x="3975164" y="2820533"/>
                </a:lnTo>
                <a:cubicBezTo>
                  <a:pt x="3975854" y="2817413"/>
                  <a:pt x="3977783" y="2811865"/>
                  <a:pt x="3980593" y="2804435"/>
                </a:cubicBezTo>
                <a:cubicBezTo>
                  <a:pt x="3986212" y="2789576"/>
                  <a:pt x="3994499" y="2768050"/>
                  <a:pt x="4002881" y="2747285"/>
                </a:cubicBezTo>
                <a:lnTo>
                  <a:pt x="4015836" y="2715186"/>
                </a:lnTo>
                <a:lnTo>
                  <a:pt x="4027456" y="2683563"/>
                </a:lnTo>
                <a:cubicBezTo>
                  <a:pt x="4034980" y="2662989"/>
                  <a:pt x="4042315" y="2643748"/>
                  <a:pt x="4049078" y="2627080"/>
                </a:cubicBezTo>
                <a:cubicBezTo>
                  <a:pt x="4059688" y="2599914"/>
                  <a:pt x="4068347" y="2572035"/>
                  <a:pt x="4074985" y="2543641"/>
                </a:cubicBezTo>
                <a:cubicBezTo>
                  <a:pt x="4079747" y="2524067"/>
                  <a:pt x="4079747" y="2520519"/>
                  <a:pt x="4077854" y="2523245"/>
                </a:cubicBezTo>
                <a:close/>
                <a:moveTo>
                  <a:pt x="370087" y="2517260"/>
                </a:moveTo>
                <a:lnTo>
                  <a:pt x="370743" y="2520066"/>
                </a:lnTo>
                <a:lnTo>
                  <a:pt x="387616" y="2561920"/>
                </a:lnTo>
                <a:lnTo>
                  <a:pt x="387303" y="2560156"/>
                </a:lnTo>
                <a:close/>
                <a:moveTo>
                  <a:pt x="320517" y="2499254"/>
                </a:moveTo>
                <a:cubicBezTo>
                  <a:pt x="321755" y="2504017"/>
                  <a:pt x="322612" y="2509064"/>
                  <a:pt x="324231" y="2514018"/>
                </a:cubicBezTo>
                <a:cubicBezTo>
                  <a:pt x="325850" y="2518970"/>
                  <a:pt x="327374" y="2524019"/>
                  <a:pt x="328994" y="2529067"/>
                </a:cubicBezTo>
                <a:cubicBezTo>
                  <a:pt x="327375" y="2524019"/>
                  <a:pt x="325851" y="2518971"/>
                  <a:pt x="324232" y="2514018"/>
                </a:cubicBezTo>
                <a:cubicBezTo>
                  <a:pt x="322612" y="2509065"/>
                  <a:pt x="321755" y="2504017"/>
                  <a:pt x="320517" y="2499254"/>
                </a:cubicBezTo>
                <a:close/>
                <a:moveTo>
                  <a:pt x="3882152" y="2495123"/>
                </a:moveTo>
                <a:lnTo>
                  <a:pt x="3881481" y="2496112"/>
                </a:lnTo>
                <a:cubicBezTo>
                  <a:pt x="3880218" y="2498521"/>
                  <a:pt x="3878723" y="2501635"/>
                  <a:pt x="3877342" y="2504397"/>
                </a:cubicBezTo>
                <a:lnTo>
                  <a:pt x="3874423" y="2509876"/>
                </a:lnTo>
                <a:lnTo>
                  <a:pt x="3874437" y="2509993"/>
                </a:lnTo>
                <a:cubicBezTo>
                  <a:pt x="3875151" y="2509135"/>
                  <a:pt x="3876342" y="2506826"/>
                  <a:pt x="3877628" y="2504111"/>
                </a:cubicBezTo>
                <a:cubicBezTo>
                  <a:pt x="3878938" y="2501420"/>
                  <a:pt x="3880378" y="2498342"/>
                  <a:pt x="3881606" y="2495946"/>
                </a:cubicBezTo>
                <a:close/>
                <a:moveTo>
                  <a:pt x="3776767" y="2490692"/>
                </a:moveTo>
                <a:cubicBezTo>
                  <a:pt x="3777192" y="2491087"/>
                  <a:pt x="3777020" y="2494254"/>
                  <a:pt x="3776091" y="2501159"/>
                </a:cubicBezTo>
                <a:cubicBezTo>
                  <a:pt x="3772281" y="2512875"/>
                  <a:pt x="3769329" y="2521733"/>
                  <a:pt x="3766566" y="2527448"/>
                </a:cubicBezTo>
                <a:cubicBezTo>
                  <a:pt x="3763804" y="2533163"/>
                  <a:pt x="3762090" y="2536020"/>
                  <a:pt x="3761042" y="2535925"/>
                </a:cubicBezTo>
                <a:cubicBezTo>
                  <a:pt x="3768828" y="2513280"/>
                  <a:pt x="3775490" y="2489509"/>
                  <a:pt x="3776767" y="2490692"/>
                </a:cubicBezTo>
                <a:close/>
                <a:moveTo>
                  <a:pt x="215830" y="2489499"/>
                </a:moveTo>
                <a:cubicBezTo>
                  <a:pt x="214312" y="2486946"/>
                  <a:pt x="215968" y="2494491"/>
                  <a:pt x="218147" y="2503778"/>
                </a:cubicBezTo>
                <a:lnTo>
                  <a:pt x="221591" y="2518642"/>
                </a:lnTo>
                <a:lnTo>
                  <a:pt x="224600" y="2530496"/>
                </a:lnTo>
                <a:cubicBezTo>
                  <a:pt x="226124" y="2531734"/>
                  <a:pt x="222290" y="2516256"/>
                  <a:pt x="219385" y="2503873"/>
                </a:cubicBezTo>
                <a:lnTo>
                  <a:pt x="216910" y="2492017"/>
                </a:lnTo>
                <a:close/>
                <a:moveTo>
                  <a:pt x="3785316" y="2484166"/>
                </a:moveTo>
                <a:lnTo>
                  <a:pt x="3778568" y="2510112"/>
                </a:lnTo>
                <a:lnTo>
                  <a:pt x="3776887" y="2512576"/>
                </a:lnTo>
                <a:lnTo>
                  <a:pt x="3776758" y="2513220"/>
                </a:lnTo>
                <a:cubicBezTo>
                  <a:pt x="3776544" y="2515327"/>
                  <a:pt x="3777092" y="2515018"/>
                  <a:pt x="3779044" y="2510112"/>
                </a:cubicBezTo>
                <a:close/>
                <a:moveTo>
                  <a:pt x="323743" y="2463440"/>
                </a:moveTo>
                <a:lnTo>
                  <a:pt x="323743" y="2463440"/>
                </a:lnTo>
                <a:lnTo>
                  <a:pt x="324160" y="2463936"/>
                </a:lnTo>
                <a:close/>
                <a:moveTo>
                  <a:pt x="325184" y="2459630"/>
                </a:moveTo>
                <a:lnTo>
                  <a:pt x="325432" y="2465446"/>
                </a:lnTo>
                <a:lnTo>
                  <a:pt x="325432" y="2465446"/>
                </a:lnTo>
                <a:cubicBezTo>
                  <a:pt x="325696" y="2464905"/>
                  <a:pt x="325636" y="2463059"/>
                  <a:pt x="325184" y="2459630"/>
                </a:cubicBezTo>
                <a:close/>
                <a:moveTo>
                  <a:pt x="4061655" y="2442277"/>
                </a:moveTo>
                <a:lnTo>
                  <a:pt x="4059539" y="2447892"/>
                </a:lnTo>
                <a:lnTo>
                  <a:pt x="4053206" y="2463202"/>
                </a:lnTo>
                <a:lnTo>
                  <a:pt x="4053317" y="2463118"/>
                </a:lnTo>
                <a:cubicBezTo>
                  <a:pt x="4054877" y="2460421"/>
                  <a:pt x="4057187" y="2454465"/>
                  <a:pt x="4059672" y="2447701"/>
                </a:cubicBezTo>
                <a:close/>
                <a:moveTo>
                  <a:pt x="4057650" y="2420768"/>
                </a:moveTo>
                <a:lnTo>
                  <a:pt x="4057409" y="2421412"/>
                </a:lnTo>
                <a:lnTo>
                  <a:pt x="4053300" y="2444980"/>
                </a:lnTo>
                <a:lnTo>
                  <a:pt x="4052129" y="2453904"/>
                </a:lnTo>
                <a:lnTo>
                  <a:pt x="4053321" y="2445171"/>
                </a:lnTo>
                <a:cubicBezTo>
                  <a:pt x="4054337" y="2438873"/>
                  <a:pt x="4055757" y="2430841"/>
                  <a:pt x="4057650" y="2420768"/>
                </a:cubicBezTo>
                <a:close/>
                <a:moveTo>
                  <a:pt x="305467" y="2413529"/>
                </a:moveTo>
                <a:cubicBezTo>
                  <a:pt x="304657" y="2412719"/>
                  <a:pt x="304229" y="2413910"/>
                  <a:pt x="304217" y="2416886"/>
                </a:cubicBezTo>
                <a:lnTo>
                  <a:pt x="304217" y="2416887"/>
                </a:lnTo>
                <a:lnTo>
                  <a:pt x="304217" y="2416887"/>
                </a:lnTo>
                <a:lnTo>
                  <a:pt x="305183" y="2427763"/>
                </a:lnTo>
                <a:lnTo>
                  <a:pt x="304217" y="2416887"/>
                </a:lnTo>
                <a:lnTo>
                  <a:pt x="305467" y="2413529"/>
                </a:lnTo>
                <a:cubicBezTo>
                  <a:pt x="309744" y="2422978"/>
                  <a:pt x="313335" y="2432713"/>
                  <a:pt x="316230" y="2442676"/>
                </a:cubicBezTo>
                <a:lnTo>
                  <a:pt x="321380" y="2456908"/>
                </a:lnTo>
                <a:lnTo>
                  <a:pt x="316230" y="2442675"/>
                </a:lnTo>
                <a:cubicBezTo>
                  <a:pt x="313335" y="2432712"/>
                  <a:pt x="309744" y="2422978"/>
                  <a:pt x="305467" y="2413529"/>
                </a:cubicBezTo>
                <a:close/>
                <a:moveTo>
                  <a:pt x="312801" y="2408195"/>
                </a:moveTo>
                <a:cubicBezTo>
                  <a:pt x="314135" y="2413719"/>
                  <a:pt x="315373" y="2418958"/>
                  <a:pt x="316611" y="2423816"/>
                </a:cubicBezTo>
                <a:lnTo>
                  <a:pt x="320326" y="2437246"/>
                </a:lnTo>
                <a:lnTo>
                  <a:pt x="316612" y="2423816"/>
                </a:lnTo>
                <a:cubicBezTo>
                  <a:pt x="315373" y="2418958"/>
                  <a:pt x="314135" y="2413719"/>
                  <a:pt x="312801" y="2408195"/>
                </a:cubicBezTo>
                <a:close/>
                <a:moveTo>
                  <a:pt x="275199" y="2388745"/>
                </a:moveTo>
                <a:lnTo>
                  <a:pt x="290322" y="2440770"/>
                </a:lnTo>
                <a:cubicBezTo>
                  <a:pt x="298133" y="2466773"/>
                  <a:pt x="306419" y="2497920"/>
                  <a:pt x="313849" y="2522494"/>
                </a:cubicBezTo>
                <a:lnTo>
                  <a:pt x="316706" y="2531163"/>
                </a:lnTo>
                <a:cubicBezTo>
                  <a:pt x="325279" y="2556023"/>
                  <a:pt x="331184" y="2568596"/>
                  <a:pt x="331184" y="2563548"/>
                </a:cubicBezTo>
                <a:lnTo>
                  <a:pt x="331101" y="2563282"/>
                </a:lnTo>
                <a:lnTo>
                  <a:pt x="327446" y="2558761"/>
                </a:lnTo>
                <a:cubicBezTo>
                  <a:pt x="324898" y="2553141"/>
                  <a:pt x="321278" y="2543783"/>
                  <a:pt x="316992" y="2531353"/>
                </a:cubicBezTo>
                <a:lnTo>
                  <a:pt x="314135" y="2522685"/>
                </a:lnTo>
                <a:cubicBezTo>
                  <a:pt x="306705" y="2498110"/>
                  <a:pt x="298418" y="2466964"/>
                  <a:pt x="290608" y="2440961"/>
                </a:cubicBezTo>
                <a:cubicBezTo>
                  <a:pt x="286617" y="2423301"/>
                  <a:pt x="281559" y="2405909"/>
                  <a:pt x="275463" y="2388859"/>
                </a:cubicBezTo>
                <a:close/>
                <a:moveTo>
                  <a:pt x="252853" y="2375715"/>
                </a:moveTo>
                <a:lnTo>
                  <a:pt x="252858" y="2376179"/>
                </a:lnTo>
                <a:lnTo>
                  <a:pt x="255512" y="2382150"/>
                </a:lnTo>
                <a:cubicBezTo>
                  <a:pt x="256847" y="2386144"/>
                  <a:pt x="258461" y="2391740"/>
                  <a:pt x="260128" y="2398384"/>
                </a:cubicBezTo>
                <a:cubicBezTo>
                  <a:pt x="272129" y="2447533"/>
                  <a:pt x="279749" y="2455724"/>
                  <a:pt x="291751" y="2495158"/>
                </a:cubicBezTo>
                <a:lnTo>
                  <a:pt x="291372" y="2493363"/>
                </a:lnTo>
                <a:lnTo>
                  <a:pt x="283720" y="2470503"/>
                </a:lnTo>
                <a:cubicBezTo>
                  <a:pt x="275951" y="2449259"/>
                  <a:pt x="269415" y="2435436"/>
                  <a:pt x="260414" y="2398574"/>
                </a:cubicBezTo>
                <a:cubicBezTo>
                  <a:pt x="257080" y="2385287"/>
                  <a:pt x="253960" y="2376191"/>
                  <a:pt x="252853" y="2375715"/>
                </a:cubicBezTo>
                <a:close/>
                <a:moveTo>
                  <a:pt x="327830" y="2363416"/>
                </a:moveTo>
                <a:lnTo>
                  <a:pt x="328958" y="2364595"/>
                </a:lnTo>
                <a:lnTo>
                  <a:pt x="334518" y="2377491"/>
                </a:lnTo>
                <a:lnTo>
                  <a:pt x="334518" y="2377050"/>
                </a:lnTo>
                <a:lnTo>
                  <a:pt x="329175" y="2364623"/>
                </a:lnTo>
                <a:close/>
                <a:moveTo>
                  <a:pt x="345376" y="2359617"/>
                </a:moveTo>
                <a:cubicBezTo>
                  <a:pt x="343186" y="2355808"/>
                  <a:pt x="347662" y="2379525"/>
                  <a:pt x="350901" y="2389240"/>
                </a:cubicBezTo>
                <a:cubicBezTo>
                  <a:pt x="354139" y="2398956"/>
                  <a:pt x="356902" y="2409719"/>
                  <a:pt x="361093" y="2421721"/>
                </a:cubicBezTo>
                <a:lnTo>
                  <a:pt x="364857" y="2433393"/>
                </a:lnTo>
                <a:lnTo>
                  <a:pt x="364468" y="2431196"/>
                </a:lnTo>
                <a:lnTo>
                  <a:pt x="361474" y="2421911"/>
                </a:lnTo>
                <a:cubicBezTo>
                  <a:pt x="357474" y="2409433"/>
                  <a:pt x="354616" y="2398575"/>
                  <a:pt x="351282" y="2389431"/>
                </a:cubicBezTo>
                <a:cubicBezTo>
                  <a:pt x="348782" y="2382573"/>
                  <a:pt x="345692" y="2367196"/>
                  <a:pt x="345228" y="2361543"/>
                </a:cubicBezTo>
                <a:lnTo>
                  <a:pt x="345710" y="2359966"/>
                </a:lnTo>
                <a:close/>
                <a:moveTo>
                  <a:pt x="315641" y="2348427"/>
                </a:moveTo>
                <a:lnTo>
                  <a:pt x="315674" y="2348712"/>
                </a:lnTo>
                <a:lnTo>
                  <a:pt x="317278" y="2350758"/>
                </a:lnTo>
                <a:cubicBezTo>
                  <a:pt x="319183" y="2355140"/>
                  <a:pt x="320624" y="2357330"/>
                  <a:pt x="321862" y="2358573"/>
                </a:cubicBezTo>
                <a:lnTo>
                  <a:pt x="323846" y="2359825"/>
                </a:lnTo>
                <a:lnTo>
                  <a:pt x="317469" y="2350759"/>
                </a:lnTo>
                <a:cubicBezTo>
                  <a:pt x="316421" y="2348378"/>
                  <a:pt x="315844" y="2347717"/>
                  <a:pt x="315641" y="2348427"/>
                </a:cubicBezTo>
                <a:close/>
                <a:moveTo>
                  <a:pt x="229267" y="2347997"/>
                </a:moveTo>
                <a:lnTo>
                  <a:pt x="229373" y="2348864"/>
                </a:lnTo>
                <a:lnTo>
                  <a:pt x="231839" y="2355522"/>
                </a:lnTo>
                <a:cubicBezTo>
                  <a:pt x="234982" y="2365618"/>
                  <a:pt x="239744" y="2382858"/>
                  <a:pt x="242126" y="2389621"/>
                </a:cubicBezTo>
                <a:cubicBezTo>
                  <a:pt x="247269" y="2404194"/>
                  <a:pt x="254032" y="2426769"/>
                  <a:pt x="258128" y="2436294"/>
                </a:cubicBezTo>
                <a:cubicBezTo>
                  <a:pt x="260738" y="2443580"/>
                  <a:pt x="263928" y="2450648"/>
                  <a:pt x="267653" y="2457439"/>
                </a:cubicBezTo>
                <a:lnTo>
                  <a:pt x="267725" y="2457156"/>
                </a:lnTo>
                <a:lnTo>
                  <a:pt x="258413" y="2436484"/>
                </a:lnTo>
                <a:cubicBezTo>
                  <a:pt x="254318" y="2426959"/>
                  <a:pt x="247555" y="2404385"/>
                  <a:pt x="242411" y="2389811"/>
                </a:cubicBezTo>
                <a:cubicBezTo>
                  <a:pt x="240030" y="2383048"/>
                  <a:pt x="235268" y="2365808"/>
                  <a:pt x="232124" y="2355712"/>
                </a:cubicBezTo>
                <a:cubicBezTo>
                  <a:pt x="230505" y="2350568"/>
                  <a:pt x="229648" y="2347235"/>
                  <a:pt x="229267" y="2347997"/>
                </a:cubicBezTo>
                <a:close/>
                <a:moveTo>
                  <a:pt x="78867" y="2332090"/>
                </a:moveTo>
                <a:cubicBezTo>
                  <a:pt x="97060" y="2412481"/>
                  <a:pt x="116395" y="2491634"/>
                  <a:pt x="136303" y="2570882"/>
                </a:cubicBezTo>
                <a:lnTo>
                  <a:pt x="134779" y="2570882"/>
                </a:lnTo>
                <a:lnTo>
                  <a:pt x="118015" y="2511637"/>
                </a:lnTo>
                <a:lnTo>
                  <a:pt x="109633" y="2482013"/>
                </a:lnTo>
                <a:cubicBezTo>
                  <a:pt x="106966" y="2472488"/>
                  <a:pt x="104870" y="2462011"/>
                  <a:pt x="102489" y="2452010"/>
                </a:cubicBezTo>
                <a:cubicBezTo>
                  <a:pt x="96488" y="2425150"/>
                  <a:pt x="89535" y="2398384"/>
                  <a:pt x="84391" y="2371333"/>
                </a:cubicBezTo>
                <a:cubicBezTo>
                  <a:pt x="81848" y="2358360"/>
                  <a:pt x="80010" y="2345263"/>
                  <a:pt x="78867" y="2332090"/>
                </a:cubicBezTo>
                <a:close/>
                <a:moveTo>
                  <a:pt x="4083328" y="2329690"/>
                </a:moveTo>
                <a:lnTo>
                  <a:pt x="4082606" y="2331222"/>
                </a:lnTo>
                <a:lnTo>
                  <a:pt x="4082606" y="2331328"/>
                </a:lnTo>
                <a:close/>
                <a:moveTo>
                  <a:pt x="182976" y="2324208"/>
                </a:moveTo>
                <a:lnTo>
                  <a:pt x="182081" y="2324950"/>
                </a:lnTo>
                <a:lnTo>
                  <a:pt x="184976" y="2331613"/>
                </a:lnTo>
                <a:cubicBezTo>
                  <a:pt x="187643" y="2340186"/>
                  <a:pt x="190691" y="2356283"/>
                  <a:pt x="197073" y="2382763"/>
                </a:cubicBezTo>
                <a:cubicBezTo>
                  <a:pt x="205717" y="2420696"/>
                  <a:pt x="211092" y="2439234"/>
                  <a:pt x="214003" y="2443802"/>
                </a:cubicBezTo>
                <a:lnTo>
                  <a:pt x="214616" y="2443834"/>
                </a:lnTo>
                <a:lnTo>
                  <a:pt x="211015" y="2434936"/>
                </a:lnTo>
                <a:cubicBezTo>
                  <a:pt x="207955" y="2425125"/>
                  <a:pt x="203835" y="2408147"/>
                  <a:pt x="198311" y="2382858"/>
                </a:cubicBezTo>
                <a:cubicBezTo>
                  <a:pt x="191929" y="2356379"/>
                  <a:pt x="188786" y="2340186"/>
                  <a:pt x="186214" y="2331709"/>
                </a:cubicBezTo>
                <a:cubicBezTo>
                  <a:pt x="184928" y="2327470"/>
                  <a:pt x="183833" y="2325089"/>
                  <a:pt x="182976" y="2324208"/>
                </a:cubicBezTo>
                <a:close/>
                <a:moveTo>
                  <a:pt x="4100994" y="2320247"/>
                </a:moveTo>
                <a:lnTo>
                  <a:pt x="4094084" y="2365166"/>
                </a:lnTo>
                <a:lnTo>
                  <a:pt x="4089365" y="2400114"/>
                </a:lnTo>
                <a:lnTo>
                  <a:pt x="4094345" y="2365225"/>
                </a:lnTo>
                <a:close/>
                <a:moveTo>
                  <a:pt x="145711" y="2307917"/>
                </a:moveTo>
                <a:lnTo>
                  <a:pt x="145924" y="2308754"/>
                </a:lnTo>
                <a:cubicBezTo>
                  <a:pt x="146829" y="2310921"/>
                  <a:pt x="147698" y="2312504"/>
                  <a:pt x="148619" y="2314446"/>
                </a:cubicBezTo>
                <a:lnTo>
                  <a:pt x="150872" y="2320324"/>
                </a:lnTo>
                <a:lnTo>
                  <a:pt x="150864" y="2320292"/>
                </a:lnTo>
                <a:cubicBezTo>
                  <a:pt x="149751" y="2316690"/>
                  <a:pt x="148778" y="2314389"/>
                  <a:pt x="147856" y="2312447"/>
                </a:cubicBezTo>
                <a:close/>
                <a:moveTo>
                  <a:pt x="4103465" y="2273428"/>
                </a:moveTo>
                <a:cubicBezTo>
                  <a:pt x="4101441" y="2273130"/>
                  <a:pt x="4097846" y="2282179"/>
                  <a:pt x="4094512" y="2296181"/>
                </a:cubicBezTo>
                <a:lnTo>
                  <a:pt x="4092765" y="2302189"/>
                </a:lnTo>
                <a:lnTo>
                  <a:pt x="4094607" y="2296086"/>
                </a:lnTo>
                <a:cubicBezTo>
                  <a:pt x="4096274" y="2289085"/>
                  <a:pt x="4098006" y="2283322"/>
                  <a:pt x="4099575" y="2279347"/>
                </a:cubicBezTo>
                <a:lnTo>
                  <a:pt x="4103473" y="2273466"/>
                </a:lnTo>
                <a:close/>
                <a:moveTo>
                  <a:pt x="313682" y="2258665"/>
                </a:moveTo>
                <a:cubicBezTo>
                  <a:pt x="313491" y="2261677"/>
                  <a:pt x="314325" y="2270512"/>
                  <a:pt x="315182" y="2279989"/>
                </a:cubicBezTo>
                <a:lnTo>
                  <a:pt x="317553" y="2314110"/>
                </a:lnTo>
                <a:lnTo>
                  <a:pt x="317407" y="2317581"/>
                </a:lnTo>
                <a:lnTo>
                  <a:pt x="316994" y="2321750"/>
                </a:lnTo>
                <a:lnTo>
                  <a:pt x="317226" y="2321867"/>
                </a:lnTo>
                <a:lnTo>
                  <a:pt x="317407" y="2317581"/>
                </a:lnTo>
                <a:lnTo>
                  <a:pt x="317634" y="2315281"/>
                </a:lnTo>
                <a:lnTo>
                  <a:pt x="317553" y="2314110"/>
                </a:lnTo>
                <a:lnTo>
                  <a:pt x="317757" y="2309254"/>
                </a:lnTo>
                <a:cubicBezTo>
                  <a:pt x="317464" y="2302260"/>
                  <a:pt x="316700" y="2292491"/>
                  <a:pt x="315468" y="2279989"/>
                </a:cubicBezTo>
                <a:cubicBezTo>
                  <a:pt x="315039" y="2275227"/>
                  <a:pt x="314617" y="2270637"/>
                  <a:pt x="314325" y="2266862"/>
                </a:cubicBezTo>
                <a:lnTo>
                  <a:pt x="313975" y="2258788"/>
                </a:lnTo>
                <a:close/>
                <a:moveTo>
                  <a:pt x="4083664" y="2253963"/>
                </a:moveTo>
                <a:lnTo>
                  <a:pt x="4083592" y="2253998"/>
                </a:lnTo>
                <a:lnTo>
                  <a:pt x="4083595" y="2254093"/>
                </a:lnTo>
                <a:close/>
                <a:moveTo>
                  <a:pt x="4088035" y="2245698"/>
                </a:moveTo>
                <a:lnTo>
                  <a:pt x="4087929" y="2245981"/>
                </a:lnTo>
                <a:lnTo>
                  <a:pt x="4088032" y="2245789"/>
                </a:lnTo>
                <a:close/>
                <a:moveTo>
                  <a:pt x="34421" y="2244759"/>
                </a:moveTo>
                <a:cubicBezTo>
                  <a:pt x="34082" y="2244371"/>
                  <a:pt x="33861" y="2245032"/>
                  <a:pt x="33814" y="2247127"/>
                </a:cubicBezTo>
                <a:cubicBezTo>
                  <a:pt x="34509" y="2265072"/>
                  <a:pt x="36605" y="2282941"/>
                  <a:pt x="40100" y="2300562"/>
                </a:cubicBezTo>
                <a:cubicBezTo>
                  <a:pt x="57093" y="2399279"/>
                  <a:pt x="79353" y="2497015"/>
                  <a:pt x="106775" y="2593361"/>
                </a:cubicBezTo>
                <a:cubicBezTo>
                  <a:pt x="120777" y="2637461"/>
                  <a:pt x="129635" y="2664417"/>
                  <a:pt x="137160" y="2682134"/>
                </a:cubicBezTo>
                <a:lnTo>
                  <a:pt x="154934" y="2714572"/>
                </a:lnTo>
                <a:lnTo>
                  <a:pt x="153798" y="2711406"/>
                </a:lnTo>
                <a:lnTo>
                  <a:pt x="137446" y="2681562"/>
                </a:lnTo>
                <a:cubicBezTo>
                  <a:pt x="129921" y="2663846"/>
                  <a:pt x="121063" y="2636890"/>
                  <a:pt x="107061" y="2592789"/>
                </a:cubicBezTo>
                <a:cubicBezTo>
                  <a:pt x="79639" y="2496444"/>
                  <a:pt x="57379" y="2398708"/>
                  <a:pt x="40386" y="2299991"/>
                </a:cubicBezTo>
                <a:cubicBezTo>
                  <a:pt x="36891" y="2282370"/>
                  <a:pt x="34795" y="2264501"/>
                  <a:pt x="34100" y="2246556"/>
                </a:cubicBezTo>
                <a:lnTo>
                  <a:pt x="34454" y="2244857"/>
                </a:lnTo>
                <a:close/>
                <a:moveTo>
                  <a:pt x="252966" y="2234999"/>
                </a:moveTo>
                <a:lnTo>
                  <a:pt x="252927" y="2235419"/>
                </a:lnTo>
                <a:lnTo>
                  <a:pt x="253680" y="2237285"/>
                </a:lnTo>
                <a:lnTo>
                  <a:pt x="254045" y="2238457"/>
                </a:lnTo>
                <a:lnTo>
                  <a:pt x="259271" y="2260272"/>
                </a:lnTo>
                <a:cubicBezTo>
                  <a:pt x="264414" y="2280179"/>
                  <a:pt x="269939" y="2307039"/>
                  <a:pt x="273939" y="2322374"/>
                </a:cubicBezTo>
                <a:lnTo>
                  <a:pt x="279940" y="2346282"/>
                </a:lnTo>
                <a:cubicBezTo>
                  <a:pt x="282321" y="2354664"/>
                  <a:pt x="284798" y="2362951"/>
                  <a:pt x="286893" y="2370095"/>
                </a:cubicBezTo>
                <a:cubicBezTo>
                  <a:pt x="288988" y="2376858"/>
                  <a:pt x="290751" y="2381906"/>
                  <a:pt x="291858" y="2383501"/>
                </a:cubicBezTo>
                <a:lnTo>
                  <a:pt x="292047" y="2383432"/>
                </a:lnTo>
                <a:lnTo>
                  <a:pt x="287179" y="2370285"/>
                </a:lnTo>
                <a:cubicBezTo>
                  <a:pt x="285083" y="2363141"/>
                  <a:pt x="282607" y="2354855"/>
                  <a:pt x="280226" y="2346472"/>
                </a:cubicBezTo>
                <a:lnTo>
                  <a:pt x="274225" y="2322565"/>
                </a:lnTo>
                <a:cubicBezTo>
                  <a:pt x="270224" y="2307230"/>
                  <a:pt x="264700" y="2280369"/>
                  <a:pt x="259556" y="2260462"/>
                </a:cubicBezTo>
                <a:cubicBezTo>
                  <a:pt x="257627" y="2252997"/>
                  <a:pt x="256181" y="2246469"/>
                  <a:pt x="255116" y="2241889"/>
                </a:cubicBezTo>
                <a:lnTo>
                  <a:pt x="254045" y="2238457"/>
                </a:lnTo>
                <a:lnTo>
                  <a:pt x="253889" y="2237804"/>
                </a:lnTo>
                <a:lnTo>
                  <a:pt x="253680" y="2237285"/>
                </a:lnTo>
                <a:close/>
                <a:moveTo>
                  <a:pt x="3759708" y="2233029"/>
                </a:moveTo>
                <a:lnTo>
                  <a:pt x="3757327" y="2250936"/>
                </a:lnTo>
                <a:lnTo>
                  <a:pt x="3754183" y="2268748"/>
                </a:lnTo>
                <a:lnTo>
                  <a:pt x="3747802" y="2304372"/>
                </a:lnTo>
                <a:cubicBezTo>
                  <a:pt x="3747983" y="2292266"/>
                  <a:pt x="3749135" y="2280197"/>
                  <a:pt x="3751231" y="2268272"/>
                </a:cubicBezTo>
                <a:cubicBezTo>
                  <a:pt x="3752278" y="2262367"/>
                  <a:pt x="3753612" y="2256556"/>
                  <a:pt x="3755136" y="2250651"/>
                </a:cubicBezTo>
                <a:cubicBezTo>
                  <a:pt x="3756660" y="2244745"/>
                  <a:pt x="3757898" y="2238840"/>
                  <a:pt x="3759708" y="2233029"/>
                </a:cubicBezTo>
                <a:close/>
                <a:moveTo>
                  <a:pt x="3763804" y="2216719"/>
                </a:moveTo>
                <a:cubicBezTo>
                  <a:pt x="3764828" y="2214694"/>
                  <a:pt x="3765566" y="2215409"/>
                  <a:pt x="3766186" y="2216837"/>
                </a:cubicBezTo>
                <a:cubicBezTo>
                  <a:pt x="3767681" y="2223228"/>
                  <a:pt x="3768100" y="2229829"/>
                  <a:pt x="3767424" y="2236363"/>
                </a:cubicBezTo>
                <a:cubicBezTo>
                  <a:pt x="3767424" y="2241507"/>
                  <a:pt x="3766947" y="2247793"/>
                  <a:pt x="3765900" y="2255413"/>
                </a:cubicBezTo>
                <a:cubicBezTo>
                  <a:pt x="3764852" y="2263034"/>
                  <a:pt x="3763519" y="2270939"/>
                  <a:pt x="3761709" y="2280274"/>
                </a:cubicBezTo>
                <a:cubicBezTo>
                  <a:pt x="3754755" y="2317612"/>
                  <a:pt x="3754374" y="2303229"/>
                  <a:pt x="3752184" y="2305229"/>
                </a:cubicBezTo>
                <a:cubicBezTo>
                  <a:pt x="3749993" y="2307229"/>
                  <a:pt x="3749422" y="2305229"/>
                  <a:pt x="3747993" y="2304753"/>
                </a:cubicBezTo>
                <a:lnTo>
                  <a:pt x="3754374" y="2269129"/>
                </a:lnTo>
                <a:lnTo>
                  <a:pt x="3757518" y="2251318"/>
                </a:lnTo>
                <a:lnTo>
                  <a:pt x="3759709" y="2233030"/>
                </a:lnTo>
                <a:cubicBezTo>
                  <a:pt x="3761471" y="2223505"/>
                  <a:pt x="3762781" y="2218743"/>
                  <a:pt x="3763804" y="2216719"/>
                </a:cubicBezTo>
                <a:close/>
                <a:moveTo>
                  <a:pt x="335008" y="2212231"/>
                </a:moveTo>
                <a:lnTo>
                  <a:pt x="338423" y="2233125"/>
                </a:lnTo>
                <a:cubicBezTo>
                  <a:pt x="341300" y="2252357"/>
                  <a:pt x="345148" y="2271435"/>
                  <a:pt x="349948" y="2290275"/>
                </a:cubicBezTo>
                <a:cubicBezTo>
                  <a:pt x="350425" y="2292181"/>
                  <a:pt x="351663" y="2300467"/>
                  <a:pt x="352520" y="2305801"/>
                </a:cubicBezTo>
                <a:cubicBezTo>
                  <a:pt x="349567" y="2305801"/>
                  <a:pt x="349186" y="2324851"/>
                  <a:pt x="350425" y="2340567"/>
                </a:cubicBezTo>
                <a:lnTo>
                  <a:pt x="350567" y="2358379"/>
                </a:lnTo>
                <a:lnTo>
                  <a:pt x="349650" y="2361661"/>
                </a:lnTo>
                <a:lnTo>
                  <a:pt x="348846" y="2363201"/>
                </a:lnTo>
                <a:lnTo>
                  <a:pt x="349131" y="2363515"/>
                </a:lnTo>
                <a:lnTo>
                  <a:pt x="349650" y="2361661"/>
                </a:lnTo>
                <a:lnTo>
                  <a:pt x="350579" y="2359880"/>
                </a:lnTo>
                <a:lnTo>
                  <a:pt x="350567" y="2358379"/>
                </a:lnTo>
                <a:lnTo>
                  <a:pt x="351059" y="2356622"/>
                </a:lnTo>
                <a:cubicBezTo>
                  <a:pt x="351239" y="2352456"/>
                  <a:pt x="351056" y="2346794"/>
                  <a:pt x="350806" y="2340758"/>
                </a:cubicBezTo>
                <a:cubicBezTo>
                  <a:pt x="350139" y="2324661"/>
                  <a:pt x="349949" y="2305992"/>
                  <a:pt x="352902" y="2305992"/>
                </a:cubicBezTo>
                <a:cubicBezTo>
                  <a:pt x="352044" y="2300658"/>
                  <a:pt x="350806" y="2292371"/>
                  <a:pt x="350330" y="2290466"/>
                </a:cubicBezTo>
                <a:cubicBezTo>
                  <a:pt x="345529" y="2271626"/>
                  <a:pt x="341681" y="2252547"/>
                  <a:pt x="338805" y="2233316"/>
                </a:cubicBezTo>
                <a:close/>
                <a:moveTo>
                  <a:pt x="331756" y="2194168"/>
                </a:moveTo>
                <a:cubicBezTo>
                  <a:pt x="327375" y="2190739"/>
                  <a:pt x="326232" y="2214457"/>
                  <a:pt x="324517" y="2232268"/>
                </a:cubicBezTo>
                <a:cubicBezTo>
                  <a:pt x="324326" y="2234483"/>
                  <a:pt x="324261" y="2237668"/>
                  <a:pt x="324173" y="2240612"/>
                </a:cubicBezTo>
                <a:lnTo>
                  <a:pt x="323712" y="2247269"/>
                </a:lnTo>
                <a:lnTo>
                  <a:pt x="323981" y="2247591"/>
                </a:lnTo>
                <a:cubicBezTo>
                  <a:pt x="324540" y="2245032"/>
                  <a:pt x="324421" y="2236602"/>
                  <a:pt x="324802" y="2232173"/>
                </a:cubicBezTo>
                <a:cubicBezTo>
                  <a:pt x="326088" y="2219029"/>
                  <a:pt x="327053" y="2202402"/>
                  <a:pt x="329303" y="2196236"/>
                </a:cubicBezTo>
                <a:lnTo>
                  <a:pt x="331776" y="2194282"/>
                </a:lnTo>
                <a:close/>
                <a:moveTo>
                  <a:pt x="222421" y="2141124"/>
                </a:moveTo>
                <a:lnTo>
                  <a:pt x="222271" y="2141656"/>
                </a:lnTo>
                <a:lnTo>
                  <a:pt x="221444" y="2143233"/>
                </a:lnTo>
                <a:lnTo>
                  <a:pt x="221399" y="2144746"/>
                </a:lnTo>
                <a:lnTo>
                  <a:pt x="220847" y="2146701"/>
                </a:lnTo>
                <a:cubicBezTo>
                  <a:pt x="220577" y="2150509"/>
                  <a:pt x="220528" y="2155996"/>
                  <a:pt x="220600" y="2162354"/>
                </a:cubicBezTo>
                <a:cubicBezTo>
                  <a:pt x="220790" y="2179309"/>
                  <a:pt x="223552" y="2201978"/>
                  <a:pt x="223838" y="2215409"/>
                </a:cubicBezTo>
                <a:lnTo>
                  <a:pt x="222931" y="2229121"/>
                </a:lnTo>
                <a:lnTo>
                  <a:pt x="223349" y="2229517"/>
                </a:lnTo>
                <a:cubicBezTo>
                  <a:pt x="224052" y="2228005"/>
                  <a:pt x="224361" y="2223600"/>
                  <a:pt x="224123" y="2215123"/>
                </a:cubicBezTo>
                <a:cubicBezTo>
                  <a:pt x="224123" y="2201693"/>
                  <a:pt x="221171" y="2178928"/>
                  <a:pt x="220885" y="2162069"/>
                </a:cubicBezTo>
                <a:lnTo>
                  <a:pt x="221399" y="2144746"/>
                </a:lnTo>
                <a:lnTo>
                  <a:pt x="222271" y="2141656"/>
                </a:lnTo>
                <a:lnTo>
                  <a:pt x="222483" y="2141252"/>
                </a:lnTo>
                <a:close/>
                <a:moveTo>
                  <a:pt x="197073" y="2124326"/>
                </a:moveTo>
                <a:cubicBezTo>
                  <a:pt x="195525" y="2127516"/>
                  <a:pt x="194263" y="2133589"/>
                  <a:pt x="193168" y="2141304"/>
                </a:cubicBezTo>
                <a:cubicBezTo>
                  <a:pt x="192025" y="2148924"/>
                  <a:pt x="191167" y="2158259"/>
                  <a:pt x="190215" y="2167784"/>
                </a:cubicBezTo>
                <a:cubicBezTo>
                  <a:pt x="189262" y="2177309"/>
                  <a:pt x="189262" y="2186834"/>
                  <a:pt x="188596" y="2196359"/>
                </a:cubicBezTo>
                <a:cubicBezTo>
                  <a:pt x="187524" y="2193692"/>
                  <a:pt x="186595" y="2192704"/>
                  <a:pt x="185834" y="2193225"/>
                </a:cubicBezTo>
                <a:lnTo>
                  <a:pt x="185538" y="2194219"/>
                </a:lnTo>
                <a:lnTo>
                  <a:pt x="187357" y="2196263"/>
                </a:lnTo>
                <a:cubicBezTo>
                  <a:pt x="200426" y="2317659"/>
                  <a:pt x="227505" y="2437131"/>
                  <a:pt x="268034" y="2552307"/>
                </a:cubicBezTo>
                <a:cubicBezTo>
                  <a:pt x="280392" y="2584812"/>
                  <a:pt x="293073" y="2619459"/>
                  <a:pt x="294140" y="2614458"/>
                </a:cubicBezTo>
                <a:lnTo>
                  <a:pt x="293874" y="2611197"/>
                </a:lnTo>
                <a:lnTo>
                  <a:pt x="291834" y="2608173"/>
                </a:lnTo>
                <a:cubicBezTo>
                  <a:pt x="286845" y="2596981"/>
                  <a:pt x="278463" y="2574359"/>
                  <a:pt x="270224" y="2552689"/>
                </a:cubicBezTo>
                <a:cubicBezTo>
                  <a:pt x="229419" y="2437360"/>
                  <a:pt x="202121" y="2317688"/>
                  <a:pt x="188881" y="2196073"/>
                </a:cubicBezTo>
                <a:cubicBezTo>
                  <a:pt x="189548" y="2187214"/>
                  <a:pt x="189643" y="2177023"/>
                  <a:pt x="190500" y="2167498"/>
                </a:cubicBezTo>
                <a:cubicBezTo>
                  <a:pt x="191357" y="2157973"/>
                  <a:pt x="192310" y="2148448"/>
                  <a:pt x="193453" y="2141018"/>
                </a:cubicBezTo>
                <a:lnTo>
                  <a:pt x="197290" y="2124337"/>
                </a:lnTo>
                <a:close/>
                <a:moveTo>
                  <a:pt x="306633" y="2093227"/>
                </a:moveTo>
                <a:lnTo>
                  <a:pt x="306432" y="2093596"/>
                </a:lnTo>
                <a:lnTo>
                  <a:pt x="310420" y="2106538"/>
                </a:lnTo>
                <a:cubicBezTo>
                  <a:pt x="311563" y="2111396"/>
                  <a:pt x="312897" y="2116730"/>
                  <a:pt x="314040" y="2121588"/>
                </a:cubicBezTo>
                <a:cubicBezTo>
                  <a:pt x="316468" y="2130374"/>
                  <a:pt x="319701" y="2148859"/>
                  <a:pt x="320924" y="2142725"/>
                </a:cubicBezTo>
                <a:lnTo>
                  <a:pt x="320929" y="2142561"/>
                </a:lnTo>
                <a:lnTo>
                  <a:pt x="319385" y="2141864"/>
                </a:lnTo>
                <a:cubicBezTo>
                  <a:pt x="317896" y="2137542"/>
                  <a:pt x="315944" y="2127350"/>
                  <a:pt x="314325" y="2121492"/>
                </a:cubicBezTo>
                <a:cubicBezTo>
                  <a:pt x="313182" y="2116635"/>
                  <a:pt x="311848" y="2111301"/>
                  <a:pt x="310705" y="2106443"/>
                </a:cubicBezTo>
                <a:cubicBezTo>
                  <a:pt x="309324" y="2101109"/>
                  <a:pt x="307752" y="2094680"/>
                  <a:pt x="306633" y="2093227"/>
                </a:cubicBezTo>
                <a:close/>
                <a:moveTo>
                  <a:pt x="272129" y="2077582"/>
                </a:moveTo>
                <a:lnTo>
                  <a:pt x="272722" y="2078174"/>
                </a:lnTo>
                <a:lnTo>
                  <a:pt x="272701" y="2077963"/>
                </a:lnTo>
                <a:close/>
                <a:moveTo>
                  <a:pt x="282518" y="2076534"/>
                </a:moveTo>
                <a:lnTo>
                  <a:pt x="286773" y="2129565"/>
                </a:lnTo>
                <a:cubicBezTo>
                  <a:pt x="288274" y="2145734"/>
                  <a:pt x="289940" y="2158354"/>
                  <a:pt x="292036" y="2161402"/>
                </a:cubicBezTo>
                <a:lnTo>
                  <a:pt x="292452" y="2160836"/>
                </a:lnTo>
                <a:lnTo>
                  <a:pt x="289589" y="2150514"/>
                </a:lnTo>
                <a:cubicBezTo>
                  <a:pt x="286870" y="2133922"/>
                  <a:pt x="284941" y="2102490"/>
                  <a:pt x="282798" y="2076629"/>
                </a:cubicBezTo>
                <a:lnTo>
                  <a:pt x="282804" y="2076534"/>
                </a:lnTo>
                <a:close/>
                <a:moveTo>
                  <a:pt x="269048" y="2073575"/>
                </a:moveTo>
                <a:lnTo>
                  <a:pt x="269225" y="2074771"/>
                </a:lnTo>
                <a:lnTo>
                  <a:pt x="270569" y="2076061"/>
                </a:lnTo>
                <a:close/>
                <a:moveTo>
                  <a:pt x="203076" y="2063881"/>
                </a:moveTo>
                <a:lnTo>
                  <a:pt x="202669" y="2064009"/>
                </a:lnTo>
                <a:cubicBezTo>
                  <a:pt x="202121" y="2067081"/>
                  <a:pt x="201930" y="2075201"/>
                  <a:pt x="202121" y="2084535"/>
                </a:cubicBezTo>
                <a:lnTo>
                  <a:pt x="202689" y="2124334"/>
                </a:lnTo>
                <a:lnTo>
                  <a:pt x="202978" y="2124350"/>
                </a:lnTo>
                <a:cubicBezTo>
                  <a:pt x="203683" y="2110986"/>
                  <a:pt x="203492" y="2097584"/>
                  <a:pt x="202406" y="2084249"/>
                </a:cubicBezTo>
                <a:cubicBezTo>
                  <a:pt x="202406" y="2079487"/>
                  <a:pt x="202453" y="2075075"/>
                  <a:pt x="202564" y="2071477"/>
                </a:cubicBezTo>
                <a:close/>
                <a:moveTo>
                  <a:pt x="271076" y="2061635"/>
                </a:moveTo>
                <a:lnTo>
                  <a:pt x="271537" y="2076991"/>
                </a:lnTo>
                <a:lnTo>
                  <a:pt x="271552" y="2077005"/>
                </a:lnTo>
                <a:lnTo>
                  <a:pt x="271098" y="2061850"/>
                </a:lnTo>
                <a:close/>
                <a:moveTo>
                  <a:pt x="105002" y="2051555"/>
                </a:moveTo>
                <a:lnTo>
                  <a:pt x="104733" y="2051645"/>
                </a:lnTo>
                <a:lnTo>
                  <a:pt x="107347" y="2063580"/>
                </a:lnTo>
                <a:cubicBezTo>
                  <a:pt x="108776" y="2078534"/>
                  <a:pt x="110490" y="2096917"/>
                  <a:pt x="112586" y="2118349"/>
                </a:cubicBezTo>
                <a:cubicBezTo>
                  <a:pt x="114681" y="2139780"/>
                  <a:pt x="116110" y="2165974"/>
                  <a:pt x="119063" y="2189215"/>
                </a:cubicBezTo>
                <a:cubicBezTo>
                  <a:pt x="122016" y="2212456"/>
                  <a:pt x="125254" y="2233982"/>
                  <a:pt x="128588" y="2249127"/>
                </a:cubicBezTo>
                <a:cubicBezTo>
                  <a:pt x="132017" y="2270082"/>
                  <a:pt x="138684" y="2304753"/>
                  <a:pt x="143733" y="2325327"/>
                </a:cubicBezTo>
                <a:cubicBezTo>
                  <a:pt x="166878" y="2419148"/>
                  <a:pt x="179356" y="2462391"/>
                  <a:pt x="196596" y="2546783"/>
                </a:cubicBezTo>
                <a:cubicBezTo>
                  <a:pt x="203454" y="2576215"/>
                  <a:pt x="210789" y="2603076"/>
                  <a:pt x="220123" y="2633651"/>
                </a:cubicBezTo>
                <a:cubicBezTo>
                  <a:pt x="224600" y="2649082"/>
                  <a:pt x="231267" y="2664703"/>
                  <a:pt x="238221" y="2682324"/>
                </a:cubicBezTo>
                <a:cubicBezTo>
                  <a:pt x="245174" y="2699945"/>
                  <a:pt x="252984" y="2719185"/>
                  <a:pt x="263652" y="2740141"/>
                </a:cubicBezTo>
                <a:cubicBezTo>
                  <a:pt x="277035" y="2765896"/>
                  <a:pt x="288246" y="2792728"/>
                  <a:pt x="297180" y="2820341"/>
                </a:cubicBezTo>
                <a:cubicBezTo>
                  <a:pt x="301324" y="2835962"/>
                  <a:pt x="306972" y="2851145"/>
                  <a:pt x="314040" y="2865680"/>
                </a:cubicBezTo>
                <a:cubicBezTo>
                  <a:pt x="318802" y="2876063"/>
                  <a:pt x="324422" y="2887873"/>
                  <a:pt x="331089" y="2901208"/>
                </a:cubicBezTo>
                <a:lnTo>
                  <a:pt x="331507" y="2901944"/>
                </a:lnTo>
                <a:lnTo>
                  <a:pt x="314516" y="2866538"/>
                </a:lnTo>
                <a:cubicBezTo>
                  <a:pt x="307449" y="2852003"/>
                  <a:pt x="301800" y="2836819"/>
                  <a:pt x="297657" y="2821199"/>
                </a:cubicBezTo>
                <a:cubicBezTo>
                  <a:pt x="288723" y="2793586"/>
                  <a:pt x="277512" y="2766754"/>
                  <a:pt x="264129" y="2740998"/>
                </a:cubicBezTo>
                <a:cubicBezTo>
                  <a:pt x="253461" y="2720043"/>
                  <a:pt x="246031" y="2700612"/>
                  <a:pt x="238697" y="2683182"/>
                </a:cubicBezTo>
                <a:cubicBezTo>
                  <a:pt x="231363" y="2665751"/>
                  <a:pt x="225076" y="2649939"/>
                  <a:pt x="220600" y="2634508"/>
                </a:cubicBezTo>
                <a:cubicBezTo>
                  <a:pt x="211075" y="2603934"/>
                  <a:pt x="203931" y="2577358"/>
                  <a:pt x="197073" y="2547640"/>
                </a:cubicBezTo>
                <a:cubicBezTo>
                  <a:pt x="179833" y="2463249"/>
                  <a:pt x="167355" y="2420005"/>
                  <a:pt x="144209" y="2326184"/>
                </a:cubicBezTo>
                <a:cubicBezTo>
                  <a:pt x="139161" y="2305229"/>
                  <a:pt x="132493" y="2270558"/>
                  <a:pt x="129064" y="2249984"/>
                </a:cubicBezTo>
                <a:cubicBezTo>
                  <a:pt x="126207" y="2234839"/>
                  <a:pt x="123064" y="2213313"/>
                  <a:pt x="119539" y="2190072"/>
                </a:cubicBezTo>
                <a:cubicBezTo>
                  <a:pt x="116015" y="2166831"/>
                  <a:pt x="115253" y="2141590"/>
                  <a:pt x="113062" y="2119206"/>
                </a:cubicBezTo>
                <a:cubicBezTo>
                  <a:pt x="110872" y="2096822"/>
                  <a:pt x="109252" y="2079392"/>
                  <a:pt x="107824" y="2064437"/>
                </a:cubicBezTo>
                <a:cubicBezTo>
                  <a:pt x="107014" y="2058151"/>
                  <a:pt x="106085" y="2053674"/>
                  <a:pt x="105002" y="2051555"/>
                </a:cubicBezTo>
                <a:close/>
                <a:moveTo>
                  <a:pt x="266241" y="2041073"/>
                </a:moveTo>
                <a:lnTo>
                  <a:pt x="266256" y="2041381"/>
                </a:lnTo>
                <a:lnTo>
                  <a:pt x="267652" y="2041101"/>
                </a:lnTo>
                <a:lnTo>
                  <a:pt x="266414" y="2041101"/>
                </a:lnTo>
                <a:close/>
                <a:moveTo>
                  <a:pt x="263735" y="2040669"/>
                </a:moveTo>
                <a:lnTo>
                  <a:pt x="263737" y="2040720"/>
                </a:lnTo>
                <a:lnTo>
                  <a:pt x="264051" y="2040720"/>
                </a:lnTo>
                <a:close/>
                <a:moveTo>
                  <a:pt x="70050" y="2033986"/>
                </a:moveTo>
                <a:lnTo>
                  <a:pt x="69533" y="2043007"/>
                </a:lnTo>
                <a:lnTo>
                  <a:pt x="69533" y="2079868"/>
                </a:lnTo>
                <a:cubicBezTo>
                  <a:pt x="69533" y="2092156"/>
                  <a:pt x="70581" y="2104538"/>
                  <a:pt x="71057" y="2116921"/>
                </a:cubicBezTo>
                <a:cubicBezTo>
                  <a:pt x="72296" y="2141590"/>
                  <a:pt x="73058" y="2166355"/>
                  <a:pt x="74963" y="2191025"/>
                </a:cubicBezTo>
                <a:cubicBezTo>
                  <a:pt x="76868" y="2215695"/>
                  <a:pt x="79820" y="2240365"/>
                  <a:pt x="82297" y="2265130"/>
                </a:cubicBezTo>
                <a:lnTo>
                  <a:pt x="84202" y="2283703"/>
                </a:lnTo>
                <a:lnTo>
                  <a:pt x="86964" y="2302086"/>
                </a:lnTo>
                <a:lnTo>
                  <a:pt x="92489" y="2339139"/>
                </a:lnTo>
                <a:lnTo>
                  <a:pt x="98963" y="2384931"/>
                </a:lnTo>
                <a:lnTo>
                  <a:pt x="99251" y="2385144"/>
                </a:lnTo>
                <a:cubicBezTo>
                  <a:pt x="97861" y="2369770"/>
                  <a:pt x="95698" y="2354483"/>
                  <a:pt x="92774" y="2339328"/>
                </a:cubicBezTo>
                <a:lnTo>
                  <a:pt x="87250" y="2302276"/>
                </a:lnTo>
                <a:lnTo>
                  <a:pt x="84487" y="2283893"/>
                </a:lnTo>
                <a:lnTo>
                  <a:pt x="82582" y="2265319"/>
                </a:lnTo>
                <a:cubicBezTo>
                  <a:pt x="80106" y="2240554"/>
                  <a:pt x="77725" y="2215885"/>
                  <a:pt x="75248" y="2191215"/>
                </a:cubicBezTo>
                <a:cubicBezTo>
                  <a:pt x="72772" y="2166545"/>
                  <a:pt x="72581" y="2141780"/>
                  <a:pt x="71343" y="2117110"/>
                </a:cubicBezTo>
                <a:cubicBezTo>
                  <a:pt x="70867" y="2104728"/>
                  <a:pt x="70009" y="2092345"/>
                  <a:pt x="69819" y="2080058"/>
                </a:cubicBezTo>
                <a:lnTo>
                  <a:pt x="69819" y="2042815"/>
                </a:lnTo>
                <a:close/>
                <a:moveTo>
                  <a:pt x="71140" y="2014967"/>
                </a:moveTo>
                <a:lnTo>
                  <a:pt x="71112" y="2015460"/>
                </a:lnTo>
                <a:lnTo>
                  <a:pt x="72676" y="2056912"/>
                </a:lnTo>
                <a:lnTo>
                  <a:pt x="73724" y="2082153"/>
                </a:lnTo>
                <a:cubicBezTo>
                  <a:pt x="74296" y="2090535"/>
                  <a:pt x="75153" y="2098918"/>
                  <a:pt x="75915" y="2107300"/>
                </a:cubicBezTo>
                <a:lnTo>
                  <a:pt x="75923" y="2107714"/>
                </a:lnTo>
                <a:lnTo>
                  <a:pt x="78844" y="2108637"/>
                </a:lnTo>
                <a:cubicBezTo>
                  <a:pt x="79529" y="2107366"/>
                  <a:pt x="80180" y="2105475"/>
                  <a:pt x="80847" y="2104111"/>
                </a:cubicBezTo>
                <a:lnTo>
                  <a:pt x="82757" y="2102875"/>
                </a:lnTo>
                <a:lnTo>
                  <a:pt x="83117" y="2103358"/>
                </a:lnTo>
                <a:lnTo>
                  <a:pt x="85426" y="2111456"/>
                </a:lnTo>
                <a:cubicBezTo>
                  <a:pt x="86350" y="2116799"/>
                  <a:pt x="87385" y="2124969"/>
                  <a:pt x="88582" y="2137113"/>
                </a:cubicBezTo>
                <a:cubicBezTo>
                  <a:pt x="91621" y="2168317"/>
                  <a:pt x="92478" y="2199702"/>
                  <a:pt x="91154" y="2231030"/>
                </a:cubicBezTo>
                <a:cubicBezTo>
                  <a:pt x="91221" y="2250165"/>
                  <a:pt x="92716" y="2269263"/>
                  <a:pt x="95631" y="2288180"/>
                </a:cubicBezTo>
                <a:cubicBezTo>
                  <a:pt x="98774" y="2305610"/>
                  <a:pt x="102870" y="2322755"/>
                  <a:pt x="108109" y="2343234"/>
                </a:cubicBezTo>
                <a:cubicBezTo>
                  <a:pt x="116014" y="2376476"/>
                  <a:pt x="125730" y="2396384"/>
                  <a:pt x="139065" y="2466011"/>
                </a:cubicBezTo>
                <a:cubicBezTo>
                  <a:pt x="140160" y="2470974"/>
                  <a:pt x="141522" y="2475870"/>
                  <a:pt x="143161" y="2480680"/>
                </a:cubicBezTo>
                <a:cubicBezTo>
                  <a:pt x="144875" y="2486014"/>
                  <a:pt x="146304" y="2490205"/>
                  <a:pt x="146304" y="2490776"/>
                </a:cubicBezTo>
                <a:cubicBezTo>
                  <a:pt x="146304" y="2472203"/>
                  <a:pt x="154972" y="2498016"/>
                  <a:pt x="164878" y="2532781"/>
                </a:cubicBezTo>
                <a:cubicBezTo>
                  <a:pt x="167354" y="2541544"/>
                  <a:pt x="169926" y="2550784"/>
                  <a:pt x="172498" y="2560118"/>
                </a:cubicBezTo>
                <a:cubicBezTo>
                  <a:pt x="175069" y="2569453"/>
                  <a:pt x="178594" y="2578501"/>
                  <a:pt x="181356" y="2587169"/>
                </a:cubicBezTo>
                <a:cubicBezTo>
                  <a:pt x="187166" y="2604505"/>
                  <a:pt x="192500" y="2619745"/>
                  <a:pt x="196405" y="2628413"/>
                </a:cubicBezTo>
                <a:cubicBezTo>
                  <a:pt x="196405" y="2628889"/>
                  <a:pt x="196905" y="2630389"/>
                  <a:pt x="197846" y="2633104"/>
                </a:cubicBezTo>
                <a:lnTo>
                  <a:pt x="201236" y="2643046"/>
                </a:lnTo>
                <a:lnTo>
                  <a:pt x="202026" y="2643462"/>
                </a:lnTo>
                <a:cubicBezTo>
                  <a:pt x="198501" y="2632794"/>
                  <a:pt x="196882" y="2627746"/>
                  <a:pt x="196501" y="2626793"/>
                </a:cubicBezTo>
                <a:cubicBezTo>
                  <a:pt x="192596" y="2618125"/>
                  <a:pt x="186976" y="2602885"/>
                  <a:pt x="181452" y="2585550"/>
                </a:cubicBezTo>
                <a:cubicBezTo>
                  <a:pt x="178689" y="2576882"/>
                  <a:pt x="175641" y="2567643"/>
                  <a:pt x="172593" y="2558499"/>
                </a:cubicBezTo>
                <a:cubicBezTo>
                  <a:pt x="169545" y="2549355"/>
                  <a:pt x="167450" y="2539449"/>
                  <a:pt x="164973" y="2531162"/>
                </a:cubicBezTo>
                <a:cubicBezTo>
                  <a:pt x="155448" y="2496396"/>
                  <a:pt x="146876" y="2470583"/>
                  <a:pt x="146400" y="2489156"/>
                </a:cubicBezTo>
                <a:cubicBezTo>
                  <a:pt x="146400" y="2489156"/>
                  <a:pt x="144971" y="2484394"/>
                  <a:pt x="143256" y="2479060"/>
                </a:cubicBezTo>
                <a:cubicBezTo>
                  <a:pt x="141618" y="2474250"/>
                  <a:pt x="140256" y="2469354"/>
                  <a:pt x="139161" y="2464392"/>
                </a:cubicBezTo>
                <a:cubicBezTo>
                  <a:pt x="125826" y="2394764"/>
                  <a:pt x="116110" y="2374857"/>
                  <a:pt x="108204" y="2341615"/>
                </a:cubicBezTo>
                <a:cubicBezTo>
                  <a:pt x="102966" y="2321136"/>
                  <a:pt x="98679" y="2303991"/>
                  <a:pt x="95727" y="2286560"/>
                </a:cubicBezTo>
                <a:cubicBezTo>
                  <a:pt x="92812" y="2267643"/>
                  <a:pt x="91317" y="2248546"/>
                  <a:pt x="91250" y="2229410"/>
                </a:cubicBezTo>
                <a:cubicBezTo>
                  <a:pt x="92574" y="2198082"/>
                  <a:pt x="91717" y="2166697"/>
                  <a:pt x="88678" y="2135493"/>
                </a:cubicBezTo>
                <a:cubicBezTo>
                  <a:pt x="87082" y="2119301"/>
                  <a:pt x="85773" y="2110175"/>
                  <a:pt x="84634" y="2105392"/>
                </a:cubicBezTo>
                <a:lnTo>
                  <a:pt x="83117" y="2103358"/>
                </a:lnTo>
                <a:lnTo>
                  <a:pt x="82945" y="2102753"/>
                </a:lnTo>
                <a:lnTo>
                  <a:pt x="82757" y="2102875"/>
                </a:lnTo>
                <a:lnTo>
                  <a:pt x="81618" y="2101346"/>
                </a:lnTo>
                <a:cubicBezTo>
                  <a:pt x="79796" y="2103704"/>
                  <a:pt x="78201" y="2112538"/>
                  <a:pt x="75915" y="2106061"/>
                </a:cubicBezTo>
                <a:cubicBezTo>
                  <a:pt x="75153" y="2097679"/>
                  <a:pt x="74295" y="2089297"/>
                  <a:pt x="73724" y="2080915"/>
                </a:cubicBezTo>
                <a:lnTo>
                  <a:pt x="72676" y="2055674"/>
                </a:lnTo>
                <a:close/>
                <a:moveTo>
                  <a:pt x="300741" y="2005537"/>
                </a:moveTo>
                <a:lnTo>
                  <a:pt x="300691" y="2005746"/>
                </a:lnTo>
                <a:lnTo>
                  <a:pt x="303618" y="2007209"/>
                </a:lnTo>
                <a:cubicBezTo>
                  <a:pt x="304829" y="2011425"/>
                  <a:pt x="306157" y="2019932"/>
                  <a:pt x="307657" y="2034624"/>
                </a:cubicBezTo>
                <a:cubicBezTo>
                  <a:pt x="307919" y="2037244"/>
                  <a:pt x="308187" y="2038553"/>
                  <a:pt x="308449" y="2038845"/>
                </a:cubicBezTo>
                <a:lnTo>
                  <a:pt x="308841" y="2037865"/>
                </a:lnTo>
                <a:lnTo>
                  <a:pt x="308230" y="2034624"/>
                </a:lnTo>
                <a:cubicBezTo>
                  <a:pt x="305229" y="2005239"/>
                  <a:pt x="302848" y="2000596"/>
                  <a:pt x="300741" y="2005537"/>
                </a:cubicBezTo>
                <a:close/>
                <a:moveTo>
                  <a:pt x="320001" y="1987734"/>
                </a:moveTo>
                <a:lnTo>
                  <a:pt x="319856" y="1989662"/>
                </a:lnTo>
                <a:lnTo>
                  <a:pt x="322215" y="1999283"/>
                </a:lnTo>
                <a:cubicBezTo>
                  <a:pt x="325380" y="2016182"/>
                  <a:pt x="328399" y="2042364"/>
                  <a:pt x="331470" y="2059866"/>
                </a:cubicBezTo>
                <a:cubicBezTo>
                  <a:pt x="332804" y="2069391"/>
                  <a:pt x="335852" y="2083011"/>
                  <a:pt x="338519" y="2104633"/>
                </a:cubicBezTo>
                <a:cubicBezTo>
                  <a:pt x="341186" y="2126255"/>
                  <a:pt x="342996" y="2155592"/>
                  <a:pt x="348044" y="2195692"/>
                </a:cubicBezTo>
                <a:lnTo>
                  <a:pt x="352130" y="2232609"/>
                </a:lnTo>
                <a:lnTo>
                  <a:pt x="352239" y="2228235"/>
                </a:lnTo>
                <a:lnTo>
                  <a:pt x="348616" y="2195502"/>
                </a:lnTo>
                <a:cubicBezTo>
                  <a:pt x="343948" y="2155401"/>
                  <a:pt x="342329" y="2125969"/>
                  <a:pt x="339091" y="2104442"/>
                </a:cubicBezTo>
                <a:cubicBezTo>
                  <a:pt x="335852" y="2082916"/>
                  <a:pt x="333376" y="2069009"/>
                  <a:pt x="332042" y="2059675"/>
                </a:cubicBezTo>
                <a:cubicBezTo>
                  <a:pt x="328970" y="2042173"/>
                  <a:pt x="325952" y="2015991"/>
                  <a:pt x="322786" y="1999092"/>
                </a:cubicBezTo>
                <a:close/>
                <a:moveTo>
                  <a:pt x="291562" y="1959954"/>
                </a:moveTo>
                <a:lnTo>
                  <a:pt x="290435" y="1963276"/>
                </a:lnTo>
                <a:lnTo>
                  <a:pt x="290271" y="1964539"/>
                </a:lnTo>
                <a:close/>
                <a:moveTo>
                  <a:pt x="306026" y="1954721"/>
                </a:moveTo>
                <a:lnTo>
                  <a:pt x="305847" y="1955147"/>
                </a:lnTo>
                <a:lnTo>
                  <a:pt x="307849" y="1962710"/>
                </a:lnTo>
                <a:cubicBezTo>
                  <a:pt x="308420" y="1967853"/>
                  <a:pt x="308611" y="1975474"/>
                  <a:pt x="308992" y="1985379"/>
                </a:cubicBezTo>
                <a:cubicBezTo>
                  <a:pt x="309373" y="1995285"/>
                  <a:pt x="310325" y="2007477"/>
                  <a:pt x="310897" y="2021860"/>
                </a:cubicBezTo>
                <a:lnTo>
                  <a:pt x="310897" y="2021861"/>
                </a:lnTo>
                <a:lnTo>
                  <a:pt x="312965" y="2021861"/>
                </a:lnTo>
                <a:lnTo>
                  <a:pt x="313035" y="2021765"/>
                </a:lnTo>
                <a:lnTo>
                  <a:pt x="311182" y="2021765"/>
                </a:lnTo>
                <a:cubicBezTo>
                  <a:pt x="310610" y="2007383"/>
                  <a:pt x="309944" y="1995191"/>
                  <a:pt x="309277" y="1985285"/>
                </a:cubicBezTo>
                <a:cubicBezTo>
                  <a:pt x="308610" y="1975379"/>
                  <a:pt x="308705" y="1967759"/>
                  <a:pt x="308134" y="1962615"/>
                </a:cubicBezTo>
                <a:cubicBezTo>
                  <a:pt x="307610" y="1957472"/>
                  <a:pt x="306919" y="1954781"/>
                  <a:pt x="306026" y="1954721"/>
                </a:cubicBezTo>
                <a:close/>
                <a:moveTo>
                  <a:pt x="293483" y="1954293"/>
                </a:moveTo>
                <a:lnTo>
                  <a:pt x="293320" y="1954775"/>
                </a:lnTo>
                <a:lnTo>
                  <a:pt x="297562" y="1963472"/>
                </a:lnTo>
                <a:cubicBezTo>
                  <a:pt x="298181" y="1966663"/>
                  <a:pt x="298990" y="1968116"/>
                  <a:pt x="299847" y="1967949"/>
                </a:cubicBezTo>
                <a:lnTo>
                  <a:pt x="300011" y="1967616"/>
                </a:lnTo>
                <a:lnTo>
                  <a:pt x="297847" y="1963377"/>
                </a:lnTo>
                <a:cubicBezTo>
                  <a:pt x="296394" y="1955757"/>
                  <a:pt x="294906" y="1953060"/>
                  <a:pt x="293483" y="1954293"/>
                </a:cubicBezTo>
                <a:close/>
                <a:moveTo>
                  <a:pt x="317259" y="1915466"/>
                </a:moveTo>
                <a:lnTo>
                  <a:pt x="317278" y="1915752"/>
                </a:lnTo>
                <a:lnTo>
                  <a:pt x="314783" y="1921444"/>
                </a:lnTo>
                <a:lnTo>
                  <a:pt x="314883" y="1921512"/>
                </a:lnTo>
                <a:lnTo>
                  <a:pt x="317418" y="1915731"/>
                </a:lnTo>
                <a:close/>
                <a:moveTo>
                  <a:pt x="350729" y="1911793"/>
                </a:moveTo>
                <a:lnTo>
                  <a:pt x="350723" y="1911835"/>
                </a:lnTo>
                <a:cubicBezTo>
                  <a:pt x="350354" y="1922944"/>
                  <a:pt x="350711" y="1935945"/>
                  <a:pt x="351283" y="1950042"/>
                </a:cubicBezTo>
                <a:cubicBezTo>
                  <a:pt x="351283" y="1959567"/>
                  <a:pt x="352140" y="1969092"/>
                  <a:pt x="352616" y="1979094"/>
                </a:cubicBezTo>
                <a:cubicBezTo>
                  <a:pt x="353092" y="1989095"/>
                  <a:pt x="354235" y="1999477"/>
                  <a:pt x="354902" y="2010526"/>
                </a:cubicBezTo>
                <a:cubicBezTo>
                  <a:pt x="355854" y="2023623"/>
                  <a:pt x="356712" y="2035125"/>
                  <a:pt x="357497" y="2045031"/>
                </a:cubicBezTo>
                <a:lnTo>
                  <a:pt x="358114" y="2052127"/>
                </a:lnTo>
                <a:lnTo>
                  <a:pt x="358134" y="2051983"/>
                </a:lnTo>
                <a:lnTo>
                  <a:pt x="357496" y="2044650"/>
                </a:lnTo>
                <a:cubicBezTo>
                  <a:pt x="356711" y="2034744"/>
                  <a:pt x="355853" y="2023242"/>
                  <a:pt x="354901" y="2010145"/>
                </a:cubicBezTo>
                <a:cubicBezTo>
                  <a:pt x="354235" y="1999096"/>
                  <a:pt x="352996" y="1988714"/>
                  <a:pt x="352615" y="1978713"/>
                </a:cubicBezTo>
                <a:cubicBezTo>
                  <a:pt x="352234" y="1968711"/>
                  <a:pt x="351663" y="1959186"/>
                  <a:pt x="351282" y="1949661"/>
                </a:cubicBezTo>
                <a:close/>
                <a:moveTo>
                  <a:pt x="243226" y="1901724"/>
                </a:moveTo>
                <a:cubicBezTo>
                  <a:pt x="241625" y="1899875"/>
                  <a:pt x="239911" y="1900798"/>
                  <a:pt x="238030" y="1905751"/>
                </a:cubicBezTo>
                <a:lnTo>
                  <a:pt x="236208" y="1905614"/>
                </a:lnTo>
                <a:lnTo>
                  <a:pt x="236256" y="1906275"/>
                </a:lnTo>
                <a:cubicBezTo>
                  <a:pt x="236839" y="1907942"/>
                  <a:pt x="237649" y="1907942"/>
                  <a:pt x="238316" y="1906037"/>
                </a:cubicBezTo>
                <a:lnTo>
                  <a:pt x="243384" y="1902162"/>
                </a:lnTo>
                <a:close/>
                <a:moveTo>
                  <a:pt x="346798" y="1882162"/>
                </a:moveTo>
                <a:lnTo>
                  <a:pt x="342876" y="1891166"/>
                </a:lnTo>
                <a:lnTo>
                  <a:pt x="341255" y="1891390"/>
                </a:lnTo>
                <a:lnTo>
                  <a:pt x="341266" y="1891536"/>
                </a:lnTo>
                <a:cubicBezTo>
                  <a:pt x="341691" y="1892937"/>
                  <a:pt x="342269" y="1892588"/>
                  <a:pt x="342923" y="1891404"/>
                </a:cubicBezTo>
                <a:lnTo>
                  <a:pt x="346794" y="1882463"/>
                </a:lnTo>
                <a:close/>
                <a:moveTo>
                  <a:pt x="270805" y="1843620"/>
                </a:moveTo>
                <a:lnTo>
                  <a:pt x="270796" y="1843743"/>
                </a:lnTo>
                <a:lnTo>
                  <a:pt x="270859" y="1845175"/>
                </a:lnTo>
                <a:close/>
                <a:moveTo>
                  <a:pt x="276419" y="1843385"/>
                </a:moveTo>
                <a:lnTo>
                  <a:pt x="272677" y="1856352"/>
                </a:lnTo>
                <a:lnTo>
                  <a:pt x="271338" y="1856055"/>
                </a:lnTo>
                <a:lnTo>
                  <a:pt x="271357" y="1856494"/>
                </a:lnTo>
                <a:cubicBezTo>
                  <a:pt x="271710" y="1858356"/>
                  <a:pt x="272207" y="1858145"/>
                  <a:pt x="272784" y="1856805"/>
                </a:cubicBezTo>
                <a:lnTo>
                  <a:pt x="276374" y="1843960"/>
                </a:lnTo>
                <a:close/>
                <a:moveTo>
                  <a:pt x="3753608" y="1839116"/>
                </a:moveTo>
                <a:lnTo>
                  <a:pt x="3752684" y="1839529"/>
                </a:lnTo>
                <a:cubicBezTo>
                  <a:pt x="3752232" y="1840172"/>
                  <a:pt x="3751845" y="1841499"/>
                  <a:pt x="3751595" y="1844220"/>
                </a:cubicBezTo>
                <a:lnTo>
                  <a:pt x="3751487" y="1849463"/>
                </a:lnTo>
                <a:lnTo>
                  <a:pt x="3751659" y="1844219"/>
                </a:lnTo>
                <a:cubicBezTo>
                  <a:pt x="3751927" y="1841499"/>
                  <a:pt x="3752302" y="1840171"/>
                  <a:pt x="3752731" y="1839528"/>
                </a:cubicBezTo>
                <a:close/>
                <a:moveTo>
                  <a:pt x="3763004" y="1804159"/>
                </a:moveTo>
                <a:lnTo>
                  <a:pt x="3762793" y="1805427"/>
                </a:lnTo>
                <a:lnTo>
                  <a:pt x="3765102" y="1838029"/>
                </a:lnTo>
                <a:cubicBezTo>
                  <a:pt x="3765286" y="1842993"/>
                  <a:pt x="3765319" y="1847232"/>
                  <a:pt x="3765151" y="1850408"/>
                </a:cubicBezTo>
                <a:lnTo>
                  <a:pt x="3764564" y="1853456"/>
                </a:lnTo>
                <a:lnTo>
                  <a:pt x="3764626" y="1854408"/>
                </a:lnTo>
                <a:lnTo>
                  <a:pt x="3765437" y="1850151"/>
                </a:lnTo>
                <a:cubicBezTo>
                  <a:pt x="3765605" y="1846938"/>
                  <a:pt x="3765572" y="1842654"/>
                  <a:pt x="3765388" y="1837660"/>
                </a:cubicBezTo>
                <a:close/>
                <a:moveTo>
                  <a:pt x="219077" y="1790901"/>
                </a:moveTo>
                <a:lnTo>
                  <a:pt x="219069" y="1791190"/>
                </a:lnTo>
                <a:cubicBezTo>
                  <a:pt x="219141" y="1794189"/>
                  <a:pt x="219409" y="1795975"/>
                  <a:pt x="219933" y="1796118"/>
                </a:cubicBezTo>
                <a:cubicBezTo>
                  <a:pt x="223838" y="1797261"/>
                  <a:pt x="224410" y="1816883"/>
                  <a:pt x="222981" y="1843743"/>
                </a:cubicBezTo>
                <a:cubicBezTo>
                  <a:pt x="222314" y="1857364"/>
                  <a:pt x="221076" y="1872985"/>
                  <a:pt x="219742" y="1889082"/>
                </a:cubicBezTo>
                <a:cubicBezTo>
                  <a:pt x="218409" y="1905179"/>
                  <a:pt x="218218" y="1921943"/>
                  <a:pt x="217456" y="1938136"/>
                </a:cubicBezTo>
                <a:cubicBezTo>
                  <a:pt x="216694" y="1954328"/>
                  <a:pt x="216123" y="1966711"/>
                  <a:pt x="215456" y="1980141"/>
                </a:cubicBezTo>
                <a:cubicBezTo>
                  <a:pt x="214789" y="1993571"/>
                  <a:pt x="215456" y="2006621"/>
                  <a:pt x="216028" y="2019289"/>
                </a:cubicBezTo>
                <a:cubicBezTo>
                  <a:pt x="216599" y="2031957"/>
                  <a:pt x="216885" y="2044339"/>
                  <a:pt x="217552" y="2056722"/>
                </a:cubicBezTo>
                <a:cubicBezTo>
                  <a:pt x="217552" y="2062818"/>
                  <a:pt x="218218" y="2069009"/>
                  <a:pt x="218599" y="2075201"/>
                </a:cubicBezTo>
                <a:cubicBezTo>
                  <a:pt x="218980" y="2081392"/>
                  <a:pt x="220028" y="2087583"/>
                  <a:pt x="220790" y="2093774"/>
                </a:cubicBezTo>
                <a:cubicBezTo>
                  <a:pt x="222576" y="2107562"/>
                  <a:pt x="224844" y="2132815"/>
                  <a:pt x="225063" y="2142249"/>
                </a:cubicBezTo>
                <a:lnTo>
                  <a:pt x="224618" y="2144764"/>
                </a:lnTo>
                <a:lnTo>
                  <a:pt x="224790" y="2145114"/>
                </a:lnTo>
                <a:cubicBezTo>
                  <a:pt x="226695" y="2150829"/>
                  <a:pt x="223457" y="2111872"/>
                  <a:pt x="221075" y="2093489"/>
                </a:cubicBezTo>
                <a:cubicBezTo>
                  <a:pt x="220313" y="2087297"/>
                  <a:pt x="219456" y="2081106"/>
                  <a:pt x="218885" y="2074915"/>
                </a:cubicBezTo>
                <a:cubicBezTo>
                  <a:pt x="218313" y="2068723"/>
                  <a:pt x="218218" y="2062532"/>
                  <a:pt x="217837" y="2056436"/>
                </a:cubicBezTo>
                <a:cubicBezTo>
                  <a:pt x="217170" y="2044054"/>
                  <a:pt x="216694" y="2031671"/>
                  <a:pt x="216313" y="2019003"/>
                </a:cubicBezTo>
                <a:cubicBezTo>
                  <a:pt x="215932" y="2006335"/>
                  <a:pt x="215551" y="1993381"/>
                  <a:pt x="215741" y="1979855"/>
                </a:cubicBezTo>
                <a:cubicBezTo>
                  <a:pt x="215932" y="1966330"/>
                  <a:pt x="217075" y="1952614"/>
                  <a:pt x="217742" y="1937850"/>
                </a:cubicBezTo>
                <a:cubicBezTo>
                  <a:pt x="218408" y="1923086"/>
                  <a:pt x="219266" y="1904894"/>
                  <a:pt x="220028" y="1888796"/>
                </a:cubicBezTo>
                <a:cubicBezTo>
                  <a:pt x="220790" y="1872699"/>
                  <a:pt x="222599" y="1857078"/>
                  <a:pt x="223266" y="1843457"/>
                </a:cubicBezTo>
                <a:cubicBezTo>
                  <a:pt x="224695" y="1816216"/>
                  <a:pt x="224123" y="1796594"/>
                  <a:pt x="220218" y="1795832"/>
                </a:cubicBezTo>
                <a:close/>
                <a:moveTo>
                  <a:pt x="378837" y="1788316"/>
                </a:moveTo>
                <a:lnTo>
                  <a:pt x="378809" y="1790118"/>
                </a:lnTo>
                <a:cubicBezTo>
                  <a:pt x="378809" y="1799071"/>
                  <a:pt x="377190" y="1809168"/>
                  <a:pt x="376523" y="1819264"/>
                </a:cubicBezTo>
                <a:cubicBezTo>
                  <a:pt x="375856" y="1829361"/>
                  <a:pt x="374809" y="1840696"/>
                  <a:pt x="373761" y="1851744"/>
                </a:cubicBezTo>
                <a:lnTo>
                  <a:pt x="369856" y="1917276"/>
                </a:lnTo>
                <a:lnTo>
                  <a:pt x="369878" y="1917276"/>
                </a:lnTo>
                <a:lnTo>
                  <a:pt x="373762" y="1852125"/>
                </a:lnTo>
                <a:cubicBezTo>
                  <a:pt x="374809" y="1841076"/>
                  <a:pt x="375762" y="1830123"/>
                  <a:pt x="376524" y="1819645"/>
                </a:cubicBezTo>
                <a:cubicBezTo>
                  <a:pt x="377286" y="1809167"/>
                  <a:pt x="378619" y="1799452"/>
                  <a:pt x="378810" y="1790498"/>
                </a:cubicBezTo>
                <a:close/>
                <a:moveTo>
                  <a:pt x="325194" y="1756536"/>
                </a:moveTo>
                <a:lnTo>
                  <a:pt x="326994" y="1766210"/>
                </a:lnTo>
                <a:cubicBezTo>
                  <a:pt x="329184" y="1776021"/>
                  <a:pt x="329684" y="1803881"/>
                  <a:pt x="332018" y="1816776"/>
                </a:cubicBezTo>
                <a:lnTo>
                  <a:pt x="332206" y="1817333"/>
                </a:lnTo>
                <a:lnTo>
                  <a:pt x="329642" y="1790908"/>
                </a:lnTo>
                <a:cubicBezTo>
                  <a:pt x="328952" y="1781105"/>
                  <a:pt x="328279" y="1771687"/>
                  <a:pt x="327184" y="1766782"/>
                </a:cubicBezTo>
                <a:cubicBezTo>
                  <a:pt x="326469" y="1764067"/>
                  <a:pt x="326017" y="1758804"/>
                  <a:pt x="325255" y="1756554"/>
                </a:cubicBezTo>
                <a:close/>
                <a:moveTo>
                  <a:pt x="169307" y="1754638"/>
                </a:moveTo>
                <a:lnTo>
                  <a:pt x="169259" y="1754970"/>
                </a:lnTo>
                <a:lnTo>
                  <a:pt x="163735" y="1793070"/>
                </a:lnTo>
                <a:lnTo>
                  <a:pt x="160020" y="1831170"/>
                </a:lnTo>
                <a:lnTo>
                  <a:pt x="159798" y="1831668"/>
                </a:lnTo>
                <a:lnTo>
                  <a:pt x="158782" y="1883844"/>
                </a:lnTo>
                <a:cubicBezTo>
                  <a:pt x="158401" y="1901751"/>
                  <a:pt x="159544" y="1920325"/>
                  <a:pt x="159925" y="1939279"/>
                </a:cubicBezTo>
                <a:cubicBezTo>
                  <a:pt x="159925" y="1956234"/>
                  <a:pt x="159925" y="1970998"/>
                  <a:pt x="159925" y="1983475"/>
                </a:cubicBezTo>
                <a:cubicBezTo>
                  <a:pt x="159925" y="1995953"/>
                  <a:pt x="160592" y="2006526"/>
                  <a:pt x="160496" y="2015003"/>
                </a:cubicBezTo>
                <a:cubicBezTo>
                  <a:pt x="160496" y="2031862"/>
                  <a:pt x="158687" y="2040721"/>
                  <a:pt x="155924" y="2042626"/>
                </a:cubicBezTo>
                <a:cubicBezTo>
                  <a:pt x="153162" y="2044531"/>
                  <a:pt x="149828" y="2041959"/>
                  <a:pt x="147066" y="2049769"/>
                </a:cubicBezTo>
                <a:cubicBezTo>
                  <a:pt x="144304" y="2057580"/>
                  <a:pt x="140303" y="2065962"/>
                  <a:pt x="148971" y="2126922"/>
                </a:cubicBezTo>
                <a:cubicBezTo>
                  <a:pt x="154115" y="2172070"/>
                  <a:pt x="161830" y="2219600"/>
                  <a:pt x="166021" y="2261796"/>
                </a:cubicBezTo>
                <a:cubicBezTo>
                  <a:pt x="171345" y="2294990"/>
                  <a:pt x="174527" y="2328490"/>
                  <a:pt x="175546" y="2362094"/>
                </a:cubicBezTo>
                <a:cubicBezTo>
                  <a:pt x="176117" y="2377429"/>
                  <a:pt x="170879" y="2369714"/>
                  <a:pt x="180213" y="2419244"/>
                </a:cubicBezTo>
                <a:cubicBezTo>
                  <a:pt x="182023" y="2429007"/>
                  <a:pt x="182356" y="2436008"/>
                  <a:pt x="181725" y="2439544"/>
                </a:cubicBezTo>
                <a:lnTo>
                  <a:pt x="177538" y="2439066"/>
                </a:lnTo>
                <a:lnTo>
                  <a:pt x="178213" y="2441056"/>
                </a:lnTo>
                <a:cubicBezTo>
                  <a:pt x="182309" y="2449247"/>
                  <a:pt x="184595" y="2441056"/>
                  <a:pt x="180976" y="2421244"/>
                </a:cubicBezTo>
                <a:cubicBezTo>
                  <a:pt x="171451" y="2371428"/>
                  <a:pt x="176880" y="2379143"/>
                  <a:pt x="176308" y="2364094"/>
                </a:cubicBezTo>
                <a:cubicBezTo>
                  <a:pt x="175289" y="2330490"/>
                  <a:pt x="172108" y="2296990"/>
                  <a:pt x="166783" y="2263796"/>
                </a:cubicBezTo>
                <a:cubicBezTo>
                  <a:pt x="162592" y="2221600"/>
                  <a:pt x="154877" y="2174070"/>
                  <a:pt x="149734" y="2128922"/>
                </a:cubicBezTo>
                <a:cubicBezTo>
                  <a:pt x="141066" y="2067962"/>
                  <a:pt x="145352" y="2059675"/>
                  <a:pt x="147829" y="2051769"/>
                </a:cubicBezTo>
                <a:cubicBezTo>
                  <a:pt x="150305" y="2043863"/>
                  <a:pt x="153734" y="2046721"/>
                  <a:pt x="156687" y="2044625"/>
                </a:cubicBezTo>
                <a:cubicBezTo>
                  <a:pt x="159640" y="2042530"/>
                  <a:pt x="160973" y="2033862"/>
                  <a:pt x="161259" y="2017003"/>
                </a:cubicBezTo>
                <a:cubicBezTo>
                  <a:pt x="161259" y="2008526"/>
                  <a:pt x="161259" y="1997953"/>
                  <a:pt x="160687" y="1985475"/>
                </a:cubicBezTo>
                <a:cubicBezTo>
                  <a:pt x="160116" y="1972997"/>
                  <a:pt x="160687" y="1958234"/>
                  <a:pt x="160687" y="1941279"/>
                </a:cubicBezTo>
                <a:cubicBezTo>
                  <a:pt x="160687" y="1922229"/>
                  <a:pt x="159925" y="1904036"/>
                  <a:pt x="159544" y="1885844"/>
                </a:cubicBezTo>
                <a:cubicBezTo>
                  <a:pt x="159163" y="1867651"/>
                  <a:pt x="160211" y="1850125"/>
                  <a:pt x="160592" y="1832027"/>
                </a:cubicBezTo>
                <a:lnTo>
                  <a:pt x="164307" y="1793927"/>
                </a:lnTo>
                <a:lnTo>
                  <a:pt x="169735" y="1756491"/>
                </a:lnTo>
                <a:close/>
                <a:moveTo>
                  <a:pt x="290675" y="1740630"/>
                </a:moveTo>
                <a:lnTo>
                  <a:pt x="280988" y="1840790"/>
                </a:lnTo>
                <a:lnTo>
                  <a:pt x="280794" y="1840864"/>
                </a:lnTo>
                <a:lnTo>
                  <a:pt x="280225" y="1886225"/>
                </a:lnTo>
                <a:cubicBezTo>
                  <a:pt x="279654" y="1901656"/>
                  <a:pt x="280225" y="1917372"/>
                  <a:pt x="280225" y="1933850"/>
                </a:cubicBezTo>
                <a:cubicBezTo>
                  <a:pt x="280225" y="1950328"/>
                  <a:pt x="279654" y="1966616"/>
                  <a:pt x="278797" y="1983952"/>
                </a:cubicBezTo>
                <a:cubicBezTo>
                  <a:pt x="277939" y="2001287"/>
                  <a:pt x="278797" y="2019194"/>
                  <a:pt x="277654" y="2037958"/>
                </a:cubicBezTo>
                <a:lnTo>
                  <a:pt x="279733" y="2076439"/>
                </a:lnTo>
                <a:lnTo>
                  <a:pt x="280221" y="2076439"/>
                </a:lnTo>
                <a:lnTo>
                  <a:pt x="278130" y="2037767"/>
                </a:lnTo>
                <a:cubicBezTo>
                  <a:pt x="278892" y="2018717"/>
                  <a:pt x="279273" y="2000715"/>
                  <a:pt x="279273" y="1983761"/>
                </a:cubicBezTo>
                <a:cubicBezTo>
                  <a:pt x="280130" y="1966425"/>
                  <a:pt x="280607" y="1949852"/>
                  <a:pt x="280702" y="1933659"/>
                </a:cubicBezTo>
                <a:cubicBezTo>
                  <a:pt x="280797" y="1917467"/>
                  <a:pt x="280702" y="1901750"/>
                  <a:pt x="280702" y="1886034"/>
                </a:cubicBezTo>
                <a:cubicBezTo>
                  <a:pt x="280702" y="1870318"/>
                  <a:pt x="281273" y="1855459"/>
                  <a:pt x="281273" y="1840409"/>
                </a:cubicBezTo>
                <a:close/>
                <a:moveTo>
                  <a:pt x="315106" y="1731187"/>
                </a:moveTo>
                <a:lnTo>
                  <a:pt x="310502" y="1742009"/>
                </a:lnTo>
                <a:lnTo>
                  <a:pt x="310515" y="1742302"/>
                </a:lnTo>
                <a:close/>
                <a:moveTo>
                  <a:pt x="3753401" y="1730761"/>
                </a:moveTo>
                <a:lnTo>
                  <a:pt x="3752457" y="1734268"/>
                </a:lnTo>
                <a:cubicBezTo>
                  <a:pt x="3752296" y="1737961"/>
                  <a:pt x="3752538" y="1744018"/>
                  <a:pt x="3752819" y="1750258"/>
                </a:cubicBezTo>
                <a:lnTo>
                  <a:pt x="3753194" y="1760877"/>
                </a:lnTo>
                <a:lnTo>
                  <a:pt x="3753638" y="1763238"/>
                </a:lnTo>
                <a:lnTo>
                  <a:pt x="3752802" y="1743767"/>
                </a:lnTo>
                <a:cubicBezTo>
                  <a:pt x="3752635" y="1739832"/>
                  <a:pt x="3752552" y="1736310"/>
                  <a:pt x="3752677" y="1733862"/>
                </a:cubicBezTo>
                <a:lnTo>
                  <a:pt x="3753483" y="1731379"/>
                </a:lnTo>
                <a:close/>
                <a:moveTo>
                  <a:pt x="294106" y="1730027"/>
                </a:moveTo>
                <a:lnTo>
                  <a:pt x="292967" y="1733381"/>
                </a:lnTo>
                <a:lnTo>
                  <a:pt x="292992" y="1733383"/>
                </a:lnTo>
                <a:close/>
                <a:moveTo>
                  <a:pt x="283784" y="1729753"/>
                </a:moveTo>
                <a:lnTo>
                  <a:pt x="283750" y="1730301"/>
                </a:lnTo>
                <a:lnTo>
                  <a:pt x="287118" y="1732733"/>
                </a:lnTo>
                <a:lnTo>
                  <a:pt x="287179" y="1732396"/>
                </a:lnTo>
                <a:cubicBezTo>
                  <a:pt x="287655" y="1732301"/>
                  <a:pt x="288131" y="1732301"/>
                  <a:pt x="288608" y="1732396"/>
                </a:cubicBezTo>
                <a:lnTo>
                  <a:pt x="291069" y="1733330"/>
                </a:lnTo>
                <a:lnTo>
                  <a:pt x="291099" y="1733150"/>
                </a:lnTo>
                <a:lnTo>
                  <a:pt x="288608" y="1732205"/>
                </a:lnTo>
                <a:cubicBezTo>
                  <a:pt x="288132" y="1732110"/>
                  <a:pt x="287656" y="1732110"/>
                  <a:pt x="287179" y="1732205"/>
                </a:cubicBezTo>
                <a:close/>
                <a:moveTo>
                  <a:pt x="3741002" y="1728958"/>
                </a:moveTo>
                <a:lnTo>
                  <a:pt x="3740830" y="1729747"/>
                </a:lnTo>
                <a:lnTo>
                  <a:pt x="3742163" y="1732630"/>
                </a:lnTo>
                <a:cubicBezTo>
                  <a:pt x="3745597" y="1744004"/>
                  <a:pt x="3751291" y="1777005"/>
                  <a:pt x="3753177" y="1773798"/>
                </a:cubicBezTo>
                <a:lnTo>
                  <a:pt x="3753236" y="1773159"/>
                </a:lnTo>
                <a:lnTo>
                  <a:pt x="3752290" y="1771935"/>
                </a:lnTo>
                <a:cubicBezTo>
                  <a:pt x="3749146" y="1762972"/>
                  <a:pt x="3743313" y="1729368"/>
                  <a:pt x="3741002" y="1728958"/>
                </a:cubicBezTo>
                <a:close/>
                <a:moveTo>
                  <a:pt x="308479" y="1726776"/>
                </a:moveTo>
                <a:cubicBezTo>
                  <a:pt x="307467" y="1729801"/>
                  <a:pt x="306086" y="1736302"/>
                  <a:pt x="304610" y="1745446"/>
                </a:cubicBezTo>
                <a:lnTo>
                  <a:pt x="296323" y="1800119"/>
                </a:lnTo>
                <a:lnTo>
                  <a:pt x="293311" y="1818298"/>
                </a:lnTo>
                <a:lnTo>
                  <a:pt x="293632" y="1818085"/>
                </a:lnTo>
                <a:cubicBezTo>
                  <a:pt x="294513" y="1814239"/>
                  <a:pt x="295465" y="1807596"/>
                  <a:pt x="296704" y="1799547"/>
                </a:cubicBezTo>
                <a:lnTo>
                  <a:pt x="304991" y="1744874"/>
                </a:lnTo>
                <a:lnTo>
                  <a:pt x="308572" y="1726899"/>
                </a:lnTo>
                <a:close/>
                <a:moveTo>
                  <a:pt x="300514" y="1709536"/>
                </a:moveTo>
                <a:lnTo>
                  <a:pt x="295522" y="1725730"/>
                </a:lnTo>
                <a:lnTo>
                  <a:pt x="300451" y="1710350"/>
                </a:lnTo>
                <a:close/>
                <a:moveTo>
                  <a:pt x="224296" y="1708217"/>
                </a:moveTo>
                <a:lnTo>
                  <a:pt x="224124" y="1709345"/>
                </a:lnTo>
                <a:lnTo>
                  <a:pt x="222161" y="1742441"/>
                </a:lnTo>
                <a:lnTo>
                  <a:pt x="226284" y="1746752"/>
                </a:lnTo>
                <a:lnTo>
                  <a:pt x="229454" y="1741436"/>
                </a:lnTo>
                <a:lnTo>
                  <a:pt x="226408" y="1746484"/>
                </a:lnTo>
                <a:cubicBezTo>
                  <a:pt x="224737" y="1747636"/>
                  <a:pt x="223338" y="1746398"/>
                  <a:pt x="222314" y="1741635"/>
                </a:cubicBezTo>
                <a:close/>
                <a:moveTo>
                  <a:pt x="262319" y="1683342"/>
                </a:moveTo>
                <a:lnTo>
                  <a:pt x="261994" y="1683497"/>
                </a:lnTo>
                <a:lnTo>
                  <a:pt x="258890" y="1719061"/>
                </a:lnTo>
                <a:cubicBezTo>
                  <a:pt x="256223" y="1742969"/>
                  <a:pt x="252889" y="1768115"/>
                  <a:pt x="250603" y="1790784"/>
                </a:cubicBezTo>
                <a:cubicBezTo>
                  <a:pt x="249602" y="1799738"/>
                  <a:pt x="249602" y="1807644"/>
                  <a:pt x="250055" y="1810680"/>
                </a:cubicBezTo>
                <a:lnTo>
                  <a:pt x="250415" y="1810841"/>
                </a:lnTo>
                <a:lnTo>
                  <a:pt x="250889" y="1791070"/>
                </a:lnTo>
                <a:cubicBezTo>
                  <a:pt x="253175" y="1768400"/>
                  <a:pt x="256508" y="1743445"/>
                  <a:pt x="259175" y="1719347"/>
                </a:cubicBezTo>
                <a:cubicBezTo>
                  <a:pt x="261166" y="1707450"/>
                  <a:pt x="262214" y="1695410"/>
                  <a:pt x="262319" y="1683342"/>
                </a:cubicBezTo>
                <a:close/>
                <a:moveTo>
                  <a:pt x="429799" y="1676215"/>
                </a:moveTo>
                <a:lnTo>
                  <a:pt x="425717" y="1690154"/>
                </a:lnTo>
                <a:cubicBezTo>
                  <a:pt x="423231" y="1699374"/>
                  <a:pt x="420529" y="1710107"/>
                  <a:pt x="417576" y="1722585"/>
                </a:cubicBezTo>
                <a:cubicBezTo>
                  <a:pt x="414347" y="1735872"/>
                  <a:pt x="412023" y="1749369"/>
                  <a:pt x="410623" y="1762971"/>
                </a:cubicBezTo>
                <a:lnTo>
                  <a:pt x="410623" y="1767638"/>
                </a:lnTo>
                <a:lnTo>
                  <a:pt x="410814" y="1766840"/>
                </a:lnTo>
                <a:lnTo>
                  <a:pt x="410814" y="1762971"/>
                </a:lnTo>
                <a:cubicBezTo>
                  <a:pt x="412214" y="1749369"/>
                  <a:pt x="414538" y="1735873"/>
                  <a:pt x="417767" y="1722585"/>
                </a:cubicBezTo>
                <a:cubicBezTo>
                  <a:pt x="420720" y="1710107"/>
                  <a:pt x="423387" y="1699350"/>
                  <a:pt x="425827" y="1690100"/>
                </a:cubicBezTo>
                <a:close/>
                <a:moveTo>
                  <a:pt x="67437" y="1663815"/>
                </a:moveTo>
                <a:cubicBezTo>
                  <a:pt x="66485" y="1662101"/>
                  <a:pt x="63723" y="1671245"/>
                  <a:pt x="60865" y="1684580"/>
                </a:cubicBezTo>
                <a:cubicBezTo>
                  <a:pt x="57150" y="1704725"/>
                  <a:pt x="52900" y="1735533"/>
                  <a:pt x="49440" y="1751164"/>
                </a:cubicBezTo>
                <a:lnTo>
                  <a:pt x="47930" y="1755774"/>
                </a:lnTo>
                <a:lnTo>
                  <a:pt x="47475" y="1758360"/>
                </a:lnTo>
                <a:lnTo>
                  <a:pt x="49902" y="1751039"/>
                </a:lnTo>
                <a:cubicBezTo>
                  <a:pt x="53340" y="1735515"/>
                  <a:pt x="57555" y="1704654"/>
                  <a:pt x="61341" y="1684294"/>
                </a:cubicBezTo>
                <a:cubicBezTo>
                  <a:pt x="62770" y="1677627"/>
                  <a:pt x="64175" y="1672007"/>
                  <a:pt x="65342" y="1668268"/>
                </a:cubicBezTo>
                <a:lnTo>
                  <a:pt x="67358" y="1664553"/>
                </a:lnTo>
                <a:close/>
                <a:moveTo>
                  <a:pt x="311870" y="1641845"/>
                </a:moveTo>
                <a:lnTo>
                  <a:pt x="307889" y="1644155"/>
                </a:lnTo>
                <a:lnTo>
                  <a:pt x="307855" y="1644312"/>
                </a:lnTo>
                <a:lnTo>
                  <a:pt x="311789" y="1642028"/>
                </a:lnTo>
                <a:close/>
                <a:moveTo>
                  <a:pt x="450294" y="1637146"/>
                </a:moveTo>
                <a:cubicBezTo>
                  <a:pt x="448342" y="1636432"/>
                  <a:pt x="446056" y="1637384"/>
                  <a:pt x="443103" y="1641813"/>
                </a:cubicBezTo>
                <a:lnTo>
                  <a:pt x="440313" y="1647219"/>
                </a:lnTo>
                <a:lnTo>
                  <a:pt x="443294" y="1641813"/>
                </a:lnTo>
                <a:lnTo>
                  <a:pt x="450584" y="1637444"/>
                </a:lnTo>
                <a:close/>
                <a:moveTo>
                  <a:pt x="394314" y="1636147"/>
                </a:moveTo>
                <a:cubicBezTo>
                  <a:pt x="393393" y="1635166"/>
                  <a:pt x="392169" y="1635828"/>
                  <a:pt x="390709" y="1638054"/>
                </a:cubicBezTo>
                <a:lnTo>
                  <a:pt x="390675" y="1638132"/>
                </a:lnTo>
                <a:lnTo>
                  <a:pt x="393907" y="1636433"/>
                </a:lnTo>
                <a:cubicBezTo>
                  <a:pt x="395764" y="1638396"/>
                  <a:pt x="396407" y="1646933"/>
                  <a:pt x="395288" y="1662673"/>
                </a:cubicBezTo>
                <a:cubicBezTo>
                  <a:pt x="395288" y="1665626"/>
                  <a:pt x="395288" y="1668959"/>
                  <a:pt x="394812" y="1672198"/>
                </a:cubicBezTo>
                <a:cubicBezTo>
                  <a:pt x="394812" y="1706298"/>
                  <a:pt x="392145" y="1728300"/>
                  <a:pt x="389764" y="1758590"/>
                </a:cubicBezTo>
                <a:cubicBezTo>
                  <a:pt x="388144" y="1773639"/>
                  <a:pt x="385858" y="1790689"/>
                  <a:pt x="382525" y="1812215"/>
                </a:cubicBezTo>
                <a:cubicBezTo>
                  <a:pt x="379191" y="1833742"/>
                  <a:pt x="377095" y="1859840"/>
                  <a:pt x="373000" y="1892988"/>
                </a:cubicBezTo>
                <a:lnTo>
                  <a:pt x="371593" y="1917276"/>
                </a:lnTo>
                <a:lnTo>
                  <a:pt x="371956" y="1917276"/>
                </a:lnTo>
                <a:lnTo>
                  <a:pt x="373380" y="1892702"/>
                </a:lnTo>
                <a:cubicBezTo>
                  <a:pt x="377190" y="1859364"/>
                  <a:pt x="380238" y="1833265"/>
                  <a:pt x="382905" y="1811929"/>
                </a:cubicBezTo>
                <a:cubicBezTo>
                  <a:pt x="385572" y="1790594"/>
                  <a:pt x="388525" y="1773353"/>
                  <a:pt x="390144" y="1758304"/>
                </a:cubicBezTo>
                <a:cubicBezTo>
                  <a:pt x="392525" y="1728014"/>
                  <a:pt x="394811" y="1706011"/>
                  <a:pt x="395192" y="1671912"/>
                </a:cubicBezTo>
                <a:cubicBezTo>
                  <a:pt x="395192" y="1669054"/>
                  <a:pt x="395192" y="1665721"/>
                  <a:pt x="395669" y="1662387"/>
                </a:cubicBezTo>
                <a:cubicBezTo>
                  <a:pt x="396788" y="1646647"/>
                  <a:pt x="396157" y="1638110"/>
                  <a:pt x="394314" y="1636147"/>
                </a:cubicBezTo>
                <a:close/>
                <a:moveTo>
                  <a:pt x="108109" y="1617810"/>
                </a:moveTo>
                <a:cubicBezTo>
                  <a:pt x="101346" y="1642851"/>
                  <a:pt x="96222" y="1668302"/>
                  <a:pt x="92774" y="1694010"/>
                </a:cubicBezTo>
                <a:cubicBezTo>
                  <a:pt x="89725" y="1718109"/>
                  <a:pt x="86582" y="1742492"/>
                  <a:pt x="83249" y="1766686"/>
                </a:cubicBezTo>
                <a:cubicBezTo>
                  <a:pt x="82487" y="1772687"/>
                  <a:pt x="81820" y="1778688"/>
                  <a:pt x="81058" y="1784688"/>
                </a:cubicBezTo>
                <a:lnTo>
                  <a:pt x="79915" y="1802691"/>
                </a:lnTo>
                <a:cubicBezTo>
                  <a:pt x="79248" y="1814502"/>
                  <a:pt x="78677" y="1826313"/>
                  <a:pt x="78391" y="1837743"/>
                </a:cubicBezTo>
                <a:cubicBezTo>
                  <a:pt x="78267" y="1852973"/>
                  <a:pt x="77162" y="1868185"/>
                  <a:pt x="75057" y="1883272"/>
                </a:cubicBezTo>
                <a:lnTo>
                  <a:pt x="74220" y="1889617"/>
                </a:lnTo>
                <a:lnTo>
                  <a:pt x="75248" y="1883177"/>
                </a:lnTo>
                <a:cubicBezTo>
                  <a:pt x="77353" y="1868089"/>
                  <a:pt x="78458" y="1852878"/>
                  <a:pt x="78582" y="1837648"/>
                </a:cubicBezTo>
                <a:cubicBezTo>
                  <a:pt x="78582" y="1826218"/>
                  <a:pt x="79439" y="1814407"/>
                  <a:pt x="80106" y="1802596"/>
                </a:cubicBezTo>
                <a:lnTo>
                  <a:pt x="81249" y="1784593"/>
                </a:lnTo>
                <a:cubicBezTo>
                  <a:pt x="82011" y="1778593"/>
                  <a:pt x="82678" y="1772592"/>
                  <a:pt x="83440" y="1766591"/>
                </a:cubicBezTo>
                <a:cubicBezTo>
                  <a:pt x="86488" y="1742398"/>
                  <a:pt x="89631" y="1718014"/>
                  <a:pt x="92965" y="1693915"/>
                </a:cubicBezTo>
                <a:lnTo>
                  <a:pt x="108275" y="1617840"/>
                </a:lnTo>
                <a:close/>
                <a:moveTo>
                  <a:pt x="237965" y="1608743"/>
                </a:moveTo>
                <a:lnTo>
                  <a:pt x="237649" y="1611714"/>
                </a:lnTo>
                <a:cubicBezTo>
                  <a:pt x="236792" y="1618144"/>
                  <a:pt x="235887" y="1626287"/>
                  <a:pt x="234780" y="1635574"/>
                </a:cubicBezTo>
                <a:lnTo>
                  <a:pt x="230878" y="1664924"/>
                </a:lnTo>
                <a:lnTo>
                  <a:pt x="230887" y="1664864"/>
                </a:lnTo>
                <a:cubicBezTo>
                  <a:pt x="234220" y="1642861"/>
                  <a:pt x="236125" y="1623144"/>
                  <a:pt x="237840" y="1610286"/>
                </a:cubicBezTo>
                <a:close/>
                <a:moveTo>
                  <a:pt x="378570" y="1600990"/>
                </a:moveTo>
                <a:lnTo>
                  <a:pt x="378047" y="1603714"/>
                </a:lnTo>
                <a:cubicBezTo>
                  <a:pt x="374999" y="1619334"/>
                  <a:pt x="369665" y="1640956"/>
                  <a:pt x="365665" y="1669722"/>
                </a:cubicBezTo>
                <a:cubicBezTo>
                  <a:pt x="362712" y="1688772"/>
                  <a:pt x="358997" y="1706679"/>
                  <a:pt x="355568" y="1724681"/>
                </a:cubicBezTo>
                <a:cubicBezTo>
                  <a:pt x="352139" y="1742683"/>
                  <a:pt x="350711" y="1760495"/>
                  <a:pt x="349663" y="1777449"/>
                </a:cubicBezTo>
                <a:lnTo>
                  <a:pt x="349448" y="1777118"/>
                </a:lnTo>
                <a:lnTo>
                  <a:pt x="344234" y="1828503"/>
                </a:lnTo>
                <a:lnTo>
                  <a:pt x="340138" y="1881177"/>
                </a:lnTo>
                <a:cubicBezTo>
                  <a:pt x="339376" y="1885844"/>
                  <a:pt x="338614" y="1890702"/>
                  <a:pt x="338043" y="1896036"/>
                </a:cubicBezTo>
                <a:cubicBezTo>
                  <a:pt x="337471" y="1901370"/>
                  <a:pt x="337376" y="1906418"/>
                  <a:pt x="337186" y="1911561"/>
                </a:cubicBezTo>
                <a:cubicBezTo>
                  <a:pt x="336652" y="1921267"/>
                  <a:pt x="336652" y="1931002"/>
                  <a:pt x="337186" y="1940708"/>
                </a:cubicBezTo>
                <a:cubicBezTo>
                  <a:pt x="337900" y="1950233"/>
                  <a:pt x="338924" y="1954114"/>
                  <a:pt x="340067" y="1954007"/>
                </a:cubicBezTo>
                <a:lnTo>
                  <a:pt x="340215" y="1953567"/>
                </a:lnTo>
                <a:lnTo>
                  <a:pt x="338846" y="1950970"/>
                </a:lnTo>
                <a:cubicBezTo>
                  <a:pt x="338358" y="1948822"/>
                  <a:pt x="337923" y="1945471"/>
                  <a:pt x="337566" y="1940708"/>
                </a:cubicBezTo>
                <a:cubicBezTo>
                  <a:pt x="337023" y="1931002"/>
                  <a:pt x="337023" y="1921267"/>
                  <a:pt x="337566" y="1911561"/>
                </a:cubicBezTo>
                <a:cubicBezTo>
                  <a:pt x="337566" y="1906418"/>
                  <a:pt x="337566" y="1901084"/>
                  <a:pt x="338423" y="1896035"/>
                </a:cubicBezTo>
                <a:lnTo>
                  <a:pt x="340286" y="1882826"/>
                </a:lnTo>
                <a:lnTo>
                  <a:pt x="340138" y="1881271"/>
                </a:lnTo>
                <a:lnTo>
                  <a:pt x="344234" y="1828598"/>
                </a:lnTo>
                <a:cubicBezTo>
                  <a:pt x="345115" y="1829860"/>
                  <a:pt x="345889" y="1830033"/>
                  <a:pt x="346664" y="1828760"/>
                </a:cubicBezTo>
                <a:lnTo>
                  <a:pt x="346749" y="1828462"/>
                </a:lnTo>
                <a:lnTo>
                  <a:pt x="344520" y="1828313"/>
                </a:lnTo>
                <a:cubicBezTo>
                  <a:pt x="345091" y="1811263"/>
                  <a:pt x="347758" y="1794118"/>
                  <a:pt x="349759" y="1777068"/>
                </a:cubicBezTo>
                <a:cubicBezTo>
                  <a:pt x="350806" y="1760114"/>
                  <a:pt x="352902" y="1742397"/>
                  <a:pt x="355664" y="1724300"/>
                </a:cubicBezTo>
                <a:cubicBezTo>
                  <a:pt x="358426" y="1706202"/>
                  <a:pt x="362808" y="1687914"/>
                  <a:pt x="365761" y="1669341"/>
                </a:cubicBezTo>
                <a:cubicBezTo>
                  <a:pt x="369761" y="1640766"/>
                  <a:pt x="375286" y="1619049"/>
                  <a:pt x="378143" y="1603332"/>
                </a:cubicBezTo>
                <a:close/>
                <a:moveTo>
                  <a:pt x="3682556" y="1598951"/>
                </a:moveTo>
                <a:cubicBezTo>
                  <a:pt x="3684938" y="1597046"/>
                  <a:pt x="3687985" y="1598094"/>
                  <a:pt x="3692081" y="1607428"/>
                </a:cubicBezTo>
                <a:cubicBezTo>
                  <a:pt x="3700511" y="1626097"/>
                  <a:pt x="3706711" y="1645699"/>
                  <a:pt x="3710560" y="1665816"/>
                </a:cubicBezTo>
                <a:cubicBezTo>
                  <a:pt x="3714084" y="1686581"/>
                  <a:pt x="3717513" y="1703916"/>
                  <a:pt x="3720847" y="1717632"/>
                </a:cubicBezTo>
                <a:cubicBezTo>
                  <a:pt x="3724180" y="1731348"/>
                  <a:pt x="3726085" y="1743159"/>
                  <a:pt x="3728753" y="1752398"/>
                </a:cubicBezTo>
                <a:cubicBezTo>
                  <a:pt x="3730857" y="1771896"/>
                  <a:pt x="3734039" y="1791261"/>
                  <a:pt x="3738278" y="1810406"/>
                </a:cubicBezTo>
                <a:cubicBezTo>
                  <a:pt x="3740659" y="1824312"/>
                  <a:pt x="3743230" y="1836409"/>
                  <a:pt x="3745326" y="1858031"/>
                </a:cubicBezTo>
                <a:cubicBezTo>
                  <a:pt x="3746755" y="1901465"/>
                  <a:pt x="3743802" y="1905084"/>
                  <a:pt x="3739516" y="1884701"/>
                </a:cubicBezTo>
                <a:cubicBezTo>
                  <a:pt x="3732563" y="1853840"/>
                  <a:pt x="3727609" y="1819645"/>
                  <a:pt x="3717322" y="1749160"/>
                </a:cubicBezTo>
                <a:cubicBezTo>
                  <a:pt x="3716370" y="1740873"/>
                  <a:pt x="3715227" y="1731634"/>
                  <a:pt x="3714179" y="1722109"/>
                </a:cubicBezTo>
                <a:lnTo>
                  <a:pt x="3709703" y="1694201"/>
                </a:lnTo>
                <a:cubicBezTo>
                  <a:pt x="3708188" y="1681142"/>
                  <a:pt x="3704987" y="1668331"/>
                  <a:pt x="3700178" y="1656101"/>
                </a:cubicBezTo>
                <a:cubicBezTo>
                  <a:pt x="3697034" y="1650767"/>
                  <a:pt x="3697701" y="1662292"/>
                  <a:pt x="3700178" y="1679628"/>
                </a:cubicBezTo>
                <a:cubicBezTo>
                  <a:pt x="3701321" y="1688390"/>
                  <a:pt x="3702654" y="1698678"/>
                  <a:pt x="3704083" y="1708203"/>
                </a:cubicBezTo>
                <a:cubicBezTo>
                  <a:pt x="3705512" y="1717728"/>
                  <a:pt x="3706940" y="1728586"/>
                  <a:pt x="3707416" y="1737635"/>
                </a:cubicBezTo>
                <a:cubicBezTo>
                  <a:pt x="3708464" y="1751255"/>
                  <a:pt x="3709893" y="1765448"/>
                  <a:pt x="3711512" y="1780021"/>
                </a:cubicBezTo>
                <a:cubicBezTo>
                  <a:pt x="3713131" y="1794594"/>
                  <a:pt x="3715513" y="1809263"/>
                  <a:pt x="3716370" y="1824598"/>
                </a:cubicBezTo>
                <a:cubicBezTo>
                  <a:pt x="3714179" y="1826884"/>
                  <a:pt x="3712179" y="1823074"/>
                  <a:pt x="3710369" y="1811358"/>
                </a:cubicBezTo>
                <a:cubicBezTo>
                  <a:pt x="3708559" y="1799642"/>
                  <a:pt x="3705512" y="1780021"/>
                  <a:pt x="3702940" y="1750589"/>
                </a:cubicBezTo>
                <a:cubicBezTo>
                  <a:pt x="3698368" y="1697344"/>
                  <a:pt x="3682461" y="1622478"/>
                  <a:pt x="3682556" y="1598951"/>
                </a:cubicBezTo>
                <a:close/>
                <a:moveTo>
                  <a:pt x="387117" y="1590010"/>
                </a:moveTo>
                <a:lnTo>
                  <a:pt x="386900" y="1590577"/>
                </a:lnTo>
                <a:lnTo>
                  <a:pt x="387858" y="1592378"/>
                </a:lnTo>
                <a:cubicBezTo>
                  <a:pt x="387858" y="1601903"/>
                  <a:pt x="388858" y="1604284"/>
                  <a:pt x="390430" y="1601903"/>
                </a:cubicBezTo>
                <a:lnTo>
                  <a:pt x="390483" y="1601734"/>
                </a:lnTo>
                <a:lnTo>
                  <a:pt x="389081" y="1601414"/>
                </a:lnTo>
                <a:cubicBezTo>
                  <a:pt x="388572" y="1599874"/>
                  <a:pt x="388239" y="1596856"/>
                  <a:pt x="388144" y="1592093"/>
                </a:cubicBezTo>
                <a:cubicBezTo>
                  <a:pt x="388144" y="1589712"/>
                  <a:pt x="387763" y="1589117"/>
                  <a:pt x="387117" y="1590010"/>
                </a:cubicBezTo>
                <a:close/>
                <a:moveTo>
                  <a:pt x="291921" y="1586795"/>
                </a:moveTo>
                <a:lnTo>
                  <a:pt x="291879" y="1587011"/>
                </a:lnTo>
                <a:lnTo>
                  <a:pt x="293560" y="1601523"/>
                </a:lnTo>
                <a:lnTo>
                  <a:pt x="293568" y="1601851"/>
                </a:lnTo>
                <a:lnTo>
                  <a:pt x="293561" y="1600950"/>
                </a:lnTo>
                <a:close/>
                <a:moveTo>
                  <a:pt x="91998" y="1572568"/>
                </a:moveTo>
                <a:lnTo>
                  <a:pt x="90190" y="1576639"/>
                </a:lnTo>
                <a:cubicBezTo>
                  <a:pt x="88589" y="1581318"/>
                  <a:pt x="86782" y="1587146"/>
                  <a:pt x="85304" y="1591763"/>
                </a:cubicBezTo>
                <a:lnTo>
                  <a:pt x="84441" y="1594090"/>
                </a:lnTo>
                <a:lnTo>
                  <a:pt x="84116" y="1595644"/>
                </a:lnTo>
                <a:lnTo>
                  <a:pt x="85600" y="1591767"/>
                </a:lnTo>
                <a:cubicBezTo>
                  <a:pt x="86725" y="1588281"/>
                  <a:pt x="88015" y="1584143"/>
                  <a:pt x="89252" y="1580335"/>
                </a:cubicBezTo>
                <a:close/>
                <a:moveTo>
                  <a:pt x="94166" y="1570977"/>
                </a:moveTo>
                <a:lnTo>
                  <a:pt x="93780" y="1575005"/>
                </a:lnTo>
                <a:lnTo>
                  <a:pt x="94207" y="1571305"/>
                </a:lnTo>
                <a:close/>
                <a:moveTo>
                  <a:pt x="93844" y="1568409"/>
                </a:moveTo>
                <a:lnTo>
                  <a:pt x="92847" y="1570655"/>
                </a:lnTo>
                <a:lnTo>
                  <a:pt x="93995" y="1569615"/>
                </a:lnTo>
                <a:close/>
                <a:moveTo>
                  <a:pt x="407154" y="1539915"/>
                </a:moveTo>
                <a:lnTo>
                  <a:pt x="405027" y="1548099"/>
                </a:lnTo>
                <a:lnTo>
                  <a:pt x="403180" y="1555760"/>
                </a:lnTo>
                <a:lnTo>
                  <a:pt x="404955" y="1548635"/>
                </a:lnTo>
                <a:close/>
                <a:moveTo>
                  <a:pt x="185874" y="1528233"/>
                </a:moveTo>
                <a:lnTo>
                  <a:pt x="185856" y="1528346"/>
                </a:lnTo>
                <a:lnTo>
                  <a:pt x="186195" y="1531406"/>
                </a:lnTo>
                <a:close/>
                <a:moveTo>
                  <a:pt x="325736" y="1523895"/>
                </a:moveTo>
                <a:cubicBezTo>
                  <a:pt x="325055" y="1522941"/>
                  <a:pt x="322482" y="1529466"/>
                  <a:pt x="319499" y="1538550"/>
                </a:cubicBezTo>
                <a:lnTo>
                  <a:pt x="317199" y="1546486"/>
                </a:lnTo>
                <a:lnTo>
                  <a:pt x="316434" y="1548825"/>
                </a:lnTo>
                <a:lnTo>
                  <a:pt x="314487" y="1555845"/>
                </a:lnTo>
                <a:lnTo>
                  <a:pt x="310801" y="1568565"/>
                </a:lnTo>
                <a:lnTo>
                  <a:pt x="305152" y="1587110"/>
                </a:lnTo>
                <a:lnTo>
                  <a:pt x="301894" y="1597475"/>
                </a:lnTo>
                <a:lnTo>
                  <a:pt x="297899" y="1607679"/>
                </a:lnTo>
                <a:lnTo>
                  <a:pt x="294687" y="1611985"/>
                </a:lnTo>
                <a:lnTo>
                  <a:pt x="293839" y="1612430"/>
                </a:lnTo>
                <a:lnTo>
                  <a:pt x="293856" y="1613099"/>
                </a:lnTo>
                <a:lnTo>
                  <a:pt x="294687" y="1611985"/>
                </a:lnTo>
                <a:lnTo>
                  <a:pt x="296609" y="1610975"/>
                </a:lnTo>
                <a:lnTo>
                  <a:pt x="297899" y="1607679"/>
                </a:lnTo>
                <a:lnTo>
                  <a:pt x="299259" y="1605856"/>
                </a:lnTo>
                <a:lnTo>
                  <a:pt x="301894" y="1597475"/>
                </a:lnTo>
                <a:lnTo>
                  <a:pt x="302348" y="1596316"/>
                </a:lnTo>
                <a:lnTo>
                  <a:pt x="305152" y="1587110"/>
                </a:lnTo>
                <a:lnTo>
                  <a:pt x="310801" y="1569138"/>
                </a:lnTo>
                <a:lnTo>
                  <a:pt x="314487" y="1555845"/>
                </a:lnTo>
                <a:lnTo>
                  <a:pt x="317199" y="1546486"/>
                </a:lnTo>
                <a:lnTo>
                  <a:pt x="322290" y="1530931"/>
                </a:lnTo>
                <a:lnTo>
                  <a:pt x="325672" y="1524429"/>
                </a:lnTo>
                <a:close/>
                <a:moveTo>
                  <a:pt x="214891" y="1522653"/>
                </a:moveTo>
                <a:lnTo>
                  <a:pt x="214824" y="1523172"/>
                </a:lnTo>
                <a:cubicBezTo>
                  <a:pt x="214729" y="1526569"/>
                  <a:pt x="215098" y="1528436"/>
                  <a:pt x="215551" y="1529930"/>
                </a:cubicBezTo>
                <a:lnTo>
                  <a:pt x="216721" y="1534247"/>
                </a:lnTo>
                <a:lnTo>
                  <a:pt x="216777" y="1533314"/>
                </a:lnTo>
                <a:cubicBezTo>
                  <a:pt x="216539" y="1531404"/>
                  <a:pt x="216003" y="1530282"/>
                  <a:pt x="215551" y="1528788"/>
                </a:cubicBezTo>
                <a:close/>
                <a:moveTo>
                  <a:pt x="113967" y="1478615"/>
                </a:moveTo>
                <a:lnTo>
                  <a:pt x="112897" y="1480035"/>
                </a:lnTo>
                <a:lnTo>
                  <a:pt x="111634" y="1492176"/>
                </a:lnTo>
                <a:lnTo>
                  <a:pt x="93286" y="1580150"/>
                </a:lnTo>
                <a:lnTo>
                  <a:pt x="93155" y="1581519"/>
                </a:lnTo>
                <a:cubicBezTo>
                  <a:pt x="83058" y="1634574"/>
                  <a:pt x="72962" y="1688009"/>
                  <a:pt x="67152" y="1742016"/>
                </a:cubicBezTo>
                <a:lnTo>
                  <a:pt x="62058" y="1782570"/>
                </a:lnTo>
                <a:lnTo>
                  <a:pt x="62484" y="1782687"/>
                </a:lnTo>
                <a:cubicBezTo>
                  <a:pt x="49054" y="1906512"/>
                  <a:pt x="52197" y="2038243"/>
                  <a:pt x="55531" y="2149019"/>
                </a:cubicBezTo>
                <a:cubicBezTo>
                  <a:pt x="53340" y="2129969"/>
                  <a:pt x="50864" y="2113205"/>
                  <a:pt x="48482" y="2096536"/>
                </a:cubicBezTo>
                <a:cubicBezTo>
                  <a:pt x="46101" y="2079868"/>
                  <a:pt x="44863" y="2063485"/>
                  <a:pt x="43148" y="2045387"/>
                </a:cubicBezTo>
                <a:cubicBezTo>
                  <a:pt x="41434" y="2027290"/>
                  <a:pt x="40577" y="2007287"/>
                  <a:pt x="40005" y="1984427"/>
                </a:cubicBezTo>
                <a:cubicBezTo>
                  <a:pt x="39434" y="1961567"/>
                  <a:pt x="41720" y="1934802"/>
                  <a:pt x="44101" y="1903179"/>
                </a:cubicBezTo>
                <a:cubicBezTo>
                  <a:pt x="45415" y="1885015"/>
                  <a:pt x="45701" y="1866793"/>
                  <a:pt x="44958" y="1848601"/>
                </a:cubicBezTo>
                <a:cubicBezTo>
                  <a:pt x="44625" y="1845672"/>
                  <a:pt x="44208" y="1843904"/>
                  <a:pt x="43721" y="1843538"/>
                </a:cubicBezTo>
                <a:lnTo>
                  <a:pt x="43350" y="1844289"/>
                </a:lnTo>
                <a:lnTo>
                  <a:pt x="44482" y="1848886"/>
                </a:lnTo>
                <a:cubicBezTo>
                  <a:pt x="45225" y="1867079"/>
                  <a:pt x="44939" y="1885300"/>
                  <a:pt x="43624" y="1903465"/>
                </a:cubicBezTo>
                <a:cubicBezTo>
                  <a:pt x="41243" y="1935087"/>
                  <a:pt x="39910" y="1961662"/>
                  <a:pt x="39529" y="1984713"/>
                </a:cubicBezTo>
                <a:cubicBezTo>
                  <a:pt x="39148" y="2007763"/>
                  <a:pt x="41243" y="2027575"/>
                  <a:pt x="42672" y="2045673"/>
                </a:cubicBezTo>
                <a:cubicBezTo>
                  <a:pt x="44101" y="2063770"/>
                  <a:pt x="45244" y="2080248"/>
                  <a:pt x="48006" y="2096917"/>
                </a:cubicBezTo>
                <a:cubicBezTo>
                  <a:pt x="50768" y="2113586"/>
                  <a:pt x="52864" y="2130445"/>
                  <a:pt x="55054" y="2149305"/>
                </a:cubicBezTo>
                <a:cubicBezTo>
                  <a:pt x="56197" y="2162925"/>
                  <a:pt x="56959" y="2176546"/>
                  <a:pt x="58388" y="2190072"/>
                </a:cubicBezTo>
                <a:lnTo>
                  <a:pt x="63532" y="2230743"/>
                </a:lnTo>
                <a:lnTo>
                  <a:pt x="63529" y="2230747"/>
                </a:lnTo>
                <a:lnTo>
                  <a:pt x="61184" y="2233621"/>
                </a:lnTo>
                <a:lnTo>
                  <a:pt x="60700" y="2235363"/>
                </a:lnTo>
                <a:lnTo>
                  <a:pt x="60530" y="2235641"/>
                </a:lnTo>
                <a:lnTo>
                  <a:pt x="58508" y="2242772"/>
                </a:lnTo>
                <a:lnTo>
                  <a:pt x="57917" y="2244546"/>
                </a:lnTo>
                <a:lnTo>
                  <a:pt x="54783" y="2246095"/>
                </a:lnTo>
                <a:lnTo>
                  <a:pt x="54839" y="2246268"/>
                </a:lnTo>
                <a:cubicBezTo>
                  <a:pt x="55865" y="2247660"/>
                  <a:pt x="56689" y="2247337"/>
                  <a:pt x="57406" y="2246081"/>
                </a:cubicBezTo>
                <a:lnTo>
                  <a:pt x="57917" y="2244546"/>
                </a:lnTo>
                <a:lnTo>
                  <a:pt x="58019" y="2244495"/>
                </a:lnTo>
                <a:lnTo>
                  <a:pt x="58508" y="2242772"/>
                </a:lnTo>
                <a:lnTo>
                  <a:pt x="59331" y="2240299"/>
                </a:lnTo>
                <a:lnTo>
                  <a:pt x="60700" y="2235363"/>
                </a:lnTo>
                <a:lnTo>
                  <a:pt x="63529" y="2230747"/>
                </a:lnTo>
                <a:lnTo>
                  <a:pt x="63532" y="2230744"/>
                </a:lnTo>
                <a:lnTo>
                  <a:pt x="70105" y="2281607"/>
                </a:lnTo>
                <a:cubicBezTo>
                  <a:pt x="72772" y="2298467"/>
                  <a:pt x="75915" y="2315326"/>
                  <a:pt x="78868" y="2332185"/>
                </a:cubicBezTo>
                <a:cubicBezTo>
                  <a:pt x="80011" y="2345358"/>
                  <a:pt x="81849" y="2358455"/>
                  <a:pt x="84392" y="2371428"/>
                </a:cubicBezTo>
                <a:lnTo>
                  <a:pt x="84451" y="2372969"/>
                </a:lnTo>
                <a:lnTo>
                  <a:pt x="101937" y="2450921"/>
                </a:lnTo>
                <a:lnTo>
                  <a:pt x="102490" y="2452105"/>
                </a:lnTo>
                <a:cubicBezTo>
                  <a:pt x="104871" y="2462106"/>
                  <a:pt x="106966" y="2472203"/>
                  <a:pt x="109633" y="2482109"/>
                </a:cubicBezTo>
                <a:lnTo>
                  <a:pt x="118015" y="2511732"/>
                </a:lnTo>
                <a:lnTo>
                  <a:pt x="134779" y="2570976"/>
                </a:lnTo>
                <a:lnTo>
                  <a:pt x="136208" y="2570976"/>
                </a:lnTo>
                <a:cubicBezTo>
                  <a:pt x="138494" y="2577358"/>
                  <a:pt x="140589" y="2583740"/>
                  <a:pt x="142780" y="2590122"/>
                </a:cubicBezTo>
                <a:lnTo>
                  <a:pt x="165640" y="2657654"/>
                </a:lnTo>
                <a:cubicBezTo>
                  <a:pt x="173641" y="2680038"/>
                  <a:pt x="182785" y="2701945"/>
                  <a:pt x="191358" y="2724329"/>
                </a:cubicBezTo>
                <a:cubicBezTo>
                  <a:pt x="194539" y="2739007"/>
                  <a:pt x="199330" y="2753285"/>
                  <a:pt x="205645" y="2766906"/>
                </a:cubicBezTo>
                <a:cubicBezTo>
                  <a:pt x="212884" y="2783098"/>
                  <a:pt x="221647" y="2800910"/>
                  <a:pt x="230982" y="2819198"/>
                </a:cubicBezTo>
                <a:cubicBezTo>
                  <a:pt x="235268" y="2828723"/>
                  <a:pt x="239268" y="2838248"/>
                  <a:pt x="243936" y="2847106"/>
                </a:cubicBezTo>
                <a:lnTo>
                  <a:pt x="258033" y="2874443"/>
                </a:lnTo>
                <a:lnTo>
                  <a:pt x="276321" y="2910448"/>
                </a:lnTo>
                <a:lnTo>
                  <a:pt x="285846" y="2928355"/>
                </a:lnTo>
                <a:lnTo>
                  <a:pt x="295371" y="2945880"/>
                </a:lnTo>
                <a:cubicBezTo>
                  <a:pt x="306705" y="2969979"/>
                  <a:pt x="317659" y="2994458"/>
                  <a:pt x="329946" y="3019414"/>
                </a:cubicBezTo>
                <a:lnTo>
                  <a:pt x="366361" y="3088441"/>
                </a:lnTo>
                <a:lnTo>
                  <a:pt x="371285" y="3096375"/>
                </a:lnTo>
                <a:lnTo>
                  <a:pt x="330232" y="3018556"/>
                </a:lnTo>
                <a:cubicBezTo>
                  <a:pt x="317754" y="2994267"/>
                  <a:pt x="306800" y="2969788"/>
                  <a:pt x="295466" y="2945690"/>
                </a:cubicBezTo>
                <a:lnTo>
                  <a:pt x="316516" y="2981980"/>
                </a:lnTo>
                <a:cubicBezTo>
                  <a:pt x="332442" y="3012212"/>
                  <a:pt x="350453" y="3041302"/>
                  <a:pt x="370427" y="3069039"/>
                </a:cubicBezTo>
                <a:cubicBezTo>
                  <a:pt x="376047" y="3077516"/>
                  <a:pt x="381286" y="3086279"/>
                  <a:pt x="387191" y="3094661"/>
                </a:cubicBezTo>
                <a:lnTo>
                  <a:pt x="404813" y="3119521"/>
                </a:lnTo>
                <a:lnTo>
                  <a:pt x="440246" y="3169242"/>
                </a:lnTo>
                <a:lnTo>
                  <a:pt x="441423" y="3170896"/>
                </a:lnTo>
                <a:lnTo>
                  <a:pt x="570346" y="3327560"/>
                </a:lnTo>
                <a:cubicBezTo>
                  <a:pt x="615126" y="3377673"/>
                  <a:pt x="662512" y="3425512"/>
                  <a:pt x="715804" y="3471661"/>
                </a:cubicBezTo>
                <a:lnTo>
                  <a:pt x="760381" y="3509761"/>
                </a:lnTo>
                <a:cubicBezTo>
                  <a:pt x="775431" y="3522238"/>
                  <a:pt x="790957" y="3534049"/>
                  <a:pt x="806197" y="3546242"/>
                </a:cubicBezTo>
                <a:cubicBezTo>
                  <a:pt x="836486" y="3571102"/>
                  <a:pt x="868776" y="3593867"/>
                  <a:pt x="901447" y="3617775"/>
                </a:cubicBezTo>
                <a:cubicBezTo>
                  <a:pt x="983838" y="3675401"/>
                  <a:pt x="1067944" y="3729598"/>
                  <a:pt x="1150621" y="3769032"/>
                </a:cubicBezTo>
                <a:cubicBezTo>
                  <a:pt x="1251395" y="3816866"/>
                  <a:pt x="1354808" y="3858909"/>
                  <a:pt x="1460374" y="3894952"/>
                </a:cubicBezTo>
                <a:cubicBezTo>
                  <a:pt x="1461517" y="3897142"/>
                  <a:pt x="1474375" y="3901810"/>
                  <a:pt x="1499712" y="3909049"/>
                </a:cubicBezTo>
                <a:cubicBezTo>
                  <a:pt x="1546256" y="3921622"/>
                  <a:pt x="1593162" y="3932769"/>
                  <a:pt x="1640364" y="3942474"/>
                </a:cubicBezTo>
                <a:lnTo>
                  <a:pt x="1780054" y="3966770"/>
                </a:lnTo>
                <a:lnTo>
                  <a:pt x="1782795" y="3966675"/>
                </a:lnTo>
                <a:cubicBezTo>
                  <a:pt x="1853756" y="3977152"/>
                  <a:pt x="1944720" y="3978200"/>
                  <a:pt x="1990726" y="3985725"/>
                </a:cubicBezTo>
                <a:lnTo>
                  <a:pt x="1981292" y="3985877"/>
                </a:lnTo>
                <a:lnTo>
                  <a:pt x="1990726" y="3985915"/>
                </a:lnTo>
                <a:lnTo>
                  <a:pt x="2007995" y="3987598"/>
                </a:lnTo>
                <a:lnTo>
                  <a:pt x="2008632" y="3987535"/>
                </a:lnTo>
                <a:cubicBezTo>
                  <a:pt x="2024729" y="3988487"/>
                  <a:pt x="2038731" y="3987535"/>
                  <a:pt x="2051018" y="3987535"/>
                </a:cubicBezTo>
                <a:cubicBezTo>
                  <a:pt x="2063306" y="3987535"/>
                  <a:pt x="2073783" y="3986868"/>
                  <a:pt x="2082927" y="3986392"/>
                </a:cubicBezTo>
                <a:cubicBezTo>
                  <a:pt x="2101120" y="3985344"/>
                  <a:pt x="2113788" y="3984106"/>
                  <a:pt x="2123599" y="3982677"/>
                </a:cubicBezTo>
                <a:cubicBezTo>
                  <a:pt x="2143411" y="3979343"/>
                  <a:pt x="2152174" y="3975247"/>
                  <a:pt x="2172748" y="3971628"/>
                </a:cubicBezTo>
                <a:cubicBezTo>
                  <a:pt x="2179892" y="3970342"/>
                  <a:pt x="2185964" y="3969104"/>
                  <a:pt x="2189799" y="3968060"/>
                </a:cubicBezTo>
                <a:lnTo>
                  <a:pt x="2190014" y="3967917"/>
                </a:lnTo>
                <a:lnTo>
                  <a:pt x="2173606" y="3971342"/>
                </a:lnTo>
                <a:cubicBezTo>
                  <a:pt x="2153032" y="3974962"/>
                  <a:pt x="2144269" y="3979058"/>
                  <a:pt x="2124457" y="3982391"/>
                </a:cubicBezTo>
                <a:cubicBezTo>
                  <a:pt x="2114932" y="3983820"/>
                  <a:pt x="2101978" y="3985058"/>
                  <a:pt x="2083785" y="3986106"/>
                </a:cubicBezTo>
                <a:cubicBezTo>
                  <a:pt x="2074260" y="3986582"/>
                  <a:pt x="2064164" y="3986963"/>
                  <a:pt x="2051876" y="3987249"/>
                </a:cubicBezTo>
                <a:cubicBezTo>
                  <a:pt x="2039589" y="3987535"/>
                  <a:pt x="2025587" y="3988011"/>
                  <a:pt x="2009490" y="3987249"/>
                </a:cubicBezTo>
                <a:lnTo>
                  <a:pt x="1990916" y="3985439"/>
                </a:lnTo>
                <a:cubicBezTo>
                  <a:pt x="1944720" y="3978200"/>
                  <a:pt x="1853756" y="3977152"/>
                  <a:pt x="1782795" y="3966675"/>
                </a:cubicBezTo>
                <a:cubicBezTo>
                  <a:pt x="1687335" y="3953131"/>
                  <a:pt x="1592800" y="3933756"/>
                  <a:pt x="1499712" y="3908668"/>
                </a:cubicBezTo>
                <a:lnTo>
                  <a:pt x="1498593" y="3908127"/>
                </a:lnTo>
                <a:lnTo>
                  <a:pt x="1471114" y="3899536"/>
                </a:lnTo>
                <a:lnTo>
                  <a:pt x="1461510" y="3894925"/>
                </a:lnTo>
                <a:lnTo>
                  <a:pt x="1460374" y="3894571"/>
                </a:lnTo>
                <a:lnTo>
                  <a:pt x="1460544" y="3894462"/>
                </a:lnTo>
                <a:lnTo>
                  <a:pt x="1460374" y="3894380"/>
                </a:lnTo>
                <a:lnTo>
                  <a:pt x="1460573" y="3894442"/>
                </a:lnTo>
                <a:lnTo>
                  <a:pt x="1462078" y="3893467"/>
                </a:lnTo>
                <a:lnTo>
                  <a:pt x="1461755" y="3892819"/>
                </a:lnTo>
                <a:lnTo>
                  <a:pt x="1461619" y="3892008"/>
                </a:lnTo>
                <a:lnTo>
                  <a:pt x="1463661" y="3891844"/>
                </a:lnTo>
                <a:lnTo>
                  <a:pt x="1466821" y="3892287"/>
                </a:lnTo>
                <a:lnTo>
                  <a:pt x="1476232" y="3894274"/>
                </a:lnTo>
                <a:cubicBezTo>
                  <a:pt x="1482171" y="3895733"/>
                  <a:pt x="1490390" y="3897905"/>
                  <a:pt x="1501712" y="3901048"/>
                </a:cubicBezTo>
                <a:cubicBezTo>
                  <a:pt x="1513238" y="3904191"/>
                  <a:pt x="1524001" y="3907334"/>
                  <a:pt x="1534288" y="3909525"/>
                </a:cubicBezTo>
                <a:cubicBezTo>
                  <a:pt x="1544575" y="3911716"/>
                  <a:pt x="1554005" y="3913526"/>
                  <a:pt x="1562863" y="3915049"/>
                </a:cubicBezTo>
                <a:cubicBezTo>
                  <a:pt x="1580103" y="3918193"/>
                  <a:pt x="1593819" y="3920098"/>
                  <a:pt x="1602677" y="3920765"/>
                </a:cubicBezTo>
                <a:lnTo>
                  <a:pt x="1605627" y="3920603"/>
                </a:lnTo>
                <a:lnTo>
                  <a:pt x="1612017" y="3920661"/>
                </a:lnTo>
                <a:lnTo>
                  <a:pt x="1612388" y="3920232"/>
                </a:lnTo>
                <a:lnTo>
                  <a:pt x="1614152" y="3920136"/>
                </a:lnTo>
                <a:lnTo>
                  <a:pt x="1613085" y="3919427"/>
                </a:lnTo>
                <a:lnTo>
                  <a:pt x="1613596" y="3918836"/>
                </a:lnTo>
                <a:lnTo>
                  <a:pt x="1606841" y="3915280"/>
                </a:lnTo>
                <a:lnTo>
                  <a:pt x="1606549" y="3915086"/>
                </a:lnTo>
                <a:lnTo>
                  <a:pt x="1606322" y="3915007"/>
                </a:lnTo>
                <a:lnTo>
                  <a:pt x="1606841" y="3915280"/>
                </a:lnTo>
                <a:lnTo>
                  <a:pt x="1613085" y="3919427"/>
                </a:lnTo>
                <a:lnTo>
                  <a:pt x="1612388" y="3920232"/>
                </a:lnTo>
                <a:lnTo>
                  <a:pt x="1605627" y="3920603"/>
                </a:lnTo>
                <a:lnTo>
                  <a:pt x="1602392" y="3920574"/>
                </a:lnTo>
                <a:cubicBezTo>
                  <a:pt x="1593533" y="3919907"/>
                  <a:pt x="1579817" y="3918002"/>
                  <a:pt x="1562577" y="3914859"/>
                </a:cubicBezTo>
                <a:cubicBezTo>
                  <a:pt x="1553909" y="3913335"/>
                  <a:pt x="1544384" y="3911525"/>
                  <a:pt x="1534002" y="3909335"/>
                </a:cubicBezTo>
                <a:cubicBezTo>
                  <a:pt x="1523620" y="3907144"/>
                  <a:pt x="1512952" y="3904001"/>
                  <a:pt x="1501427" y="3900857"/>
                </a:cubicBezTo>
                <a:cubicBezTo>
                  <a:pt x="1486402" y="3896666"/>
                  <a:pt x="1476859" y="3894202"/>
                  <a:pt x="1470858" y="3892853"/>
                </a:cubicBezTo>
                <a:lnTo>
                  <a:pt x="1466821" y="3892287"/>
                </a:lnTo>
                <a:lnTo>
                  <a:pt x="1464431" y="3891782"/>
                </a:lnTo>
                <a:lnTo>
                  <a:pt x="1463661" y="3891844"/>
                </a:lnTo>
                <a:lnTo>
                  <a:pt x="1461541" y="3891547"/>
                </a:lnTo>
                <a:lnTo>
                  <a:pt x="1461619" y="3892008"/>
                </a:lnTo>
                <a:lnTo>
                  <a:pt x="1461361" y="3892028"/>
                </a:lnTo>
                <a:lnTo>
                  <a:pt x="1461755" y="3892819"/>
                </a:lnTo>
                <a:lnTo>
                  <a:pt x="1461833" y="3893276"/>
                </a:lnTo>
                <a:cubicBezTo>
                  <a:pt x="1462237" y="3893952"/>
                  <a:pt x="1462303" y="3894523"/>
                  <a:pt x="1460088" y="3894380"/>
                </a:cubicBezTo>
                <a:cubicBezTo>
                  <a:pt x="1354723" y="3858319"/>
                  <a:pt x="1251491" y="3816275"/>
                  <a:pt x="1150907" y="3768460"/>
                </a:cubicBezTo>
                <a:cubicBezTo>
                  <a:pt x="1068230" y="3729026"/>
                  <a:pt x="984124" y="3674829"/>
                  <a:pt x="901733" y="3617203"/>
                </a:cubicBezTo>
                <a:cubicBezTo>
                  <a:pt x="868871" y="3593295"/>
                  <a:pt x="836582" y="3570530"/>
                  <a:pt x="806483" y="3545670"/>
                </a:cubicBezTo>
                <a:cubicBezTo>
                  <a:pt x="791243" y="3533478"/>
                  <a:pt x="775717" y="3521667"/>
                  <a:pt x="760667" y="3509189"/>
                </a:cubicBezTo>
                <a:lnTo>
                  <a:pt x="716090" y="3471089"/>
                </a:lnTo>
                <a:cubicBezTo>
                  <a:pt x="609506" y="3378792"/>
                  <a:pt x="526257" y="3279732"/>
                  <a:pt x="440818" y="3169242"/>
                </a:cubicBezTo>
                <a:lnTo>
                  <a:pt x="405385" y="3119522"/>
                </a:lnTo>
                <a:lnTo>
                  <a:pt x="387764" y="3094661"/>
                </a:lnTo>
                <a:cubicBezTo>
                  <a:pt x="381858" y="3086279"/>
                  <a:pt x="376619" y="3077516"/>
                  <a:pt x="371000" y="3069039"/>
                </a:cubicBezTo>
                <a:cubicBezTo>
                  <a:pt x="355960" y="3038302"/>
                  <a:pt x="337900" y="3009136"/>
                  <a:pt x="317088" y="2981981"/>
                </a:cubicBezTo>
                <a:lnTo>
                  <a:pt x="296038" y="2945691"/>
                </a:lnTo>
                <a:lnTo>
                  <a:pt x="286513" y="2928164"/>
                </a:lnTo>
                <a:lnTo>
                  <a:pt x="276988" y="2910257"/>
                </a:lnTo>
                <a:lnTo>
                  <a:pt x="258700" y="2874253"/>
                </a:lnTo>
                <a:cubicBezTo>
                  <a:pt x="257271" y="2864728"/>
                  <a:pt x="248032" y="2847392"/>
                  <a:pt x="232887" y="2818341"/>
                </a:cubicBezTo>
                <a:lnTo>
                  <a:pt x="207932" y="2762810"/>
                </a:lnTo>
                <a:lnTo>
                  <a:pt x="206648" y="2741199"/>
                </a:lnTo>
                <a:lnTo>
                  <a:pt x="207353" y="2739209"/>
                </a:lnTo>
                <a:lnTo>
                  <a:pt x="208015" y="2738384"/>
                </a:lnTo>
                <a:lnTo>
                  <a:pt x="207760" y="2738061"/>
                </a:lnTo>
                <a:lnTo>
                  <a:pt x="207353" y="2739209"/>
                </a:lnTo>
                <a:lnTo>
                  <a:pt x="206586" y="2740165"/>
                </a:lnTo>
                <a:lnTo>
                  <a:pt x="206648" y="2741199"/>
                </a:lnTo>
                <a:lnTo>
                  <a:pt x="205679" y="2743931"/>
                </a:lnTo>
                <a:lnTo>
                  <a:pt x="207245" y="2762763"/>
                </a:lnTo>
                <a:lnTo>
                  <a:pt x="207265" y="2762811"/>
                </a:lnTo>
                <a:lnTo>
                  <a:pt x="232219" y="2818341"/>
                </a:lnTo>
                <a:lnTo>
                  <a:pt x="232220" y="2818341"/>
                </a:lnTo>
                <a:cubicBezTo>
                  <a:pt x="247365" y="2847392"/>
                  <a:pt x="256604" y="2864633"/>
                  <a:pt x="258033" y="2874253"/>
                </a:cubicBezTo>
                <a:lnTo>
                  <a:pt x="243936" y="2846916"/>
                </a:lnTo>
                <a:cubicBezTo>
                  <a:pt x="239269" y="2837772"/>
                  <a:pt x="235268" y="2828342"/>
                  <a:pt x="230982" y="2819008"/>
                </a:cubicBezTo>
                <a:cubicBezTo>
                  <a:pt x="221457" y="2800720"/>
                  <a:pt x="212884" y="2782908"/>
                  <a:pt x="205645" y="2766716"/>
                </a:cubicBezTo>
                <a:lnTo>
                  <a:pt x="191704" y="2725171"/>
                </a:lnTo>
                <a:lnTo>
                  <a:pt x="191358" y="2724329"/>
                </a:lnTo>
                <a:cubicBezTo>
                  <a:pt x="182786" y="2702137"/>
                  <a:pt x="173642" y="2680229"/>
                  <a:pt x="165641" y="2657654"/>
                </a:cubicBezTo>
                <a:lnTo>
                  <a:pt x="142781" y="2590122"/>
                </a:lnTo>
                <a:lnTo>
                  <a:pt x="143203" y="2589584"/>
                </a:lnTo>
                <a:lnTo>
                  <a:pt x="136780" y="2570691"/>
                </a:lnTo>
                <a:cubicBezTo>
                  <a:pt x="116872" y="2491443"/>
                  <a:pt x="97537" y="2412290"/>
                  <a:pt x="79630" y="2331994"/>
                </a:cubicBezTo>
                <a:cubicBezTo>
                  <a:pt x="76677" y="2315135"/>
                  <a:pt x="73534" y="2298371"/>
                  <a:pt x="70867" y="2281417"/>
                </a:cubicBezTo>
                <a:lnTo>
                  <a:pt x="64294" y="2230553"/>
                </a:lnTo>
                <a:lnTo>
                  <a:pt x="59151" y="2189881"/>
                </a:lnTo>
                <a:cubicBezTo>
                  <a:pt x="57722" y="2176356"/>
                  <a:pt x="56960" y="2162735"/>
                  <a:pt x="55817" y="2149114"/>
                </a:cubicBezTo>
                <a:cubicBezTo>
                  <a:pt x="52483" y="2038339"/>
                  <a:pt x="49340" y="1906512"/>
                  <a:pt x="62770" y="1782783"/>
                </a:cubicBezTo>
                <a:lnTo>
                  <a:pt x="67353" y="1746293"/>
                </a:lnTo>
                <a:lnTo>
                  <a:pt x="67628" y="1741635"/>
                </a:lnTo>
                <a:cubicBezTo>
                  <a:pt x="73439" y="1687629"/>
                  <a:pt x="83535" y="1634193"/>
                  <a:pt x="93536" y="1580853"/>
                </a:cubicBezTo>
                <a:cubicBezTo>
                  <a:pt x="102014" y="1551698"/>
                  <a:pt x="108376" y="1521960"/>
                  <a:pt x="112586" y="1491890"/>
                </a:cubicBezTo>
                <a:cubicBezTo>
                  <a:pt x="114158" y="1483794"/>
                  <a:pt x="114515" y="1479651"/>
                  <a:pt x="113967" y="1478615"/>
                </a:cubicBezTo>
                <a:close/>
                <a:moveTo>
                  <a:pt x="212408" y="1454075"/>
                </a:moveTo>
                <a:lnTo>
                  <a:pt x="212195" y="1454321"/>
                </a:lnTo>
                <a:lnTo>
                  <a:pt x="213372" y="1458243"/>
                </a:lnTo>
                <a:cubicBezTo>
                  <a:pt x="213550" y="1460791"/>
                  <a:pt x="213550" y="1463791"/>
                  <a:pt x="213836" y="1466077"/>
                </a:cubicBezTo>
                <a:cubicBezTo>
                  <a:pt x="200192" y="1511012"/>
                  <a:pt x="193995" y="1529853"/>
                  <a:pt x="190142" y="1535903"/>
                </a:cubicBezTo>
                <a:lnTo>
                  <a:pt x="186940" y="1538141"/>
                </a:lnTo>
                <a:lnTo>
                  <a:pt x="187071" y="1539324"/>
                </a:lnTo>
                <a:cubicBezTo>
                  <a:pt x="190881" y="1540657"/>
                  <a:pt x="195834" y="1527132"/>
                  <a:pt x="214027" y="1467219"/>
                </a:cubicBezTo>
                <a:lnTo>
                  <a:pt x="214352" y="1466083"/>
                </a:lnTo>
                <a:lnTo>
                  <a:pt x="213944" y="1459088"/>
                </a:lnTo>
                <a:cubicBezTo>
                  <a:pt x="213765" y="1456504"/>
                  <a:pt x="213408" y="1454409"/>
                  <a:pt x="212408" y="1454075"/>
                </a:cubicBezTo>
                <a:close/>
                <a:moveTo>
                  <a:pt x="256105" y="1443317"/>
                </a:moveTo>
                <a:cubicBezTo>
                  <a:pt x="254889" y="1445099"/>
                  <a:pt x="252555" y="1450504"/>
                  <a:pt x="248698" y="1460839"/>
                </a:cubicBezTo>
                <a:lnTo>
                  <a:pt x="242779" y="1473705"/>
                </a:lnTo>
                <a:lnTo>
                  <a:pt x="243090" y="1476209"/>
                </a:lnTo>
                <a:cubicBezTo>
                  <a:pt x="244102" y="1475578"/>
                  <a:pt x="246507" y="1470268"/>
                  <a:pt x="249365" y="1462648"/>
                </a:cubicBezTo>
                <a:lnTo>
                  <a:pt x="256509" y="1445750"/>
                </a:lnTo>
                <a:close/>
                <a:moveTo>
                  <a:pt x="233267" y="1420929"/>
                </a:moveTo>
                <a:cubicBezTo>
                  <a:pt x="233267" y="1418452"/>
                  <a:pt x="231934" y="1419214"/>
                  <a:pt x="229457" y="1423501"/>
                </a:cubicBezTo>
                <a:lnTo>
                  <a:pt x="221563" y="1442315"/>
                </a:lnTo>
                <a:lnTo>
                  <a:pt x="220386" y="1446264"/>
                </a:lnTo>
                <a:lnTo>
                  <a:pt x="229457" y="1424643"/>
                </a:lnTo>
                <a:lnTo>
                  <a:pt x="233029" y="1422232"/>
                </a:lnTo>
                <a:close/>
                <a:moveTo>
                  <a:pt x="510064" y="1410260"/>
                </a:moveTo>
                <a:lnTo>
                  <a:pt x="502459" y="1430157"/>
                </a:lnTo>
                <a:lnTo>
                  <a:pt x="498538" y="1444645"/>
                </a:lnTo>
                <a:cubicBezTo>
                  <a:pt x="495967" y="1454647"/>
                  <a:pt x="493586" y="1463695"/>
                  <a:pt x="491300" y="1473220"/>
                </a:cubicBezTo>
                <a:cubicBezTo>
                  <a:pt x="487509" y="1487508"/>
                  <a:pt x="484584" y="1502015"/>
                  <a:pt x="482537" y="1516654"/>
                </a:cubicBezTo>
                <a:cubicBezTo>
                  <a:pt x="481536" y="1528608"/>
                  <a:pt x="480822" y="1538824"/>
                  <a:pt x="480131" y="1548492"/>
                </a:cubicBezTo>
                <a:lnTo>
                  <a:pt x="478678" y="1566830"/>
                </a:lnTo>
                <a:lnTo>
                  <a:pt x="478755" y="1566666"/>
                </a:lnTo>
                <a:lnTo>
                  <a:pt x="480298" y="1548587"/>
                </a:lnTo>
                <a:cubicBezTo>
                  <a:pt x="481155" y="1538776"/>
                  <a:pt x="482203" y="1528275"/>
                  <a:pt x="483870" y="1515987"/>
                </a:cubicBezTo>
                <a:cubicBezTo>
                  <a:pt x="485918" y="1501348"/>
                  <a:pt x="488842" y="1486841"/>
                  <a:pt x="492633" y="1472553"/>
                </a:cubicBezTo>
                <a:cubicBezTo>
                  <a:pt x="494919" y="1463791"/>
                  <a:pt x="497300" y="1454361"/>
                  <a:pt x="499872" y="1443978"/>
                </a:cubicBezTo>
                <a:cubicBezTo>
                  <a:pt x="501301" y="1438740"/>
                  <a:pt x="502730" y="1433311"/>
                  <a:pt x="504254" y="1427786"/>
                </a:cubicBezTo>
                <a:cubicBezTo>
                  <a:pt x="505778" y="1422261"/>
                  <a:pt x="508064" y="1416356"/>
                  <a:pt x="510064" y="1410260"/>
                </a:cubicBezTo>
                <a:close/>
                <a:moveTo>
                  <a:pt x="431328" y="1390346"/>
                </a:moveTo>
                <a:lnTo>
                  <a:pt x="431205" y="1390361"/>
                </a:lnTo>
                <a:cubicBezTo>
                  <a:pt x="430464" y="1391413"/>
                  <a:pt x="429292" y="1393663"/>
                  <a:pt x="427482" y="1397687"/>
                </a:cubicBezTo>
                <a:cubicBezTo>
                  <a:pt x="420538" y="1417699"/>
                  <a:pt x="411375" y="1436873"/>
                  <a:pt x="400145" y="1454837"/>
                </a:cubicBezTo>
                <a:lnTo>
                  <a:pt x="379413" y="1494901"/>
                </a:lnTo>
                <a:lnTo>
                  <a:pt x="379190" y="1495795"/>
                </a:lnTo>
                <a:cubicBezTo>
                  <a:pt x="370856" y="1524370"/>
                  <a:pt x="365341" y="1553688"/>
                  <a:pt x="362712" y="1583330"/>
                </a:cubicBezTo>
                <a:cubicBezTo>
                  <a:pt x="361093" y="1605523"/>
                  <a:pt x="362712" y="1616001"/>
                  <a:pt x="368237" y="1602380"/>
                </a:cubicBezTo>
                <a:cubicBezTo>
                  <a:pt x="378714" y="1576472"/>
                  <a:pt x="383667" y="1564851"/>
                  <a:pt x="383096" y="1573805"/>
                </a:cubicBezTo>
                <a:lnTo>
                  <a:pt x="382794" y="1576166"/>
                </a:lnTo>
                <a:lnTo>
                  <a:pt x="383191" y="1573424"/>
                </a:lnTo>
                <a:cubicBezTo>
                  <a:pt x="383763" y="1564375"/>
                  <a:pt x="378810" y="1575996"/>
                  <a:pt x="368332" y="1601999"/>
                </a:cubicBezTo>
                <a:cubicBezTo>
                  <a:pt x="362713" y="1616001"/>
                  <a:pt x="361189" y="1605523"/>
                  <a:pt x="362808" y="1582949"/>
                </a:cubicBezTo>
                <a:cubicBezTo>
                  <a:pt x="365437" y="1553307"/>
                  <a:pt x="370952" y="1523989"/>
                  <a:pt x="379286" y="1495414"/>
                </a:cubicBezTo>
                <a:cubicBezTo>
                  <a:pt x="384134" y="1480765"/>
                  <a:pt x="391269" y="1466972"/>
                  <a:pt x="400432" y="1454552"/>
                </a:cubicBezTo>
                <a:cubicBezTo>
                  <a:pt x="411662" y="1436588"/>
                  <a:pt x="420825" y="1417414"/>
                  <a:pt x="427768" y="1397402"/>
                </a:cubicBezTo>
                <a:close/>
                <a:moveTo>
                  <a:pt x="275082" y="1373018"/>
                </a:moveTo>
                <a:cubicBezTo>
                  <a:pt x="267272" y="1386258"/>
                  <a:pt x="263271" y="1383686"/>
                  <a:pt x="245650" y="1433502"/>
                </a:cubicBezTo>
                <a:cubicBezTo>
                  <a:pt x="235668" y="1463077"/>
                  <a:pt x="228714" y="1493586"/>
                  <a:pt x="224885" y="1524561"/>
                </a:cubicBezTo>
                <a:cubicBezTo>
                  <a:pt x="225076" y="1533971"/>
                  <a:pt x="223790" y="1543363"/>
                  <a:pt x="221075" y="1552374"/>
                </a:cubicBezTo>
                <a:cubicBezTo>
                  <a:pt x="206502" y="1606571"/>
                  <a:pt x="188024" y="1647624"/>
                  <a:pt x="188214" y="1713346"/>
                </a:cubicBezTo>
                <a:cubicBezTo>
                  <a:pt x="182285" y="1749279"/>
                  <a:pt x="178646" y="1764960"/>
                  <a:pt x="176218" y="1770158"/>
                </a:cubicBezTo>
                <a:lnTo>
                  <a:pt x="174451" y="1771924"/>
                </a:lnTo>
                <a:lnTo>
                  <a:pt x="175177" y="1774068"/>
                </a:lnTo>
                <a:cubicBezTo>
                  <a:pt x="177499" y="1774996"/>
                  <a:pt x="181213" y="1763066"/>
                  <a:pt x="188881" y="1715155"/>
                </a:cubicBezTo>
                <a:cubicBezTo>
                  <a:pt x="188881" y="1649147"/>
                  <a:pt x="207169" y="1608380"/>
                  <a:pt x="221743" y="1554183"/>
                </a:cubicBezTo>
                <a:cubicBezTo>
                  <a:pt x="224457" y="1545163"/>
                  <a:pt x="225743" y="1535781"/>
                  <a:pt x="225553" y="1526370"/>
                </a:cubicBezTo>
                <a:cubicBezTo>
                  <a:pt x="229382" y="1495395"/>
                  <a:pt x="236335" y="1464886"/>
                  <a:pt x="246317" y="1435311"/>
                </a:cubicBezTo>
                <a:cubicBezTo>
                  <a:pt x="255127" y="1410403"/>
                  <a:pt x="260533" y="1398497"/>
                  <a:pt x="264712" y="1391210"/>
                </a:cubicBezTo>
                <a:lnTo>
                  <a:pt x="274881" y="1376116"/>
                </a:lnTo>
                <a:close/>
                <a:moveTo>
                  <a:pt x="559000" y="1366308"/>
                </a:moveTo>
                <a:lnTo>
                  <a:pt x="557907" y="1367459"/>
                </a:lnTo>
                <a:lnTo>
                  <a:pt x="556297" y="1375018"/>
                </a:lnTo>
                <a:cubicBezTo>
                  <a:pt x="553880" y="1383209"/>
                  <a:pt x="549355" y="1395925"/>
                  <a:pt x="545212" y="1407117"/>
                </a:cubicBezTo>
                <a:cubicBezTo>
                  <a:pt x="542545" y="1414832"/>
                  <a:pt x="539401" y="1423595"/>
                  <a:pt x="536163" y="1432549"/>
                </a:cubicBezTo>
                <a:cubicBezTo>
                  <a:pt x="532924" y="1441502"/>
                  <a:pt x="530448" y="1450932"/>
                  <a:pt x="527876" y="1459314"/>
                </a:cubicBezTo>
                <a:lnTo>
                  <a:pt x="527150" y="1462393"/>
                </a:lnTo>
                <a:lnTo>
                  <a:pt x="529654" y="1456999"/>
                </a:lnTo>
                <a:lnTo>
                  <a:pt x="537401" y="1431977"/>
                </a:lnTo>
                <a:cubicBezTo>
                  <a:pt x="540639" y="1423024"/>
                  <a:pt x="543782" y="1414261"/>
                  <a:pt x="546449" y="1406545"/>
                </a:cubicBezTo>
                <a:cubicBezTo>
                  <a:pt x="552308" y="1389757"/>
                  <a:pt x="559291" y="1369541"/>
                  <a:pt x="559000" y="1366308"/>
                </a:cubicBezTo>
                <a:close/>
                <a:moveTo>
                  <a:pt x="223616" y="1364796"/>
                </a:moveTo>
                <a:cubicBezTo>
                  <a:pt x="222659" y="1365535"/>
                  <a:pt x="221099" y="1367994"/>
                  <a:pt x="219170" y="1371589"/>
                </a:cubicBezTo>
                <a:cubicBezTo>
                  <a:pt x="213274" y="1383353"/>
                  <a:pt x="208369" y="1395583"/>
                  <a:pt x="204502" y="1408165"/>
                </a:cubicBezTo>
                <a:cubicBezTo>
                  <a:pt x="199454" y="1423501"/>
                  <a:pt x="195548" y="1441217"/>
                  <a:pt x="191548" y="1457410"/>
                </a:cubicBezTo>
                <a:cubicBezTo>
                  <a:pt x="187547" y="1473602"/>
                  <a:pt x="183642" y="1489699"/>
                  <a:pt x="179451" y="1505797"/>
                </a:cubicBezTo>
                <a:cubicBezTo>
                  <a:pt x="175260" y="1521894"/>
                  <a:pt x="172307" y="1538182"/>
                  <a:pt x="168593" y="1554088"/>
                </a:cubicBezTo>
                <a:cubicBezTo>
                  <a:pt x="164878" y="1569995"/>
                  <a:pt x="160973" y="1585426"/>
                  <a:pt x="157163" y="1600951"/>
                </a:cubicBezTo>
                <a:cubicBezTo>
                  <a:pt x="153353" y="1616477"/>
                  <a:pt x="150686" y="1631527"/>
                  <a:pt x="147638" y="1646100"/>
                </a:cubicBezTo>
                <a:cubicBezTo>
                  <a:pt x="143542" y="1664102"/>
                  <a:pt x="140113" y="1679914"/>
                  <a:pt x="138113" y="1695440"/>
                </a:cubicBezTo>
                <a:cubicBezTo>
                  <a:pt x="136112" y="1710965"/>
                  <a:pt x="134588" y="1726491"/>
                  <a:pt x="133064" y="1743541"/>
                </a:cubicBezTo>
                <a:cubicBezTo>
                  <a:pt x="131540" y="1760590"/>
                  <a:pt x="130302" y="1775259"/>
                  <a:pt x="128873" y="1791166"/>
                </a:cubicBezTo>
                <a:cubicBezTo>
                  <a:pt x="127445" y="1807072"/>
                  <a:pt x="126968" y="1825456"/>
                  <a:pt x="125635" y="1844220"/>
                </a:cubicBezTo>
                <a:cubicBezTo>
                  <a:pt x="124682" y="1857936"/>
                  <a:pt x="124016" y="1869461"/>
                  <a:pt x="123635" y="1879177"/>
                </a:cubicBezTo>
                <a:cubicBezTo>
                  <a:pt x="123225" y="1887168"/>
                  <a:pt x="123225" y="1895188"/>
                  <a:pt x="123635" y="1903180"/>
                </a:cubicBezTo>
                <a:lnTo>
                  <a:pt x="123825" y="1904316"/>
                </a:lnTo>
                <a:lnTo>
                  <a:pt x="123825" y="1880319"/>
                </a:lnTo>
                <a:cubicBezTo>
                  <a:pt x="123825" y="1870794"/>
                  <a:pt x="124873" y="1859078"/>
                  <a:pt x="125825" y="1845362"/>
                </a:cubicBezTo>
                <a:cubicBezTo>
                  <a:pt x="127159" y="1826312"/>
                  <a:pt x="128206" y="1809072"/>
                  <a:pt x="129064" y="1792308"/>
                </a:cubicBezTo>
                <a:cubicBezTo>
                  <a:pt x="129921" y="1775544"/>
                  <a:pt x="131921" y="1760018"/>
                  <a:pt x="133255" y="1744683"/>
                </a:cubicBezTo>
                <a:cubicBezTo>
                  <a:pt x="134588" y="1729348"/>
                  <a:pt x="136303" y="1712298"/>
                  <a:pt x="138303" y="1696582"/>
                </a:cubicBezTo>
                <a:cubicBezTo>
                  <a:pt x="140303" y="1680865"/>
                  <a:pt x="144209" y="1665244"/>
                  <a:pt x="147828" y="1647242"/>
                </a:cubicBezTo>
                <a:cubicBezTo>
                  <a:pt x="151162" y="1632669"/>
                  <a:pt x="154400" y="1617524"/>
                  <a:pt x="157353" y="1602094"/>
                </a:cubicBezTo>
                <a:cubicBezTo>
                  <a:pt x="160306" y="1586663"/>
                  <a:pt x="164878" y="1570947"/>
                  <a:pt x="168783" y="1555231"/>
                </a:cubicBezTo>
                <a:cubicBezTo>
                  <a:pt x="172688" y="1539514"/>
                  <a:pt x="176117" y="1523131"/>
                  <a:pt x="179642" y="1506939"/>
                </a:cubicBezTo>
                <a:cubicBezTo>
                  <a:pt x="183166" y="1490746"/>
                  <a:pt x="187928" y="1474744"/>
                  <a:pt x="191738" y="1458552"/>
                </a:cubicBezTo>
                <a:cubicBezTo>
                  <a:pt x="195548" y="1442359"/>
                  <a:pt x="199644" y="1424643"/>
                  <a:pt x="204692" y="1409308"/>
                </a:cubicBezTo>
                <a:cubicBezTo>
                  <a:pt x="208559" y="1396725"/>
                  <a:pt x="213465" y="1384495"/>
                  <a:pt x="219361" y="1372732"/>
                </a:cubicBezTo>
                <a:lnTo>
                  <a:pt x="223896" y="1365985"/>
                </a:lnTo>
                <a:close/>
                <a:moveTo>
                  <a:pt x="449220" y="1356660"/>
                </a:moveTo>
                <a:lnTo>
                  <a:pt x="446584" y="1359012"/>
                </a:lnTo>
                <a:lnTo>
                  <a:pt x="449104" y="1356825"/>
                </a:lnTo>
                <a:close/>
                <a:moveTo>
                  <a:pt x="3680558" y="1340138"/>
                </a:moveTo>
                <a:lnTo>
                  <a:pt x="3690842" y="1373780"/>
                </a:lnTo>
                <a:cubicBezTo>
                  <a:pt x="3695224" y="1388639"/>
                  <a:pt x="3700367" y="1405593"/>
                  <a:pt x="3706368" y="1423024"/>
                </a:cubicBezTo>
                <a:cubicBezTo>
                  <a:pt x="3710464" y="1435216"/>
                  <a:pt x="3713702" y="1445313"/>
                  <a:pt x="3715893" y="1453885"/>
                </a:cubicBezTo>
                <a:cubicBezTo>
                  <a:pt x="3718084" y="1462458"/>
                  <a:pt x="3719703" y="1469506"/>
                  <a:pt x="3720846" y="1475221"/>
                </a:cubicBezTo>
                <a:lnTo>
                  <a:pt x="3722872" y="1496501"/>
                </a:lnTo>
                <a:lnTo>
                  <a:pt x="3723227" y="1497700"/>
                </a:lnTo>
                <a:cubicBezTo>
                  <a:pt x="3729800" y="1521275"/>
                  <a:pt x="3735253" y="1545349"/>
                  <a:pt x="3739908" y="1568162"/>
                </a:cubicBezTo>
                <a:lnTo>
                  <a:pt x="3751363" y="1628730"/>
                </a:lnTo>
                <a:lnTo>
                  <a:pt x="3739956" y="1567542"/>
                </a:lnTo>
                <a:cubicBezTo>
                  <a:pt x="3735301" y="1544730"/>
                  <a:pt x="3729800" y="1520703"/>
                  <a:pt x="3723132" y="1497224"/>
                </a:cubicBezTo>
                <a:cubicBezTo>
                  <a:pt x="3723485" y="1489823"/>
                  <a:pt x="3722780" y="1482422"/>
                  <a:pt x="3721037" y="1475221"/>
                </a:cubicBezTo>
                <a:cubicBezTo>
                  <a:pt x="3719894" y="1469506"/>
                  <a:pt x="3718561" y="1462457"/>
                  <a:pt x="3716084" y="1453885"/>
                </a:cubicBezTo>
                <a:cubicBezTo>
                  <a:pt x="3713607" y="1445313"/>
                  <a:pt x="3710179" y="1434835"/>
                  <a:pt x="3706559" y="1423024"/>
                </a:cubicBezTo>
                <a:cubicBezTo>
                  <a:pt x="3700654" y="1405593"/>
                  <a:pt x="3695415" y="1388639"/>
                  <a:pt x="3691033" y="1373780"/>
                </a:cubicBezTo>
                <a:lnTo>
                  <a:pt x="3681388" y="1342227"/>
                </a:lnTo>
                <a:close/>
                <a:moveTo>
                  <a:pt x="249699" y="1334973"/>
                </a:moveTo>
                <a:cubicBezTo>
                  <a:pt x="249454" y="1333710"/>
                  <a:pt x="248269" y="1335061"/>
                  <a:pt x="245745" y="1340157"/>
                </a:cubicBezTo>
                <a:cubicBezTo>
                  <a:pt x="232324" y="1369418"/>
                  <a:pt x="220999" y="1399593"/>
                  <a:pt x="211836" y="1430454"/>
                </a:cubicBezTo>
                <a:cubicBezTo>
                  <a:pt x="205073" y="1455457"/>
                  <a:pt x="204573" y="1460886"/>
                  <a:pt x="206014" y="1460184"/>
                </a:cubicBezTo>
                <a:lnTo>
                  <a:pt x="206460" y="1459607"/>
                </a:lnTo>
                <a:lnTo>
                  <a:pt x="206340" y="1455951"/>
                </a:lnTo>
                <a:cubicBezTo>
                  <a:pt x="207139" y="1451534"/>
                  <a:pt x="208979" y="1443908"/>
                  <a:pt x="212408" y="1431406"/>
                </a:cubicBezTo>
                <a:cubicBezTo>
                  <a:pt x="221571" y="1400545"/>
                  <a:pt x="232896" y="1370369"/>
                  <a:pt x="246317" y="1341109"/>
                </a:cubicBezTo>
                <a:lnTo>
                  <a:pt x="249441" y="1337004"/>
                </a:lnTo>
                <a:close/>
                <a:moveTo>
                  <a:pt x="206717" y="1322162"/>
                </a:moveTo>
                <a:lnTo>
                  <a:pt x="188404" y="1359588"/>
                </a:lnTo>
                <a:cubicBezTo>
                  <a:pt x="184214" y="1370446"/>
                  <a:pt x="179546" y="1383019"/>
                  <a:pt x="174498" y="1397211"/>
                </a:cubicBezTo>
                <a:cubicBezTo>
                  <a:pt x="169450" y="1411404"/>
                  <a:pt x="164973" y="1427501"/>
                  <a:pt x="160306" y="1444836"/>
                </a:cubicBezTo>
                <a:cubicBezTo>
                  <a:pt x="144685" y="1496938"/>
                  <a:pt x="133922" y="1546754"/>
                  <a:pt x="121729" y="1587711"/>
                </a:cubicBezTo>
                <a:cubicBezTo>
                  <a:pt x="115919" y="1606761"/>
                  <a:pt x="114014" y="1629336"/>
                  <a:pt x="110109" y="1649148"/>
                </a:cubicBezTo>
                <a:cubicBezTo>
                  <a:pt x="107347" y="1663840"/>
                  <a:pt x="105555" y="1672508"/>
                  <a:pt x="104428" y="1677064"/>
                </a:cubicBezTo>
                <a:lnTo>
                  <a:pt x="103150" y="1679518"/>
                </a:lnTo>
                <a:lnTo>
                  <a:pt x="103108" y="1680354"/>
                </a:lnTo>
                <a:cubicBezTo>
                  <a:pt x="103251" y="1683866"/>
                  <a:pt x="104775" y="1678532"/>
                  <a:pt x="110300" y="1649052"/>
                </a:cubicBezTo>
                <a:cubicBezTo>
                  <a:pt x="114206" y="1629241"/>
                  <a:pt x="116111" y="1606285"/>
                  <a:pt x="121921" y="1587616"/>
                </a:cubicBezTo>
                <a:cubicBezTo>
                  <a:pt x="108967" y="1665245"/>
                  <a:pt x="114015" y="1662388"/>
                  <a:pt x="120683" y="1648767"/>
                </a:cubicBezTo>
                <a:lnTo>
                  <a:pt x="113920" y="1687438"/>
                </a:lnTo>
                <a:lnTo>
                  <a:pt x="113918" y="1687447"/>
                </a:lnTo>
                <a:lnTo>
                  <a:pt x="103728" y="1787641"/>
                </a:lnTo>
                <a:cubicBezTo>
                  <a:pt x="101537" y="1821740"/>
                  <a:pt x="98013" y="1856506"/>
                  <a:pt x="94774" y="1892416"/>
                </a:cubicBezTo>
                <a:cubicBezTo>
                  <a:pt x="92298" y="1931373"/>
                  <a:pt x="91536" y="1964520"/>
                  <a:pt x="95536" y="1966329"/>
                </a:cubicBezTo>
                <a:cubicBezTo>
                  <a:pt x="96679" y="1966901"/>
                  <a:pt x="97346" y="1972140"/>
                  <a:pt x="97727" y="1980998"/>
                </a:cubicBezTo>
                <a:cubicBezTo>
                  <a:pt x="98108" y="1989856"/>
                  <a:pt x="98870" y="2002429"/>
                  <a:pt x="99251" y="2017765"/>
                </a:cubicBezTo>
                <a:cubicBezTo>
                  <a:pt x="99251" y="2023765"/>
                  <a:pt x="99918" y="2032433"/>
                  <a:pt x="100203" y="2039577"/>
                </a:cubicBezTo>
                <a:cubicBezTo>
                  <a:pt x="100203" y="2043101"/>
                  <a:pt x="100203" y="2046244"/>
                  <a:pt x="100775" y="2048530"/>
                </a:cubicBezTo>
                <a:cubicBezTo>
                  <a:pt x="100651" y="2049673"/>
                  <a:pt x="100651" y="2050816"/>
                  <a:pt x="100775" y="2051959"/>
                </a:cubicBezTo>
                <a:lnTo>
                  <a:pt x="101251" y="2051799"/>
                </a:lnTo>
                <a:lnTo>
                  <a:pt x="101251" y="2049388"/>
                </a:lnTo>
                <a:cubicBezTo>
                  <a:pt x="101251" y="2047102"/>
                  <a:pt x="101251" y="2043959"/>
                  <a:pt x="100680" y="2040434"/>
                </a:cubicBezTo>
                <a:cubicBezTo>
                  <a:pt x="100680" y="2033290"/>
                  <a:pt x="100013" y="2024623"/>
                  <a:pt x="99727" y="2018622"/>
                </a:cubicBezTo>
                <a:cubicBezTo>
                  <a:pt x="99727" y="2003287"/>
                  <a:pt x="98680" y="1990714"/>
                  <a:pt x="98203" y="1981855"/>
                </a:cubicBezTo>
                <a:cubicBezTo>
                  <a:pt x="97727" y="1972997"/>
                  <a:pt x="97156" y="1967759"/>
                  <a:pt x="96013" y="1967187"/>
                </a:cubicBezTo>
                <a:cubicBezTo>
                  <a:pt x="92012" y="1965377"/>
                  <a:pt x="92774" y="1932230"/>
                  <a:pt x="95251" y="1893273"/>
                </a:cubicBezTo>
                <a:cubicBezTo>
                  <a:pt x="98489" y="1856983"/>
                  <a:pt x="102013" y="1822217"/>
                  <a:pt x="104204" y="1788498"/>
                </a:cubicBezTo>
                <a:cubicBezTo>
                  <a:pt x="108014" y="1754589"/>
                  <a:pt x="111253" y="1721823"/>
                  <a:pt x="114396" y="1688295"/>
                </a:cubicBezTo>
                <a:lnTo>
                  <a:pt x="121349" y="1649243"/>
                </a:lnTo>
                <a:cubicBezTo>
                  <a:pt x="126083" y="1604304"/>
                  <a:pt x="133951" y="1559746"/>
                  <a:pt x="144876" y="1515893"/>
                </a:cubicBezTo>
                <a:cubicBezTo>
                  <a:pt x="148381" y="1501767"/>
                  <a:pt x="152934" y="1487918"/>
                  <a:pt x="158497" y="1474459"/>
                </a:cubicBezTo>
                <a:lnTo>
                  <a:pt x="172426" y="1441557"/>
                </a:lnTo>
                <a:lnTo>
                  <a:pt x="173103" y="1438590"/>
                </a:lnTo>
                <a:lnTo>
                  <a:pt x="157735" y="1472934"/>
                </a:lnTo>
                <a:cubicBezTo>
                  <a:pt x="152172" y="1486393"/>
                  <a:pt x="147619" y="1500243"/>
                  <a:pt x="144114" y="1514368"/>
                </a:cubicBezTo>
                <a:cubicBezTo>
                  <a:pt x="133189" y="1558221"/>
                  <a:pt x="125321" y="1602779"/>
                  <a:pt x="120587" y="1647718"/>
                </a:cubicBezTo>
                <a:cubicBezTo>
                  <a:pt x="114205" y="1662006"/>
                  <a:pt x="109157" y="1664863"/>
                  <a:pt x="122206" y="1587234"/>
                </a:cubicBezTo>
                <a:cubicBezTo>
                  <a:pt x="134398" y="1546563"/>
                  <a:pt x="145162" y="1496747"/>
                  <a:pt x="160783" y="1444359"/>
                </a:cubicBezTo>
                <a:cubicBezTo>
                  <a:pt x="165831" y="1427215"/>
                  <a:pt x="169831" y="1411117"/>
                  <a:pt x="174975" y="1396734"/>
                </a:cubicBezTo>
                <a:cubicBezTo>
                  <a:pt x="180118" y="1382352"/>
                  <a:pt x="184500" y="1369969"/>
                  <a:pt x="188881" y="1359111"/>
                </a:cubicBezTo>
                <a:lnTo>
                  <a:pt x="206391" y="1323326"/>
                </a:lnTo>
                <a:close/>
                <a:moveTo>
                  <a:pt x="474917" y="1321356"/>
                </a:moveTo>
                <a:cubicBezTo>
                  <a:pt x="474059" y="1322464"/>
                  <a:pt x="472773" y="1324678"/>
                  <a:pt x="471297" y="1327583"/>
                </a:cubicBezTo>
                <a:cubicBezTo>
                  <a:pt x="468344" y="1333394"/>
                  <a:pt x="465011" y="1341680"/>
                  <a:pt x="461772" y="1348538"/>
                </a:cubicBezTo>
                <a:cubicBezTo>
                  <a:pt x="456390" y="1360730"/>
                  <a:pt x="451818" y="1370672"/>
                  <a:pt x="447989" y="1378533"/>
                </a:cubicBezTo>
                <a:lnTo>
                  <a:pt x="441063" y="1391536"/>
                </a:lnTo>
                <a:lnTo>
                  <a:pt x="434270" y="1401079"/>
                </a:lnTo>
                <a:lnTo>
                  <a:pt x="433678" y="1401758"/>
                </a:lnTo>
                <a:lnTo>
                  <a:pt x="433716" y="1401858"/>
                </a:lnTo>
                <a:lnTo>
                  <a:pt x="434270" y="1401079"/>
                </a:lnTo>
                <a:lnTo>
                  <a:pt x="438662" y="1396044"/>
                </a:lnTo>
                <a:lnTo>
                  <a:pt x="441063" y="1391536"/>
                </a:lnTo>
                <a:lnTo>
                  <a:pt x="443105" y="1388668"/>
                </a:lnTo>
                <a:cubicBezTo>
                  <a:pt x="447748" y="1379945"/>
                  <a:pt x="453986" y="1366684"/>
                  <a:pt x="462058" y="1348253"/>
                </a:cubicBezTo>
                <a:cubicBezTo>
                  <a:pt x="465011" y="1341395"/>
                  <a:pt x="468535" y="1333108"/>
                  <a:pt x="471583" y="1327298"/>
                </a:cubicBezTo>
                <a:lnTo>
                  <a:pt x="475042" y="1321406"/>
                </a:lnTo>
                <a:close/>
                <a:moveTo>
                  <a:pt x="3633095" y="1309081"/>
                </a:moveTo>
                <a:cubicBezTo>
                  <a:pt x="3629942" y="1306723"/>
                  <a:pt x="3648409" y="1352800"/>
                  <a:pt x="3653695" y="1367588"/>
                </a:cubicBezTo>
                <a:cubicBezTo>
                  <a:pt x="3659696" y="1383114"/>
                  <a:pt x="3665792" y="1401973"/>
                  <a:pt x="3671793" y="1420071"/>
                </a:cubicBezTo>
                <a:cubicBezTo>
                  <a:pt x="3677346" y="1435949"/>
                  <a:pt x="3682089" y="1452094"/>
                  <a:pt x="3685985" y="1468458"/>
                </a:cubicBezTo>
                <a:cubicBezTo>
                  <a:pt x="3691700" y="1499748"/>
                  <a:pt x="3700677" y="1538490"/>
                  <a:pt x="3709881" y="1580877"/>
                </a:cubicBezTo>
                <a:lnTo>
                  <a:pt x="3734613" y="1712385"/>
                </a:lnTo>
                <a:lnTo>
                  <a:pt x="3735706" y="1715346"/>
                </a:lnTo>
                <a:lnTo>
                  <a:pt x="3739516" y="1733061"/>
                </a:lnTo>
                <a:lnTo>
                  <a:pt x="3739791" y="1731783"/>
                </a:lnTo>
                <a:lnTo>
                  <a:pt x="3736277" y="1715441"/>
                </a:lnTo>
                <a:cubicBezTo>
                  <a:pt x="3723037" y="1623811"/>
                  <a:pt x="3698177" y="1531419"/>
                  <a:pt x="3687128" y="1468839"/>
                </a:cubicBezTo>
                <a:cubicBezTo>
                  <a:pt x="3683232" y="1452475"/>
                  <a:pt x="3678489" y="1436330"/>
                  <a:pt x="3672936" y="1420452"/>
                </a:cubicBezTo>
                <a:cubicBezTo>
                  <a:pt x="3666935" y="1402355"/>
                  <a:pt x="3660839" y="1383495"/>
                  <a:pt x="3654838" y="1367970"/>
                </a:cubicBezTo>
                <a:cubicBezTo>
                  <a:pt x="3650075" y="1355587"/>
                  <a:pt x="3636533" y="1321513"/>
                  <a:pt x="3633928" y="1311861"/>
                </a:cubicBezTo>
                <a:lnTo>
                  <a:pt x="3633870" y="1310305"/>
                </a:lnTo>
                <a:close/>
                <a:moveTo>
                  <a:pt x="416388" y="1297149"/>
                </a:moveTo>
                <a:lnTo>
                  <a:pt x="413564" y="1305759"/>
                </a:lnTo>
                <a:cubicBezTo>
                  <a:pt x="412005" y="1310104"/>
                  <a:pt x="409814" y="1315962"/>
                  <a:pt x="406909" y="1323582"/>
                </a:cubicBezTo>
                <a:cubicBezTo>
                  <a:pt x="401098" y="1338823"/>
                  <a:pt x="392050" y="1360540"/>
                  <a:pt x="380715" y="1391400"/>
                </a:cubicBezTo>
                <a:cubicBezTo>
                  <a:pt x="373095" y="1413117"/>
                  <a:pt x="365761" y="1434358"/>
                  <a:pt x="358521" y="1455313"/>
                </a:cubicBezTo>
                <a:cubicBezTo>
                  <a:pt x="351283" y="1476268"/>
                  <a:pt x="345758" y="1497318"/>
                  <a:pt x="339471" y="1517988"/>
                </a:cubicBezTo>
                <a:cubicBezTo>
                  <a:pt x="336424" y="1528465"/>
                  <a:pt x="332995" y="1538657"/>
                  <a:pt x="329946" y="1549134"/>
                </a:cubicBezTo>
                <a:lnTo>
                  <a:pt x="322136" y="1580472"/>
                </a:lnTo>
                <a:lnTo>
                  <a:pt x="314326" y="1611809"/>
                </a:lnTo>
                <a:lnTo>
                  <a:pt x="309411" y="1636529"/>
                </a:lnTo>
                <a:lnTo>
                  <a:pt x="314802" y="1612666"/>
                </a:lnTo>
                <a:lnTo>
                  <a:pt x="322612" y="1581329"/>
                </a:lnTo>
                <a:lnTo>
                  <a:pt x="330423" y="1549992"/>
                </a:lnTo>
                <a:cubicBezTo>
                  <a:pt x="333470" y="1539514"/>
                  <a:pt x="336900" y="1529323"/>
                  <a:pt x="339948" y="1518845"/>
                </a:cubicBezTo>
                <a:cubicBezTo>
                  <a:pt x="346234" y="1498176"/>
                  <a:pt x="351759" y="1477125"/>
                  <a:pt x="358998" y="1456170"/>
                </a:cubicBezTo>
                <a:cubicBezTo>
                  <a:pt x="366237" y="1435215"/>
                  <a:pt x="373571" y="1413975"/>
                  <a:pt x="381191" y="1392258"/>
                </a:cubicBezTo>
                <a:cubicBezTo>
                  <a:pt x="392526" y="1361397"/>
                  <a:pt x="401574" y="1339680"/>
                  <a:pt x="407385" y="1324440"/>
                </a:cubicBezTo>
                <a:cubicBezTo>
                  <a:pt x="413195" y="1309200"/>
                  <a:pt x="416148" y="1301008"/>
                  <a:pt x="416910" y="1297865"/>
                </a:cubicBezTo>
                <a:close/>
                <a:moveTo>
                  <a:pt x="342835" y="1294449"/>
                </a:moveTo>
                <a:lnTo>
                  <a:pt x="338686" y="1298234"/>
                </a:lnTo>
                <a:lnTo>
                  <a:pt x="334995" y="1298341"/>
                </a:lnTo>
                <a:lnTo>
                  <a:pt x="334995" y="1298342"/>
                </a:lnTo>
                <a:lnTo>
                  <a:pt x="334805" y="1298818"/>
                </a:lnTo>
                <a:cubicBezTo>
                  <a:pt x="336138" y="1298199"/>
                  <a:pt x="337234" y="1298652"/>
                  <a:pt x="338686" y="1298271"/>
                </a:cubicBezTo>
                <a:close/>
                <a:moveTo>
                  <a:pt x="175165" y="1293484"/>
                </a:moveTo>
                <a:cubicBezTo>
                  <a:pt x="172593" y="1293579"/>
                  <a:pt x="171640" y="1296151"/>
                  <a:pt x="167164" y="1306057"/>
                </a:cubicBezTo>
                <a:cubicBezTo>
                  <a:pt x="162687" y="1315963"/>
                  <a:pt x="156686" y="1333394"/>
                  <a:pt x="146780" y="1363207"/>
                </a:cubicBezTo>
                <a:cubicBezTo>
                  <a:pt x="142208" y="1370446"/>
                  <a:pt x="132778" y="1390353"/>
                  <a:pt x="128492" y="1397687"/>
                </a:cubicBezTo>
                <a:lnTo>
                  <a:pt x="126611" y="1399700"/>
                </a:lnTo>
                <a:lnTo>
                  <a:pt x="126639" y="1400908"/>
                </a:lnTo>
                <a:cubicBezTo>
                  <a:pt x="127123" y="1401146"/>
                  <a:pt x="127992" y="1400164"/>
                  <a:pt x="129064" y="1398354"/>
                </a:cubicBezTo>
                <a:cubicBezTo>
                  <a:pt x="133350" y="1391115"/>
                  <a:pt x="142780" y="1371113"/>
                  <a:pt x="147352" y="1363874"/>
                </a:cubicBezTo>
                <a:cubicBezTo>
                  <a:pt x="142113" y="1377209"/>
                  <a:pt x="136303" y="1390258"/>
                  <a:pt x="131731" y="1403593"/>
                </a:cubicBezTo>
                <a:cubicBezTo>
                  <a:pt x="127159" y="1416928"/>
                  <a:pt x="122206" y="1430072"/>
                  <a:pt x="117634" y="1443312"/>
                </a:cubicBezTo>
                <a:cubicBezTo>
                  <a:pt x="113062" y="1456552"/>
                  <a:pt x="108109" y="1469982"/>
                  <a:pt x="103727" y="1483317"/>
                </a:cubicBezTo>
                <a:cubicBezTo>
                  <a:pt x="99346" y="1496652"/>
                  <a:pt x="95441" y="1510654"/>
                  <a:pt x="91250" y="1524656"/>
                </a:cubicBezTo>
                <a:cubicBezTo>
                  <a:pt x="83344" y="1552755"/>
                  <a:pt x="74200" y="1581806"/>
                  <a:pt x="67723" y="1613429"/>
                </a:cubicBezTo>
                <a:cubicBezTo>
                  <a:pt x="61246" y="1645052"/>
                  <a:pt x="52673" y="1678484"/>
                  <a:pt x="47720" y="1715537"/>
                </a:cubicBezTo>
                <a:cubicBezTo>
                  <a:pt x="38243" y="1764467"/>
                  <a:pt x="34242" y="1814311"/>
                  <a:pt x="35814" y="1864127"/>
                </a:cubicBezTo>
                <a:cubicBezTo>
                  <a:pt x="35814" y="1871366"/>
                  <a:pt x="36481" y="1878509"/>
                  <a:pt x="37147" y="1885748"/>
                </a:cubicBezTo>
                <a:cubicBezTo>
                  <a:pt x="34481" y="1969759"/>
                  <a:pt x="29432" y="2043768"/>
                  <a:pt x="37814" y="2131113"/>
                </a:cubicBezTo>
                <a:cubicBezTo>
                  <a:pt x="34862" y="2145400"/>
                  <a:pt x="34862" y="2179976"/>
                  <a:pt x="45149" y="2234078"/>
                </a:cubicBezTo>
                <a:lnTo>
                  <a:pt x="53328" y="2295236"/>
                </a:lnTo>
                <a:lnTo>
                  <a:pt x="53531" y="2294466"/>
                </a:lnTo>
                <a:lnTo>
                  <a:pt x="45340" y="2233221"/>
                </a:lnTo>
                <a:lnTo>
                  <a:pt x="45339" y="2233221"/>
                </a:lnTo>
                <a:cubicBezTo>
                  <a:pt x="35052" y="2179119"/>
                  <a:pt x="35052" y="2144543"/>
                  <a:pt x="38005" y="2130255"/>
                </a:cubicBezTo>
                <a:lnTo>
                  <a:pt x="42386" y="2180071"/>
                </a:lnTo>
                <a:cubicBezTo>
                  <a:pt x="44005" y="2196645"/>
                  <a:pt x="46768" y="2213123"/>
                  <a:pt x="48863" y="2229696"/>
                </a:cubicBezTo>
                <a:lnTo>
                  <a:pt x="47911" y="2232172"/>
                </a:lnTo>
                <a:lnTo>
                  <a:pt x="47912" y="2232172"/>
                </a:lnTo>
                <a:cubicBezTo>
                  <a:pt x="58561" y="2317717"/>
                  <a:pt x="74467" y="2402517"/>
                  <a:pt x="95537" y="2486109"/>
                </a:cubicBezTo>
                <a:cubicBezTo>
                  <a:pt x="101347" y="2506778"/>
                  <a:pt x="107062" y="2527447"/>
                  <a:pt x="112872" y="2548116"/>
                </a:cubicBezTo>
                <a:cubicBezTo>
                  <a:pt x="115825" y="2558404"/>
                  <a:pt x="118492" y="2568786"/>
                  <a:pt x="121635" y="2579073"/>
                </a:cubicBezTo>
                <a:lnTo>
                  <a:pt x="131160" y="2609553"/>
                </a:lnTo>
                <a:lnTo>
                  <a:pt x="151067" y="2670418"/>
                </a:lnTo>
                <a:lnTo>
                  <a:pt x="173451" y="2730044"/>
                </a:lnTo>
                <a:cubicBezTo>
                  <a:pt x="184976" y="2758619"/>
                  <a:pt x="198026" y="2787194"/>
                  <a:pt x="210408" y="2815769"/>
                </a:cubicBezTo>
                <a:cubicBezTo>
                  <a:pt x="216790" y="2829771"/>
                  <a:pt x="222505" y="2844344"/>
                  <a:pt x="229458" y="2857965"/>
                </a:cubicBezTo>
                <a:cubicBezTo>
                  <a:pt x="236411" y="2871586"/>
                  <a:pt x="243555" y="2885397"/>
                  <a:pt x="250604" y="2899304"/>
                </a:cubicBezTo>
                <a:cubicBezTo>
                  <a:pt x="302229" y="2995697"/>
                  <a:pt x="351378" y="3088565"/>
                  <a:pt x="422054" y="3175529"/>
                </a:cubicBezTo>
                <a:lnTo>
                  <a:pt x="424973" y="3180284"/>
                </a:lnTo>
                <a:lnTo>
                  <a:pt x="426054" y="3180957"/>
                </a:lnTo>
                <a:lnTo>
                  <a:pt x="477013" y="3245633"/>
                </a:lnTo>
                <a:lnTo>
                  <a:pt x="471288" y="3244558"/>
                </a:lnTo>
                <a:lnTo>
                  <a:pt x="471464" y="3244728"/>
                </a:lnTo>
                <a:cubicBezTo>
                  <a:pt x="475060" y="3247419"/>
                  <a:pt x="477012" y="3247776"/>
                  <a:pt x="477298" y="3245823"/>
                </a:cubicBezTo>
                <a:cubicBezTo>
                  <a:pt x="496348" y="3267159"/>
                  <a:pt x="516351" y="3289067"/>
                  <a:pt x="536068" y="3312498"/>
                </a:cubicBezTo>
                <a:cubicBezTo>
                  <a:pt x="545593" y="3324119"/>
                  <a:pt x="556261" y="3335263"/>
                  <a:pt x="566738" y="3346312"/>
                </a:cubicBezTo>
                <a:lnTo>
                  <a:pt x="597885" y="3379363"/>
                </a:lnTo>
                <a:lnTo>
                  <a:pt x="613125" y="3395556"/>
                </a:lnTo>
                <a:cubicBezTo>
                  <a:pt x="618364" y="3400890"/>
                  <a:pt x="623602" y="3406033"/>
                  <a:pt x="628651" y="3410891"/>
                </a:cubicBezTo>
                <a:cubicBezTo>
                  <a:pt x="637166" y="3419512"/>
                  <a:pt x="646310" y="3427503"/>
                  <a:pt x="655987" y="3434799"/>
                </a:cubicBezTo>
                <a:cubicBezTo>
                  <a:pt x="659750" y="3437442"/>
                  <a:pt x="662095" y="3438734"/>
                  <a:pt x="663158" y="3438830"/>
                </a:cubicBezTo>
                <a:lnTo>
                  <a:pt x="662972" y="3437719"/>
                </a:lnTo>
                <a:lnTo>
                  <a:pt x="656082" y="3433847"/>
                </a:lnTo>
                <a:cubicBezTo>
                  <a:pt x="646405" y="3426550"/>
                  <a:pt x="637261" y="3418558"/>
                  <a:pt x="628745" y="3409939"/>
                </a:cubicBezTo>
                <a:cubicBezTo>
                  <a:pt x="623697" y="3405081"/>
                  <a:pt x="618458" y="3400414"/>
                  <a:pt x="613220" y="3394604"/>
                </a:cubicBezTo>
                <a:lnTo>
                  <a:pt x="597980" y="3378411"/>
                </a:lnTo>
                <a:lnTo>
                  <a:pt x="566833" y="3345359"/>
                </a:lnTo>
                <a:cubicBezTo>
                  <a:pt x="556355" y="3334310"/>
                  <a:pt x="545878" y="3323166"/>
                  <a:pt x="536162" y="3311545"/>
                </a:cubicBezTo>
                <a:cubicBezTo>
                  <a:pt x="516446" y="3288495"/>
                  <a:pt x="496157" y="3266588"/>
                  <a:pt x="477393" y="3244870"/>
                </a:cubicBezTo>
                <a:lnTo>
                  <a:pt x="426434" y="3180196"/>
                </a:lnTo>
                <a:cubicBezTo>
                  <a:pt x="425196" y="3178386"/>
                  <a:pt x="423482" y="3175147"/>
                  <a:pt x="423196" y="3174766"/>
                </a:cubicBezTo>
                <a:cubicBezTo>
                  <a:pt x="387953" y="3131047"/>
                  <a:pt x="358045" y="3085970"/>
                  <a:pt x="330470" y="3039833"/>
                </a:cubicBezTo>
                <a:lnTo>
                  <a:pt x="252224" y="2899399"/>
                </a:lnTo>
                <a:lnTo>
                  <a:pt x="251556" y="2899399"/>
                </a:lnTo>
                <a:cubicBezTo>
                  <a:pt x="244507" y="2885493"/>
                  <a:pt x="237459" y="2871777"/>
                  <a:pt x="230410" y="2858061"/>
                </a:cubicBezTo>
                <a:cubicBezTo>
                  <a:pt x="223362" y="2844345"/>
                  <a:pt x="217647" y="2829486"/>
                  <a:pt x="211360" y="2815865"/>
                </a:cubicBezTo>
                <a:cubicBezTo>
                  <a:pt x="198883" y="2787004"/>
                  <a:pt x="185833" y="2759000"/>
                  <a:pt x="174308" y="2730045"/>
                </a:cubicBezTo>
                <a:lnTo>
                  <a:pt x="174087" y="2729206"/>
                </a:lnTo>
                <a:lnTo>
                  <a:pt x="151924" y="2670418"/>
                </a:lnTo>
                <a:lnTo>
                  <a:pt x="131731" y="2609553"/>
                </a:lnTo>
                <a:lnTo>
                  <a:pt x="122206" y="2579073"/>
                </a:lnTo>
                <a:cubicBezTo>
                  <a:pt x="119063" y="2568786"/>
                  <a:pt x="116396" y="2558404"/>
                  <a:pt x="113443" y="2548117"/>
                </a:cubicBezTo>
                <a:cubicBezTo>
                  <a:pt x="107633" y="2527448"/>
                  <a:pt x="101918" y="2506779"/>
                  <a:pt x="96108" y="2486109"/>
                </a:cubicBezTo>
                <a:cubicBezTo>
                  <a:pt x="75038" y="2402518"/>
                  <a:pt x="59132" y="2317717"/>
                  <a:pt x="48483" y="2232173"/>
                </a:cubicBezTo>
                <a:lnTo>
                  <a:pt x="49151" y="2230434"/>
                </a:lnTo>
                <a:lnTo>
                  <a:pt x="48863" y="2229600"/>
                </a:lnTo>
                <a:cubicBezTo>
                  <a:pt x="46768" y="2213122"/>
                  <a:pt x="44005" y="2196644"/>
                  <a:pt x="42386" y="2180070"/>
                </a:cubicBezTo>
                <a:lnTo>
                  <a:pt x="38005" y="2130255"/>
                </a:lnTo>
                <a:cubicBezTo>
                  <a:pt x="29623" y="2042910"/>
                  <a:pt x="34671" y="1968901"/>
                  <a:pt x="37338" y="1884891"/>
                </a:cubicBezTo>
                <a:lnTo>
                  <a:pt x="37632" y="1881695"/>
                </a:lnTo>
                <a:lnTo>
                  <a:pt x="36481" y="1863269"/>
                </a:lnTo>
                <a:lnTo>
                  <a:pt x="37030" y="1856075"/>
                </a:lnTo>
                <a:lnTo>
                  <a:pt x="38672" y="1788357"/>
                </a:lnTo>
                <a:cubicBezTo>
                  <a:pt x="40660" y="1763553"/>
                  <a:pt x="44030" y="1738859"/>
                  <a:pt x="48769" y="1714394"/>
                </a:cubicBezTo>
                <a:cubicBezTo>
                  <a:pt x="53722" y="1677342"/>
                  <a:pt x="62009" y="1643909"/>
                  <a:pt x="68771" y="1612286"/>
                </a:cubicBezTo>
                <a:cubicBezTo>
                  <a:pt x="75534" y="1580663"/>
                  <a:pt x="84392" y="1551612"/>
                  <a:pt x="92298" y="1523513"/>
                </a:cubicBezTo>
                <a:cubicBezTo>
                  <a:pt x="96489" y="1509511"/>
                  <a:pt x="100204" y="1495700"/>
                  <a:pt x="104776" y="1482174"/>
                </a:cubicBezTo>
                <a:cubicBezTo>
                  <a:pt x="109348" y="1468649"/>
                  <a:pt x="114301" y="1455505"/>
                  <a:pt x="118682" y="1442169"/>
                </a:cubicBezTo>
                <a:lnTo>
                  <a:pt x="132779" y="1402450"/>
                </a:lnTo>
                <a:cubicBezTo>
                  <a:pt x="137351" y="1389115"/>
                  <a:pt x="143162" y="1376066"/>
                  <a:pt x="148400" y="1362731"/>
                </a:cubicBezTo>
                <a:cubicBezTo>
                  <a:pt x="157925" y="1333013"/>
                  <a:pt x="164593" y="1315677"/>
                  <a:pt x="168784" y="1305581"/>
                </a:cubicBezTo>
                <a:cubicBezTo>
                  <a:pt x="170879" y="1300533"/>
                  <a:pt x="172570" y="1297413"/>
                  <a:pt x="173892" y="1295544"/>
                </a:cubicBezTo>
                <a:lnTo>
                  <a:pt x="175714" y="1293947"/>
                </a:lnTo>
                <a:close/>
                <a:moveTo>
                  <a:pt x="606389" y="1291546"/>
                </a:moveTo>
                <a:lnTo>
                  <a:pt x="605956" y="1292231"/>
                </a:lnTo>
                <a:lnTo>
                  <a:pt x="579501" y="1349776"/>
                </a:lnTo>
                <a:cubicBezTo>
                  <a:pt x="572700" y="1359025"/>
                  <a:pt x="568433" y="1369893"/>
                  <a:pt x="567119" y="1381304"/>
                </a:cubicBezTo>
                <a:lnTo>
                  <a:pt x="560732" y="1397660"/>
                </a:lnTo>
                <a:lnTo>
                  <a:pt x="561068" y="1397076"/>
                </a:lnTo>
                <a:lnTo>
                  <a:pt x="566928" y="1382067"/>
                </a:lnTo>
                <a:cubicBezTo>
                  <a:pt x="570453" y="1371303"/>
                  <a:pt x="574929" y="1360921"/>
                  <a:pt x="579311" y="1350539"/>
                </a:cubicBezTo>
                <a:close/>
                <a:moveTo>
                  <a:pt x="185833" y="1284721"/>
                </a:moveTo>
                <a:cubicBezTo>
                  <a:pt x="183594" y="1289317"/>
                  <a:pt x="181969" y="1292157"/>
                  <a:pt x="180750" y="1293832"/>
                </a:cubicBezTo>
                <a:lnTo>
                  <a:pt x="179009" y="1295233"/>
                </a:lnTo>
                <a:lnTo>
                  <a:pt x="179225" y="1295449"/>
                </a:lnTo>
                <a:cubicBezTo>
                  <a:pt x="179922" y="1295503"/>
                  <a:pt x="180859" y="1294988"/>
                  <a:pt x="182183" y="1293316"/>
                </a:cubicBezTo>
                <a:lnTo>
                  <a:pt x="185724" y="1287221"/>
                </a:lnTo>
                <a:lnTo>
                  <a:pt x="185785" y="1287031"/>
                </a:lnTo>
                <a:cubicBezTo>
                  <a:pt x="187238" y="1282578"/>
                  <a:pt x="187547" y="1281340"/>
                  <a:pt x="185833" y="1284721"/>
                </a:cubicBezTo>
                <a:close/>
                <a:moveTo>
                  <a:pt x="328066" y="1282981"/>
                </a:moveTo>
                <a:lnTo>
                  <a:pt x="304324" y="1339300"/>
                </a:lnTo>
                <a:cubicBezTo>
                  <a:pt x="300228" y="1348825"/>
                  <a:pt x="296704" y="1358350"/>
                  <a:pt x="293370" y="1367875"/>
                </a:cubicBezTo>
                <a:lnTo>
                  <a:pt x="283274" y="1396450"/>
                </a:lnTo>
                <a:cubicBezTo>
                  <a:pt x="270158" y="1433111"/>
                  <a:pt x="259842" y="1470716"/>
                  <a:pt x="252413" y="1508940"/>
                </a:cubicBezTo>
                <a:cubicBezTo>
                  <a:pt x="249650" y="1521418"/>
                  <a:pt x="247936" y="1532467"/>
                  <a:pt x="245840" y="1545135"/>
                </a:cubicBezTo>
                <a:cubicBezTo>
                  <a:pt x="243745" y="1557803"/>
                  <a:pt x="240697" y="1571995"/>
                  <a:pt x="236315" y="1590855"/>
                </a:cubicBezTo>
                <a:lnTo>
                  <a:pt x="236024" y="1590122"/>
                </a:lnTo>
                <a:lnTo>
                  <a:pt x="236983" y="1592664"/>
                </a:lnTo>
                <a:lnTo>
                  <a:pt x="238953" y="1596541"/>
                </a:lnTo>
                <a:lnTo>
                  <a:pt x="239042" y="1595439"/>
                </a:lnTo>
                <a:cubicBezTo>
                  <a:pt x="238959" y="1592117"/>
                  <a:pt x="238363" y="1590569"/>
                  <a:pt x="237173" y="1591236"/>
                </a:cubicBezTo>
                <a:cubicBezTo>
                  <a:pt x="241555" y="1572376"/>
                  <a:pt x="244603" y="1558184"/>
                  <a:pt x="246698" y="1545516"/>
                </a:cubicBezTo>
                <a:cubicBezTo>
                  <a:pt x="248794" y="1532847"/>
                  <a:pt x="250508" y="1521798"/>
                  <a:pt x="253270" y="1509321"/>
                </a:cubicBezTo>
                <a:cubicBezTo>
                  <a:pt x="260700" y="1471097"/>
                  <a:pt x="271016" y="1433492"/>
                  <a:pt x="284131" y="1396830"/>
                </a:cubicBezTo>
                <a:lnTo>
                  <a:pt x="294228" y="1368255"/>
                </a:lnTo>
                <a:cubicBezTo>
                  <a:pt x="297562" y="1358730"/>
                  <a:pt x="301086" y="1349205"/>
                  <a:pt x="305182" y="1339680"/>
                </a:cubicBezTo>
                <a:cubicBezTo>
                  <a:pt x="313183" y="1320821"/>
                  <a:pt x="322422" y="1301104"/>
                  <a:pt x="328994" y="1283197"/>
                </a:cubicBezTo>
                <a:lnTo>
                  <a:pt x="329079" y="1283003"/>
                </a:lnTo>
                <a:close/>
                <a:moveTo>
                  <a:pt x="3450792" y="1237503"/>
                </a:moveTo>
                <a:lnTo>
                  <a:pt x="3468338" y="1270814"/>
                </a:lnTo>
                <a:lnTo>
                  <a:pt x="3471547" y="1276852"/>
                </a:lnTo>
                <a:lnTo>
                  <a:pt x="3468910" y="1271862"/>
                </a:lnTo>
                <a:lnTo>
                  <a:pt x="3451099" y="1238048"/>
                </a:lnTo>
                <a:close/>
                <a:moveTo>
                  <a:pt x="288227" y="1208235"/>
                </a:moveTo>
                <a:cubicBezTo>
                  <a:pt x="288513" y="1203473"/>
                  <a:pt x="279179" y="1222142"/>
                  <a:pt x="271368" y="1238525"/>
                </a:cubicBezTo>
                <a:cubicBezTo>
                  <a:pt x="258223" y="1269529"/>
                  <a:pt x="242239" y="1304336"/>
                  <a:pt x="236556" y="1314458"/>
                </a:cubicBezTo>
                <a:lnTo>
                  <a:pt x="234978" y="1315208"/>
                </a:lnTo>
                <a:lnTo>
                  <a:pt x="234887" y="1315582"/>
                </a:lnTo>
                <a:cubicBezTo>
                  <a:pt x="231362" y="1328251"/>
                  <a:pt x="253937" y="1280149"/>
                  <a:pt x="271463" y="1238811"/>
                </a:cubicBezTo>
                <a:cubicBezTo>
                  <a:pt x="277320" y="1226524"/>
                  <a:pt x="284036" y="1212951"/>
                  <a:pt x="286906" y="1208941"/>
                </a:cubicBezTo>
                <a:lnTo>
                  <a:pt x="288082" y="1208592"/>
                </a:lnTo>
                <a:close/>
                <a:moveTo>
                  <a:pt x="3383067" y="1201282"/>
                </a:moveTo>
                <a:cubicBezTo>
                  <a:pt x="3381947" y="1201115"/>
                  <a:pt x="3382233" y="1203616"/>
                  <a:pt x="3384424" y="1209759"/>
                </a:cubicBezTo>
                <a:lnTo>
                  <a:pt x="3384766" y="1218614"/>
                </a:lnTo>
                <a:lnTo>
                  <a:pt x="3384878" y="1218783"/>
                </a:lnTo>
                <a:lnTo>
                  <a:pt x="3384614" y="1210045"/>
                </a:lnTo>
                <a:cubicBezTo>
                  <a:pt x="3382423" y="1203902"/>
                  <a:pt x="3382137" y="1201401"/>
                  <a:pt x="3383257" y="1201568"/>
                </a:cubicBezTo>
                <a:lnTo>
                  <a:pt x="3390321" y="1209083"/>
                </a:lnTo>
                <a:lnTo>
                  <a:pt x="3390139" y="1208807"/>
                </a:lnTo>
                <a:cubicBezTo>
                  <a:pt x="3386710" y="1204283"/>
                  <a:pt x="3384186" y="1201449"/>
                  <a:pt x="3383067" y="1201282"/>
                </a:cubicBezTo>
                <a:close/>
                <a:moveTo>
                  <a:pt x="586456" y="1196970"/>
                </a:moveTo>
                <a:lnTo>
                  <a:pt x="580525" y="1211473"/>
                </a:lnTo>
                <a:cubicBezTo>
                  <a:pt x="576620" y="1219070"/>
                  <a:pt x="571500" y="1228238"/>
                  <a:pt x="566928" y="1236334"/>
                </a:cubicBezTo>
                <a:cubicBezTo>
                  <a:pt x="561689" y="1245859"/>
                  <a:pt x="555308" y="1258146"/>
                  <a:pt x="548640" y="1271386"/>
                </a:cubicBezTo>
                <a:cubicBezTo>
                  <a:pt x="541973" y="1284625"/>
                  <a:pt x="536543" y="1299389"/>
                  <a:pt x="530924" y="1313105"/>
                </a:cubicBezTo>
                <a:lnTo>
                  <a:pt x="530687" y="1313720"/>
                </a:lnTo>
                <a:lnTo>
                  <a:pt x="548260" y="1272339"/>
                </a:lnTo>
                <a:cubicBezTo>
                  <a:pt x="554260" y="1259194"/>
                  <a:pt x="561309" y="1246812"/>
                  <a:pt x="566548" y="1237287"/>
                </a:cubicBezTo>
                <a:cubicBezTo>
                  <a:pt x="576073" y="1221094"/>
                  <a:pt x="587026" y="1200616"/>
                  <a:pt x="586455" y="1196996"/>
                </a:cubicBezTo>
                <a:close/>
                <a:moveTo>
                  <a:pt x="472030" y="1191219"/>
                </a:moveTo>
                <a:lnTo>
                  <a:pt x="471678" y="1191376"/>
                </a:lnTo>
                <a:lnTo>
                  <a:pt x="454201" y="1209414"/>
                </a:lnTo>
                <a:lnTo>
                  <a:pt x="454343" y="1209473"/>
                </a:lnTo>
                <a:close/>
                <a:moveTo>
                  <a:pt x="521295" y="1171889"/>
                </a:moveTo>
                <a:lnTo>
                  <a:pt x="521208" y="1172040"/>
                </a:lnTo>
                <a:cubicBezTo>
                  <a:pt x="506063" y="1201853"/>
                  <a:pt x="499301" y="1218141"/>
                  <a:pt x="500825" y="1221094"/>
                </a:cubicBezTo>
                <a:cubicBezTo>
                  <a:pt x="496443" y="1232047"/>
                  <a:pt x="491300" y="1242620"/>
                  <a:pt x="487680" y="1253860"/>
                </a:cubicBezTo>
                <a:cubicBezTo>
                  <a:pt x="479765" y="1272052"/>
                  <a:pt x="470497" y="1289626"/>
                  <a:pt x="459962" y="1306438"/>
                </a:cubicBezTo>
                <a:cubicBezTo>
                  <a:pt x="453990" y="1316287"/>
                  <a:pt x="449189" y="1326802"/>
                  <a:pt x="445675" y="1337775"/>
                </a:cubicBezTo>
                <a:cubicBezTo>
                  <a:pt x="444746" y="1343419"/>
                  <a:pt x="443831" y="1349063"/>
                  <a:pt x="443486" y="1353330"/>
                </a:cubicBezTo>
                <a:lnTo>
                  <a:pt x="443977" y="1356221"/>
                </a:lnTo>
                <a:lnTo>
                  <a:pt x="443924" y="1356659"/>
                </a:lnTo>
                <a:lnTo>
                  <a:pt x="444148" y="1357230"/>
                </a:lnTo>
                <a:lnTo>
                  <a:pt x="444724" y="1360626"/>
                </a:lnTo>
                <a:lnTo>
                  <a:pt x="445286" y="1360139"/>
                </a:lnTo>
                <a:lnTo>
                  <a:pt x="444148" y="1357230"/>
                </a:lnTo>
                <a:lnTo>
                  <a:pt x="443977" y="1356221"/>
                </a:lnTo>
                <a:lnTo>
                  <a:pt x="446246" y="1337204"/>
                </a:lnTo>
                <a:cubicBezTo>
                  <a:pt x="449761" y="1326231"/>
                  <a:pt x="454562" y="1315715"/>
                  <a:pt x="460534" y="1305866"/>
                </a:cubicBezTo>
                <a:cubicBezTo>
                  <a:pt x="471040" y="1289236"/>
                  <a:pt x="480308" y="1271853"/>
                  <a:pt x="488251" y="1253860"/>
                </a:cubicBezTo>
                <a:lnTo>
                  <a:pt x="488254" y="1253857"/>
                </a:lnTo>
                <a:lnTo>
                  <a:pt x="501397" y="1221094"/>
                </a:lnTo>
                <a:lnTo>
                  <a:pt x="502406" y="1218941"/>
                </a:lnTo>
                <a:lnTo>
                  <a:pt x="505456" y="1206640"/>
                </a:lnTo>
                <a:lnTo>
                  <a:pt x="520163" y="1176352"/>
                </a:lnTo>
                <a:close/>
                <a:moveTo>
                  <a:pt x="455359" y="1166705"/>
                </a:moveTo>
                <a:lnTo>
                  <a:pt x="454796" y="1166938"/>
                </a:lnTo>
                <a:lnTo>
                  <a:pt x="454450" y="1171242"/>
                </a:lnTo>
                <a:cubicBezTo>
                  <a:pt x="452962" y="1176850"/>
                  <a:pt x="449247" y="1186184"/>
                  <a:pt x="444342" y="1197471"/>
                </a:cubicBezTo>
                <a:cubicBezTo>
                  <a:pt x="434531" y="1220046"/>
                  <a:pt x="422053" y="1251192"/>
                  <a:pt x="412052" y="1275672"/>
                </a:cubicBezTo>
                <a:cubicBezTo>
                  <a:pt x="409290" y="1282815"/>
                  <a:pt x="406432" y="1290245"/>
                  <a:pt x="403670" y="1297198"/>
                </a:cubicBezTo>
                <a:cubicBezTo>
                  <a:pt x="400908" y="1304151"/>
                  <a:pt x="399288" y="1310724"/>
                  <a:pt x="397764" y="1316248"/>
                </a:cubicBezTo>
                <a:cubicBezTo>
                  <a:pt x="396288" y="1321392"/>
                  <a:pt x="395336" y="1325178"/>
                  <a:pt x="395228" y="1326845"/>
                </a:cubicBezTo>
                <a:lnTo>
                  <a:pt x="396080" y="1326133"/>
                </a:lnTo>
                <a:lnTo>
                  <a:pt x="398241" y="1317106"/>
                </a:lnTo>
                <a:cubicBezTo>
                  <a:pt x="399765" y="1311581"/>
                  <a:pt x="401384" y="1305009"/>
                  <a:pt x="404146" y="1298056"/>
                </a:cubicBezTo>
                <a:cubicBezTo>
                  <a:pt x="406908" y="1291102"/>
                  <a:pt x="409766" y="1283673"/>
                  <a:pt x="412528" y="1276529"/>
                </a:cubicBezTo>
                <a:cubicBezTo>
                  <a:pt x="422529" y="1252050"/>
                  <a:pt x="435007" y="1220903"/>
                  <a:pt x="444818" y="1198329"/>
                </a:cubicBezTo>
                <a:cubicBezTo>
                  <a:pt x="452176" y="1181398"/>
                  <a:pt x="456855" y="1168861"/>
                  <a:pt x="455359" y="1166705"/>
                </a:cubicBezTo>
                <a:close/>
                <a:moveTo>
                  <a:pt x="3442412" y="1160870"/>
                </a:moveTo>
                <a:lnTo>
                  <a:pt x="3442609" y="1161954"/>
                </a:lnTo>
                <a:lnTo>
                  <a:pt x="3451003" y="1173088"/>
                </a:lnTo>
                <a:cubicBezTo>
                  <a:pt x="3457290" y="1182613"/>
                  <a:pt x="3463005" y="1190328"/>
                  <a:pt x="3468720" y="1198139"/>
                </a:cubicBezTo>
                <a:cubicBezTo>
                  <a:pt x="3474435" y="1205950"/>
                  <a:pt x="3479102" y="1213951"/>
                  <a:pt x="3484531" y="1222142"/>
                </a:cubicBezTo>
                <a:cubicBezTo>
                  <a:pt x="3489960" y="1230334"/>
                  <a:pt x="3495390" y="1239192"/>
                  <a:pt x="3501390" y="1249193"/>
                </a:cubicBezTo>
                <a:cubicBezTo>
                  <a:pt x="3508410" y="1260433"/>
                  <a:pt x="3514773" y="1272072"/>
                  <a:pt x="3520440" y="1284055"/>
                </a:cubicBezTo>
                <a:cubicBezTo>
                  <a:pt x="3526822" y="1296913"/>
                  <a:pt x="3535680" y="1315201"/>
                  <a:pt x="3535585" y="1310534"/>
                </a:cubicBezTo>
                <a:lnTo>
                  <a:pt x="3535454" y="1310194"/>
                </a:lnTo>
                <a:lnTo>
                  <a:pt x="3534593" y="1309983"/>
                </a:lnTo>
                <a:cubicBezTo>
                  <a:pt x="3531829" y="1306206"/>
                  <a:pt x="3525704" y="1293508"/>
                  <a:pt x="3520917" y="1283864"/>
                </a:cubicBezTo>
                <a:cubicBezTo>
                  <a:pt x="3515250" y="1271881"/>
                  <a:pt x="3508887" y="1260242"/>
                  <a:pt x="3501867" y="1249002"/>
                </a:cubicBezTo>
                <a:cubicBezTo>
                  <a:pt x="3495866" y="1239477"/>
                  <a:pt x="3490341" y="1229952"/>
                  <a:pt x="3485007" y="1221951"/>
                </a:cubicBezTo>
                <a:cubicBezTo>
                  <a:pt x="3479674" y="1213950"/>
                  <a:pt x="3474721" y="1205854"/>
                  <a:pt x="3469196" y="1197948"/>
                </a:cubicBezTo>
                <a:cubicBezTo>
                  <a:pt x="3463672" y="1190042"/>
                  <a:pt x="3457766" y="1181946"/>
                  <a:pt x="3451480" y="1172898"/>
                </a:cubicBezTo>
                <a:cubicBezTo>
                  <a:pt x="3446408" y="1165492"/>
                  <a:pt x="3443592" y="1161837"/>
                  <a:pt x="3442412" y="1160870"/>
                </a:cubicBezTo>
                <a:close/>
                <a:moveTo>
                  <a:pt x="480393" y="1151633"/>
                </a:moveTo>
                <a:lnTo>
                  <a:pt x="480202" y="1151921"/>
                </a:lnTo>
                <a:lnTo>
                  <a:pt x="482632" y="1151943"/>
                </a:lnTo>
                <a:lnTo>
                  <a:pt x="482935" y="1151655"/>
                </a:lnTo>
                <a:close/>
                <a:moveTo>
                  <a:pt x="553022" y="1149942"/>
                </a:moveTo>
                <a:cubicBezTo>
                  <a:pt x="547592" y="1159467"/>
                  <a:pt x="542163" y="1168992"/>
                  <a:pt x="537210" y="1178517"/>
                </a:cubicBezTo>
                <a:lnTo>
                  <a:pt x="523875" y="1206235"/>
                </a:lnTo>
                <a:cubicBezTo>
                  <a:pt x="515398" y="1224332"/>
                  <a:pt x="506730" y="1241477"/>
                  <a:pt x="499682" y="1259003"/>
                </a:cubicBezTo>
                <a:lnTo>
                  <a:pt x="498988" y="1259973"/>
                </a:lnTo>
                <a:lnTo>
                  <a:pt x="492883" y="1279911"/>
                </a:lnTo>
                <a:cubicBezTo>
                  <a:pt x="491324" y="1285745"/>
                  <a:pt x="490014" y="1291151"/>
                  <a:pt x="488156" y="1297675"/>
                </a:cubicBezTo>
                <a:cubicBezTo>
                  <a:pt x="484442" y="1310724"/>
                  <a:pt x="477869" y="1326917"/>
                  <a:pt x="465296" y="1360635"/>
                </a:cubicBezTo>
                <a:cubicBezTo>
                  <a:pt x="460820" y="1372255"/>
                  <a:pt x="464534" y="1366921"/>
                  <a:pt x="465296" y="1367112"/>
                </a:cubicBezTo>
                <a:cubicBezTo>
                  <a:pt x="468344" y="1367684"/>
                  <a:pt x="465296" y="1381209"/>
                  <a:pt x="459962" y="1400545"/>
                </a:cubicBezTo>
                <a:cubicBezTo>
                  <a:pt x="454628" y="1419880"/>
                  <a:pt x="448056" y="1445788"/>
                  <a:pt x="440912" y="1470077"/>
                </a:cubicBezTo>
                <a:cubicBezTo>
                  <a:pt x="439198" y="1476459"/>
                  <a:pt x="436721" y="1484174"/>
                  <a:pt x="434721" y="1492080"/>
                </a:cubicBezTo>
                <a:cubicBezTo>
                  <a:pt x="432721" y="1499986"/>
                  <a:pt x="431101" y="1507606"/>
                  <a:pt x="429578" y="1513987"/>
                </a:cubicBezTo>
                <a:cubicBezTo>
                  <a:pt x="428196" y="1520274"/>
                  <a:pt x="427315" y="1525037"/>
                  <a:pt x="427434" y="1526727"/>
                </a:cubicBezTo>
                <a:lnTo>
                  <a:pt x="428068" y="1525793"/>
                </a:lnTo>
                <a:lnTo>
                  <a:pt x="430150" y="1513416"/>
                </a:lnTo>
                <a:cubicBezTo>
                  <a:pt x="431674" y="1507034"/>
                  <a:pt x="433293" y="1499414"/>
                  <a:pt x="435293" y="1491509"/>
                </a:cubicBezTo>
                <a:cubicBezTo>
                  <a:pt x="437293" y="1483603"/>
                  <a:pt x="439770" y="1475888"/>
                  <a:pt x="441484" y="1469506"/>
                </a:cubicBezTo>
                <a:cubicBezTo>
                  <a:pt x="448628" y="1445217"/>
                  <a:pt x="455201" y="1419309"/>
                  <a:pt x="460534" y="1399973"/>
                </a:cubicBezTo>
                <a:cubicBezTo>
                  <a:pt x="465868" y="1380638"/>
                  <a:pt x="468916" y="1367112"/>
                  <a:pt x="465868" y="1366540"/>
                </a:cubicBezTo>
                <a:cubicBezTo>
                  <a:pt x="465106" y="1366350"/>
                  <a:pt x="461392" y="1371684"/>
                  <a:pt x="465868" y="1360063"/>
                </a:cubicBezTo>
                <a:cubicBezTo>
                  <a:pt x="478441" y="1326345"/>
                  <a:pt x="485014" y="1310153"/>
                  <a:pt x="488728" y="1297103"/>
                </a:cubicBezTo>
                <a:cubicBezTo>
                  <a:pt x="492443" y="1284054"/>
                  <a:pt x="492634" y="1276529"/>
                  <a:pt x="499682" y="1259003"/>
                </a:cubicBezTo>
                <a:cubicBezTo>
                  <a:pt x="506731" y="1241477"/>
                  <a:pt x="515398" y="1224332"/>
                  <a:pt x="523876" y="1206235"/>
                </a:cubicBezTo>
                <a:lnTo>
                  <a:pt x="537211" y="1178517"/>
                </a:lnTo>
                <a:cubicBezTo>
                  <a:pt x="542164" y="1168992"/>
                  <a:pt x="547593" y="1159467"/>
                  <a:pt x="553022" y="1149942"/>
                </a:cubicBezTo>
                <a:close/>
                <a:moveTo>
                  <a:pt x="723592" y="1148732"/>
                </a:moveTo>
                <a:lnTo>
                  <a:pt x="723210" y="1149883"/>
                </a:lnTo>
                <a:lnTo>
                  <a:pt x="723616" y="1149776"/>
                </a:lnTo>
                <a:close/>
                <a:moveTo>
                  <a:pt x="3577943" y="1139357"/>
                </a:moveTo>
                <a:lnTo>
                  <a:pt x="3578947" y="1140429"/>
                </a:lnTo>
                <a:lnTo>
                  <a:pt x="3581201" y="1140021"/>
                </a:lnTo>
                <a:lnTo>
                  <a:pt x="3581041" y="1139727"/>
                </a:lnTo>
                <a:lnTo>
                  <a:pt x="3578709" y="1140143"/>
                </a:lnTo>
                <a:close/>
                <a:moveTo>
                  <a:pt x="725954" y="1139070"/>
                </a:moveTo>
                <a:lnTo>
                  <a:pt x="725851" y="1141606"/>
                </a:lnTo>
                <a:lnTo>
                  <a:pt x="726053" y="1141015"/>
                </a:lnTo>
                <a:close/>
                <a:moveTo>
                  <a:pt x="722901" y="1136512"/>
                </a:moveTo>
                <a:cubicBezTo>
                  <a:pt x="720710" y="1138012"/>
                  <a:pt x="715948" y="1143894"/>
                  <a:pt x="704470" y="1161277"/>
                </a:cubicBezTo>
                <a:lnTo>
                  <a:pt x="704006" y="1161944"/>
                </a:lnTo>
                <a:lnTo>
                  <a:pt x="683419" y="1204330"/>
                </a:lnTo>
                <a:lnTo>
                  <a:pt x="679052" y="1212508"/>
                </a:lnTo>
                <a:lnTo>
                  <a:pt x="706546" y="1177923"/>
                </a:lnTo>
                <a:lnTo>
                  <a:pt x="725910" y="1138213"/>
                </a:lnTo>
                <a:lnTo>
                  <a:pt x="725901" y="1138036"/>
                </a:lnTo>
                <a:cubicBezTo>
                  <a:pt x="724711" y="1137893"/>
                  <a:pt x="725092" y="1135012"/>
                  <a:pt x="722901" y="1136512"/>
                </a:cubicBezTo>
                <a:close/>
                <a:moveTo>
                  <a:pt x="706556" y="1128605"/>
                </a:moveTo>
                <a:lnTo>
                  <a:pt x="699040" y="1138321"/>
                </a:lnTo>
                <a:cubicBezTo>
                  <a:pt x="690087" y="1151847"/>
                  <a:pt x="679990" y="1164896"/>
                  <a:pt x="671989" y="1179088"/>
                </a:cubicBezTo>
                <a:lnTo>
                  <a:pt x="671935" y="1179180"/>
                </a:lnTo>
                <a:lnTo>
                  <a:pt x="670465" y="1189471"/>
                </a:lnTo>
                <a:cubicBezTo>
                  <a:pt x="666560" y="1198996"/>
                  <a:pt x="664465" y="1205521"/>
                  <a:pt x="664084" y="1209033"/>
                </a:cubicBezTo>
                <a:lnTo>
                  <a:pt x="664197" y="1209077"/>
                </a:lnTo>
                <a:lnTo>
                  <a:pt x="670465" y="1189757"/>
                </a:lnTo>
                <a:cubicBezTo>
                  <a:pt x="672037" y="1186433"/>
                  <a:pt x="672570" y="1182718"/>
                  <a:pt x="671989" y="1179089"/>
                </a:cubicBezTo>
                <a:cubicBezTo>
                  <a:pt x="680181" y="1164897"/>
                  <a:pt x="690087" y="1151847"/>
                  <a:pt x="699040" y="1138322"/>
                </a:cubicBezTo>
                <a:lnTo>
                  <a:pt x="699296" y="1138209"/>
                </a:lnTo>
                <a:close/>
                <a:moveTo>
                  <a:pt x="741155" y="1127624"/>
                </a:moveTo>
                <a:lnTo>
                  <a:pt x="731433" y="1141707"/>
                </a:lnTo>
                <a:lnTo>
                  <a:pt x="725194" y="1149362"/>
                </a:lnTo>
                <a:lnTo>
                  <a:pt x="725835" y="1149194"/>
                </a:lnTo>
                <a:cubicBezTo>
                  <a:pt x="727139" y="1147666"/>
                  <a:pt x="728983" y="1145258"/>
                  <a:pt x="731528" y="1141707"/>
                </a:cubicBezTo>
                <a:lnTo>
                  <a:pt x="741112" y="1127824"/>
                </a:lnTo>
                <a:close/>
                <a:moveTo>
                  <a:pt x="422398" y="1127558"/>
                </a:moveTo>
                <a:lnTo>
                  <a:pt x="414147" y="1147560"/>
                </a:lnTo>
                <a:cubicBezTo>
                  <a:pt x="405956" y="1165563"/>
                  <a:pt x="391668" y="1191947"/>
                  <a:pt x="377953" y="1223951"/>
                </a:cubicBezTo>
                <a:cubicBezTo>
                  <a:pt x="368428" y="1245477"/>
                  <a:pt x="361379" y="1260717"/>
                  <a:pt x="355950" y="1271576"/>
                </a:cubicBezTo>
                <a:lnTo>
                  <a:pt x="344536" y="1292883"/>
                </a:lnTo>
                <a:lnTo>
                  <a:pt x="344710" y="1292722"/>
                </a:lnTo>
                <a:cubicBezTo>
                  <a:pt x="348930" y="1285835"/>
                  <a:pt x="352750" y="1278711"/>
                  <a:pt x="356140" y="1271386"/>
                </a:cubicBezTo>
                <a:cubicBezTo>
                  <a:pt x="361570" y="1260528"/>
                  <a:pt x="368618" y="1245288"/>
                  <a:pt x="378143" y="1223761"/>
                </a:cubicBezTo>
                <a:cubicBezTo>
                  <a:pt x="391859" y="1191948"/>
                  <a:pt x="405956" y="1165563"/>
                  <a:pt x="414148" y="1147561"/>
                </a:cubicBezTo>
                <a:cubicBezTo>
                  <a:pt x="418243" y="1138560"/>
                  <a:pt x="421101" y="1131702"/>
                  <a:pt x="422399" y="1127559"/>
                </a:cubicBezTo>
                <a:close/>
                <a:moveTo>
                  <a:pt x="533854" y="1122359"/>
                </a:moveTo>
                <a:lnTo>
                  <a:pt x="533822" y="1122393"/>
                </a:lnTo>
                <a:lnTo>
                  <a:pt x="533518" y="1122861"/>
                </a:lnTo>
                <a:close/>
                <a:moveTo>
                  <a:pt x="537726" y="1120771"/>
                </a:moveTo>
                <a:lnTo>
                  <a:pt x="537972" y="1120986"/>
                </a:lnTo>
                <a:lnTo>
                  <a:pt x="519151" y="1150159"/>
                </a:lnTo>
                <a:lnTo>
                  <a:pt x="519018" y="1150609"/>
                </a:lnTo>
                <a:cubicBezTo>
                  <a:pt x="512826" y="1161087"/>
                  <a:pt x="507397" y="1171945"/>
                  <a:pt x="501968" y="1182613"/>
                </a:cubicBezTo>
                <a:lnTo>
                  <a:pt x="485394" y="1214331"/>
                </a:lnTo>
                <a:cubicBezTo>
                  <a:pt x="473964" y="1235096"/>
                  <a:pt x="464249" y="1256432"/>
                  <a:pt x="454152" y="1277387"/>
                </a:cubicBezTo>
                <a:cubicBezTo>
                  <a:pt x="444980" y="1292732"/>
                  <a:pt x="437807" y="1309182"/>
                  <a:pt x="432816" y="1326346"/>
                </a:cubicBezTo>
                <a:cubicBezTo>
                  <a:pt x="426720" y="1341967"/>
                  <a:pt x="422386" y="1354040"/>
                  <a:pt x="419779" y="1362577"/>
                </a:cubicBezTo>
                <a:lnTo>
                  <a:pt x="417218" y="1376925"/>
                </a:lnTo>
                <a:lnTo>
                  <a:pt x="418186" y="1375147"/>
                </a:lnTo>
                <a:lnTo>
                  <a:pt x="420446" y="1362481"/>
                </a:lnTo>
                <a:cubicBezTo>
                  <a:pt x="423053" y="1353944"/>
                  <a:pt x="427387" y="1341871"/>
                  <a:pt x="433483" y="1326250"/>
                </a:cubicBezTo>
                <a:cubicBezTo>
                  <a:pt x="442865" y="1311067"/>
                  <a:pt x="449924" y="1294561"/>
                  <a:pt x="454438" y="1277292"/>
                </a:cubicBezTo>
                <a:cubicBezTo>
                  <a:pt x="464535" y="1256337"/>
                  <a:pt x="474250" y="1235001"/>
                  <a:pt x="485680" y="1214236"/>
                </a:cubicBezTo>
                <a:lnTo>
                  <a:pt x="502254" y="1182518"/>
                </a:lnTo>
                <a:cubicBezTo>
                  <a:pt x="507683" y="1171850"/>
                  <a:pt x="513112" y="1160991"/>
                  <a:pt x="519304" y="1150514"/>
                </a:cubicBezTo>
                <a:lnTo>
                  <a:pt x="538291" y="1121085"/>
                </a:lnTo>
                <a:lnTo>
                  <a:pt x="538068" y="1120986"/>
                </a:lnTo>
                <a:close/>
                <a:moveTo>
                  <a:pt x="3440668" y="1118819"/>
                </a:moveTo>
                <a:lnTo>
                  <a:pt x="3437615" y="1120620"/>
                </a:lnTo>
                <a:lnTo>
                  <a:pt x="3441639" y="1129383"/>
                </a:lnTo>
                <a:lnTo>
                  <a:pt x="3449310" y="1147198"/>
                </a:lnTo>
                <a:lnTo>
                  <a:pt x="3450824" y="1152310"/>
                </a:lnTo>
                <a:lnTo>
                  <a:pt x="3448351" y="1155182"/>
                </a:lnTo>
                <a:lnTo>
                  <a:pt x="3448019" y="1155119"/>
                </a:lnTo>
                <a:lnTo>
                  <a:pt x="3444052" y="1150211"/>
                </a:lnTo>
                <a:lnTo>
                  <a:pt x="3448159" y="1155405"/>
                </a:lnTo>
                <a:lnTo>
                  <a:pt x="3448351" y="1155182"/>
                </a:lnTo>
                <a:lnTo>
                  <a:pt x="3451872" y="1155848"/>
                </a:lnTo>
                <a:lnTo>
                  <a:pt x="3450824" y="1152310"/>
                </a:lnTo>
                <a:lnTo>
                  <a:pt x="3451282" y="1151778"/>
                </a:lnTo>
                <a:lnTo>
                  <a:pt x="3449310" y="1147198"/>
                </a:lnTo>
                <a:lnTo>
                  <a:pt x="3448385" y="1144076"/>
                </a:lnTo>
                <a:lnTo>
                  <a:pt x="3441639" y="1129383"/>
                </a:lnTo>
                <a:lnTo>
                  <a:pt x="3437859" y="1120605"/>
                </a:lnTo>
                <a:lnTo>
                  <a:pt x="3440737" y="1118870"/>
                </a:lnTo>
                <a:close/>
                <a:moveTo>
                  <a:pt x="3384420" y="1116332"/>
                </a:moveTo>
                <a:lnTo>
                  <a:pt x="3391281" y="1132511"/>
                </a:lnTo>
                <a:lnTo>
                  <a:pt x="3391738" y="1133288"/>
                </a:lnTo>
                <a:lnTo>
                  <a:pt x="3384754" y="1116818"/>
                </a:lnTo>
                <a:close/>
                <a:moveTo>
                  <a:pt x="3383566" y="1114318"/>
                </a:moveTo>
                <a:lnTo>
                  <a:pt x="3384191" y="1115792"/>
                </a:lnTo>
                <a:lnTo>
                  <a:pt x="3384410" y="1116007"/>
                </a:lnTo>
                <a:lnTo>
                  <a:pt x="3384138" y="1115366"/>
                </a:lnTo>
                <a:lnTo>
                  <a:pt x="3384930" y="1116518"/>
                </a:lnTo>
                <a:lnTo>
                  <a:pt x="3390341" y="1121831"/>
                </a:lnTo>
                <a:lnTo>
                  <a:pt x="3403311" y="1140734"/>
                </a:lnTo>
                <a:lnTo>
                  <a:pt x="3404521" y="1141941"/>
                </a:lnTo>
                <a:cubicBezTo>
                  <a:pt x="3412737" y="1153014"/>
                  <a:pt x="3421113" y="1165533"/>
                  <a:pt x="3424586" y="1168489"/>
                </a:cubicBezTo>
                <a:lnTo>
                  <a:pt x="3425940" y="1167965"/>
                </a:lnTo>
                <a:lnTo>
                  <a:pt x="3425857" y="1167849"/>
                </a:lnTo>
                <a:lnTo>
                  <a:pt x="3425424" y="1166895"/>
                </a:lnTo>
                <a:lnTo>
                  <a:pt x="3424014" y="1167441"/>
                </a:lnTo>
                <a:cubicBezTo>
                  <a:pt x="3420541" y="1164485"/>
                  <a:pt x="3412164" y="1151966"/>
                  <a:pt x="3403949" y="1140893"/>
                </a:cubicBezTo>
                <a:cubicBezTo>
                  <a:pt x="3392329" y="1122986"/>
                  <a:pt x="3385566" y="1114033"/>
                  <a:pt x="3383566" y="1114318"/>
                </a:cubicBezTo>
                <a:close/>
                <a:moveTo>
                  <a:pt x="744017" y="1114283"/>
                </a:moveTo>
                <a:lnTo>
                  <a:pt x="743998" y="1114367"/>
                </a:lnTo>
                <a:lnTo>
                  <a:pt x="743981" y="1114453"/>
                </a:lnTo>
                <a:close/>
                <a:moveTo>
                  <a:pt x="3551206" y="1114033"/>
                </a:moveTo>
                <a:lnTo>
                  <a:pt x="3550101" y="1115301"/>
                </a:lnTo>
                <a:lnTo>
                  <a:pt x="3549023" y="1115140"/>
                </a:lnTo>
                <a:cubicBezTo>
                  <a:pt x="3547690" y="1117025"/>
                  <a:pt x="3546967" y="1119986"/>
                  <a:pt x="3544824" y="1120414"/>
                </a:cubicBezTo>
                <a:cubicBezTo>
                  <a:pt x="3542253" y="1120986"/>
                  <a:pt x="3550159" y="1136988"/>
                  <a:pt x="3562160" y="1161086"/>
                </a:cubicBezTo>
                <a:cubicBezTo>
                  <a:pt x="3568075" y="1175164"/>
                  <a:pt x="3575790" y="1188423"/>
                  <a:pt x="3585115" y="1200519"/>
                </a:cubicBezTo>
                <a:cubicBezTo>
                  <a:pt x="3592640" y="1205853"/>
                  <a:pt x="3603689" y="1222332"/>
                  <a:pt x="3613690" y="1245859"/>
                </a:cubicBezTo>
                <a:cubicBezTo>
                  <a:pt x="3626425" y="1273110"/>
                  <a:pt x="3637684" y="1301027"/>
                  <a:pt x="3647409" y="1329488"/>
                </a:cubicBezTo>
                <a:lnTo>
                  <a:pt x="3645098" y="1330396"/>
                </a:lnTo>
                <a:lnTo>
                  <a:pt x="3645236" y="1330669"/>
                </a:lnTo>
                <a:lnTo>
                  <a:pt x="3647027" y="1329965"/>
                </a:lnTo>
                <a:cubicBezTo>
                  <a:pt x="3650742" y="1336490"/>
                  <a:pt x="3653314" y="1340514"/>
                  <a:pt x="3653052" y="1337859"/>
                </a:cubicBezTo>
                <a:lnTo>
                  <a:pt x="3652891" y="1337299"/>
                </a:lnTo>
                <a:lnTo>
                  <a:pt x="3652483" y="1337164"/>
                </a:lnTo>
                <a:cubicBezTo>
                  <a:pt x="3651409" y="1335674"/>
                  <a:pt x="3649837" y="1333036"/>
                  <a:pt x="3647980" y="1329774"/>
                </a:cubicBezTo>
                <a:cubicBezTo>
                  <a:pt x="3638255" y="1301314"/>
                  <a:pt x="3626996" y="1273396"/>
                  <a:pt x="3614261" y="1246145"/>
                </a:cubicBezTo>
                <a:cubicBezTo>
                  <a:pt x="3603879" y="1222618"/>
                  <a:pt x="3592830" y="1206140"/>
                  <a:pt x="3585686" y="1200806"/>
                </a:cubicBezTo>
                <a:cubicBezTo>
                  <a:pt x="3576361" y="1188709"/>
                  <a:pt x="3568646" y="1175450"/>
                  <a:pt x="3562731" y="1161372"/>
                </a:cubicBezTo>
                <a:cubicBezTo>
                  <a:pt x="3550730" y="1137274"/>
                  <a:pt x="3542824" y="1121272"/>
                  <a:pt x="3545396" y="1120700"/>
                </a:cubicBezTo>
                <a:lnTo>
                  <a:pt x="3550101" y="1115301"/>
                </a:lnTo>
                <a:lnTo>
                  <a:pt x="3556683" y="1116286"/>
                </a:lnTo>
                <a:lnTo>
                  <a:pt x="3556950" y="1116396"/>
                </a:lnTo>
                <a:lnTo>
                  <a:pt x="3556880" y="1116316"/>
                </a:lnTo>
                <a:lnTo>
                  <a:pt x="3556683" y="1116286"/>
                </a:lnTo>
                <a:close/>
                <a:moveTo>
                  <a:pt x="3332061" y="1104791"/>
                </a:moveTo>
                <a:lnTo>
                  <a:pt x="3351658" y="1135464"/>
                </a:lnTo>
                <a:lnTo>
                  <a:pt x="3353157" y="1137892"/>
                </a:lnTo>
                <a:lnTo>
                  <a:pt x="3416761" y="1228703"/>
                </a:lnTo>
                <a:lnTo>
                  <a:pt x="3417530" y="1229527"/>
                </a:lnTo>
                <a:lnTo>
                  <a:pt x="3351848" y="1135750"/>
                </a:lnTo>
                <a:lnTo>
                  <a:pt x="3332131" y="1104889"/>
                </a:lnTo>
                <a:close/>
                <a:moveTo>
                  <a:pt x="3558857" y="1092599"/>
                </a:moveTo>
                <a:lnTo>
                  <a:pt x="3558648" y="1092971"/>
                </a:lnTo>
                <a:lnTo>
                  <a:pt x="3563445" y="1107318"/>
                </a:lnTo>
                <a:lnTo>
                  <a:pt x="3563779" y="1107936"/>
                </a:lnTo>
                <a:lnTo>
                  <a:pt x="3563930" y="1108199"/>
                </a:lnTo>
                <a:close/>
                <a:moveTo>
                  <a:pt x="559637" y="1091923"/>
                </a:moveTo>
                <a:lnTo>
                  <a:pt x="559524" y="1092103"/>
                </a:lnTo>
                <a:lnTo>
                  <a:pt x="562642" y="1094126"/>
                </a:lnTo>
                <a:cubicBezTo>
                  <a:pt x="557022" y="1103651"/>
                  <a:pt x="552998" y="1111176"/>
                  <a:pt x="550486" y="1116546"/>
                </a:cubicBezTo>
                <a:lnTo>
                  <a:pt x="547418" y="1125985"/>
                </a:lnTo>
                <a:lnTo>
                  <a:pt x="547498" y="1125844"/>
                </a:lnTo>
                <a:lnTo>
                  <a:pt x="548892" y="1123243"/>
                </a:lnTo>
                <a:lnTo>
                  <a:pt x="551058" y="1116652"/>
                </a:lnTo>
                <a:lnTo>
                  <a:pt x="561772" y="1096798"/>
                </a:lnTo>
                <a:lnTo>
                  <a:pt x="562738" y="1093935"/>
                </a:lnTo>
                <a:close/>
                <a:moveTo>
                  <a:pt x="559214" y="1091649"/>
                </a:moveTo>
                <a:lnTo>
                  <a:pt x="556934" y="1091885"/>
                </a:lnTo>
                <a:lnTo>
                  <a:pt x="556927" y="1092126"/>
                </a:lnTo>
                <a:lnTo>
                  <a:pt x="559077" y="1091904"/>
                </a:lnTo>
                <a:lnTo>
                  <a:pt x="559117" y="1091839"/>
                </a:lnTo>
                <a:lnTo>
                  <a:pt x="559197" y="1091891"/>
                </a:lnTo>
                <a:lnTo>
                  <a:pt x="559534" y="1091856"/>
                </a:lnTo>
                <a:close/>
                <a:moveTo>
                  <a:pt x="505456" y="1081979"/>
                </a:moveTo>
                <a:lnTo>
                  <a:pt x="498729" y="1094983"/>
                </a:lnTo>
                <a:lnTo>
                  <a:pt x="498573" y="1095243"/>
                </a:lnTo>
                <a:lnTo>
                  <a:pt x="498920" y="1094982"/>
                </a:lnTo>
                <a:close/>
                <a:moveTo>
                  <a:pt x="417733" y="1073245"/>
                </a:moveTo>
                <a:lnTo>
                  <a:pt x="398145" y="1104794"/>
                </a:lnTo>
                <a:cubicBezTo>
                  <a:pt x="391668" y="1116034"/>
                  <a:pt x="385477" y="1128130"/>
                  <a:pt x="379095" y="1140036"/>
                </a:cubicBezTo>
                <a:lnTo>
                  <a:pt x="360045" y="1176327"/>
                </a:lnTo>
                <a:cubicBezTo>
                  <a:pt x="353759" y="1188424"/>
                  <a:pt x="348234" y="1200997"/>
                  <a:pt x="342424" y="1212998"/>
                </a:cubicBezTo>
                <a:cubicBezTo>
                  <a:pt x="331946" y="1235001"/>
                  <a:pt x="324041" y="1252622"/>
                  <a:pt x="318326" y="1268529"/>
                </a:cubicBezTo>
                <a:cubicBezTo>
                  <a:pt x="312611" y="1284436"/>
                  <a:pt x="308801" y="1298342"/>
                  <a:pt x="304038" y="1312249"/>
                </a:cubicBezTo>
                <a:cubicBezTo>
                  <a:pt x="301061" y="1321345"/>
                  <a:pt x="299895" y="1325745"/>
                  <a:pt x="299938" y="1326996"/>
                </a:cubicBezTo>
                <a:lnTo>
                  <a:pt x="301819" y="1324532"/>
                </a:lnTo>
                <a:lnTo>
                  <a:pt x="305181" y="1312439"/>
                </a:lnTo>
                <a:cubicBezTo>
                  <a:pt x="309658" y="1298533"/>
                  <a:pt x="313944" y="1284721"/>
                  <a:pt x="319469" y="1268719"/>
                </a:cubicBezTo>
                <a:cubicBezTo>
                  <a:pt x="324993" y="1252717"/>
                  <a:pt x="333089" y="1235191"/>
                  <a:pt x="343567" y="1213189"/>
                </a:cubicBezTo>
                <a:cubicBezTo>
                  <a:pt x="349377" y="1201187"/>
                  <a:pt x="354902" y="1188614"/>
                  <a:pt x="361188" y="1176517"/>
                </a:cubicBezTo>
                <a:lnTo>
                  <a:pt x="380238" y="1140227"/>
                </a:lnTo>
                <a:cubicBezTo>
                  <a:pt x="386620" y="1128321"/>
                  <a:pt x="393002" y="1116605"/>
                  <a:pt x="399288" y="1104985"/>
                </a:cubicBezTo>
                <a:lnTo>
                  <a:pt x="417138" y="1076235"/>
                </a:lnTo>
                <a:close/>
                <a:moveTo>
                  <a:pt x="612744" y="1063360"/>
                </a:moveTo>
                <a:lnTo>
                  <a:pt x="592265" y="1093459"/>
                </a:lnTo>
                <a:cubicBezTo>
                  <a:pt x="586188" y="1102250"/>
                  <a:pt x="580568" y="1111347"/>
                  <a:pt x="575406" y="1120700"/>
                </a:cubicBezTo>
                <a:cubicBezTo>
                  <a:pt x="565595" y="1138131"/>
                  <a:pt x="557308" y="1153847"/>
                  <a:pt x="549974" y="1168992"/>
                </a:cubicBezTo>
                <a:cubicBezTo>
                  <a:pt x="545307" y="1178136"/>
                  <a:pt x="541592" y="1187280"/>
                  <a:pt x="538163" y="1195472"/>
                </a:cubicBezTo>
                <a:cubicBezTo>
                  <a:pt x="534734" y="1203663"/>
                  <a:pt x="531591" y="1211378"/>
                  <a:pt x="528638" y="1218808"/>
                </a:cubicBezTo>
                <a:cubicBezTo>
                  <a:pt x="523114" y="1233190"/>
                  <a:pt x="518923" y="1245383"/>
                  <a:pt x="515970" y="1254908"/>
                </a:cubicBezTo>
                <a:cubicBezTo>
                  <a:pt x="510826" y="1274624"/>
                  <a:pt x="510731" y="1285006"/>
                  <a:pt x="515208" y="1285959"/>
                </a:cubicBezTo>
                <a:cubicBezTo>
                  <a:pt x="507016" y="1304533"/>
                  <a:pt x="497587" y="1322916"/>
                  <a:pt x="490252" y="1341776"/>
                </a:cubicBezTo>
                <a:cubicBezTo>
                  <a:pt x="482918" y="1360635"/>
                  <a:pt x="476060" y="1379209"/>
                  <a:pt x="470155" y="1396735"/>
                </a:cubicBezTo>
                <a:lnTo>
                  <a:pt x="468662" y="1401292"/>
                </a:lnTo>
                <a:lnTo>
                  <a:pt x="451771" y="1474363"/>
                </a:lnTo>
                <a:cubicBezTo>
                  <a:pt x="446723" y="1491223"/>
                  <a:pt x="442913" y="1509606"/>
                  <a:pt x="439007" y="1527037"/>
                </a:cubicBezTo>
                <a:cubicBezTo>
                  <a:pt x="435102" y="1544468"/>
                  <a:pt x="431387" y="1561136"/>
                  <a:pt x="429006" y="1575328"/>
                </a:cubicBezTo>
                <a:cubicBezTo>
                  <a:pt x="429006" y="1578091"/>
                  <a:pt x="425291" y="1590473"/>
                  <a:pt x="423291" y="1598379"/>
                </a:cubicBezTo>
                <a:cubicBezTo>
                  <a:pt x="416100" y="1623220"/>
                  <a:pt x="411594" y="1648776"/>
                  <a:pt x="409861" y="1674579"/>
                </a:cubicBezTo>
                <a:cubicBezTo>
                  <a:pt x="409622" y="1680913"/>
                  <a:pt x="410146" y="1683080"/>
                  <a:pt x="411361" y="1680997"/>
                </a:cubicBezTo>
                <a:lnTo>
                  <a:pt x="411930" y="1679070"/>
                </a:lnTo>
                <a:lnTo>
                  <a:pt x="410814" y="1674294"/>
                </a:lnTo>
                <a:cubicBezTo>
                  <a:pt x="412547" y="1648490"/>
                  <a:pt x="417053" y="1622935"/>
                  <a:pt x="424244" y="1598094"/>
                </a:cubicBezTo>
                <a:cubicBezTo>
                  <a:pt x="426244" y="1590188"/>
                  <a:pt x="429578" y="1577806"/>
                  <a:pt x="429959" y="1575043"/>
                </a:cubicBezTo>
                <a:cubicBezTo>
                  <a:pt x="432340" y="1560851"/>
                  <a:pt x="436150" y="1544277"/>
                  <a:pt x="439960" y="1526751"/>
                </a:cubicBezTo>
                <a:cubicBezTo>
                  <a:pt x="443770" y="1509225"/>
                  <a:pt x="447676" y="1490938"/>
                  <a:pt x="452724" y="1474078"/>
                </a:cubicBezTo>
                <a:cubicBezTo>
                  <a:pt x="460258" y="1448694"/>
                  <a:pt x="466202" y="1422862"/>
                  <a:pt x="470536" y="1396735"/>
                </a:cubicBezTo>
                <a:cubicBezTo>
                  <a:pt x="476441" y="1379209"/>
                  <a:pt x="483299" y="1360635"/>
                  <a:pt x="490633" y="1341776"/>
                </a:cubicBezTo>
                <a:cubicBezTo>
                  <a:pt x="497968" y="1322916"/>
                  <a:pt x="507397" y="1304533"/>
                  <a:pt x="515589" y="1285959"/>
                </a:cubicBezTo>
                <a:cubicBezTo>
                  <a:pt x="521471" y="1274577"/>
                  <a:pt x="524948" y="1268695"/>
                  <a:pt x="526969" y="1266144"/>
                </a:cubicBezTo>
                <a:lnTo>
                  <a:pt x="529614" y="1266314"/>
                </a:lnTo>
                <a:lnTo>
                  <a:pt x="529614" y="1266314"/>
                </a:lnTo>
                <a:cubicBezTo>
                  <a:pt x="529495" y="1262432"/>
                  <a:pt x="527352" y="1263194"/>
                  <a:pt x="515589" y="1285959"/>
                </a:cubicBezTo>
                <a:cubicBezTo>
                  <a:pt x="511112" y="1285006"/>
                  <a:pt x="511207" y="1274624"/>
                  <a:pt x="516351" y="1254907"/>
                </a:cubicBezTo>
                <a:cubicBezTo>
                  <a:pt x="519303" y="1245382"/>
                  <a:pt x="523494" y="1233190"/>
                  <a:pt x="529019" y="1218808"/>
                </a:cubicBezTo>
                <a:cubicBezTo>
                  <a:pt x="531972" y="1211378"/>
                  <a:pt x="535115" y="1203663"/>
                  <a:pt x="538544" y="1195471"/>
                </a:cubicBezTo>
                <a:cubicBezTo>
                  <a:pt x="541973" y="1187280"/>
                  <a:pt x="545688" y="1178136"/>
                  <a:pt x="550355" y="1168992"/>
                </a:cubicBezTo>
                <a:cubicBezTo>
                  <a:pt x="557689" y="1153847"/>
                  <a:pt x="565976" y="1138131"/>
                  <a:pt x="575787" y="1120700"/>
                </a:cubicBezTo>
                <a:cubicBezTo>
                  <a:pt x="580949" y="1111346"/>
                  <a:pt x="586569" y="1102250"/>
                  <a:pt x="592646" y="1093459"/>
                </a:cubicBezTo>
                <a:lnTo>
                  <a:pt x="610954" y="1066552"/>
                </a:lnTo>
                <a:close/>
                <a:moveTo>
                  <a:pt x="565024" y="1061074"/>
                </a:moveTo>
                <a:cubicBezTo>
                  <a:pt x="563690" y="1061074"/>
                  <a:pt x="560452" y="1063741"/>
                  <a:pt x="554737" y="1070599"/>
                </a:cubicBezTo>
                <a:cubicBezTo>
                  <a:pt x="551879" y="1074409"/>
                  <a:pt x="548641" y="1078314"/>
                  <a:pt x="544259" y="1083934"/>
                </a:cubicBezTo>
                <a:cubicBezTo>
                  <a:pt x="539878" y="1089554"/>
                  <a:pt x="536163" y="1095745"/>
                  <a:pt x="530353" y="1104698"/>
                </a:cubicBezTo>
                <a:cubicBezTo>
                  <a:pt x="528901" y="1106937"/>
                  <a:pt x="526115" y="1110908"/>
                  <a:pt x="523220" y="1114712"/>
                </a:cubicBezTo>
                <a:lnTo>
                  <a:pt x="515736" y="1123375"/>
                </a:lnTo>
                <a:lnTo>
                  <a:pt x="515910" y="1123916"/>
                </a:lnTo>
                <a:cubicBezTo>
                  <a:pt x="519684" y="1120772"/>
                  <a:pt x="527923" y="1109366"/>
                  <a:pt x="530828" y="1104889"/>
                </a:cubicBezTo>
                <a:cubicBezTo>
                  <a:pt x="536639" y="1095936"/>
                  <a:pt x="540353" y="1089744"/>
                  <a:pt x="544735" y="1084125"/>
                </a:cubicBezTo>
                <a:cubicBezTo>
                  <a:pt x="549117" y="1078505"/>
                  <a:pt x="552355" y="1074600"/>
                  <a:pt x="555213" y="1070790"/>
                </a:cubicBezTo>
                <a:lnTo>
                  <a:pt x="564901" y="1061820"/>
                </a:lnTo>
                <a:close/>
                <a:moveTo>
                  <a:pt x="3381816" y="1059061"/>
                </a:moveTo>
                <a:lnTo>
                  <a:pt x="3382518" y="1060946"/>
                </a:lnTo>
                <a:lnTo>
                  <a:pt x="3388424" y="1066884"/>
                </a:lnTo>
                <a:cubicBezTo>
                  <a:pt x="3392186" y="1071551"/>
                  <a:pt x="3396925" y="1078576"/>
                  <a:pt x="3402187" y="1086696"/>
                </a:cubicBezTo>
                <a:lnTo>
                  <a:pt x="3418370" y="1111950"/>
                </a:lnTo>
                <a:lnTo>
                  <a:pt x="3419476" y="1113081"/>
                </a:lnTo>
                <a:lnTo>
                  <a:pt x="3436762" y="1140814"/>
                </a:lnTo>
                <a:lnTo>
                  <a:pt x="3436704" y="1140589"/>
                </a:lnTo>
                <a:lnTo>
                  <a:pt x="3418903" y="1112032"/>
                </a:lnTo>
                <a:cubicBezTo>
                  <a:pt x="3407188" y="1093935"/>
                  <a:pt x="3395282" y="1075551"/>
                  <a:pt x="3388233" y="1065836"/>
                </a:cubicBezTo>
                <a:cubicBezTo>
                  <a:pt x="3384709" y="1060978"/>
                  <a:pt x="3382328" y="1058383"/>
                  <a:pt x="3381816" y="1059061"/>
                </a:cubicBezTo>
                <a:close/>
                <a:moveTo>
                  <a:pt x="537468" y="1056157"/>
                </a:moveTo>
                <a:lnTo>
                  <a:pt x="528537" y="1067560"/>
                </a:lnTo>
                <a:lnTo>
                  <a:pt x="528567" y="1067765"/>
                </a:lnTo>
                <a:lnTo>
                  <a:pt x="537585" y="1056251"/>
                </a:lnTo>
                <a:close/>
                <a:moveTo>
                  <a:pt x="417452" y="1044503"/>
                </a:moveTo>
                <a:lnTo>
                  <a:pt x="417374" y="1044692"/>
                </a:lnTo>
                <a:cubicBezTo>
                  <a:pt x="416838" y="1047192"/>
                  <a:pt x="417909" y="1046930"/>
                  <a:pt x="419576" y="1045930"/>
                </a:cubicBezTo>
                <a:lnTo>
                  <a:pt x="425023" y="1048450"/>
                </a:lnTo>
                <a:lnTo>
                  <a:pt x="425066" y="1048227"/>
                </a:lnTo>
                <a:cubicBezTo>
                  <a:pt x="425054" y="1044215"/>
                  <a:pt x="422911" y="1043834"/>
                  <a:pt x="419482" y="1045644"/>
                </a:cubicBezTo>
                <a:close/>
                <a:moveTo>
                  <a:pt x="525589" y="1039628"/>
                </a:moveTo>
                <a:cubicBezTo>
                  <a:pt x="522852" y="1042405"/>
                  <a:pt x="515280" y="1053835"/>
                  <a:pt x="507492" y="1066122"/>
                </a:cubicBezTo>
                <a:cubicBezTo>
                  <a:pt x="486156" y="1102412"/>
                  <a:pt x="483966" y="1110889"/>
                  <a:pt x="482061" y="1118890"/>
                </a:cubicBezTo>
                <a:cubicBezTo>
                  <a:pt x="481299" y="1122081"/>
                  <a:pt x="482728" y="1120938"/>
                  <a:pt x="485693" y="1116616"/>
                </a:cubicBezTo>
                <a:lnTo>
                  <a:pt x="485854" y="1116349"/>
                </a:lnTo>
                <a:lnTo>
                  <a:pt x="482251" y="1118604"/>
                </a:lnTo>
                <a:cubicBezTo>
                  <a:pt x="484156" y="1110604"/>
                  <a:pt x="486347" y="1102126"/>
                  <a:pt x="507683" y="1065836"/>
                </a:cubicBezTo>
                <a:cubicBezTo>
                  <a:pt x="511648" y="1059693"/>
                  <a:pt x="515533" y="1053763"/>
                  <a:pt x="518789" y="1049023"/>
                </a:cubicBezTo>
                <a:lnTo>
                  <a:pt x="525834" y="1039729"/>
                </a:lnTo>
                <a:close/>
                <a:moveTo>
                  <a:pt x="3354336" y="1035711"/>
                </a:moveTo>
                <a:cubicBezTo>
                  <a:pt x="3353050" y="1034820"/>
                  <a:pt x="3352681" y="1035332"/>
                  <a:pt x="3353467" y="1037547"/>
                </a:cubicBezTo>
                <a:lnTo>
                  <a:pt x="3353856" y="1038176"/>
                </a:lnTo>
                <a:lnTo>
                  <a:pt x="3354527" y="1036758"/>
                </a:lnTo>
                <a:cubicBezTo>
                  <a:pt x="3358384" y="1039428"/>
                  <a:pt x="3370493" y="1054715"/>
                  <a:pt x="3384423" y="1074504"/>
                </a:cubicBezTo>
                <a:cubicBezTo>
                  <a:pt x="3380351" y="1072932"/>
                  <a:pt x="3395782" y="1098739"/>
                  <a:pt x="3402707" y="1112584"/>
                </a:cubicBezTo>
                <a:lnTo>
                  <a:pt x="3405134" y="1119263"/>
                </a:lnTo>
                <a:lnTo>
                  <a:pt x="3405568" y="1119938"/>
                </a:lnTo>
                <a:lnTo>
                  <a:pt x="3406387" y="1122055"/>
                </a:lnTo>
                <a:lnTo>
                  <a:pt x="3421476" y="1147752"/>
                </a:lnTo>
                <a:lnTo>
                  <a:pt x="3439002" y="1179375"/>
                </a:lnTo>
                <a:cubicBezTo>
                  <a:pt x="3441383" y="1183780"/>
                  <a:pt x="3443282" y="1187447"/>
                  <a:pt x="3444409" y="1189924"/>
                </a:cubicBezTo>
                <a:lnTo>
                  <a:pt x="3445059" y="1192787"/>
                </a:lnTo>
                <a:lnTo>
                  <a:pt x="3445527" y="1193329"/>
                </a:lnTo>
                <a:cubicBezTo>
                  <a:pt x="3446932" y="1194043"/>
                  <a:pt x="3444098" y="1188185"/>
                  <a:pt x="3439383" y="1179374"/>
                </a:cubicBezTo>
                <a:lnTo>
                  <a:pt x="3421857" y="1147752"/>
                </a:lnTo>
                <a:cubicBezTo>
                  <a:pt x="3415951" y="1136512"/>
                  <a:pt x="3409189" y="1126892"/>
                  <a:pt x="3406140" y="1120986"/>
                </a:cubicBezTo>
                <a:cubicBezTo>
                  <a:pt x="3408617" y="1118986"/>
                  <a:pt x="3379375" y="1072409"/>
                  <a:pt x="3384805" y="1074504"/>
                </a:cubicBezTo>
                <a:lnTo>
                  <a:pt x="3386926" y="1073147"/>
                </a:lnTo>
                <a:lnTo>
                  <a:pt x="3386804" y="1072980"/>
                </a:lnTo>
                <a:lnTo>
                  <a:pt x="3386438" y="1072045"/>
                </a:lnTo>
                <a:lnTo>
                  <a:pt x="3384233" y="1073456"/>
                </a:lnTo>
                <a:cubicBezTo>
                  <a:pt x="3370303" y="1053668"/>
                  <a:pt x="3358194" y="1038380"/>
                  <a:pt x="3354336" y="1035711"/>
                </a:cubicBezTo>
                <a:close/>
                <a:moveTo>
                  <a:pt x="460534" y="1030975"/>
                </a:moveTo>
                <a:lnTo>
                  <a:pt x="460058" y="1031582"/>
                </a:lnTo>
                <a:lnTo>
                  <a:pt x="460058" y="1035166"/>
                </a:lnTo>
                <a:cubicBezTo>
                  <a:pt x="457772" y="1040309"/>
                  <a:pt x="452819" y="1049834"/>
                  <a:pt x="444342" y="1065837"/>
                </a:cubicBezTo>
                <a:cubicBezTo>
                  <a:pt x="445389" y="1059550"/>
                  <a:pt x="438912" y="1068123"/>
                  <a:pt x="429959" y="1081839"/>
                </a:cubicBezTo>
                <a:lnTo>
                  <a:pt x="415195" y="1104889"/>
                </a:lnTo>
                <a:lnTo>
                  <a:pt x="402934" y="1125944"/>
                </a:lnTo>
                <a:lnTo>
                  <a:pt x="402372" y="1127237"/>
                </a:lnTo>
                <a:lnTo>
                  <a:pt x="415386" y="1104889"/>
                </a:lnTo>
                <a:lnTo>
                  <a:pt x="430150" y="1081839"/>
                </a:lnTo>
                <a:cubicBezTo>
                  <a:pt x="439103" y="1068123"/>
                  <a:pt x="445580" y="1059550"/>
                  <a:pt x="444532" y="1065837"/>
                </a:cubicBezTo>
                <a:cubicBezTo>
                  <a:pt x="433198" y="1092602"/>
                  <a:pt x="429673" y="1103174"/>
                  <a:pt x="435960" y="1095269"/>
                </a:cubicBezTo>
                <a:lnTo>
                  <a:pt x="436041" y="1095144"/>
                </a:lnTo>
                <a:lnTo>
                  <a:pt x="434018" y="1093650"/>
                </a:lnTo>
                <a:cubicBezTo>
                  <a:pt x="435531" y="1088649"/>
                  <a:pt x="439245" y="1079315"/>
                  <a:pt x="444913" y="1065932"/>
                </a:cubicBezTo>
                <a:cubicBezTo>
                  <a:pt x="453390" y="1049930"/>
                  <a:pt x="458248" y="1040215"/>
                  <a:pt x="460534" y="1034976"/>
                </a:cubicBezTo>
                <a:cubicBezTo>
                  <a:pt x="462820" y="1029737"/>
                  <a:pt x="462629" y="1029166"/>
                  <a:pt x="460534" y="1030975"/>
                </a:cubicBezTo>
                <a:close/>
                <a:moveTo>
                  <a:pt x="3320225" y="1026101"/>
                </a:moveTo>
                <a:lnTo>
                  <a:pt x="3319939" y="1027260"/>
                </a:lnTo>
                <a:cubicBezTo>
                  <a:pt x="3324892" y="1036785"/>
                  <a:pt x="3331655" y="1049643"/>
                  <a:pt x="3339846" y="1063741"/>
                </a:cubicBezTo>
                <a:cubicBezTo>
                  <a:pt x="3343942" y="1070789"/>
                  <a:pt x="3348418" y="1078218"/>
                  <a:pt x="3353276" y="1085934"/>
                </a:cubicBezTo>
                <a:lnTo>
                  <a:pt x="3367468" y="1110318"/>
                </a:lnTo>
                <a:cubicBezTo>
                  <a:pt x="3385828" y="1139679"/>
                  <a:pt x="3407402" y="1177666"/>
                  <a:pt x="3426123" y="1207241"/>
                </a:cubicBezTo>
                <a:lnTo>
                  <a:pt x="3443265" y="1232780"/>
                </a:lnTo>
                <a:lnTo>
                  <a:pt x="3443859" y="1232047"/>
                </a:lnTo>
                <a:cubicBezTo>
                  <a:pt x="3422237" y="1202615"/>
                  <a:pt x="3392043" y="1148132"/>
                  <a:pt x="3367659" y="1108984"/>
                </a:cubicBezTo>
                <a:lnTo>
                  <a:pt x="3353467" y="1084600"/>
                </a:lnTo>
                <a:cubicBezTo>
                  <a:pt x="3348609" y="1076885"/>
                  <a:pt x="3343942" y="1069456"/>
                  <a:pt x="3340036" y="1062407"/>
                </a:cubicBezTo>
                <a:close/>
                <a:moveTo>
                  <a:pt x="563103" y="1015054"/>
                </a:moveTo>
                <a:lnTo>
                  <a:pt x="543898" y="1045855"/>
                </a:lnTo>
                <a:lnTo>
                  <a:pt x="554868" y="1028927"/>
                </a:lnTo>
                <a:close/>
                <a:moveTo>
                  <a:pt x="757904" y="1009523"/>
                </a:moveTo>
                <a:lnTo>
                  <a:pt x="756226" y="1009703"/>
                </a:lnTo>
                <a:lnTo>
                  <a:pt x="752335" y="1012486"/>
                </a:lnTo>
                <a:lnTo>
                  <a:pt x="750760" y="1014687"/>
                </a:lnTo>
                <a:lnTo>
                  <a:pt x="731140" y="1034308"/>
                </a:lnTo>
                <a:cubicBezTo>
                  <a:pt x="735902" y="1029927"/>
                  <a:pt x="742760" y="1022497"/>
                  <a:pt x="750856" y="1014592"/>
                </a:cubicBezTo>
                <a:cubicBezTo>
                  <a:pt x="752309" y="1013544"/>
                  <a:pt x="754304" y="1011895"/>
                  <a:pt x="756012" y="1010589"/>
                </a:cubicBezTo>
                <a:close/>
                <a:moveTo>
                  <a:pt x="759246" y="1009379"/>
                </a:moveTo>
                <a:lnTo>
                  <a:pt x="759033" y="1009402"/>
                </a:lnTo>
                <a:lnTo>
                  <a:pt x="758296" y="1010720"/>
                </a:lnTo>
                <a:close/>
                <a:moveTo>
                  <a:pt x="744284" y="999352"/>
                </a:moveTo>
                <a:cubicBezTo>
                  <a:pt x="739331" y="1004971"/>
                  <a:pt x="733901" y="1010782"/>
                  <a:pt x="728948" y="1016592"/>
                </a:cubicBezTo>
                <a:cubicBezTo>
                  <a:pt x="723995" y="1022402"/>
                  <a:pt x="719423" y="1027927"/>
                  <a:pt x="715899" y="1032213"/>
                </a:cubicBezTo>
                <a:cubicBezTo>
                  <a:pt x="693449" y="1055654"/>
                  <a:pt x="675094" y="1082705"/>
                  <a:pt x="661607" y="1112223"/>
                </a:cubicBezTo>
                <a:cubicBezTo>
                  <a:pt x="652939" y="1129273"/>
                  <a:pt x="643795" y="1146703"/>
                  <a:pt x="634365" y="1167849"/>
                </a:cubicBezTo>
                <a:cubicBezTo>
                  <a:pt x="624935" y="1188994"/>
                  <a:pt x="611981" y="1212140"/>
                  <a:pt x="598837" y="1241953"/>
                </a:cubicBezTo>
                <a:cubicBezTo>
                  <a:pt x="592522" y="1255022"/>
                  <a:pt x="586950" y="1268442"/>
                  <a:pt x="582168" y="1282149"/>
                </a:cubicBezTo>
                <a:cubicBezTo>
                  <a:pt x="579025" y="1291674"/>
                  <a:pt x="579025" y="1296912"/>
                  <a:pt x="580454" y="1298056"/>
                </a:cubicBezTo>
                <a:lnTo>
                  <a:pt x="580579" y="1297951"/>
                </a:lnTo>
                <a:lnTo>
                  <a:pt x="582169" y="1283196"/>
                </a:lnTo>
                <a:cubicBezTo>
                  <a:pt x="586950" y="1269490"/>
                  <a:pt x="592522" y="1256069"/>
                  <a:pt x="598837" y="1243001"/>
                </a:cubicBezTo>
                <a:cubicBezTo>
                  <a:pt x="611982" y="1213188"/>
                  <a:pt x="624745" y="1190042"/>
                  <a:pt x="634366" y="1168896"/>
                </a:cubicBezTo>
                <a:cubicBezTo>
                  <a:pt x="643986" y="1147751"/>
                  <a:pt x="653416" y="1130320"/>
                  <a:pt x="661607" y="1113270"/>
                </a:cubicBezTo>
                <a:cubicBezTo>
                  <a:pt x="675095" y="1083752"/>
                  <a:pt x="693449" y="1056701"/>
                  <a:pt x="715900" y="1033260"/>
                </a:cubicBezTo>
                <a:cubicBezTo>
                  <a:pt x="719710" y="1028974"/>
                  <a:pt x="724186" y="1023735"/>
                  <a:pt x="728949" y="1017640"/>
                </a:cubicBezTo>
                <a:lnTo>
                  <a:pt x="742280" y="1002653"/>
                </a:lnTo>
                <a:close/>
                <a:moveTo>
                  <a:pt x="813223" y="993553"/>
                </a:moveTo>
                <a:lnTo>
                  <a:pt x="811944" y="994437"/>
                </a:lnTo>
                <a:lnTo>
                  <a:pt x="813055" y="993732"/>
                </a:lnTo>
                <a:close/>
                <a:moveTo>
                  <a:pt x="594374" y="977719"/>
                </a:moveTo>
                <a:lnTo>
                  <a:pt x="595825" y="980243"/>
                </a:lnTo>
                <a:cubicBezTo>
                  <a:pt x="595980" y="982612"/>
                  <a:pt x="594932" y="986208"/>
                  <a:pt x="591312" y="992304"/>
                </a:cubicBezTo>
                <a:lnTo>
                  <a:pt x="536659" y="1077999"/>
                </a:lnTo>
                <a:lnTo>
                  <a:pt x="536609" y="1078175"/>
                </a:lnTo>
                <a:lnTo>
                  <a:pt x="536639" y="1078123"/>
                </a:lnTo>
                <a:lnTo>
                  <a:pt x="591313" y="992398"/>
                </a:lnTo>
                <a:cubicBezTo>
                  <a:pt x="594933" y="986302"/>
                  <a:pt x="596219" y="982968"/>
                  <a:pt x="596183" y="980730"/>
                </a:cubicBezTo>
                <a:close/>
                <a:moveTo>
                  <a:pt x="448549" y="972614"/>
                </a:moveTo>
                <a:cubicBezTo>
                  <a:pt x="448009" y="971724"/>
                  <a:pt x="446413" y="972492"/>
                  <a:pt x="443770" y="974873"/>
                </a:cubicBezTo>
                <a:cubicBezTo>
                  <a:pt x="433950" y="985084"/>
                  <a:pt x="424968" y="996075"/>
                  <a:pt x="416910" y="1007734"/>
                </a:cubicBezTo>
                <a:cubicBezTo>
                  <a:pt x="405099" y="1025355"/>
                  <a:pt x="390049" y="1049358"/>
                  <a:pt x="372143" y="1079267"/>
                </a:cubicBezTo>
                <a:cubicBezTo>
                  <a:pt x="357379" y="1105079"/>
                  <a:pt x="345663" y="1127463"/>
                  <a:pt x="336138" y="1143179"/>
                </a:cubicBezTo>
                <a:cubicBezTo>
                  <a:pt x="331080" y="1153152"/>
                  <a:pt x="324670" y="1162391"/>
                  <a:pt x="317088" y="1170611"/>
                </a:cubicBezTo>
                <a:cubicBezTo>
                  <a:pt x="311468" y="1173755"/>
                  <a:pt x="298705" y="1197186"/>
                  <a:pt x="277940" y="1245954"/>
                </a:cubicBezTo>
                <a:cubicBezTo>
                  <a:pt x="268930" y="1272681"/>
                  <a:pt x="258204" y="1298799"/>
                  <a:pt x="245841" y="1324154"/>
                </a:cubicBezTo>
                <a:lnTo>
                  <a:pt x="242195" y="1328619"/>
                </a:lnTo>
                <a:lnTo>
                  <a:pt x="242173" y="1329048"/>
                </a:lnTo>
                <a:cubicBezTo>
                  <a:pt x="242840" y="1328917"/>
                  <a:pt x="244173" y="1327251"/>
                  <a:pt x="245936" y="1324441"/>
                </a:cubicBezTo>
                <a:cubicBezTo>
                  <a:pt x="258299" y="1299085"/>
                  <a:pt x="269024" y="1272968"/>
                  <a:pt x="278035" y="1246240"/>
                </a:cubicBezTo>
                <a:cubicBezTo>
                  <a:pt x="298799" y="1197472"/>
                  <a:pt x="311563" y="1174041"/>
                  <a:pt x="317183" y="1170898"/>
                </a:cubicBezTo>
                <a:cubicBezTo>
                  <a:pt x="324765" y="1162678"/>
                  <a:pt x="331175" y="1153438"/>
                  <a:pt x="336233" y="1143466"/>
                </a:cubicBezTo>
                <a:cubicBezTo>
                  <a:pt x="345758" y="1127749"/>
                  <a:pt x="357473" y="1105366"/>
                  <a:pt x="372237" y="1079553"/>
                </a:cubicBezTo>
                <a:cubicBezTo>
                  <a:pt x="390144" y="1049644"/>
                  <a:pt x="405194" y="1025641"/>
                  <a:pt x="417005" y="1008020"/>
                </a:cubicBezTo>
                <a:cubicBezTo>
                  <a:pt x="425063" y="996362"/>
                  <a:pt x="434045" y="985370"/>
                  <a:pt x="443865" y="975159"/>
                </a:cubicBezTo>
                <a:lnTo>
                  <a:pt x="448475" y="972980"/>
                </a:lnTo>
                <a:close/>
                <a:moveTo>
                  <a:pt x="3361426" y="971872"/>
                </a:moveTo>
                <a:cubicBezTo>
                  <a:pt x="3360323" y="972033"/>
                  <a:pt x="3360322" y="973600"/>
                  <a:pt x="3360923" y="975951"/>
                </a:cubicBezTo>
                <a:lnTo>
                  <a:pt x="3361689" y="978115"/>
                </a:lnTo>
                <a:lnTo>
                  <a:pt x="3361707" y="978540"/>
                </a:lnTo>
                <a:lnTo>
                  <a:pt x="3363391" y="982923"/>
                </a:lnTo>
                <a:lnTo>
                  <a:pt x="3364031" y="984731"/>
                </a:lnTo>
                <a:cubicBezTo>
                  <a:pt x="3366641" y="991321"/>
                  <a:pt x="3369659" y="998554"/>
                  <a:pt x="3369088" y="1001447"/>
                </a:cubicBezTo>
                <a:lnTo>
                  <a:pt x="3360135" y="987636"/>
                </a:lnTo>
                <a:lnTo>
                  <a:pt x="3354992" y="980360"/>
                </a:lnTo>
                <a:lnTo>
                  <a:pt x="3360134" y="987636"/>
                </a:lnTo>
                <a:lnTo>
                  <a:pt x="3369088" y="1001447"/>
                </a:lnTo>
                <a:lnTo>
                  <a:pt x="3367084" y="1007446"/>
                </a:lnTo>
                <a:lnTo>
                  <a:pt x="3367088" y="1007448"/>
                </a:lnTo>
                <a:cubicBezTo>
                  <a:pt x="3369827" y="1008496"/>
                  <a:pt x="3370803" y="1007019"/>
                  <a:pt x="3369089" y="1001447"/>
                </a:cubicBezTo>
                <a:cubicBezTo>
                  <a:pt x="3369470" y="999518"/>
                  <a:pt x="3368256" y="995661"/>
                  <a:pt x="3366630" y="991351"/>
                </a:cubicBezTo>
                <a:lnTo>
                  <a:pt x="3363391" y="982923"/>
                </a:lnTo>
                <a:lnTo>
                  <a:pt x="3361689" y="978115"/>
                </a:lnTo>
                <a:lnTo>
                  <a:pt x="3361427" y="971872"/>
                </a:lnTo>
                <a:close/>
                <a:moveTo>
                  <a:pt x="838620" y="960249"/>
                </a:moveTo>
                <a:lnTo>
                  <a:pt x="807530" y="997161"/>
                </a:lnTo>
                <a:lnTo>
                  <a:pt x="807407" y="997318"/>
                </a:lnTo>
                <a:lnTo>
                  <a:pt x="808411" y="996681"/>
                </a:lnTo>
                <a:lnTo>
                  <a:pt x="838734" y="960677"/>
                </a:lnTo>
                <a:close/>
                <a:moveTo>
                  <a:pt x="3215388" y="953688"/>
                </a:moveTo>
                <a:lnTo>
                  <a:pt x="3247168" y="991065"/>
                </a:lnTo>
                <a:lnTo>
                  <a:pt x="3246952" y="990528"/>
                </a:lnTo>
                <a:close/>
                <a:moveTo>
                  <a:pt x="794153" y="944122"/>
                </a:moveTo>
                <a:lnTo>
                  <a:pt x="760762" y="987350"/>
                </a:lnTo>
                <a:cubicBezTo>
                  <a:pt x="747484" y="1002562"/>
                  <a:pt x="735349" y="1018735"/>
                  <a:pt x="724472" y="1035737"/>
                </a:cubicBezTo>
                <a:cubicBezTo>
                  <a:pt x="720353" y="1040500"/>
                  <a:pt x="717614" y="1043476"/>
                  <a:pt x="715968" y="1045045"/>
                </a:cubicBezTo>
                <a:lnTo>
                  <a:pt x="714674" y="1045616"/>
                </a:lnTo>
                <a:lnTo>
                  <a:pt x="713935" y="1046810"/>
                </a:lnTo>
                <a:cubicBezTo>
                  <a:pt x="713620" y="1047607"/>
                  <a:pt x="714099" y="1047375"/>
                  <a:pt x="715687" y="1045771"/>
                </a:cubicBezTo>
                <a:lnTo>
                  <a:pt x="724008" y="1036591"/>
                </a:lnTo>
                <a:lnTo>
                  <a:pt x="723995" y="1036595"/>
                </a:lnTo>
                <a:cubicBezTo>
                  <a:pt x="734873" y="1019593"/>
                  <a:pt x="747007" y="1003419"/>
                  <a:pt x="760285" y="988208"/>
                </a:cubicBezTo>
                <a:cubicBezTo>
                  <a:pt x="773430" y="971920"/>
                  <a:pt x="785812" y="956108"/>
                  <a:pt x="793909" y="944679"/>
                </a:cubicBezTo>
                <a:close/>
                <a:moveTo>
                  <a:pt x="3274620" y="929082"/>
                </a:moveTo>
                <a:lnTo>
                  <a:pt x="3274600" y="929343"/>
                </a:lnTo>
                <a:lnTo>
                  <a:pt x="3277709" y="938197"/>
                </a:lnTo>
                <a:lnTo>
                  <a:pt x="3277874" y="938296"/>
                </a:lnTo>
                <a:close/>
                <a:moveTo>
                  <a:pt x="868599" y="925599"/>
                </a:moveTo>
                <a:lnTo>
                  <a:pt x="860742" y="934631"/>
                </a:lnTo>
                <a:lnTo>
                  <a:pt x="861312" y="934070"/>
                </a:lnTo>
                <a:close/>
                <a:moveTo>
                  <a:pt x="759239" y="913913"/>
                </a:moveTo>
                <a:cubicBezTo>
                  <a:pt x="757810" y="913151"/>
                  <a:pt x="750666" y="917913"/>
                  <a:pt x="738760" y="931724"/>
                </a:cubicBezTo>
                <a:cubicBezTo>
                  <a:pt x="723520" y="949727"/>
                  <a:pt x="709327" y="965919"/>
                  <a:pt x="696469" y="980588"/>
                </a:cubicBezTo>
                <a:cubicBezTo>
                  <a:pt x="683610" y="995256"/>
                  <a:pt x="672561" y="1008972"/>
                  <a:pt x="662369" y="1021259"/>
                </a:cubicBezTo>
                <a:cubicBezTo>
                  <a:pt x="652177" y="1033547"/>
                  <a:pt x="642176" y="1044119"/>
                  <a:pt x="633794" y="1054121"/>
                </a:cubicBezTo>
                <a:cubicBezTo>
                  <a:pt x="625412" y="1064122"/>
                  <a:pt x="617602" y="1072980"/>
                  <a:pt x="610172" y="1080886"/>
                </a:cubicBezTo>
                <a:cubicBezTo>
                  <a:pt x="607005" y="1084291"/>
                  <a:pt x="603939" y="1087714"/>
                  <a:pt x="601533" y="1090229"/>
                </a:cubicBezTo>
                <a:lnTo>
                  <a:pt x="597399" y="1093668"/>
                </a:lnTo>
                <a:lnTo>
                  <a:pt x="597230" y="1094126"/>
                </a:lnTo>
                <a:cubicBezTo>
                  <a:pt x="598290" y="1094578"/>
                  <a:pt x="604219" y="1087696"/>
                  <a:pt x="610553" y="1080886"/>
                </a:cubicBezTo>
                <a:cubicBezTo>
                  <a:pt x="617982" y="1072980"/>
                  <a:pt x="625793" y="1064121"/>
                  <a:pt x="634175" y="1054120"/>
                </a:cubicBezTo>
                <a:cubicBezTo>
                  <a:pt x="642557" y="1044119"/>
                  <a:pt x="652558" y="1033546"/>
                  <a:pt x="662750" y="1021259"/>
                </a:cubicBezTo>
                <a:cubicBezTo>
                  <a:pt x="672942" y="1008972"/>
                  <a:pt x="683991" y="995256"/>
                  <a:pt x="696849" y="980587"/>
                </a:cubicBezTo>
                <a:cubicBezTo>
                  <a:pt x="709708" y="965919"/>
                  <a:pt x="723900" y="949726"/>
                  <a:pt x="739140" y="931724"/>
                </a:cubicBezTo>
                <a:cubicBezTo>
                  <a:pt x="744998" y="924771"/>
                  <a:pt x="749713" y="920127"/>
                  <a:pt x="753142" y="917317"/>
                </a:cubicBezTo>
                <a:lnTo>
                  <a:pt x="759318" y="913972"/>
                </a:lnTo>
                <a:close/>
                <a:moveTo>
                  <a:pt x="883254" y="912474"/>
                </a:moveTo>
                <a:lnTo>
                  <a:pt x="879655" y="914733"/>
                </a:lnTo>
                <a:lnTo>
                  <a:pt x="883133" y="912601"/>
                </a:lnTo>
                <a:close/>
                <a:moveTo>
                  <a:pt x="905698" y="910924"/>
                </a:moveTo>
                <a:lnTo>
                  <a:pt x="905529" y="910959"/>
                </a:lnTo>
                <a:lnTo>
                  <a:pt x="903380" y="917616"/>
                </a:lnTo>
                <a:cubicBezTo>
                  <a:pt x="901846" y="920746"/>
                  <a:pt x="899756" y="924461"/>
                  <a:pt x="897827" y="928009"/>
                </a:cubicBezTo>
                <a:cubicBezTo>
                  <a:pt x="892683" y="936191"/>
                  <a:pt x="886921" y="943954"/>
                  <a:pt x="880586" y="951250"/>
                </a:cubicBezTo>
                <a:cubicBezTo>
                  <a:pt x="872490" y="961442"/>
                  <a:pt x="861536" y="974110"/>
                  <a:pt x="848106" y="989350"/>
                </a:cubicBezTo>
                <a:lnTo>
                  <a:pt x="835152" y="1003542"/>
                </a:lnTo>
                <a:lnTo>
                  <a:pt x="821912" y="1020021"/>
                </a:lnTo>
                <a:cubicBezTo>
                  <a:pt x="813464" y="1030374"/>
                  <a:pt x="805548" y="1041147"/>
                  <a:pt x="798195" y="1052310"/>
                </a:cubicBezTo>
                <a:cubicBezTo>
                  <a:pt x="791432" y="1060407"/>
                  <a:pt x="786003" y="1067836"/>
                  <a:pt x="781145" y="1073932"/>
                </a:cubicBezTo>
                <a:cubicBezTo>
                  <a:pt x="777202" y="1079295"/>
                  <a:pt x="772944" y="1084419"/>
                  <a:pt x="768382" y="1089267"/>
                </a:cubicBezTo>
                <a:lnTo>
                  <a:pt x="741121" y="1128023"/>
                </a:lnTo>
                <a:lnTo>
                  <a:pt x="733896" y="1143520"/>
                </a:lnTo>
                <a:lnTo>
                  <a:pt x="754257" y="1117907"/>
                </a:lnTo>
                <a:cubicBezTo>
                  <a:pt x="782138" y="1085435"/>
                  <a:pt x="811460" y="1053774"/>
                  <a:pt x="842225" y="1023009"/>
                </a:cubicBezTo>
                <a:lnTo>
                  <a:pt x="846552" y="1019098"/>
                </a:lnTo>
                <a:lnTo>
                  <a:pt x="855155" y="1005639"/>
                </a:lnTo>
                <a:cubicBezTo>
                  <a:pt x="864204" y="993304"/>
                  <a:pt x="866967" y="988017"/>
                  <a:pt x="867336" y="985422"/>
                </a:cubicBezTo>
                <a:lnTo>
                  <a:pt x="865183" y="981400"/>
                </a:lnTo>
                <a:lnTo>
                  <a:pt x="864966" y="981635"/>
                </a:lnTo>
                <a:cubicBezTo>
                  <a:pt x="840296" y="1005162"/>
                  <a:pt x="807816" y="1048310"/>
                  <a:pt x="798291" y="1052882"/>
                </a:cubicBezTo>
                <a:cubicBezTo>
                  <a:pt x="805644" y="1041719"/>
                  <a:pt x="813559" y="1030946"/>
                  <a:pt x="822008" y="1020592"/>
                </a:cubicBezTo>
                <a:lnTo>
                  <a:pt x="835248" y="1004114"/>
                </a:lnTo>
                <a:lnTo>
                  <a:pt x="848202" y="989541"/>
                </a:lnTo>
                <a:cubicBezTo>
                  <a:pt x="861823" y="973920"/>
                  <a:pt x="872586" y="960966"/>
                  <a:pt x="880682" y="951441"/>
                </a:cubicBezTo>
                <a:cubicBezTo>
                  <a:pt x="887016" y="944145"/>
                  <a:pt x="892779" y="936382"/>
                  <a:pt x="897922" y="928200"/>
                </a:cubicBezTo>
                <a:cubicBezTo>
                  <a:pt x="901780" y="921104"/>
                  <a:pt x="906281" y="913341"/>
                  <a:pt x="905698" y="910924"/>
                </a:cubicBezTo>
                <a:close/>
                <a:moveTo>
                  <a:pt x="967479" y="908542"/>
                </a:moveTo>
                <a:lnTo>
                  <a:pt x="955552" y="912484"/>
                </a:lnTo>
                <a:lnTo>
                  <a:pt x="955072" y="912865"/>
                </a:lnTo>
                <a:lnTo>
                  <a:pt x="928974" y="934391"/>
                </a:lnTo>
                <a:lnTo>
                  <a:pt x="929015" y="934263"/>
                </a:lnTo>
                <a:lnTo>
                  <a:pt x="902018" y="962681"/>
                </a:lnTo>
                <a:cubicBezTo>
                  <a:pt x="893541" y="972206"/>
                  <a:pt x="885254" y="981731"/>
                  <a:pt x="877634" y="990208"/>
                </a:cubicBezTo>
                <a:lnTo>
                  <a:pt x="872288" y="995836"/>
                </a:lnTo>
                <a:lnTo>
                  <a:pt x="967591" y="909696"/>
                </a:lnTo>
                <a:close/>
                <a:moveTo>
                  <a:pt x="3181963" y="901934"/>
                </a:moveTo>
                <a:lnTo>
                  <a:pt x="3182006" y="901992"/>
                </a:lnTo>
                <a:lnTo>
                  <a:pt x="3184470" y="903101"/>
                </a:lnTo>
                <a:lnTo>
                  <a:pt x="3202546" y="919825"/>
                </a:lnTo>
                <a:lnTo>
                  <a:pt x="3184744" y="903196"/>
                </a:lnTo>
                <a:cubicBezTo>
                  <a:pt x="3182607" y="901434"/>
                  <a:pt x="3181437" y="900756"/>
                  <a:pt x="3181963" y="901934"/>
                </a:cubicBezTo>
                <a:close/>
                <a:moveTo>
                  <a:pt x="838582" y="900861"/>
                </a:moveTo>
                <a:lnTo>
                  <a:pt x="837821" y="900981"/>
                </a:lnTo>
                <a:lnTo>
                  <a:pt x="831378" y="910483"/>
                </a:lnTo>
                <a:cubicBezTo>
                  <a:pt x="828193" y="914853"/>
                  <a:pt x="824791" y="919449"/>
                  <a:pt x="822774" y="922607"/>
                </a:cubicBezTo>
                <a:lnTo>
                  <a:pt x="822680" y="923749"/>
                </a:lnTo>
                <a:lnTo>
                  <a:pt x="831283" y="911627"/>
                </a:lnTo>
                <a:cubicBezTo>
                  <a:pt x="834467" y="907257"/>
                  <a:pt x="837435" y="903114"/>
                  <a:pt x="838582" y="900861"/>
                </a:cubicBezTo>
                <a:close/>
                <a:moveTo>
                  <a:pt x="792944" y="898890"/>
                </a:moveTo>
                <a:lnTo>
                  <a:pt x="770883" y="923925"/>
                </a:lnTo>
                <a:cubicBezTo>
                  <a:pt x="765144" y="930271"/>
                  <a:pt x="760953" y="934724"/>
                  <a:pt x="758000" y="937725"/>
                </a:cubicBezTo>
                <a:cubicBezTo>
                  <a:pt x="755048" y="940725"/>
                  <a:pt x="753381" y="942296"/>
                  <a:pt x="752583" y="942773"/>
                </a:cubicBezTo>
                <a:lnTo>
                  <a:pt x="752452" y="941790"/>
                </a:lnTo>
                <a:lnTo>
                  <a:pt x="752380" y="941917"/>
                </a:lnTo>
                <a:cubicBezTo>
                  <a:pt x="751333" y="944679"/>
                  <a:pt x="752380" y="944584"/>
                  <a:pt x="758000" y="938392"/>
                </a:cubicBezTo>
                <a:cubicBezTo>
                  <a:pt x="760810" y="935296"/>
                  <a:pt x="765001" y="930701"/>
                  <a:pt x="770776" y="924224"/>
                </a:cubicBezTo>
                <a:lnTo>
                  <a:pt x="792945" y="898891"/>
                </a:lnTo>
                <a:close/>
                <a:moveTo>
                  <a:pt x="430879" y="896772"/>
                </a:moveTo>
                <a:lnTo>
                  <a:pt x="398370" y="946337"/>
                </a:lnTo>
                <a:lnTo>
                  <a:pt x="398431" y="946393"/>
                </a:lnTo>
                <a:lnTo>
                  <a:pt x="430879" y="896772"/>
                </a:lnTo>
                <a:close/>
                <a:moveTo>
                  <a:pt x="804053" y="895624"/>
                </a:moveTo>
                <a:cubicBezTo>
                  <a:pt x="803149" y="895553"/>
                  <a:pt x="801339" y="896624"/>
                  <a:pt x="796576" y="901244"/>
                </a:cubicBezTo>
                <a:lnTo>
                  <a:pt x="796490" y="901169"/>
                </a:lnTo>
                <a:lnTo>
                  <a:pt x="770478" y="935916"/>
                </a:lnTo>
                <a:cubicBezTo>
                  <a:pt x="761334" y="947822"/>
                  <a:pt x="751428" y="962586"/>
                  <a:pt x="733426" y="983541"/>
                </a:cubicBezTo>
                <a:cubicBezTo>
                  <a:pt x="722377" y="996542"/>
                  <a:pt x="718329" y="1002376"/>
                  <a:pt x="716972" y="1005413"/>
                </a:cubicBezTo>
                <a:lnTo>
                  <a:pt x="716688" y="1010079"/>
                </a:lnTo>
                <a:lnTo>
                  <a:pt x="717042" y="1009543"/>
                </a:lnTo>
                <a:lnTo>
                  <a:pt x="717328" y="1009204"/>
                </a:lnTo>
                <a:lnTo>
                  <a:pt x="717542" y="1005698"/>
                </a:lnTo>
                <a:cubicBezTo>
                  <a:pt x="718899" y="1002662"/>
                  <a:pt x="722947" y="996828"/>
                  <a:pt x="733996" y="983826"/>
                </a:cubicBezTo>
                <a:cubicBezTo>
                  <a:pt x="751999" y="962871"/>
                  <a:pt x="761905" y="948107"/>
                  <a:pt x="771049" y="936201"/>
                </a:cubicBezTo>
                <a:cubicBezTo>
                  <a:pt x="780193" y="924295"/>
                  <a:pt x="787146" y="914103"/>
                  <a:pt x="797147" y="901340"/>
                </a:cubicBezTo>
                <a:lnTo>
                  <a:pt x="804440" y="895858"/>
                </a:lnTo>
                <a:close/>
                <a:moveTo>
                  <a:pt x="3349848" y="876765"/>
                </a:moveTo>
                <a:lnTo>
                  <a:pt x="3349451" y="876849"/>
                </a:lnTo>
                <a:lnTo>
                  <a:pt x="3366803" y="895244"/>
                </a:lnTo>
                <a:lnTo>
                  <a:pt x="3417785" y="965119"/>
                </a:lnTo>
                <a:lnTo>
                  <a:pt x="3367279" y="895243"/>
                </a:lnTo>
                <a:cubicBezTo>
                  <a:pt x="3361935" y="888652"/>
                  <a:pt x="3356115" y="882480"/>
                  <a:pt x="3349848" y="876765"/>
                </a:cubicBezTo>
                <a:close/>
                <a:moveTo>
                  <a:pt x="3248162" y="875552"/>
                </a:moveTo>
                <a:lnTo>
                  <a:pt x="3249743" y="877680"/>
                </a:lnTo>
                <a:lnTo>
                  <a:pt x="3249744" y="877680"/>
                </a:lnTo>
                <a:close/>
                <a:moveTo>
                  <a:pt x="3148487" y="875343"/>
                </a:moveTo>
                <a:lnTo>
                  <a:pt x="3160855" y="886534"/>
                </a:lnTo>
                <a:cubicBezTo>
                  <a:pt x="3167593" y="893154"/>
                  <a:pt x="3176207" y="902053"/>
                  <a:pt x="3187256" y="913912"/>
                </a:cubicBezTo>
                <a:cubicBezTo>
                  <a:pt x="3194780" y="921342"/>
                  <a:pt x="3201448" y="929533"/>
                  <a:pt x="3208306" y="937439"/>
                </a:cubicBezTo>
                <a:lnTo>
                  <a:pt x="3215039" y="953304"/>
                </a:lnTo>
                <a:lnTo>
                  <a:pt x="3215258" y="953535"/>
                </a:lnTo>
                <a:lnTo>
                  <a:pt x="3208306" y="936868"/>
                </a:lnTo>
                <a:lnTo>
                  <a:pt x="3208421" y="937001"/>
                </a:lnTo>
                <a:lnTo>
                  <a:pt x="3208306" y="936867"/>
                </a:lnTo>
                <a:cubicBezTo>
                  <a:pt x="3208829" y="936295"/>
                  <a:pt x="3207710" y="933724"/>
                  <a:pt x="3204639" y="929438"/>
                </a:cubicBezTo>
                <a:lnTo>
                  <a:pt x="3189344" y="911822"/>
                </a:lnTo>
                <a:lnTo>
                  <a:pt x="3189291" y="911858"/>
                </a:lnTo>
                <a:lnTo>
                  <a:pt x="3204353" y="929534"/>
                </a:lnTo>
                <a:cubicBezTo>
                  <a:pt x="3207425" y="933820"/>
                  <a:pt x="3208640" y="936392"/>
                  <a:pt x="3208306" y="936964"/>
                </a:cubicBezTo>
                <a:cubicBezTo>
                  <a:pt x="3201448" y="929058"/>
                  <a:pt x="3194780" y="920866"/>
                  <a:pt x="3187256" y="913437"/>
                </a:cubicBezTo>
                <a:lnTo>
                  <a:pt x="3188754" y="912224"/>
                </a:lnTo>
                <a:lnTo>
                  <a:pt x="3186971" y="913436"/>
                </a:lnTo>
                <a:cubicBezTo>
                  <a:pt x="3170397" y="895577"/>
                  <a:pt x="3159302" y="884414"/>
                  <a:pt x="3151801" y="877644"/>
                </a:cubicBezTo>
                <a:close/>
                <a:moveTo>
                  <a:pt x="706934" y="871098"/>
                </a:moveTo>
                <a:lnTo>
                  <a:pt x="706933" y="871099"/>
                </a:lnTo>
                <a:lnTo>
                  <a:pt x="699230" y="886481"/>
                </a:lnTo>
                <a:cubicBezTo>
                  <a:pt x="689705" y="899149"/>
                  <a:pt x="680180" y="912675"/>
                  <a:pt x="670655" y="924581"/>
                </a:cubicBezTo>
                <a:cubicBezTo>
                  <a:pt x="649414" y="953156"/>
                  <a:pt x="628650" y="984017"/>
                  <a:pt x="617125" y="994304"/>
                </a:cubicBezTo>
                <a:cubicBezTo>
                  <a:pt x="614744" y="996399"/>
                  <a:pt x="611625" y="999424"/>
                  <a:pt x="608882" y="1001897"/>
                </a:cubicBezTo>
                <a:lnTo>
                  <a:pt x="602898" y="1006186"/>
                </a:lnTo>
                <a:lnTo>
                  <a:pt x="602898" y="1006186"/>
                </a:lnTo>
                <a:cubicBezTo>
                  <a:pt x="604648" y="1006401"/>
                  <a:pt x="612364" y="998495"/>
                  <a:pt x="617126" y="994304"/>
                </a:cubicBezTo>
                <a:cubicBezTo>
                  <a:pt x="628651" y="984017"/>
                  <a:pt x="649415" y="953155"/>
                  <a:pt x="670656" y="924580"/>
                </a:cubicBezTo>
                <a:cubicBezTo>
                  <a:pt x="680181" y="912674"/>
                  <a:pt x="689706" y="899149"/>
                  <a:pt x="699231" y="886480"/>
                </a:cubicBezTo>
                <a:lnTo>
                  <a:pt x="699232" y="886480"/>
                </a:lnTo>
                <a:close/>
                <a:moveTo>
                  <a:pt x="811055" y="868573"/>
                </a:moveTo>
                <a:cubicBezTo>
                  <a:pt x="806768" y="870479"/>
                  <a:pt x="792576" y="886957"/>
                  <a:pt x="764858" y="918104"/>
                </a:cubicBezTo>
                <a:lnTo>
                  <a:pt x="759355" y="913999"/>
                </a:lnTo>
                <a:lnTo>
                  <a:pt x="720662" y="959442"/>
                </a:lnTo>
                <a:cubicBezTo>
                  <a:pt x="707174" y="974206"/>
                  <a:pt x="694706" y="989865"/>
                  <a:pt x="683324" y="1006305"/>
                </a:cubicBezTo>
                <a:cubicBezTo>
                  <a:pt x="675704" y="1015068"/>
                  <a:pt x="668274" y="1024117"/>
                  <a:pt x="660940" y="1033642"/>
                </a:cubicBezTo>
                <a:cubicBezTo>
                  <a:pt x="653149" y="1043300"/>
                  <a:pt x="645900" y="1053377"/>
                  <a:pt x="639223" y="1063836"/>
                </a:cubicBezTo>
                <a:cubicBezTo>
                  <a:pt x="632270" y="1074694"/>
                  <a:pt x="625126" y="1086029"/>
                  <a:pt x="617601" y="1098031"/>
                </a:cubicBezTo>
                <a:cubicBezTo>
                  <a:pt x="610077" y="1110032"/>
                  <a:pt x="602171" y="1122700"/>
                  <a:pt x="594837" y="1136797"/>
                </a:cubicBezTo>
                <a:lnTo>
                  <a:pt x="574929" y="1172992"/>
                </a:lnTo>
                <a:cubicBezTo>
                  <a:pt x="568548" y="1184518"/>
                  <a:pt x="562737" y="1195281"/>
                  <a:pt x="558356" y="1205282"/>
                </a:cubicBezTo>
                <a:cubicBezTo>
                  <a:pt x="549307" y="1224903"/>
                  <a:pt x="543497" y="1239572"/>
                  <a:pt x="544068" y="1245001"/>
                </a:cubicBezTo>
                <a:cubicBezTo>
                  <a:pt x="540563" y="1255126"/>
                  <a:pt x="536363" y="1264985"/>
                  <a:pt x="531495" y="1274529"/>
                </a:cubicBezTo>
                <a:lnTo>
                  <a:pt x="529225" y="1273449"/>
                </a:lnTo>
                <a:lnTo>
                  <a:pt x="529225" y="1273449"/>
                </a:lnTo>
                <a:cubicBezTo>
                  <a:pt x="529222" y="1275542"/>
                  <a:pt x="529663" y="1276625"/>
                  <a:pt x="531496" y="1274530"/>
                </a:cubicBezTo>
                <a:cubicBezTo>
                  <a:pt x="531496" y="1276815"/>
                  <a:pt x="534448" y="1275387"/>
                  <a:pt x="531496" y="1281864"/>
                </a:cubicBezTo>
                <a:cubicBezTo>
                  <a:pt x="522733" y="1303676"/>
                  <a:pt x="515589" y="1322631"/>
                  <a:pt x="509112" y="1340347"/>
                </a:cubicBezTo>
                <a:cubicBezTo>
                  <a:pt x="502635" y="1358064"/>
                  <a:pt x="498634" y="1375494"/>
                  <a:pt x="493300" y="1392925"/>
                </a:cubicBezTo>
                <a:lnTo>
                  <a:pt x="485109" y="1419595"/>
                </a:lnTo>
                <a:cubicBezTo>
                  <a:pt x="482632" y="1429120"/>
                  <a:pt x="480061" y="1438645"/>
                  <a:pt x="477394" y="1448837"/>
                </a:cubicBezTo>
                <a:cubicBezTo>
                  <a:pt x="474727" y="1459029"/>
                  <a:pt x="471393" y="1469792"/>
                  <a:pt x="467869" y="1481413"/>
                </a:cubicBezTo>
                <a:cubicBezTo>
                  <a:pt x="466154" y="1487127"/>
                  <a:pt x="464154" y="1493033"/>
                  <a:pt x="462439" y="1499319"/>
                </a:cubicBezTo>
                <a:cubicBezTo>
                  <a:pt x="460725" y="1505606"/>
                  <a:pt x="459106" y="1512178"/>
                  <a:pt x="457296" y="1518941"/>
                </a:cubicBezTo>
                <a:lnTo>
                  <a:pt x="454308" y="1528521"/>
                </a:lnTo>
                <a:lnTo>
                  <a:pt x="450868" y="1544239"/>
                </a:lnTo>
                <a:cubicBezTo>
                  <a:pt x="449331" y="1551535"/>
                  <a:pt x="448480" y="1556733"/>
                  <a:pt x="449511" y="1556664"/>
                </a:cubicBezTo>
                <a:lnTo>
                  <a:pt x="450869" y="1554431"/>
                </a:lnTo>
                <a:lnTo>
                  <a:pt x="450937" y="1550052"/>
                </a:lnTo>
                <a:cubicBezTo>
                  <a:pt x="452199" y="1542658"/>
                  <a:pt x="455390" y="1529656"/>
                  <a:pt x="457676" y="1518559"/>
                </a:cubicBezTo>
                <a:cubicBezTo>
                  <a:pt x="459486" y="1511796"/>
                  <a:pt x="461201" y="1505224"/>
                  <a:pt x="462820" y="1498938"/>
                </a:cubicBezTo>
                <a:cubicBezTo>
                  <a:pt x="464439" y="1492651"/>
                  <a:pt x="466535" y="1486746"/>
                  <a:pt x="468249" y="1481031"/>
                </a:cubicBezTo>
                <a:cubicBezTo>
                  <a:pt x="471678" y="1469410"/>
                  <a:pt x="474821" y="1458647"/>
                  <a:pt x="477774" y="1448455"/>
                </a:cubicBezTo>
                <a:cubicBezTo>
                  <a:pt x="480727" y="1438264"/>
                  <a:pt x="483013" y="1428739"/>
                  <a:pt x="485489" y="1419214"/>
                </a:cubicBezTo>
                <a:lnTo>
                  <a:pt x="493681" y="1392544"/>
                </a:lnTo>
                <a:cubicBezTo>
                  <a:pt x="499015" y="1375113"/>
                  <a:pt x="503777" y="1358063"/>
                  <a:pt x="509492" y="1339966"/>
                </a:cubicBezTo>
                <a:cubicBezTo>
                  <a:pt x="515207" y="1321868"/>
                  <a:pt x="523113" y="1303294"/>
                  <a:pt x="531876" y="1281482"/>
                </a:cubicBezTo>
                <a:cubicBezTo>
                  <a:pt x="534543" y="1275005"/>
                  <a:pt x="531876" y="1276434"/>
                  <a:pt x="531876" y="1274148"/>
                </a:cubicBezTo>
                <a:cubicBezTo>
                  <a:pt x="536743" y="1264604"/>
                  <a:pt x="540944" y="1254736"/>
                  <a:pt x="544449" y="1244620"/>
                </a:cubicBezTo>
                <a:cubicBezTo>
                  <a:pt x="543878" y="1239191"/>
                  <a:pt x="549688" y="1224523"/>
                  <a:pt x="558737" y="1204901"/>
                </a:cubicBezTo>
                <a:cubicBezTo>
                  <a:pt x="563118" y="1194900"/>
                  <a:pt x="568928" y="1184136"/>
                  <a:pt x="575310" y="1172611"/>
                </a:cubicBezTo>
                <a:lnTo>
                  <a:pt x="595217" y="1136416"/>
                </a:lnTo>
                <a:cubicBezTo>
                  <a:pt x="602552" y="1122319"/>
                  <a:pt x="610457" y="1109651"/>
                  <a:pt x="617982" y="1097650"/>
                </a:cubicBezTo>
                <a:cubicBezTo>
                  <a:pt x="625507" y="1085648"/>
                  <a:pt x="632651" y="1074313"/>
                  <a:pt x="639604" y="1063455"/>
                </a:cubicBezTo>
                <a:cubicBezTo>
                  <a:pt x="646281" y="1052996"/>
                  <a:pt x="653529" y="1042919"/>
                  <a:pt x="661321" y="1033261"/>
                </a:cubicBezTo>
                <a:cubicBezTo>
                  <a:pt x="668655" y="1023736"/>
                  <a:pt x="676085" y="1014211"/>
                  <a:pt x="683705" y="1005924"/>
                </a:cubicBezTo>
                <a:cubicBezTo>
                  <a:pt x="681476" y="1010439"/>
                  <a:pt x="678990" y="1014830"/>
                  <a:pt x="676275" y="1019068"/>
                </a:cubicBezTo>
                <a:cubicBezTo>
                  <a:pt x="665131" y="1035070"/>
                  <a:pt x="654653" y="1049072"/>
                  <a:pt x="646367" y="1062502"/>
                </a:cubicBezTo>
                <a:cubicBezTo>
                  <a:pt x="638080" y="1075933"/>
                  <a:pt x="630746" y="1088029"/>
                  <a:pt x="624459" y="1098888"/>
                </a:cubicBezTo>
                <a:cubicBezTo>
                  <a:pt x="618173" y="1109746"/>
                  <a:pt x="612458" y="1119176"/>
                  <a:pt x="608171" y="1127463"/>
                </a:cubicBezTo>
                <a:cubicBezTo>
                  <a:pt x="603885" y="1135750"/>
                  <a:pt x="600456" y="1143846"/>
                  <a:pt x="597694" y="1150513"/>
                </a:cubicBezTo>
                <a:lnTo>
                  <a:pt x="597530" y="1150991"/>
                </a:lnTo>
                <a:lnTo>
                  <a:pt x="607791" y="1128416"/>
                </a:lnTo>
                <a:cubicBezTo>
                  <a:pt x="611982" y="1119653"/>
                  <a:pt x="617792" y="1110319"/>
                  <a:pt x="624079" y="1099841"/>
                </a:cubicBezTo>
                <a:cubicBezTo>
                  <a:pt x="630365" y="1089364"/>
                  <a:pt x="637699" y="1076981"/>
                  <a:pt x="645986" y="1063456"/>
                </a:cubicBezTo>
                <a:cubicBezTo>
                  <a:pt x="654273" y="1049930"/>
                  <a:pt x="665036" y="1036024"/>
                  <a:pt x="675895" y="1020022"/>
                </a:cubicBezTo>
                <a:cubicBezTo>
                  <a:pt x="678609" y="1015783"/>
                  <a:pt x="681095" y="1011392"/>
                  <a:pt x="683324" y="1006877"/>
                </a:cubicBezTo>
                <a:cubicBezTo>
                  <a:pt x="694706" y="990437"/>
                  <a:pt x="707175" y="974778"/>
                  <a:pt x="720662" y="960014"/>
                </a:cubicBezTo>
                <a:lnTo>
                  <a:pt x="759429" y="914485"/>
                </a:lnTo>
                <a:lnTo>
                  <a:pt x="764800" y="918490"/>
                </a:lnTo>
                <a:lnTo>
                  <a:pt x="765049" y="918008"/>
                </a:lnTo>
                <a:cubicBezTo>
                  <a:pt x="778908" y="902434"/>
                  <a:pt x="789385" y="890528"/>
                  <a:pt x="796934" y="882277"/>
                </a:cubicBezTo>
                <a:lnTo>
                  <a:pt x="811011" y="868704"/>
                </a:lnTo>
                <a:close/>
                <a:moveTo>
                  <a:pt x="3138201" y="868203"/>
                </a:moveTo>
                <a:lnTo>
                  <a:pt x="3135706" y="869620"/>
                </a:lnTo>
                <a:lnTo>
                  <a:pt x="3135821" y="869717"/>
                </a:lnTo>
                <a:lnTo>
                  <a:pt x="3136118" y="870031"/>
                </a:lnTo>
                <a:lnTo>
                  <a:pt x="3138486" y="868745"/>
                </a:lnTo>
                <a:lnTo>
                  <a:pt x="3141169" y="870263"/>
                </a:lnTo>
                <a:close/>
                <a:moveTo>
                  <a:pt x="744809" y="867978"/>
                </a:moveTo>
                <a:lnTo>
                  <a:pt x="744204" y="868251"/>
                </a:lnTo>
                <a:lnTo>
                  <a:pt x="739617" y="877718"/>
                </a:lnTo>
                <a:cubicBezTo>
                  <a:pt x="732378" y="888481"/>
                  <a:pt x="717424" y="906293"/>
                  <a:pt x="699326" y="931820"/>
                </a:cubicBezTo>
                <a:lnTo>
                  <a:pt x="699156" y="932017"/>
                </a:lnTo>
                <a:lnTo>
                  <a:pt x="700199" y="931191"/>
                </a:lnTo>
                <a:lnTo>
                  <a:pt x="723735" y="899660"/>
                </a:lnTo>
                <a:cubicBezTo>
                  <a:pt x="730640" y="890623"/>
                  <a:pt x="736189" y="883384"/>
                  <a:pt x="739808" y="878003"/>
                </a:cubicBezTo>
                <a:cubicBezTo>
                  <a:pt x="743428" y="872621"/>
                  <a:pt x="745190" y="869169"/>
                  <a:pt x="744809" y="867978"/>
                </a:cubicBezTo>
                <a:close/>
                <a:moveTo>
                  <a:pt x="3269221" y="866204"/>
                </a:moveTo>
                <a:lnTo>
                  <a:pt x="3269226" y="866214"/>
                </a:lnTo>
                <a:lnTo>
                  <a:pt x="3271648" y="872098"/>
                </a:lnTo>
                <a:lnTo>
                  <a:pt x="3273239" y="874319"/>
                </a:lnTo>
                <a:lnTo>
                  <a:pt x="3274241" y="876344"/>
                </a:lnTo>
                <a:cubicBezTo>
                  <a:pt x="3277093" y="880742"/>
                  <a:pt x="3280517" y="885314"/>
                  <a:pt x="3282696" y="887528"/>
                </a:cubicBezTo>
                <a:cubicBezTo>
                  <a:pt x="3294983" y="900482"/>
                  <a:pt x="3305937" y="910769"/>
                  <a:pt x="3314033" y="921627"/>
                </a:cubicBezTo>
                <a:cubicBezTo>
                  <a:pt x="3322129" y="932486"/>
                  <a:pt x="3328797" y="941820"/>
                  <a:pt x="3334512" y="950202"/>
                </a:cubicBezTo>
                <a:lnTo>
                  <a:pt x="3340525" y="959135"/>
                </a:lnTo>
                <a:lnTo>
                  <a:pt x="3334513" y="950203"/>
                </a:lnTo>
                <a:cubicBezTo>
                  <a:pt x="3328798" y="941820"/>
                  <a:pt x="3322130" y="932486"/>
                  <a:pt x="3314034" y="921628"/>
                </a:cubicBezTo>
                <a:cubicBezTo>
                  <a:pt x="3305938" y="910769"/>
                  <a:pt x="3294984" y="900482"/>
                  <a:pt x="3282697" y="887528"/>
                </a:cubicBezTo>
                <a:lnTo>
                  <a:pt x="3273239" y="874319"/>
                </a:lnTo>
                <a:lnTo>
                  <a:pt x="3269226" y="866214"/>
                </a:lnTo>
                <a:lnTo>
                  <a:pt x="3269222" y="866204"/>
                </a:lnTo>
                <a:cubicBezTo>
                  <a:pt x="3269296" y="865192"/>
                  <a:pt x="3270434" y="865383"/>
                  <a:pt x="3273172" y="867526"/>
                </a:cubicBezTo>
                <a:lnTo>
                  <a:pt x="3276784" y="870704"/>
                </a:lnTo>
                <a:lnTo>
                  <a:pt x="3273171" y="867525"/>
                </a:lnTo>
                <a:cubicBezTo>
                  <a:pt x="3270433" y="865382"/>
                  <a:pt x="3269295" y="865192"/>
                  <a:pt x="3269221" y="866204"/>
                </a:cubicBezTo>
                <a:close/>
                <a:moveTo>
                  <a:pt x="3242688" y="865591"/>
                </a:moveTo>
                <a:lnTo>
                  <a:pt x="3243250" y="868942"/>
                </a:lnTo>
                <a:lnTo>
                  <a:pt x="3243251" y="868942"/>
                </a:lnTo>
                <a:close/>
                <a:moveTo>
                  <a:pt x="3242310" y="863334"/>
                </a:moveTo>
                <a:lnTo>
                  <a:pt x="3242310" y="863335"/>
                </a:lnTo>
                <a:lnTo>
                  <a:pt x="3254883" y="870669"/>
                </a:lnTo>
                <a:cubicBezTo>
                  <a:pt x="3248215" y="865049"/>
                  <a:pt x="3244596" y="862191"/>
                  <a:pt x="3242310" y="863334"/>
                </a:cubicBezTo>
                <a:close/>
                <a:moveTo>
                  <a:pt x="943591" y="862168"/>
                </a:moveTo>
                <a:lnTo>
                  <a:pt x="943261" y="862287"/>
                </a:lnTo>
                <a:cubicBezTo>
                  <a:pt x="937927" y="865621"/>
                  <a:pt x="931164" y="870765"/>
                  <a:pt x="923735" y="875717"/>
                </a:cubicBezTo>
                <a:lnTo>
                  <a:pt x="905878" y="888753"/>
                </a:lnTo>
                <a:lnTo>
                  <a:pt x="905733" y="888958"/>
                </a:lnTo>
                <a:lnTo>
                  <a:pt x="905632" y="889064"/>
                </a:lnTo>
                <a:lnTo>
                  <a:pt x="924307" y="875431"/>
                </a:lnTo>
                <a:close/>
                <a:moveTo>
                  <a:pt x="924133" y="861125"/>
                </a:moveTo>
                <a:lnTo>
                  <a:pt x="923981" y="861272"/>
                </a:lnTo>
                <a:lnTo>
                  <a:pt x="924604" y="861839"/>
                </a:lnTo>
                <a:lnTo>
                  <a:pt x="924758" y="861693"/>
                </a:lnTo>
                <a:close/>
                <a:moveTo>
                  <a:pt x="923735" y="860763"/>
                </a:moveTo>
                <a:lnTo>
                  <a:pt x="914649" y="861542"/>
                </a:lnTo>
                <a:lnTo>
                  <a:pt x="914496" y="861882"/>
                </a:lnTo>
                <a:lnTo>
                  <a:pt x="923689" y="861094"/>
                </a:lnTo>
                <a:lnTo>
                  <a:pt x="923735" y="861049"/>
                </a:lnTo>
                <a:lnTo>
                  <a:pt x="923776" y="861086"/>
                </a:lnTo>
                <a:lnTo>
                  <a:pt x="924064" y="861062"/>
                </a:lnTo>
                <a:close/>
                <a:moveTo>
                  <a:pt x="868223" y="859570"/>
                </a:moveTo>
                <a:lnTo>
                  <a:pt x="868181" y="859573"/>
                </a:lnTo>
                <a:cubicBezTo>
                  <a:pt x="862799" y="863026"/>
                  <a:pt x="853631" y="870717"/>
                  <a:pt x="838010" y="885528"/>
                </a:cubicBezTo>
                <a:lnTo>
                  <a:pt x="824319" y="898571"/>
                </a:lnTo>
                <a:lnTo>
                  <a:pt x="818094" y="904233"/>
                </a:lnTo>
                <a:lnTo>
                  <a:pt x="816527" y="905599"/>
                </a:lnTo>
                <a:lnTo>
                  <a:pt x="816543" y="905644"/>
                </a:lnTo>
                <a:lnTo>
                  <a:pt x="818094" y="904233"/>
                </a:lnTo>
                <a:lnTo>
                  <a:pt x="821412" y="901340"/>
                </a:lnTo>
                <a:lnTo>
                  <a:pt x="824319" y="898571"/>
                </a:lnTo>
                <a:lnTo>
                  <a:pt x="825430" y="897560"/>
                </a:lnTo>
                <a:cubicBezTo>
                  <a:pt x="829424" y="893687"/>
                  <a:pt x="834081" y="889124"/>
                  <a:pt x="838295" y="885338"/>
                </a:cubicBezTo>
                <a:cubicBezTo>
                  <a:pt x="846106" y="877932"/>
                  <a:pt x="852303" y="872306"/>
                  <a:pt x="857220" y="868101"/>
                </a:cubicBezTo>
                <a:close/>
                <a:moveTo>
                  <a:pt x="670700" y="856534"/>
                </a:moveTo>
                <a:lnTo>
                  <a:pt x="670692" y="856548"/>
                </a:lnTo>
                <a:lnTo>
                  <a:pt x="670692" y="856548"/>
                </a:lnTo>
                <a:close/>
                <a:moveTo>
                  <a:pt x="3094949" y="851128"/>
                </a:moveTo>
                <a:lnTo>
                  <a:pt x="3094958" y="851143"/>
                </a:lnTo>
                <a:cubicBezTo>
                  <a:pt x="3102197" y="860191"/>
                  <a:pt x="3112580" y="871907"/>
                  <a:pt x="3124676" y="885052"/>
                </a:cubicBezTo>
                <a:cubicBezTo>
                  <a:pt x="3136773" y="898196"/>
                  <a:pt x="3149060" y="913627"/>
                  <a:pt x="3162300" y="929343"/>
                </a:cubicBezTo>
                <a:cubicBezTo>
                  <a:pt x="3169187" y="936972"/>
                  <a:pt x="3175549" y="945050"/>
                  <a:pt x="3181350" y="953536"/>
                </a:cubicBezTo>
                <a:lnTo>
                  <a:pt x="3182606" y="957392"/>
                </a:lnTo>
                <a:lnTo>
                  <a:pt x="3183256" y="958013"/>
                </a:lnTo>
                <a:cubicBezTo>
                  <a:pt x="3185066" y="959347"/>
                  <a:pt x="3184875" y="958013"/>
                  <a:pt x="3181922" y="953918"/>
                </a:cubicBezTo>
                <a:cubicBezTo>
                  <a:pt x="3176122" y="945431"/>
                  <a:pt x="3169759" y="937354"/>
                  <a:pt x="3162872" y="929724"/>
                </a:cubicBezTo>
                <a:cubicBezTo>
                  <a:pt x="3149633" y="914389"/>
                  <a:pt x="3136679" y="899149"/>
                  <a:pt x="3125249" y="885433"/>
                </a:cubicBezTo>
                <a:cubicBezTo>
                  <a:pt x="3113818" y="871717"/>
                  <a:pt x="3102198" y="860668"/>
                  <a:pt x="3094959" y="851143"/>
                </a:cubicBezTo>
                <a:close/>
                <a:moveTo>
                  <a:pt x="1043489" y="846654"/>
                </a:moveTo>
                <a:lnTo>
                  <a:pt x="1043451" y="846674"/>
                </a:lnTo>
                <a:lnTo>
                  <a:pt x="1038910" y="852763"/>
                </a:lnTo>
                <a:cubicBezTo>
                  <a:pt x="1035922" y="856018"/>
                  <a:pt x="1031439" y="860429"/>
                  <a:pt x="1025176" y="866097"/>
                </a:cubicBezTo>
                <a:lnTo>
                  <a:pt x="1021761" y="869487"/>
                </a:lnTo>
                <a:lnTo>
                  <a:pt x="1022129" y="869217"/>
                </a:lnTo>
                <a:lnTo>
                  <a:pt x="1024986" y="866383"/>
                </a:lnTo>
                <a:cubicBezTo>
                  <a:pt x="1037512" y="855048"/>
                  <a:pt x="1042917" y="848737"/>
                  <a:pt x="1043489" y="846654"/>
                </a:cubicBezTo>
                <a:close/>
                <a:moveTo>
                  <a:pt x="758134" y="844277"/>
                </a:moveTo>
                <a:lnTo>
                  <a:pt x="757555" y="844703"/>
                </a:lnTo>
                <a:lnTo>
                  <a:pt x="735997" y="871907"/>
                </a:lnTo>
                <a:cubicBezTo>
                  <a:pt x="707613" y="905530"/>
                  <a:pt x="704184" y="917437"/>
                  <a:pt x="684658" y="945250"/>
                </a:cubicBezTo>
                <a:cubicBezTo>
                  <a:pt x="677895" y="954918"/>
                  <a:pt x="677443" y="956489"/>
                  <a:pt x="680646" y="953263"/>
                </a:cubicBezTo>
                <a:lnTo>
                  <a:pt x="681089" y="952749"/>
                </a:lnTo>
                <a:lnTo>
                  <a:pt x="679677" y="953425"/>
                </a:lnTo>
                <a:cubicBezTo>
                  <a:pt x="680235" y="952227"/>
                  <a:pt x="682039" y="949417"/>
                  <a:pt x="685420" y="944583"/>
                </a:cubicBezTo>
                <a:cubicBezTo>
                  <a:pt x="704946" y="916770"/>
                  <a:pt x="708375" y="904864"/>
                  <a:pt x="736759" y="871240"/>
                </a:cubicBezTo>
                <a:lnTo>
                  <a:pt x="737403" y="870944"/>
                </a:lnTo>
                <a:close/>
                <a:moveTo>
                  <a:pt x="881002" y="833775"/>
                </a:moveTo>
                <a:lnTo>
                  <a:pt x="880967" y="833807"/>
                </a:lnTo>
                <a:cubicBezTo>
                  <a:pt x="870966" y="843523"/>
                  <a:pt x="860298" y="855144"/>
                  <a:pt x="847915" y="868288"/>
                </a:cubicBezTo>
                <a:cubicBezTo>
                  <a:pt x="844867" y="871764"/>
                  <a:pt x="838009" y="878408"/>
                  <a:pt x="831366" y="885373"/>
                </a:cubicBezTo>
                <a:lnTo>
                  <a:pt x="828617" y="888798"/>
                </a:lnTo>
                <a:lnTo>
                  <a:pt x="831414" y="885350"/>
                </a:lnTo>
                <a:cubicBezTo>
                  <a:pt x="838105" y="878337"/>
                  <a:pt x="844963" y="871669"/>
                  <a:pt x="848011" y="868193"/>
                </a:cubicBezTo>
                <a:close/>
                <a:moveTo>
                  <a:pt x="3087685" y="832727"/>
                </a:moveTo>
                <a:lnTo>
                  <a:pt x="3083742" y="833247"/>
                </a:lnTo>
                <a:lnTo>
                  <a:pt x="3084972" y="835209"/>
                </a:lnTo>
                <a:close/>
                <a:moveTo>
                  <a:pt x="3087698" y="832725"/>
                </a:moveTo>
                <a:lnTo>
                  <a:pt x="3087688" y="832726"/>
                </a:lnTo>
                <a:lnTo>
                  <a:pt x="3098818" y="838755"/>
                </a:lnTo>
                <a:lnTo>
                  <a:pt x="3098850" y="838772"/>
                </a:lnTo>
                <a:lnTo>
                  <a:pt x="3098851" y="838773"/>
                </a:lnTo>
                <a:lnTo>
                  <a:pt x="3098818" y="838755"/>
                </a:lnTo>
                <a:close/>
                <a:moveTo>
                  <a:pt x="792102" y="828849"/>
                </a:moveTo>
                <a:lnTo>
                  <a:pt x="790905" y="830150"/>
                </a:lnTo>
                <a:lnTo>
                  <a:pt x="770085" y="857810"/>
                </a:lnTo>
                <a:cubicBezTo>
                  <a:pt x="763358" y="866835"/>
                  <a:pt x="757286" y="874812"/>
                  <a:pt x="751142" y="881908"/>
                </a:cubicBezTo>
                <a:lnTo>
                  <a:pt x="721802" y="912065"/>
                </a:lnTo>
                <a:lnTo>
                  <a:pt x="750856" y="882575"/>
                </a:lnTo>
                <a:cubicBezTo>
                  <a:pt x="757000" y="875479"/>
                  <a:pt x="763073" y="867502"/>
                  <a:pt x="769800" y="858477"/>
                </a:cubicBezTo>
                <a:close/>
                <a:moveTo>
                  <a:pt x="3160988" y="827478"/>
                </a:moveTo>
                <a:lnTo>
                  <a:pt x="3156776" y="829045"/>
                </a:lnTo>
                <a:lnTo>
                  <a:pt x="3156788" y="829231"/>
                </a:lnTo>
                <a:lnTo>
                  <a:pt x="3161077" y="827635"/>
                </a:lnTo>
                <a:close/>
                <a:moveTo>
                  <a:pt x="653772" y="824798"/>
                </a:moveTo>
                <a:lnTo>
                  <a:pt x="637699" y="831807"/>
                </a:lnTo>
                <a:lnTo>
                  <a:pt x="653770" y="824800"/>
                </a:lnTo>
                <a:close/>
                <a:moveTo>
                  <a:pt x="3211521" y="821119"/>
                </a:moveTo>
                <a:lnTo>
                  <a:pt x="3211426" y="821354"/>
                </a:lnTo>
                <a:lnTo>
                  <a:pt x="3217789" y="831807"/>
                </a:lnTo>
                <a:lnTo>
                  <a:pt x="3218021" y="831807"/>
                </a:lnTo>
                <a:close/>
                <a:moveTo>
                  <a:pt x="497015" y="816091"/>
                </a:moveTo>
                <a:lnTo>
                  <a:pt x="496757" y="816119"/>
                </a:lnTo>
                <a:lnTo>
                  <a:pt x="486347" y="832569"/>
                </a:lnTo>
                <a:cubicBezTo>
                  <a:pt x="481489" y="839903"/>
                  <a:pt x="476060" y="848952"/>
                  <a:pt x="470059" y="858286"/>
                </a:cubicBezTo>
                <a:cubicBezTo>
                  <a:pt x="464059" y="867621"/>
                  <a:pt x="456724" y="878479"/>
                  <a:pt x="449581" y="889243"/>
                </a:cubicBezTo>
                <a:cubicBezTo>
                  <a:pt x="442437" y="900006"/>
                  <a:pt x="434436" y="911245"/>
                  <a:pt x="427387" y="922771"/>
                </a:cubicBezTo>
                <a:lnTo>
                  <a:pt x="401575" y="962966"/>
                </a:lnTo>
                <a:cubicBezTo>
                  <a:pt x="392812" y="976492"/>
                  <a:pt x="383668" y="989922"/>
                  <a:pt x="375857" y="1003924"/>
                </a:cubicBezTo>
                <a:lnTo>
                  <a:pt x="372714" y="1000876"/>
                </a:lnTo>
                <a:cubicBezTo>
                  <a:pt x="377762" y="991065"/>
                  <a:pt x="379714" y="986493"/>
                  <a:pt x="380286" y="984183"/>
                </a:cubicBezTo>
                <a:lnTo>
                  <a:pt x="379605" y="981208"/>
                </a:lnTo>
                <a:lnTo>
                  <a:pt x="379477" y="981445"/>
                </a:lnTo>
                <a:lnTo>
                  <a:pt x="379472" y="981453"/>
                </a:lnTo>
                <a:lnTo>
                  <a:pt x="380096" y="984112"/>
                </a:lnTo>
                <a:cubicBezTo>
                  <a:pt x="379524" y="986398"/>
                  <a:pt x="377571" y="990970"/>
                  <a:pt x="372523" y="1000876"/>
                </a:cubicBezTo>
                <a:cubicBezTo>
                  <a:pt x="368165" y="1007401"/>
                  <a:pt x="365117" y="1011717"/>
                  <a:pt x="363321" y="1013948"/>
                </a:cubicBezTo>
                <a:lnTo>
                  <a:pt x="361796" y="1014453"/>
                </a:lnTo>
                <a:lnTo>
                  <a:pt x="361582" y="1014889"/>
                </a:lnTo>
                <a:cubicBezTo>
                  <a:pt x="360284" y="1018521"/>
                  <a:pt x="363808" y="1014306"/>
                  <a:pt x="372619" y="1001257"/>
                </a:cubicBezTo>
                <a:lnTo>
                  <a:pt x="375762" y="1004305"/>
                </a:lnTo>
                <a:lnTo>
                  <a:pt x="376425" y="1003400"/>
                </a:lnTo>
                <a:lnTo>
                  <a:pt x="401574" y="963347"/>
                </a:lnTo>
                <a:lnTo>
                  <a:pt x="427387" y="923152"/>
                </a:lnTo>
                <a:cubicBezTo>
                  <a:pt x="434436" y="911626"/>
                  <a:pt x="442341" y="900577"/>
                  <a:pt x="449580" y="889624"/>
                </a:cubicBezTo>
                <a:cubicBezTo>
                  <a:pt x="456819" y="878670"/>
                  <a:pt x="463677" y="868478"/>
                  <a:pt x="470059" y="858668"/>
                </a:cubicBezTo>
                <a:cubicBezTo>
                  <a:pt x="476441" y="848857"/>
                  <a:pt x="481584" y="840665"/>
                  <a:pt x="486347" y="832950"/>
                </a:cubicBezTo>
                <a:cubicBezTo>
                  <a:pt x="491109" y="825235"/>
                  <a:pt x="494824" y="820091"/>
                  <a:pt x="497015" y="816091"/>
                </a:cubicBezTo>
                <a:close/>
                <a:moveTo>
                  <a:pt x="686163" y="813869"/>
                </a:moveTo>
                <a:lnTo>
                  <a:pt x="684706" y="814762"/>
                </a:lnTo>
                <a:lnTo>
                  <a:pt x="680765" y="820293"/>
                </a:lnTo>
                <a:cubicBezTo>
                  <a:pt x="675490" y="827044"/>
                  <a:pt x="667322" y="836807"/>
                  <a:pt x="661607" y="843618"/>
                </a:cubicBezTo>
                <a:cubicBezTo>
                  <a:pt x="650939" y="855905"/>
                  <a:pt x="641319" y="869526"/>
                  <a:pt x="630841" y="882575"/>
                </a:cubicBezTo>
                <a:cubicBezTo>
                  <a:pt x="620364" y="895624"/>
                  <a:pt x="610077" y="908959"/>
                  <a:pt x="600076" y="922294"/>
                </a:cubicBezTo>
                <a:cubicBezTo>
                  <a:pt x="558261" y="978682"/>
                  <a:pt x="519808" y="1037489"/>
                  <a:pt x="484918" y="1098411"/>
                </a:cubicBezTo>
                <a:cubicBezTo>
                  <a:pt x="476822" y="1112985"/>
                  <a:pt x="465868" y="1130987"/>
                  <a:pt x="459201" y="1145560"/>
                </a:cubicBezTo>
                <a:cubicBezTo>
                  <a:pt x="452533" y="1160133"/>
                  <a:pt x="448247" y="1170039"/>
                  <a:pt x="451200" y="1167373"/>
                </a:cubicBezTo>
                <a:lnTo>
                  <a:pt x="451773" y="1167136"/>
                </a:lnTo>
                <a:lnTo>
                  <a:pt x="452068" y="1163789"/>
                </a:lnTo>
                <a:cubicBezTo>
                  <a:pt x="453604" y="1159824"/>
                  <a:pt x="456343" y="1153704"/>
                  <a:pt x="459677" y="1146417"/>
                </a:cubicBezTo>
                <a:cubicBezTo>
                  <a:pt x="466344" y="1131844"/>
                  <a:pt x="477298" y="1113842"/>
                  <a:pt x="485394" y="1099269"/>
                </a:cubicBezTo>
                <a:lnTo>
                  <a:pt x="599244" y="925152"/>
                </a:lnTo>
                <a:lnTo>
                  <a:pt x="600361" y="923152"/>
                </a:lnTo>
                <a:cubicBezTo>
                  <a:pt x="610362" y="909817"/>
                  <a:pt x="620935" y="896672"/>
                  <a:pt x="631127" y="883433"/>
                </a:cubicBezTo>
                <a:cubicBezTo>
                  <a:pt x="641318" y="870193"/>
                  <a:pt x="651224" y="856763"/>
                  <a:pt x="661892" y="844475"/>
                </a:cubicBezTo>
                <a:cubicBezTo>
                  <a:pt x="670679" y="834045"/>
                  <a:pt x="684663" y="817133"/>
                  <a:pt x="686163" y="813869"/>
                </a:cubicBezTo>
                <a:close/>
                <a:moveTo>
                  <a:pt x="1022980" y="810528"/>
                </a:moveTo>
                <a:lnTo>
                  <a:pt x="1019804" y="812936"/>
                </a:lnTo>
                <a:lnTo>
                  <a:pt x="1014057" y="817067"/>
                </a:lnTo>
                <a:lnTo>
                  <a:pt x="1011573" y="819178"/>
                </a:lnTo>
                <a:lnTo>
                  <a:pt x="1006839" y="822767"/>
                </a:lnTo>
                <a:cubicBezTo>
                  <a:pt x="999758" y="828655"/>
                  <a:pt x="991565" y="835772"/>
                  <a:pt x="984028" y="842380"/>
                </a:cubicBezTo>
                <a:lnTo>
                  <a:pt x="968905" y="856372"/>
                </a:lnTo>
                <a:lnTo>
                  <a:pt x="962293" y="862387"/>
                </a:lnTo>
                <a:lnTo>
                  <a:pt x="951795" y="871344"/>
                </a:lnTo>
                <a:lnTo>
                  <a:pt x="941423" y="879138"/>
                </a:lnTo>
                <a:lnTo>
                  <a:pt x="939930" y="880161"/>
                </a:lnTo>
                <a:lnTo>
                  <a:pt x="939849" y="880321"/>
                </a:lnTo>
                <a:lnTo>
                  <a:pt x="941423" y="879138"/>
                </a:lnTo>
                <a:lnTo>
                  <a:pt x="947702" y="874837"/>
                </a:lnTo>
                <a:lnTo>
                  <a:pt x="951795" y="871344"/>
                </a:lnTo>
                <a:lnTo>
                  <a:pt x="955539" y="868531"/>
                </a:lnTo>
                <a:lnTo>
                  <a:pt x="962293" y="862387"/>
                </a:lnTo>
                <a:lnTo>
                  <a:pt x="963718" y="861171"/>
                </a:lnTo>
                <a:lnTo>
                  <a:pt x="968905" y="856372"/>
                </a:lnTo>
                <a:lnTo>
                  <a:pt x="984600" y="842094"/>
                </a:lnTo>
                <a:lnTo>
                  <a:pt x="1011573" y="819178"/>
                </a:lnTo>
                <a:lnTo>
                  <a:pt x="1019804" y="812936"/>
                </a:lnTo>
                <a:lnTo>
                  <a:pt x="1023075" y="810585"/>
                </a:lnTo>
                <a:close/>
                <a:moveTo>
                  <a:pt x="679563" y="806338"/>
                </a:moveTo>
                <a:lnTo>
                  <a:pt x="678659" y="807090"/>
                </a:lnTo>
                <a:lnTo>
                  <a:pt x="677895" y="809709"/>
                </a:lnTo>
                <a:cubicBezTo>
                  <a:pt x="674276" y="815709"/>
                  <a:pt x="671561" y="820472"/>
                  <a:pt x="671692" y="822020"/>
                </a:cubicBezTo>
                <a:lnTo>
                  <a:pt x="672479" y="821917"/>
                </a:lnTo>
                <a:lnTo>
                  <a:pt x="678180" y="810566"/>
                </a:lnTo>
                <a:cubicBezTo>
                  <a:pt x="680109" y="807351"/>
                  <a:pt x="680478" y="806054"/>
                  <a:pt x="679563" y="806338"/>
                </a:cubicBezTo>
                <a:close/>
                <a:moveTo>
                  <a:pt x="1052212" y="806175"/>
                </a:moveTo>
                <a:lnTo>
                  <a:pt x="1051751" y="806375"/>
                </a:lnTo>
                <a:cubicBezTo>
                  <a:pt x="1030815" y="820673"/>
                  <a:pt x="1010717" y="836160"/>
                  <a:pt x="991553" y="852762"/>
                </a:cubicBezTo>
                <a:cubicBezTo>
                  <a:pt x="985933" y="858382"/>
                  <a:pt x="979551" y="864002"/>
                  <a:pt x="974884" y="867907"/>
                </a:cubicBezTo>
                <a:cubicBezTo>
                  <a:pt x="967455" y="874003"/>
                  <a:pt x="956025" y="885433"/>
                  <a:pt x="946309" y="894006"/>
                </a:cubicBezTo>
                <a:lnTo>
                  <a:pt x="934884" y="904365"/>
                </a:lnTo>
                <a:lnTo>
                  <a:pt x="935272" y="904244"/>
                </a:lnTo>
                <a:cubicBezTo>
                  <a:pt x="937975" y="901911"/>
                  <a:pt x="942023" y="898005"/>
                  <a:pt x="946881" y="893719"/>
                </a:cubicBezTo>
                <a:cubicBezTo>
                  <a:pt x="956596" y="885147"/>
                  <a:pt x="968026" y="873717"/>
                  <a:pt x="975456" y="867621"/>
                </a:cubicBezTo>
                <a:cubicBezTo>
                  <a:pt x="980123" y="863716"/>
                  <a:pt x="986505" y="858096"/>
                  <a:pt x="992125" y="852476"/>
                </a:cubicBezTo>
                <a:close/>
                <a:moveTo>
                  <a:pt x="3153787" y="804196"/>
                </a:moveTo>
                <a:cubicBezTo>
                  <a:pt x="3152585" y="804446"/>
                  <a:pt x="3155538" y="808518"/>
                  <a:pt x="3163062" y="816376"/>
                </a:cubicBezTo>
                <a:cubicBezTo>
                  <a:pt x="3176340" y="829930"/>
                  <a:pt x="3188599" y="844446"/>
                  <a:pt x="3199733" y="859810"/>
                </a:cubicBezTo>
                <a:cubicBezTo>
                  <a:pt x="3205391" y="867049"/>
                  <a:pt x="3210154" y="874955"/>
                  <a:pt x="3213926" y="883337"/>
                </a:cubicBezTo>
                <a:cubicBezTo>
                  <a:pt x="3213926" y="884480"/>
                  <a:pt x="3220784" y="890957"/>
                  <a:pt x="3229451" y="901434"/>
                </a:cubicBezTo>
                <a:lnTo>
                  <a:pt x="3261932" y="939534"/>
                </a:lnTo>
                <a:cubicBezTo>
                  <a:pt x="3274409" y="953250"/>
                  <a:pt x="3285935" y="968109"/>
                  <a:pt x="3295936" y="980778"/>
                </a:cubicBezTo>
                <a:cubicBezTo>
                  <a:pt x="3305937" y="993446"/>
                  <a:pt x="3313938" y="1002876"/>
                  <a:pt x="3317748" y="1006971"/>
                </a:cubicBezTo>
                <a:cubicBezTo>
                  <a:pt x="3335607" y="1027231"/>
                  <a:pt x="3351552" y="1049110"/>
                  <a:pt x="3365373" y="1072313"/>
                </a:cubicBezTo>
                <a:lnTo>
                  <a:pt x="3368879" y="1079607"/>
                </a:lnTo>
                <a:lnTo>
                  <a:pt x="3370083" y="1080350"/>
                </a:lnTo>
                <a:cubicBezTo>
                  <a:pt x="3370076" y="1079433"/>
                  <a:pt x="3368779" y="1076623"/>
                  <a:pt x="3365564" y="1070979"/>
                </a:cubicBezTo>
                <a:cubicBezTo>
                  <a:pt x="3351743" y="1047777"/>
                  <a:pt x="3335798" y="1025898"/>
                  <a:pt x="3317939" y="1005638"/>
                </a:cubicBezTo>
                <a:cubicBezTo>
                  <a:pt x="3314128" y="1001542"/>
                  <a:pt x="3306032" y="991827"/>
                  <a:pt x="3296126" y="979444"/>
                </a:cubicBezTo>
                <a:cubicBezTo>
                  <a:pt x="3286220" y="967062"/>
                  <a:pt x="3274600" y="951917"/>
                  <a:pt x="3262122" y="938201"/>
                </a:cubicBezTo>
                <a:lnTo>
                  <a:pt x="3229642" y="900101"/>
                </a:lnTo>
                <a:cubicBezTo>
                  <a:pt x="3220974" y="889624"/>
                  <a:pt x="3214402" y="883146"/>
                  <a:pt x="3214116" y="882003"/>
                </a:cubicBezTo>
                <a:cubicBezTo>
                  <a:pt x="3210344" y="873621"/>
                  <a:pt x="3205582" y="865716"/>
                  <a:pt x="3199924" y="858477"/>
                </a:cubicBezTo>
                <a:cubicBezTo>
                  <a:pt x="3188789" y="843113"/>
                  <a:pt x="3176530" y="828597"/>
                  <a:pt x="3163252" y="815043"/>
                </a:cubicBezTo>
                <a:lnTo>
                  <a:pt x="3156315" y="805932"/>
                </a:lnTo>
                <a:close/>
                <a:moveTo>
                  <a:pt x="3179732" y="804091"/>
                </a:moveTo>
                <a:lnTo>
                  <a:pt x="3180295" y="805745"/>
                </a:lnTo>
                <a:lnTo>
                  <a:pt x="3183345" y="808276"/>
                </a:lnTo>
                <a:lnTo>
                  <a:pt x="3182219" y="807114"/>
                </a:lnTo>
                <a:close/>
                <a:moveTo>
                  <a:pt x="3179731" y="803518"/>
                </a:moveTo>
                <a:lnTo>
                  <a:pt x="3179731" y="803518"/>
                </a:lnTo>
                <a:lnTo>
                  <a:pt x="3183348" y="808278"/>
                </a:lnTo>
                <a:lnTo>
                  <a:pt x="3183350" y="808280"/>
                </a:lnTo>
                <a:close/>
                <a:moveTo>
                  <a:pt x="439293" y="801490"/>
                </a:moveTo>
                <a:lnTo>
                  <a:pt x="438895" y="801913"/>
                </a:lnTo>
                <a:lnTo>
                  <a:pt x="437886" y="805367"/>
                </a:lnTo>
                <a:cubicBezTo>
                  <a:pt x="436465" y="808140"/>
                  <a:pt x="433887" y="812590"/>
                  <a:pt x="429863" y="819139"/>
                </a:cubicBezTo>
                <a:cubicBezTo>
                  <a:pt x="416338" y="841522"/>
                  <a:pt x="400145" y="864192"/>
                  <a:pt x="384238" y="887338"/>
                </a:cubicBezTo>
                <a:cubicBezTo>
                  <a:pt x="368332" y="910484"/>
                  <a:pt x="352615" y="934010"/>
                  <a:pt x="336613" y="956013"/>
                </a:cubicBezTo>
                <a:cubicBezTo>
                  <a:pt x="320611" y="980302"/>
                  <a:pt x="305276" y="1007353"/>
                  <a:pt x="289655" y="1034975"/>
                </a:cubicBezTo>
                <a:cubicBezTo>
                  <a:pt x="274034" y="1062598"/>
                  <a:pt x="261080" y="1092125"/>
                  <a:pt x="246316" y="1119367"/>
                </a:cubicBezTo>
                <a:cubicBezTo>
                  <a:pt x="240439" y="1129959"/>
                  <a:pt x="236229" y="1141398"/>
                  <a:pt x="233839" y="1153276"/>
                </a:cubicBezTo>
                <a:cubicBezTo>
                  <a:pt x="233672" y="1154717"/>
                  <a:pt x="234336" y="1154546"/>
                  <a:pt x="235687" y="1153039"/>
                </a:cubicBezTo>
                <a:lnTo>
                  <a:pt x="235774" y="1152919"/>
                </a:lnTo>
                <a:lnTo>
                  <a:pt x="234601" y="1152990"/>
                </a:lnTo>
                <a:cubicBezTo>
                  <a:pt x="236992" y="1141112"/>
                  <a:pt x="241202" y="1129673"/>
                  <a:pt x="247079" y="1119081"/>
                </a:cubicBezTo>
                <a:cubicBezTo>
                  <a:pt x="261747" y="1091744"/>
                  <a:pt x="275654" y="1062693"/>
                  <a:pt x="290418" y="1034689"/>
                </a:cubicBezTo>
                <a:cubicBezTo>
                  <a:pt x="305181" y="1006686"/>
                  <a:pt x="321374" y="980016"/>
                  <a:pt x="337376" y="955727"/>
                </a:cubicBezTo>
                <a:cubicBezTo>
                  <a:pt x="352997" y="933724"/>
                  <a:pt x="369189" y="910578"/>
                  <a:pt x="385001" y="887052"/>
                </a:cubicBezTo>
                <a:cubicBezTo>
                  <a:pt x="400812" y="863525"/>
                  <a:pt x="417100" y="841236"/>
                  <a:pt x="430626" y="818853"/>
                </a:cubicBezTo>
                <a:cubicBezTo>
                  <a:pt x="438484" y="805827"/>
                  <a:pt x="440603" y="801160"/>
                  <a:pt x="439293" y="801490"/>
                </a:cubicBezTo>
                <a:close/>
                <a:moveTo>
                  <a:pt x="3050678" y="799171"/>
                </a:moveTo>
                <a:lnTo>
                  <a:pt x="3050707" y="799245"/>
                </a:lnTo>
                <a:lnTo>
                  <a:pt x="3053182" y="800882"/>
                </a:lnTo>
                <a:lnTo>
                  <a:pt x="3058466" y="804491"/>
                </a:lnTo>
                <a:lnTo>
                  <a:pt x="3076004" y="817138"/>
                </a:lnTo>
                <a:lnTo>
                  <a:pt x="3076377" y="817487"/>
                </a:lnTo>
                <a:lnTo>
                  <a:pt x="3090292" y="824854"/>
                </a:lnTo>
                <a:cubicBezTo>
                  <a:pt x="3096931" y="831893"/>
                  <a:pt x="3104379" y="838132"/>
                  <a:pt x="3112485" y="843428"/>
                </a:cubicBezTo>
                <a:lnTo>
                  <a:pt x="3111961" y="842750"/>
                </a:lnTo>
                <a:lnTo>
                  <a:pt x="3090577" y="824853"/>
                </a:lnTo>
                <a:lnTo>
                  <a:pt x="3090100" y="824437"/>
                </a:lnTo>
                <a:lnTo>
                  <a:pt x="3077052" y="817615"/>
                </a:lnTo>
                <a:cubicBezTo>
                  <a:pt x="3073587" y="815365"/>
                  <a:pt x="3067939" y="811199"/>
                  <a:pt x="3062684" y="807373"/>
                </a:cubicBezTo>
                <a:lnTo>
                  <a:pt x="3058466" y="804491"/>
                </a:lnTo>
                <a:lnTo>
                  <a:pt x="3056537" y="803100"/>
                </a:lnTo>
                <a:lnTo>
                  <a:pt x="3053182" y="800882"/>
                </a:lnTo>
                <a:close/>
                <a:moveTo>
                  <a:pt x="3183827" y="797327"/>
                </a:moveTo>
                <a:cubicBezTo>
                  <a:pt x="3183541" y="797612"/>
                  <a:pt x="3184136" y="799303"/>
                  <a:pt x="3184267" y="800672"/>
                </a:cubicBezTo>
                <a:lnTo>
                  <a:pt x="3182894" y="801502"/>
                </a:lnTo>
                <a:lnTo>
                  <a:pt x="3184886" y="800447"/>
                </a:lnTo>
                <a:lnTo>
                  <a:pt x="3184661" y="797725"/>
                </a:lnTo>
                <a:close/>
                <a:moveTo>
                  <a:pt x="822133" y="793329"/>
                </a:moveTo>
                <a:cubicBezTo>
                  <a:pt x="821704" y="792409"/>
                  <a:pt x="819722" y="793123"/>
                  <a:pt x="817412" y="794183"/>
                </a:cubicBezTo>
                <a:lnTo>
                  <a:pt x="811219" y="796894"/>
                </a:lnTo>
                <a:lnTo>
                  <a:pt x="813475" y="796156"/>
                </a:lnTo>
                <a:cubicBezTo>
                  <a:pt x="816971" y="794532"/>
                  <a:pt x="821110" y="792235"/>
                  <a:pt x="821753" y="793615"/>
                </a:cubicBezTo>
                <a:lnTo>
                  <a:pt x="817176" y="802517"/>
                </a:lnTo>
                <a:lnTo>
                  <a:pt x="817592" y="802162"/>
                </a:lnTo>
                <a:close/>
                <a:moveTo>
                  <a:pt x="3209990" y="792443"/>
                </a:moveTo>
                <a:lnTo>
                  <a:pt x="3228975" y="812852"/>
                </a:lnTo>
                <a:cubicBezTo>
                  <a:pt x="3241643" y="826568"/>
                  <a:pt x="3255169" y="839522"/>
                  <a:pt x="3267742" y="853905"/>
                </a:cubicBezTo>
                <a:lnTo>
                  <a:pt x="3306504" y="896858"/>
                </a:lnTo>
                <a:lnTo>
                  <a:pt x="3306509" y="896862"/>
                </a:lnTo>
                <a:cubicBezTo>
                  <a:pt x="3312224" y="903530"/>
                  <a:pt x="3318130" y="910102"/>
                  <a:pt x="3323749" y="916960"/>
                </a:cubicBezTo>
                <a:lnTo>
                  <a:pt x="3340132" y="937915"/>
                </a:lnTo>
                <a:lnTo>
                  <a:pt x="3372897" y="980204"/>
                </a:lnTo>
                <a:lnTo>
                  <a:pt x="3372899" y="980206"/>
                </a:lnTo>
                <a:lnTo>
                  <a:pt x="3402045" y="1020973"/>
                </a:lnTo>
                <a:lnTo>
                  <a:pt x="3426238" y="1042024"/>
                </a:lnTo>
                <a:cubicBezTo>
                  <a:pt x="3434811" y="1062788"/>
                  <a:pt x="3438430" y="1076028"/>
                  <a:pt x="3446812" y="1095459"/>
                </a:cubicBezTo>
                <a:cubicBezTo>
                  <a:pt x="3455194" y="1114890"/>
                  <a:pt x="3467101" y="1141370"/>
                  <a:pt x="3492818" y="1188137"/>
                </a:cubicBezTo>
                <a:lnTo>
                  <a:pt x="3492714" y="1188188"/>
                </a:lnTo>
                <a:lnTo>
                  <a:pt x="3492818" y="1188138"/>
                </a:lnTo>
                <a:cubicBezTo>
                  <a:pt x="3498057" y="1196210"/>
                  <a:pt x="3500456" y="1198586"/>
                  <a:pt x="3501469" y="1198184"/>
                </a:cubicBezTo>
                <a:lnTo>
                  <a:pt x="3501485" y="1197873"/>
                </a:lnTo>
                <a:lnTo>
                  <a:pt x="3499204" y="1196338"/>
                </a:lnTo>
                <a:cubicBezTo>
                  <a:pt x="3497823" y="1194785"/>
                  <a:pt x="3495913" y="1192173"/>
                  <a:pt x="3493294" y="1188137"/>
                </a:cubicBezTo>
                <a:cubicBezTo>
                  <a:pt x="3467577" y="1141369"/>
                  <a:pt x="3456242" y="1114604"/>
                  <a:pt x="3447288" y="1095459"/>
                </a:cubicBezTo>
                <a:cubicBezTo>
                  <a:pt x="3438335" y="1076314"/>
                  <a:pt x="3435287" y="1062788"/>
                  <a:pt x="3426714" y="1042024"/>
                </a:cubicBezTo>
                <a:lnTo>
                  <a:pt x="3402521" y="1020973"/>
                </a:lnTo>
                <a:lnTo>
                  <a:pt x="3373374" y="980206"/>
                </a:lnTo>
                <a:lnTo>
                  <a:pt x="3340704" y="938487"/>
                </a:lnTo>
                <a:lnTo>
                  <a:pt x="3324321" y="917532"/>
                </a:lnTo>
                <a:cubicBezTo>
                  <a:pt x="3318701" y="910674"/>
                  <a:pt x="3312796" y="904102"/>
                  <a:pt x="3307080" y="897434"/>
                </a:cubicBezTo>
                <a:cubicBezTo>
                  <a:pt x="3293650" y="883051"/>
                  <a:pt x="3280887" y="868859"/>
                  <a:pt x="3268314" y="854476"/>
                </a:cubicBezTo>
                <a:cubicBezTo>
                  <a:pt x="3255741" y="840093"/>
                  <a:pt x="3242215" y="827140"/>
                  <a:pt x="3229547" y="813424"/>
                </a:cubicBezTo>
                <a:cubicBezTo>
                  <a:pt x="3223070" y="806661"/>
                  <a:pt x="3217069" y="799517"/>
                  <a:pt x="3210497" y="792945"/>
                </a:cubicBezTo>
                <a:close/>
                <a:moveTo>
                  <a:pt x="967774" y="791007"/>
                </a:moveTo>
                <a:lnTo>
                  <a:pt x="959013" y="797064"/>
                </a:lnTo>
                <a:lnTo>
                  <a:pt x="955152" y="798377"/>
                </a:lnTo>
                <a:lnTo>
                  <a:pt x="954976" y="798565"/>
                </a:lnTo>
                <a:cubicBezTo>
                  <a:pt x="941260" y="812090"/>
                  <a:pt x="927925" y="825902"/>
                  <a:pt x="913733" y="838951"/>
                </a:cubicBezTo>
                <a:cubicBezTo>
                  <a:pt x="899541" y="852000"/>
                  <a:pt x="886206" y="865812"/>
                  <a:pt x="872490" y="879242"/>
                </a:cubicBezTo>
                <a:lnTo>
                  <a:pt x="871420" y="879524"/>
                </a:lnTo>
                <a:lnTo>
                  <a:pt x="844582" y="912388"/>
                </a:lnTo>
                <a:cubicBezTo>
                  <a:pt x="837695" y="924038"/>
                  <a:pt x="829723" y="935010"/>
                  <a:pt x="820769" y="945154"/>
                </a:cubicBezTo>
                <a:cubicBezTo>
                  <a:pt x="795909" y="973729"/>
                  <a:pt x="792861" y="981730"/>
                  <a:pt x="793433" y="985731"/>
                </a:cubicBezTo>
                <a:cubicBezTo>
                  <a:pt x="791499" y="994303"/>
                  <a:pt x="787794" y="1002380"/>
                  <a:pt x="782574" y="1009448"/>
                </a:cubicBezTo>
                <a:cubicBezTo>
                  <a:pt x="775430" y="1021735"/>
                  <a:pt x="764191" y="1036975"/>
                  <a:pt x="752856" y="1056120"/>
                </a:cubicBezTo>
                <a:cubicBezTo>
                  <a:pt x="749142" y="1052977"/>
                  <a:pt x="724853" y="1079552"/>
                  <a:pt x="727805" y="1066693"/>
                </a:cubicBezTo>
                <a:cubicBezTo>
                  <a:pt x="728663" y="1062788"/>
                  <a:pt x="715613" y="1078219"/>
                  <a:pt x="704279" y="1094125"/>
                </a:cubicBezTo>
                <a:cubicBezTo>
                  <a:pt x="691610" y="1113175"/>
                  <a:pt x="695801" y="1110699"/>
                  <a:pt x="693420" y="1116509"/>
                </a:cubicBezTo>
                <a:cubicBezTo>
                  <a:pt x="679038" y="1151656"/>
                  <a:pt x="659606" y="1184041"/>
                  <a:pt x="621030" y="1249383"/>
                </a:cubicBezTo>
                <a:cubicBezTo>
                  <a:pt x="613410" y="1262718"/>
                  <a:pt x="605885" y="1276434"/>
                  <a:pt x="599694" y="1288816"/>
                </a:cubicBezTo>
                <a:cubicBezTo>
                  <a:pt x="594522" y="1299256"/>
                  <a:pt x="590160" y="1310086"/>
                  <a:pt x="586645" y="1321201"/>
                </a:cubicBezTo>
                <a:lnTo>
                  <a:pt x="586609" y="1321868"/>
                </a:lnTo>
                <a:lnTo>
                  <a:pt x="599504" y="1289864"/>
                </a:lnTo>
                <a:cubicBezTo>
                  <a:pt x="605695" y="1277482"/>
                  <a:pt x="613220" y="1263766"/>
                  <a:pt x="620840" y="1250431"/>
                </a:cubicBezTo>
                <a:cubicBezTo>
                  <a:pt x="659416" y="1185089"/>
                  <a:pt x="678847" y="1152704"/>
                  <a:pt x="693230" y="1117557"/>
                </a:cubicBezTo>
                <a:cubicBezTo>
                  <a:pt x="695611" y="1111746"/>
                  <a:pt x="691420" y="1114509"/>
                  <a:pt x="704088" y="1095173"/>
                </a:cubicBezTo>
                <a:cubicBezTo>
                  <a:pt x="715423" y="1079266"/>
                  <a:pt x="728472" y="1063836"/>
                  <a:pt x="727615" y="1067741"/>
                </a:cubicBezTo>
                <a:cubicBezTo>
                  <a:pt x="724662" y="1080600"/>
                  <a:pt x="748951" y="1054025"/>
                  <a:pt x="752666" y="1057168"/>
                </a:cubicBezTo>
                <a:lnTo>
                  <a:pt x="756095" y="1059550"/>
                </a:lnTo>
                <a:cubicBezTo>
                  <a:pt x="751333" y="1066075"/>
                  <a:pt x="746570" y="1072409"/>
                  <a:pt x="742998" y="1076707"/>
                </a:cubicBezTo>
                <a:lnTo>
                  <a:pt x="737834" y="1080994"/>
                </a:lnTo>
                <a:lnTo>
                  <a:pt x="737426" y="1081648"/>
                </a:lnTo>
                <a:cubicBezTo>
                  <a:pt x="737426" y="1084886"/>
                  <a:pt x="746951" y="1072599"/>
                  <a:pt x="756476" y="1059550"/>
                </a:cubicBezTo>
                <a:lnTo>
                  <a:pt x="756511" y="1059508"/>
                </a:lnTo>
                <a:lnTo>
                  <a:pt x="753142" y="1057169"/>
                </a:lnTo>
                <a:cubicBezTo>
                  <a:pt x="764476" y="1038119"/>
                  <a:pt x="775716" y="1022784"/>
                  <a:pt x="782860" y="1010496"/>
                </a:cubicBezTo>
                <a:cubicBezTo>
                  <a:pt x="788080" y="1003429"/>
                  <a:pt x="791785" y="995352"/>
                  <a:pt x="793718" y="986779"/>
                </a:cubicBezTo>
                <a:cubicBezTo>
                  <a:pt x="793147" y="982779"/>
                  <a:pt x="796195" y="975063"/>
                  <a:pt x="821055" y="946203"/>
                </a:cubicBezTo>
                <a:cubicBezTo>
                  <a:pt x="830009" y="936059"/>
                  <a:pt x="837981" y="925086"/>
                  <a:pt x="844867" y="913437"/>
                </a:cubicBezTo>
                <a:cubicBezTo>
                  <a:pt x="853059" y="901121"/>
                  <a:pt x="862441" y="889634"/>
                  <a:pt x="872871" y="879147"/>
                </a:cubicBezTo>
                <a:cubicBezTo>
                  <a:pt x="886587" y="865716"/>
                  <a:pt x="899922" y="851905"/>
                  <a:pt x="914114" y="838856"/>
                </a:cubicBezTo>
                <a:cubicBezTo>
                  <a:pt x="928307" y="825807"/>
                  <a:pt x="941642" y="811996"/>
                  <a:pt x="955358" y="798470"/>
                </a:cubicBezTo>
                <a:cubicBezTo>
                  <a:pt x="955739" y="798708"/>
                  <a:pt x="956811" y="798398"/>
                  <a:pt x="959073" y="797065"/>
                </a:cubicBezTo>
                <a:lnTo>
                  <a:pt x="967751" y="791032"/>
                </a:lnTo>
                <a:close/>
                <a:moveTo>
                  <a:pt x="3012159" y="787383"/>
                </a:moveTo>
                <a:lnTo>
                  <a:pt x="3034624" y="802587"/>
                </a:lnTo>
                <a:cubicBezTo>
                  <a:pt x="3042118" y="807586"/>
                  <a:pt x="3048834" y="811893"/>
                  <a:pt x="3053620" y="814459"/>
                </a:cubicBezTo>
                <a:lnTo>
                  <a:pt x="3053757" y="814486"/>
                </a:lnTo>
                <a:lnTo>
                  <a:pt x="3036243" y="803540"/>
                </a:lnTo>
                <a:cubicBezTo>
                  <a:pt x="3028748" y="798541"/>
                  <a:pt x="3020473" y="792850"/>
                  <a:pt x="3012568" y="787516"/>
                </a:cubicBezTo>
                <a:close/>
                <a:moveTo>
                  <a:pt x="1022263" y="784163"/>
                </a:moveTo>
                <a:lnTo>
                  <a:pt x="1021461" y="784388"/>
                </a:lnTo>
                <a:lnTo>
                  <a:pt x="1014222" y="794469"/>
                </a:lnTo>
                <a:cubicBezTo>
                  <a:pt x="1007412" y="802137"/>
                  <a:pt x="1001936" y="809138"/>
                  <a:pt x="1002090" y="811150"/>
                </a:cubicBezTo>
                <a:lnTo>
                  <a:pt x="1002817" y="810966"/>
                </a:lnTo>
                <a:lnTo>
                  <a:pt x="1006116" y="805026"/>
                </a:lnTo>
                <a:cubicBezTo>
                  <a:pt x="1008317" y="802066"/>
                  <a:pt x="1011389" y="798399"/>
                  <a:pt x="1014794" y="794565"/>
                </a:cubicBezTo>
                <a:cubicBezTo>
                  <a:pt x="1020367" y="788302"/>
                  <a:pt x="1022420" y="785230"/>
                  <a:pt x="1022263" y="784163"/>
                </a:cubicBezTo>
                <a:close/>
                <a:moveTo>
                  <a:pt x="3135225" y="779705"/>
                </a:moveTo>
                <a:cubicBezTo>
                  <a:pt x="3133297" y="778943"/>
                  <a:pt x="3132719" y="779586"/>
                  <a:pt x="3132296" y="780420"/>
                </a:cubicBezTo>
                <a:lnTo>
                  <a:pt x="3132214" y="780496"/>
                </a:lnTo>
                <a:lnTo>
                  <a:pt x="3134368" y="779955"/>
                </a:lnTo>
                <a:cubicBezTo>
                  <a:pt x="3138226" y="781467"/>
                  <a:pt x="3147489" y="788610"/>
                  <a:pt x="3171730" y="811137"/>
                </a:cubicBezTo>
                <a:lnTo>
                  <a:pt x="3170005" y="814012"/>
                </a:lnTo>
                <a:lnTo>
                  <a:pt x="3170365" y="814398"/>
                </a:lnTo>
                <a:lnTo>
                  <a:pt x="3172492" y="810852"/>
                </a:lnTo>
                <a:lnTo>
                  <a:pt x="3184265" y="820391"/>
                </a:lnTo>
                <a:lnTo>
                  <a:pt x="3184228" y="820283"/>
                </a:lnTo>
                <a:lnTo>
                  <a:pt x="3172587" y="810852"/>
                </a:lnTo>
                <a:cubicBezTo>
                  <a:pt x="3148346" y="788373"/>
                  <a:pt x="3139083" y="781229"/>
                  <a:pt x="3135225" y="779705"/>
                </a:cubicBezTo>
                <a:close/>
                <a:moveTo>
                  <a:pt x="953143" y="779408"/>
                </a:moveTo>
                <a:cubicBezTo>
                  <a:pt x="953833" y="777515"/>
                  <a:pt x="952119" y="777515"/>
                  <a:pt x="946594" y="780658"/>
                </a:cubicBezTo>
                <a:lnTo>
                  <a:pt x="946690" y="780563"/>
                </a:lnTo>
                <a:lnTo>
                  <a:pt x="946311" y="780848"/>
                </a:lnTo>
                <a:lnTo>
                  <a:pt x="952858" y="779598"/>
                </a:lnTo>
                <a:cubicBezTo>
                  <a:pt x="952167" y="781491"/>
                  <a:pt x="949071" y="785277"/>
                  <a:pt x="944975" y="789707"/>
                </a:cubicBezTo>
                <a:cubicBezTo>
                  <a:pt x="936784" y="798565"/>
                  <a:pt x="925925" y="812090"/>
                  <a:pt x="921353" y="818282"/>
                </a:cubicBezTo>
                <a:cubicBezTo>
                  <a:pt x="913457" y="827407"/>
                  <a:pt x="904923" y="835970"/>
                  <a:pt x="895826" y="843904"/>
                </a:cubicBezTo>
                <a:lnTo>
                  <a:pt x="879469" y="858439"/>
                </a:lnTo>
                <a:lnTo>
                  <a:pt x="879550" y="858429"/>
                </a:lnTo>
                <a:cubicBezTo>
                  <a:pt x="882301" y="856524"/>
                  <a:pt x="887206" y="852238"/>
                  <a:pt x="896112" y="843714"/>
                </a:cubicBezTo>
                <a:cubicBezTo>
                  <a:pt x="905208" y="835779"/>
                  <a:pt x="913743" y="827216"/>
                  <a:pt x="921639" y="818091"/>
                </a:cubicBezTo>
                <a:cubicBezTo>
                  <a:pt x="926211" y="811900"/>
                  <a:pt x="937069" y="798374"/>
                  <a:pt x="945261" y="789516"/>
                </a:cubicBezTo>
                <a:cubicBezTo>
                  <a:pt x="949357" y="785087"/>
                  <a:pt x="952452" y="781301"/>
                  <a:pt x="953143" y="779408"/>
                </a:cubicBezTo>
                <a:close/>
                <a:moveTo>
                  <a:pt x="1124092" y="775048"/>
                </a:moveTo>
                <a:lnTo>
                  <a:pt x="1105281" y="788754"/>
                </a:lnTo>
                <a:cubicBezTo>
                  <a:pt x="1096518" y="794802"/>
                  <a:pt x="1087779" y="800708"/>
                  <a:pt x="1079957" y="805863"/>
                </a:cubicBezTo>
                <a:lnTo>
                  <a:pt x="1060412" y="818294"/>
                </a:lnTo>
                <a:lnTo>
                  <a:pt x="1060705" y="818186"/>
                </a:lnTo>
                <a:cubicBezTo>
                  <a:pt x="1070896" y="812090"/>
                  <a:pt x="1088327" y="800565"/>
                  <a:pt x="1105853" y="788468"/>
                </a:cubicBezTo>
                <a:close/>
                <a:moveTo>
                  <a:pt x="710097" y="773777"/>
                </a:moveTo>
                <a:lnTo>
                  <a:pt x="709232" y="773800"/>
                </a:lnTo>
                <a:cubicBezTo>
                  <a:pt x="709042" y="770133"/>
                  <a:pt x="700707" y="777396"/>
                  <a:pt x="689682" y="788290"/>
                </a:cubicBezTo>
                <a:lnTo>
                  <a:pt x="658216" y="820271"/>
                </a:lnTo>
                <a:lnTo>
                  <a:pt x="657788" y="820725"/>
                </a:lnTo>
                <a:lnTo>
                  <a:pt x="689444" y="788742"/>
                </a:lnTo>
                <a:cubicBezTo>
                  <a:pt x="700421" y="777967"/>
                  <a:pt x="708755" y="770704"/>
                  <a:pt x="709136" y="773895"/>
                </a:cubicBezTo>
                <a:close/>
                <a:moveTo>
                  <a:pt x="3030284" y="750083"/>
                </a:moveTo>
                <a:cubicBezTo>
                  <a:pt x="3041143" y="761398"/>
                  <a:pt x="3052725" y="771990"/>
                  <a:pt x="3064955" y="781801"/>
                </a:cubicBezTo>
                <a:cubicBezTo>
                  <a:pt x="3076347" y="790202"/>
                  <a:pt x="3086958" y="799603"/>
                  <a:pt x="3096673" y="809900"/>
                </a:cubicBezTo>
                <a:cubicBezTo>
                  <a:pt x="3105341" y="825997"/>
                  <a:pt x="3125248" y="839808"/>
                  <a:pt x="3142774" y="854667"/>
                </a:cubicBezTo>
                <a:cubicBezTo>
                  <a:pt x="3156910" y="866669"/>
                  <a:pt x="3170416" y="879384"/>
                  <a:pt x="3183256" y="892767"/>
                </a:cubicBezTo>
                <a:cubicBezTo>
                  <a:pt x="3191923" y="900444"/>
                  <a:pt x="3198791" y="909941"/>
                  <a:pt x="3203354" y="920580"/>
                </a:cubicBezTo>
                <a:lnTo>
                  <a:pt x="3203286" y="920517"/>
                </a:lnTo>
                <a:lnTo>
                  <a:pt x="3224498" y="945059"/>
                </a:lnTo>
                <a:lnTo>
                  <a:pt x="3248977" y="973634"/>
                </a:lnTo>
                <a:cubicBezTo>
                  <a:pt x="3256788" y="983159"/>
                  <a:pt x="3264027" y="992684"/>
                  <a:pt x="3270123" y="999447"/>
                </a:cubicBezTo>
                <a:cubicBezTo>
                  <a:pt x="3282363" y="1013496"/>
                  <a:pt x="3295269" y="1028069"/>
                  <a:pt x="3300353" y="1032403"/>
                </a:cubicBezTo>
                <a:lnTo>
                  <a:pt x="3300479" y="1031949"/>
                </a:lnTo>
                <a:lnTo>
                  <a:pt x="3288303" y="1019378"/>
                </a:lnTo>
                <a:cubicBezTo>
                  <a:pt x="3282911" y="1013436"/>
                  <a:pt x="3276625" y="1006281"/>
                  <a:pt x="3270505" y="999256"/>
                </a:cubicBezTo>
                <a:cubicBezTo>
                  <a:pt x="3264409" y="992398"/>
                  <a:pt x="3257170" y="983159"/>
                  <a:pt x="3249359" y="973444"/>
                </a:cubicBezTo>
                <a:lnTo>
                  <a:pt x="3224884" y="945159"/>
                </a:lnTo>
                <a:lnTo>
                  <a:pt x="3224879" y="945155"/>
                </a:lnTo>
                <a:lnTo>
                  <a:pt x="3203639" y="920581"/>
                </a:lnTo>
                <a:cubicBezTo>
                  <a:pt x="3199076" y="909941"/>
                  <a:pt x="3192209" y="900445"/>
                  <a:pt x="3183541" y="892767"/>
                </a:cubicBezTo>
                <a:cubicBezTo>
                  <a:pt x="3170701" y="879385"/>
                  <a:pt x="3157195" y="866669"/>
                  <a:pt x="3143060" y="854667"/>
                </a:cubicBezTo>
                <a:cubicBezTo>
                  <a:pt x="3125153" y="839808"/>
                  <a:pt x="3105626" y="826092"/>
                  <a:pt x="3096959" y="809900"/>
                </a:cubicBezTo>
                <a:cubicBezTo>
                  <a:pt x="3087243" y="799603"/>
                  <a:pt x="3076632" y="790202"/>
                  <a:pt x="3065240" y="781801"/>
                </a:cubicBezTo>
                <a:lnTo>
                  <a:pt x="3030634" y="750142"/>
                </a:lnTo>
                <a:close/>
                <a:moveTo>
                  <a:pt x="860298" y="746367"/>
                </a:moveTo>
                <a:cubicBezTo>
                  <a:pt x="843153" y="762465"/>
                  <a:pt x="825151" y="777514"/>
                  <a:pt x="809054" y="794564"/>
                </a:cubicBezTo>
                <a:lnTo>
                  <a:pt x="794671" y="805518"/>
                </a:lnTo>
                <a:cubicBezTo>
                  <a:pt x="793909" y="804089"/>
                  <a:pt x="794671" y="801708"/>
                  <a:pt x="799053" y="795993"/>
                </a:cubicBezTo>
                <a:cubicBezTo>
                  <a:pt x="802386" y="792040"/>
                  <a:pt x="805911" y="788258"/>
                  <a:pt x="809625" y="784658"/>
                </a:cubicBezTo>
                <a:cubicBezTo>
                  <a:pt x="815798" y="778390"/>
                  <a:pt x="822351" y="772504"/>
                  <a:pt x="829247" y="767037"/>
                </a:cubicBezTo>
                <a:cubicBezTo>
                  <a:pt x="848297" y="751130"/>
                  <a:pt x="861156" y="741605"/>
                  <a:pt x="860298" y="746367"/>
                </a:cubicBezTo>
                <a:close/>
                <a:moveTo>
                  <a:pt x="874553" y="743619"/>
                </a:moveTo>
                <a:lnTo>
                  <a:pt x="856838" y="758412"/>
                </a:lnTo>
                <a:lnTo>
                  <a:pt x="856965" y="758559"/>
                </a:lnTo>
                <a:close/>
                <a:moveTo>
                  <a:pt x="3007488" y="742289"/>
                </a:moveTo>
                <a:lnTo>
                  <a:pt x="3009340" y="745975"/>
                </a:lnTo>
                <a:lnTo>
                  <a:pt x="3023062" y="758447"/>
                </a:lnTo>
                <a:lnTo>
                  <a:pt x="3009377" y="745475"/>
                </a:lnTo>
                <a:close/>
                <a:moveTo>
                  <a:pt x="1209544" y="716685"/>
                </a:moveTo>
                <a:lnTo>
                  <a:pt x="1206533" y="719519"/>
                </a:lnTo>
                <a:lnTo>
                  <a:pt x="1195703" y="727061"/>
                </a:lnTo>
                <a:lnTo>
                  <a:pt x="1206390" y="719745"/>
                </a:lnTo>
                <a:close/>
                <a:moveTo>
                  <a:pt x="3130049" y="714703"/>
                </a:moveTo>
                <a:cubicBezTo>
                  <a:pt x="3128927" y="714191"/>
                  <a:pt x="3129499" y="715030"/>
                  <a:pt x="3131201" y="716769"/>
                </a:cubicBezTo>
                <a:lnTo>
                  <a:pt x="3150205" y="734107"/>
                </a:lnTo>
                <a:lnTo>
                  <a:pt x="3150206" y="734105"/>
                </a:lnTo>
                <a:lnTo>
                  <a:pt x="3131202" y="716661"/>
                </a:lnTo>
                <a:lnTo>
                  <a:pt x="3130157" y="714775"/>
                </a:lnTo>
                <a:close/>
                <a:moveTo>
                  <a:pt x="1027843" y="702934"/>
                </a:moveTo>
                <a:cubicBezTo>
                  <a:pt x="1021385" y="705144"/>
                  <a:pt x="1015213" y="708115"/>
                  <a:pt x="1009460" y="711792"/>
                </a:cubicBezTo>
                <a:cubicBezTo>
                  <a:pt x="996811" y="719165"/>
                  <a:pt x="984686" y="727413"/>
                  <a:pt x="973170" y="736462"/>
                </a:cubicBezTo>
                <a:cubicBezTo>
                  <a:pt x="960692" y="746082"/>
                  <a:pt x="945357" y="758846"/>
                  <a:pt x="931165" y="770371"/>
                </a:cubicBezTo>
                <a:cubicBezTo>
                  <a:pt x="920421" y="780229"/>
                  <a:pt x="909172" y="789516"/>
                  <a:pt x="897446" y="798184"/>
                </a:cubicBezTo>
                <a:cubicBezTo>
                  <a:pt x="880330" y="809671"/>
                  <a:pt x="864518" y="822987"/>
                  <a:pt x="850297" y="837903"/>
                </a:cubicBezTo>
                <a:cubicBezTo>
                  <a:pt x="841915" y="846571"/>
                  <a:pt x="832390" y="856286"/>
                  <a:pt x="822865" y="866478"/>
                </a:cubicBezTo>
                <a:cubicBezTo>
                  <a:pt x="817912" y="871621"/>
                  <a:pt x="813055" y="876670"/>
                  <a:pt x="808387" y="882194"/>
                </a:cubicBezTo>
                <a:lnTo>
                  <a:pt x="794393" y="899214"/>
                </a:lnTo>
                <a:lnTo>
                  <a:pt x="794481" y="899244"/>
                </a:lnTo>
                <a:lnTo>
                  <a:pt x="794573" y="899323"/>
                </a:lnTo>
                <a:lnTo>
                  <a:pt x="808578" y="882289"/>
                </a:lnTo>
                <a:cubicBezTo>
                  <a:pt x="813245" y="876765"/>
                  <a:pt x="818103" y="871717"/>
                  <a:pt x="823056" y="866573"/>
                </a:cubicBezTo>
                <a:cubicBezTo>
                  <a:pt x="832581" y="856381"/>
                  <a:pt x="842106" y="846666"/>
                  <a:pt x="850488" y="837998"/>
                </a:cubicBezTo>
                <a:cubicBezTo>
                  <a:pt x="864709" y="823082"/>
                  <a:pt x="880520" y="809766"/>
                  <a:pt x="897637" y="798279"/>
                </a:cubicBezTo>
                <a:cubicBezTo>
                  <a:pt x="909362" y="789611"/>
                  <a:pt x="920611" y="780324"/>
                  <a:pt x="931355" y="770466"/>
                </a:cubicBezTo>
                <a:cubicBezTo>
                  <a:pt x="945547" y="758941"/>
                  <a:pt x="960883" y="746177"/>
                  <a:pt x="973360" y="736557"/>
                </a:cubicBezTo>
                <a:cubicBezTo>
                  <a:pt x="984876" y="727508"/>
                  <a:pt x="997001" y="719260"/>
                  <a:pt x="1009651" y="711887"/>
                </a:cubicBezTo>
                <a:cubicBezTo>
                  <a:pt x="1015404" y="708211"/>
                  <a:pt x="1021576" y="705239"/>
                  <a:pt x="1028034" y="703030"/>
                </a:cubicBezTo>
                <a:lnTo>
                  <a:pt x="1029917" y="703390"/>
                </a:lnTo>
                <a:close/>
                <a:moveTo>
                  <a:pt x="590780" y="697370"/>
                </a:moveTo>
                <a:lnTo>
                  <a:pt x="590685" y="697400"/>
                </a:lnTo>
                <a:cubicBezTo>
                  <a:pt x="587783" y="699614"/>
                  <a:pt x="583658" y="703483"/>
                  <a:pt x="578431" y="708841"/>
                </a:cubicBezTo>
                <a:lnTo>
                  <a:pt x="571843" y="715955"/>
                </a:lnTo>
                <a:lnTo>
                  <a:pt x="569874" y="717888"/>
                </a:lnTo>
                <a:lnTo>
                  <a:pt x="566267" y="721978"/>
                </a:lnTo>
                <a:lnTo>
                  <a:pt x="559568" y="729211"/>
                </a:lnTo>
                <a:cubicBezTo>
                  <a:pt x="552261" y="737379"/>
                  <a:pt x="543974" y="746868"/>
                  <a:pt x="534830" y="757512"/>
                </a:cubicBezTo>
                <a:cubicBezTo>
                  <a:pt x="525019" y="770037"/>
                  <a:pt x="514780" y="783277"/>
                  <a:pt x="504743" y="795922"/>
                </a:cubicBezTo>
                <a:lnTo>
                  <a:pt x="488850" y="815098"/>
                </a:lnTo>
                <a:lnTo>
                  <a:pt x="488237" y="815951"/>
                </a:lnTo>
                <a:lnTo>
                  <a:pt x="504838" y="795922"/>
                </a:lnTo>
                <a:cubicBezTo>
                  <a:pt x="514875" y="783277"/>
                  <a:pt x="525114" y="770037"/>
                  <a:pt x="534924" y="757512"/>
                </a:cubicBezTo>
                <a:lnTo>
                  <a:pt x="566267" y="721978"/>
                </a:lnTo>
                <a:lnTo>
                  <a:pt x="571843" y="715955"/>
                </a:lnTo>
                <a:close/>
                <a:moveTo>
                  <a:pt x="595599" y="695887"/>
                </a:moveTo>
                <a:lnTo>
                  <a:pt x="590780" y="697370"/>
                </a:lnTo>
                <a:lnTo>
                  <a:pt x="595573" y="695922"/>
                </a:lnTo>
                <a:close/>
                <a:moveTo>
                  <a:pt x="3070384" y="695505"/>
                </a:moveTo>
                <a:cubicBezTo>
                  <a:pt x="3073566" y="699506"/>
                  <a:pt x="3077176" y="703144"/>
                  <a:pt x="3081147" y="706364"/>
                </a:cubicBezTo>
                <a:lnTo>
                  <a:pt x="3105295" y="728945"/>
                </a:lnTo>
                <a:lnTo>
                  <a:pt x="3106264" y="729561"/>
                </a:lnTo>
                <a:lnTo>
                  <a:pt x="3079623" y="704649"/>
                </a:lnTo>
                <a:lnTo>
                  <a:pt x="3070633" y="695578"/>
                </a:lnTo>
                <a:close/>
                <a:moveTo>
                  <a:pt x="909629" y="691479"/>
                </a:moveTo>
                <a:lnTo>
                  <a:pt x="906780" y="692552"/>
                </a:lnTo>
                <a:lnTo>
                  <a:pt x="906782" y="692552"/>
                </a:lnTo>
                <a:close/>
                <a:moveTo>
                  <a:pt x="912848" y="690266"/>
                </a:moveTo>
                <a:lnTo>
                  <a:pt x="912846" y="690267"/>
                </a:lnTo>
                <a:lnTo>
                  <a:pt x="913651" y="692123"/>
                </a:lnTo>
                <a:cubicBezTo>
                  <a:pt x="913692" y="692886"/>
                  <a:pt x="913832" y="693516"/>
                  <a:pt x="915045" y="693195"/>
                </a:cubicBezTo>
                <a:lnTo>
                  <a:pt x="915090" y="693168"/>
                </a:lnTo>
                <a:lnTo>
                  <a:pt x="913674" y="692123"/>
                </a:lnTo>
                <a:cubicBezTo>
                  <a:pt x="913620" y="691361"/>
                  <a:pt x="913671" y="690468"/>
                  <a:pt x="912848" y="690266"/>
                </a:cubicBezTo>
                <a:close/>
                <a:moveTo>
                  <a:pt x="874445" y="683588"/>
                </a:moveTo>
                <a:lnTo>
                  <a:pt x="873592" y="684327"/>
                </a:lnTo>
                <a:lnTo>
                  <a:pt x="812959" y="754941"/>
                </a:lnTo>
                <a:cubicBezTo>
                  <a:pt x="798291" y="770752"/>
                  <a:pt x="783908" y="788659"/>
                  <a:pt x="769525" y="805328"/>
                </a:cubicBezTo>
                <a:cubicBezTo>
                  <a:pt x="762477" y="813710"/>
                  <a:pt x="755333" y="821711"/>
                  <a:pt x="749046" y="829998"/>
                </a:cubicBezTo>
                <a:lnTo>
                  <a:pt x="731806" y="853524"/>
                </a:lnTo>
                <a:lnTo>
                  <a:pt x="718800" y="870247"/>
                </a:lnTo>
                <a:lnTo>
                  <a:pt x="718801" y="870246"/>
                </a:lnTo>
                <a:cubicBezTo>
                  <a:pt x="722484" y="865942"/>
                  <a:pt x="726782" y="860477"/>
                  <a:pt x="731806" y="853524"/>
                </a:cubicBezTo>
                <a:lnTo>
                  <a:pt x="748189" y="831236"/>
                </a:lnTo>
                <a:cubicBezTo>
                  <a:pt x="754476" y="822949"/>
                  <a:pt x="761620" y="814948"/>
                  <a:pt x="768668" y="806566"/>
                </a:cubicBezTo>
                <a:cubicBezTo>
                  <a:pt x="783051" y="789897"/>
                  <a:pt x="797434" y="771990"/>
                  <a:pt x="812102" y="756179"/>
                </a:cubicBezTo>
                <a:cubicBezTo>
                  <a:pt x="834210" y="733452"/>
                  <a:pt x="854888" y="709373"/>
                  <a:pt x="874015" y="684074"/>
                </a:cubicBezTo>
                <a:close/>
                <a:moveTo>
                  <a:pt x="2812148" y="673518"/>
                </a:moveTo>
                <a:cubicBezTo>
                  <a:pt x="2810536" y="670763"/>
                  <a:pt x="2828306" y="678765"/>
                  <a:pt x="2831021" y="678836"/>
                </a:cubicBezTo>
                <a:cubicBezTo>
                  <a:pt x="2833926" y="678960"/>
                  <a:pt x="2836821" y="679246"/>
                  <a:pt x="2839688" y="679693"/>
                </a:cubicBezTo>
                <a:cubicBezTo>
                  <a:pt x="2856929" y="691695"/>
                  <a:pt x="2874645" y="702840"/>
                  <a:pt x="2891409" y="715317"/>
                </a:cubicBezTo>
                <a:cubicBezTo>
                  <a:pt x="2888123" y="715431"/>
                  <a:pt x="2884846" y="714745"/>
                  <a:pt x="2881884" y="713316"/>
                </a:cubicBezTo>
                <a:cubicBezTo>
                  <a:pt x="2860329" y="705268"/>
                  <a:pt x="2840003" y="694238"/>
                  <a:pt x="2821496" y="680550"/>
                </a:cubicBezTo>
                <a:cubicBezTo>
                  <a:pt x="2815376" y="676551"/>
                  <a:pt x="2812685" y="674437"/>
                  <a:pt x="2812148" y="673518"/>
                </a:cubicBezTo>
                <a:close/>
                <a:moveTo>
                  <a:pt x="2916031" y="671076"/>
                </a:moveTo>
                <a:lnTo>
                  <a:pt x="2942249" y="699493"/>
                </a:lnTo>
                <a:cubicBezTo>
                  <a:pt x="2946131" y="703868"/>
                  <a:pt x="2949233" y="707705"/>
                  <a:pt x="2950757" y="710472"/>
                </a:cubicBezTo>
                <a:lnTo>
                  <a:pt x="2949834" y="714859"/>
                </a:lnTo>
                <a:lnTo>
                  <a:pt x="2976277" y="728461"/>
                </a:lnTo>
                <a:lnTo>
                  <a:pt x="2976400" y="728461"/>
                </a:lnTo>
                <a:lnTo>
                  <a:pt x="2950845" y="715316"/>
                </a:lnTo>
                <a:cubicBezTo>
                  <a:pt x="2960561" y="714936"/>
                  <a:pt x="2932272" y="688933"/>
                  <a:pt x="2917032" y="671312"/>
                </a:cubicBezTo>
                <a:close/>
                <a:moveTo>
                  <a:pt x="3162712" y="664966"/>
                </a:moveTo>
                <a:lnTo>
                  <a:pt x="3162205" y="665024"/>
                </a:lnTo>
                <a:cubicBezTo>
                  <a:pt x="3166720" y="671312"/>
                  <a:pt x="3171787" y="677169"/>
                  <a:pt x="3177350" y="682551"/>
                </a:cubicBezTo>
                <a:cubicBezTo>
                  <a:pt x="3181922" y="687028"/>
                  <a:pt x="3186875" y="692075"/>
                  <a:pt x="3192876" y="698077"/>
                </a:cubicBezTo>
                <a:lnTo>
                  <a:pt x="3212878" y="719603"/>
                </a:lnTo>
                <a:lnTo>
                  <a:pt x="3233241" y="742894"/>
                </a:lnTo>
                <a:lnTo>
                  <a:pt x="3234508" y="745406"/>
                </a:lnTo>
                <a:lnTo>
                  <a:pt x="3234661" y="746444"/>
                </a:lnTo>
                <a:lnTo>
                  <a:pt x="3235201" y="746778"/>
                </a:lnTo>
                <a:lnTo>
                  <a:pt x="3234508" y="745406"/>
                </a:lnTo>
                <a:lnTo>
                  <a:pt x="3234321" y="744130"/>
                </a:lnTo>
                <a:lnTo>
                  <a:pt x="3233241" y="742894"/>
                </a:lnTo>
                <a:lnTo>
                  <a:pt x="3231838" y="740114"/>
                </a:lnTo>
                <a:cubicBezTo>
                  <a:pt x="3228017" y="735402"/>
                  <a:pt x="3221677" y="728365"/>
                  <a:pt x="3213355" y="719507"/>
                </a:cubicBezTo>
                <a:lnTo>
                  <a:pt x="3193352" y="697981"/>
                </a:lnTo>
                <a:cubicBezTo>
                  <a:pt x="3187446" y="692075"/>
                  <a:pt x="3182398" y="686932"/>
                  <a:pt x="3177826" y="682455"/>
                </a:cubicBezTo>
                <a:close/>
                <a:moveTo>
                  <a:pt x="1103281" y="664453"/>
                </a:moveTo>
                <a:cubicBezTo>
                  <a:pt x="1095052" y="668568"/>
                  <a:pt x="1087098" y="673217"/>
                  <a:pt x="1079469" y="678359"/>
                </a:cubicBezTo>
                <a:cubicBezTo>
                  <a:pt x="1073564" y="682455"/>
                  <a:pt x="1066610" y="686551"/>
                  <a:pt x="1058800" y="691981"/>
                </a:cubicBezTo>
                <a:lnTo>
                  <a:pt x="1033278" y="710885"/>
                </a:lnTo>
                <a:lnTo>
                  <a:pt x="1033273" y="710935"/>
                </a:lnTo>
                <a:cubicBezTo>
                  <a:pt x="1002697" y="734652"/>
                  <a:pt x="996125" y="736843"/>
                  <a:pt x="989839" y="738843"/>
                </a:cubicBezTo>
                <a:cubicBezTo>
                  <a:pt x="964978" y="747130"/>
                  <a:pt x="934117" y="764370"/>
                  <a:pt x="841058" y="862668"/>
                </a:cubicBezTo>
                <a:cubicBezTo>
                  <a:pt x="827580" y="876955"/>
                  <a:pt x="819413" y="885480"/>
                  <a:pt x="814329" y="890445"/>
                </a:cubicBezTo>
                <a:lnTo>
                  <a:pt x="806282" y="896722"/>
                </a:lnTo>
                <a:lnTo>
                  <a:pt x="806672" y="896958"/>
                </a:lnTo>
                <a:cubicBezTo>
                  <a:pt x="808958" y="896863"/>
                  <a:pt x="814673" y="891339"/>
                  <a:pt x="841629" y="862764"/>
                </a:cubicBezTo>
                <a:cubicBezTo>
                  <a:pt x="934688" y="764465"/>
                  <a:pt x="965549" y="747225"/>
                  <a:pt x="990409" y="738939"/>
                </a:cubicBezTo>
                <a:cubicBezTo>
                  <a:pt x="995125" y="737438"/>
                  <a:pt x="1000000" y="735831"/>
                  <a:pt x="1015042" y="725115"/>
                </a:cubicBezTo>
                <a:lnTo>
                  <a:pt x="1033501" y="711286"/>
                </a:lnTo>
                <a:lnTo>
                  <a:pt x="1033749" y="710934"/>
                </a:lnTo>
                <a:lnTo>
                  <a:pt x="1059466" y="691885"/>
                </a:lnTo>
                <a:cubicBezTo>
                  <a:pt x="1067277" y="686455"/>
                  <a:pt x="1074230" y="682359"/>
                  <a:pt x="1080136" y="678264"/>
                </a:cubicBezTo>
                <a:lnTo>
                  <a:pt x="1103315" y="664728"/>
                </a:lnTo>
                <a:close/>
                <a:moveTo>
                  <a:pt x="1264813" y="660215"/>
                </a:moveTo>
                <a:lnTo>
                  <a:pt x="1264529" y="660337"/>
                </a:lnTo>
                <a:lnTo>
                  <a:pt x="1264539" y="661786"/>
                </a:lnTo>
                <a:cubicBezTo>
                  <a:pt x="1262277" y="664501"/>
                  <a:pt x="1261748" y="665852"/>
                  <a:pt x="1262746" y="666027"/>
                </a:cubicBezTo>
                <a:lnTo>
                  <a:pt x="1263135" y="665878"/>
                </a:lnTo>
                <a:lnTo>
                  <a:pt x="1264825" y="661882"/>
                </a:lnTo>
                <a:cubicBezTo>
                  <a:pt x="1265778" y="660739"/>
                  <a:pt x="1265968" y="660048"/>
                  <a:pt x="1264813" y="660215"/>
                </a:cubicBezTo>
                <a:close/>
                <a:moveTo>
                  <a:pt x="3058550" y="658595"/>
                </a:moveTo>
                <a:lnTo>
                  <a:pt x="3057406" y="658703"/>
                </a:lnTo>
                <a:cubicBezTo>
                  <a:pt x="3059835" y="662120"/>
                  <a:pt x="3071622" y="672503"/>
                  <a:pt x="3096388" y="692838"/>
                </a:cubicBezTo>
                <a:cubicBezTo>
                  <a:pt x="3114009" y="708554"/>
                  <a:pt x="3129439" y="723699"/>
                  <a:pt x="3145918" y="739034"/>
                </a:cubicBezTo>
                <a:cubicBezTo>
                  <a:pt x="3158300" y="751035"/>
                  <a:pt x="3169730" y="764084"/>
                  <a:pt x="3181731" y="776562"/>
                </a:cubicBezTo>
                <a:lnTo>
                  <a:pt x="3179731" y="778562"/>
                </a:lnTo>
                <a:lnTo>
                  <a:pt x="3214591" y="816556"/>
                </a:lnTo>
                <a:lnTo>
                  <a:pt x="3215158" y="816059"/>
                </a:lnTo>
                <a:lnTo>
                  <a:pt x="3180493" y="778277"/>
                </a:lnTo>
                <a:lnTo>
                  <a:pt x="3182493" y="776276"/>
                </a:lnTo>
                <a:cubicBezTo>
                  <a:pt x="3198591" y="791421"/>
                  <a:pt x="3207639" y="801232"/>
                  <a:pt x="3212259" y="807363"/>
                </a:cubicBezTo>
                <a:lnTo>
                  <a:pt x="3215295" y="815940"/>
                </a:lnTo>
                <a:lnTo>
                  <a:pt x="3215449" y="815805"/>
                </a:lnTo>
                <a:cubicBezTo>
                  <a:pt x="3218688" y="814948"/>
                  <a:pt x="3214687" y="805994"/>
                  <a:pt x="3182493" y="775514"/>
                </a:cubicBezTo>
                <a:lnTo>
                  <a:pt x="3146945" y="738264"/>
                </a:lnTo>
                <a:lnTo>
                  <a:pt x="3146679" y="738557"/>
                </a:lnTo>
                <a:cubicBezTo>
                  <a:pt x="3130201" y="723222"/>
                  <a:pt x="3114770" y="708077"/>
                  <a:pt x="3097149" y="692361"/>
                </a:cubicBezTo>
                <a:cubicBezTo>
                  <a:pt x="3084766" y="682193"/>
                  <a:pt x="3075628" y="674514"/>
                  <a:pt x="3069282" y="668949"/>
                </a:cubicBezTo>
                <a:close/>
                <a:moveTo>
                  <a:pt x="994612" y="657952"/>
                </a:moveTo>
                <a:lnTo>
                  <a:pt x="993411" y="658609"/>
                </a:lnTo>
                <a:lnTo>
                  <a:pt x="991001" y="660417"/>
                </a:lnTo>
                <a:lnTo>
                  <a:pt x="993423" y="658607"/>
                </a:lnTo>
                <a:close/>
                <a:moveTo>
                  <a:pt x="1004507" y="652548"/>
                </a:moveTo>
                <a:lnTo>
                  <a:pt x="1004290" y="652667"/>
                </a:lnTo>
                <a:lnTo>
                  <a:pt x="979456" y="676836"/>
                </a:lnTo>
                <a:lnTo>
                  <a:pt x="979391" y="676893"/>
                </a:lnTo>
                <a:lnTo>
                  <a:pt x="979457" y="676836"/>
                </a:lnTo>
                <a:cubicBezTo>
                  <a:pt x="989048" y="670121"/>
                  <a:pt x="997506" y="661930"/>
                  <a:pt x="1004507" y="652548"/>
                </a:cubicBezTo>
                <a:close/>
                <a:moveTo>
                  <a:pt x="2868370" y="649153"/>
                </a:moveTo>
                <a:lnTo>
                  <a:pt x="2884075" y="656856"/>
                </a:lnTo>
                <a:cubicBezTo>
                  <a:pt x="2891826" y="660906"/>
                  <a:pt x="2900053" y="665268"/>
                  <a:pt x="2906218" y="668210"/>
                </a:cubicBezTo>
                <a:lnTo>
                  <a:pt x="2907712" y="668640"/>
                </a:lnTo>
                <a:lnTo>
                  <a:pt x="2890986" y="660211"/>
                </a:lnTo>
                <a:cubicBezTo>
                  <a:pt x="2884134" y="656627"/>
                  <a:pt x="2877161" y="652951"/>
                  <a:pt x="2871768" y="650347"/>
                </a:cubicBezTo>
                <a:close/>
                <a:moveTo>
                  <a:pt x="1049846" y="648641"/>
                </a:moveTo>
                <a:cubicBezTo>
                  <a:pt x="1030796" y="660643"/>
                  <a:pt x="1021652" y="667310"/>
                  <a:pt x="1019747" y="665977"/>
                </a:cubicBezTo>
                <a:cubicBezTo>
                  <a:pt x="1027300" y="659442"/>
                  <a:pt x="1035577" y="653785"/>
                  <a:pt x="1044417" y="649117"/>
                </a:cubicBezTo>
                <a:cubicBezTo>
                  <a:pt x="1048512" y="647117"/>
                  <a:pt x="1049274" y="647785"/>
                  <a:pt x="1049846" y="648641"/>
                </a:cubicBezTo>
                <a:close/>
                <a:moveTo>
                  <a:pt x="975533" y="643858"/>
                </a:moveTo>
                <a:lnTo>
                  <a:pt x="972101" y="646265"/>
                </a:lnTo>
                <a:cubicBezTo>
                  <a:pt x="966321" y="650626"/>
                  <a:pt x="959811" y="655644"/>
                  <a:pt x="954882" y="659216"/>
                </a:cubicBezTo>
                <a:cubicBezTo>
                  <a:pt x="948681" y="664006"/>
                  <a:pt x="942156" y="668368"/>
                  <a:pt x="935355" y="672264"/>
                </a:cubicBezTo>
                <a:cubicBezTo>
                  <a:pt x="942222" y="668379"/>
                  <a:pt x="948804" y="664015"/>
                  <a:pt x="955072" y="659214"/>
                </a:cubicBezTo>
                <a:close/>
                <a:moveTo>
                  <a:pt x="984939" y="637261"/>
                </a:moveTo>
                <a:lnTo>
                  <a:pt x="981062" y="639980"/>
                </a:lnTo>
                <a:lnTo>
                  <a:pt x="984892" y="637419"/>
                </a:lnTo>
                <a:close/>
                <a:moveTo>
                  <a:pt x="1016890" y="632830"/>
                </a:moveTo>
                <a:lnTo>
                  <a:pt x="1016867" y="632847"/>
                </a:lnTo>
                <a:lnTo>
                  <a:pt x="958311" y="678168"/>
                </a:lnTo>
                <a:cubicBezTo>
                  <a:pt x="940746" y="691437"/>
                  <a:pt x="924068" y="705848"/>
                  <a:pt x="908399" y="721317"/>
                </a:cubicBezTo>
                <a:cubicBezTo>
                  <a:pt x="889349" y="736842"/>
                  <a:pt x="873348" y="753607"/>
                  <a:pt x="857631" y="767418"/>
                </a:cubicBezTo>
                <a:cubicBezTo>
                  <a:pt x="849916" y="774371"/>
                  <a:pt x="842486" y="780848"/>
                  <a:pt x="835628" y="786468"/>
                </a:cubicBezTo>
                <a:lnTo>
                  <a:pt x="821033" y="799220"/>
                </a:lnTo>
                <a:lnTo>
                  <a:pt x="835057" y="787230"/>
                </a:lnTo>
                <a:cubicBezTo>
                  <a:pt x="841915" y="781610"/>
                  <a:pt x="849345" y="775133"/>
                  <a:pt x="857060" y="768180"/>
                </a:cubicBezTo>
                <a:cubicBezTo>
                  <a:pt x="872776" y="754369"/>
                  <a:pt x="888778" y="737605"/>
                  <a:pt x="907828" y="722079"/>
                </a:cubicBezTo>
                <a:lnTo>
                  <a:pt x="909500" y="724015"/>
                </a:lnTo>
                <a:lnTo>
                  <a:pt x="910114" y="723413"/>
                </a:lnTo>
                <a:lnTo>
                  <a:pt x="910171" y="723367"/>
                </a:lnTo>
                <a:lnTo>
                  <a:pt x="908400" y="721317"/>
                </a:lnTo>
                <a:cubicBezTo>
                  <a:pt x="924069" y="705849"/>
                  <a:pt x="940747" y="691438"/>
                  <a:pt x="958311" y="678170"/>
                </a:cubicBezTo>
                <a:cubicBezTo>
                  <a:pt x="976408" y="664834"/>
                  <a:pt x="995649" y="650833"/>
                  <a:pt x="1016890" y="632830"/>
                </a:cubicBezTo>
                <a:close/>
                <a:moveTo>
                  <a:pt x="1337120" y="625973"/>
                </a:moveTo>
                <a:lnTo>
                  <a:pt x="1336939" y="626065"/>
                </a:lnTo>
                <a:lnTo>
                  <a:pt x="1337537" y="627139"/>
                </a:lnTo>
                <a:cubicBezTo>
                  <a:pt x="1335263" y="628831"/>
                  <a:pt x="1331167" y="631449"/>
                  <a:pt x="1327309" y="633974"/>
                </a:cubicBezTo>
                <a:cubicBezTo>
                  <a:pt x="1301115" y="650642"/>
                  <a:pt x="1293210" y="661310"/>
                  <a:pt x="1234440" y="694839"/>
                </a:cubicBezTo>
                <a:cubicBezTo>
                  <a:pt x="1226868" y="699601"/>
                  <a:pt x="1221463" y="703839"/>
                  <a:pt x="1217951" y="707113"/>
                </a:cubicBezTo>
                <a:lnTo>
                  <a:pt x="1213466" y="712784"/>
                </a:lnTo>
                <a:lnTo>
                  <a:pt x="1218486" y="706720"/>
                </a:lnTo>
                <a:cubicBezTo>
                  <a:pt x="1221915" y="703649"/>
                  <a:pt x="1227154" y="699696"/>
                  <a:pt x="1234726" y="694933"/>
                </a:cubicBezTo>
                <a:cubicBezTo>
                  <a:pt x="1293495" y="661405"/>
                  <a:pt x="1301401" y="650737"/>
                  <a:pt x="1327595" y="634068"/>
                </a:cubicBezTo>
                <a:cubicBezTo>
                  <a:pt x="1335310" y="629021"/>
                  <a:pt x="1343978" y="623591"/>
                  <a:pt x="1337120" y="625973"/>
                </a:cubicBezTo>
                <a:close/>
                <a:moveTo>
                  <a:pt x="3113094" y="619430"/>
                </a:moveTo>
                <a:lnTo>
                  <a:pt x="3118590" y="627383"/>
                </a:lnTo>
                <a:lnTo>
                  <a:pt x="3118616" y="625625"/>
                </a:lnTo>
                <a:close/>
                <a:moveTo>
                  <a:pt x="2841689" y="616733"/>
                </a:moveTo>
                <a:cubicBezTo>
                  <a:pt x="2854012" y="623234"/>
                  <a:pt x="2867540" y="630793"/>
                  <a:pt x="2878512" y="636698"/>
                </a:cubicBezTo>
                <a:lnTo>
                  <a:pt x="2883616" y="639338"/>
                </a:lnTo>
                <a:lnTo>
                  <a:pt x="2888492" y="641950"/>
                </a:lnTo>
                <a:lnTo>
                  <a:pt x="2889388" y="642323"/>
                </a:lnTo>
                <a:lnTo>
                  <a:pt x="2892582" y="643975"/>
                </a:lnTo>
                <a:lnTo>
                  <a:pt x="2899994" y="646738"/>
                </a:lnTo>
                <a:lnTo>
                  <a:pt x="2889388" y="642323"/>
                </a:lnTo>
                <a:lnTo>
                  <a:pt x="2883616" y="639338"/>
                </a:lnTo>
                <a:lnTo>
                  <a:pt x="2866827" y="630342"/>
                </a:lnTo>
                <a:cubicBezTo>
                  <a:pt x="2858655" y="625871"/>
                  <a:pt x="2849904" y="621067"/>
                  <a:pt x="2841689" y="616733"/>
                </a:cubicBezTo>
                <a:close/>
                <a:moveTo>
                  <a:pt x="887635" y="601492"/>
                </a:moveTo>
                <a:lnTo>
                  <a:pt x="887520" y="601522"/>
                </a:lnTo>
                <a:lnTo>
                  <a:pt x="885730" y="612162"/>
                </a:lnTo>
                <a:cubicBezTo>
                  <a:pt x="873157" y="622258"/>
                  <a:pt x="855917" y="636926"/>
                  <a:pt x="848868" y="641785"/>
                </a:cubicBezTo>
                <a:cubicBezTo>
                  <a:pt x="841820" y="646642"/>
                  <a:pt x="832485" y="653595"/>
                  <a:pt x="824294" y="659977"/>
                </a:cubicBezTo>
                <a:cubicBezTo>
                  <a:pt x="816102" y="666358"/>
                  <a:pt x="808482" y="673978"/>
                  <a:pt x="800672" y="681503"/>
                </a:cubicBezTo>
                <a:cubicBezTo>
                  <a:pt x="792861" y="689029"/>
                  <a:pt x="784860" y="696838"/>
                  <a:pt x="776955" y="704839"/>
                </a:cubicBezTo>
                <a:lnTo>
                  <a:pt x="776944" y="704851"/>
                </a:lnTo>
                <a:lnTo>
                  <a:pt x="800576" y="681598"/>
                </a:lnTo>
                <a:cubicBezTo>
                  <a:pt x="808482" y="674073"/>
                  <a:pt x="816293" y="666929"/>
                  <a:pt x="824198" y="660071"/>
                </a:cubicBezTo>
                <a:cubicBezTo>
                  <a:pt x="832104" y="653213"/>
                  <a:pt x="840581" y="647594"/>
                  <a:pt x="848773" y="641879"/>
                </a:cubicBezTo>
                <a:cubicBezTo>
                  <a:pt x="856964" y="636163"/>
                  <a:pt x="873062" y="622829"/>
                  <a:pt x="885635" y="612256"/>
                </a:cubicBezTo>
                <a:lnTo>
                  <a:pt x="885851" y="612103"/>
                </a:lnTo>
                <a:close/>
                <a:moveTo>
                  <a:pt x="1267829" y="600082"/>
                </a:moveTo>
                <a:lnTo>
                  <a:pt x="1265106" y="602454"/>
                </a:lnTo>
                <a:lnTo>
                  <a:pt x="1267354" y="602364"/>
                </a:lnTo>
                <a:close/>
                <a:moveTo>
                  <a:pt x="1255337" y="599047"/>
                </a:moveTo>
                <a:lnTo>
                  <a:pt x="1236494" y="614426"/>
                </a:lnTo>
                <a:cubicBezTo>
                  <a:pt x="1226922" y="621656"/>
                  <a:pt x="1215557" y="629901"/>
                  <a:pt x="1203770" y="638451"/>
                </a:cubicBezTo>
                <a:cubicBezTo>
                  <a:pt x="1190882" y="647566"/>
                  <a:pt x="1177023" y="655204"/>
                  <a:pt x="1162431" y="661214"/>
                </a:cubicBezTo>
                <a:cubicBezTo>
                  <a:pt x="1159193" y="661882"/>
                  <a:pt x="1159669" y="659786"/>
                  <a:pt x="1156335" y="660453"/>
                </a:cubicBezTo>
                <a:cubicBezTo>
                  <a:pt x="1153325" y="661271"/>
                  <a:pt x="1150449" y="662491"/>
                  <a:pt x="1147763" y="664073"/>
                </a:cubicBezTo>
                <a:cubicBezTo>
                  <a:pt x="1141105" y="667767"/>
                  <a:pt x="1134732" y="671978"/>
                  <a:pt x="1128713" y="676645"/>
                </a:cubicBezTo>
                <a:cubicBezTo>
                  <a:pt x="1110425" y="689885"/>
                  <a:pt x="1092803" y="703316"/>
                  <a:pt x="1079754" y="713983"/>
                </a:cubicBezTo>
                <a:cubicBezTo>
                  <a:pt x="1071610" y="720174"/>
                  <a:pt x="1064609" y="727756"/>
                  <a:pt x="1059085" y="736367"/>
                </a:cubicBezTo>
                <a:cubicBezTo>
                  <a:pt x="1059085" y="739891"/>
                  <a:pt x="1053751" y="745892"/>
                  <a:pt x="1043273" y="755417"/>
                </a:cubicBezTo>
                <a:cubicBezTo>
                  <a:pt x="1038035" y="760179"/>
                  <a:pt x="1031272" y="765608"/>
                  <a:pt x="1023557" y="772276"/>
                </a:cubicBezTo>
                <a:cubicBezTo>
                  <a:pt x="1015841" y="778943"/>
                  <a:pt x="1007078" y="786849"/>
                  <a:pt x="996887" y="795612"/>
                </a:cubicBezTo>
                <a:lnTo>
                  <a:pt x="978408" y="811614"/>
                </a:lnTo>
                <a:lnTo>
                  <a:pt x="968883" y="819520"/>
                </a:lnTo>
                <a:lnTo>
                  <a:pt x="968272" y="820112"/>
                </a:lnTo>
                <a:lnTo>
                  <a:pt x="977361" y="812567"/>
                </a:lnTo>
                <a:lnTo>
                  <a:pt x="995839" y="796565"/>
                </a:lnTo>
                <a:lnTo>
                  <a:pt x="997391" y="795803"/>
                </a:lnTo>
                <a:lnTo>
                  <a:pt x="1023081" y="773324"/>
                </a:lnTo>
                <a:cubicBezTo>
                  <a:pt x="1030701" y="766466"/>
                  <a:pt x="1037559" y="761227"/>
                  <a:pt x="1042798" y="756465"/>
                </a:cubicBezTo>
                <a:cubicBezTo>
                  <a:pt x="1053275" y="746940"/>
                  <a:pt x="1058514" y="740653"/>
                  <a:pt x="1058609" y="737415"/>
                </a:cubicBezTo>
                <a:cubicBezTo>
                  <a:pt x="1064134" y="728804"/>
                  <a:pt x="1071134" y="721222"/>
                  <a:pt x="1079278" y="715031"/>
                </a:cubicBezTo>
                <a:cubicBezTo>
                  <a:pt x="1092328" y="704363"/>
                  <a:pt x="1109949" y="690933"/>
                  <a:pt x="1128237" y="677694"/>
                </a:cubicBezTo>
                <a:cubicBezTo>
                  <a:pt x="1134257" y="673025"/>
                  <a:pt x="1140629" y="668817"/>
                  <a:pt x="1147287" y="665120"/>
                </a:cubicBezTo>
                <a:cubicBezTo>
                  <a:pt x="1149973" y="663539"/>
                  <a:pt x="1152849" y="662319"/>
                  <a:pt x="1155859" y="661500"/>
                </a:cubicBezTo>
                <a:cubicBezTo>
                  <a:pt x="1159193" y="660833"/>
                  <a:pt x="1158717" y="662929"/>
                  <a:pt x="1161955" y="662262"/>
                </a:cubicBezTo>
                <a:cubicBezTo>
                  <a:pt x="1176757" y="655947"/>
                  <a:pt x="1190787" y="647956"/>
                  <a:pt x="1203770" y="638451"/>
                </a:cubicBezTo>
                <a:lnTo>
                  <a:pt x="1204182" y="638274"/>
                </a:lnTo>
                <a:lnTo>
                  <a:pt x="1236020" y="614840"/>
                </a:lnTo>
                <a:cubicBezTo>
                  <a:pt x="1243201" y="609393"/>
                  <a:pt x="1249374" y="604515"/>
                  <a:pt x="1253964" y="600518"/>
                </a:cubicBezTo>
                <a:close/>
                <a:moveTo>
                  <a:pt x="1380614" y="598611"/>
                </a:moveTo>
                <a:cubicBezTo>
                  <a:pt x="1378888" y="597255"/>
                  <a:pt x="1370934" y="599112"/>
                  <a:pt x="1359123" y="603017"/>
                </a:cubicBezTo>
                <a:cubicBezTo>
                  <a:pt x="1347598" y="607399"/>
                  <a:pt x="1332262" y="613970"/>
                  <a:pt x="1315498" y="621210"/>
                </a:cubicBezTo>
                <a:cubicBezTo>
                  <a:pt x="1307116" y="625019"/>
                  <a:pt x="1298258" y="628544"/>
                  <a:pt x="1289590" y="632735"/>
                </a:cubicBezTo>
                <a:lnTo>
                  <a:pt x="1264064" y="645593"/>
                </a:lnTo>
                <a:cubicBezTo>
                  <a:pt x="1262730" y="643498"/>
                  <a:pt x="1264635" y="639307"/>
                  <a:pt x="1237298" y="653213"/>
                </a:cubicBezTo>
                <a:cubicBezTo>
                  <a:pt x="1223106" y="659881"/>
                  <a:pt x="1209676" y="667882"/>
                  <a:pt x="1200913" y="672263"/>
                </a:cubicBezTo>
                <a:lnTo>
                  <a:pt x="1192795" y="675357"/>
                </a:lnTo>
                <a:lnTo>
                  <a:pt x="1192543" y="675717"/>
                </a:lnTo>
                <a:cubicBezTo>
                  <a:pt x="1193650" y="675836"/>
                  <a:pt x="1196722" y="674646"/>
                  <a:pt x="1201103" y="672454"/>
                </a:cubicBezTo>
                <a:cubicBezTo>
                  <a:pt x="1209866" y="668073"/>
                  <a:pt x="1223296" y="660072"/>
                  <a:pt x="1237488" y="653404"/>
                </a:cubicBezTo>
                <a:cubicBezTo>
                  <a:pt x="1264825" y="639498"/>
                  <a:pt x="1262920" y="643690"/>
                  <a:pt x="1264254" y="645784"/>
                </a:cubicBezTo>
                <a:cubicBezTo>
                  <a:pt x="1251109" y="655404"/>
                  <a:pt x="1223296" y="673121"/>
                  <a:pt x="1212533" y="682647"/>
                </a:cubicBezTo>
                <a:cubicBezTo>
                  <a:pt x="1209771" y="684789"/>
                  <a:pt x="1207937" y="686504"/>
                  <a:pt x="1207556" y="687362"/>
                </a:cubicBezTo>
                <a:lnTo>
                  <a:pt x="1207995" y="687312"/>
                </a:lnTo>
                <a:lnTo>
                  <a:pt x="1212818" y="682741"/>
                </a:lnTo>
                <a:cubicBezTo>
                  <a:pt x="1223582" y="673217"/>
                  <a:pt x="1251395" y="655500"/>
                  <a:pt x="1264539" y="645879"/>
                </a:cubicBezTo>
                <a:lnTo>
                  <a:pt x="1290066" y="633021"/>
                </a:lnTo>
                <a:cubicBezTo>
                  <a:pt x="1298734" y="628830"/>
                  <a:pt x="1307592" y="625305"/>
                  <a:pt x="1315974" y="621496"/>
                </a:cubicBezTo>
                <a:cubicBezTo>
                  <a:pt x="1332738" y="614256"/>
                  <a:pt x="1348073" y="607684"/>
                  <a:pt x="1359599" y="603303"/>
                </a:cubicBezTo>
                <a:cubicBezTo>
                  <a:pt x="1365505" y="601350"/>
                  <a:pt x="1370446" y="599910"/>
                  <a:pt x="1374126" y="599127"/>
                </a:cubicBezTo>
                <a:lnTo>
                  <a:pt x="1380455" y="598919"/>
                </a:lnTo>
                <a:close/>
                <a:moveTo>
                  <a:pt x="1274046" y="595659"/>
                </a:moveTo>
                <a:lnTo>
                  <a:pt x="1270150" y="598060"/>
                </a:lnTo>
                <a:lnTo>
                  <a:pt x="1269860" y="598314"/>
                </a:lnTo>
                <a:close/>
                <a:moveTo>
                  <a:pt x="1298449" y="591063"/>
                </a:moveTo>
                <a:cubicBezTo>
                  <a:pt x="1295782" y="591731"/>
                  <a:pt x="1289638" y="594254"/>
                  <a:pt x="1283875" y="596635"/>
                </a:cubicBezTo>
                <a:lnTo>
                  <a:pt x="1267457" y="602360"/>
                </a:lnTo>
                <a:lnTo>
                  <a:pt x="1269349" y="602285"/>
                </a:lnTo>
                <a:cubicBezTo>
                  <a:pt x="1272369" y="601419"/>
                  <a:pt x="1277024" y="599719"/>
                  <a:pt x="1283399" y="597111"/>
                </a:cubicBezTo>
                <a:cubicBezTo>
                  <a:pt x="1289162" y="594730"/>
                  <a:pt x="1295306" y="592206"/>
                  <a:pt x="1297973" y="591539"/>
                </a:cubicBezTo>
                <a:lnTo>
                  <a:pt x="1298776" y="592106"/>
                </a:lnTo>
                <a:lnTo>
                  <a:pt x="1299360" y="591706"/>
                </a:lnTo>
                <a:cubicBezTo>
                  <a:pt x="1300247" y="590861"/>
                  <a:pt x="1299783" y="590730"/>
                  <a:pt x="1298449" y="591063"/>
                </a:cubicBezTo>
                <a:close/>
                <a:moveTo>
                  <a:pt x="1260732" y="590784"/>
                </a:moveTo>
                <a:lnTo>
                  <a:pt x="1259018" y="595105"/>
                </a:lnTo>
                <a:lnTo>
                  <a:pt x="1262402" y="591480"/>
                </a:lnTo>
                <a:close/>
                <a:moveTo>
                  <a:pt x="1181980" y="590493"/>
                </a:moveTo>
                <a:lnTo>
                  <a:pt x="1181291" y="591587"/>
                </a:lnTo>
                <a:lnTo>
                  <a:pt x="1182069" y="593173"/>
                </a:lnTo>
                <a:lnTo>
                  <a:pt x="1182939" y="592447"/>
                </a:lnTo>
                <a:close/>
                <a:moveTo>
                  <a:pt x="1242299" y="587646"/>
                </a:moveTo>
                <a:lnTo>
                  <a:pt x="1238429" y="591070"/>
                </a:lnTo>
                <a:cubicBezTo>
                  <a:pt x="1236631" y="592711"/>
                  <a:pt x="1235393" y="594039"/>
                  <a:pt x="1236059" y="594253"/>
                </a:cubicBezTo>
                <a:lnTo>
                  <a:pt x="1236116" y="594541"/>
                </a:lnTo>
                <a:lnTo>
                  <a:pt x="1240997" y="589234"/>
                </a:lnTo>
                <a:close/>
                <a:moveTo>
                  <a:pt x="862698" y="586916"/>
                </a:moveTo>
                <a:cubicBezTo>
                  <a:pt x="860739" y="587349"/>
                  <a:pt x="857822" y="588612"/>
                  <a:pt x="853345" y="591207"/>
                </a:cubicBezTo>
                <a:lnTo>
                  <a:pt x="850059" y="591036"/>
                </a:lnTo>
                <a:lnTo>
                  <a:pt x="849976" y="591123"/>
                </a:lnTo>
                <a:cubicBezTo>
                  <a:pt x="848225" y="593587"/>
                  <a:pt x="849487" y="593587"/>
                  <a:pt x="853535" y="591301"/>
                </a:cubicBezTo>
                <a:cubicBezTo>
                  <a:pt x="862489" y="586110"/>
                  <a:pt x="865204" y="586349"/>
                  <a:pt x="866478" y="587849"/>
                </a:cubicBezTo>
                <a:lnTo>
                  <a:pt x="870549" y="591751"/>
                </a:lnTo>
                <a:lnTo>
                  <a:pt x="870606" y="591706"/>
                </a:lnTo>
                <a:lnTo>
                  <a:pt x="866300" y="587598"/>
                </a:lnTo>
                <a:cubicBezTo>
                  <a:pt x="865657" y="586878"/>
                  <a:pt x="864656" y="586482"/>
                  <a:pt x="862698" y="586916"/>
                </a:cubicBezTo>
                <a:close/>
                <a:moveTo>
                  <a:pt x="2457765" y="586860"/>
                </a:moveTo>
                <a:lnTo>
                  <a:pt x="2457141" y="586980"/>
                </a:lnTo>
                <a:lnTo>
                  <a:pt x="2457557" y="587420"/>
                </a:lnTo>
                <a:lnTo>
                  <a:pt x="2458515" y="587654"/>
                </a:lnTo>
                <a:close/>
                <a:moveTo>
                  <a:pt x="1427186" y="585972"/>
                </a:moveTo>
                <a:lnTo>
                  <a:pt x="1426044" y="586163"/>
                </a:lnTo>
                <a:lnTo>
                  <a:pt x="1422643" y="588599"/>
                </a:lnTo>
                <a:cubicBezTo>
                  <a:pt x="1417607" y="591491"/>
                  <a:pt x="1408463" y="596016"/>
                  <a:pt x="1398461" y="600541"/>
                </a:cubicBezTo>
                <a:cubicBezTo>
                  <a:pt x="1390556" y="604065"/>
                  <a:pt x="1379411" y="609018"/>
                  <a:pt x="1371791" y="612162"/>
                </a:cubicBezTo>
                <a:lnTo>
                  <a:pt x="1364348" y="615119"/>
                </a:lnTo>
                <a:lnTo>
                  <a:pt x="1363956" y="615721"/>
                </a:lnTo>
                <a:cubicBezTo>
                  <a:pt x="1365361" y="615304"/>
                  <a:pt x="1368362" y="614019"/>
                  <a:pt x="1372267" y="612447"/>
                </a:cubicBezTo>
                <a:cubicBezTo>
                  <a:pt x="1380077" y="609303"/>
                  <a:pt x="1391317" y="604351"/>
                  <a:pt x="1398937" y="600827"/>
                </a:cubicBezTo>
                <a:cubicBezTo>
                  <a:pt x="1413939" y="594040"/>
                  <a:pt x="1427012" y="587253"/>
                  <a:pt x="1427186" y="585972"/>
                </a:cubicBezTo>
                <a:close/>
                <a:moveTo>
                  <a:pt x="1171589" y="585293"/>
                </a:moveTo>
                <a:lnTo>
                  <a:pt x="1171575" y="585301"/>
                </a:lnTo>
                <a:cubicBezTo>
                  <a:pt x="1149668" y="599302"/>
                  <a:pt x="1128998" y="612828"/>
                  <a:pt x="1108996" y="626449"/>
                </a:cubicBezTo>
                <a:lnTo>
                  <a:pt x="1050988" y="670169"/>
                </a:lnTo>
                <a:lnTo>
                  <a:pt x="1019310" y="693965"/>
                </a:lnTo>
                <a:lnTo>
                  <a:pt x="1007893" y="700905"/>
                </a:lnTo>
                <a:lnTo>
                  <a:pt x="1007886" y="700908"/>
                </a:lnTo>
                <a:lnTo>
                  <a:pt x="1007886" y="700909"/>
                </a:lnTo>
                <a:lnTo>
                  <a:pt x="1007893" y="700905"/>
                </a:lnTo>
                <a:lnTo>
                  <a:pt x="1015532" y="696802"/>
                </a:lnTo>
                <a:lnTo>
                  <a:pt x="1019310" y="693965"/>
                </a:lnTo>
                <a:lnTo>
                  <a:pt x="1022255" y="692175"/>
                </a:lnTo>
                <a:cubicBezTo>
                  <a:pt x="1029817" y="686778"/>
                  <a:pt x="1039774" y="679170"/>
                  <a:pt x="1050989" y="670169"/>
                </a:cubicBezTo>
                <a:lnTo>
                  <a:pt x="1108997" y="626448"/>
                </a:lnTo>
                <a:cubicBezTo>
                  <a:pt x="1128999" y="612827"/>
                  <a:pt x="1149668" y="599302"/>
                  <a:pt x="1171576" y="585301"/>
                </a:cubicBezTo>
                <a:close/>
                <a:moveTo>
                  <a:pt x="761440" y="584364"/>
                </a:moveTo>
                <a:lnTo>
                  <a:pt x="761334" y="584443"/>
                </a:lnTo>
                <a:cubicBezTo>
                  <a:pt x="751142" y="590825"/>
                  <a:pt x="743808" y="595492"/>
                  <a:pt x="736474" y="599588"/>
                </a:cubicBezTo>
                <a:cubicBezTo>
                  <a:pt x="726949" y="605208"/>
                  <a:pt x="713233" y="615304"/>
                  <a:pt x="680467" y="647213"/>
                </a:cubicBezTo>
                <a:cubicBezTo>
                  <a:pt x="663798" y="664549"/>
                  <a:pt x="637033" y="688075"/>
                  <a:pt x="615601" y="706174"/>
                </a:cubicBezTo>
                <a:lnTo>
                  <a:pt x="593293" y="724845"/>
                </a:lnTo>
                <a:lnTo>
                  <a:pt x="583299" y="732342"/>
                </a:lnTo>
                <a:lnTo>
                  <a:pt x="583294" y="732345"/>
                </a:lnTo>
                <a:lnTo>
                  <a:pt x="583294" y="732345"/>
                </a:lnTo>
                <a:lnTo>
                  <a:pt x="583299" y="732342"/>
                </a:lnTo>
                <a:lnTo>
                  <a:pt x="589741" y="727818"/>
                </a:lnTo>
                <a:lnTo>
                  <a:pt x="593293" y="724845"/>
                </a:lnTo>
                <a:lnTo>
                  <a:pt x="594807" y="723710"/>
                </a:lnTo>
                <a:cubicBezTo>
                  <a:pt x="600413" y="719077"/>
                  <a:pt x="607565" y="712960"/>
                  <a:pt x="615602" y="706174"/>
                </a:cubicBezTo>
                <a:cubicBezTo>
                  <a:pt x="637033" y="688076"/>
                  <a:pt x="663798" y="664549"/>
                  <a:pt x="680467" y="647215"/>
                </a:cubicBezTo>
                <a:cubicBezTo>
                  <a:pt x="713233" y="615306"/>
                  <a:pt x="726949" y="605208"/>
                  <a:pt x="736474" y="599590"/>
                </a:cubicBezTo>
                <a:cubicBezTo>
                  <a:pt x="743808" y="595494"/>
                  <a:pt x="751142" y="590827"/>
                  <a:pt x="761334" y="584444"/>
                </a:cubicBezTo>
                <a:close/>
                <a:moveTo>
                  <a:pt x="1166618" y="583876"/>
                </a:moveTo>
                <a:lnTo>
                  <a:pt x="1105568" y="619971"/>
                </a:lnTo>
                <a:lnTo>
                  <a:pt x="1048989" y="661690"/>
                </a:lnTo>
                <a:lnTo>
                  <a:pt x="1043184" y="666891"/>
                </a:lnTo>
                <a:lnTo>
                  <a:pt x="1048988" y="661691"/>
                </a:lnTo>
                <a:lnTo>
                  <a:pt x="1105567" y="619973"/>
                </a:lnTo>
                <a:close/>
                <a:moveTo>
                  <a:pt x="674372" y="577119"/>
                </a:moveTo>
                <a:lnTo>
                  <a:pt x="659416" y="591301"/>
                </a:lnTo>
                <a:cubicBezTo>
                  <a:pt x="660750" y="587777"/>
                  <a:pt x="660512" y="585943"/>
                  <a:pt x="658178" y="586335"/>
                </a:cubicBezTo>
                <a:lnTo>
                  <a:pt x="657454" y="586776"/>
                </a:lnTo>
                <a:lnTo>
                  <a:pt x="658654" y="591587"/>
                </a:lnTo>
                <a:cubicBezTo>
                  <a:pt x="645604" y="603397"/>
                  <a:pt x="632936" y="617590"/>
                  <a:pt x="620554" y="630448"/>
                </a:cubicBezTo>
                <a:cubicBezTo>
                  <a:pt x="608171" y="643308"/>
                  <a:pt x="596360" y="655214"/>
                  <a:pt x="586549" y="663597"/>
                </a:cubicBezTo>
                <a:cubicBezTo>
                  <a:pt x="565147" y="683379"/>
                  <a:pt x="544944" y="704439"/>
                  <a:pt x="526066" y="726651"/>
                </a:cubicBezTo>
                <a:cubicBezTo>
                  <a:pt x="515112" y="738557"/>
                  <a:pt x="505111" y="751988"/>
                  <a:pt x="494633" y="765513"/>
                </a:cubicBezTo>
                <a:lnTo>
                  <a:pt x="463486" y="806756"/>
                </a:lnTo>
                <a:cubicBezTo>
                  <a:pt x="450342" y="824854"/>
                  <a:pt x="438340" y="843237"/>
                  <a:pt x="425386" y="860954"/>
                </a:cubicBezTo>
                <a:lnTo>
                  <a:pt x="406813" y="887623"/>
                </a:lnTo>
                <a:cubicBezTo>
                  <a:pt x="400717" y="896577"/>
                  <a:pt x="395097" y="905816"/>
                  <a:pt x="389191" y="914865"/>
                </a:cubicBezTo>
                <a:lnTo>
                  <a:pt x="353473" y="969824"/>
                </a:lnTo>
                <a:lnTo>
                  <a:pt x="318611" y="1027831"/>
                </a:lnTo>
                <a:lnTo>
                  <a:pt x="304800" y="1050787"/>
                </a:lnTo>
                <a:lnTo>
                  <a:pt x="291751" y="1075456"/>
                </a:lnTo>
                <a:lnTo>
                  <a:pt x="265176" y="1126796"/>
                </a:lnTo>
                <a:cubicBezTo>
                  <a:pt x="256318" y="1144227"/>
                  <a:pt x="248793" y="1162610"/>
                  <a:pt x="240506" y="1180422"/>
                </a:cubicBezTo>
                <a:cubicBezTo>
                  <a:pt x="232219" y="1198234"/>
                  <a:pt x="224028" y="1216141"/>
                  <a:pt x="217360" y="1234048"/>
                </a:cubicBezTo>
                <a:cubicBezTo>
                  <a:pt x="206883" y="1260813"/>
                  <a:pt x="196786" y="1286435"/>
                  <a:pt x="186976" y="1311581"/>
                </a:cubicBezTo>
                <a:cubicBezTo>
                  <a:pt x="177165" y="1336727"/>
                  <a:pt x="169164" y="1361873"/>
                  <a:pt x="159829" y="1386829"/>
                </a:cubicBezTo>
                <a:cubicBezTo>
                  <a:pt x="155829" y="1396925"/>
                  <a:pt x="151638" y="1411498"/>
                  <a:pt x="148209" y="1422929"/>
                </a:cubicBezTo>
                <a:cubicBezTo>
                  <a:pt x="146494" y="1428644"/>
                  <a:pt x="144899" y="1433597"/>
                  <a:pt x="143625" y="1436859"/>
                </a:cubicBezTo>
                <a:lnTo>
                  <a:pt x="142729" y="1438136"/>
                </a:lnTo>
                <a:lnTo>
                  <a:pt x="142590" y="1440169"/>
                </a:lnTo>
                <a:cubicBezTo>
                  <a:pt x="143447" y="1442265"/>
                  <a:pt x="146305" y="1433978"/>
                  <a:pt x="149829" y="1422453"/>
                </a:cubicBezTo>
                <a:cubicBezTo>
                  <a:pt x="153353" y="1410927"/>
                  <a:pt x="157449" y="1396449"/>
                  <a:pt x="161450" y="1386353"/>
                </a:cubicBezTo>
                <a:cubicBezTo>
                  <a:pt x="170975" y="1361398"/>
                  <a:pt x="179738" y="1336537"/>
                  <a:pt x="188596" y="1311106"/>
                </a:cubicBezTo>
                <a:cubicBezTo>
                  <a:pt x="197454" y="1285674"/>
                  <a:pt x="208503" y="1260337"/>
                  <a:pt x="218981" y="1233572"/>
                </a:cubicBezTo>
                <a:cubicBezTo>
                  <a:pt x="225648" y="1215665"/>
                  <a:pt x="234411" y="1198044"/>
                  <a:pt x="242126" y="1179946"/>
                </a:cubicBezTo>
                <a:cubicBezTo>
                  <a:pt x="249842" y="1161849"/>
                  <a:pt x="257938" y="1143751"/>
                  <a:pt x="266796" y="1126321"/>
                </a:cubicBezTo>
                <a:lnTo>
                  <a:pt x="293371" y="1074981"/>
                </a:lnTo>
                <a:lnTo>
                  <a:pt x="306420" y="1050311"/>
                </a:lnTo>
                <a:lnTo>
                  <a:pt x="320231" y="1027356"/>
                </a:lnTo>
                <a:lnTo>
                  <a:pt x="355093" y="969349"/>
                </a:lnTo>
                <a:lnTo>
                  <a:pt x="390812" y="914389"/>
                </a:lnTo>
                <a:cubicBezTo>
                  <a:pt x="396717" y="905341"/>
                  <a:pt x="402337" y="896101"/>
                  <a:pt x="408433" y="887148"/>
                </a:cubicBezTo>
                <a:lnTo>
                  <a:pt x="427007" y="860478"/>
                </a:lnTo>
                <a:cubicBezTo>
                  <a:pt x="439484" y="842761"/>
                  <a:pt x="451486" y="824378"/>
                  <a:pt x="465107" y="806281"/>
                </a:cubicBezTo>
                <a:lnTo>
                  <a:pt x="496253" y="765037"/>
                </a:lnTo>
                <a:cubicBezTo>
                  <a:pt x="506731" y="751512"/>
                  <a:pt x="516732" y="738082"/>
                  <a:pt x="527686" y="726175"/>
                </a:cubicBezTo>
                <a:cubicBezTo>
                  <a:pt x="546564" y="703963"/>
                  <a:pt x="566767" y="682903"/>
                  <a:pt x="588170" y="663120"/>
                </a:cubicBezTo>
                <a:cubicBezTo>
                  <a:pt x="597695" y="654738"/>
                  <a:pt x="609791" y="642832"/>
                  <a:pt x="622174" y="629973"/>
                </a:cubicBezTo>
                <a:cubicBezTo>
                  <a:pt x="634556" y="617114"/>
                  <a:pt x="647320" y="602922"/>
                  <a:pt x="660274" y="591111"/>
                </a:cubicBezTo>
                <a:lnTo>
                  <a:pt x="665904" y="585773"/>
                </a:lnTo>
                <a:close/>
                <a:moveTo>
                  <a:pt x="1179672" y="576156"/>
                </a:moveTo>
                <a:lnTo>
                  <a:pt x="1179672" y="576157"/>
                </a:lnTo>
                <a:lnTo>
                  <a:pt x="1179674" y="576156"/>
                </a:lnTo>
                <a:close/>
                <a:moveTo>
                  <a:pt x="1191197" y="571489"/>
                </a:moveTo>
                <a:lnTo>
                  <a:pt x="1190666" y="571705"/>
                </a:lnTo>
                <a:lnTo>
                  <a:pt x="1189617" y="572883"/>
                </a:lnTo>
                <a:close/>
                <a:moveTo>
                  <a:pt x="1334870" y="571358"/>
                </a:moveTo>
                <a:cubicBezTo>
                  <a:pt x="1332120" y="571133"/>
                  <a:pt x="1325214" y="572919"/>
                  <a:pt x="1313688" y="577014"/>
                </a:cubicBezTo>
                <a:lnTo>
                  <a:pt x="1309650" y="577252"/>
                </a:lnTo>
                <a:lnTo>
                  <a:pt x="1309391" y="577478"/>
                </a:lnTo>
                <a:cubicBezTo>
                  <a:pt x="1308069" y="578896"/>
                  <a:pt x="1308593" y="579348"/>
                  <a:pt x="1314260" y="577110"/>
                </a:cubicBezTo>
                <a:lnTo>
                  <a:pt x="1334698" y="571652"/>
                </a:lnTo>
                <a:close/>
                <a:moveTo>
                  <a:pt x="2860453" y="562250"/>
                </a:moveTo>
                <a:lnTo>
                  <a:pt x="2860455" y="562264"/>
                </a:lnTo>
                <a:lnTo>
                  <a:pt x="2860454" y="562250"/>
                </a:lnTo>
                <a:close/>
                <a:moveTo>
                  <a:pt x="1579467" y="550913"/>
                </a:moveTo>
                <a:lnTo>
                  <a:pt x="1576864" y="551392"/>
                </a:lnTo>
                <a:cubicBezTo>
                  <a:pt x="1563529" y="555392"/>
                  <a:pt x="1543241" y="564440"/>
                  <a:pt x="1522381" y="573013"/>
                </a:cubicBezTo>
                <a:cubicBezTo>
                  <a:pt x="1514380" y="576061"/>
                  <a:pt x="1505046" y="580348"/>
                  <a:pt x="1495711" y="584443"/>
                </a:cubicBezTo>
                <a:cubicBezTo>
                  <a:pt x="1486377" y="588539"/>
                  <a:pt x="1477138" y="592255"/>
                  <a:pt x="1469518" y="594731"/>
                </a:cubicBezTo>
                <a:cubicBezTo>
                  <a:pt x="1445581" y="602617"/>
                  <a:pt x="1422083" y="611770"/>
                  <a:pt x="1399128" y="622162"/>
                </a:cubicBezTo>
                <a:cubicBezTo>
                  <a:pt x="1374934" y="631688"/>
                  <a:pt x="1351503" y="644737"/>
                  <a:pt x="1327690" y="656548"/>
                </a:cubicBezTo>
                <a:cubicBezTo>
                  <a:pt x="1321785" y="659596"/>
                  <a:pt x="1315689" y="662454"/>
                  <a:pt x="1309879" y="665596"/>
                </a:cubicBezTo>
                <a:lnTo>
                  <a:pt x="1292448" y="675597"/>
                </a:lnTo>
                <a:lnTo>
                  <a:pt x="1257777" y="695123"/>
                </a:lnTo>
                <a:cubicBezTo>
                  <a:pt x="1246156" y="701221"/>
                  <a:pt x="1235393" y="708839"/>
                  <a:pt x="1224249" y="715412"/>
                </a:cubicBezTo>
                <a:cubicBezTo>
                  <a:pt x="1213105" y="721984"/>
                  <a:pt x="1202341" y="728652"/>
                  <a:pt x="1191578" y="734938"/>
                </a:cubicBezTo>
                <a:cubicBezTo>
                  <a:pt x="1177080" y="748968"/>
                  <a:pt x="1161117" y="761389"/>
                  <a:pt x="1143953" y="771990"/>
                </a:cubicBezTo>
                <a:lnTo>
                  <a:pt x="1103033" y="797717"/>
                </a:lnTo>
                <a:lnTo>
                  <a:pt x="1102759" y="798009"/>
                </a:lnTo>
                <a:lnTo>
                  <a:pt x="1144143" y="771991"/>
                </a:lnTo>
                <a:cubicBezTo>
                  <a:pt x="1161307" y="761389"/>
                  <a:pt x="1177271" y="748969"/>
                  <a:pt x="1191768" y="734938"/>
                </a:cubicBezTo>
                <a:cubicBezTo>
                  <a:pt x="1202627" y="728652"/>
                  <a:pt x="1213485" y="722080"/>
                  <a:pt x="1224534" y="715412"/>
                </a:cubicBezTo>
                <a:cubicBezTo>
                  <a:pt x="1235583" y="708744"/>
                  <a:pt x="1246346" y="701221"/>
                  <a:pt x="1257967" y="695125"/>
                </a:cubicBezTo>
                <a:lnTo>
                  <a:pt x="1292638" y="675600"/>
                </a:lnTo>
                <a:lnTo>
                  <a:pt x="1310069" y="665596"/>
                </a:lnTo>
                <a:cubicBezTo>
                  <a:pt x="1315879" y="662454"/>
                  <a:pt x="1321975" y="659596"/>
                  <a:pt x="1327880" y="656548"/>
                </a:cubicBezTo>
                <a:cubicBezTo>
                  <a:pt x="1351883" y="644737"/>
                  <a:pt x="1375505" y="631785"/>
                  <a:pt x="1399318" y="622163"/>
                </a:cubicBezTo>
                <a:cubicBezTo>
                  <a:pt x="1422273" y="611770"/>
                  <a:pt x="1445771" y="602617"/>
                  <a:pt x="1469708" y="594731"/>
                </a:cubicBezTo>
                <a:cubicBezTo>
                  <a:pt x="1477328" y="592255"/>
                  <a:pt x="1486662" y="588539"/>
                  <a:pt x="1495901" y="584443"/>
                </a:cubicBezTo>
                <a:cubicBezTo>
                  <a:pt x="1505141" y="580348"/>
                  <a:pt x="1514951" y="576061"/>
                  <a:pt x="1522571" y="573013"/>
                </a:cubicBezTo>
                <a:cubicBezTo>
                  <a:pt x="1543431" y="564442"/>
                  <a:pt x="1564005" y="555868"/>
                  <a:pt x="1577054" y="551393"/>
                </a:cubicBezTo>
                <a:close/>
                <a:moveTo>
                  <a:pt x="1590199" y="548939"/>
                </a:moveTo>
                <a:lnTo>
                  <a:pt x="1590172" y="548944"/>
                </a:lnTo>
                <a:lnTo>
                  <a:pt x="1589775" y="549605"/>
                </a:lnTo>
                <a:close/>
                <a:moveTo>
                  <a:pt x="861909" y="547864"/>
                </a:moveTo>
                <a:lnTo>
                  <a:pt x="854869" y="552344"/>
                </a:lnTo>
                <a:cubicBezTo>
                  <a:pt x="840868" y="562536"/>
                  <a:pt x="822675" y="579299"/>
                  <a:pt x="803815" y="596160"/>
                </a:cubicBezTo>
                <a:cubicBezTo>
                  <a:pt x="796005" y="603112"/>
                  <a:pt x="789052" y="609494"/>
                  <a:pt x="783051" y="615210"/>
                </a:cubicBezTo>
                <a:cubicBezTo>
                  <a:pt x="777050" y="620924"/>
                  <a:pt x="772097" y="626829"/>
                  <a:pt x="767620" y="631782"/>
                </a:cubicBezTo>
                <a:cubicBezTo>
                  <a:pt x="760591" y="639584"/>
                  <a:pt x="753971" y="647756"/>
                  <a:pt x="747808" y="656262"/>
                </a:cubicBezTo>
                <a:cubicBezTo>
                  <a:pt x="743094" y="662577"/>
                  <a:pt x="739836" y="669863"/>
                  <a:pt x="738283" y="677598"/>
                </a:cubicBezTo>
                <a:cubicBezTo>
                  <a:pt x="727006" y="693971"/>
                  <a:pt x="714252" y="709268"/>
                  <a:pt x="700183" y="723317"/>
                </a:cubicBezTo>
                <a:cubicBezTo>
                  <a:pt x="689877" y="735271"/>
                  <a:pt x="678390" y="746149"/>
                  <a:pt x="665893" y="755798"/>
                </a:cubicBezTo>
                <a:cubicBezTo>
                  <a:pt x="645472" y="772790"/>
                  <a:pt x="626546" y="791498"/>
                  <a:pt x="609315" y="811709"/>
                </a:cubicBezTo>
                <a:cubicBezTo>
                  <a:pt x="598171" y="824759"/>
                  <a:pt x="586741" y="839427"/>
                  <a:pt x="574834" y="854477"/>
                </a:cubicBezTo>
                <a:cubicBezTo>
                  <a:pt x="562928" y="869526"/>
                  <a:pt x="550546" y="885242"/>
                  <a:pt x="539401" y="901625"/>
                </a:cubicBezTo>
                <a:lnTo>
                  <a:pt x="535921" y="905541"/>
                </a:lnTo>
                <a:lnTo>
                  <a:pt x="516387" y="934094"/>
                </a:lnTo>
                <a:cubicBezTo>
                  <a:pt x="509136" y="944059"/>
                  <a:pt x="502159" y="953251"/>
                  <a:pt x="495491" y="962395"/>
                </a:cubicBezTo>
                <a:cubicBezTo>
                  <a:pt x="482156" y="980683"/>
                  <a:pt x="469774" y="997733"/>
                  <a:pt x="457391" y="1017926"/>
                </a:cubicBezTo>
                <a:cubicBezTo>
                  <a:pt x="433102" y="1059455"/>
                  <a:pt x="423101" y="1077171"/>
                  <a:pt x="418720" y="1082124"/>
                </a:cubicBezTo>
                <a:lnTo>
                  <a:pt x="417319" y="1082026"/>
                </a:lnTo>
                <a:lnTo>
                  <a:pt x="417243" y="1082411"/>
                </a:lnTo>
                <a:cubicBezTo>
                  <a:pt x="417124" y="1084506"/>
                  <a:pt x="417766" y="1085078"/>
                  <a:pt x="419957" y="1082601"/>
                </a:cubicBezTo>
                <a:cubicBezTo>
                  <a:pt x="424339" y="1077648"/>
                  <a:pt x="434340" y="1059931"/>
                  <a:pt x="458629" y="1018402"/>
                </a:cubicBezTo>
                <a:cubicBezTo>
                  <a:pt x="471011" y="998209"/>
                  <a:pt x="483394" y="981160"/>
                  <a:pt x="496729" y="962872"/>
                </a:cubicBezTo>
                <a:cubicBezTo>
                  <a:pt x="510064" y="944584"/>
                  <a:pt x="524066" y="926200"/>
                  <a:pt x="539591" y="901721"/>
                </a:cubicBezTo>
                <a:cubicBezTo>
                  <a:pt x="550736" y="885338"/>
                  <a:pt x="563118" y="869717"/>
                  <a:pt x="575024" y="854572"/>
                </a:cubicBezTo>
                <a:cubicBezTo>
                  <a:pt x="586931" y="839427"/>
                  <a:pt x="598361" y="824854"/>
                  <a:pt x="609505" y="811805"/>
                </a:cubicBezTo>
                <a:cubicBezTo>
                  <a:pt x="626736" y="791593"/>
                  <a:pt x="645662" y="772886"/>
                  <a:pt x="666083" y="755893"/>
                </a:cubicBezTo>
                <a:cubicBezTo>
                  <a:pt x="678580" y="746244"/>
                  <a:pt x="690067" y="735367"/>
                  <a:pt x="700373" y="723413"/>
                </a:cubicBezTo>
                <a:cubicBezTo>
                  <a:pt x="714442" y="709364"/>
                  <a:pt x="727196" y="694067"/>
                  <a:pt x="738473" y="677694"/>
                </a:cubicBezTo>
                <a:cubicBezTo>
                  <a:pt x="740026" y="669959"/>
                  <a:pt x="743284" y="662673"/>
                  <a:pt x="747998" y="656357"/>
                </a:cubicBezTo>
                <a:cubicBezTo>
                  <a:pt x="754161" y="647852"/>
                  <a:pt x="760781" y="639680"/>
                  <a:pt x="767810" y="631878"/>
                </a:cubicBezTo>
                <a:cubicBezTo>
                  <a:pt x="772287" y="626925"/>
                  <a:pt x="777335" y="621400"/>
                  <a:pt x="783241" y="615304"/>
                </a:cubicBezTo>
                <a:cubicBezTo>
                  <a:pt x="789146" y="609208"/>
                  <a:pt x="796195" y="603112"/>
                  <a:pt x="804005" y="596254"/>
                </a:cubicBezTo>
                <a:cubicBezTo>
                  <a:pt x="823055" y="579395"/>
                  <a:pt x="841058" y="562917"/>
                  <a:pt x="855059" y="552440"/>
                </a:cubicBezTo>
                <a:close/>
                <a:moveTo>
                  <a:pt x="1142442" y="544247"/>
                </a:moveTo>
                <a:lnTo>
                  <a:pt x="1142429" y="544249"/>
                </a:lnTo>
                <a:cubicBezTo>
                  <a:pt x="1132180" y="547743"/>
                  <a:pt x="1122541" y="552820"/>
                  <a:pt x="1113854" y="559297"/>
                </a:cubicBezTo>
                <a:lnTo>
                  <a:pt x="1077468" y="582538"/>
                </a:lnTo>
                <a:lnTo>
                  <a:pt x="1043464" y="605874"/>
                </a:lnTo>
                <a:lnTo>
                  <a:pt x="1010508" y="628163"/>
                </a:lnTo>
                <a:lnTo>
                  <a:pt x="979456" y="651023"/>
                </a:lnTo>
                <a:cubicBezTo>
                  <a:pt x="969074" y="658452"/>
                  <a:pt x="958882" y="665977"/>
                  <a:pt x="948595" y="673407"/>
                </a:cubicBezTo>
                <a:lnTo>
                  <a:pt x="919068" y="696934"/>
                </a:lnTo>
                <a:lnTo>
                  <a:pt x="889350" y="720746"/>
                </a:lnTo>
                <a:cubicBezTo>
                  <a:pt x="879348" y="728652"/>
                  <a:pt x="869823" y="737605"/>
                  <a:pt x="860298" y="746178"/>
                </a:cubicBezTo>
                <a:cubicBezTo>
                  <a:pt x="861156" y="741606"/>
                  <a:pt x="848297" y="751131"/>
                  <a:pt x="829247" y="766847"/>
                </a:cubicBezTo>
                <a:cubicBezTo>
                  <a:pt x="822351" y="772314"/>
                  <a:pt x="815798" y="778201"/>
                  <a:pt x="809625" y="784468"/>
                </a:cubicBezTo>
                <a:cubicBezTo>
                  <a:pt x="805911" y="788069"/>
                  <a:pt x="802386" y="791850"/>
                  <a:pt x="799053" y="795803"/>
                </a:cubicBezTo>
                <a:cubicBezTo>
                  <a:pt x="794671" y="801518"/>
                  <a:pt x="793909" y="803899"/>
                  <a:pt x="794671" y="805328"/>
                </a:cubicBezTo>
                <a:lnTo>
                  <a:pt x="772421" y="829097"/>
                </a:lnTo>
                <a:lnTo>
                  <a:pt x="794672" y="805613"/>
                </a:lnTo>
                <a:lnTo>
                  <a:pt x="809054" y="794659"/>
                </a:lnTo>
                <a:cubicBezTo>
                  <a:pt x="808090" y="796695"/>
                  <a:pt x="808321" y="797475"/>
                  <a:pt x="809231" y="797544"/>
                </a:cubicBezTo>
                <a:lnTo>
                  <a:pt x="810705" y="797062"/>
                </a:lnTo>
                <a:lnTo>
                  <a:pt x="809435" y="794374"/>
                </a:lnTo>
                <a:lnTo>
                  <a:pt x="860189" y="746638"/>
                </a:lnTo>
                <a:lnTo>
                  <a:pt x="860489" y="746082"/>
                </a:lnTo>
                <a:cubicBezTo>
                  <a:pt x="870014" y="737510"/>
                  <a:pt x="879539" y="728557"/>
                  <a:pt x="889541" y="720651"/>
                </a:cubicBezTo>
                <a:lnTo>
                  <a:pt x="919258" y="696838"/>
                </a:lnTo>
                <a:lnTo>
                  <a:pt x="948786" y="673311"/>
                </a:lnTo>
                <a:cubicBezTo>
                  <a:pt x="959073" y="665882"/>
                  <a:pt x="969265" y="658357"/>
                  <a:pt x="979647" y="650929"/>
                </a:cubicBezTo>
                <a:lnTo>
                  <a:pt x="1010699" y="628068"/>
                </a:lnTo>
                <a:lnTo>
                  <a:pt x="1043655" y="605780"/>
                </a:lnTo>
                <a:lnTo>
                  <a:pt x="1077659" y="582443"/>
                </a:lnTo>
                <a:lnTo>
                  <a:pt x="1114045" y="559202"/>
                </a:lnTo>
                <a:close/>
                <a:moveTo>
                  <a:pt x="1496233" y="541232"/>
                </a:moveTo>
                <a:lnTo>
                  <a:pt x="1484515" y="548841"/>
                </a:lnTo>
                <a:cubicBezTo>
                  <a:pt x="1477287" y="552630"/>
                  <a:pt x="1466446" y="557773"/>
                  <a:pt x="1451039" y="564632"/>
                </a:cubicBezTo>
                <a:cubicBezTo>
                  <a:pt x="1436228" y="570689"/>
                  <a:pt x="1421950" y="577985"/>
                  <a:pt x="1408367" y="586444"/>
                </a:cubicBezTo>
                <a:cubicBezTo>
                  <a:pt x="1404700" y="588920"/>
                  <a:pt x="1403391" y="590467"/>
                  <a:pt x="1405379" y="590623"/>
                </a:cubicBezTo>
                <a:lnTo>
                  <a:pt x="1406092" y="590445"/>
                </a:lnTo>
                <a:lnTo>
                  <a:pt x="1408843" y="586730"/>
                </a:lnTo>
                <a:cubicBezTo>
                  <a:pt x="1422426" y="578272"/>
                  <a:pt x="1436704" y="570966"/>
                  <a:pt x="1451515" y="564918"/>
                </a:cubicBezTo>
                <a:cubicBezTo>
                  <a:pt x="1482329" y="551202"/>
                  <a:pt x="1494878" y="544343"/>
                  <a:pt x="1496795" y="541462"/>
                </a:cubicBezTo>
                <a:close/>
                <a:moveTo>
                  <a:pt x="877521" y="541185"/>
                </a:moveTo>
                <a:lnTo>
                  <a:pt x="879389" y="543083"/>
                </a:lnTo>
                <a:lnTo>
                  <a:pt x="879539" y="542688"/>
                </a:lnTo>
                <a:close/>
                <a:moveTo>
                  <a:pt x="877158" y="540915"/>
                </a:moveTo>
                <a:lnTo>
                  <a:pt x="876113" y="541072"/>
                </a:lnTo>
                <a:lnTo>
                  <a:pt x="877289" y="541012"/>
                </a:lnTo>
                <a:close/>
                <a:moveTo>
                  <a:pt x="1400842" y="540628"/>
                </a:moveTo>
                <a:lnTo>
                  <a:pt x="1400839" y="540629"/>
                </a:lnTo>
                <a:lnTo>
                  <a:pt x="1395985" y="543961"/>
                </a:lnTo>
                <a:lnTo>
                  <a:pt x="1384654" y="548626"/>
                </a:lnTo>
                <a:lnTo>
                  <a:pt x="1384650" y="548629"/>
                </a:lnTo>
                <a:cubicBezTo>
                  <a:pt x="1388555" y="547010"/>
                  <a:pt x="1393317" y="545295"/>
                  <a:pt x="1395984" y="543962"/>
                </a:cubicBezTo>
                <a:cubicBezTo>
                  <a:pt x="1397718" y="543028"/>
                  <a:pt x="1399347" y="541914"/>
                  <a:pt x="1400842" y="540628"/>
                </a:cubicBezTo>
                <a:close/>
                <a:moveTo>
                  <a:pt x="1482089" y="535572"/>
                </a:moveTo>
                <a:lnTo>
                  <a:pt x="1481994" y="535599"/>
                </a:lnTo>
                <a:lnTo>
                  <a:pt x="1447913" y="547839"/>
                </a:lnTo>
                <a:lnTo>
                  <a:pt x="1447929" y="547840"/>
                </a:lnTo>
                <a:close/>
                <a:moveTo>
                  <a:pt x="1607235" y="533788"/>
                </a:moveTo>
                <a:lnTo>
                  <a:pt x="1592199" y="536913"/>
                </a:lnTo>
                <a:cubicBezTo>
                  <a:pt x="1579464" y="539666"/>
                  <a:pt x="1566948" y="543352"/>
                  <a:pt x="1554766" y="547962"/>
                </a:cubicBezTo>
                <a:cubicBezTo>
                  <a:pt x="1544098" y="551868"/>
                  <a:pt x="1534668" y="555582"/>
                  <a:pt x="1525715" y="559297"/>
                </a:cubicBezTo>
                <a:cubicBezTo>
                  <a:pt x="1507617" y="566251"/>
                  <a:pt x="1491806" y="575013"/>
                  <a:pt x="1469613" y="583872"/>
                </a:cubicBezTo>
                <a:cubicBezTo>
                  <a:pt x="1452468" y="590730"/>
                  <a:pt x="1437513" y="596540"/>
                  <a:pt x="1421988" y="602922"/>
                </a:cubicBezTo>
                <a:cubicBezTo>
                  <a:pt x="1411415" y="607209"/>
                  <a:pt x="1391507" y="615304"/>
                  <a:pt x="1389698" y="616447"/>
                </a:cubicBezTo>
                <a:cubicBezTo>
                  <a:pt x="1374267" y="625400"/>
                  <a:pt x="1359599" y="634735"/>
                  <a:pt x="1344740" y="642736"/>
                </a:cubicBezTo>
                <a:cubicBezTo>
                  <a:pt x="1329881" y="650737"/>
                  <a:pt x="1314545" y="657595"/>
                  <a:pt x="1299972" y="665596"/>
                </a:cubicBezTo>
                <a:cubicBezTo>
                  <a:pt x="1285399" y="673597"/>
                  <a:pt x="1270731" y="680742"/>
                  <a:pt x="1255967" y="688266"/>
                </a:cubicBezTo>
                <a:lnTo>
                  <a:pt x="1245013" y="693886"/>
                </a:lnTo>
                <a:lnTo>
                  <a:pt x="1234345" y="700172"/>
                </a:lnTo>
                <a:lnTo>
                  <a:pt x="1213136" y="713202"/>
                </a:lnTo>
                <a:lnTo>
                  <a:pt x="1212965" y="713417"/>
                </a:lnTo>
                <a:lnTo>
                  <a:pt x="1234060" y="700457"/>
                </a:lnTo>
                <a:lnTo>
                  <a:pt x="1244728" y="694172"/>
                </a:lnTo>
                <a:lnTo>
                  <a:pt x="1255681" y="688551"/>
                </a:lnTo>
                <a:cubicBezTo>
                  <a:pt x="1270445" y="681028"/>
                  <a:pt x="1285114" y="673693"/>
                  <a:pt x="1299687" y="665883"/>
                </a:cubicBezTo>
                <a:cubicBezTo>
                  <a:pt x="1314260" y="658072"/>
                  <a:pt x="1329595" y="651405"/>
                  <a:pt x="1344454" y="643023"/>
                </a:cubicBezTo>
                <a:cubicBezTo>
                  <a:pt x="1359313" y="634640"/>
                  <a:pt x="1373982" y="625687"/>
                  <a:pt x="1389412" y="616733"/>
                </a:cubicBezTo>
                <a:cubicBezTo>
                  <a:pt x="1391222" y="615590"/>
                  <a:pt x="1411129" y="607209"/>
                  <a:pt x="1421702" y="603207"/>
                </a:cubicBezTo>
                <a:cubicBezTo>
                  <a:pt x="1437418" y="596446"/>
                  <a:pt x="1452373" y="590634"/>
                  <a:pt x="1469327" y="584157"/>
                </a:cubicBezTo>
                <a:cubicBezTo>
                  <a:pt x="1491520" y="575299"/>
                  <a:pt x="1507427" y="566537"/>
                  <a:pt x="1525429" y="559584"/>
                </a:cubicBezTo>
                <a:cubicBezTo>
                  <a:pt x="1534383" y="555868"/>
                  <a:pt x="1543813" y="552154"/>
                  <a:pt x="1554481" y="548248"/>
                </a:cubicBezTo>
                <a:cubicBezTo>
                  <a:pt x="1566663" y="543638"/>
                  <a:pt x="1579179" y="539953"/>
                  <a:pt x="1591914" y="537199"/>
                </a:cubicBezTo>
                <a:close/>
                <a:moveTo>
                  <a:pt x="1608323" y="533569"/>
                </a:moveTo>
                <a:lnTo>
                  <a:pt x="1608229" y="533582"/>
                </a:lnTo>
                <a:lnTo>
                  <a:pt x="1608198" y="533588"/>
                </a:lnTo>
                <a:close/>
                <a:moveTo>
                  <a:pt x="1266921" y="533484"/>
                </a:moveTo>
                <a:cubicBezTo>
                  <a:pt x="1269778" y="530436"/>
                  <a:pt x="1255205" y="537771"/>
                  <a:pt x="1244537" y="543010"/>
                </a:cubicBezTo>
                <a:cubicBezTo>
                  <a:pt x="1243347" y="542057"/>
                  <a:pt x="1239966" y="542390"/>
                  <a:pt x="1238049" y="541879"/>
                </a:cubicBezTo>
                <a:lnTo>
                  <a:pt x="1236927" y="540460"/>
                </a:lnTo>
                <a:lnTo>
                  <a:pt x="1236443" y="541067"/>
                </a:lnTo>
                <a:cubicBezTo>
                  <a:pt x="1235751" y="543902"/>
                  <a:pt x="1242466" y="542438"/>
                  <a:pt x="1244252" y="543866"/>
                </a:cubicBezTo>
                <a:lnTo>
                  <a:pt x="1245680" y="546343"/>
                </a:lnTo>
                <a:lnTo>
                  <a:pt x="1246536" y="548056"/>
                </a:lnTo>
                <a:lnTo>
                  <a:pt x="1247087" y="547728"/>
                </a:lnTo>
                <a:lnTo>
                  <a:pt x="1245966" y="545486"/>
                </a:lnTo>
                <a:lnTo>
                  <a:pt x="1246111" y="545405"/>
                </a:lnTo>
                <a:lnTo>
                  <a:pt x="1244728" y="543010"/>
                </a:lnTo>
                <a:cubicBezTo>
                  <a:pt x="1250062" y="540390"/>
                  <a:pt x="1256373" y="537247"/>
                  <a:pt x="1260992" y="535140"/>
                </a:cubicBezTo>
                <a:lnTo>
                  <a:pt x="1266762" y="533578"/>
                </a:lnTo>
                <a:close/>
                <a:moveTo>
                  <a:pt x="2963227" y="532532"/>
                </a:moveTo>
                <a:cubicBezTo>
                  <a:pt x="2958845" y="531771"/>
                  <a:pt x="2956464" y="532413"/>
                  <a:pt x="2955500" y="533985"/>
                </a:cubicBezTo>
                <a:lnTo>
                  <a:pt x="2955547" y="534408"/>
                </a:lnTo>
                <a:lnTo>
                  <a:pt x="2962942" y="532817"/>
                </a:lnTo>
                <a:cubicBezTo>
                  <a:pt x="2983068" y="538543"/>
                  <a:pt x="3002166" y="547410"/>
                  <a:pt x="3019520" y="559107"/>
                </a:cubicBezTo>
                <a:cubicBezTo>
                  <a:pt x="3038637" y="569633"/>
                  <a:pt x="3056916" y="581606"/>
                  <a:pt x="3074194" y="594921"/>
                </a:cubicBezTo>
                <a:cubicBezTo>
                  <a:pt x="3091910" y="609303"/>
                  <a:pt x="3113818" y="628067"/>
                  <a:pt x="3118580" y="628067"/>
                </a:cubicBezTo>
                <a:lnTo>
                  <a:pt x="3118587" y="627596"/>
                </a:lnTo>
                <a:lnTo>
                  <a:pt x="3101888" y="616495"/>
                </a:lnTo>
                <a:cubicBezTo>
                  <a:pt x="3093482" y="609971"/>
                  <a:pt x="3083338" y="601684"/>
                  <a:pt x="3074480" y="594635"/>
                </a:cubicBezTo>
                <a:cubicBezTo>
                  <a:pt x="3057201" y="581319"/>
                  <a:pt x="3038923" y="569347"/>
                  <a:pt x="3019806" y="558822"/>
                </a:cubicBezTo>
                <a:cubicBezTo>
                  <a:pt x="3002451" y="547124"/>
                  <a:pt x="2983354" y="538256"/>
                  <a:pt x="2963227" y="532532"/>
                </a:cubicBezTo>
                <a:close/>
                <a:moveTo>
                  <a:pt x="2281411" y="532464"/>
                </a:moveTo>
                <a:lnTo>
                  <a:pt x="2279569" y="533459"/>
                </a:lnTo>
                <a:lnTo>
                  <a:pt x="2279570" y="533459"/>
                </a:lnTo>
                <a:close/>
                <a:moveTo>
                  <a:pt x="2343370" y="532417"/>
                </a:moveTo>
                <a:lnTo>
                  <a:pt x="2343307" y="532850"/>
                </a:lnTo>
                <a:cubicBezTo>
                  <a:pt x="2344014" y="533590"/>
                  <a:pt x="2345730" y="534533"/>
                  <a:pt x="2349110" y="535804"/>
                </a:cubicBezTo>
                <a:lnTo>
                  <a:pt x="2372957" y="542884"/>
                </a:lnTo>
                <a:lnTo>
                  <a:pt x="2349297" y="535856"/>
                </a:lnTo>
                <a:close/>
                <a:moveTo>
                  <a:pt x="2296528" y="530693"/>
                </a:moveTo>
                <a:lnTo>
                  <a:pt x="2297049" y="531008"/>
                </a:lnTo>
                <a:lnTo>
                  <a:pt x="2320005" y="535770"/>
                </a:lnTo>
                <a:lnTo>
                  <a:pt x="2342766" y="541676"/>
                </a:lnTo>
                <a:lnTo>
                  <a:pt x="2342769" y="541675"/>
                </a:lnTo>
                <a:lnTo>
                  <a:pt x="2371820" y="548343"/>
                </a:lnTo>
                <a:lnTo>
                  <a:pt x="2372963" y="549962"/>
                </a:lnTo>
                <a:cubicBezTo>
                  <a:pt x="2368796" y="549486"/>
                  <a:pt x="2366117" y="549469"/>
                  <a:pt x="2363879" y="549581"/>
                </a:cubicBezTo>
                <a:lnTo>
                  <a:pt x="2363707" y="549592"/>
                </a:lnTo>
                <a:lnTo>
                  <a:pt x="2372678" y="549964"/>
                </a:lnTo>
                <a:cubicBezTo>
                  <a:pt x="2397920" y="557299"/>
                  <a:pt x="2412588" y="565965"/>
                  <a:pt x="2450116" y="576919"/>
                </a:cubicBezTo>
                <a:lnTo>
                  <a:pt x="2468191" y="583720"/>
                </a:lnTo>
                <a:lnTo>
                  <a:pt x="2468881" y="583396"/>
                </a:lnTo>
                <a:cubicBezTo>
                  <a:pt x="2463080" y="580214"/>
                  <a:pt x="2456860" y="577870"/>
                  <a:pt x="2450402" y="576442"/>
                </a:cubicBezTo>
                <a:cubicBezTo>
                  <a:pt x="2412874" y="565488"/>
                  <a:pt x="2398205" y="556821"/>
                  <a:pt x="2372964" y="549486"/>
                </a:cubicBezTo>
                <a:lnTo>
                  <a:pt x="2371903" y="547983"/>
                </a:lnTo>
                <a:lnTo>
                  <a:pt x="2371821" y="548343"/>
                </a:lnTo>
                <a:lnTo>
                  <a:pt x="2342770" y="541675"/>
                </a:lnTo>
                <a:cubicBezTo>
                  <a:pt x="2335150" y="539770"/>
                  <a:pt x="2327720" y="537389"/>
                  <a:pt x="2320005" y="535770"/>
                </a:cubicBezTo>
                <a:lnTo>
                  <a:pt x="2297050" y="531007"/>
                </a:lnTo>
                <a:close/>
                <a:moveTo>
                  <a:pt x="2679002" y="529293"/>
                </a:moveTo>
                <a:cubicBezTo>
                  <a:pt x="2687860" y="536808"/>
                  <a:pt x="2697947" y="542733"/>
                  <a:pt x="2708815" y="546819"/>
                </a:cubicBezTo>
                <a:cubicBezTo>
                  <a:pt x="2724151" y="554059"/>
                  <a:pt x="2741867" y="563393"/>
                  <a:pt x="2755964" y="570728"/>
                </a:cubicBezTo>
                <a:lnTo>
                  <a:pt x="2797986" y="592962"/>
                </a:lnTo>
                <a:lnTo>
                  <a:pt x="2756345" y="570728"/>
                </a:lnTo>
                <a:cubicBezTo>
                  <a:pt x="2742248" y="563393"/>
                  <a:pt x="2724531" y="554059"/>
                  <a:pt x="2709196" y="546819"/>
                </a:cubicBezTo>
                <a:cubicBezTo>
                  <a:pt x="2698185" y="542781"/>
                  <a:pt x="2687974" y="536847"/>
                  <a:pt x="2679002" y="529293"/>
                </a:cubicBezTo>
                <a:close/>
                <a:moveTo>
                  <a:pt x="2346483" y="528438"/>
                </a:moveTo>
                <a:lnTo>
                  <a:pt x="2343558" y="531126"/>
                </a:lnTo>
                <a:lnTo>
                  <a:pt x="2343411" y="532136"/>
                </a:lnTo>
                <a:lnTo>
                  <a:pt x="2345386" y="530457"/>
                </a:lnTo>
                <a:close/>
                <a:moveTo>
                  <a:pt x="3018832" y="528416"/>
                </a:moveTo>
                <a:lnTo>
                  <a:pt x="3019983" y="529564"/>
                </a:lnTo>
                <a:lnTo>
                  <a:pt x="3058954" y="554630"/>
                </a:lnTo>
                <a:cubicBezTo>
                  <a:pt x="3066002" y="559392"/>
                  <a:pt x="3073051" y="564155"/>
                  <a:pt x="3079909" y="569108"/>
                </a:cubicBezTo>
                <a:cubicBezTo>
                  <a:pt x="3086767" y="574062"/>
                  <a:pt x="3093053" y="579490"/>
                  <a:pt x="3098959" y="584729"/>
                </a:cubicBezTo>
                <a:lnTo>
                  <a:pt x="3128772" y="610637"/>
                </a:lnTo>
                <a:cubicBezTo>
                  <a:pt x="3138297" y="619114"/>
                  <a:pt x="3147822" y="627496"/>
                  <a:pt x="3156680" y="636259"/>
                </a:cubicBezTo>
                <a:cubicBezTo>
                  <a:pt x="3174207" y="653690"/>
                  <a:pt x="3191161" y="670263"/>
                  <a:pt x="3207258" y="686646"/>
                </a:cubicBezTo>
                <a:lnTo>
                  <a:pt x="3210605" y="691036"/>
                </a:lnTo>
                <a:lnTo>
                  <a:pt x="3211518" y="691513"/>
                </a:lnTo>
                <a:cubicBezTo>
                  <a:pt x="3211700" y="691200"/>
                  <a:pt x="3210640" y="689742"/>
                  <a:pt x="3207735" y="686551"/>
                </a:cubicBezTo>
                <a:cubicBezTo>
                  <a:pt x="3191638" y="670169"/>
                  <a:pt x="3174683" y="653594"/>
                  <a:pt x="3157157" y="636163"/>
                </a:cubicBezTo>
                <a:cubicBezTo>
                  <a:pt x="3148394" y="627400"/>
                  <a:pt x="3138964" y="619018"/>
                  <a:pt x="3129249" y="610541"/>
                </a:cubicBezTo>
                <a:lnTo>
                  <a:pt x="3099150" y="584443"/>
                </a:lnTo>
                <a:cubicBezTo>
                  <a:pt x="3093054" y="579205"/>
                  <a:pt x="3086672" y="573870"/>
                  <a:pt x="3080100" y="568821"/>
                </a:cubicBezTo>
                <a:cubicBezTo>
                  <a:pt x="3073528" y="563773"/>
                  <a:pt x="3066193" y="559296"/>
                  <a:pt x="3059145" y="554343"/>
                </a:cubicBezTo>
                <a:close/>
                <a:moveTo>
                  <a:pt x="1113295" y="527889"/>
                </a:moveTo>
                <a:cubicBezTo>
                  <a:pt x="1111521" y="528080"/>
                  <a:pt x="1107044" y="530104"/>
                  <a:pt x="1099471" y="534342"/>
                </a:cubicBezTo>
                <a:lnTo>
                  <a:pt x="1099349" y="534418"/>
                </a:lnTo>
                <a:lnTo>
                  <a:pt x="1112724" y="528174"/>
                </a:lnTo>
                <a:cubicBezTo>
                  <a:pt x="1114498" y="527984"/>
                  <a:pt x="1113569" y="529627"/>
                  <a:pt x="1110330" y="532722"/>
                </a:cubicBezTo>
                <a:cubicBezTo>
                  <a:pt x="1103043" y="538723"/>
                  <a:pt x="1095271" y="544114"/>
                  <a:pt x="1087089" y="548820"/>
                </a:cubicBezTo>
                <a:cubicBezTo>
                  <a:pt x="1047084" y="569775"/>
                  <a:pt x="985648" y="616447"/>
                  <a:pt x="953072" y="638641"/>
                </a:cubicBezTo>
                <a:cubicBezTo>
                  <a:pt x="921783" y="658223"/>
                  <a:pt x="893684" y="682474"/>
                  <a:pt x="869728" y="710554"/>
                </a:cubicBezTo>
                <a:cubicBezTo>
                  <a:pt x="860327" y="723098"/>
                  <a:pt x="850278" y="735147"/>
                  <a:pt x="839630" y="746654"/>
                </a:cubicBezTo>
                <a:cubicBezTo>
                  <a:pt x="832962" y="753702"/>
                  <a:pt x="824770" y="761322"/>
                  <a:pt x="814960" y="771133"/>
                </a:cubicBezTo>
                <a:cubicBezTo>
                  <a:pt x="805149" y="780944"/>
                  <a:pt x="793624" y="792469"/>
                  <a:pt x="779146" y="806089"/>
                </a:cubicBezTo>
                <a:lnTo>
                  <a:pt x="772031" y="813953"/>
                </a:lnTo>
                <a:lnTo>
                  <a:pt x="752046" y="835141"/>
                </a:lnTo>
                <a:lnTo>
                  <a:pt x="749361" y="839009"/>
                </a:lnTo>
                <a:lnTo>
                  <a:pt x="744630" y="844237"/>
                </a:lnTo>
                <a:cubicBezTo>
                  <a:pt x="736617" y="855120"/>
                  <a:pt x="733379" y="862001"/>
                  <a:pt x="738760" y="858382"/>
                </a:cubicBezTo>
                <a:lnTo>
                  <a:pt x="739243" y="858027"/>
                </a:lnTo>
                <a:lnTo>
                  <a:pt x="737243" y="856462"/>
                </a:lnTo>
                <a:lnTo>
                  <a:pt x="749361" y="839009"/>
                </a:lnTo>
                <a:lnTo>
                  <a:pt x="772031" y="813953"/>
                </a:lnTo>
                <a:lnTo>
                  <a:pt x="779717" y="805804"/>
                </a:lnTo>
                <a:cubicBezTo>
                  <a:pt x="794195" y="792183"/>
                  <a:pt x="805434" y="780277"/>
                  <a:pt x="815531" y="770848"/>
                </a:cubicBezTo>
                <a:cubicBezTo>
                  <a:pt x="825628" y="761418"/>
                  <a:pt x="833533" y="753417"/>
                  <a:pt x="840201" y="746368"/>
                </a:cubicBezTo>
                <a:cubicBezTo>
                  <a:pt x="850850" y="734862"/>
                  <a:pt x="860898" y="722813"/>
                  <a:pt x="870300" y="710268"/>
                </a:cubicBezTo>
                <a:cubicBezTo>
                  <a:pt x="894255" y="682190"/>
                  <a:pt x="922354" y="657939"/>
                  <a:pt x="953643" y="638355"/>
                </a:cubicBezTo>
                <a:cubicBezTo>
                  <a:pt x="986219" y="616161"/>
                  <a:pt x="1047655" y="569489"/>
                  <a:pt x="1087660" y="548534"/>
                </a:cubicBezTo>
                <a:cubicBezTo>
                  <a:pt x="1095842" y="543829"/>
                  <a:pt x="1103615" y="538439"/>
                  <a:pt x="1110901" y="532437"/>
                </a:cubicBezTo>
                <a:cubicBezTo>
                  <a:pt x="1114140" y="529342"/>
                  <a:pt x="1115069" y="527698"/>
                  <a:pt x="1113295" y="527889"/>
                </a:cubicBezTo>
                <a:close/>
                <a:moveTo>
                  <a:pt x="3054144" y="526662"/>
                </a:moveTo>
                <a:lnTo>
                  <a:pt x="3054081" y="526741"/>
                </a:lnTo>
                <a:lnTo>
                  <a:pt x="3074099" y="539199"/>
                </a:lnTo>
                <a:cubicBezTo>
                  <a:pt x="3095731" y="553525"/>
                  <a:pt x="3116266" y="569441"/>
                  <a:pt x="3135535" y="586824"/>
                </a:cubicBezTo>
                <a:cubicBezTo>
                  <a:pt x="3139750" y="590610"/>
                  <a:pt x="3142554" y="593313"/>
                  <a:pt x="3144173" y="595100"/>
                </a:cubicBezTo>
                <a:lnTo>
                  <a:pt x="3145624" y="597741"/>
                </a:lnTo>
                <a:lnTo>
                  <a:pt x="3145894" y="597885"/>
                </a:lnTo>
                <a:cubicBezTo>
                  <a:pt x="3146941" y="597635"/>
                  <a:pt x="3144156" y="594397"/>
                  <a:pt x="3135726" y="586824"/>
                </a:cubicBezTo>
                <a:cubicBezTo>
                  <a:pt x="3116457" y="569441"/>
                  <a:pt x="3095921" y="553524"/>
                  <a:pt x="3074289" y="539199"/>
                </a:cubicBezTo>
                <a:cubicBezTo>
                  <a:pt x="3064241" y="532436"/>
                  <a:pt x="3057645" y="528341"/>
                  <a:pt x="3054144" y="526662"/>
                </a:cubicBezTo>
                <a:close/>
                <a:moveTo>
                  <a:pt x="1263961" y="521236"/>
                </a:moveTo>
                <a:cubicBezTo>
                  <a:pt x="1264415" y="520668"/>
                  <a:pt x="1263587" y="520721"/>
                  <a:pt x="1260920" y="521673"/>
                </a:cubicBezTo>
                <a:cubicBezTo>
                  <a:pt x="1251948" y="524807"/>
                  <a:pt x="1243137" y="528398"/>
                  <a:pt x="1234536" y="532437"/>
                </a:cubicBezTo>
                <a:cubicBezTo>
                  <a:pt x="1224154" y="537675"/>
                  <a:pt x="1212248" y="544153"/>
                  <a:pt x="1199198" y="551487"/>
                </a:cubicBezTo>
                <a:cubicBezTo>
                  <a:pt x="1167194" y="569775"/>
                  <a:pt x="1137286" y="590349"/>
                  <a:pt x="1106234" y="609971"/>
                </a:cubicBezTo>
                <a:cubicBezTo>
                  <a:pt x="1087184" y="622353"/>
                  <a:pt x="1068134" y="635497"/>
                  <a:pt x="1049656" y="648071"/>
                </a:cubicBezTo>
                <a:cubicBezTo>
                  <a:pt x="1049084" y="647213"/>
                  <a:pt x="1048322" y="646546"/>
                  <a:pt x="1044227" y="648547"/>
                </a:cubicBezTo>
                <a:cubicBezTo>
                  <a:pt x="1035387" y="653214"/>
                  <a:pt x="1027110" y="658872"/>
                  <a:pt x="1019557" y="665406"/>
                </a:cubicBezTo>
                <a:cubicBezTo>
                  <a:pt x="968407" y="706554"/>
                  <a:pt x="971932" y="695981"/>
                  <a:pt x="948405" y="713793"/>
                </a:cubicBezTo>
                <a:cubicBezTo>
                  <a:pt x="942166" y="717698"/>
                  <a:pt x="936261" y="721317"/>
                  <a:pt x="932082" y="723532"/>
                </a:cubicBezTo>
                <a:lnTo>
                  <a:pt x="927137" y="724618"/>
                </a:lnTo>
                <a:lnTo>
                  <a:pt x="926402" y="725413"/>
                </a:lnTo>
                <a:cubicBezTo>
                  <a:pt x="925069" y="728842"/>
                  <a:pt x="935927" y="722174"/>
                  <a:pt x="948691" y="714364"/>
                </a:cubicBezTo>
                <a:cubicBezTo>
                  <a:pt x="927069" y="732652"/>
                  <a:pt x="909067" y="745987"/>
                  <a:pt x="897541" y="755322"/>
                </a:cubicBezTo>
                <a:cubicBezTo>
                  <a:pt x="886016" y="764656"/>
                  <a:pt x="879253" y="767990"/>
                  <a:pt x="879063" y="764847"/>
                </a:cubicBezTo>
                <a:cubicBezTo>
                  <a:pt x="878872" y="761703"/>
                  <a:pt x="873157" y="764847"/>
                  <a:pt x="874110" y="761703"/>
                </a:cubicBezTo>
                <a:lnTo>
                  <a:pt x="881579" y="751567"/>
                </a:lnTo>
                <a:lnTo>
                  <a:pt x="881539" y="751606"/>
                </a:lnTo>
                <a:cubicBezTo>
                  <a:pt x="878291" y="754759"/>
                  <a:pt x="875586" y="758426"/>
                  <a:pt x="873539" y="762465"/>
                </a:cubicBezTo>
                <a:cubicBezTo>
                  <a:pt x="872586" y="765608"/>
                  <a:pt x="878301" y="762465"/>
                  <a:pt x="878491" y="765608"/>
                </a:cubicBezTo>
                <a:cubicBezTo>
                  <a:pt x="878682" y="768752"/>
                  <a:pt x="885445" y="765418"/>
                  <a:pt x="896970" y="756083"/>
                </a:cubicBezTo>
                <a:cubicBezTo>
                  <a:pt x="908495" y="746749"/>
                  <a:pt x="926497" y="733414"/>
                  <a:pt x="948119" y="715126"/>
                </a:cubicBezTo>
                <a:cubicBezTo>
                  <a:pt x="971646" y="697314"/>
                  <a:pt x="968122" y="707887"/>
                  <a:pt x="1019271" y="666739"/>
                </a:cubicBezTo>
                <a:cubicBezTo>
                  <a:pt x="1020795" y="668454"/>
                  <a:pt x="1030891" y="661976"/>
                  <a:pt x="1049370" y="649404"/>
                </a:cubicBezTo>
                <a:cubicBezTo>
                  <a:pt x="1067848" y="636830"/>
                  <a:pt x="1086898" y="623686"/>
                  <a:pt x="1105948" y="611303"/>
                </a:cubicBezTo>
                <a:cubicBezTo>
                  <a:pt x="1130685" y="600673"/>
                  <a:pt x="1154116" y="587214"/>
                  <a:pt x="1175767" y="571204"/>
                </a:cubicBezTo>
                <a:cubicBezTo>
                  <a:pt x="1190007" y="562297"/>
                  <a:pt x="1200842" y="556416"/>
                  <a:pt x="1210736" y="551367"/>
                </a:cubicBezTo>
                <a:lnTo>
                  <a:pt x="1239394" y="536870"/>
                </a:lnTo>
                <a:lnTo>
                  <a:pt x="1239581" y="536635"/>
                </a:lnTo>
                <a:lnTo>
                  <a:pt x="1211212" y="550988"/>
                </a:lnTo>
                <a:cubicBezTo>
                  <a:pt x="1201318" y="556035"/>
                  <a:pt x="1190483" y="561918"/>
                  <a:pt x="1176243" y="570822"/>
                </a:cubicBezTo>
                <a:cubicBezTo>
                  <a:pt x="1154564" y="586662"/>
                  <a:pt x="1131142" y="599959"/>
                  <a:pt x="1106425" y="610447"/>
                </a:cubicBezTo>
                <a:cubicBezTo>
                  <a:pt x="1137476" y="590825"/>
                  <a:pt x="1167385" y="570251"/>
                  <a:pt x="1199389" y="551964"/>
                </a:cubicBezTo>
                <a:cubicBezTo>
                  <a:pt x="1212438" y="544153"/>
                  <a:pt x="1224344" y="537675"/>
                  <a:pt x="1234727" y="532913"/>
                </a:cubicBezTo>
                <a:cubicBezTo>
                  <a:pt x="1243328" y="528874"/>
                  <a:pt x="1252138" y="525283"/>
                  <a:pt x="1261111" y="522151"/>
                </a:cubicBezTo>
                <a:lnTo>
                  <a:pt x="1262987" y="521880"/>
                </a:lnTo>
                <a:close/>
                <a:moveTo>
                  <a:pt x="2669505" y="520065"/>
                </a:moveTo>
                <a:lnTo>
                  <a:pt x="2669505" y="520065"/>
                </a:lnTo>
                <a:lnTo>
                  <a:pt x="2677001" y="521769"/>
                </a:lnTo>
                <a:lnTo>
                  <a:pt x="2698395" y="530689"/>
                </a:lnTo>
                <a:lnTo>
                  <a:pt x="2677002" y="521769"/>
                </a:lnTo>
                <a:cubicBezTo>
                  <a:pt x="2672525" y="520317"/>
                  <a:pt x="2670299" y="519871"/>
                  <a:pt x="2669505" y="520065"/>
                </a:cubicBezTo>
                <a:close/>
                <a:moveTo>
                  <a:pt x="1574426" y="515352"/>
                </a:moveTo>
                <a:lnTo>
                  <a:pt x="1574293" y="515387"/>
                </a:lnTo>
                <a:lnTo>
                  <a:pt x="1549892" y="525141"/>
                </a:lnTo>
                <a:lnTo>
                  <a:pt x="1550150" y="525057"/>
                </a:lnTo>
                <a:close/>
                <a:moveTo>
                  <a:pt x="1430905" y="509687"/>
                </a:moveTo>
                <a:lnTo>
                  <a:pt x="1414136" y="516737"/>
                </a:lnTo>
                <a:lnTo>
                  <a:pt x="1412876" y="517328"/>
                </a:lnTo>
                <a:lnTo>
                  <a:pt x="1430489" y="509923"/>
                </a:lnTo>
                <a:close/>
                <a:moveTo>
                  <a:pt x="1220673" y="507225"/>
                </a:moveTo>
                <a:lnTo>
                  <a:pt x="1220534" y="507291"/>
                </a:lnTo>
                <a:cubicBezTo>
                  <a:pt x="1208938" y="513744"/>
                  <a:pt x="1198621" y="519328"/>
                  <a:pt x="1189578" y="524063"/>
                </a:cubicBezTo>
                <a:lnTo>
                  <a:pt x="1177909" y="529906"/>
                </a:lnTo>
                <a:lnTo>
                  <a:pt x="1189769" y="523968"/>
                </a:lnTo>
                <a:close/>
                <a:moveTo>
                  <a:pt x="959667" y="504279"/>
                </a:moveTo>
                <a:lnTo>
                  <a:pt x="956871" y="505674"/>
                </a:lnTo>
                <a:lnTo>
                  <a:pt x="954251" y="506815"/>
                </a:lnTo>
                <a:lnTo>
                  <a:pt x="952839" y="507685"/>
                </a:lnTo>
                <a:lnTo>
                  <a:pt x="948957" y="509623"/>
                </a:lnTo>
                <a:cubicBezTo>
                  <a:pt x="943290" y="512959"/>
                  <a:pt x="936142" y="517459"/>
                  <a:pt x="929355" y="521959"/>
                </a:cubicBezTo>
                <a:lnTo>
                  <a:pt x="915019" y="531950"/>
                </a:lnTo>
                <a:lnTo>
                  <a:pt x="893652" y="546505"/>
                </a:lnTo>
                <a:lnTo>
                  <a:pt x="879112" y="555549"/>
                </a:lnTo>
                <a:lnTo>
                  <a:pt x="877221" y="556614"/>
                </a:lnTo>
                <a:lnTo>
                  <a:pt x="870148" y="558436"/>
                </a:lnTo>
                <a:lnTo>
                  <a:pt x="870033" y="558595"/>
                </a:lnTo>
                <a:cubicBezTo>
                  <a:pt x="870097" y="559623"/>
                  <a:pt x="871598" y="559450"/>
                  <a:pt x="874376" y="558215"/>
                </a:cubicBezTo>
                <a:lnTo>
                  <a:pt x="877221" y="556614"/>
                </a:lnTo>
                <a:lnTo>
                  <a:pt x="877527" y="556535"/>
                </a:lnTo>
                <a:lnTo>
                  <a:pt x="879112" y="555549"/>
                </a:lnTo>
                <a:lnTo>
                  <a:pt x="886383" y="551456"/>
                </a:lnTo>
                <a:lnTo>
                  <a:pt x="893652" y="546505"/>
                </a:lnTo>
                <a:lnTo>
                  <a:pt x="898142" y="543712"/>
                </a:lnTo>
                <a:lnTo>
                  <a:pt x="915019" y="531950"/>
                </a:lnTo>
                <a:lnTo>
                  <a:pt x="929545" y="522055"/>
                </a:lnTo>
                <a:lnTo>
                  <a:pt x="952839" y="507685"/>
                </a:lnTo>
                <a:lnTo>
                  <a:pt x="956871" y="505674"/>
                </a:lnTo>
                <a:lnTo>
                  <a:pt x="959421" y="504564"/>
                </a:lnTo>
                <a:close/>
                <a:moveTo>
                  <a:pt x="2226095" y="504137"/>
                </a:moveTo>
                <a:lnTo>
                  <a:pt x="2226095" y="504137"/>
                </a:lnTo>
                <a:lnTo>
                  <a:pt x="2233851" y="505598"/>
                </a:lnTo>
                <a:close/>
                <a:moveTo>
                  <a:pt x="2954048" y="503052"/>
                </a:moveTo>
                <a:lnTo>
                  <a:pt x="2953549" y="503385"/>
                </a:lnTo>
                <a:lnTo>
                  <a:pt x="2971229" y="511482"/>
                </a:lnTo>
                <a:cubicBezTo>
                  <a:pt x="2985802" y="518625"/>
                  <a:pt x="3004852" y="528437"/>
                  <a:pt x="3016758" y="535389"/>
                </a:cubicBezTo>
                <a:cubicBezTo>
                  <a:pt x="3022712" y="538866"/>
                  <a:pt x="3027022" y="540747"/>
                  <a:pt x="3027891" y="539962"/>
                </a:cubicBezTo>
                <a:lnTo>
                  <a:pt x="3026850" y="537667"/>
                </a:lnTo>
                <a:lnTo>
                  <a:pt x="3027033" y="539531"/>
                </a:lnTo>
                <a:cubicBezTo>
                  <a:pt x="3025183" y="539154"/>
                  <a:pt x="3021616" y="537498"/>
                  <a:pt x="3017044" y="535105"/>
                </a:cubicBezTo>
                <a:cubicBezTo>
                  <a:pt x="3004852" y="528723"/>
                  <a:pt x="2984849" y="517958"/>
                  <a:pt x="2971514" y="511196"/>
                </a:cubicBezTo>
                <a:cubicBezTo>
                  <a:pt x="2964846" y="507814"/>
                  <a:pt x="2957393" y="504076"/>
                  <a:pt x="2954048" y="503052"/>
                </a:cubicBezTo>
                <a:close/>
                <a:moveTo>
                  <a:pt x="2625524" y="499821"/>
                </a:moveTo>
                <a:lnTo>
                  <a:pt x="2626710" y="502148"/>
                </a:lnTo>
                <a:cubicBezTo>
                  <a:pt x="2614899" y="501195"/>
                  <a:pt x="2613946" y="504052"/>
                  <a:pt x="2625662" y="510053"/>
                </a:cubicBezTo>
                <a:lnTo>
                  <a:pt x="2626099" y="510274"/>
                </a:lnTo>
                <a:lnTo>
                  <a:pt x="2618732" y="504266"/>
                </a:lnTo>
                <a:cubicBezTo>
                  <a:pt x="2618970" y="502980"/>
                  <a:pt x="2622137" y="502623"/>
                  <a:pt x="2628043" y="503099"/>
                </a:cubicBezTo>
                <a:cubicBezTo>
                  <a:pt x="2631615" y="503338"/>
                  <a:pt x="2630520" y="502242"/>
                  <a:pt x="2626495" y="500243"/>
                </a:cubicBezTo>
                <a:close/>
                <a:moveTo>
                  <a:pt x="2487954" y="498639"/>
                </a:moveTo>
                <a:cubicBezTo>
                  <a:pt x="2484371" y="498088"/>
                  <a:pt x="2482073" y="498098"/>
                  <a:pt x="2481549" y="498908"/>
                </a:cubicBezTo>
                <a:lnTo>
                  <a:pt x="2486784" y="503310"/>
                </a:lnTo>
                <a:lnTo>
                  <a:pt x="2482882" y="499861"/>
                </a:lnTo>
                <a:cubicBezTo>
                  <a:pt x="2485359" y="495862"/>
                  <a:pt x="2515458" y="506147"/>
                  <a:pt x="2543080" y="513482"/>
                </a:cubicBezTo>
                <a:cubicBezTo>
                  <a:pt x="2564702" y="518721"/>
                  <a:pt x="2583657" y="525483"/>
                  <a:pt x="2604707" y="532532"/>
                </a:cubicBezTo>
                <a:cubicBezTo>
                  <a:pt x="2615185" y="536248"/>
                  <a:pt x="2626329" y="539580"/>
                  <a:pt x="2637854" y="544724"/>
                </a:cubicBezTo>
                <a:cubicBezTo>
                  <a:pt x="2649379" y="549867"/>
                  <a:pt x="2661762" y="555582"/>
                  <a:pt x="2675287" y="562155"/>
                </a:cubicBezTo>
                <a:cubicBezTo>
                  <a:pt x="2680735" y="564707"/>
                  <a:pt x="2686374" y="566841"/>
                  <a:pt x="2692146" y="568536"/>
                </a:cubicBezTo>
                <a:cubicBezTo>
                  <a:pt x="2697385" y="565298"/>
                  <a:pt x="2737962" y="587586"/>
                  <a:pt x="2760631" y="597111"/>
                </a:cubicBezTo>
                <a:cubicBezTo>
                  <a:pt x="2773090" y="602588"/>
                  <a:pt x="2785244" y="608761"/>
                  <a:pt x="2797017" y="615590"/>
                </a:cubicBezTo>
                <a:cubicBezTo>
                  <a:pt x="2809018" y="621590"/>
                  <a:pt x="2818257" y="627592"/>
                  <a:pt x="2819686" y="625115"/>
                </a:cubicBezTo>
                <a:cubicBezTo>
                  <a:pt x="2821115" y="622639"/>
                  <a:pt x="2807209" y="611208"/>
                  <a:pt x="2785110" y="595682"/>
                </a:cubicBezTo>
                <a:lnTo>
                  <a:pt x="2784652" y="595402"/>
                </a:lnTo>
                <a:lnTo>
                  <a:pt x="2809637" y="614590"/>
                </a:lnTo>
                <a:cubicBezTo>
                  <a:pt x="2815615" y="619781"/>
                  <a:pt x="2818734" y="623257"/>
                  <a:pt x="2818353" y="624162"/>
                </a:cubicBezTo>
                <a:cubicBezTo>
                  <a:pt x="2817591" y="625973"/>
                  <a:pt x="2807685" y="621020"/>
                  <a:pt x="2795683" y="614637"/>
                </a:cubicBezTo>
                <a:cubicBezTo>
                  <a:pt x="2783910" y="607808"/>
                  <a:pt x="2771757" y="601636"/>
                  <a:pt x="2759298" y="596160"/>
                </a:cubicBezTo>
                <a:cubicBezTo>
                  <a:pt x="2736628" y="586634"/>
                  <a:pt x="2696052" y="564440"/>
                  <a:pt x="2690813" y="567584"/>
                </a:cubicBezTo>
                <a:cubicBezTo>
                  <a:pt x="2685041" y="565888"/>
                  <a:pt x="2679402" y="563756"/>
                  <a:pt x="2673954" y="561202"/>
                </a:cubicBezTo>
                <a:cubicBezTo>
                  <a:pt x="2660428" y="554630"/>
                  <a:pt x="2648141" y="548534"/>
                  <a:pt x="2636521" y="543771"/>
                </a:cubicBezTo>
                <a:cubicBezTo>
                  <a:pt x="2624900" y="539009"/>
                  <a:pt x="2613851" y="535294"/>
                  <a:pt x="2603373" y="531579"/>
                </a:cubicBezTo>
                <a:cubicBezTo>
                  <a:pt x="2582323" y="524531"/>
                  <a:pt x="2563369" y="517768"/>
                  <a:pt x="2541747" y="512529"/>
                </a:cubicBezTo>
                <a:cubicBezTo>
                  <a:pt x="2521030" y="507029"/>
                  <a:pt x="2498705" y="500296"/>
                  <a:pt x="2487954" y="498639"/>
                </a:cubicBezTo>
                <a:close/>
                <a:moveTo>
                  <a:pt x="2790564" y="497944"/>
                </a:moveTo>
                <a:cubicBezTo>
                  <a:pt x="2787039" y="498052"/>
                  <a:pt x="2792921" y="503053"/>
                  <a:pt x="2811971" y="514911"/>
                </a:cubicBezTo>
                <a:cubicBezTo>
                  <a:pt x="2816924" y="517292"/>
                  <a:pt x="2850643" y="536724"/>
                  <a:pt x="2883599" y="554439"/>
                </a:cubicBezTo>
                <a:cubicBezTo>
                  <a:pt x="2899982" y="563489"/>
                  <a:pt x="2915412" y="573489"/>
                  <a:pt x="2927319" y="580252"/>
                </a:cubicBezTo>
                <a:lnTo>
                  <a:pt x="2941511" y="588635"/>
                </a:lnTo>
                <a:cubicBezTo>
                  <a:pt x="2943283" y="589720"/>
                  <a:pt x="2945121" y="590682"/>
                  <a:pt x="2947036" y="591491"/>
                </a:cubicBezTo>
                <a:cubicBezTo>
                  <a:pt x="2949988" y="585111"/>
                  <a:pt x="3003614" y="618258"/>
                  <a:pt x="3013711" y="618258"/>
                </a:cubicBezTo>
                <a:cubicBezTo>
                  <a:pt x="3023016" y="620315"/>
                  <a:pt x="3031713" y="624486"/>
                  <a:pt x="3039142" y="630450"/>
                </a:cubicBezTo>
                <a:cubicBezTo>
                  <a:pt x="3051525" y="639212"/>
                  <a:pt x="3068003" y="652452"/>
                  <a:pt x="3089625" y="670644"/>
                </a:cubicBezTo>
                <a:lnTo>
                  <a:pt x="3089301" y="671246"/>
                </a:lnTo>
                <a:lnTo>
                  <a:pt x="3089719" y="671406"/>
                </a:lnTo>
                <a:cubicBezTo>
                  <a:pt x="3098768" y="678740"/>
                  <a:pt x="3107246" y="686836"/>
                  <a:pt x="3115723" y="694933"/>
                </a:cubicBezTo>
                <a:cubicBezTo>
                  <a:pt x="3123962" y="702600"/>
                  <a:pt x="3130082" y="708625"/>
                  <a:pt x="3133999" y="712947"/>
                </a:cubicBezTo>
                <a:lnTo>
                  <a:pt x="3139058" y="720744"/>
                </a:lnTo>
                <a:lnTo>
                  <a:pt x="3139060" y="720745"/>
                </a:lnTo>
                <a:cubicBezTo>
                  <a:pt x="3143870" y="725317"/>
                  <a:pt x="3146894" y="728413"/>
                  <a:pt x="3148633" y="730520"/>
                </a:cubicBezTo>
                <a:lnTo>
                  <a:pt x="3150309" y="733992"/>
                </a:lnTo>
                <a:lnTo>
                  <a:pt x="3150489" y="733794"/>
                </a:lnTo>
                <a:lnTo>
                  <a:pt x="3151050" y="734345"/>
                </a:lnTo>
                <a:lnTo>
                  <a:pt x="3148954" y="730520"/>
                </a:lnTo>
                <a:cubicBezTo>
                  <a:pt x="3147299" y="728413"/>
                  <a:pt x="3144441" y="725317"/>
                  <a:pt x="3139631" y="720745"/>
                </a:cubicBezTo>
                <a:cubicBezTo>
                  <a:pt x="3140774" y="719031"/>
                  <a:pt x="3132773" y="710268"/>
                  <a:pt x="3116295" y="694933"/>
                </a:cubicBezTo>
                <a:lnTo>
                  <a:pt x="3120676" y="689408"/>
                </a:lnTo>
                <a:lnTo>
                  <a:pt x="3122391" y="687218"/>
                </a:lnTo>
                <a:cubicBezTo>
                  <a:pt x="3126487" y="687884"/>
                  <a:pt x="3127344" y="685789"/>
                  <a:pt x="3122391" y="679217"/>
                </a:cubicBezTo>
                <a:cubicBezTo>
                  <a:pt x="3118800" y="674559"/>
                  <a:pt x="3114923" y="670139"/>
                  <a:pt x="3110770" y="665976"/>
                </a:cubicBezTo>
                <a:cubicBezTo>
                  <a:pt x="3105055" y="660547"/>
                  <a:pt x="3097530" y="653975"/>
                  <a:pt x="3087910" y="645879"/>
                </a:cubicBezTo>
                <a:cubicBezTo>
                  <a:pt x="3071241" y="631973"/>
                  <a:pt x="3057240" y="619685"/>
                  <a:pt x="3045619" y="610255"/>
                </a:cubicBezTo>
                <a:cubicBezTo>
                  <a:pt x="3033999" y="600827"/>
                  <a:pt x="3025140" y="593682"/>
                  <a:pt x="3019616" y="588539"/>
                </a:cubicBezTo>
                <a:lnTo>
                  <a:pt x="3013751" y="579988"/>
                </a:lnTo>
                <a:lnTo>
                  <a:pt x="3012984" y="579764"/>
                </a:lnTo>
                <a:cubicBezTo>
                  <a:pt x="3011448" y="580490"/>
                  <a:pt x="3013663" y="583491"/>
                  <a:pt x="3019140" y="588635"/>
                </a:cubicBezTo>
                <a:cubicBezTo>
                  <a:pt x="3024664" y="593778"/>
                  <a:pt x="3033427" y="601113"/>
                  <a:pt x="3045143" y="610351"/>
                </a:cubicBezTo>
                <a:cubicBezTo>
                  <a:pt x="3056859" y="619591"/>
                  <a:pt x="3070765" y="632069"/>
                  <a:pt x="3087434" y="645974"/>
                </a:cubicBezTo>
                <a:cubicBezTo>
                  <a:pt x="3096959" y="654071"/>
                  <a:pt x="3104579" y="660643"/>
                  <a:pt x="3110294" y="666072"/>
                </a:cubicBezTo>
                <a:cubicBezTo>
                  <a:pt x="3114685" y="670340"/>
                  <a:pt x="3118790" y="674884"/>
                  <a:pt x="3122581" y="679693"/>
                </a:cubicBezTo>
                <a:lnTo>
                  <a:pt x="3121870" y="686713"/>
                </a:lnTo>
                <a:lnTo>
                  <a:pt x="3122105" y="686932"/>
                </a:lnTo>
                <a:lnTo>
                  <a:pt x="3120390" y="689123"/>
                </a:lnTo>
                <a:cubicBezTo>
                  <a:pt x="3112998" y="682122"/>
                  <a:pt x="3104893" y="675931"/>
                  <a:pt x="3096197" y="670644"/>
                </a:cubicBezTo>
                <a:lnTo>
                  <a:pt x="3090402" y="670171"/>
                </a:lnTo>
                <a:lnTo>
                  <a:pt x="3095911" y="670930"/>
                </a:lnTo>
                <a:cubicBezTo>
                  <a:pt x="3104608" y="676217"/>
                  <a:pt x="3112713" y="682409"/>
                  <a:pt x="3120105" y="689408"/>
                </a:cubicBezTo>
                <a:lnTo>
                  <a:pt x="3115723" y="694933"/>
                </a:lnTo>
                <a:cubicBezTo>
                  <a:pt x="3107246" y="686837"/>
                  <a:pt x="3098769" y="678740"/>
                  <a:pt x="3089720" y="671406"/>
                </a:cubicBezTo>
                <a:lnTo>
                  <a:pt x="3090387" y="670169"/>
                </a:lnTo>
                <a:lnTo>
                  <a:pt x="3090386" y="670169"/>
                </a:lnTo>
                <a:cubicBezTo>
                  <a:pt x="3068764" y="651975"/>
                  <a:pt x="3052286" y="638737"/>
                  <a:pt x="3039904" y="629973"/>
                </a:cubicBezTo>
                <a:cubicBezTo>
                  <a:pt x="3032474" y="624010"/>
                  <a:pt x="3023778" y="619838"/>
                  <a:pt x="3014472" y="617781"/>
                </a:cubicBezTo>
                <a:cubicBezTo>
                  <a:pt x="3004375" y="617781"/>
                  <a:pt x="2950750" y="584633"/>
                  <a:pt x="2947797" y="591015"/>
                </a:cubicBezTo>
                <a:cubicBezTo>
                  <a:pt x="2945882" y="590206"/>
                  <a:pt x="2944035" y="589244"/>
                  <a:pt x="2942272" y="588159"/>
                </a:cubicBezTo>
                <a:lnTo>
                  <a:pt x="2928080" y="579776"/>
                </a:lnTo>
                <a:cubicBezTo>
                  <a:pt x="2916174" y="573013"/>
                  <a:pt x="2900743" y="563013"/>
                  <a:pt x="2884360" y="553963"/>
                </a:cubicBezTo>
                <a:cubicBezTo>
                  <a:pt x="2851404" y="536248"/>
                  <a:pt x="2817685" y="516815"/>
                  <a:pt x="2812732" y="514434"/>
                </a:cubicBezTo>
                <a:cubicBezTo>
                  <a:pt x="2803207" y="508505"/>
                  <a:pt x="2796974" y="504290"/>
                  <a:pt x="2793563" y="501545"/>
                </a:cubicBezTo>
                <a:lnTo>
                  <a:pt x="2791768" y="498276"/>
                </a:lnTo>
                <a:close/>
                <a:moveTo>
                  <a:pt x="2979099" y="496396"/>
                </a:moveTo>
                <a:cubicBezTo>
                  <a:pt x="2977259" y="496152"/>
                  <a:pt x="2977233" y="497197"/>
                  <a:pt x="2978779" y="499262"/>
                </a:cubicBezTo>
                <a:lnTo>
                  <a:pt x="2987563" y="507914"/>
                </a:lnTo>
                <a:lnTo>
                  <a:pt x="2987976" y="508133"/>
                </a:lnTo>
                <a:lnTo>
                  <a:pt x="2978970" y="499208"/>
                </a:lnTo>
                <a:lnTo>
                  <a:pt x="2982575" y="497908"/>
                </a:lnTo>
                <a:close/>
                <a:moveTo>
                  <a:pt x="2413790" y="493467"/>
                </a:moveTo>
                <a:cubicBezTo>
                  <a:pt x="2414111" y="494837"/>
                  <a:pt x="2419112" y="497575"/>
                  <a:pt x="2430399" y="501672"/>
                </a:cubicBezTo>
                <a:cubicBezTo>
                  <a:pt x="2446249" y="507510"/>
                  <a:pt x="2462566" y="512005"/>
                  <a:pt x="2479168" y="515101"/>
                </a:cubicBezTo>
                <a:cubicBezTo>
                  <a:pt x="2491740" y="517864"/>
                  <a:pt x="2502599" y="520054"/>
                  <a:pt x="2518601" y="524626"/>
                </a:cubicBezTo>
                <a:cubicBezTo>
                  <a:pt x="2502599" y="520054"/>
                  <a:pt x="2491741" y="517864"/>
                  <a:pt x="2479168" y="515101"/>
                </a:cubicBezTo>
                <a:cubicBezTo>
                  <a:pt x="2462556" y="511939"/>
                  <a:pt x="2446240" y="507386"/>
                  <a:pt x="2430400" y="501480"/>
                </a:cubicBezTo>
                <a:cubicBezTo>
                  <a:pt x="2424756" y="499433"/>
                  <a:pt x="2420684" y="497725"/>
                  <a:pt x="2417983" y="496356"/>
                </a:cubicBezTo>
                <a:lnTo>
                  <a:pt x="2414049" y="493467"/>
                </a:lnTo>
                <a:close/>
                <a:moveTo>
                  <a:pt x="2183345" y="491391"/>
                </a:moveTo>
                <a:lnTo>
                  <a:pt x="2183346" y="491392"/>
                </a:lnTo>
                <a:lnTo>
                  <a:pt x="2241424" y="497765"/>
                </a:lnTo>
                <a:close/>
                <a:moveTo>
                  <a:pt x="1924812" y="491385"/>
                </a:moveTo>
                <a:lnTo>
                  <a:pt x="1883474" y="493194"/>
                </a:lnTo>
                <a:lnTo>
                  <a:pt x="1872711" y="493765"/>
                </a:lnTo>
                <a:lnTo>
                  <a:pt x="1861852" y="495099"/>
                </a:lnTo>
                <a:lnTo>
                  <a:pt x="1839468" y="497956"/>
                </a:lnTo>
                <a:cubicBezTo>
                  <a:pt x="1824133" y="500243"/>
                  <a:pt x="1808036" y="501958"/>
                  <a:pt x="1791272" y="505386"/>
                </a:cubicBezTo>
                <a:cubicBezTo>
                  <a:pt x="1769079" y="510341"/>
                  <a:pt x="1743647" y="514434"/>
                  <a:pt x="1718501" y="519483"/>
                </a:cubicBezTo>
                <a:lnTo>
                  <a:pt x="1680401" y="528247"/>
                </a:lnTo>
                <a:cubicBezTo>
                  <a:pt x="1667637" y="531295"/>
                  <a:pt x="1654588" y="533390"/>
                  <a:pt x="1642301" y="537294"/>
                </a:cubicBezTo>
                <a:lnTo>
                  <a:pt x="1642301" y="534955"/>
                </a:lnTo>
                <a:lnTo>
                  <a:pt x="1642110" y="535009"/>
                </a:lnTo>
                <a:lnTo>
                  <a:pt x="1642015" y="535017"/>
                </a:lnTo>
                <a:lnTo>
                  <a:pt x="1642015" y="537486"/>
                </a:lnTo>
                <a:lnTo>
                  <a:pt x="1613440" y="550058"/>
                </a:lnTo>
                <a:lnTo>
                  <a:pt x="1592583" y="555160"/>
                </a:lnTo>
                <a:lnTo>
                  <a:pt x="1592747" y="555166"/>
                </a:lnTo>
                <a:cubicBezTo>
                  <a:pt x="1597962" y="554130"/>
                  <a:pt x="1605629" y="552202"/>
                  <a:pt x="1613630" y="550058"/>
                </a:cubicBezTo>
                <a:cubicBezTo>
                  <a:pt x="1612297" y="552632"/>
                  <a:pt x="1599724" y="556727"/>
                  <a:pt x="1580102" y="562631"/>
                </a:cubicBezTo>
                <a:cubicBezTo>
                  <a:pt x="1545146" y="574634"/>
                  <a:pt x="1527429" y="582157"/>
                  <a:pt x="1528096" y="585587"/>
                </a:cubicBezTo>
                <a:cubicBezTo>
                  <a:pt x="1528096" y="587208"/>
                  <a:pt x="1526191" y="588635"/>
                  <a:pt x="1508379" y="595970"/>
                </a:cubicBezTo>
                <a:cubicBezTo>
                  <a:pt x="1498969" y="600017"/>
                  <a:pt x="1489215" y="603209"/>
                  <a:pt x="1479233" y="605495"/>
                </a:cubicBezTo>
                <a:cubicBezTo>
                  <a:pt x="1470070" y="606779"/>
                  <a:pt x="1461030" y="608789"/>
                  <a:pt x="1452182" y="611495"/>
                </a:cubicBezTo>
                <a:cubicBezTo>
                  <a:pt x="1443409" y="614495"/>
                  <a:pt x="1434875" y="618153"/>
                  <a:pt x="1426655" y="622449"/>
                </a:cubicBezTo>
                <a:cubicBezTo>
                  <a:pt x="1409986" y="630926"/>
                  <a:pt x="1393508" y="640070"/>
                  <a:pt x="1377506" y="649880"/>
                </a:cubicBezTo>
                <a:lnTo>
                  <a:pt x="1360456" y="660643"/>
                </a:lnTo>
                <a:cubicBezTo>
                  <a:pt x="1352264" y="665502"/>
                  <a:pt x="1343597" y="670169"/>
                  <a:pt x="1334834" y="674456"/>
                </a:cubicBezTo>
                <a:lnTo>
                  <a:pt x="1321499" y="680836"/>
                </a:lnTo>
                <a:lnTo>
                  <a:pt x="1308640" y="687694"/>
                </a:lnTo>
                <a:cubicBezTo>
                  <a:pt x="1292266" y="695972"/>
                  <a:pt x="1276360" y="705164"/>
                  <a:pt x="1261015" y="715222"/>
                </a:cubicBezTo>
                <a:lnTo>
                  <a:pt x="1248154" y="724651"/>
                </a:lnTo>
                <a:lnTo>
                  <a:pt x="1252695" y="722336"/>
                </a:lnTo>
                <a:lnTo>
                  <a:pt x="1261491" y="715887"/>
                </a:lnTo>
                <a:cubicBezTo>
                  <a:pt x="1276836" y="705830"/>
                  <a:pt x="1292743" y="696637"/>
                  <a:pt x="1309116" y="688360"/>
                </a:cubicBezTo>
                <a:lnTo>
                  <a:pt x="1321975" y="681502"/>
                </a:lnTo>
                <a:lnTo>
                  <a:pt x="1335310" y="675120"/>
                </a:lnTo>
                <a:cubicBezTo>
                  <a:pt x="1344073" y="670739"/>
                  <a:pt x="1352741" y="666168"/>
                  <a:pt x="1360932" y="661309"/>
                </a:cubicBezTo>
                <a:cubicBezTo>
                  <a:pt x="1348121" y="669691"/>
                  <a:pt x="1339239" y="675931"/>
                  <a:pt x="1332715" y="681193"/>
                </a:cubicBezTo>
                <a:lnTo>
                  <a:pt x="1330322" y="683577"/>
                </a:lnTo>
                <a:lnTo>
                  <a:pt x="1493891" y="618385"/>
                </a:lnTo>
                <a:cubicBezTo>
                  <a:pt x="1551823" y="598917"/>
                  <a:pt x="1610605" y="582693"/>
                  <a:pt x="1669954" y="569714"/>
                </a:cubicBezTo>
                <a:lnTo>
                  <a:pt x="1843287" y="541510"/>
                </a:lnTo>
                <a:lnTo>
                  <a:pt x="1845374" y="537199"/>
                </a:lnTo>
                <a:cubicBezTo>
                  <a:pt x="1845374" y="535485"/>
                  <a:pt x="1846802" y="533580"/>
                  <a:pt x="1854899" y="531103"/>
                </a:cubicBezTo>
                <a:cubicBezTo>
                  <a:pt x="1860785" y="529407"/>
                  <a:pt x="1866767" y="528047"/>
                  <a:pt x="1872806" y="527008"/>
                </a:cubicBezTo>
                <a:cubicBezTo>
                  <a:pt x="1880997" y="525674"/>
                  <a:pt x="1891856" y="524911"/>
                  <a:pt x="1905476" y="523865"/>
                </a:cubicBezTo>
                <a:cubicBezTo>
                  <a:pt x="1921440" y="523597"/>
                  <a:pt x="1937252" y="520797"/>
                  <a:pt x="1952339" y="515577"/>
                </a:cubicBezTo>
                <a:cubicBezTo>
                  <a:pt x="1966655" y="512311"/>
                  <a:pt x="1981162" y="509920"/>
                  <a:pt x="1995773" y="508434"/>
                </a:cubicBezTo>
                <a:lnTo>
                  <a:pt x="2024825" y="505100"/>
                </a:lnTo>
                <a:lnTo>
                  <a:pt x="2054828" y="503481"/>
                </a:lnTo>
                <a:cubicBezTo>
                  <a:pt x="2071307" y="502586"/>
                  <a:pt x="2087832" y="502899"/>
                  <a:pt x="2104263" y="504432"/>
                </a:cubicBezTo>
                <a:cubicBezTo>
                  <a:pt x="2108226" y="505071"/>
                  <a:pt x="2112121" y="506091"/>
                  <a:pt x="2115884" y="507481"/>
                </a:cubicBezTo>
                <a:cubicBezTo>
                  <a:pt x="2104816" y="507034"/>
                  <a:pt x="2093738" y="507443"/>
                  <a:pt x="2082736" y="508720"/>
                </a:cubicBezTo>
                <a:cubicBezTo>
                  <a:pt x="2073974" y="509577"/>
                  <a:pt x="2067020" y="510528"/>
                  <a:pt x="2060829" y="511576"/>
                </a:cubicBezTo>
                <a:cubicBezTo>
                  <a:pt x="2048542" y="513768"/>
                  <a:pt x="2039017" y="515767"/>
                  <a:pt x="2022729" y="517768"/>
                </a:cubicBezTo>
                <a:cubicBezTo>
                  <a:pt x="2006441" y="519768"/>
                  <a:pt x="1991582" y="522911"/>
                  <a:pt x="1990630" y="525579"/>
                </a:cubicBezTo>
                <a:cubicBezTo>
                  <a:pt x="1989677" y="528245"/>
                  <a:pt x="1983867" y="530340"/>
                  <a:pt x="1975009" y="532531"/>
                </a:cubicBezTo>
                <a:lnTo>
                  <a:pt x="1966775" y="534206"/>
                </a:lnTo>
                <a:lnTo>
                  <a:pt x="2030583" y="530778"/>
                </a:lnTo>
                <a:cubicBezTo>
                  <a:pt x="2084346" y="530778"/>
                  <a:pt x="2138108" y="533342"/>
                  <a:pt x="2191672" y="538468"/>
                </a:cubicBezTo>
                <a:lnTo>
                  <a:pt x="2292954" y="553084"/>
                </a:lnTo>
                <a:lnTo>
                  <a:pt x="2268189" y="538723"/>
                </a:lnTo>
                <a:cubicBezTo>
                  <a:pt x="2287620" y="542353"/>
                  <a:pt x="2307299" y="544554"/>
                  <a:pt x="2327054" y="545297"/>
                </a:cubicBezTo>
                <a:cubicBezTo>
                  <a:pt x="2345294" y="549392"/>
                  <a:pt x="2352438" y="550083"/>
                  <a:pt x="2357153" y="549988"/>
                </a:cubicBezTo>
                <a:lnTo>
                  <a:pt x="2357319" y="549977"/>
                </a:lnTo>
                <a:lnTo>
                  <a:pt x="2347353" y="549212"/>
                </a:lnTo>
                <a:cubicBezTo>
                  <a:pt x="2342686" y="548539"/>
                  <a:pt x="2336364" y="547343"/>
                  <a:pt x="2327339" y="545295"/>
                </a:cubicBezTo>
                <a:cubicBezTo>
                  <a:pt x="2307584" y="544552"/>
                  <a:pt x="2287905" y="542352"/>
                  <a:pt x="2268474" y="538723"/>
                </a:cubicBezTo>
                <a:lnTo>
                  <a:pt x="2267808" y="533008"/>
                </a:lnTo>
                <a:lnTo>
                  <a:pt x="2267807" y="533008"/>
                </a:lnTo>
                <a:cubicBezTo>
                  <a:pt x="2263131" y="531807"/>
                  <a:pt x="2258568" y="530179"/>
                  <a:pt x="2254186" y="528150"/>
                </a:cubicBezTo>
                <a:cubicBezTo>
                  <a:pt x="2258282" y="523197"/>
                  <a:pt x="2241709" y="518625"/>
                  <a:pt x="2178939" y="510719"/>
                </a:cubicBezTo>
                <a:lnTo>
                  <a:pt x="2145709" y="505863"/>
                </a:lnTo>
                <a:lnTo>
                  <a:pt x="2145697" y="505862"/>
                </a:lnTo>
                <a:cubicBezTo>
                  <a:pt x="2126647" y="504338"/>
                  <a:pt x="2110074" y="501576"/>
                  <a:pt x="2094357" y="500529"/>
                </a:cubicBezTo>
                <a:cubicBezTo>
                  <a:pt x="2078641" y="499481"/>
                  <a:pt x="2063972" y="498051"/>
                  <a:pt x="2049780" y="496623"/>
                </a:cubicBezTo>
                <a:lnTo>
                  <a:pt x="2028826" y="494433"/>
                </a:lnTo>
                <a:cubicBezTo>
                  <a:pt x="2021872" y="493765"/>
                  <a:pt x="2014919" y="493671"/>
                  <a:pt x="2007966" y="493290"/>
                </a:cubicBezTo>
                <a:lnTo>
                  <a:pt x="1964341" y="491385"/>
                </a:lnTo>
                <a:cubicBezTo>
                  <a:pt x="1951178" y="490717"/>
                  <a:pt x="1937976" y="490717"/>
                  <a:pt x="1924812" y="491385"/>
                </a:cubicBezTo>
                <a:close/>
                <a:moveTo>
                  <a:pt x="1757562" y="489472"/>
                </a:moveTo>
                <a:lnTo>
                  <a:pt x="1752791" y="491099"/>
                </a:lnTo>
                <a:cubicBezTo>
                  <a:pt x="1747266" y="492718"/>
                  <a:pt x="1740694" y="494527"/>
                  <a:pt x="1733265" y="496337"/>
                </a:cubicBezTo>
                <a:cubicBezTo>
                  <a:pt x="1725835" y="498147"/>
                  <a:pt x="1717453" y="499957"/>
                  <a:pt x="1708595" y="502624"/>
                </a:cubicBezTo>
                <a:cubicBezTo>
                  <a:pt x="1690783" y="507481"/>
                  <a:pt x="1670495" y="512625"/>
                  <a:pt x="1648302" y="517578"/>
                </a:cubicBezTo>
                <a:lnTo>
                  <a:pt x="1600261" y="529351"/>
                </a:lnTo>
                <a:lnTo>
                  <a:pt x="1600581" y="529484"/>
                </a:lnTo>
                <a:cubicBezTo>
                  <a:pt x="1616955" y="526922"/>
                  <a:pt x="1633071" y="522969"/>
                  <a:pt x="1648778" y="517674"/>
                </a:cubicBezTo>
                <a:cubicBezTo>
                  <a:pt x="1670685" y="512721"/>
                  <a:pt x="1691259" y="507576"/>
                  <a:pt x="1709071" y="502719"/>
                </a:cubicBezTo>
                <a:cubicBezTo>
                  <a:pt x="1717929" y="500053"/>
                  <a:pt x="1726216" y="498051"/>
                  <a:pt x="1733741" y="496432"/>
                </a:cubicBezTo>
                <a:cubicBezTo>
                  <a:pt x="1741266" y="494813"/>
                  <a:pt x="1747743" y="492814"/>
                  <a:pt x="1753267" y="491193"/>
                </a:cubicBezTo>
                <a:close/>
                <a:moveTo>
                  <a:pt x="2125762" y="489064"/>
                </a:moveTo>
                <a:lnTo>
                  <a:pt x="2124921" y="489420"/>
                </a:lnTo>
                <a:cubicBezTo>
                  <a:pt x="2121765" y="490956"/>
                  <a:pt x="2119884" y="492576"/>
                  <a:pt x="2121885" y="494433"/>
                </a:cubicBezTo>
                <a:cubicBezTo>
                  <a:pt x="2128247" y="497652"/>
                  <a:pt x="2135163" y="499624"/>
                  <a:pt x="2142268" y="500243"/>
                </a:cubicBezTo>
                <a:cubicBezTo>
                  <a:pt x="2154651" y="502719"/>
                  <a:pt x="2173701" y="504053"/>
                  <a:pt x="2201514" y="508910"/>
                </a:cubicBezTo>
                <a:cubicBezTo>
                  <a:pt x="2204000" y="509396"/>
                  <a:pt x="2206362" y="510368"/>
                  <a:pt x="2208467" y="511768"/>
                </a:cubicBezTo>
                <a:lnTo>
                  <a:pt x="2177130" y="507862"/>
                </a:lnTo>
                <a:lnTo>
                  <a:pt x="2146064" y="505886"/>
                </a:lnTo>
                <a:lnTo>
                  <a:pt x="2177320" y="507958"/>
                </a:lnTo>
                <a:lnTo>
                  <a:pt x="2208657" y="511862"/>
                </a:lnTo>
                <a:lnTo>
                  <a:pt x="2238756" y="515577"/>
                </a:lnTo>
                <a:cubicBezTo>
                  <a:pt x="2243804" y="516245"/>
                  <a:pt x="2248948" y="516720"/>
                  <a:pt x="2253996" y="517482"/>
                </a:cubicBezTo>
                <a:lnTo>
                  <a:pt x="2269046" y="520244"/>
                </a:lnTo>
                <a:lnTo>
                  <a:pt x="2253997" y="517482"/>
                </a:lnTo>
                <a:cubicBezTo>
                  <a:pt x="2248948" y="516720"/>
                  <a:pt x="2243805" y="516245"/>
                  <a:pt x="2238757" y="515577"/>
                </a:cubicBezTo>
                <a:lnTo>
                  <a:pt x="2238073" y="514993"/>
                </a:lnTo>
                <a:lnTo>
                  <a:pt x="2208848" y="511386"/>
                </a:lnTo>
                <a:cubicBezTo>
                  <a:pt x="2206743" y="509976"/>
                  <a:pt x="2204381" y="509014"/>
                  <a:pt x="2201895" y="508530"/>
                </a:cubicBezTo>
                <a:cubicBezTo>
                  <a:pt x="2174082" y="503671"/>
                  <a:pt x="2155032" y="502337"/>
                  <a:pt x="2142649" y="499861"/>
                </a:cubicBezTo>
                <a:cubicBezTo>
                  <a:pt x="2135544" y="499242"/>
                  <a:pt x="2128629" y="497270"/>
                  <a:pt x="2122266" y="494051"/>
                </a:cubicBezTo>
                <a:cubicBezTo>
                  <a:pt x="2120266" y="492337"/>
                  <a:pt x="2122171" y="490789"/>
                  <a:pt x="2125338" y="489252"/>
                </a:cubicBezTo>
                <a:close/>
                <a:moveTo>
                  <a:pt x="854774" y="487861"/>
                </a:moveTo>
                <a:cubicBezTo>
                  <a:pt x="839849" y="495691"/>
                  <a:pt x="825409" y="504405"/>
                  <a:pt x="811531" y="513960"/>
                </a:cubicBezTo>
                <a:cubicBezTo>
                  <a:pt x="794576" y="526438"/>
                  <a:pt x="774574" y="541487"/>
                  <a:pt x="754381" y="557013"/>
                </a:cubicBezTo>
                <a:cubicBezTo>
                  <a:pt x="739007" y="568928"/>
                  <a:pt x="724577" y="582017"/>
                  <a:pt x="711232" y="596160"/>
                </a:cubicBezTo>
                <a:cubicBezTo>
                  <a:pt x="698374" y="609304"/>
                  <a:pt x="686848" y="622068"/>
                  <a:pt x="676371" y="633594"/>
                </a:cubicBezTo>
                <a:cubicBezTo>
                  <a:pt x="651035" y="663883"/>
                  <a:pt x="631223" y="684076"/>
                  <a:pt x="619221" y="690744"/>
                </a:cubicBezTo>
                <a:lnTo>
                  <a:pt x="619322" y="690996"/>
                </a:lnTo>
                <a:lnTo>
                  <a:pt x="619411" y="690933"/>
                </a:lnTo>
                <a:cubicBezTo>
                  <a:pt x="631413" y="684266"/>
                  <a:pt x="651225" y="664073"/>
                  <a:pt x="676561" y="633784"/>
                </a:cubicBezTo>
                <a:cubicBezTo>
                  <a:pt x="687039" y="622258"/>
                  <a:pt x="698564" y="609494"/>
                  <a:pt x="711423" y="596350"/>
                </a:cubicBezTo>
                <a:cubicBezTo>
                  <a:pt x="724767" y="582205"/>
                  <a:pt x="739198" y="569118"/>
                  <a:pt x="754571" y="557203"/>
                </a:cubicBezTo>
                <a:cubicBezTo>
                  <a:pt x="774764" y="541676"/>
                  <a:pt x="794767" y="526627"/>
                  <a:pt x="811721" y="514149"/>
                </a:cubicBezTo>
                <a:cubicBezTo>
                  <a:pt x="825599" y="504595"/>
                  <a:pt x="840039" y="495880"/>
                  <a:pt x="854965" y="488051"/>
                </a:cubicBezTo>
                <a:lnTo>
                  <a:pt x="856353" y="488226"/>
                </a:lnTo>
                <a:lnTo>
                  <a:pt x="856498" y="488078"/>
                </a:lnTo>
                <a:cubicBezTo>
                  <a:pt x="857203" y="487057"/>
                  <a:pt x="856727" y="486909"/>
                  <a:pt x="854774" y="487861"/>
                </a:cubicBezTo>
                <a:close/>
                <a:moveTo>
                  <a:pt x="2177511" y="484811"/>
                </a:moveTo>
                <a:cubicBezTo>
                  <a:pt x="2172272" y="485097"/>
                  <a:pt x="2169057" y="485669"/>
                  <a:pt x="2169069" y="486597"/>
                </a:cubicBezTo>
                <a:lnTo>
                  <a:pt x="2169832" y="486872"/>
                </a:lnTo>
                <a:lnTo>
                  <a:pt x="2177320" y="485287"/>
                </a:lnTo>
                <a:cubicBezTo>
                  <a:pt x="2192579" y="485497"/>
                  <a:pt x="2207810" y="486573"/>
                  <a:pt x="2222945" y="488526"/>
                </a:cubicBezTo>
                <a:cubicBezTo>
                  <a:pt x="2236756" y="490145"/>
                  <a:pt x="2249329" y="491479"/>
                  <a:pt x="2259902" y="493479"/>
                </a:cubicBezTo>
                <a:cubicBezTo>
                  <a:pt x="2270475" y="495480"/>
                  <a:pt x="2279428" y="497860"/>
                  <a:pt x="2286382" y="499765"/>
                </a:cubicBezTo>
                <a:cubicBezTo>
                  <a:pt x="2300193" y="503671"/>
                  <a:pt x="2306194" y="507004"/>
                  <a:pt x="2302384" y="509100"/>
                </a:cubicBezTo>
                <a:lnTo>
                  <a:pt x="2325053" y="514530"/>
                </a:lnTo>
                <a:cubicBezTo>
                  <a:pt x="2332578" y="516339"/>
                  <a:pt x="2340007" y="518815"/>
                  <a:pt x="2347437" y="521006"/>
                </a:cubicBezTo>
                <a:lnTo>
                  <a:pt x="2377060" y="527769"/>
                </a:lnTo>
                <a:lnTo>
                  <a:pt x="2379270" y="528297"/>
                </a:lnTo>
                <a:lnTo>
                  <a:pt x="2403919" y="530436"/>
                </a:lnTo>
                <a:cubicBezTo>
                  <a:pt x="2414016" y="532722"/>
                  <a:pt x="2431352" y="536152"/>
                  <a:pt x="2430304" y="535675"/>
                </a:cubicBezTo>
                <a:lnTo>
                  <a:pt x="2428436" y="534589"/>
                </a:lnTo>
                <a:lnTo>
                  <a:pt x="2422053" y="533342"/>
                </a:lnTo>
                <a:cubicBezTo>
                  <a:pt x="2416588" y="532318"/>
                  <a:pt x="2409730" y="531009"/>
                  <a:pt x="2404682" y="529866"/>
                </a:cubicBezTo>
                <a:cubicBezTo>
                  <a:pt x="2395795" y="527227"/>
                  <a:pt x="2386461" y="526416"/>
                  <a:pt x="2377250" y="527483"/>
                </a:cubicBezTo>
                <a:lnTo>
                  <a:pt x="2347627" y="520722"/>
                </a:lnTo>
                <a:cubicBezTo>
                  <a:pt x="2340198" y="518530"/>
                  <a:pt x="2332768" y="516053"/>
                  <a:pt x="2325244" y="514244"/>
                </a:cubicBezTo>
                <a:lnTo>
                  <a:pt x="2302574" y="508814"/>
                </a:lnTo>
                <a:cubicBezTo>
                  <a:pt x="2306384" y="506719"/>
                  <a:pt x="2300383" y="503385"/>
                  <a:pt x="2286572" y="499289"/>
                </a:cubicBezTo>
                <a:cubicBezTo>
                  <a:pt x="2279619" y="497385"/>
                  <a:pt x="2270761" y="495194"/>
                  <a:pt x="2260093" y="493003"/>
                </a:cubicBezTo>
                <a:cubicBezTo>
                  <a:pt x="2249424" y="490813"/>
                  <a:pt x="2236947" y="489670"/>
                  <a:pt x="2223136" y="488051"/>
                </a:cubicBezTo>
                <a:cubicBezTo>
                  <a:pt x="2208000" y="486098"/>
                  <a:pt x="2192770" y="485021"/>
                  <a:pt x="2177511" y="484811"/>
                </a:cubicBezTo>
                <a:close/>
                <a:moveTo>
                  <a:pt x="1567244" y="484776"/>
                </a:moveTo>
                <a:cubicBezTo>
                  <a:pt x="1565459" y="485121"/>
                  <a:pt x="1562625" y="485812"/>
                  <a:pt x="1559338" y="486621"/>
                </a:cubicBezTo>
                <a:cubicBezTo>
                  <a:pt x="1552766" y="488240"/>
                  <a:pt x="1544194" y="491764"/>
                  <a:pt x="1538193" y="493955"/>
                </a:cubicBezTo>
                <a:lnTo>
                  <a:pt x="1481266" y="512681"/>
                </a:lnTo>
                <a:lnTo>
                  <a:pt x="1480281" y="513672"/>
                </a:lnTo>
                <a:cubicBezTo>
                  <a:pt x="1500036" y="508805"/>
                  <a:pt x="1519400" y="502433"/>
                  <a:pt x="1538193" y="494622"/>
                </a:cubicBezTo>
                <a:cubicBezTo>
                  <a:pt x="1544194" y="492432"/>
                  <a:pt x="1552766" y="488907"/>
                  <a:pt x="1559338" y="487288"/>
                </a:cubicBezTo>
                <a:cubicBezTo>
                  <a:pt x="1562624" y="486478"/>
                  <a:pt x="1565458" y="485789"/>
                  <a:pt x="1567244" y="485443"/>
                </a:cubicBezTo>
                <a:lnTo>
                  <a:pt x="1568650" y="485639"/>
                </a:lnTo>
                <a:lnTo>
                  <a:pt x="1568863" y="485003"/>
                </a:lnTo>
                <a:cubicBezTo>
                  <a:pt x="1569768" y="484431"/>
                  <a:pt x="1569030" y="484431"/>
                  <a:pt x="1567244" y="484776"/>
                </a:cubicBezTo>
                <a:close/>
                <a:moveTo>
                  <a:pt x="1770031" y="484123"/>
                </a:moveTo>
                <a:lnTo>
                  <a:pt x="1768398" y="485132"/>
                </a:lnTo>
                <a:lnTo>
                  <a:pt x="1770098" y="484450"/>
                </a:lnTo>
                <a:close/>
                <a:moveTo>
                  <a:pt x="1757995" y="479735"/>
                </a:moveTo>
                <a:lnTo>
                  <a:pt x="1757971" y="479739"/>
                </a:lnTo>
                <a:lnTo>
                  <a:pt x="1769280" y="480543"/>
                </a:lnTo>
                <a:lnTo>
                  <a:pt x="1769305" y="480567"/>
                </a:lnTo>
                <a:lnTo>
                  <a:pt x="1769287" y="480478"/>
                </a:lnTo>
                <a:close/>
                <a:moveTo>
                  <a:pt x="2350976" y="478554"/>
                </a:moveTo>
                <a:lnTo>
                  <a:pt x="2350204" y="479315"/>
                </a:lnTo>
                <a:lnTo>
                  <a:pt x="2353189" y="481765"/>
                </a:lnTo>
                <a:lnTo>
                  <a:pt x="2355247" y="482050"/>
                </a:lnTo>
                <a:lnTo>
                  <a:pt x="2385727" y="493670"/>
                </a:lnTo>
                <a:cubicBezTo>
                  <a:pt x="2368639" y="491537"/>
                  <a:pt x="2351818" y="487650"/>
                  <a:pt x="2335530" y="482050"/>
                </a:cubicBezTo>
                <a:lnTo>
                  <a:pt x="2329753" y="479785"/>
                </a:lnTo>
                <a:lnTo>
                  <a:pt x="2328099" y="480094"/>
                </a:lnTo>
                <a:cubicBezTo>
                  <a:pt x="2328487" y="480638"/>
                  <a:pt x="2330553" y="481550"/>
                  <a:pt x="2334863" y="482906"/>
                </a:cubicBezTo>
                <a:cubicBezTo>
                  <a:pt x="2351399" y="488260"/>
                  <a:pt x="2368439" y="491860"/>
                  <a:pt x="2385727" y="493670"/>
                </a:cubicBezTo>
                <a:cubicBezTo>
                  <a:pt x="2395252" y="496337"/>
                  <a:pt x="2405253" y="498242"/>
                  <a:pt x="2414302" y="500909"/>
                </a:cubicBezTo>
                <a:lnTo>
                  <a:pt x="2440877" y="508434"/>
                </a:lnTo>
                <a:cubicBezTo>
                  <a:pt x="2458117" y="513291"/>
                  <a:pt x="2474786" y="516625"/>
                  <a:pt x="2490502" y="521387"/>
                </a:cubicBezTo>
                <a:cubicBezTo>
                  <a:pt x="2522030" y="530912"/>
                  <a:pt x="2552605" y="537961"/>
                  <a:pt x="2584228" y="549962"/>
                </a:cubicBezTo>
                <a:cubicBezTo>
                  <a:pt x="2550033" y="543581"/>
                  <a:pt x="2532698" y="542152"/>
                  <a:pt x="2547842" y="549962"/>
                </a:cubicBezTo>
                <a:cubicBezTo>
                  <a:pt x="2555367" y="553773"/>
                  <a:pt x="2570702" y="561107"/>
                  <a:pt x="2595944" y="571775"/>
                </a:cubicBezTo>
                <a:lnTo>
                  <a:pt x="2616708" y="580538"/>
                </a:lnTo>
                <a:cubicBezTo>
                  <a:pt x="2624138" y="583872"/>
                  <a:pt x="2632043" y="587967"/>
                  <a:pt x="2640711" y="592063"/>
                </a:cubicBezTo>
                <a:lnTo>
                  <a:pt x="2668715" y="605398"/>
                </a:lnTo>
                <a:lnTo>
                  <a:pt x="2684336" y="612732"/>
                </a:lnTo>
                <a:lnTo>
                  <a:pt x="2700433" y="621400"/>
                </a:lnTo>
                <a:cubicBezTo>
                  <a:pt x="2661066" y="603521"/>
                  <a:pt x="2620289" y="588929"/>
                  <a:pt x="2578513" y="577775"/>
                </a:cubicBezTo>
                <a:cubicBezTo>
                  <a:pt x="2562797" y="573775"/>
                  <a:pt x="2549176" y="569775"/>
                  <a:pt x="2535841" y="567680"/>
                </a:cubicBezTo>
                <a:lnTo>
                  <a:pt x="2497935" y="561520"/>
                </a:lnTo>
                <a:lnTo>
                  <a:pt x="2495220" y="563800"/>
                </a:lnTo>
                <a:cubicBezTo>
                  <a:pt x="2487103" y="564381"/>
                  <a:pt x="2465833" y="559844"/>
                  <a:pt x="2448688" y="558630"/>
                </a:cubicBezTo>
                <a:cubicBezTo>
                  <a:pt x="2456117" y="561106"/>
                  <a:pt x="2462689" y="563393"/>
                  <a:pt x="2468595" y="565583"/>
                </a:cubicBezTo>
                <a:cubicBezTo>
                  <a:pt x="2474500" y="567774"/>
                  <a:pt x="2479454" y="570441"/>
                  <a:pt x="2484121" y="572633"/>
                </a:cubicBezTo>
                <a:cubicBezTo>
                  <a:pt x="2493646" y="577204"/>
                  <a:pt x="2501456" y="581300"/>
                  <a:pt x="2509743" y="585491"/>
                </a:cubicBezTo>
                <a:cubicBezTo>
                  <a:pt x="2518030" y="589682"/>
                  <a:pt x="2527079" y="593682"/>
                  <a:pt x="2538318" y="599112"/>
                </a:cubicBezTo>
                <a:cubicBezTo>
                  <a:pt x="2549557" y="604540"/>
                  <a:pt x="2563273" y="610827"/>
                  <a:pt x="2581562" y="618162"/>
                </a:cubicBezTo>
                <a:cubicBezTo>
                  <a:pt x="2582847" y="618667"/>
                  <a:pt x="2584067" y="619343"/>
                  <a:pt x="2585181" y="620161"/>
                </a:cubicBezTo>
                <a:cubicBezTo>
                  <a:pt x="2588991" y="622495"/>
                  <a:pt x="2587491" y="623710"/>
                  <a:pt x="2582585" y="624043"/>
                </a:cubicBezTo>
                <a:lnTo>
                  <a:pt x="2573715" y="623503"/>
                </a:lnTo>
                <a:lnTo>
                  <a:pt x="2700771" y="669699"/>
                </a:lnTo>
                <a:cubicBezTo>
                  <a:pt x="2841863" y="730987"/>
                  <a:pt x="2976261" y="812555"/>
                  <a:pt x="3099536" y="914402"/>
                </a:cubicBezTo>
                <a:lnTo>
                  <a:pt x="3148658" y="959083"/>
                </a:lnTo>
                <a:lnTo>
                  <a:pt x="3108960" y="911341"/>
                </a:lnTo>
                <a:cubicBezTo>
                  <a:pt x="3101388" y="902292"/>
                  <a:pt x="3093911" y="893958"/>
                  <a:pt x="3087517" y="886647"/>
                </a:cubicBezTo>
                <a:lnTo>
                  <a:pt x="3073706" y="869501"/>
                </a:lnTo>
                <a:lnTo>
                  <a:pt x="3072290" y="868097"/>
                </a:lnTo>
                <a:cubicBezTo>
                  <a:pt x="3056288" y="850095"/>
                  <a:pt x="3033713" y="831331"/>
                  <a:pt x="3021140" y="816948"/>
                </a:cubicBezTo>
                <a:cubicBezTo>
                  <a:pt x="3014587" y="809576"/>
                  <a:pt x="3007653" y="802556"/>
                  <a:pt x="3000376" y="795898"/>
                </a:cubicBezTo>
                <a:cubicBezTo>
                  <a:pt x="2992375" y="788945"/>
                  <a:pt x="2983707" y="781896"/>
                  <a:pt x="2974563" y="774657"/>
                </a:cubicBezTo>
                <a:cubicBezTo>
                  <a:pt x="2965419" y="767418"/>
                  <a:pt x="2955989" y="760179"/>
                  <a:pt x="2945988" y="752845"/>
                </a:cubicBezTo>
                <a:cubicBezTo>
                  <a:pt x="2935987" y="745511"/>
                  <a:pt x="2925605" y="739224"/>
                  <a:pt x="2915413" y="732461"/>
                </a:cubicBezTo>
                <a:cubicBezTo>
                  <a:pt x="2917032" y="729318"/>
                  <a:pt x="2934844" y="738748"/>
                  <a:pt x="2947988" y="744749"/>
                </a:cubicBezTo>
                <a:lnTo>
                  <a:pt x="2998483" y="782502"/>
                </a:lnTo>
                <a:lnTo>
                  <a:pt x="2998985" y="782666"/>
                </a:lnTo>
                <a:lnTo>
                  <a:pt x="2949036" y="745320"/>
                </a:lnTo>
                <a:cubicBezTo>
                  <a:pt x="2941320" y="737700"/>
                  <a:pt x="2937129" y="731795"/>
                  <a:pt x="2927604" y="723127"/>
                </a:cubicBezTo>
                <a:cubicBezTo>
                  <a:pt x="2921099" y="717545"/>
                  <a:pt x="2914260" y="712364"/>
                  <a:pt x="2907126" y="707601"/>
                </a:cubicBezTo>
                <a:cubicBezTo>
                  <a:pt x="2902554" y="704553"/>
                  <a:pt x="2897601" y="700934"/>
                  <a:pt x="2891314" y="697409"/>
                </a:cubicBezTo>
                <a:lnTo>
                  <a:pt x="2890348" y="696890"/>
                </a:lnTo>
                <a:lnTo>
                  <a:pt x="2906173" y="707029"/>
                </a:lnTo>
                <a:cubicBezTo>
                  <a:pt x="2913260" y="711811"/>
                  <a:pt x="2920071" y="716992"/>
                  <a:pt x="2926557" y="722555"/>
                </a:cubicBezTo>
                <a:cubicBezTo>
                  <a:pt x="2936368" y="731223"/>
                  <a:pt x="2940273" y="736843"/>
                  <a:pt x="2947988" y="744748"/>
                </a:cubicBezTo>
                <a:cubicBezTo>
                  <a:pt x="2934844" y="738748"/>
                  <a:pt x="2917032" y="729318"/>
                  <a:pt x="2915984" y="732461"/>
                </a:cubicBezTo>
                <a:lnTo>
                  <a:pt x="2891410" y="715221"/>
                </a:lnTo>
                <a:cubicBezTo>
                  <a:pt x="2874646" y="702744"/>
                  <a:pt x="2856929" y="691599"/>
                  <a:pt x="2839689" y="679597"/>
                </a:cubicBezTo>
                <a:cubicBezTo>
                  <a:pt x="2839689" y="677026"/>
                  <a:pt x="2845309" y="678740"/>
                  <a:pt x="2855500" y="683312"/>
                </a:cubicBezTo>
                <a:lnTo>
                  <a:pt x="2855665" y="683410"/>
                </a:lnTo>
                <a:lnTo>
                  <a:pt x="2858786" y="683455"/>
                </a:lnTo>
                <a:cubicBezTo>
                  <a:pt x="2861001" y="684289"/>
                  <a:pt x="2864548" y="686074"/>
                  <a:pt x="2870073" y="689219"/>
                </a:cubicBezTo>
                <a:lnTo>
                  <a:pt x="2875808" y="693927"/>
                </a:lnTo>
                <a:lnTo>
                  <a:pt x="2870074" y="689123"/>
                </a:lnTo>
                <a:lnTo>
                  <a:pt x="2868835" y="685312"/>
                </a:lnTo>
                <a:lnTo>
                  <a:pt x="2869823" y="685843"/>
                </a:lnTo>
                <a:lnTo>
                  <a:pt x="2831783" y="659690"/>
                </a:lnTo>
                <a:lnTo>
                  <a:pt x="2830671" y="658567"/>
                </a:lnTo>
                <a:lnTo>
                  <a:pt x="2733104" y="604635"/>
                </a:lnTo>
                <a:cubicBezTo>
                  <a:pt x="2733676" y="603207"/>
                  <a:pt x="2736438" y="603111"/>
                  <a:pt x="2743391" y="605588"/>
                </a:cubicBezTo>
                <a:cubicBezTo>
                  <a:pt x="2746915" y="606827"/>
                  <a:pt x="2751487" y="608732"/>
                  <a:pt x="2757393" y="611398"/>
                </a:cubicBezTo>
                <a:lnTo>
                  <a:pt x="2766918" y="616066"/>
                </a:lnTo>
                <a:lnTo>
                  <a:pt x="2772308" y="618801"/>
                </a:lnTo>
                <a:lnTo>
                  <a:pt x="2767394" y="616066"/>
                </a:lnTo>
                <a:lnTo>
                  <a:pt x="2757869" y="611399"/>
                </a:lnTo>
                <a:cubicBezTo>
                  <a:pt x="2751963" y="608732"/>
                  <a:pt x="2747391" y="606827"/>
                  <a:pt x="2743867" y="605590"/>
                </a:cubicBezTo>
                <a:cubicBezTo>
                  <a:pt x="2736914" y="603112"/>
                  <a:pt x="2734342" y="603208"/>
                  <a:pt x="2733580" y="604636"/>
                </a:cubicBezTo>
                <a:cubicBezTo>
                  <a:pt x="2715778" y="595292"/>
                  <a:pt x="2697395" y="587110"/>
                  <a:pt x="2678526" y="580158"/>
                </a:cubicBezTo>
                <a:cubicBezTo>
                  <a:pt x="2660809" y="573775"/>
                  <a:pt x="2643855" y="566822"/>
                  <a:pt x="2622614" y="558059"/>
                </a:cubicBezTo>
                <a:lnTo>
                  <a:pt x="2604397" y="545914"/>
                </a:lnTo>
                <a:lnTo>
                  <a:pt x="2604374" y="545962"/>
                </a:lnTo>
                <a:cubicBezTo>
                  <a:pt x="2607541" y="548582"/>
                  <a:pt x="2614089" y="552867"/>
                  <a:pt x="2623376" y="558630"/>
                </a:cubicBezTo>
                <a:cubicBezTo>
                  <a:pt x="2624233" y="558630"/>
                  <a:pt x="2623757" y="558630"/>
                  <a:pt x="2622138" y="558630"/>
                </a:cubicBezTo>
                <a:lnTo>
                  <a:pt x="2621625" y="558507"/>
                </a:lnTo>
                <a:lnTo>
                  <a:pt x="2628191" y="562815"/>
                </a:lnTo>
                <a:cubicBezTo>
                  <a:pt x="2630140" y="564590"/>
                  <a:pt x="2626821" y="563958"/>
                  <a:pt x="2617746" y="560970"/>
                </a:cubicBezTo>
                <a:lnTo>
                  <a:pt x="2600580" y="555012"/>
                </a:lnTo>
                <a:lnTo>
                  <a:pt x="2600516" y="555012"/>
                </a:lnTo>
                <a:lnTo>
                  <a:pt x="2587752" y="550249"/>
                </a:lnTo>
                <a:lnTo>
                  <a:pt x="2585870" y="549296"/>
                </a:lnTo>
                <a:lnTo>
                  <a:pt x="2583752" y="549296"/>
                </a:lnTo>
                <a:cubicBezTo>
                  <a:pt x="2552129" y="537294"/>
                  <a:pt x="2521554" y="530246"/>
                  <a:pt x="2490026" y="520722"/>
                </a:cubicBezTo>
                <a:cubicBezTo>
                  <a:pt x="2474310" y="515959"/>
                  <a:pt x="2457641" y="512625"/>
                  <a:pt x="2440401" y="507767"/>
                </a:cubicBezTo>
                <a:lnTo>
                  <a:pt x="2413826" y="500243"/>
                </a:lnTo>
                <a:cubicBezTo>
                  <a:pt x="2404777" y="497575"/>
                  <a:pt x="2394776" y="495670"/>
                  <a:pt x="2385251" y="493003"/>
                </a:cubicBezTo>
                <a:lnTo>
                  <a:pt x="2354771" y="481669"/>
                </a:lnTo>
                <a:close/>
                <a:moveTo>
                  <a:pt x="1447591" y="477064"/>
                </a:moveTo>
                <a:cubicBezTo>
                  <a:pt x="1437299" y="479091"/>
                  <a:pt x="1413439" y="487360"/>
                  <a:pt x="1397508" y="492146"/>
                </a:cubicBezTo>
                <a:cubicBezTo>
                  <a:pt x="1381840" y="497900"/>
                  <a:pt x="1366504" y="504549"/>
                  <a:pt x="1351598" y="512053"/>
                </a:cubicBezTo>
                <a:cubicBezTo>
                  <a:pt x="1336644" y="519293"/>
                  <a:pt x="1322166" y="526722"/>
                  <a:pt x="1308735" y="534819"/>
                </a:cubicBezTo>
                <a:lnTo>
                  <a:pt x="1277303" y="553392"/>
                </a:lnTo>
                <a:lnTo>
                  <a:pt x="1239203" y="575014"/>
                </a:lnTo>
                <a:cubicBezTo>
                  <a:pt x="1218915" y="586348"/>
                  <a:pt x="1201103" y="596731"/>
                  <a:pt x="1205389" y="590730"/>
                </a:cubicBezTo>
                <a:cubicBezTo>
                  <a:pt x="1208723" y="586158"/>
                  <a:pt x="1206818" y="585301"/>
                  <a:pt x="1197483" y="589682"/>
                </a:cubicBezTo>
                <a:cubicBezTo>
                  <a:pt x="1179662" y="599018"/>
                  <a:pt x="1162650" y="609819"/>
                  <a:pt x="1146620" y="621972"/>
                </a:cubicBezTo>
                <a:cubicBezTo>
                  <a:pt x="1138619" y="627592"/>
                  <a:pt x="1129380" y="633688"/>
                  <a:pt x="1121474" y="638451"/>
                </a:cubicBezTo>
                <a:cubicBezTo>
                  <a:pt x="1116426" y="642194"/>
                  <a:pt x="1110996" y="645384"/>
                  <a:pt x="1105281" y="647975"/>
                </a:cubicBezTo>
                <a:lnTo>
                  <a:pt x="1105410" y="646710"/>
                </a:lnTo>
                <a:lnTo>
                  <a:pt x="1104936" y="647082"/>
                </a:lnTo>
                <a:cubicBezTo>
                  <a:pt x="1103115" y="648808"/>
                  <a:pt x="1102805" y="649690"/>
                  <a:pt x="1104710" y="649308"/>
                </a:cubicBezTo>
                <a:cubicBezTo>
                  <a:pt x="1110425" y="646717"/>
                  <a:pt x="1115855" y="643527"/>
                  <a:pt x="1120903" y="639783"/>
                </a:cubicBezTo>
                <a:cubicBezTo>
                  <a:pt x="1128808" y="635021"/>
                  <a:pt x="1138048" y="628925"/>
                  <a:pt x="1146049" y="623305"/>
                </a:cubicBezTo>
                <a:cubicBezTo>
                  <a:pt x="1162079" y="611152"/>
                  <a:pt x="1179091" y="600350"/>
                  <a:pt x="1196912" y="591015"/>
                </a:cubicBezTo>
                <a:cubicBezTo>
                  <a:pt x="1206247" y="586634"/>
                  <a:pt x="1208152" y="587491"/>
                  <a:pt x="1204818" y="592063"/>
                </a:cubicBezTo>
                <a:cubicBezTo>
                  <a:pt x="1200532" y="598063"/>
                  <a:pt x="1218343" y="587681"/>
                  <a:pt x="1238632" y="576346"/>
                </a:cubicBezTo>
                <a:lnTo>
                  <a:pt x="1276732" y="554725"/>
                </a:lnTo>
                <a:lnTo>
                  <a:pt x="1308164" y="536152"/>
                </a:lnTo>
                <a:cubicBezTo>
                  <a:pt x="1321594" y="528055"/>
                  <a:pt x="1336073" y="520626"/>
                  <a:pt x="1351027" y="513386"/>
                </a:cubicBezTo>
                <a:cubicBezTo>
                  <a:pt x="1365933" y="505881"/>
                  <a:pt x="1381269" y="499232"/>
                  <a:pt x="1396937" y="493479"/>
                </a:cubicBezTo>
                <a:cubicBezTo>
                  <a:pt x="1412868" y="488693"/>
                  <a:pt x="1436728" y="480424"/>
                  <a:pt x="1447020" y="478397"/>
                </a:cubicBezTo>
                <a:lnTo>
                  <a:pt x="1450699" y="478704"/>
                </a:lnTo>
                <a:lnTo>
                  <a:pt x="1452563" y="477477"/>
                </a:lnTo>
                <a:cubicBezTo>
                  <a:pt x="1452944" y="476405"/>
                  <a:pt x="1451021" y="476388"/>
                  <a:pt x="1447591" y="477064"/>
                </a:cubicBezTo>
                <a:close/>
                <a:moveTo>
                  <a:pt x="892112" y="475097"/>
                </a:moveTo>
                <a:cubicBezTo>
                  <a:pt x="892684" y="469954"/>
                  <a:pt x="855536" y="499386"/>
                  <a:pt x="831343" y="517007"/>
                </a:cubicBezTo>
                <a:cubicBezTo>
                  <a:pt x="820270" y="524722"/>
                  <a:pt x="803679" y="539457"/>
                  <a:pt x="796598" y="544453"/>
                </a:cubicBezTo>
                <a:lnTo>
                  <a:pt x="793854" y="545378"/>
                </a:lnTo>
                <a:lnTo>
                  <a:pt x="793433" y="545772"/>
                </a:lnTo>
                <a:cubicBezTo>
                  <a:pt x="792195" y="550249"/>
                  <a:pt x="816769" y="527484"/>
                  <a:pt x="831533" y="517197"/>
                </a:cubicBezTo>
                <a:cubicBezTo>
                  <a:pt x="849679" y="503981"/>
                  <a:pt x="875110" y="484122"/>
                  <a:pt x="886451" y="477187"/>
                </a:cubicBezTo>
                <a:lnTo>
                  <a:pt x="891887" y="475422"/>
                </a:lnTo>
                <a:close/>
                <a:moveTo>
                  <a:pt x="2083594" y="472239"/>
                </a:moveTo>
                <a:cubicBezTo>
                  <a:pt x="2077594" y="472248"/>
                  <a:pt x="2071602" y="472754"/>
                  <a:pt x="2065687" y="473762"/>
                </a:cubicBezTo>
                <a:cubicBezTo>
                  <a:pt x="2061487" y="474154"/>
                  <a:pt x="2057620" y="476248"/>
                  <a:pt x="2055019" y="479573"/>
                </a:cubicBezTo>
                <a:cubicBezTo>
                  <a:pt x="2046552" y="482916"/>
                  <a:pt x="2037408" y="484192"/>
                  <a:pt x="2028349" y="483288"/>
                </a:cubicBezTo>
                <a:cubicBezTo>
                  <a:pt x="2013966" y="483954"/>
                  <a:pt x="1994726" y="484145"/>
                  <a:pt x="1972628" y="483288"/>
                </a:cubicBezTo>
                <a:cubicBezTo>
                  <a:pt x="1963103" y="483288"/>
                  <a:pt x="1954149" y="482240"/>
                  <a:pt x="1945101" y="482430"/>
                </a:cubicBezTo>
                <a:cubicBezTo>
                  <a:pt x="1936052" y="482621"/>
                  <a:pt x="1927003" y="483098"/>
                  <a:pt x="1917764" y="483668"/>
                </a:cubicBezTo>
                <a:cubicBezTo>
                  <a:pt x="1908525" y="484240"/>
                  <a:pt x="1898714" y="485003"/>
                  <a:pt x="1889189" y="486050"/>
                </a:cubicBezTo>
                <a:lnTo>
                  <a:pt x="1873854" y="487859"/>
                </a:lnTo>
                <a:cubicBezTo>
                  <a:pt x="1868710" y="488621"/>
                  <a:pt x="1863376" y="489860"/>
                  <a:pt x="1857852" y="491003"/>
                </a:cubicBezTo>
                <a:lnTo>
                  <a:pt x="1825166" y="497358"/>
                </a:lnTo>
                <a:lnTo>
                  <a:pt x="1857471" y="491385"/>
                </a:lnTo>
                <a:cubicBezTo>
                  <a:pt x="1862995" y="490241"/>
                  <a:pt x="1868329" y="489004"/>
                  <a:pt x="1873472" y="488243"/>
                </a:cubicBezTo>
                <a:lnTo>
                  <a:pt x="1888808" y="486432"/>
                </a:lnTo>
                <a:cubicBezTo>
                  <a:pt x="1898333" y="485383"/>
                  <a:pt x="1907858" y="484621"/>
                  <a:pt x="1917383" y="484051"/>
                </a:cubicBezTo>
                <a:cubicBezTo>
                  <a:pt x="1926908" y="483480"/>
                  <a:pt x="1935671" y="483098"/>
                  <a:pt x="1944720" y="482812"/>
                </a:cubicBezTo>
                <a:cubicBezTo>
                  <a:pt x="1953768" y="482526"/>
                  <a:pt x="1962912" y="483384"/>
                  <a:pt x="1972247" y="483670"/>
                </a:cubicBezTo>
                <a:cubicBezTo>
                  <a:pt x="1994345" y="484717"/>
                  <a:pt x="2013585" y="484527"/>
                  <a:pt x="2027968" y="483670"/>
                </a:cubicBezTo>
                <a:cubicBezTo>
                  <a:pt x="2037026" y="484575"/>
                  <a:pt x="2046170" y="483297"/>
                  <a:pt x="2054638" y="479954"/>
                </a:cubicBezTo>
                <a:cubicBezTo>
                  <a:pt x="2057239" y="476630"/>
                  <a:pt x="2061106" y="474525"/>
                  <a:pt x="2065306" y="474144"/>
                </a:cubicBezTo>
                <a:cubicBezTo>
                  <a:pt x="2071221" y="473134"/>
                  <a:pt x="2077212" y="472630"/>
                  <a:pt x="2083213" y="472621"/>
                </a:cubicBezTo>
                <a:cubicBezTo>
                  <a:pt x="2094881" y="472268"/>
                  <a:pt x="2106568" y="472744"/>
                  <a:pt x="2118170" y="474050"/>
                </a:cubicBezTo>
                <a:cubicBezTo>
                  <a:pt x="2132172" y="475408"/>
                  <a:pt x="2140649" y="476574"/>
                  <a:pt x="2145392" y="477609"/>
                </a:cubicBezTo>
                <a:lnTo>
                  <a:pt x="2149800" y="480136"/>
                </a:lnTo>
                <a:lnTo>
                  <a:pt x="2150555" y="479883"/>
                </a:lnTo>
                <a:cubicBezTo>
                  <a:pt x="2152436" y="478264"/>
                  <a:pt x="2146555" y="476382"/>
                  <a:pt x="2118551" y="473668"/>
                </a:cubicBezTo>
                <a:cubicBezTo>
                  <a:pt x="2106950" y="472362"/>
                  <a:pt x="2095262" y="471886"/>
                  <a:pt x="2083594" y="472239"/>
                </a:cubicBezTo>
                <a:close/>
                <a:moveTo>
                  <a:pt x="1094180" y="468805"/>
                </a:moveTo>
                <a:lnTo>
                  <a:pt x="1073849" y="484049"/>
                </a:lnTo>
                <a:cubicBezTo>
                  <a:pt x="1066181" y="488564"/>
                  <a:pt x="1059323" y="494326"/>
                  <a:pt x="1053560" y="501099"/>
                </a:cubicBezTo>
                <a:cubicBezTo>
                  <a:pt x="1041483" y="512395"/>
                  <a:pt x="1028443" y="522625"/>
                  <a:pt x="1014603" y="531675"/>
                </a:cubicBezTo>
                <a:cubicBezTo>
                  <a:pt x="984409" y="553201"/>
                  <a:pt x="968121" y="562726"/>
                  <a:pt x="963930" y="562726"/>
                </a:cubicBezTo>
                <a:cubicBezTo>
                  <a:pt x="969397" y="556153"/>
                  <a:pt x="975817" y="550439"/>
                  <a:pt x="982980" y="545772"/>
                </a:cubicBezTo>
                <a:cubicBezTo>
                  <a:pt x="1000601" y="532436"/>
                  <a:pt x="1035463" y="508434"/>
                  <a:pt x="1029176" y="509671"/>
                </a:cubicBezTo>
                <a:lnTo>
                  <a:pt x="1028889" y="509822"/>
                </a:lnTo>
                <a:lnTo>
                  <a:pt x="1026898" y="512915"/>
                </a:lnTo>
                <a:cubicBezTo>
                  <a:pt x="1018919" y="519768"/>
                  <a:pt x="996006" y="535770"/>
                  <a:pt x="982790" y="545772"/>
                </a:cubicBezTo>
                <a:cubicBezTo>
                  <a:pt x="975627" y="550439"/>
                  <a:pt x="969207" y="556154"/>
                  <a:pt x="963740" y="562726"/>
                </a:cubicBezTo>
                <a:cubicBezTo>
                  <a:pt x="943166" y="579109"/>
                  <a:pt x="918305" y="598159"/>
                  <a:pt x="902780" y="611590"/>
                </a:cubicBezTo>
                <a:lnTo>
                  <a:pt x="858584" y="652070"/>
                </a:lnTo>
                <a:lnTo>
                  <a:pt x="836676" y="671120"/>
                </a:lnTo>
                <a:lnTo>
                  <a:pt x="815626" y="691028"/>
                </a:lnTo>
                <a:cubicBezTo>
                  <a:pt x="801624" y="704267"/>
                  <a:pt x="787527" y="717126"/>
                  <a:pt x="773430" y="729985"/>
                </a:cubicBezTo>
                <a:lnTo>
                  <a:pt x="732568" y="769895"/>
                </a:lnTo>
                <a:lnTo>
                  <a:pt x="712756" y="790754"/>
                </a:lnTo>
                <a:lnTo>
                  <a:pt x="694468" y="812090"/>
                </a:lnTo>
                <a:cubicBezTo>
                  <a:pt x="682466" y="826187"/>
                  <a:pt x="670941" y="840094"/>
                  <a:pt x="660368" y="853524"/>
                </a:cubicBezTo>
                <a:lnTo>
                  <a:pt x="641603" y="878910"/>
                </a:lnTo>
                <a:lnTo>
                  <a:pt x="660654" y="853524"/>
                </a:lnTo>
                <a:cubicBezTo>
                  <a:pt x="656559" y="865431"/>
                  <a:pt x="647796" y="883242"/>
                  <a:pt x="613506" y="930677"/>
                </a:cubicBezTo>
                <a:lnTo>
                  <a:pt x="609809" y="936691"/>
                </a:lnTo>
                <a:lnTo>
                  <a:pt x="613506" y="930771"/>
                </a:lnTo>
                <a:cubicBezTo>
                  <a:pt x="647796" y="883146"/>
                  <a:pt x="656559" y="865525"/>
                  <a:pt x="660655" y="853619"/>
                </a:cubicBezTo>
                <a:cubicBezTo>
                  <a:pt x="671227" y="840189"/>
                  <a:pt x="682753" y="826282"/>
                  <a:pt x="694754" y="812185"/>
                </a:cubicBezTo>
                <a:lnTo>
                  <a:pt x="713042" y="790849"/>
                </a:lnTo>
                <a:lnTo>
                  <a:pt x="731991" y="771168"/>
                </a:lnTo>
                <a:lnTo>
                  <a:pt x="732377" y="770656"/>
                </a:lnTo>
                <a:lnTo>
                  <a:pt x="773240" y="730747"/>
                </a:lnTo>
                <a:cubicBezTo>
                  <a:pt x="787337" y="717888"/>
                  <a:pt x="801815" y="705029"/>
                  <a:pt x="815435" y="691789"/>
                </a:cubicBezTo>
                <a:lnTo>
                  <a:pt x="836486" y="671882"/>
                </a:lnTo>
                <a:lnTo>
                  <a:pt x="858393" y="652832"/>
                </a:lnTo>
                <a:lnTo>
                  <a:pt x="902589" y="612351"/>
                </a:lnTo>
                <a:cubicBezTo>
                  <a:pt x="918115" y="598921"/>
                  <a:pt x="942975" y="579871"/>
                  <a:pt x="963549" y="563489"/>
                </a:cubicBezTo>
                <a:cubicBezTo>
                  <a:pt x="967740" y="563489"/>
                  <a:pt x="984028" y="553963"/>
                  <a:pt x="1014222" y="532436"/>
                </a:cubicBezTo>
                <a:cubicBezTo>
                  <a:pt x="1028062" y="523388"/>
                  <a:pt x="1041102" y="513158"/>
                  <a:pt x="1053179" y="501862"/>
                </a:cubicBezTo>
                <a:cubicBezTo>
                  <a:pt x="1058942" y="495090"/>
                  <a:pt x="1065800" y="489326"/>
                  <a:pt x="1073468" y="484811"/>
                </a:cubicBezTo>
                <a:cubicBezTo>
                  <a:pt x="1084779" y="476739"/>
                  <a:pt x="1091321" y="471792"/>
                  <a:pt x="1094305" y="469187"/>
                </a:cubicBezTo>
                <a:close/>
                <a:moveTo>
                  <a:pt x="2376352" y="467977"/>
                </a:moveTo>
                <a:lnTo>
                  <a:pt x="2374964" y="468143"/>
                </a:lnTo>
                <a:lnTo>
                  <a:pt x="2373291" y="475716"/>
                </a:lnTo>
                <a:lnTo>
                  <a:pt x="2373567" y="475758"/>
                </a:lnTo>
                <a:lnTo>
                  <a:pt x="2375250" y="468142"/>
                </a:lnTo>
                <a:cubicBezTo>
                  <a:pt x="2386156" y="471357"/>
                  <a:pt x="2394264" y="473935"/>
                  <a:pt x="2399599" y="475879"/>
                </a:cubicBezTo>
                <a:lnTo>
                  <a:pt x="2406421" y="479356"/>
                </a:lnTo>
                <a:lnTo>
                  <a:pt x="2406715" y="479370"/>
                </a:lnTo>
                <a:cubicBezTo>
                  <a:pt x="2407683" y="478784"/>
                  <a:pt x="2405169" y="477400"/>
                  <a:pt x="2399150" y="475212"/>
                </a:cubicBezTo>
                <a:close/>
                <a:moveTo>
                  <a:pt x="1830991" y="464999"/>
                </a:moveTo>
                <a:cubicBezTo>
                  <a:pt x="1823686" y="464856"/>
                  <a:pt x="1816370" y="465075"/>
                  <a:pt x="1809084" y="465667"/>
                </a:cubicBezTo>
                <a:lnTo>
                  <a:pt x="1792320" y="467096"/>
                </a:lnTo>
                <a:lnTo>
                  <a:pt x="1770889" y="470620"/>
                </a:lnTo>
                <a:lnTo>
                  <a:pt x="1748236" y="473240"/>
                </a:lnTo>
                <a:lnTo>
                  <a:pt x="1747362" y="473023"/>
                </a:lnTo>
                <a:lnTo>
                  <a:pt x="1746987" y="472631"/>
                </a:lnTo>
                <a:lnTo>
                  <a:pt x="1746524" y="472814"/>
                </a:lnTo>
                <a:lnTo>
                  <a:pt x="1747362" y="473023"/>
                </a:lnTo>
                <a:lnTo>
                  <a:pt x="1747636" y="473309"/>
                </a:lnTo>
                <a:lnTo>
                  <a:pt x="1748236" y="473240"/>
                </a:lnTo>
                <a:lnTo>
                  <a:pt x="1751006" y="473929"/>
                </a:lnTo>
                <a:cubicBezTo>
                  <a:pt x="1755253" y="473671"/>
                  <a:pt x="1762066" y="472787"/>
                  <a:pt x="1770888" y="471286"/>
                </a:cubicBezTo>
                <a:lnTo>
                  <a:pt x="1792320" y="467762"/>
                </a:lnTo>
                <a:lnTo>
                  <a:pt x="1809084" y="466333"/>
                </a:lnTo>
                <a:cubicBezTo>
                  <a:pt x="1816370" y="465742"/>
                  <a:pt x="1823685" y="465525"/>
                  <a:pt x="1830991" y="465667"/>
                </a:cubicBezTo>
                <a:lnTo>
                  <a:pt x="1850417" y="468767"/>
                </a:lnTo>
                <a:lnTo>
                  <a:pt x="1851089" y="468715"/>
                </a:lnTo>
                <a:lnTo>
                  <a:pt x="1851234" y="468898"/>
                </a:lnTo>
                <a:lnTo>
                  <a:pt x="1851279" y="468905"/>
                </a:lnTo>
                <a:lnTo>
                  <a:pt x="1851242" y="468909"/>
                </a:lnTo>
                <a:lnTo>
                  <a:pt x="1853946" y="472335"/>
                </a:lnTo>
                <a:cubicBezTo>
                  <a:pt x="1863643" y="473105"/>
                  <a:pt x="1873396" y="473105"/>
                  <a:pt x="1883093" y="472335"/>
                </a:cubicBezTo>
                <a:cubicBezTo>
                  <a:pt x="1884379" y="473287"/>
                  <a:pt x="1887213" y="474239"/>
                  <a:pt x="1889570" y="475216"/>
                </a:cubicBezTo>
                <a:lnTo>
                  <a:pt x="1892771" y="477890"/>
                </a:lnTo>
                <a:lnTo>
                  <a:pt x="1893189" y="477763"/>
                </a:lnTo>
                <a:cubicBezTo>
                  <a:pt x="1894428" y="475191"/>
                  <a:pt x="1885665" y="473762"/>
                  <a:pt x="1883093" y="471857"/>
                </a:cubicBezTo>
                <a:lnTo>
                  <a:pt x="1854137" y="471857"/>
                </a:lnTo>
                <a:cubicBezTo>
                  <a:pt x="1850613" y="471095"/>
                  <a:pt x="1851470" y="469571"/>
                  <a:pt x="1851280" y="468238"/>
                </a:cubicBezTo>
                <a:cubicBezTo>
                  <a:pt x="1844669" y="466372"/>
                  <a:pt x="1837859" y="465285"/>
                  <a:pt x="1830991" y="464999"/>
                </a:cubicBezTo>
                <a:close/>
                <a:moveTo>
                  <a:pt x="1768089" y="463526"/>
                </a:moveTo>
                <a:cubicBezTo>
                  <a:pt x="1767853" y="463297"/>
                  <a:pt x="1766579" y="463332"/>
                  <a:pt x="1763840" y="463761"/>
                </a:cubicBezTo>
                <a:cubicBezTo>
                  <a:pt x="1737741" y="468143"/>
                  <a:pt x="1720692" y="469571"/>
                  <a:pt x="1708786" y="470905"/>
                </a:cubicBezTo>
                <a:cubicBezTo>
                  <a:pt x="1700575" y="471981"/>
                  <a:pt x="1692279" y="472200"/>
                  <a:pt x="1684021" y="471571"/>
                </a:cubicBezTo>
                <a:cubicBezTo>
                  <a:pt x="1677344" y="470924"/>
                  <a:pt x="1670628" y="470695"/>
                  <a:pt x="1663923" y="470905"/>
                </a:cubicBezTo>
                <a:cubicBezTo>
                  <a:pt x="1659637" y="470905"/>
                  <a:pt x="1654398" y="471476"/>
                  <a:pt x="1647826" y="472239"/>
                </a:cubicBezTo>
                <a:lnTo>
                  <a:pt x="1636967" y="473858"/>
                </a:lnTo>
                <a:lnTo>
                  <a:pt x="1623727" y="476810"/>
                </a:lnTo>
                <a:cubicBezTo>
                  <a:pt x="1609773" y="480144"/>
                  <a:pt x="1592652" y="484335"/>
                  <a:pt x="1580722" y="486621"/>
                </a:cubicBezTo>
                <a:lnTo>
                  <a:pt x="1567999" y="488247"/>
                </a:lnTo>
                <a:lnTo>
                  <a:pt x="1567765" y="488943"/>
                </a:lnTo>
                <a:cubicBezTo>
                  <a:pt x="1574740" y="489407"/>
                  <a:pt x="1602796" y="482478"/>
                  <a:pt x="1623727" y="477477"/>
                </a:cubicBezTo>
                <a:lnTo>
                  <a:pt x="1636967" y="474524"/>
                </a:lnTo>
                <a:lnTo>
                  <a:pt x="1647826" y="472905"/>
                </a:lnTo>
                <a:cubicBezTo>
                  <a:pt x="1654398" y="472143"/>
                  <a:pt x="1659636" y="471572"/>
                  <a:pt x="1663923" y="471572"/>
                </a:cubicBezTo>
                <a:cubicBezTo>
                  <a:pt x="1670628" y="471362"/>
                  <a:pt x="1677344" y="471592"/>
                  <a:pt x="1684020" y="472239"/>
                </a:cubicBezTo>
                <a:cubicBezTo>
                  <a:pt x="1692279" y="472867"/>
                  <a:pt x="1700575" y="472648"/>
                  <a:pt x="1708785" y="471572"/>
                </a:cubicBezTo>
                <a:cubicBezTo>
                  <a:pt x="1720692" y="470238"/>
                  <a:pt x="1737741" y="468809"/>
                  <a:pt x="1763840" y="464428"/>
                </a:cubicBezTo>
                <a:lnTo>
                  <a:pt x="1767030" y="464252"/>
                </a:lnTo>
                <a:close/>
                <a:moveTo>
                  <a:pt x="917145" y="463325"/>
                </a:moveTo>
                <a:lnTo>
                  <a:pt x="917113" y="464832"/>
                </a:lnTo>
                <a:lnTo>
                  <a:pt x="918317" y="464190"/>
                </a:lnTo>
                <a:close/>
                <a:moveTo>
                  <a:pt x="1241994" y="463106"/>
                </a:moveTo>
                <a:lnTo>
                  <a:pt x="1241875" y="463162"/>
                </a:lnTo>
                <a:cubicBezTo>
                  <a:pt x="1234511" y="466864"/>
                  <a:pt x="1228530" y="470082"/>
                  <a:pt x="1223515" y="472979"/>
                </a:cubicBezTo>
                <a:lnTo>
                  <a:pt x="1220693" y="474753"/>
                </a:lnTo>
                <a:lnTo>
                  <a:pt x="1218998" y="475680"/>
                </a:lnTo>
                <a:lnTo>
                  <a:pt x="1216629" y="477307"/>
                </a:lnTo>
                <a:lnTo>
                  <a:pt x="1210959" y="480872"/>
                </a:lnTo>
                <a:lnTo>
                  <a:pt x="1207713" y="483434"/>
                </a:lnTo>
                <a:lnTo>
                  <a:pt x="1204772" y="485453"/>
                </a:lnTo>
                <a:lnTo>
                  <a:pt x="1195253" y="493266"/>
                </a:lnTo>
                <a:lnTo>
                  <a:pt x="1193292" y="494813"/>
                </a:lnTo>
                <a:cubicBezTo>
                  <a:pt x="1179196" y="506101"/>
                  <a:pt x="1186530" y="502838"/>
                  <a:pt x="1200365" y="495564"/>
                </a:cubicBezTo>
                <a:lnTo>
                  <a:pt x="1200473" y="495507"/>
                </a:lnTo>
                <a:lnTo>
                  <a:pt x="1186545" y="502054"/>
                </a:lnTo>
                <a:cubicBezTo>
                  <a:pt x="1184744" y="502368"/>
                  <a:pt x="1186435" y="500362"/>
                  <a:pt x="1193483" y="494718"/>
                </a:cubicBezTo>
                <a:lnTo>
                  <a:pt x="1195253" y="493266"/>
                </a:lnTo>
                <a:lnTo>
                  <a:pt x="1207713" y="483434"/>
                </a:lnTo>
                <a:lnTo>
                  <a:pt x="1216629" y="477307"/>
                </a:lnTo>
                <a:lnTo>
                  <a:pt x="1220693" y="474753"/>
                </a:lnTo>
                <a:close/>
                <a:moveTo>
                  <a:pt x="1561053" y="462809"/>
                </a:moveTo>
                <a:cubicBezTo>
                  <a:pt x="1546860" y="463761"/>
                  <a:pt x="1516380" y="475763"/>
                  <a:pt x="1491234" y="483859"/>
                </a:cubicBezTo>
                <a:lnTo>
                  <a:pt x="1491039" y="483709"/>
                </a:lnTo>
                <a:lnTo>
                  <a:pt x="1445800" y="500814"/>
                </a:lnTo>
                <a:cubicBezTo>
                  <a:pt x="1435827" y="503347"/>
                  <a:pt x="1425607" y="504729"/>
                  <a:pt x="1415320" y="504910"/>
                </a:cubicBezTo>
                <a:lnTo>
                  <a:pt x="1373053" y="516852"/>
                </a:lnTo>
                <a:lnTo>
                  <a:pt x="1367886" y="519483"/>
                </a:lnTo>
                <a:cubicBezTo>
                  <a:pt x="1382688" y="512567"/>
                  <a:pt x="1398518" y="508100"/>
                  <a:pt x="1414749" y="506243"/>
                </a:cubicBezTo>
                <a:lnTo>
                  <a:pt x="1443318" y="502404"/>
                </a:lnTo>
                <a:lnTo>
                  <a:pt x="1445896" y="501194"/>
                </a:lnTo>
                <a:lnTo>
                  <a:pt x="1445409" y="501472"/>
                </a:lnTo>
                <a:lnTo>
                  <a:pt x="1491234" y="484145"/>
                </a:lnTo>
                <a:cubicBezTo>
                  <a:pt x="1501331" y="484621"/>
                  <a:pt x="1484948" y="491670"/>
                  <a:pt x="1463802" y="503195"/>
                </a:cubicBezTo>
                <a:cubicBezTo>
                  <a:pt x="1442895" y="513063"/>
                  <a:pt x="1422569" y="524131"/>
                  <a:pt x="1402938" y="536342"/>
                </a:cubicBezTo>
                <a:lnTo>
                  <a:pt x="1405431" y="535251"/>
                </a:lnTo>
                <a:lnTo>
                  <a:pt x="1464469" y="503099"/>
                </a:lnTo>
                <a:cubicBezTo>
                  <a:pt x="1485614" y="491574"/>
                  <a:pt x="1501997" y="484527"/>
                  <a:pt x="1491901" y="484049"/>
                </a:cubicBezTo>
                <a:lnTo>
                  <a:pt x="1491901" y="483764"/>
                </a:lnTo>
                <a:cubicBezTo>
                  <a:pt x="1504474" y="479716"/>
                  <a:pt x="1518381" y="474691"/>
                  <a:pt x="1530918" y="470559"/>
                </a:cubicBezTo>
                <a:lnTo>
                  <a:pt x="1561159" y="462857"/>
                </a:lnTo>
                <a:close/>
                <a:moveTo>
                  <a:pt x="932452" y="455759"/>
                </a:moveTo>
                <a:lnTo>
                  <a:pt x="922953" y="461720"/>
                </a:lnTo>
                <a:lnTo>
                  <a:pt x="925720" y="460247"/>
                </a:lnTo>
                <a:close/>
                <a:moveTo>
                  <a:pt x="1407605" y="453475"/>
                </a:moveTo>
                <a:cubicBezTo>
                  <a:pt x="1407415" y="452426"/>
                  <a:pt x="1396937" y="453475"/>
                  <a:pt x="1374268" y="463571"/>
                </a:cubicBezTo>
                <a:cubicBezTo>
                  <a:pt x="1326643" y="484621"/>
                  <a:pt x="1298068" y="494337"/>
                  <a:pt x="1300258" y="489860"/>
                </a:cubicBezTo>
                <a:cubicBezTo>
                  <a:pt x="1301902" y="486503"/>
                  <a:pt x="1299634" y="483198"/>
                  <a:pt x="1328012" y="468254"/>
                </a:cubicBezTo>
                <a:lnTo>
                  <a:pt x="1349707" y="457777"/>
                </a:lnTo>
                <a:lnTo>
                  <a:pt x="1327469" y="468447"/>
                </a:lnTo>
                <a:cubicBezTo>
                  <a:pt x="1298979" y="483235"/>
                  <a:pt x="1301069" y="486288"/>
                  <a:pt x="1299782" y="490146"/>
                </a:cubicBezTo>
                <a:cubicBezTo>
                  <a:pt x="1298068" y="495290"/>
                  <a:pt x="1326548" y="484907"/>
                  <a:pt x="1373791" y="463857"/>
                </a:cubicBezTo>
                <a:cubicBezTo>
                  <a:pt x="1396461" y="454332"/>
                  <a:pt x="1406843" y="452046"/>
                  <a:pt x="1407129" y="453760"/>
                </a:cubicBezTo>
                <a:lnTo>
                  <a:pt x="1403759" y="458160"/>
                </a:lnTo>
                <a:lnTo>
                  <a:pt x="1404176" y="457952"/>
                </a:lnTo>
                <a:cubicBezTo>
                  <a:pt x="1408272" y="455474"/>
                  <a:pt x="1407796" y="454522"/>
                  <a:pt x="1407605" y="453475"/>
                </a:cubicBezTo>
                <a:close/>
                <a:moveTo>
                  <a:pt x="929300" y="450577"/>
                </a:moveTo>
                <a:lnTo>
                  <a:pt x="917159" y="462671"/>
                </a:lnTo>
                <a:lnTo>
                  <a:pt x="917155" y="462834"/>
                </a:lnTo>
                <a:lnTo>
                  <a:pt x="929164" y="451093"/>
                </a:lnTo>
                <a:lnTo>
                  <a:pt x="929166" y="451092"/>
                </a:lnTo>
                <a:close/>
                <a:moveTo>
                  <a:pt x="2482406" y="445092"/>
                </a:moveTo>
                <a:cubicBezTo>
                  <a:pt x="2488816" y="444397"/>
                  <a:pt x="2495293" y="445017"/>
                  <a:pt x="2501456" y="446903"/>
                </a:cubicBezTo>
                <a:cubicBezTo>
                  <a:pt x="2511552" y="449283"/>
                  <a:pt x="2524983" y="453855"/>
                  <a:pt x="2541556" y="459761"/>
                </a:cubicBezTo>
                <a:cubicBezTo>
                  <a:pt x="2581752" y="473191"/>
                  <a:pt x="2612803" y="488526"/>
                  <a:pt x="2607088" y="490813"/>
                </a:cubicBezTo>
                <a:cubicBezTo>
                  <a:pt x="2597563" y="486621"/>
                  <a:pt x="2587181" y="482240"/>
                  <a:pt x="2576322" y="477953"/>
                </a:cubicBezTo>
                <a:lnTo>
                  <a:pt x="2542604" y="466714"/>
                </a:lnTo>
                <a:cubicBezTo>
                  <a:pt x="2520220" y="459189"/>
                  <a:pt x="2498884" y="451380"/>
                  <a:pt x="2482406" y="445092"/>
                </a:cubicBezTo>
                <a:close/>
                <a:moveTo>
                  <a:pt x="1559186" y="444981"/>
                </a:moveTo>
                <a:lnTo>
                  <a:pt x="1539979" y="453237"/>
                </a:lnTo>
                <a:cubicBezTo>
                  <a:pt x="1531097" y="456498"/>
                  <a:pt x="1520476" y="460094"/>
                  <a:pt x="1509713" y="463761"/>
                </a:cubicBezTo>
                <a:cubicBezTo>
                  <a:pt x="1492377" y="469953"/>
                  <a:pt x="1478757" y="474239"/>
                  <a:pt x="1469232" y="478335"/>
                </a:cubicBezTo>
                <a:cubicBezTo>
                  <a:pt x="1463126" y="480783"/>
                  <a:pt x="1457144" y="483555"/>
                  <a:pt x="1451325" y="486622"/>
                </a:cubicBezTo>
                <a:lnTo>
                  <a:pt x="1451525" y="486697"/>
                </a:lnTo>
                <a:lnTo>
                  <a:pt x="1468565" y="478811"/>
                </a:lnTo>
                <a:cubicBezTo>
                  <a:pt x="1478090" y="474715"/>
                  <a:pt x="1491711" y="470430"/>
                  <a:pt x="1509046" y="464238"/>
                </a:cubicBezTo>
                <a:cubicBezTo>
                  <a:pt x="1530573" y="456903"/>
                  <a:pt x="1551528" y="449855"/>
                  <a:pt x="1559148" y="445188"/>
                </a:cubicBezTo>
                <a:close/>
                <a:moveTo>
                  <a:pt x="2104669" y="441574"/>
                </a:moveTo>
                <a:lnTo>
                  <a:pt x="2089348" y="442703"/>
                </a:lnTo>
                <a:cubicBezTo>
                  <a:pt x="2070230" y="443390"/>
                  <a:pt x="2043423" y="443139"/>
                  <a:pt x="2040351" y="445568"/>
                </a:cubicBezTo>
                <a:lnTo>
                  <a:pt x="2040213" y="445574"/>
                </a:lnTo>
                <a:lnTo>
                  <a:pt x="2041726" y="445745"/>
                </a:lnTo>
                <a:lnTo>
                  <a:pt x="2049218" y="444470"/>
                </a:lnTo>
                <a:cubicBezTo>
                  <a:pt x="2064621" y="443425"/>
                  <a:pt x="2093286" y="443853"/>
                  <a:pt x="2103787" y="442140"/>
                </a:cubicBezTo>
                <a:cubicBezTo>
                  <a:pt x="2127694" y="443569"/>
                  <a:pt x="2149697" y="444711"/>
                  <a:pt x="2170462" y="445188"/>
                </a:cubicBezTo>
                <a:cubicBezTo>
                  <a:pt x="2180653" y="445188"/>
                  <a:pt x="2190369" y="445949"/>
                  <a:pt x="2199703" y="446617"/>
                </a:cubicBezTo>
                <a:cubicBezTo>
                  <a:pt x="2209038" y="447283"/>
                  <a:pt x="2217896" y="447569"/>
                  <a:pt x="2226469" y="447854"/>
                </a:cubicBezTo>
                <a:cubicBezTo>
                  <a:pt x="2260988" y="447854"/>
                  <a:pt x="2295258" y="453712"/>
                  <a:pt x="2327815" y="465190"/>
                </a:cubicBezTo>
                <a:cubicBezTo>
                  <a:pt x="2330672" y="466190"/>
                  <a:pt x="2334816" y="467405"/>
                  <a:pt x="2339876" y="468786"/>
                </a:cubicBezTo>
                <a:lnTo>
                  <a:pt x="2356359" y="473099"/>
                </a:lnTo>
                <a:lnTo>
                  <a:pt x="2357020" y="472602"/>
                </a:lnTo>
                <a:lnTo>
                  <a:pt x="2340258" y="468214"/>
                </a:lnTo>
                <a:cubicBezTo>
                  <a:pt x="2335198" y="466833"/>
                  <a:pt x="2331055" y="465619"/>
                  <a:pt x="2328197" y="464619"/>
                </a:cubicBezTo>
                <a:cubicBezTo>
                  <a:pt x="2295764" y="453189"/>
                  <a:pt x="2261626" y="447321"/>
                  <a:pt x="2227232" y="447283"/>
                </a:cubicBezTo>
                <a:cubicBezTo>
                  <a:pt x="2218659" y="447283"/>
                  <a:pt x="2209706" y="446617"/>
                  <a:pt x="2200466" y="446045"/>
                </a:cubicBezTo>
                <a:cubicBezTo>
                  <a:pt x="2191227" y="445474"/>
                  <a:pt x="2181416" y="444711"/>
                  <a:pt x="2171224" y="444616"/>
                </a:cubicBezTo>
                <a:close/>
                <a:moveTo>
                  <a:pt x="1251145" y="434757"/>
                </a:moveTo>
                <a:cubicBezTo>
                  <a:pt x="1246180" y="435472"/>
                  <a:pt x="1238107" y="437807"/>
                  <a:pt x="1226629" y="442330"/>
                </a:cubicBezTo>
                <a:cubicBezTo>
                  <a:pt x="1190368" y="457694"/>
                  <a:pt x="1155497" y="476182"/>
                  <a:pt x="1122426" y="497575"/>
                </a:cubicBezTo>
                <a:cubicBezTo>
                  <a:pt x="1105376" y="508957"/>
                  <a:pt x="1090541" y="518482"/>
                  <a:pt x="1079052" y="525161"/>
                </a:cubicBezTo>
                <a:lnTo>
                  <a:pt x="1056665" y="535263"/>
                </a:lnTo>
                <a:lnTo>
                  <a:pt x="1055751" y="535960"/>
                </a:lnTo>
                <a:cubicBezTo>
                  <a:pt x="1040892" y="545962"/>
                  <a:pt x="1026509" y="556535"/>
                  <a:pt x="1011841" y="566821"/>
                </a:cubicBezTo>
                <a:cubicBezTo>
                  <a:pt x="1011508" y="566518"/>
                  <a:pt x="1011212" y="566164"/>
                  <a:pt x="1010984" y="565774"/>
                </a:cubicBezTo>
                <a:lnTo>
                  <a:pt x="1026453" y="552394"/>
                </a:lnTo>
                <a:lnTo>
                  <a:pt x="1011079" y="565393"/>
                </a:lnTo>
                <a:cubicBezTo>
                  <a:pt x="1006221" y="568822"/>
                  <a:pt x="1000887" y="572727"/>
                  <a:pt x="996601" y="575585"/>
                </a:cubicBezTo>
                <a:lnTo>
                  <a:pt x="982790" y="585111"/>
                </a:lnTo>
                <a:lnTo>
                  <a:pt x="970312" y="594635"/>
                </a:lnTo>
                <a:lnTo>
                  <a:pt x="947452" y="612162"/>
                </a:lnTo>
                <a:cubicBezTo>
                  <a:pt x="933355" y="623400"/>
                  <a:pt x="920782" y="632925"/>
                  <a:pt x="910971" y="642260"/>
                </a:cubicBezTo>
                <a:lnTo>
                  <a:pt x="910486" y="642811"/>
                </a:lnTo>
                <a:lnTo>
                  <a:pt x="946595" y="613018"/>
                </a:lnTo>
                <a:lnTo>
                  <a:pt x="969455" y="595492"/>
                </a:lnTo>
                <a:lnTo>
                  <a:pt x="981933" y="585967"/>
                </a:lnTo>
                <a:lnTo>
                  <a:pt x="995744" y="576442"/>
                </a:lnTo>
                <a:cubicBezTo>
                  <a:pt x="1000031" y="573584"/>
                  <a:pt x="1005364" y="569679"/>
                  <a:pt x="1010222" y="566251"/>
                </a:cubicBezTo>
                <a:cubicBezTo>
                  <a:pt x="1010451" y="566641"/>
                  <a:pt x="1010746" y="566994"/>
                  <a:pt x="1011080" y="567298"/>
                </a:cubicBezTo>
                <a:cubicBezTo>
                  <a:pt x="1005460" y="575395"/>
                  <a:pt x="988791" y="589872"/>
                  <a:pt x="962407" y="613495"/>
                </a:cubicBezTo>
                <a:lnTo>
                  <a:pt x="946411" y="627594"/>
                </a:lnTo>
                <a:lnTo>
                  <a:pt x="943772" y="629885"/>
                </a:lnTo>
                <a:lnTo>
                  <a:pt x="943510" y="630152"/>
                </a:lnTo>
                <a:lnTo>
                  <a:pt x="938606" y="634473"/>
                </a:lnTo>
                <a:cubicBezTo>
                  <a:pt x="933165" y="639617"/>
                  <a:pt x="931260" y="642212"/>
                  <a:pt x="936022" y="640164"/>
                </a:cubicBezTo>
                <a:lnTo>
                  <a:pt x="936435" y="639870"/>
                </a:lnTo>
                <a:lnTo>
                  <a:pt x="934060" y="639730"/>
                </a:lnTo>
                <a:lnTo>
                  <a:pt x="943510" y="630152"/>
                </a:lnTo>
                <a:lnTo>
                  <a:pt x="946411" y="627594"/>
                </a:lnTo>
                <a:lnTo>
                  <a:pt x="962978" y="613209"/>
                </a:lnTo>
                <a:cubicBezTo>
                  <a:pt x="989362" y="589588"/>
                  <a:pt x="1006031" y="575395"/>
                  <a:pt x="1011651" y="567013"/>
                </a:cubicBezTo>
                <a:cubicBezTo>
                  <a:pt x="1026319" y="556725"/>
                  <a:pt x="1040702" y="546154"/>
                  <a:pt x="1055561" y="536152"/>
                </a:cubicBezTo>
                <a:cubicBezTo>
                  <a:pt x="1062895" y="536152"/>
                  <a:pt x="1088136" y="520816"/>
                  <a:pt x="1122236" y="498051"/>
                </a:cubicBezTo>
                <a:cubicBezTo>
                  <a:pt x="1155307" y="476658"/>
                  <a:pt x="1190178" y="458171"/>
                  <a:pt x="1226439" y="442807"/>
                </a:cubicBezTo>
                <a:cubicBezTo>
                  <a:pt x="1237917" y="438283"/>
                  <a:pt x="1245990" y="435950"/>
                  <a:pt x="1250955" y="435234"/>
                </a:cubicBezTo>
                <a:lnTo>
                  <a:pt x="1256731" y="437343"/>
                </a:lnTo>
                <a:lnTo>
                  <a:pt x="1257014" y="436901"/>
                </a:lnTo>
                <a:cubicBezTo>
                  <a:pt x="1257967" y="434948"/>
                  <a:pt x="1256110" y="434043"/>
                  <a:pt x="1251145" y="434757"/>
                </a:cubicBezTo>
                <a:close/>
                <a:moveTo>
                  <a:pt x="1353694" y="426103"/>
                </a:moveTo>
                <a:cubicBezTo>
                  <a:pt x="1350837" y="426161"/>
                  <a:pt x="1335597" y="432090"/>
                  <a:pt x="1305688" y="445092"/>
                </a:cubicBezTo>
                <a:lnTo>
                  <a:pt x="1290257" y="451760"/>
                </a:lnTo>
                <a:lnTo>
                  <a:pt x="1275208" y="458904"/>
                </a:lnTo>
                <a:lnTo>
                  <a:pt x="1246633" y="472143"/>
                </a:lnTo>
                <a:cubicBezTo>
                  <a:pt x="1240680" y="474525"/>
                  <a:pt x="1232619" y="478537"/>
                  <a:pt x="1224318" y="482864"/>
                </a:cubicBezTo>
                <a:lnTo>
                  <a:pt x="1224227" y="482912"/>
                </a:lnTo>
                <a:lnTo>
                  <a:pt x="1246442" y="472239"/>
                </a:lnTo>
                <a:lnTo>
                  <a:pt x="1275017" y="458999"/>
                </a:lnTo>
                <a:lnTo>
                  <a:pt x="1290066" y="451856"/>
                </a:lnTo>
                <a:lnTo>
                  <a:pt x="1305497" y="445188"/>
                </a:lnTo>
                <a:cubicBezTo>
                  <a:pt x="1365314" y="419184"/>
                  <a:pt x="1366457" y="421471"/>
                  <a:pt x="1327214" y="442426"/>
                </a:cubicBezTo>
                <a:cubicBezTo>
                  <a:pt x="1284923" y="465000"/>
                  <a:pt x="1283970" y="468619"/>
                  <a:pt x="1311117" y="461000"/>
                </a:cubicBezTo>
                <a:cubicBezTo>
                  <a:pt x="1325023" y="457094"/>
                  <a:pt x="1350741" y="448902"/>
                  <a:pt x="1319308" y="465763"/>
                </a:cubicBezTo>
                <a:cubicBezTo>
                  <a:pt x="1313212" y="468905"/>
                  <a:pt x="1307212" y="472524"/>
                  <a:pt x="1301592" y="475287"/>
                </a:cubicBezTo>
                <a:cubicBezTo>
                  <a:pt x="1295972" y="478049"/>
                  <a:pt x="1290733" y="481479"/>
                  <a:pt x="1285590" y="484813"/>
                </a:cubicBezTo>
                <a:lnTo>
                  <a:pt x="1254348" y="504624"/>
                </a:lnTo>
                <a:cubicBezTo>
                  <a:pt x="1232345" y="517768"/>
                  <a:pt x="1208437" y="534437"/>
                  <a:pt x="1171861" y="555868"/>
                </a:cubicBezTo>
                <a:cubicBezTo>
                  <a:pt x="1162432" y="561488"/>
                  <a:pt x="1153502" y="567656"/>
                  <a:pt x="1145037" y="573323"/>
                </a:cubicBezTo>
                <a:lnTo>
                  <a:pt x="1121140" y="587692"/>
                </a:lnTo>
                <a:lnTo>
                  <a:pt x="1121189" y="587682"/>
                </a:lnTo>
                <a:cubicBezTo>
                  <a:pt x="1136333" y="580444"/>
                  <a:pt x="1153193" y="567013"/>
                  <a:pt x="1172052" y="555773"/>
                </a:cubicBezTo>
                <a:cubicBezTo>
                  <a:pt x="1208628" y="534342"/>
                  <a:pt x="1232536" y="517674"/>
                  <a:pt x="1254539" y="504528"/>
                </a:cubicBezTo>
                <a:lnTo>
                  <a:pt x="1285781" y="484717"/>
                </a:lnTo>
                <a:cubicBezTo>
                  <a:pt x="1290924" y="481383"/>
                  <a:pt x="1296163" y="477954"/>
                  <a:pt x="1301783" y="475191"/>
                </a:cubicBezTo>
                <a:cubicBezTo>
                  <a:pt x="1307402" y="472429"/>
                  <a:pt x="1313403" y="468811"/>
                  <a:pt x="1319499" y="465667"/>
                </a:cubicBezTo>
                <a:cubicBezTo>
                  <a:pt x="1350932" y="448808"/>
                  <a:pt x="1325214" y="456999"/>
                  <a:pt x="1311308" y="460904"/>
                </a:cubicBezTo>
                <a:cubicBezTo>
                  <a:pt x="1284161" y="468524"/>
                  <a:pt x="1285114" y="464905"/>
                  <a:pt x="1327405" y="442330"/>
                </a:cubicBezTo>
                <a:cubicBezTo>
                  <a:pt x="1347027" y="431852"/>
                  <a:pt x="1356552" y="426042"/>
                  <a:pt x="1353694" y="426103"/>
                </a:cubicBezTo>
                <a:close/>
                <a:moveTo>
                  <a:pt x="1213390" y="424423"/>
                </a:moveTo>
                <a:lnTo>
                  <a:pt x="1199335" y="432767"/>
                </a:lnTo>
                <a:lnTo>
                  <a:pt x="1193810" y="436252"/>
                </a:lnTo>
                <a:cubicBezTo>
                  <a:pt x="1184055" y="442727"/>
                  <a:pt x="1180977" y="445597"/>
                  <a:pt x="1182011" y="446259"/>
                </a:cubicBezTo>
                <a:lnTo>
                  <a:pt x="1182140" y="446244"/>
                </a:lnTo>
                <a:lnTo>
                  <a:pt x="1183483" y="444198"/>
                </a:lnTo>
                <a:cubicBezTo>
                  <a:pt x="1187203" y="440978"/>
                  <a:pt x="1196317" y="434853"/>
                  <a:pt x="1213390" y="424423"/>
                </a:cubicBezTo>
                <a:close/>
                <a:moveTo>
                  <a:pt x="2006187" y="422145"/>
                </a:moveTo>
                <a:lnTo>
                  <a:pt x="2006918" y="422518"/>
                </a:lnTo>
                <a:cubicBezTo>
                  <a:pt x="2009033" y="423804"/>
                  <a:pt x="2011490" y="424442"/>
                  <a:pt x="2013966" y="424327"/>
                </a:cubicBezTo>
                <a:cubicBezTo>
                  <a:pt x="2018634" y="424327"/>
                  <a:pt x="2026444" y="424327"/>
                  <a:pt x="2040446" y="424327"/>
                </a:cubicBezTo>
                <a:cubicBezTo>
                  <a:pt x="2056829" y="424327"/>
                  <a:pt x="2071593" y="423756"/>
                  <a:pt x="2086928" y="423186"/>
                </a:cubicBezTo>
                <a:cubicBezTo>
                  <a:pt x="2094643" y="423186"/>
                  <a:pt x="2102549" y="422422"/>
                  <a:pt x="2110836" y="422613"/>
                </a:cubicBezTo>
                <a:lnTo>
                  <a:pt x="2137125" y="423662"/>
                </a:lnTo>
                <a:cubicBezTo>
                  <a:pt x="2158080" y="424995"/>
                  <a:pt x="2177701" y="425566"/>
                  <a:pt x="2194275" y="427947"/>
                </a:cubicBezTo>
                <a:cubicBezTo>
                  <a:pt x="2207953" y="429671"/>
                  <a:pt x="2221459" y="432539"/>
                  <a:pt x="2234661" y="436519"/>
                </a:cubicBezTo>
                <a:cubicBezTo>
                  <a:pt x="2203705" y="433662"/>
                  <a:pt x="2180178" y="432233"/>
                  <a:pt x="2171701" y="435091"/>
                </a:cubicBezTo>
                <a:cubicBezTo>
                  <a:pt x="2156308" y="437434"/>
                  <a:pt x="2140668" y="437624"/>
                  <a:pt x="2125219" y="435662"/>
                </a:cubicBezTo>
                <a:cubicBezTo>
                  <a:pt x="2112836" y="434529"/>
                  <a:pt x="2100396" y="434272"/>
                  <a:pt x="2087976" y="434900"/>
                </a:cubicBezTo>
                <a:cubicBezTo>
                  <a:pt x="2080927" y="434900"/>
                  <a:pt x="2078451" y="435662"/>
                  <a:pt x="2079403" y="436329"/>
                </a:cubicBezTo>
                <a:lnTo>
                  <a:pt x="2079827" y="436417"/>
                </a:lnTo>
                <a:lnTo>
                  <a:pt x="2087214" y="435186"/>
                </a:lnTo>
                <a:cubicBezTo>
                  <a:pt x="2099635" y="434558"/>
                  <a:pt x="2112074" y="434815"/>
                  <a:pt x="2124457" y="435948"/>
                </a:cubicBezTo>
                <a:cubicBezTo>
                  <a:pt x="2139906" y="437911"/>
                  <a:pt x="2155546" y="437720"/>
                  <a:pt x="2170939" y="435377"/>
                </a:cubicBezTo>
                <a:cubicBezTo>
                  <a:pt x="2179416" y="432520"/>
                  <a:pt x="2202943" y="433948"/>
                  <a:pt x="2233899" y="436806"/>
                </a:cubicBezTo>
                <a:lnTo>
                  <a:pt x="2265807" y="440901"/>
                </a:lnTo>
                <a:lnTo>
                  <a:pt x="2266493" y="438314"/>
                </a:lnTo>
                <a:cubicBezTo>
                  <a:pt x="2267030" y="437469"/>
                  <a:pt x="2267361" y="436597"/>
                  <a:pt x="2265938" y="435555"/>
                </a:cubicBezTo>
                <a:lnTo>
                  <a:pt x="2265878" y="435535"/>
                </a:lnTo>
                <a:lnTo>
                  <a:pt x="2266303" y="437646"/>
                </a:lnTo>
                <a:cubicBezTo>
                  <a:pt x="2265766" y="438491"/>
                  <a:pt x="2265022" y="439305"/>
                  <a:pt x="2265617" y="440234"/>
                </a:cubicBezTo>
                <a:lnTo>
                  <a:pt x="2233899" y="436140"/>
                </a:lnTo>
                <a:cubicBezTo>
                  <a:pt x="2220697" y="432157"/>
                  <a:pt x="2207191" y="429290"/>
                  <a:pt x="2193513" y="427566"/>
                </a:cubicBezTo>
                <a:cubicBezTo>
                  <a:pt x="2176939" y="425185"/>
                  <a:pt x="2157318" y="424614"/>
                  <a:pt x="2136363" y="423280"/>
                </a:cubicBezTo>
                <a:lnTo>
                  <a:pt x="2110074" y="422232"/>
                </a:lnTo>
                <a:cubicBezTo>
                  <a:pt x="2101787" y="422043"/>
                  <a:pt x="2093881" y="422804"/>
                  <a:pt x="2086166" y="422804"/>
                </a:cubicBezTo>
                <a:cubicBezTo>
                  <a:pt x="2070831" y="423376"/>
                  <a:pt x="2056067" y="423947"/>
                  <a:pt x="2039684" y="423947"/>
                </a:cubicBezTo>
                <a:cubicBezTo>
                  <a:pt x="2025682" y="423947"/>
                  <a:pt x="2017872" y="423947"/>
                  <a:pt x="2013205" y="423947"/>
                </a:cubicBezTo>
                <a:close/>
                <a:moveTo>
                  <a:pt x="1516172" y="421978"/>
                </a:moveTo>
                <a:lnTo>
                  <a:pt x="1507046" y="425375"/>
                </a:lnTo>
                <a:cubicBezTo>
                  <a:pt x="1492949" y="431187"/>
                  <a:pt x="1479900" y="435948"/>
                  <a:pt x="1467517" y="440139"/>
                </a:cubicBezTo>
                <a:cubicBezTo>
                  <a:pt x="1455135" y="444330"/>
                  <a:pt x="1443895" y="448997"/>
                  <a:pt x="1432751" y="452807"/>
                </a:cubicBezTo>
                <a:cubicBezTo>
                  <a:pt x="1410663" y="459951"/>
                  <a:pt x="1389060" y="468505"/>
                  <a:pt x="1368076" y="478431"/>
                </a:cubicBezTo>
                <a:cubicBezTo>
                  <a:pt x="1363028" y="480774"/>
                  <a:pt x="1357808" y="482716"/>
                  <a:pt x="1352455" y="484240"/>
                </a:cubicBezTo>
                <a:lnTo>
                  <a:pt x="1355334" y="481308"/>
                </a:lnTo>
                <a:lnTo>
                  <a:pt x="1355099" y="481418"/>
                </a:lnTo>
                <a:cubicBezTo>
                  <a:pt x="1351337" y="483478"/>
                  <a:pt x="1350074" y="484621"/>
                  <a:pt x="1351979" y="484527"/>
                </a:cubicBezTo>
                <a:cubicBezTo>
                  <a:pt x="1357332" y="483002"/>
                  <a:pt x="1362552" y="481059"/>
                  <a:pt x="1367600" y="478717"/>
                </a:cubicBezTo>
                <a:cubicBezTo>
                  <a:pt x="1388584" y="468791"/>
                  <a:pt x="1410187" y="460237"/>
                  <a:pt x="1432275" y="453093"/>
                </a:cubicBezTo>
                <a:cubicBezTo>
                  <a:pt x="1443419" y="449283"/>
                  <a:pt x="1454659" y="444616"/>
                  <a:pt x="1467041" y="440425"/>
                </a:cubicBezTo>
                <a:cubicBezTo>
                  <a:pt x="1479424" y="436234"/>
                  <a:pt x="1492473" y="431473"/>
                  <a:pt x="1506570" y="425661"/>
                </a:cubicBezTo>
                <a:close/>
                <a:moveTo>
                  <a:pt x="2566161" y="420113"/>
                </a:moveTo>
                <a:lnTo>
                  <a:pt x="2577848" y="425041"/>
                </a:lnTo>
                <a:lnTo>
                  <a:pt x="2605278" y="434329"/>
                </a:lnTo>
                <a:cubicBezTo>
                  <a:pt x="2618042" y="438996"/>
                  <a:pt x="2629472" y="443092"/>
                  <a:pt x="2640711" y="446713"/>
                </a:cubicBezTo>
                <a:cubicBezTo>
                  <a:pt x="2651951" y="450331"/>
                  <a:pt x="2661476" y="453475"/>
                  <a:pt x="2671001" y="456237"/>
                </a:cubicBezTo>
                <a:lnTo>
                  <a:pt x="2696623" y="464714"/>
                </a:lnTo>
                <a:cubicBezTo>
                  <a:pt x="2712054" y="469667"/>
                  <a:pt x="2715864" y="469191"/>
                  <a:pt x="2709863" y="464714"/>
                </a:cubicBezTo>
                <a:lnTo>
                  <a:pt x="2709265" y="464361"/>
                </a:lnTo>
                <a:lnTo>
                  <a:pt x="2709946" y="466059"/>
                </a:lnTo>
                <a:cubicBezTo>
                  <a:pt x="2707815" y="466120"/>
                  <a:pt x="2703005" y="464999"/>
                  <a:pt x="2695289" y="462523"/>
                </a:cubicBezTo>
                <a:lnTo>
                  <a:pt x="2669667" y="454045"/>
                </a:lnTo>
                <a:cubicBezTo>
                  <a:pt x="2660142" y="451284"/>
                  <a:pt x="2650617" y="448140"/>
                  <a:pt x="2639377" y="444520"/>
                </a:cubicBezTo>
                <a:cubicBezTo>
                  <a:pt x="2628138" y="440901"/>
                  <a:pt x="2616708" y="436805"/>
                  <a:pt x="2603944" y="432138"/>
                </a:cubicBezTo>
                <a:close/>
                <a:moveTo>
                  <a:pt x="2210944" y="418995"/>
                </a:moveTo>
                <a:cubicBezTo>
                  <a:pt x="2203086" y="418805"/>
                  <a:pt x="2200847" y="419566"/>
                  <a:pt x="2203300" y="420804"/>
                </a:cubicBezTo>
                <a:lnTo>
                  <a:pt x="2203470" y="420843"/>
                </a:lnTo>
                <a:lnTo>
                  <a:pt x="2203445" y="420029"/>
                </a:lnTo>
                <a:cubicBezTo>
                  <a:pt x="2204680" y="419708"/>
                  <a:pt x="2207204" y="419565"/>
                  <a:pt x="2211133" y="419660"/>
                </a:cubicBezTo>
                <a:cubicBezTo>
                  <a:pt x="2223230" y="419660"/>
                  <a:pt x="2239708" y="421565"/>
                  <a:pt x="2256473" y="423566"/>
                </a:cubicBezTo>
                <a:cubicBezTo>
                  <a:pt x="2270684" y="425481"/>
                  <a:pt x="2284771" y="428214"/>
                  <a:pt x="2298668" y="431757"/>
                </a:cubicBezTo>
                <a:cubicBezTo>
                  <a:pt x="2315051" y="436044"/>
                  <a:pt x="2330196" y="439282"/>
                  <a:pt x="2346293" y="442997"/>
                </a:cubicBezTo>
                <a:cubicBezTo>
                  <a:pt x="2362390" y="446711"/>
                  <a:pt x="2380202" y="451570"/>
                  <a:pt x="2401824" y="456237"/>
                </a:cubicBezTo>
                <a:cubicBezTo>
                  <a:pt x="2415645" y="459094"/>
                  <a:pt x="2429189" y="463142"/>
                  <a:pt x="2442305" y="468333"/>
                </a:cubicBezTo>
                <a:lnTo>
                  <a:pt x="2464017" y="478523"/>
                </a:lnTo>
                <a:lnTo>
                  <a:pt x="2463832" y="477858"/>
                </a:lnTo>
                <a:cubicBezTo>
                  <a:pt x="2457003" y="473639"/>
                  <a:pt x="2449716" y="470219"/>
                  <a:pt x="2442115" y="467666"/>
                </a:cubicBezTo>
                <a:cubicBezTo>
                  <a:pt x="2429000" y="462475"/>
                  <a:pt x="2415455" y="458427"/>
                  <a:pt x="2401634" y="455570"/>
                </a:cubicBezTo>
                <a:cubicBezTo>
                  <a:pt x="2380012" y="450903"/>
                  <a:pt x="2362201" y="446045"/>
                  <a:pt x="2346103" y="442330"/>
                </a:cubicBezTo>
                <a:cubicBezTo>
                  <a:pt x="2330006" y="438615"/>
                  <a:pt x="2314861" y="435377"/>
                  <a:pt x="2298478" y="431091"/>
                </a:cubicBezTo>
                <a:cubicBezTo>
                  <a:pt x="2284581" y="427547"/>
                  <a:pt x="2270494" y="424813"/>
                  <a:pt x="2256282" y="422899"/>
                </a:cubicBezTo>
                <a:cubicBezTo>
                  <a:pt x="2239519" y="420899"/>
                  <a:pt x="2223040" y="418995"/>
                  <a:pt x="2210944" y="418995"/>
                </a:cubicBezTo>
                <a:close/>
                <a:moveTo>
                  <a:pt x="1939672" y="418613"/>
                </a:moveTo>
                <a:lnTo>
                  <a:pt x="1899857" y="419375"/>
                </a:lnTo>
                <a:cubicBezTo>
                  <a:pt x="1886617" y="419756"/>
                  <a:pt x="1873187" y="419375"/>
                  <a:pt x="1859280" y="420518"/>
                </a:cubicBezTo>
                <a:cubicBezTo>
                  <a:pt x="1845374" y="421661"/>
                  <a:pt x="1830801" y="422994"/>
                  <a:pt x="1814989" y="424614"/>
                </a:cubicBezTo>
                <a:lnTo>
                  <a:pt x="1781556" y="427853"/>
                </a:lnTo>
                <a:cubicBezTo>
                  <a:pt x="1777127" y="428377"/>
                  <a:pt x="1773365" y="428686"/>
                  <a:pt x="1770710" y="428710"/>
                </a:cubicBezTo>
                <a:lnTo>
                  <a:pt x="1767070" y="427968"/>
                </a:lnTo>
                <a:lnTo>
                  <a:pt x="1767269" y="428233"/>
                </a:lnTo>
                <a:cubicBezTo>
                  <a:pt x="1767269" y="429472"/>
                  <a:pt x="1773460" y="429280"/>
                  <a:pt x="1782319" y="428233"/>
                </a:cubicBezTo>
                <a:lnTo>
                  <a:pt x="1815751" y="424995"/>
                </a:lnTo>
                <a:cubicBezTo>
                  <a:pt x="1831563" y="423376"/>
                  <a:pt x="1846136" y="422043"/>
                  <a:pt x="1860043" y="420898"/>
                </a:cubicBezTo>
                <a:cubicBezTo>
                  <a:pt x="1873949" y="419755"/>
                  <a:pt x="1887379" y="420136"/>
                  <a:pt x="1900619" y="419755"/>
                </a:cubicBezTo>
                <a:lnTo>
                  <a:pt x="1940434" y="418993"/>
                </a:lnTo>
                <a:cubicBezTo>
                  <a:pt x="1953959" y="418993"/>
                  <a:pt x="1967961" y="418993"/>
                  <a:pt x="1982915" y="418993"/>
                </a:cubicBezTo>
                <a:cubicBezTo>
                  <a:pt x="1988321" y="418993"/>
                  <a:pt x="1992399" y="419112"/>
                  <a:pt x="1995506" y="419316"/>
                </a:cubicBezTo>
                <a:lnTo>
                  <a:pt x="2002252" y="420146"/>
                </a:lnTo>
                <a:lnTo>
                  <a:pt x="2001513" y="419769"/>
                </a:lnTo>
                <a:cubicBezTo>
                  <a:pt x="1998465" y="419089"/>
                  <a:pt x="1992964" y="418613"/>
                  <a:pt x="1982153" y="418613"/>
                </a:cubicBezTo>
                <a:cubicBezTo>
                  <a:pt x="1967199" y="418613"/>
                  <a:pt x="1953197" y="418613"/>
                  <a:pt x="1939672" y="418613"/>
                </a:cubicBezTo>
                <a:close/>
                <a:moveTo>
                  <a:pt x="1418002" y="417749"/>
                </a:moveTo>
                <a:lnTo>
                  <a:pt x="1417987" y="417756"/>
                </a:lnTo>
                <a:cubicBezTo>
                  <a:pt x="1405319" y="424233"/>
                  <a:pt x="1401033" y="427949"/>
                  <a:pt x="1405510" y="428614"/>
                </a:cubicBezTo>
                <a:cubicBezTo>
                  <a:pt x="1408939" y="429233"/>
                  <a:pt x="1405629" y="431614"/>
                  <a:pt x="1398355" y="435234"/>
                </a:cubicBezTo>
                <a:lnTo>
                  <a:pt x="1375606" y="445562"/>
                </a:lnTo>
                <a:lnTo>
                  <a:pt x="1398973" y="435163"/>
                </a:lnTo>
                <a:cubicBezTo>
                  <a:pt x="1406248" y="431567"/>
                  <a:pt x="1409510" y="429138"/>
                  <a:pt x="1405986" y="428329"/>
                </a:cubicBezTo>
                <a:cubicBezTo>
                  <a:pt x="1403748" y="427995"/>
                  <a:pt x="1403748" y="426899"/>
                  <a:pt x="1405867" y="425078"/>
                </a:cubicBezTo>
                <a:close/>
                <a:moveTo>
                  <a:pt x="2349247" y="415850"/>
                </a:moveTo>
                <a:cubicBezTo>
                  <a:pt x="2335435" y="415089"/>
                  <a:pt x="2330959" y="416613"/>
                  <a:pt x="2334578" y="420232"/>
                </a:cubicBezTo>
                <a:cubicBezTo>
                  <a:pt x="2338198" y="423852"/>
                  <a:pt x="2329911" y="424899"/>
                  <a:pt x="2312861" y="423852"/>
                </a:cubicBezTo>
                <a:cubicBezTo>
                  <a:pt x="2302622" y="423209"/>
                  <a:pt x="2296871" y="423096"/>
                  <a:pt x="2294682" y="423426"/>
                </a:cubicBezTo>
                <a:lnTo>
                  <a:pt x="2296346" y="424593"/>
                </a:lnTo>
                <a:lnTo>
                  <a:pt x="2313527" y="424995"/>
                </a:lnTo>
                <a:cubicBezTo>
                  <a:pt x="2330577" y="426042"/>
                  <a:pt x="2338864" y="424995"/>
                  <a:pt x="2335244" y="421375"/>
                </a:cubicBezTo>
                <a:cubicBezTo>
                  <a:pt x="2331625" y="417756"/>
                  <a:pt x="2336101" y="416232"/>
                  <a:pt x="2349913" y="416994"/>
                </a:cubicBezTo>
                <a:cubicBezTo>
                  <a:pt x="2363724" y="417756"/>
                  <a:pt x="2386393" y="422328"/>
                  <a:pt x="2418397" y="428805"/>
                </a:cubicBezTo>
                <a:cubicBezTo>
                  <a:pt x="2439924" y="433472"/>
                  <a:pt x="2461069" y="439758"/>
                  <a:pt x="2482405" y="445092"/>
                </a:cubicBezTo>
                <a:cubicBezTo>
                  <a:pt x="2498884" y="451380"/>
                  <a:pt x="2520505" y="459189"/>
                  <a:pt x="2542603" y="466714"/>
                </a:cubicBezTo>
                <a:lnTo>
                  <a:pt x="2576322" y="477954"/>
                </a:lnTo>
                <a:cubicBezTo>
                  <a:pt x="2587181" y="482240"/>
                  <a:pt x="2597658" y="486622"/>
                  <a:pt x="2607088" y="490813"/>
                </a:cubicBezTo>
                <a:lnTo>
                  <a:pt x="2606926" y="491379"/>
                </a:lnTo>
                <a:lnTo>
                  <a:pt x="2607374" y="491569"/>
                </a:lnTo>
                <a:lnTo>
                  <a:pt x="2607374" y="490623"/>
                </a:lnTo>
                <a:cubicBezTo>
                  <a:pt x="2613089" y="488145"/>
                  <a:pt x="2582037" y="473000"/>
                  <a:pt x="2541747" y="459571"/>
                </a:cubicBezTo>
                <a:cubicBezTo>
                  <a:pt x="2525173" y="453665"/>
                  <a:pt x="2511743" y="449093"/>
                  <a:pt x="2501646" y="446713"/>
                </a:cubicBezTo>
                <a:cubicBezTo>
                  <a:pt x="2495484" y="444827"/>
                  <a:pt x="2489007" y="444206"/>
                  <a:pt x="2482596" y="444902"/>
                </a:cubicBezTo>
                <a:cubicBezTo>
                  <a:pt x="2461260" y="439568"/>
                  <a:pt x="2440115" y="433281"/>
                  <a:pt x="2418588" y="428614"/>
                </a:cubicBezTo>
                <a:cubicBezTo>
                  <a:pt x="2416660" y="426328"/>
                  <a:pt x="2435894" y="429507"/>
                  <a:pt x="2433215" y="427221"/>
                </a:cubicBezTo>
                <a:lnTo>
                  <a:pt x="2431388" y="426509"/>
                </a:lnTo>
                <a:lnTo>
                  <a:pt x="2429328" y="427102"/>
                </a:lnTo>
                <a:cubicBezTo>
                  <a:pt x="2424566" y="427019"/>
                  <a:pt x="2416446" y="426138"/>
                  <a:pt x="2417731" y="427662"/>
                </a:cubicBezTo>
                <a:cubicBezTo>
                  <a:pt x="2385727" y="421184"/>
                  <a:pt x="2363058" y="416613"/>
                  <a:pt x="2349247" y="415850"/>
                </a:cubicBezTo>
                <a:close/>
                <a:moveTo>
                  <a:pt x="1597978" y="413090"/>
                </a:moveTo>
                <a:lnTo>
                  <a:pt x="1573483" y="423876"/>
                </a:lnTo>
                <a:cubicBezTo>
                  <a:pt x="1548742" y="433972"/>
                  <a:pt x="1519333" y="445522"/>
                  <a:pt x="1512189" y="452617"/>
                </a:cubicBezTo>
                <a:lnTo>
                  <a:pt x="1511793" y="452939"/>
                </a:lnTo>
                <a:lnTo>
                  <a:pt x="1531429" y="441718"/>
                </a:lnTo>
                <a:cubicBezTo>
                  <a:pt x="1550215" y="433088"/>
                  <a:pt x="1577027" y="423028"/>
                  <a:pt x="1593822" y="415492"/>
                </a:cubicBezTo>
                <a:close/>
                <a:moveTo>
                  <a:pt x="1306635" y="411169"/>
                </a:moveTo>
                <a:lnTo>
                  <a:pt x="1304068" y="416041"/>
                </a:lnTo>
                <a:cubicBezTo>
                  <a:pt x="1302235" y="417803"/>
                  <a:pt x="1301699" y="418767"/>
                  <a:pt x="1302211" y="419087"/>
                </a:cubicBezTo>
                <a:lnTo>
                  <a:pt x="1302408" y="419051"/>
                </a:lnTo>
                <a:lnTo>
                  <a:pt x="1304068" y="416326"/>
                </a:lnTo>
                <a:cubicBezTo>
                  <a:pt x="1306521" y="413898"/>
                  <a:pt x="1307325" y="412213"/>
                  <a:pt x="1306771" y="411196"/>
                </a:cubicBezTo>
                <a:close/>
                <a:moveTo>
                  <a:pt x="2481340" y="407015"/>
                </a:moveTo>
                <a:lnTo>
                  <a:pt x="2481346" y="407529"/>
                </a:lnTo>
                <a:cubicBezTo>
                  <a:pt x="2485740" y="413328"/>
                  <a:pt x="2494217" y="420233"/>
                  <a:pt x="2506028" y="428043"/>
                </a:cubicBezTo>
                <a:cubicBezTo>
                  <a:pt x="2512743" y="433557"/>
                  <a:pt x="2520573" y="437558"/>
                  <a:pt x="2528983" y="439758"/>
                </a:cubicBezTo>
                <a:cubicBezTo>
                  <a:pt x="2600992" y="462047"/>
                  <a:pt x="2610708" y="474429"/>
                  <a:pt x="2644712" y="490623"/>
                </a:cubicBezTo>
                <a:lnTo>
                  <a:pt x="2743885" y="538645"/>
                </a:lnTo>
                <a:lnTo>
                  <a:pt x="2643664" y="490050"/>
                </a:lnTo>
                <a:cubicBezTo>
                  <a:pt x="2642140" y="481954"/>
                  <a:pt x="2711768" y="512434"/>
                  <a:pt x="2731199" y="515959"/>
                </a:cubicBezTo>
                <a:cubicBezTo>
                  <a:pt x="2746763" y="523006"/>
                  <a:pt x="2761812" y="531122"/>
                  <a:pt x="2776253" y="540247"/>
                </a:cubicBezTo>
                <a:lnTo>
                  <a:pt x="2819877" y="566537"/>
                </a:lnTo>
                <a:cubicBezTo>
                  <a:pt x="2833879" y="574538"/>
                  <a:pt x="2848452" y="582061"/>
                  <a:pt x="2867502" y="590825"/>
                </a:cubicBezTo>
                <a:cubicBezTo>
                  <a:pt x="2891772" y="603055"/>
                  <a:pt x="2915337" y="616637"/>
                  <a:pt x="2938082" y="631496"/>
                </a:cubicBezTo>
                <a:cubicBezTo>
                  <a:pt x="2958342" y="646594"/>
                  <a:pt x="2977706" y="662844"/>
                  <a:pt x="2996089" y="680169"/>
                </a:cubicBezTo>
                <a:cubicBezTo>
                  <a:pt x="3014663" y="691695"/>
                  <a:pt x="3035714" y="706553"/>
                  <a:pt x="3058764" y="723222"/>
                </a:cubicBezTo>
                <a:cubicBezTo>
                  <a:pt x="3070099" y="731794"/>
                  <a:pt x="3081433" y="741510"/>
                  <a:pt x="3093340" y="751321"/>
                </a:cubicBezTo>
                <a:cubicBezTo>
                  <a:pt x="3105246" y="761131"/>
                  <a:pt x="3117629" y="771133"/>
                  <a:pt x="3129439" y="782372"/>
                </a:cubicBezTo>
                <a:lnTo>
                  <a:pt x="3129523" y="782484"/>
                </a:lnTo>
                <a:lnTo>
                  <a:pt x="3130008" y="782029"/>
                </a:lnTo>
                <a:lnTo>
                  <a:pt x="3094197" y="751226"/>
                </a:lnTo>
                <a:cubicBezTo>
                  <a:pt x="3082576" y="741224"/>
                  <a:pt x="3070956" y="732176"/>
                  <a:pt x="3059621" y="723127"/>
                </a:cubicBezTo>
                <a:cubicBezTo>
                  <a:pt x="3036570" y="706458"/>
                  <a:pt x="3015520" y="691599"/>
                  <a:pt x="2996946" y="680074"/>
                </a:cubicBezTo>
                <a:cubicBezTo>
                  <a:pt x="2978563" y="662748"/>
                  <a:pt x="2959199" y="646498"/>
                  <a:pt x="2938939" y="631401"/>
                </a:cubicBezTo>
                <a:cubicBezTo>
                  <a:pt x="2916193" y="616543"/>
                  <a:pt x="2892629" y="602960"/>
                  <a:pt x="2868359" y="590729"/>
                </a:cubicBezTo>
                <a:cubicBezTo>
                  <a:pt x="2849309" y="581967"/>
                  <a:pt x="2834355" y="574442"/>
                  <a:pt x="2820734" y="566441"/>
                </a:cubicBezTo>
                <a:lnTo>
                  <a:pt x="2777110" y="540152"/>
                </a:lnTo>
                <a:cubicBezTo>
                  <a:pt x="2762669" y="531027"/>
                  <a:pt x="2747620" y="522912"/>
                  <a:pt x="2732056" y="515863"/>
                </a:cubicBezTo>
                <a:cubicBezTo>
                  <a:pt x="2713006" y="512339"/>
                  <a:pt x="2642997" y="481859"/>
                  <a:pt x="2644521" y="489955"/>
                </a:cubicBezTo>
                <a:cubicBezTo>
                  <a:pt x="2610517" y="473762"/>
                  <a:pt x="2600802" y="461380"/>
                  <a:pt x="2528793" y="439092"/>
                </a:cubicBezTo>
                <a:cubicBezTo>
                  <a:pt x="2520382" y="436891"/>
                  <a:pt x="2512552" y="432891"/>
                  <a:pt x="2505837" y="427376"/>
                </a:cubicBezTo>
                <a:close/>
                <a:moveTo>
                  <a:pt x="1019284" y="398166"/>
                </a:moveTo>
                <a:lnTo>
                  <a:pt x="1018711" y="398432"/>
                </a:lnTo>
                <a:cubicBezTo>
                  <a:pt x="1009603" y="403396"/>
                  <a:pt x="994649" y="412707"/>
                  <a:pt x="970979" y="428614"/>
                </a:cubicBezTo>
                <a:lnTo>
                  <a:pt x="939250" y="451226"/>
                </a:lnTo>
                <a:lnTo>
                  <a:pt x="943692" y="448265"/>
                </a:lnTo>
                <a:cubicBezTo>
                  <a:pt x="951323" y="442966"/>
                  <a:pt x="960633" y="436326"/>
                  <a:pt x="971741" y="428235"/>
                </a:cubicBezTo>
                <a:cubicBezTo>
                  <a:pt x="983576" y="420282"/>
                  <a:pt x="993232" y="413977"/>
                  <a:pt x="1001068" y="409041"/>
                </a:cubicBezTo>
                <a:close/>
                <a:moveTo>
                  <a:pt x="2779705" y="397456"/>
                </a:moveTo>
                <a:lnTo>
                  <a:pt x="2778752" y="399721"/>
                </a:lnTo>
                <a:lnTo>
                  <a:pt x="2778755" y="399724"/>
                </a:lnTo>
                <a:lnTo>
                  <a:pt x="2779704" y="397515"/>
                </a:lnTo>
                <a:cubicBezTo>
                  <a:pt x="2781062" y="397038"/>
                  <a:pt x="2784967" y="397848"/>
                  <a:pt x="2796159" y="402515"/>
                </a:cubicBezTo>
                <a:lnTo>
                  <a:pt x="2836545" y="423946"/>
                </a:lnTo>
                <a:lnTo>
                  <a:pt x="2875235" y="445370"/>
                </a:lnTo>
                <a:lnTo>
                  <a:pt x="2876368" y="445520"/>
                </a:lnTo>
                <a:lnTo>
                  <a:pt x="2836546" y="423472"/>
                </a:lnTo>
                <a:lnTo>
                  <a:pt x="2796160" y="402039"/>
                </a:lnTo>
                <a:cubicBezTo>
                  <a:pt x="2784968" y="397610"/>
                  <a:pt x="2781063" y="396920"/>
                  <a:pt x="2779705" y="397456"/>
                </a:cubicBezTo>
                <a:close/>
                <a:moveTo>
                  <a:pt x="1857630" y="393405"/>
                </a:moveTo>
                <a:lnTo>
                  <a:pt x="1823490" y="396634"/>
                </a:lnTo>
                <a:lnTo>
                  <a:pt x="1810322" y="395351"/>
                </a:lnTo>
                <a:lnTo>
                  <a:pt x="1810322" y="396325"/>
                </a:lnTo>
                <a:cubicBezTo>
                  <a:pt x="1811370" y="397564"/>
                  <a:pt x="1816014" y="398015"/>
                  <a:pt x="1824253" y="397682"/>
                </a:cubicBezTo>
                <a:lnTo>
                  <a:pt x="1857080" y="394577"/>
                </a:lnTo>
                <a:close/>
                <a:moveTo>
                  <a:pt x="1383498" y="392514"/>
                </a:moveTo>
                <a:lnTo>
                  <a:pt x="1377440" y="396776"/>
                </a:lnTo>
                <a:cubicBezTo>
                  <a:pt x="1372874" y="399116"/>
                  <a:pt x="1365361" y="402468"/>
                  <a:pt x="1353312" y="407374"/>
                </a:cubicBezTo>
                <a:cubicBezTo>
                  <a:pt x="1334262" y="415945"/>
                  <a:pt x="1311307" y="425756"/>
                  <a:pt x="1292257" y="433281"/>
                </a:cubicBezTo>
                <a:cubicBezTo>
                  <a:pt x="1273207" y="440807"/>
                  <a:pt x="1258538" y="447283"/>
                  <a:pt x="1254157" y="446426"/>
                </a:cubicBezTo>
                <a:lnTo>
                  <a:pt x="1253261" y="442935"/>
                </a:lnTo>
                <a:lnTo>
                  <a:pt x="1253038" y="443283"/>
                </a:lnTo>
                <a:cubicBezTo>
                  <a:pt x="1252014" y="445069"/>
                  <a:pt x="1251776" y="446474"/>
                  <a:pt x="1253967" y="446903"/>
                </a:cubicBezTo>
                <a:cubicBezTo>
                  <a:pt x="1258348" y="447759"/>
                  <a:pt x="1273017" y="441282"/>
                  <a:pt x="1292067" y="433758"/>
                </a:cubicBezTo>
                <a:cubicBezTo>
                  <a:pt x="1311117" y="426234"/>
                  <a:pt x="1334072" y="416422"/>
                  <a:pt x="1353122" y="407850"/>
                </a:cubicBezTo>
                <a:cubicBezTo>
                  <a:pt x="1377220" y="398040"/>
                  <a:pt x="1383173" y="394443"/>
                  <a:pt x="1383697" y="392718"/>
                </a:cubicBezTo>
                <a:close/>
                <a:moveTo>
                  <a:pt x="2192071" y="390252"/>
                </a:moveTo>
                <a:lnTo>
                  <a:pt x="2191817" y="390748"/>
                </a:lnTo>
                <a:lnTo>
                  <a:pt x="2200214" y="394915"/>
                </a:lnTo>
                <a:lnTo>
                  <a:pt x="2199895" y="394229"/>
                </a:lnTo>
                <a:close/>
                <a:moveTo>
                  <a:pt x="1421474" y="390115"/>
                </a:moveTo>
                <a:lnTo>
                  <a:pt x="1420861" y="390342"/>
                </a:lnTo>
                <a:lnTo>
                  <a:pt x="1422624" y="392345"/>
                </a:lnTo>
                <a:lnTo>
                  <a:pt x="1422951" y="392090"/>
                </a:lnTo>
                <a:close/>
                <a:moveTo>
                  <a:pt x="1818231" y="387453"/>
                </a:moveTo>
                <a:lnTo>
                  <a:pt x="1817598" y="387546"/>
                </a:lnTo>
                <a:lnTo>
                  <a:pt x="1810667" y="390097"/>
                </a:lnTo>
                <a:cubicBezTo>
                  <a:pt x="1808417" y="391562"/>
                  <a:pt x="1808274" y="392800"/>
                  <a:pt x="1809179" y="393943"/>
                </a:cubicBezTo>
                <a:cubicBezTo>
                  <a:pt x="1792653" y="395753"/>
                  <a:pt x="1783962" y="396348"/>
                  <a:pt x="1779747" y="396194"/>
                </a:cubicBezTo>
                <a:lnTo>
                  <a:pt x="1778358" y="394978"/>
                </a:lnTo>
                <a:lnTo>
                  <a:pt x="1778318" y="394992"/>
                </a:lnTo>
                <a:cubicBezTo>
                  <a:pt x="1776247" y="396778"/>
                  <a:pt x="1776693" y="397920"/>
                  <a:pt x="1790989" y="396853"/>
                </a:cubicBezTo>
                <a:lnTo>
                  <a:pt x="1809559" y="395065"/>
                </a:lnTo>
                <a:lnTo>
                  <a:pt x="1809559" y="393943"/>
                </a:lnTo>
                <a:cubicBezTo>
                  <a:pt x="1808655" y="392800"/>
                  <a:pt x="1808798" y="391562"/>
                  <a:pt x="1811048" y="390097"/>
                </a:cubicBezTo>
                <a:close/>
                <a:moveTo>
                  <a:pt x="1889283" y="381560"/>
                </a:moveTo>
                <a:lnTo>
                  <a:pt x="1865090" y="387561"/>
                </a:lnTo>
                <a:lnTo>
                  <a:pt x="1810322" y="395170"/>
                </a:lnTo>
                <a:lnTo>
                  <a:pt x="1810322" y="395171"/>
                </a:lnTo>
                <a:lnTo>
                  <a:pt x="1865091" y="387561"/>
                </a:lnTo>
                <a:cubicBezTo>
                  <a:pt x="1873511" y="387467"/>
                  <a:pt x="1881798" y="385410"/>
                  <a:pt x="1889284" y="381561"/>
                </a:cubicBezTo>
                <a:close/>
                <a:moveTo>
                  <a:pt x="2441192" y="380213"/>
                </a:moveTo>
                <a:lnTo>
                  <a:pt x="2439728" y="380993"/>
                </a:lnTo>
                <a:lnTo>
                  <a:pt x="2444082" y="383188"/>
                </a:lnTo>
                <a:lnTo>
                  <a:pt x="2448878" y="384133"/>
                </a:lnTo>
                <a:lnTo>
                  <a:pt x="2480985" y="393603"/>
                </a:lnTo>
                <a:lnTo>
                  <a:pt x="2480981" y="393336"/>
                </a:lnTo>
                <a:lnTo>
                  <a:pt x="2480119" y="393086"/>
                </a:lnTo>
                <a:lnTo>
                  <a:pt x="2447830" y="383561"/>
                </a:lnTo>
                <a:close/>
                <a:moveTo>
                  <a:pt x="1884819" y="379572"/>
                </a:moveTo>
                <a:cubicBezTo>
                  <a:pt x="1881331" y="379299"/>
                  <a:pt x="1876045" y="379370"/>
                  <a:pt x="1869568" y="379656"/>
                </a:cubicBezTo>
                <a:lnTo>
                  <a:pt x="1840406" y="383008"/>
                </a:lnTo>
                <a:lnTo>
                  <a:pt x="1839605" y="383192"/>
                </a:lnTo>
                <a:lnTo>
                  <a:pt x="1868710" y="379846"/>
                </a:lnTo>
                <a:cubicBezTo>
                  <a:pt x="1875187" y="379560"/>
                  <a:pt x="1880688" y="379560"/>
                  <a:pt x="1884391" y="379846"/>
                </a:cubicBezTo>
                <a:lnTo>
                  <a:pt x="1889274" y="381556"/>
                </a:lnTo>
                <a:close/>
                <a:moveTo>
                  <a:pt x="1592561" y="378917"/>
                </a:moveTo>
                <a:lnTo>
                  <a:pt x="1592402" y="379132"/>
                </a:lnTo>
                <a:cubicBezTo>
                  <a:pt x="1593891" y="380822"/>
                  <a:pt x="1598296" y="381656"/>
                  <a:pt x="1603915" y="382132"/>
                </a:cubicBezTo>
                <a:cubicBezTo>
                  <a:pt x="1615927" y="382446"/>
                  <a:pt x="1627890" y="383628"/>
                  <a:pt x="1639730" y="385656"/>
                </a:cubicBezTo>
                <a:cubicBezTo>
                  <a:pt x="1641778" y="386275"/>
                  <a:pt x="1646082" y="386353"/>
                  <a:pt x="1650048" y="386476"/>
                </a:cubicBezTo>
                <a:lnTo>
                  <a:pt x="1657622" y="387479"/>
                </a:lnTo>
                <a:lnTo>
                  <a:pt x="1657863" y="387193"/>
                </a:lnTo>
                <a:cubicBezTo>
                  <a:pt x="1656470" y="385585"/>
                  <a:pt x="1643349" y="386514"/>
                  <a:pt x="1639253" y="385275"/>
                </a:cubicBezTo>
                <a:cubicBezTo>
                  <a:pt x="1627413" y="383247"/>
                  <a:pt x="1615450" y="382065"/>
                  <a:pt x="1603439" y="381751"/>
                </a:cubicBezTo>
                <a:close/>
                <a:moveTo>
                  <a:pt x="2480406" y="378894"/>
                </a:moveTo>
                <a:lnTo>
                  <a:pt x="2480559" y="379352"/>
                </a:lnTo>
                <a:lnTo>
                  <a:pt x="2481039" y="379307"/>
                </a:lnTo>
                <a:lnTo>
                  <a:pt x="2480795" y="378984"/>
                </a:lnTo>
                <a:close/>
                <a:moveTo>
                  <a:pt x="2758440" y="378798"/>
                </a:moveTo>
                <a:lnTo>
                  <a:pt x="2759022" y="379428"/>
                </a:lnTo>
                <a:lnTo>
                  <a:pt x="2767153" y="381564"/>
                </a:lnTo>
                <a:cubicBezTo>
                  <a:pt x="2779556" y="386234"/>
                  <a:pt x="2801255" y="397038"/>
                  <a:pt x="2816257" y="404898"/>
                </a:cubicBezTo>
                <a:lnTo>
                  <a:pt x="2866264" y="428139"/>
                </a:lnTo>
                <a:cubicBezTo>
                  <a:pt x="2883123" y="436901"/>
                  <a:pt x="2900173" y="446426"/>
                  <a:pt x="2917127" y="455474"/>
                </a:cubicBezTo>
                <a:lnTo>
                  <a:pt x="2942273" y="468905"/>
                </a:lnTo>
                <a:lnTo>
                  <a:pt x="2966086" y="482812"/>
                </a:lnTo>
                <a:cubicBezTo>
                  <a:pt x="2981516" y="491765"/>
                  <a:pt x="2996185" y="500147"/>
                  <a:pt x="3009520" y="507290"/>
                </a:cubicBezTo>
                <a:lnTo>
                  <a:pt x="3021871" y="515040"/>
                </a:lnTo>
                <a:lnTo>
                  <a:pt x="3034932" y="523363"/>
                </a:lnTo>
                <a:lnTo>
                  <a:pt x="3037403" y="524786"/>
                </a:lnTo>
                <a:lnTo>
                  <a:pt x="3043349" y="528516"/>
                </a:lnTo>
                <a:lnTo>
                  <a:pt x="3045325" y="529346"/>
                </a:lnTo>
                <a:lnTo>
                  <a:pt x="3049679" y="531853"/>
                </a:lnTo>
                <a:lnTo>
                  <a:pt x="3054574" y="533232"/>
                </a:lnTo>
                <a:lnTo>
                  <a:pt x="3054967" y="533397"/>
                </a:lnTo>
                <a:lnTo>
                  <a:pt x="3054933" y="533333"/>
                </a:lnTo>
                <a:lnTo>
                  <a:pt x="3054574" y="533232"/>
                </a:lnTo>
                <a:lnTo>
                  <a:pt x="3045325" y="529346"/>
                </a:lnTo>
                <a:lnTo>
                  <a:pt x="3037403" y="524786"/>
                </a:lnTo>
                <a:lnTo>
                  <a:pt x="3021871" y="515040"/>
                </a:lnTo>
                <a:lnTo>
                  <a:pt x="3009710" y="507290"/>
                </a:lnTo>
                <a:cubicBezTo>
                  <a:pt x="3009710" y="506529"/>
                  <a:pt x="3009710" y="506337"/>
                  <a:pt x="3010663" y="506529"/>
                </a:cubicBezTo>
                <a:lnTo>
                  <a:pt x="3010347" y="506153"/>
                </a:lnTo>
                <a:lnTo>
                  <a:pt x="3009520" y="506815"/>
                </a:lnTo>
                <a:cubicBezTo>
                  <a:pt x="2996185" y="499670"/>
                  <a:pt x="2981516" y="491288"/>
                  <a:pt x="2966086" y="482335"/>
                </a:cubicBezTo>
                <a:lnTo>
                  <a:pt x="2942273" y="468428"/>
                </a:lnTo>
                <a:lnTo>
                  <a:pt x="2917127" y="454998"/>
                </a:lnTo>
                <a:cubicBezTo>
                  <a:pt x="2900172" y="445949"/>
                  <a:pt x="2883123" y="436424"/>
                  <a:pt x="2866263" y="427661"/>
                </a:cubicBezTo>
                <a:lnTo>
                  <a:pt x="2816257" y="404420"/>
                </a:lnTo>
                <a:cubicBezTo>
                  <a:pt x="2796255" y="393943"/>
                  <a:pt x="2764346" y="378227"/>
                  <a:pt x="2758440" y="378798"/>
                </a:cubicBezTo>
                <a:close/>
                <a:moveTo>
                  <a:pt x="1983296" y="375512"/>
                </a:moveTo>
                <a:lnTo>
                  <a:pt x="1965472" y="376739"/>
                </a:lnTo>
                <a:lnTo>
                  <a:pt x="1954911" y="377465"/>
                </a:lnTo>
                <a:lnTo>
                  <a:pt x="1954912" y="377465"/>
                </a:lnTo>
                <a:lnTo>
                  <a:pt x="1965472" y="376739"/>
                </a:lnTo>
                <a:lnTo>
                  <a:pt x="1983296" y="375512"/>
                </a:lnTo>
                <a:close/>
                <a:moveTo>
                  <a:pt x="2658675" y="373570"/>
                </a:moveTo>
                <a:lnTo>
                  <a:pt x="2658606" y="373787"/>
                </a:lnTo>
                <a:lnTo>
                  <a:pt x="2672239" y="374488"/>
                </a:lnTo>
                <a:cubicBezTo>
                  <a:pt x="2678157" y="375274"/>
                  <a:pt x="2684526" y="376244"/>
                  <a:pt x="2688613" y="376299"/>
                </a:cubicBezTo>
                <a:lnTo>
                  <a:pt x="2689041" y="375707"/>
                </a:lnTo>
                <a:lnTo>
                  <a:pt x="2688708" y="376162"/>
                </a:lnTo>
                <a:cubicBezTo>
                  <a:pt x="2680535" y="376011"/>
                  <a:pt x="2663229" y="372174"/>
                  <a:pt x="2658675" y="373570"/>
                </a:cubicBezTo>
                <a:close/>
                <a:moveTo>
                  <a:pt x="1232810" y="372571"/>
                </a:moveTo>
                <a:lnTo>
                  <a:pt x="1232809" y="372571"/>
                </a:lnTo>
                <a:lnTo>
                  <a:pt x="1229106" y="378893"/>
                </a:lnTo>
                <a:lnTo>
                  <a:pt x="1230521" y="379975"/>
                </a:lnTo>
                <a:lnTo>
                  <a:pt x="1229107" y="378893"/>
                </a:lnTo>
                <a:cubicBezTo>
                  <a:pt x="1232774" y="375226"/>
                  <a:pt x="1234084" y="373084"/>
                  <a:pt x="1232810" y="372571"/>
                </a:cubicBezTo>
                <a:close/>
                <a:moveTo>
                  <a:pt x="2288269" y="371284"/>
                </a:moveTo>
                <a:lnTo>
                  <a:pt x="2287010" y="372454"/>
                </a:lnTo>
                <a:cubicBezTo>
                  <a:pt x="2291769" y="375299"/>
                  <a:pt x="2317290" y="379227"/>
                  <a:pt x="2348865" y="385085"/>
                </a:cubicBezTo>
                <a:cubicBezTo>
                  <a:pt x="2389347" y="394324"/>
                  <a:pt x="2444115" y="407946"/>
                  <a:pt x="2456022" y="416898"/>
                </a:cubicBezTo>
                <a:cubicBezTo>
                  <a:pt x="2458022" y="418232"/>
                  <a:pt x="2461219" y="419923"/>
                  <a:pt x="2464316" y="421601"/>
                </a:cubicBezTo>
                <a:lnTo>
                  <a:pt x="2471539" y="425948"/>
                </a:lnTo>
                <a:lnTo>
                  <a:pt x="2471905" y="424899"/>
                </a:lnTo>
                <a:cubicBezTo>
                  <a:pt x="2468761" y="422328"/>
                  <a:pt x="2459975" y="418137"/>
                  <a:pt x="2455736" y="415279"/>
                </a:cubicBezTo>
                <a:cubicBezTo>
                  <a:pt x="2443830" y="406325"/>
                  <a:pt x="2389347" y="392990"/>
                  <a:pt x="2348580" y="383465"/>
                </a:cubicBezTo>
                <a:cubicBezTo>
                  <a:pt x="2327529" y="379560"/>
                  <a:pt x="2309170" y="376512"/>
                  <a:pt x="2297859" y="374071"/>
                </a:cubicBezTo>
                <a:close/>
                <a:moveTo>
                  <a:pt x="1944148" y="368703"/>
                </a:moveTo>
                <a:cubicBezTo>
                  <a:pt x="1929861" y="370227"/>
                  <a:pt x="1925146" y="371536"/>
                  <a:pt x="1923979" y="372583"/>
                </a:cubicBezTo>
                <a:lnTo>
                  <a:pt x="1924022" y="372673"/>
                </a:lnTo>
                <a:lnTo>
                  <a:pt x="1928902" y="371062"/>
                </a:lnTo>
                <a:cubicBezTo>
                  <a:pt x="1931968" y="370440"/>
                  <a:pt x="1936671" y="369750"/>
                  <a:pt x="1943767" y="368987"/>
                </a:cubicBezTo>
                <a:cubicBezTo>
                  <a:pt x="1958131" y="367987"/>
                  <a:pt x="1972562" y="369245"/>
                  <a:pt x="1986535" y="372702"/>
                </a:cubicBezTo>
                <a:cubicBezTo>
                  <a:pt x="1972695" y="369189"/>
                  <a:pt x="1958398" y="367835"/>
                  <a:pt x="1944148" y="368703"/>
                </a:cubicBezTo>
                <a:close/>
                <a:moveTo>
                  <a:pt x="1324708" y="367818"/>
                </a:moveTo>
                <a:lnTo>
                  <a:pt x="1324337" y="368354"/>
                </a:lnTo>
                <a:cubicBezTo>
                  <a:pt x="1323859" y="370363"/>
                  <a:pt x="1324232" y="372000"/>
                  <a:pt x="1324083" y="373869"/>
                </a:cubicBezTo>
                <a:lnTo>
                  <a:pt x="1321071" y="380027"/>
                </a:lnTo>
                <a:lnTo>
                  <a:pt x="1321084" y="380015"/>
                </a:lnTo>
                <a:cubicBezTo>
                  <a:pt x="1323645" y="377078"/>
                  <a:pt x="1324315" y="374976"/>
                  <a:pt x="1324464" y="373107"/>
                </a:cubicBezTo>
                <a:close/>
                <a:moveTo>
                  <a:pt x="1605499" y="365094"/>
                </a:moveTo>
                <a:cubicBezTo>
                  <a:pt x="1604440" y="364392"/>
                  <a:pt x="1596677" y="365797"/>
                  <a:pt x="1572864" y="372226"/>
                </a:cubicBezTo>
                <a:lnTo>
                  <a:pt x="1556355" y="375732"/>
                </a:lnTo>
                <a:lnTo>
                  <a:pt x="1556183" y="376251"/>
                </a:lnTo>
                <a:cubicBezTo>
                  <a:pt x="1558148" y="376226"/>
                  <a:pt x="1564244" y="374989"/>
                  <a:pt x="1573340" y="372607"/>
                </a:cubicBezTo>
                <a:cubicBezTo>
                  <a:pt x="1585247" y="369393"/>
                  <a:pt x="1593140" y="367434"/>
                  <a:pt x="1598190" y="366366"/>
                </a:cubicBezTo>
                <a:lnTo>
                  <a:pt x="1605007" y="365586"/>
                </a:lnTo>
                <a:close/>
                <a:moveTo>
                  <a:pt x="1546119" y="364894"/>
                </a:moveTo>
                <a:lnTo>
                  <a:pt x="1527239" y="369368"/>
                </a:lnTo>
                <a:cubicBezTo>
                  <a:pt x="1511237" y="373559"/>
                  <a:pt x="1492282" y="380989"/>
                  <a:pt x="1479614" y="384513"/>
                </a:cubicBezTo>
                <a:cubicBezTo>
                  <a:pt x="1474280" y="386037"/>
                  <a:pt x="1466470" y="388704"/>
                  <a:pt x="1458088" y="391752"/>
                </a:cubicBezTo>
                <a:lnTo>
                  <a:pt x="1445229" y="396325"/>
                </a:lnTo>
                <a:lnTo>
                  <a:pt x="1433132" y="401468"/>
                </a:lnTo>
                <a:cubicBezTo>
                  <a:pt x="1379506" y="423756"/>
                  <a:pt x="1376554" y="422327"/>
                  <a:pt x="1392746" y="412517"/>
                </a:cubicBezTo>
                <a:lnTo>
                  <a:pt x="1394626" y="411365"/>
                </a:lnTo>
                <a:lnTo>
                  <a:pt x="1392270" y="412803"/>
                </a:lnTo>
                <a:cubicBezTo>
                  <a:pt x="1374744" y="423186"/>
                  <a:pt x="1379030" y="424042"/>
                  <a:pt x="1432656" y="401754"/>
                </a:cubicBezTo>
                <a:lnTo>
                  <a:pt x="1444753" y="396611"/>
                </a:lnTo>
                <a:lnTo>
                  <a:pt x="1457612" y="392038"/>
                </a:lnTo>
                <a:cubicBezTo>
                  <a:pt x="1465994" y="388990"/>
                  <a:pt x="1473804" y="386323"/>
                  <a:pt x="1479138" y="384799"/>
                </a:cubicBezTo>
                <a:cubicBezTo>
                  <a:pt x="1491806" y="381275"/>
                  <a:pt x="1510952" y="374322"/>
                  <a:pt x="1526763" y="369656"/>
                </a:cubicBezTo>
                <a:close/>
                <a:moveTo>
                  <a:pt x="1547230" y="364630"/>
                </a:moveTo>
                <a:lnTo>
                  <a:pt x="1546771" y="364739"/>
                </a:lnTo>
                <a:lnTo>
                  <a:pt x="1553375" y="365448"/>
                </a:lnTo>
                <a:lnTo>
                  <a:pt x="1554005" y="365177"/>
                </a:lnTo>
                <a:cubicBezTo>
                  <a:pt x="1554815" y="363749"/>
                  <a:pt x="1552124" y="363749"/>
                  <a:pt x="1547230" y="364630"/>
                </a:cubicBezTo>
                <a:close/>
                <a:moveTo>
                  <a:pt x="2236661" y="359083"/>
                </a:moveTo>
                <a:cubicBezTo>
                  <a:pt x="2244662" y="361177"/>
                  <a:pt x="2259521" y="363273"/>
                  <a:pt x="2271522" y="365179"/>
                </a:cubicBezTo>
                <a:cubicBezTo>
                  <a:pt x="2277523" y="366130"/>
                  <a:pt x="2282809" y="367203"/>
                  <a:pt x="2286227" y="368095"/>
                </a:cubicBezTo>
                <a:lnTo>
                  <a:pt x="2288422" y="369256"/>
                </a:lnTo>
                <a:lnTo>
                  <a:pt x="2289429" y="368321"/>
                </a:lnTo>
                <a:cubicBezTo>
                  <a:pt x="2292382" y="367845"/>
                  <a:pt x="2283238" y="365369"/>
                  <a:pt x="2271237" y="363558"/>
                </a:cubicBezTo>
                <a:cubicBezTo>
                  <a:pt x="2265236" y="362653"/>
                  <a:pt x="2258521" y="361653"/>
                  <a:pt x="2252306" y="360618"/>
                </a:cubicBezTo>
                <a:lnTo>
                  <a:pt x="2250818" y="360323"/>
                </a:lnTo>
                <a:close/>
                <a:moveTo>
                  <a:pt x="1329786" y="356828"/>
                </a:moveTo>
                <a:cubicBezTo>
                  <a:pt x="1323785" y="356551"/>
                  <a:pt x="1302354" y="363748"/>
                  <a:pt x="1280922" y="371749"/>
                </a:cubicBezTo>
                <a:lnTo>
                  <a:pt x="1257014" y="380609"/>
                </a:lnTo>
                <a:lnTo>
                  <a:pt x="1235297" y="389466"/>
                </a:lnTo>
                <a:lnTo>
                  <a:pt x="1195388" y="405468"/>
                </a:lnTo>
                <a:lnTo>
                  <a:pt x="1176338" y="412897"/>
                </a:lnTo>
                <a:cubicBezTo>
                  <a:pt x="1170051" y="415469"/>
                  <a:pt x="1163955" y="418327"/>
                  <a:pt x="1157764" y="421089"/>
                </a:cubicBezTo>
                <a:lnTo>
                  <a:pt x="1119664" y="438424"/>
                </a:lnTo>
                <a:cubicBezTo>
                  <a:pt x="1112234" y="441854"/>
                  <a:pt x="1103567" y="445474"/>
                  <a:pt x="1094994" y="450331"/>
                </a:cubicBezTo>
                <a:cubicBezTo>
                  <a:pt x="1086422" y="455188"/>
                  <a:pt x="1077563" y="460427"/>
                  <a:pt x="1068038" y="466142"/>
                </a:cubicBezTo>
                <a:cubicBezTo>
                  <a:pt x="1049255" y="477229"/>
                  <a:pt x="1031501" y="489983"/>
                  <a:pt x="1014984" y="504242"/>
                </a:cubicBezTo>
                <a:cubicBezTo>
                  <a:pt x="1007593" y="511271"/>
                  <a:pt x="999773" y="517825"/>
                  <a:pt x="991553" y="523864"/>
                </a:cubicBezTo>
                <a:cubicBezTo>
                  <a:pt x="979980" y="532436"/>
                  <a:pt x="958709" y="546903"/>
                  <a:pt x="951972" y="553118"/>
                </a:cubicBezTo>
                <a:lnTo>
                  <a:pt x="951759" y="553747"/>
                </a:lnTo>
                <a:lnTo>
                  <a:pt x="962275" y="545438"/>
                </a:lnTo>
                <a:cubicBezTo>
                  <a:pt x="971431" y="538675"/>
                  <a:pt x="983457" y="530342"/>
                  <a:pt x="991172" y="524626"/>
                </a:cubicBezTo>
                <a:cubicBezTo>
                  <a:pt x="999392" y="518588"/>
                  <a:pt x="1007212" y="512034"/>
                  <a:pt x="1014603" y="505004"/>
                </a:cubicBezTo>
                <a:cubicBezTo>
                  <a:pt x="1031119" y="490745"/>
                  <a:pt x="1048874" y="477991"/>
                  <a:pt x="1067657" y="466904"/>
                </a:cubicBezTo>
                <a:cubicBezTo>
                  <a:pt x="1077182" y="461190"/>
                  <a:pt x="1086041" y="455951"/>
                  <a:pt x="1094613" y="451093"/>
                </a:cubicBezTo>
                <a:cubicBezTo>
                  <a:pt x="1103186" y="446235"/>
                  <a:pt x="1111853" y="442615"/>
                  <a:pt x="1119283" y="439188"/>
                </a:cubicBezTo>
                <a:lnTo>
                  <a:pt x="1157383" y="421851"/>
                </a:lnTo>
                <a:cubicBezTo>
                  <a:pt x="1163574" y="419089"/>
                  <a:pt x="1169670" y="416231"/>
                  <a:pt x="1175957" y="413660"/>
                </a:cubicBezTo>
                <a:lnTo>
                  <a:pt x="1195007" y="406231"/>
                </a:lnTo>
                <a:lnTo>
                  <a:pt x="1234916" y="390229"/>
                </a:lnTo>
                <a:lnTo>
                  <a:pt x="1256633" y="381370"/>
                </a:lnTo>
                <a:lnTo>
                  <a:pt x="1280541" y="372512"/>
                </a:lnTo>
                <a:cubicBezTo>
                  <a:pt x="1301973" y="364511"/>
                  <a:pt x="1323404" y="357314"/>
                  <a:pt x="1329405" y="357590"/>
                </a:cubicBezTo>
                <a:lnTo>
                  <a:pt x="1329673" y="360420"/>
                </a:lnTo>
                <a:lnTo>
                  <a:pt x="1330071" y="359843"/>
                </a:lnTo>
                <a:cubicBezTo>
                  <a:pt x="1332072" y="357843"/>
                  <a:pt x="1331786" y="356920"/>
                  <a:pt x="1329786" y="356828"/>
                </a:cubicBezTo>
                <a:close/>
                <a:moveTo>
                  <a:pt x="2652151" y="355684"/>
                </a:moveTo>
                <a:lnTo>
                  <a:pt x="2658059" y="359316"/>
                </a:lnTo>
                <a:lnTo>
                  <a:pt x="2658237" y="359367"/>
                </a:lnTo>
                <a:lnTo>
                  <a:pt x="2691384" y="372511"/>
                </a:lnTo>
                <a:lnTo>
                  <a:pt x="2691308" y="372615"/>
                </a:lnTo>
                <a:lnTo>
                  <a:pt x="2704339" y="378512"/>
                </a:lnTo>
                <a:lnTo>
                  <a:pt x="2717102" y="384989"/>
                </a:lnTo>
                <a:lnTo>
                  <a:pt x="2742248" y="397752"/>
                </a:lnTo>
                <a:cubicBezTo>
                  <a:pt x="2758631" y="406420"/>
                  <a:pt x="2775014" y="413946"/>
                  <a:pt x="2789873" y="422803"/>
                </a:cubicBezTo>
                <a:cubicBezTo>
                  <a:pt x="2804732" y="431661"/>
                  <a:pt x="2818448" y="439853"/>
                  <a:pt x="2830164" y="447664"/>
                </a:cubicBezTo>
                <a:cubicBezTo>
                  <a:pt x="2841032" y="454359"/>
                  <a:pt x="2851357" y="461903"/>
                  <a:pt x="2861025" y="470238"/>
                </a:cubicBezTo>
                <a:cubicBezTo>
                  <a:pt x="2868026" y="476382"/>
                  <a:pt x="2873265" y="480953"/>
                  <a:pt x="2876063" y="483728"/>
                </a:cubicBezTo>
                <a:lnTo>
                  <a:pt x="2876409" y="486114"/>
                </a:lnTo>
                <a:lnTo>
                  <a:pt x="2876836" y="486336"/>
                </a:lnTo>
                <a:cubicBezTo>
                  <a:pt x="2882455" y="488145"/>
                  <a:pt x="2875407" y="482430"/>
                  <a:pt x="2861405" y="470144"/>
                </a:cubicBezTo>
                <a:cubicBezTo>
                  <a:pt x="2851737" y="461809"/>
                  <a:pt x="2841412" y="454265"/>
                  <a:pt x="2830544" y="447569"/>
                </a:cubicBezTo>
                <a:cubicBezTo>
                  <a:pt x="2818447" y="439758"/>
                  <a:pt x="2804827" y="431377"/>
                  <a:pt x="2790253" y="422708"/>
                </a:cubicBezTo>
                <a:cubicBezTo>
                  <a:pt x="2775680" y="414042"/>
                  <a:pt x="2759392" y="406325"/>
                  <a:pt x="2742628" y="397658"/>
                </a:cubicBezTo>
                <a:lnTo>
                  <a:pt x="2717482" y="384894"/>
                </a:lnTo>
                <a:lnTo>
                  <a:pt x="2704719" y="378417"/>
                </a:lnTo>
                <a:lnTo>
                  <a:pt x="2691670" y="372512"/>
                </a:lnTo>
                <a:lnTo>
                  <a:pt x="2658427" y="359367"/>
                </a:lnTo>
                <a:close/>
                <a:moveTo>
                  <a:pt x="2462689" y="352891"/>
                </a:moveTo>
                <a:cubicBezTo>
                  <a:pt x="2457451" y="355367"/>
                  <a:pt x="2459641" y="359653"/>
                  <a:pt x="2506314" y="374417"/>
                </a:cubicBezTo>
                <a:cubicBezTo>
                  <a:pt x="2527364" y="380513"/>
                  <a:pt x="2545557" y="387371"/>
                  <a:pt x="2561749" y="391944"/>
                </a:cubicBezTo>
                <a:cubicBezTo>
                  <a:pt x="2575341" y="396058"/>
                  <a:pt x="2589143" y="399459"/>
                  <a:pt x="2603088" y="402134"/>
                </a:cubicBezTo>
                <a:cubicBezTo>
                  <a:pt x="2616994" y="405278"/>
                  <a:pt x="2629662" y="408040"/>
                  <a:pt x="2649570" y="414232"/>
                </a:cubicBezTo>
                <a:cubicBezTo>
                  <a:pt x="2663238" y="418252"/>
                  <a:pt x="2676630" y="423147"/>
                  <a:pt x="2689670" y="428900"/>
                </a:cubicBezTo>
                <a:cubicBezTo>
                  <a:pt x="2697785" y="432176"/>
                  <a:pt x="2705310" y="436739"/>
                  <a:pt x="2711959" y="442426"/>
                </a:cubicBezTo>
                <a:cubicBezTo>
                  <a:pt x="2721959" y="456262"/>
                  <a:pt x="2729190" y="458646"/>
                  <a:pt x="2798224" y="494249"/>
                </a:cubicBezTo>
                <a:lnTo>
                  <a:pt x="2829676" y="510578"/>
                </a:lnTo>
                <a:lnTo>
                  <a:pt x="2832544" y="511196"/>
                </a:lnTo>
                <a:cubicBezTo>
                  <a:pt x="2731960" y="458618"/>
                  <a:pt x="2724150" y="457762"/>
                  <a:pt x="2712720" y="441950"/>
                </a:cubicBezTo>
                <a:cubicBezTo>
                  <a:pt x="2706071" y="436263"/>
                  <a:pt x="2698547" y="431700"/>
                  <a:pt x="2690431" y="428423"/>
                </a:cubicBezTo>
                <a:cubicBezTo>
                  <a:pt x="2677392" y="422671"/>
                  <a:pt x="2664000" y="417775"/>
                  <a:pt x="2650331" y="413756"/>
                </a:cubicBezTo>
                <a:cubicBezTo>
                  <a:pt x="2630424" y="407564"/>
                  <a:pt x="2617756" y="404802"/>
                  <a:pt x="2603849" y="401658"/>
                </a:cubicBezTo>
                <a:cubicBezTo>
                  <a:pt x="2589904" y="398983"/>
                  <a:pt x="2576103" y="395581"/>
                  <a:pt x="2562511" y="391466"/>
                </a:cubicBezTo>
                <a:cubicBezTo>
                  <a:pt x="2546318" y="386895"/>
                  <a:pt x="2528125" y="380037"/>
                  <a:pt x="2507075" y="373940"/>
                </a:cubicBezTo>
                <a:cubicBezTo>
                  <a:pt x="2472071" y="362868"/>
                  <a:pt x="2462088" y="357689"/>
                  <a:pt x="2461494" y="354746"/>
                </a:cubicBezTo>
                <a:lnTo>
                  <a:pt x="2463041" y="352903"/>
                </a:lnTo>
                <a:close/>
                <a:moveTo>
                  <a:pt x="2645325" y="350673"/>
                </a:moveTo>
                <a:lnTo>
                  <a:pt x="2644893" y="351224"/>
                </a:lnTo>
                <a:lnTo>
                  <a:pt x="2646697" y="352332"/>
                </a:lnTo>
                <a:close/>
                <a:moveTo>
                  <a:pt x="2646522" y="349152"/>
                </a:moveTo>
                <a:lnTo>
                  <a:pt x="2646048" y="349755"/>
                </a:lnTo>
                <a:lnTo>
                  <a:pt x="2658405" y="351416"/>
                </a:lnTo>
                <a:close/>
                <a:moveTo>
                  <a:pt x="2194349" y="345643"/>
                </a:moveTo>
                <a:lnTo>
                  <a:pt x="2191174" y="347104"/>
                </a:lnTo>
                <a:lnTo>
                  <a:pt x="2190504" y="347379"/>
                </a:lnTo>
                <a:lnTo>
                  <a:pt x="2174356" y="350389"/>
                </a:lnTo>
                <a:lnTo>
                  <a:pt x="2171704" y="351256"/>
                </a:lnTo>
                <a:lnTo>
                  <a:pt x="2168633" y="351843"/>
                </a:lnTo>
                <a:lnTo>
                  <a:pt x="2165765" y="353199"/>
                </a:lnTo>
                <a:lnTo>
                  <a:pt x="2163795" y="353843"/>
                </a:lnTo>
                <a:cubicBezTo>
                  <a:pt x="2150098" y="354729"/>
                  <a:pt x="2136344" y="354729"/>
                  <a:pt x="2122647" y="353843"/>
                </a:cubicBezTo>
                <a:cubicBezTo>
                  <a:pt x="2111312" y="353271"/>
                  <a:pt x="2098834" y="353843"/>
                  <a:pt x="2086833" y="353843"/>
                </a:cubicBezTo>
                <a:lnTo>
                  <a:pt x="2054448" y="355081"/>
                </a:lnTo>
                <a:cubicBezTo>
                  <a:pt x="2042161" y="355939"/>
                  <a:pt x="2030921" y="355557"/>
                  <a:pt x="2020444" y="355843"/>
                </a:cubicBezTo>
                <a:cubicBezTo>
                  <a:pt x="2009966" y="356129"/>
                  <a:pt x="2000251" y="355843"/>
                  <a:pt x="1990916" y="355843"/>
                </a:cubicBezTo>
                <a:cubicBezTo>
                  <a:pt x="1972438" y="355271"/>
                  <a:pt x="1955674" y="353462"/>
                  <a:pt x="1938433" y="353081"/>
                </a:cubicBezTo>
                <a:cubicBezTo>
                  <a:pt x="1921193" y="352701"/>
                  <a:pt x="1902810" y="353843"/>
                  <a:pt x="1883093" y="354795"/>
                </a:cubicBezTo>
                <a:cubicBezTo>
                  <a:pt x="1873568" y="355463"/>
                  <a:pt x="1863186" y="355557"/>
                  <a:pt x="1852994" y="356700"/>
                </a:cubicBezTo>
                <a:lnTo>
                  <a:pt x="1821943" y="360320"/>
                </a:lnTo>
                <a:cubicBezTo>
                  <a:pt x="1804321" y="362415"/>
                  <a:pt x="1790320" y="363750"/>
                  <a:pt x="1778985" y="364415"/>
                </a:cubicBezTo>
                <a:cubicBezTo>
                  <a:pt x="1770031" y="365406"/>
                  <a:pt x="1761030" y="365759"/>
                  <a:pt x="1752029" y="365463"/>
                </a:cubicBezTo>
                <a:lnTo>
                  <a:pt x="1742106" y="362982"/>
                </a:lnTo>
                <a:lnTo>
                  <a:pt x="1741694" y="363166"/>
                </a:lnTo>
                <a:cubicBezTo>
                  <a:pt x="1741456" y="364416"/>
                  <a:pt x="1744790" y="365273"/>
                  <a:pt x="1752029" y="365749"/>
                </a:cubicBezTo>
                <a:cubicBezTo>
                  <a:pt x="1761030" y="366045"/>
                  <a:pt x="1770031" y="365692"/>
                  <a:pt x="1778985" y="364701"/>
                </a:cubicBezTo>
                <a:cubicBezTo>
                  <a:pt x="1790319" y="364034"/>
                  <a:pt x="1804321" y="362701"/>
                  <a:pt x="1821943" y="360606"/>
                </a:cubicBezTo>
                <a:lnTo>
                  <a:pt x="1852994" y="356986"/>
                </a:lnTo>
                <a:cubicBezTo>
                  <a:pt x="1863186" y="355843"/>
                  <a:pt x="1873568" y="355749"/>
                  <a:pt x="1883093" y="355081"/>
                </a:cubicBezTo>
                <a:cubicBezTo>
                  <a:pt x="1902810" y="354130"/>
                  <a:pt x="1921193" y="352987"/>
                  <a:pt x="1938433" y="353366"/>
                </a:cubicBezTo>
                <a:cubicBezTo>
                  <a:pt x="1955673" y="353748"/>
                  <a:pt x="1972437" y="355557"/>
                  <a:pt x="1990916" y="356129"/>
                </a:cubicBezTo>
                <a:cubicBezTo>
                  <a:pt x="2000251" y="356129"/>
                  <a:pt x="2009966" y="356415"/>
                  <a:pt x="2020444" y="356129"/>
                </a:cubicBezTo>
                <a:cubicBezTo>
                  <a:pt x="2030921" y="355843"/>
                  <a:pt x="2042161" y="356224"/>
                  <a:pt x="2054448" y="355367"/>
                </a:cubicBezTo>
                <a:lnTo>
                  <a:pt x="2086833" y="354130"/>
                </a:lnTo>
                <a:cubicBezTo>
                  <a:pt x="2098834" y="354130"/>
                  <a:pt x="2111312" y="353557"/>
                  <a:pt x="2122647" y="354130"/>
                </a:cubicBezTo>
                <a:cubicBezTo>
                  <a:pt x="2136344" y="355014"/>
                  <a:pt x="2150098" y="355014"/>
                  <a:pt x="2163795" y="354130"/>
                </a:cubicBezTo>
                <a:lnTo>
                  <a:pt x="2165765" y="353199"/>
                </a:lnTo>
                <a:lnTo>
                  <a:pt x="2171704" y="351256"/>
                </a:lnTo>
                <a:lnTo>
                  <a:pt x="2178671" y="349924"/>
                </a:lnTo>
                <a:cubicBezTo>
                  <a:pt x="2182332" y="349306"/>
                  <a:pt x="2186031" y="348690"/>
                  <a:pt x="2188940" y="348016"/>
                </a:cubicBezTo>
                <a:lnTo>
                  <a:pt x="2190504" y="347379"/>
                </a:lnTo>
                <a:lnTo>
                  <a:pt x="2190632" y="347354"/>
                </a:lnTo>
                <a:lnTo>
                  <a:pt x="2191174" y="347104"/>
                </a:lnTo>
                <a:lnTo>
                  <a:pt x="2194468" y="345760"/>
                </a:lnTo>
                <a:close/>
                <a:moveTo>
                  <a:pt x="1091925" y="343408"/>
                </a:moveTo>
                <a:lnTo>
                  <a:pt x="1075373" y="354511"/>
                </a:lnTo>
                <a:cubicBezTo>
                  <a:pt x="1064515" y="361464"/>
                  <a:pt x="1052704" y="368036"/>
                  <a:pt x="1041274" y="376230"/>
                </a:cubicBezTo>
                <a:lnTo>
                  <a:pt x="1005555" y="400421"/>
                </a:lnTo>
                <a:lnTo>
                  <a:pt x="968027" y="425091"/>
                </a:lnTo>
                <a:lnTo>
                  <a:pt x="929383" y="450950"/>
                </a:lnTo>
                <a:lnTo>
                  <a:pt x="967264" y="426042"/>
                </a:lnTo>
                <a:lnTo>
                  <a:pt x="1004792" y="401372"/>
                </a:lnTo>
                <a:lnTo>
                  <a:pt x="1040511" y="377179"/>
                </a:lnTo>
                <a:cubicBezTo>
                  <a:pt x="1051941" y="368987"/>
                  <a:pt x="1063752" y="362415"/>
                  <a:pt x="1074611" y="355463"/>
                </a:cubicBezTo>
                <a:cubicBezTo>
                  <a:pt x="1083470" y="350033"/>
                  <a:pt x="1088762" y="346438"/>
                  <a:pt x="1091536" y="344150"/>
                </a:cubicBezTo>
                <a:close/>
                <a:moveTo>
                  <a:pt x="2241165" y="342906"/>
                </a:moveTo>
                <a:lnTo>
                  <a:pt x="2234698" y="343152"/>
                </a:lnTo>
                <a:lnTo>
                  <a:pt x="2241614" y="343175"/>
                </a:lnTo>
                <a:close/>
                <a:moveTo>
                  <a:pt x="2159032" y="336793"/>
                </a:moveTo>
                <a:lnTo>
                  <a:pt x="2159389" y="336852"/>
                </a:lnTo>
                <a:lnTo>
                  <a:pt x="2162814" y="337123"/>
                </a:lnTo>
                <a:close/>
                <a:moveTo>
                  <a:pt x="2574753" y="335560"/>
                </a:moveTo>
                <a:lnTo>
                  <a:pt x="2592860" y="340579"/>
                </a:lnTo>
                <a:lnTo>
                  <a:pt x="2612545" y="346234"/>
                </a:lnTo>
                <a:lnTo>
                  <a:pt x="2592764" y="340472"/>
                </a:lnTo>
                <a:close/>
                <a:moveTo>
                  <a:pt x="1206926" y="331759"/>
                </a:moveTo>
                <a:cubicBezTo>
                  <a:pt x="1205973" y="331534"/>
                  <a:pt x="1203913" y="331894"/>
                  <a:pt x="1201723" y="332329"/>
                </a:cubicBezTo>
                <a:lnTo>
                  <a:pt x="1195845" y="333327"/>
                </a:lnTo>
                <a:lnTo>
                  <a:pt x="1196019" y="333630"/>
                </a:lnTo>
                <a:cubicBezTo>
                  <a:pt x="1197495" y="333557"/>
                  <a:pt x="1199817" y="333048"/>
                  <a:pt x="1202008" y="332614"/>
                </a:cubicBezTo>
                <a:lnTo>
                  <a:pt x="1206762" y="332093"/>
                </a:lnTo>
                <a:close/>
                <a:moveTo>
                  <a:pt x="1701451" y="327649"/>
                </a:moveTo>
                <a:cubicBezTo>
                  <a:pt x="1678763" y="329164"/>
                  <a:pt x="1656255" y="332697"/>
                  <a:pt x="1634205" y="338222"/>
                </a:cubicBezTo>
                <a:lnTo>
                  <a:pt x="1599724" y="345270"/>
                </a:lnTo>
                <a:cubicBezTo>
                  <a:pt x="1589723" y="347652"/>
                  <a:pt x="1581151" y="349557"/>
                  <a:pt x="1574102" y="350796"/>
                </a:cubicBezTo>
                <a:cubicBezTo>
                  <a:pt x="1560005" y="353462"/>
                  <a:pt x="1552099" y="354034"/>
                  <a:pt x="1551623" y="352605"/>
                </a:cubicBezTo>
                <a:cubicBezTo>
                  <a:pt x="1550575" y="349653"/>
                  <a:pt x="1538288" y="350699"/>
                  <a:pt x="1519714" y="355939"/>
                </a:cubicBezTo>
                <a:lnTo>
                  <a:pt x="1457708" y="375746"/>
                </a:lnTo>
                <a:lnTo>
                  <a:pt x="1455758" y="376900"/>
                </a:lnTo>
                <a:lnTo>
                  <a:pt x="1520191" y="356319"/>
                </a:lnTo>
                <a:cubicBezTo>
                  <a:pt x="1538764" y="351080"/>
                  <a:pt x="1551052" y="350033"/>
                  <a:pt x="1552099" y="352985"/>
                </a:cubicBezTo>
                <a:cubicBezTo>
                  <a:pt x="1552576" y="354414"/>
                  <a:pt x="1560481" y="353843"/>
                  <a:pt x="1574579" y="351176"/>
                </a:cubicBezTo>
                <a:cubicBezTo>
                  <a:pt x="1581627" y="349937"/>
                  <a:pt x="1590199" y="348032"/>
                  <a:pt x="1600201" y="345651"/>
                </a:cubicBezTo>
                <a:lnTo>
                  <a:pt x="1634681" y="338604"/>
                </a:lnTo>
                <a:cubicBezTo>
                  <a:pt x="1656732" y="333078"/>
                  <a:pt x="1679239" y="329544"/>
                  <a:pt x="1701928" y="328030"/>
                </a:cubicBezTo>
                <a:lnTo>
                  <a:pt x="1709305" y="328293"/>
                </a:lnTo>
                <a:lnTo>
                  <a:pt x="1709314" y="327929"/>
                </a:lnTo>
                <a:cubicBezTo>
                  <a:pt x="1707934" y="327607"/>
                  <a:pt x="1705237" y="327507"/>
                  <a:pt x="1701451" y="327649"/>
                </a:cubicBezTo>
                <a:close/>
                <a:moveTo>
                  <a:pt x="2507915" y="326507"/>
                </a:moveTo>
                <a:lnTo>
                  <a:pt x="2506980" y="326696"/>
                </a:lnTo>
                <a:cubicBezTo>
                  <a:pt x="2506409" y="326696"/>
                  <a:pt x="2524411" y="332506"/>
                  <a:pt x="2533746" y="335554"/>
                </a:cubicBezTo>
                <a:cubicBezTo>
                  <a:pt x="2548605" y="340888"/>
                  <a:pt x="2557130" y="344579"/>
                  <a:pt x="2561666" y="347151"/>
                </a:cubicBezTo>
                <a:lnTo>
                  <a:pt x="2565436" y="351767"/>
                </a:lnTo>
                <a:lnTo>
                  <a:pt x="2565654" y="351842"/>
                </a:lnTo>
                <a:cubicBezTo>
                  <a:pt x="2572236" y="356406"/>
                  <a:pt x="2579646" y="359634"/>
                  <a:pt x="2587467" y="361367"/>
                </a:cubicBezTo>
                <a:cubicBezTo>
                  <a:pt x="2597753" y="364130"/>
                  <a:pt x="2606517" y="366892"/>
                  <a:pt x="2615184" y="369464"/>
                </a:cubicBezTo>
                <a:cubicBezTo>
                  <a:pt x="2623852" y="372036"/>
                  <a:pt x="2630615" y="375369"/>
                  <a:pt x="2637282" y="378227"/>
                </a:cubicBezTo>
                <a:cubicBezTo>
                  <a:pt x="2650617" y="383943"/>
                  <a:pt x="2661571" y="389466"/>
                  <a:pt x="2672239" y="394992"/>
                </a:cubicBezTo>
                <a:cubicBezTo>
                  <a:pt x="2679383" y="398801"/>
                  <a:pt x="2687098" y="402325"/>
                  <a:pt x="2695194" y="406135"/>
                </a:cubicBezTo>
                <a:cubicBezTo>
                  <a:pt x="2703291" y="409945"/>
                  <a:pt x="2711577" y="414328"/>
                  <a:pt x="2720340" y="418423"/>
                </a:cubicBezTo>
                <a:cubicBezTo>
                  <a:pt x="2737866" y="426804"/>
                  <a:pt x="2757202" y="434425"/>
                  <a:pt x="2776919" y="443569"/>
                </a:cubicBezTo>
                <a:cubicBezTo>
                  <a:pt x="2794988" y="455541"/>
                  <a:pt x="2813685" y="466543"/>
                  <a:pt x="2832926" y="476526"/>
                </a:cubicBezTo>
                <a:lnTo>
                  <a:pt x="2898068" y="515610"/>
                </a:lnTo>
                <a:lnTo>
                  <a:pt x="2898593" y="515677"/>
                </a:lnTo>
                <a:lnTo>
                  <a:pt x="2833021" y="476334"/>
                </a:lnTo>
                <a:cubicBezTo>
                  <a:pt x="2813780" y="466352"/>
                  <a:pt x="2795083" y="455350"/>
                  <a:pt x="2777014" y="443377"/>
                </a:cubicBezTo>
                <a:cubicBezTo>
                  <a:pt x="2797874" y="455379"/>
                  <a:pt x="2826544" y="468905"/>
                  <a:pt x="2850452" y="482525"/>
                </a:cubicBezTo>
                <a:cubicBezTo>
                  <a:pt x="2862405" y="489336"/>
                  <a:pt x="2873288" y="495955"/>
                  <a:pt x="2881777" y="501718"/>
                </a:cubicBezTo>
                <a:lnTo>
                  <a:pt x="2898642" y="515683"/>
                </a:lnTo>
                <a:lnTo>
                  <a:pt x="2899315" y="515769"/>
                </a:lnTo>
                <a:cubicBezTo>
                  <a:pt x="2894647" y="509005"/>
                  <a:pt x="2874835" y="496718"/>
                  <a:pt x="2851023" y="482525"/>
                </a:cubicBezTo>
                <a:cubicBezTo>
                  <a:pt x="2827210" y="468333"/>
                  <a:pt x="2798445" y="455379"/>
                  <a:pt x="2777585" y="443378"/>
                </a:cubicBezTo>
                <a:cubicBezTo>
                  <a:pt x="2778871" y="443259"/>
                  <a:pt x="2778835" y="442372"/>
                  <a:pt x="2778846" y="441504"/>
                </a:cubicBezTo>
                <a:lnTo>
                  <a:pt x="2780242" y="439908"/>
                </a:lnTo>
                <a:lnTo>
                  <a:pt x="2779753" y="439757"/>
                </a:lnTo>
                <a:cubicBezTo>
                  <a:pt x="2776777" y="439829"/>
                  <a:pt x="2779491" y="443139"/>
                  <a:pt x="2776919" y="443377"/>
                </a:cubicBezTo>
                <a:cubicBezTo>
                  <a:pt x="2757203" y="433852"/>
                  <a:pt x="2737867" y="426614"/>
                  <a:pt x="2720341" y="418231"/>
                </a:cubicBezTo>
                <a:cubicBezTo>
                  <a:pt x="2711578" y="414107"/>
                  <a:pt x="2703196" y="410011"/>
                  <a:pt x="2695195" y="405945"/>
                </a:cubicBezTo>
                <a:cubicBezTo>
                  <a:pt x="2687098" y="402134"/>
                  <a:pt x="2679383" y="398610"/>
                  <a:pt x="2672239" y="394800"/>
                </a:cubicBezTo>
                <a:cubicBezTo>
                  <a:pt x="2661571" y="389275"/>
                  <a:pt x="2650618" y="383751"/>
                  <a:pt x="2637283" y="378037"/>
                </a:cubicBezTo>
                <a:cubicBezTo>
                  <a:pt x="2630615" y="375178"/>
                  <a:pt x="2623376" y="372130"/>
                  <a:pt x="2615185" y="369273"/>
                </a:cubicBezTo>
                <a:cubicBezTo>
                  <a:pt x="2606993" y="366416"/>
                  <a:pt x="2597754" y="363940"/>
                  <a:pt x="2587467" y="361176"/>
                </a:cubicBezTo>
                <a:cubicBezTo>
                  <a:pt x="2579647" y="359444"/>
                  <a:pt x="2572237" y="356214"/>
                  <a:pt x="2565655" y="351651"/>
                </a:cubicBezTo>
                <a:cubicBezTo>
                  <a:pt x="2567845" y="349937"/>
                  <a:pt x="2563464" y="345841"/>
                  <a:pt x="2533746" y="335174"/>
                </a:cubicBezTo>
                <a:cubicBezTo>
                  <a:pt x="2544223" y="335745"/>
                  <a:pt x="2539651" y="330887"/>
                  <a:pt x="2574322" y="342031"/>
                </a:cubicBezTo>
                <a:cubicBezTo>
                  <a:pt x="2591239" y="346641"/>
                  <a:pt x="2607308" y="353909"/>
                  <a:pt x="2621947" y="363558"/>
                </a:cubicBezTo>
                <a:cubicBezTo>
                  <a:pt x="2630796" y="368978"/>
                  <a:pt x="2640216" y="373388"/>
                  <a:pt x="2650046" y="376702"/>
                </a:cubicBezTo>
                <a:cubicBezTo>
                  <a:pt x="2654561" y="378531"/>
                  <a:pt x="2659257" y="379904"/>
                  <a:pt x="2664048" y="380799"/>
                </a:cubicBezTo>
                <a:lnTo>
                  <a:pt x="2663803" y="380603"/>
                </a:lnTo>
                <a:lnTo>
                  <a:pt x="2650141" y="376607"/>
                </a:lnTo>
                <a:cubicBezTo>
                  <a:pt x="2640311" y="373292"/>
                  <a:pt x="2630891" y="368882"/>
                  <a:pt x="2622043" y="363462"/>
                </a:cubicBezTo>
                <a:cubicBezTo>
                  <a:pt x="2607402" y="353815"/>
                  <a:pt x="2591334" y="346546"/>
                  <a:pt x="2574418" y="341936"/>
                </a:cubicBezTo>
                <a:cubicBezTo>
                  <a:pt x="2539746" y="330793"/>
                  <a:pt x="2544318" y="335650"/>
                  <a:pt x="2533841" y="335078"/>
                </a:cubicBezTo>
                <a:cubicBezTo>
                  <a:pt x="2529078" y="333555"/>
                  <a:pt x="2522244" y="331339"/>
                  <a:pt x="2516672" y="329506"/>
                </a:cubicBezTo>
                <a:close/>
                <a:moveTo>
                  <a:pt x="1856137" y="322792"/>
                </a:moveTo>
                <a:cubicBezTo>
                  <a:pt x="1837945" y="324221"/>
                  <a:pt x="1814704" y="326982"/>
                  <a:pt x="1787081" y="331269"/>
                </a:cubicBezTo>
                <a:cubicBezTo>
                  <a:pt x="1775651" y="332792"/>
                  <a:pt x="1762602" y="335460"/>
                  <a:pt x="1751553" y="337460"/>
                </a:cubicBezTo>
                <a:cubicBezTo>
                  <a:pt x="1743857" y="339146"/>
                  <a:pt x="1735999" y="340041"/>
                  <a:pt x="1728121" y="340127"/>
                </a:cubicBezTo>
                <a:lnTo>
                  <a:pt x="1723962" y="338389"/>
                </a:lnTo>
                <a:lnTo>
                  <a:pt x="1723747" y="338585"/>
                </a:lnTo>
                <a:cubicBezTo>
                  <a:pt x="1723900" y="339419"/>
                  <a:pt x="1725359" y="340033"/>
                  <a:pt x="1728121" y="340413"/>
                </a:cubicBezTo>
                <a:cubicBezTo>
                  <a:pt x="1735998" y="340327"/>
                  <a:pt x="1743857" y="339432"/>
                  <a:pt x="1751553" y="337746"/>
                </a:cubicBezTo>
                <a:cubicBezTo>
                  <a:pt x="1762602" y="335745"/>
                  <a:pt x="1775651" y="333078"/>
                  <a:pt x="1787081" y="331554"/>
                </a:cubicBezTo>
                <a:cubicBezTo>
                  <a:pt x="1814703" y="327269"/>
                  <a:pt x="1837944" y="324507"/>
                  <a:pt x="1856137" y="323078"/>
                </a:cubicBezTo>
                <a:cubicBezTo>
                  <a:pt x="1869205" y="322402"/>
                  <a:pt x="1882302" y="322877"/>
                  <a:pt x="1895285" y="324507"/>
                </a:cubicBezTo>
                <a:lnTo>
                  <a:pt x="1905480" y="328356"/>
                </a:lnTo>
                <a:lnTo>
                  <a:pt x="1905786" y="328185"/>
                </a:lnTo>
                <a:cubicBezTo>
                  <a:pt x="1905644" y="326720"/>
                  <a:pt x="1902286" y="325411"/>
                  <a:pt x="1895285" y="324221"/>
                </a:cubicBezTo>
                <a:cubicBezTo>
                  <a:pt x="1882302" y="322591"/>
                  <a:pt x="1869206" y="322116"/>
                  <a:pt x="1856137" y="322792"/>
                </a:cubicBezTo>
                <a:close/>
                <a:moveTo>
                  <a:pt x="1360521" y="317802"/>
                </a:moveTo>
                <a:lnTo>
                  <a:pt x="1354784" y="322802"/>
                </a:lnTo>
                <a:lnTo>
                  <a:pt x="1338666" y="331836"/>
                </a:lnTo>
                <a:lnTo>
                  <a:pt x="1354732" y="322869"/>
                </a:lnTo>
                <a:cubicBezTo>
                  <a:pt x="1358325" y="320541"/>
                  <a:pt x="1360111" y="318934"/>
                  <a:pt x="1360647" y="317839"/>
                </a:cubicBezTo>
                <a:close/>
                <a:moveTo>
                  <a:pt x="2117539" y="317065"/>
                </a:moveTo>
                <a:lnTo>
                  <a:pt x="2116706" y="320852"/>
                </a:lnTo>
                <a:cubicBezTo>
                  <a:pt x="2112360" y="321886"/>
                  <a:pt x="2103550" y="322696"/>
                  <a:pt x="2089024" y="323553"/>
                </a:cubicBezTo>
                <a:cubicBezTo>
                  <a:pt x="2078356" y="324029"/>
                  <a:pt x="2065973" y="324411"/>
                  <a:pt x="2057401" y="325077"/>
                </a:cubicBezTo>
                <a:cubicBezTo>
                  <a:pt x="2048924" y="325744"/>
                  <a:pt x="2042232" y="326553"/>
                  <a:pt x="2041077" y="327482"/>
                </a:cubicBezTo>
                <a:lnTo>
                  <a:pt x="2041458" y="327678"/>
                </a:lnTo>
                <a:lnTo>
                  <a:pt x="2046493" y="326468"/>
                </a:lnTo>
                <a:cubicBezTo>
                  <a:pt x="2049370" y="326066"/>
                  <a:pt x="2053162" y="325697"/>
                  <a:pt x="2057401" y="325363"/>
                </a:cubicBezTo>
                <a:cubicBezTo>
                  <a:pt x="2065973" y="324697"/>
                  <a:pt x="2078355" y="324315"/>
                  <a:pt x="2089023" y="323839"/>
                </a:cubicBezTo>
                <a:cubicBezTo>
                  <a:pt x="2118075" y="322124"/>
                  <a:pt x="2124266" y="320600"/>
                  <a:pt x="2117598" y="317076"/>
                </a:cubicBezTo>
                <a:close/>
                <a:moveTo>
                  <a:pt x="1617723" y="316495"/>
                </a:moveTo>
                <a:lnTo>
                  <a:pt x="1597914" y="318696"/>
                </a:lnTo>
                <a:cubicBezTo>
                  <a:pt x="1594009" y="319172"/>
                  <a:pt x="1590485" y="319696"/>
                  <a:pt x="1587961" y="319934"/>
                </a:cubicBezTo>
                <a:lnTo>
                  <a:pt x="1585000" y="319577"/>
                </a:lnTo>
                <a:lnTo>
                  <a:pt x="1583627" y="319934"/>
                </a:lnTo>
                <a:lnTo>
                  <a:pt x="1515618" y="338983"/>
                </a:lnTo>
                <a:lnTo>
                  <a:pt x="1515346" y="339069"/>
                </a:lnTo>
                <a:lnTo>
                  <a:pt x="1476090" y="355653"/>
                </a:lnTo>
                <a:cubicBezTo>
                  <a:pt x="1469041" y="357939"/>
                  <a:pt x="1461136" y="360130"/>
                  <a:pt x="1451134" y="362701"/>
                </a:cubicBezTo>
                <a:lnTo>
                  <a:pt x="1434561" y="366798"/>
                </a:lnTo>
                <a:lnTo>
                  <a:pt x="1415262" y="372350"/>
                </a:lnTo>
                <a:lnTo>
                  <a:pt x="1413986" y="372798"/>
                </a:lnTo>
                <a:lnTo>
                  <a:pt x="1381887" y="385505"/>
                </a:lnTo>
                <a:lnTo>
                  <a:pt x="1381887" y="385867"/>
                </a:lnTo>
                <a:lnTo>
                  <a:pt x="1414177" y="373084"/>
                </a:lnTo>
                <a:lnTo>
                  <a:pt x="1434370" y="367273"/>
                </a:lnTo>
                <a:lnTo>
                  <a:pt x="1450944" y="363177"/>
                </a:lnTo>
                <a:cubicBezTo>
                  <a:pt x="1460945" y="360606"/>
                  <a:pt x="1468851" y="358415"/>
                  <a:pt x="1475899" y="356129"/>
                </a:cubicBezTo>
                <a:cubicBezTo>
                  <a:pt x="1489606" y="351520"/>
                  <a:pt x="1502950" y="345889"/>
                  <a:pt x="1515809" y="339270"/>
                </a:cubicBezTo>
                <a:lnTo>
                  <a:pt x="1583818" y="320220"/>
                </a:lnTo>
                <a:cubicBezTo>
                  <a:pt x="1583627" y="321553"/>
                  <a:pt x="1589913" y="320410"/>
                  <a:pt x="1597724" y="319458"/>
                </a:cubicBezTo>
                <a:lnTo>
                  <a:pt x="1613502" y="317705"/>
                </a:lnTo>
                <a:close/>
                <a:moveTo>
                  <a:pt x="1350008" y="316150"/>
                </a:moveTo>
                <a:lnTo>
                  <a:pt x="1324643" y="326126"/>
                </a:lnTo>
                <a:cubicBezTo>
                  <a:pt x="1315975" y="329841"/>
                  <a:pt x="1308164" y="333079"/>
                  <a:pt x="1301021" y="335652"/>
                </a:cubicBezTo>
                <a:lnTo>
                  <a:pt x="1267713" y="347233"/>
                </a:lnTo>
                <a:lnTo>
                  <a:pt x="1265683" y="348224"/>
                </a:lnTo>
                <a:cubicBezTo>
                  <a:pt x="1257301" y="351938"/>
                  <a:pt x="1248728" y="355463"/>
                  <a:pt x="1240441" y="359463"/>
                </a:cubicBezTo>
                <a:lnTo>
                  <a:pt x="1215581" y="371751"/>
                </a:lnTo>
                <a:lnTo>
                  <a:pt x="1165861" y="396421"/>
                </a:lnTo>
                <a:lnTo>
                  <a:pt x="1161524" y="398649"/>
                </a:lnTo>
                <a:lnTo>
                  <a:pt x="1108234" y="428698"/>
                </a:lnTo>
                <a:cubicBezTo>
                  <a:pt x="1088994" y="439282"/>
                  <a:pt x="1070039" y="450331"/>
                  <a:pt x="1052703" y="463761"/>
                </a:cubicBezTo>
                <a:lnTo>
                  <a:pt x="1029081" y="478906"/>
                </a:lnTo>
                <a:cubicBezTo>
                  <a:pt x="1021461" y="483859"/>
                  <a:pt x="1013651" y="489194"/>
                  <a:pt x="1006126" y="494622"/>
                </a:cubicBezTo>
                <a:cubicBezTo>
                  <a:pt x="994696" y="500813"/>
                  <a:pt x="977789" y="512076"/>
                  <a:pt x="960609" y="524031"/>
                </a:cubicBezTo>
                <a:lnTo>
                  <a:pt x="915404" y="556191"/>
                </a:lnTo>
                <a:lnTo>
                  <a:pt x="914290" y="557119"/>
                </a:lnTo>
                <a:lnTo>
                  <a:pt x="960800" y="524031"/>
                </a:lnTo>
                <a:cubicBezTo>
                  <a:pt x="969390" y="518054"/>
                  <a:pt x="977912" y="512249"/>
                  <a:pt x="985715" y="507165"/>
                </a:cubicBezTo>
                <a:lnTo>
                  <a:pt x="1006314" y="494624"/>
                </a:lnTo>
                <a:lnTo>
                  <a:pt x="1006316" y="494622"/>
                </a:lnTo>
                <a:cubicBezTo>
                  <a:pt x="1013841" y="489002"/>
                  <a:pt x="1021652" y="483859"/>
                  <a:pt x="1029557" y="478906"/>
                </a:cubicBezTo>
                <a:lnTo>
                  <a:pt x="1053179" y="463761"/>
                </a:lnTo>
                <a:cubicBezTo>
                  <a:pt x="1050370" y="467618"/>
                  <a:pt x="1048608" y="470357"/>
                  <a:pt x="1049060" y="471298"/>
                </a:cubicBezTo>
                <a:lnTo>
                  <a:pt x="1049061" y="471298"/>
                </a:lnTo>
                <a:lnTo>
                  <a:pt x="1053180" y="463761"/>
                </a:lnTo>
                <a:cubicBezTo>
                  <a:pt x="1087946" y="436901"/>
                  <a:pt x="1129380" y="419565"/>
                  <a:pt x="1165956" y="396419"/>
                </a:cubicBezTo>
                <a:lnTo>
                  <a:pt x="1215677" y="371751"/>
                </a:lnTo>
                <a:lnTo>
                  <a:pt x="1240537" y="359462"/>
                </a:lnTo>
                <a:cubicBezTo>
                  <a:pt x="1248824" y="355463"/>
                  <a:pt x="1257396" y="351937"/>
                  <a:pt x="1265778" y="348224"/>
                </a:cubicBezTo>
                <a:cubicBezTo>
                  <a:pt x="1274160" y="344508"/>
                  <a:pt x="1286828" y="341556"/>
                  <a:pt x="1301116" y="335936"/>
                </a:cubicBezTo>
                <a:cubicBezTo>
                  <a:pt x="1308260" y="333078"/>
                  <a:pt x="1316070" y="329839"/>
                  <a:pt x="1324738" y="326411"/>
                </a:cubicBezTo>
                <a:close/>
                <a:moveTo>
                  <a:pt x="1155892" y="314261"/>
                </a:moveTo>
                <a:lnTo>
                  <a:pt x="1155573" y="314409"/>
                </a:lnTo>
                <a:cubicBezTo>
                  <a:pt x="1140028" y="320935"/>
                  <a:pt x="1125055" y="328736"/>
                  <a:pt x="1110806" y="337745"/>
                </a:cubicBezTo>
                <a:cubicBezTo>
                  <a:pt x="1083278" y="355367"/>
                  <a:pt x="1112425" y="342317"/>
                  <a:pt x="1120331" y="340603"/>
                </a:cubicBezTo>
                <a:cubicBezTo>
                  <a:pt x="1132142" y="337841"/>
                  <a:pt x="1106329" y="353366"/>
                  <a:pt x="1079564" y="369178"/>
                </a:cubicBezTo>
                <a:lnTo>
                  <a:pt x="1044332" y="389444"/>
                </a:lnTo>
                <a:lnTo>
                  <a:pt x="1044620" y="389338"/>
                </a:lnTo>
                <a:cubicBezTo>
                  <a:pt x="1052657" y="384968"/>
                  <a:pt x="1064563" y="377943"/>
                  <a:pt x="1080326" y="368799"/>
                </a:cubicBezTo>
                <a:cubicBezTo>
                  <a:pt x="1107091" y="352987"/>
                  <a:pt x="1132904" y="337463"/>
                  <a:pt x="1121093" y="340223"/>
                </a:cubicBezTo>
                <a:cubicBezTo>
                  <a:pt x="1113187" y="341938"/>
                  <a:pt x="1084041" y="354988"/>
                  <a:pt x="1111568" y="337367"/>
                </a:cubicBezTo>
                <a:close/>
                <a:moveTo>
                  <a:pt x="2503851" y="310881"/>
                </a:moveTo>
                <a:lnTo>
                  <a:pt x="2503837" y="310885"/>
                </a:lnTo>
                <a:cubicBezTo>
                  <a:pt x="2498694" y="311933"/>
                  <a:pt x="2505242" y="316243"/>
                  <a:pt x="2510195" y="320113"/>
                </a:cubicBezTo>
                <a:lnTo>
                  <a:pt x="2514415" y="324738"/>
                </a:lnTo>
                <a:lnTo>
                  <a:pt x="2514862" y="324647"/>
                </a:lnTo>
                <a:cubicBezTo>
                  <a:pt x="2514826" y="322144"/>
                  <a:pt x="2506551" y="317349"/>
                  <a:pt x="2503325" y="313965"/>
                </a:cubicBezTo>
                <a:close/>
                <a:moveTo>
                  <a:pt x="1226059" y="308409"/>
                </a:moveTo>
                <a:cubicBezTo>
                  <a:pt x="1221963" y="307458"/>
                  <a:pt x="1206437" y="313268"/>
                  <a:pt x="1186911" y="320982"/>
                </a:cubicBezTo>
                <a:cubicBezTo>
                  <a:pt x="1177291" y="324889"/>
                  <a:pt x="1166813" y="329364"/>
                  <a:pt x="1155860" y="334414"/>
                </a:cubicBezTo>
                <a:cubicBezTo>
                  <a:pt x="1144153" y="339566"/>
                  <a:pt x="1132742" y="345347"/>
                  <a:pt x="1121665" y="351749"/>
                </a:cubicBezTo>
                <a:cubicBezTo>
                  <a:pt x="1097214" y="365388"/>
                  <a:pt x="1073497" y="380294"/>
                  <a:pt x="1050608" y="396421"/>
                </a:cubicBezTo>
                <a:cubicBezTo>
                  <a:pt x="1038988" y="405088"/>
                  <a:pt x="1010508" y="422900"/>
                  <a:pt x="989839" y="436522"/>
                </a:cubicBezTo>
                <a:cubicBezTo>
                  <a:pt x="962912" y="454067"/>
                  <a:pt x="937194" y="473420"/>
                  <a:pt x="912877" y="494433"/>
                </a:cubicBezTo>
                <a:cubicBezTo>
                  <a:pt x="896208" y="506721"/>
                  <a:pt x="871729" y="525865"/>
                  <a:pt x="864109" y="530438"/>
                </a:cubicBezTo>
                <a:cubicBezTo>
                  <a:pt x="856489" y="535009"/>
                  <a:pt x="848107" y="540057"/>
                  <a:pt x="839725" y="546250"/>
                </a:cubicBezTo>
                <a:cubicBezTo>
                  <a:pt x="831343" y="552440"/>
                  <a:pt x="822580" y="559298"/>
                  <a:pt x="813531" y="566633"/>
                </a:cubicBezTo>
                <a:lnTo>
                  <a:pt x="784956" y="589684"/>
                </a:lnTo>
                <a:lnTo>
                  <a:pt x="770287" y="602066"/>
                </a:lnTo>
                <a:lnTo>
                  <a:pt x="755905" y="615400"/>
                </a:lnTo>
                <a:cubicBezTo>
                  <a:pt x="736855" y="633594"/>
                  <a:pt x="716471" y="651691"/>
                  <a:pt x="697898" y="670932"/>
                </a:cubicBezTo>
                <a:cubicBezTo>
                  <a:pt x="679324" y="690172"/>
                  <a:pt x="661036" y="709030"/>
                  <a:pt x="643700" y="726270"/>
                </a:cubicBezTo>
                <a:cubicBezTo>
                  <a:pt x="634604" y="735633"/>
                  <a:pt x="626374" y="745796"/>
                  <a:pt x="619126" y="756655"/>
                </a:cubicBezTo>
                <a:cubicBezTo>
                  <a:pt x="612363" y="778658"/>
                  <a:pt x="543688" y="860954"/>
                  <a:pt x="487014" y="947822"/>
                </a:cubicBezTo>
                <a:cubicBezTo>
                  <a:pt x="475060" y="965271"/>
                  <a:pt x="464640" y="983731"/>
                  <a:pt x="455867" y="1002971"/>
                </a:cubicBezTo>
                <a:lnTo>
                  <a:pt x="456499" y="1003171"/>
                </a:lnTo>
                <a:lnTo>
                  <a:pt x="487490" y="948298"/>
                </a:lnTo>
                <a:cubicBezTo>
                  <a:pt x="544164" y="861430"/>
                  <a:pt x="612839" y="779134"/>
                  <a:pt x="619602" y="757131"/>
                </a:cubicBezTo>
                <a:cubicBezTo>
                  <a:pt x="626850" y="746273"/>
                  <a:pt x="635080" y="736110"/>
                  <a:pt x="644176" y="726747"/>
                </a:cubicBezTo>
                <a:cubicBezTo>
                  <a:pt x="661512" y="709506"/>
                  <a:pt x="679800" y="690648"/>
                  <a:pt x="698374" y="671406"/>
                </a:cubicBezTo>
                <a:cubicBezTo>
                  <a:pt x="716947" y="652166"/>
                  <a:pt x="737331" y="634068"/>
                  <a:pt x="756381" y="615875"/>
                </a:cubicBezTo>
                <a:lnTo>
                  <a:pt x="770764" y="602540"/>
                </a:lnTo>
                <a:lnTo>
                  <a:pt x="785432" y="590158"/>
                </a:lnTo>
                <a:lnTo>
                  <a:pt x="814007" y="567107"/>
                </a:lnTo>
                <a:cubicBezTo>
                  <a:pt x="823056" y="559773"/>
                  <a:pt x="831819" y="552915"/>
                  <a:pt x="840201" y="546724"/>
                </a:cubicBezTo>
                <a:cubicBezTo>
                  <a:pt x="848583" y="540533"/>
                  <a:pt x="856965" y="535484"/>
                  <a:pt x="864585" y="530913"/>
                </a:cubicBezTo>
                <a:cubicBezTo>
                  <a:pt x="872205" y="526340"/>
                  <a:pt x="896684" y="507195"/>
                  <a:pt x="913353" y="494908"/>
                </a:cubicBezTo>
                <a:cubicBezTo>
                  <a:pt x="920259" y="491432"/>
                  <a:pt x="932832" y="483502"/>
                  <a:pt x="944167" y="476597"/>
                </a:cubicBezTo>
                <a:lnTo>
                  <a:pt x="953924" y="470883"/>
                </a:lnTo>
                <a:lnTo>
                  <a:pt x="944333" y="476478"/>
                </a:lnTo>
                <a:cubicBezTo>
                  <a:pt x="932879" y="483359"/>
                  <a:pt x="920068" y="491240"/>
                  <a:pt x="913162" y="494717"/>
                </a:cubicBezTo>
                <a:cubicBezTo>
                  <a:pt x="937479" y="473705"/>
                  <a:pt x="963197" y="454351"/>
                  <a:pt x="990124" y="436806"/>
                </a:cubicBezTo>
                <a:lnTo>
                  <a:pt x="991177" y="436471"/>
                </a:lnTo>
                <a:lnTo>
                  <a:pt x="1023998" y="415184"/>
                </a:lnTo>
                <a:cubicBezTo>
                  <a:pt x="1035154" y="407946"/>
                  <a:pt x="1045179" y="401326"/>
                  <a:pt x="1050989" y="396991"/>
                </a:cubicBezTo>
                <a:cubicBezTo>
                  <a:pt x="1073878" y="380866"/>
                  <a:pt x="1097595" y="365958"/>
                  <a:pt x="1122046" y="352319"/>
                </a:cubicBezTo>
                <a:cubicBezTo>
                  <a:pt x="1133123" y="345918"/>
                  <a:pt x="1144534" y="340136"/>
                  <a:pt x="1156241" y="334983"/>
                </a:cubicBezTo>
                <a:cubicBezTo>
                  <a:pt x="1167194" y="329935"/>
                  <a:pt x="1177672" y="325458"/>
                  <a:pt x="1187292" y="321553"/>
                </a:cubicBezTo>
                <a:cubicBezTo>
                  <a:pt x="1197055" y="317695"/>
                  <a:pt x="1205818" y="314314"/>
                  <a:pt x="1212653" y="312016"/>
                </a:cubicBezTo>
                <a:lnTo>
                  <a:pt x="1225507" y="309186"/>
                </a:lnTo>
                <a:close/>
                <a:moveTo>
                  <a:pt x="2408334" y="304906"/>
                </a:moveTo>
                <a:lnTo>
                  <a:pt x="2430185" y="309932"/>
                </a:lnTo>
                <a:cubicBezTo>
                  <a:pt x="2435793" y="311207"/>
                  <a:pt x="2440978" y="312314"/>
                  <a:pt x="2445196" y="313037"/>
                </a:cubicBezTo>
                <a:lnTo>
                  <a:pt x="2449809" y="313439"/>
                </a:lnTo>
                <a:lnTo>
                  <a:pt x="2445773" y="313012"/>
                </a:lnTo>
                <a:cubicBezTo>
                  <a:pt x="2441609" y="312275"/>
                  <a:pt x="2436388" y="311177"/>
                  <a:pt x="2430709" y="309921"/>
                </a:cubicBezTo>
                <a:close/>
                <a:moveTo>
                  <a:pt x="2381883" y="292395"/>
                </a:moveTo>
                <a:lnTo>
                  <a:pt x="2382438" y="292599"/>
                </a:lnTo>
                <a:lnTo>
                  <a:pt x="2385858" y="294181"/>
                </a:lnTo>
                <a:lnTo>
                  <a:pt x="2389590" y="295251"/>
                </a:lnTo>
                <a:lnTo>
                  <a:pt x="2391275" y="295875"/>
                </a:lnTo>
                <a:lnTo>
                  <a:pt x="2397143" y="297413"/>
                </a:lnTo>
                <a:lnTo>
                  <a:pt x="2397983" y="297654"/>
                </a:lnTo>
                <a:lnTo>
                  <a:pt x="2401577" y="298575"/>
                </a:lnTo>
                <a:lnTo>
                  <a:pt x="2414016" y="301836"/>
                </a:lnTo>
                <a:cubicBezTo>
                  <a:pt x="2428661" y="305480"/>
                  <a:pt x="2447378" y="310034"/>
                  <a:pt x="2453370" y="312405"/>
                </a:cubicBezTo>
                <a:lnTo>
                  <a:pt x="2454375" y="313767"/>
                </a:lnTo>
                <a:lnTo>
                  <a:pt x="2453757" y="312189"/>
                </a:lnTo>
                <a:cubicBezTo>
                  <a:pt x="2447925" y="309778"/>
                  <a:pt x="2428566" y="305384"/>
                  <a:pt x="2413921" y="301741"/>
                </a:cubicBezTo>
                <a:lnTo>
                  <a:pt x="2401577" y="298575"/>
                </a:lnTo>
                <a:lnTo>
                  <a:pt x="2397143" y="297413"/>
                </a:lnTo>
                <a:lnTo>
                  <a:pt x="2389590" y="295251"/>
                </a:lnTo>
                <a:lnTo>
                  <a:pt x="2382438" y="292599"/>
                </a:lnTo>
                <a:lnTo>
                  <a:pt x="2382017" y="292405"/>
                </a:lnTo>
                <a:close/>
                <a:moveTo>
                  <a:pt x="2591220" y="288024"/>
                </a:moveTo>
                <a:lnTo>
                  <a:pt x="2591162" y="288101"/>
                </a:lnTo>
                <a:cubicBezTo>
                  <a:pt x="2592584" y="289916"/>
                  <a:pt x="2595986" y="292353"/>
                  <a:pt x="2600552" y="295157"/>
                </a:cubicBezTo>
                <a:lnTo>
                  <a:pt x="2634553" y="313860"/>
                </a:lnTo>
                <a:lnTo>
                  <a:pt x="2634557" y="313860"/>
                </a:lnTo>
                <a:lnTo>
                  <a:pt x="2600551" y="295050"/>
                </a:lnTo>
                <a:close/>
                <a:moveTo>
                  <a:pt x="1559981" y="286632"/>
                </a:moveTo>
                <a:lnTo>
                  <a:pt x="1559843" y="286664"/>
                </a:lnTo>
                <a:lnTo>
                  <a:pt x="1562767" y="288406"/>
                </a:lnTo>
                <a:lnTo>
                  <a:pt x="1549969" y="297103"/>
                </a:lnTo>
                <a:lnTo>
                  <a:pt x="1562958" y="288406"/>
                </a:lnTo>
                <a:cubicBezTo>
                  <a:pt x="1566435" y="286215"/>
                  <a:pt x="1564887" y="285834"/>
                  <a:pt x="1559981" y="286632"/>
                </a:cubicBezTo>
                <a:close/>
                <a:moveTo>
                  <a:pt x="2034719" y="284517"/>
                </a:moveTo>
                <a:lnTo>
                  <a:pt x="2024634" y="285358"/>
                </a:lnTo>
                <a:cubicBezTo>
                  <a:pt x="2013776" y="285835"/>
                  <a:pt x="1997297" y="286787"/>
                  <a:pt x="1983486" y="286787"/>
                </a:cubicBezTo>
                <a:lnTo>
                  <a:pt x="1953102" y="286787"/>
                </a:lnTo>
                <a:lnTo>
                  <a:pt x="1939100" y="286787"/>
                </a:lnTo>
                <a:lnTo>
                  <a:pt x="1925860" y="287930"/>
                </a:lnTo>
                <a:cubicBezTo>
                  <a:pt x="1908620" y="289549"/>
                  <a:pt x="1892904" y="291360"/>
                  <a:pt x="1878235" y="293265"/>
                </a:cubicBezTo>
                <a:lnTo>
                  <a:pt x="1855851" y="296217"/>
                </a:lnTo>
                <a:cubicBezTo>
                  <a:pt x="1848517" y="297169"/>
                  <a:pt x="1841278" y="298789"/>
                  <a:pt x="1833849" y="300027"/>
                </a:cubicBezTo>
                <a:cubicBezTo>
                  <a:pt x="1818990" y="302789"/>
                  <a:pt x="1803750" y="305361"/>
                  <a:pt x="1786986" y="307837"/>
                </a:cubicBezTo>
                <a:cubicBezTo>
                  <a:pt x="1774041" y="311457"/>
                  <a:pt x="1760916" y="314353"/>
                  <a:pt x="1747647" y="316506"/>
                </a:cubicBezTo>
                <a:cubicBezTo>
                  <a:pt x="1736398" y="318801"/>
                  <a:pt x="1724930" y="319886"/>
                  <a:pt x="1713453" y="319744"/>
                </a:cubicBezTo>
                <a:cubicBezTo>
                  <a:pt x="1712310" y="319339"/>
                  <a:pt x="1712589" y="318761"/>
                  <a:pt x="1713997" y="318050"/>
                </a:cubicBezTo>
                <a:lnTo>
                  <a:pt x="1720779" y="315734"/>
                </a:lnTo>
                <a:lnTo>
                  <a:pt x="1720739" y="315743"/>
                </a:lnTo>
                <a:cubicBezTo>
                  <a:pt x="1714000" y="317624"/>
                  <a:pt x="1710595" y="319124"/>
                  <a:pt x="1712881" y="319934"/>
                </a:cubicBezTo>
                <a:cubicBezTo>
                  <a:pt x="1724359" y="320077"/>
                  <a:pt x="1735827" y="318991"/>
                  <a:pt x="1747076" y="316696"/>
                </a:cubicBezTo>
                <a:cubicBezTo>
                  <a:pt x="1760344" y="314543"/>
                  <a:pt x="1773470" y="311647"/>
                  <a:pt x="1786414" y="308028"/>
                </a:cubicBezTo>
                <a:cubicBezTo>
                  <a:pt x="1803178" y="305551"/>
                  <a:pt x="1818418" y="302979"/>
                  <a:pt x="1833277" y="300217"/>
                </a:cubicBezTo>
                <a:cubicBezTo>
                  <a:pt x="1840707" y="298979"/>
                  <a:pt x="1847946" y="297360"/>
                  <a:pt x="1855280" y="296407"/>
                </a:cubicBezTo>
                <a:lnTo>
                  <a:pt x="1877664" y="293454"/>
                </a:lnTo>
                <a:cubicBezTo>
                  <a:pt x="1892332" y="291550"/>
                  <a:pt x="1908048" y="289741"/>
                  <a:pt x="1925289" y="288120"/>
                </a:cubicBezTo>
                <a:lnTo>
                  <a:pt x="1938528" y="286977"/>
                </a:lnTo>
                <a:lnTo>
                  <a:pt x="1952530" y="286977"/>
                </a:lnTo>
                <a:lnTo>
                  <a:pt x="1982915" y="286977"/>
                </a:lnTo>
                <a:cubicBezTo>
                  <a:pt x="1996726" y="286977"/>
                  <a:pt x="2013204" y="286025"/>
                  <a:pt x="2024063" y="285549"/>
                </a:cubicBezTo>
                <a:cubicBezTo>
                  <a:pt x="2029492" y="285312"/>
                  <a:pt x="2033540" y="285026"/>
                  <a:pt x="2035040" y="284632"/>
                </a:cubicBezTo>
                <a:close/>
                <a:moveTo>
                  <a:pt x="1923384" y="275358"/>
                </a:moveTo>
                <a:cubicBezTo>
                  <a:pt x="1883236" y="273747"/>
                  <a:pt x="1843040" y="276938"/>
                  <a:pt x="1803654" y="284882"/>
                </a:cubicBezTo>
                <a:cubicBezTo>
                  <a:pt x="1781866" y="287884"/>
                  <a:pt x="1741754" y="297688"/>
                  <a:pt x="1713335" y="300957"/>
                </a:cubicBezTo>
                <a:lnTo>
                  <a:pt x="1693013" y="301473"/>
                </a:lnTo>
                <a:lnTo>
                  <a:pt x="1691929" y="301676"/>
                </a:lnTo>
                <a:lnTo>
                  <a:pt x="1712764" y="301147"/>
                </a:lnTo>
                <a:cubicBezTo>
                  <a:pt x="1741183" y="297878"/>
                  <a:pt x="1781295" y="288074"/>
                  <a:pt x="1803083" y="285072"/>
                </a:cubicBezTo>
                <a:cubicBezTo>
                  <a:pt x="1842469" y="277128"/>
                  <a:pt x="1882664" y="273938"/>
                  <a:pt x="1922812" y="275548"/>
                </a:cubicBezTo>
                <a:cubicBezTo>
                  <a:pt x="1926932" y="275715"/>
                  <a:pt x="1929694" y="275935"/>
                  <a:pt x="1931330" y="276199"/>
                </a:cubicBezTo>
                <a:lnTo>
                  <a:pt x="1933002" y="277069"/>
                </a:lnTo>
                <a:lnTo>
                  <a:pt x="1933665" y="276926"/>
                </a:lnTo>
                <a:cubicBezTo>
                  <a:pt x="1934433" y="276238"/>
                  <a:pt x="1931623" y="275691"/>
                  <a:pt x="1923384" y="275358"/>
                </a:cubicBezTo>
                <a:close/>
                <a:moveTo>
                  <a:pt x="1188227" y="272800"/>
                </a:moveTo>
                <a:lnTo>
                  <a:pt x="1188149" y="272882"/>
                </a:lnTo>
                <a:cubicBezTo>
                  <a:pt x="1179101" y="279930"/>
                  <a:pt x="1157288" y="291932"/>
                  <a:pt x="1109473" y="318982"/>
                </a:cubicBezTo>
                <a:cubicBezTo>
                  <a:pt x="1096281" y="326745"/>
                  <a:pt x="1085542" y="333747"/>
                  <a:pt x="1079481" y="338402"/>
                </a:cubicBezTo>
                <a:lnTo>
                  <a:pt x="1078656" y="339184"/>
                </a:lnTo>
                <a:lnTo>
                  <a:pt x="1108710" y="319934"/>
                </a:lnTo>
                <a:cubicBezTo>
                  <a:pt x="1156335" y="293359"/>
                  <a:pt x="1178528" y="281262"/>
                  <a:pt x="1187387" y="273833"/>
                </a:cubicBezTo>
                <a:close/>
                <a:moveTo>
                  <a:pt x="2342067" y="271313"/>
                </a:moveTo>
                <a:lnTo>
                  <a:pt x="2346960" y="272500"/>
                </a:lnTo>
                <a:lnTo>
                  <a:pt x="2377726" y="280119"/>
                </a:lnTo>
                <a:cubicBezTo>
                  <a:pt x="2388966" y="283453"/>
                  <a:pt x="2400205" y="286977"/>
                  <a:pt x="2408111" y="289645"/>
                </a:cubicBezTo>
                <a:lnTo>
                  <a:pt x="2417119" y="293274"/>
                </a:lnTo>
                <a:lnTo>
                  <a:pt x="2417057" y="293194"/>
                </a:lnTo>
                <a:cubicBezTo>
                  <a:pt x="2415142" y="292198"/>
                  <a:pt x="2411993" y="290955"/>
                  <a:pt x="2408016" y="289549"/>
                </a:cubicBezTo>
                <a:cubicBezTo>
                  <a:pt x="2400110" y="286691"/>
                  <a:pt x="2388966" y="283167"/>
                  <a:pt x="2377631" y="280024"/>
                </a:cubicBezTo>
                <a:lnTo>
                  <a:pt x="2346865" y="272404"/>
                </a:lnTo>
                <a:close/>
                <a:moveTo>
                  <a:pt x="1675058" y="270848"/>
                </a:moveTo>
                <a:lnTo>
                  <a:pt x="1644396" y="277357"/>
                </a:lnTo>
                <a:cubicBezTo>
                  <a:pt x="1617536" y="283739"/>
                  <a:pt x="1596771" y="287930"/>
                  <a:pt x="1582484" y="291835"/>
                </a:cubicBezTo>
                <a:cubicBezTo>
                  <a:pt x="1568196" y="295740"/>
                  <a:pt x="1558576" y="298217"/>
                  <a:pt x="1553433" y="299169"/>
                </a:cubicBezTo>
                <a:lnTo>
                  <a:pt x="1549272" y="297577"/>
                </a:lnTo>
                <a:lnTo>
                  <a:pt x="1549242" y="297598"/>
                </a:lnTo>
                <a:cubicBezTo>
                  <a:pt x="1547289" y="299478"/>
                  <a:pt x="1548289" y="300122"/>
                  <a:pt x="1553433" y="299359"/>
                </a:cubicBezTo>
                <a:cubicBezTo>
                  <a:pt x="1558576" y="298407"/>
                  <a:pt x="1568387" y="295931"/>
                  <a:pt x="1582579" y="292025"/>
                </a:cubicBezTo>
                <a:cubicBezTo>
                  <a:pt x="1596771" y="288120"/>
                  <a:pt x="1617631" y="283929"/>
                  <a:pt x="1644396" y="277547"/>
                </a:cubicBezTo>
                <a:close/>
                <a:moveTo>
                  <a:pt x="2108242" y="267866"/>
                </a:moveTo>
                <a:lnTo>
                  <a:pt x="2075784" y="270499"/>
                </a:lnTo>
                <a:cubicBezTo>
                  <a:pt x="2056667" y="271023"/>
                  <a:pt x="2037598" y="272509"/>
                  <a:pt x="2018634" y="274976"/>
                </a:cubicBezTo>
                <a:lnTo>
                  <a:pt x="2018254" y="275151"/>
                </a:lnTo>
                <a:lnTo>
                  <a:pt x="2075212" y="270691"/>
                </a:lnTo>
                <a:cubicBezTo>
                  <a:pt x="2090071" y="269786"/>
                  <a:pt x="2101061" y="268928"/>
                  <a:pt x="2107786" y="268048"/>
                </a:cubicBezTo>
                <a:close/>
                <a:moveTo>
                  <a:pt x="2513911" y="264036"/>
                </a:moveTo>
                <a:lnTo>
                  <a:pt x="2513803" y="264153"/>
                </a:lnTo>
                <a:cubicBezTo>
                  <a:pt x="2514886" y="266427"/>
                  <a:pt x="2518792" y="269404"/>
                  <a:pt x="2526221" y="273261"/>
                </a:cubicBezTo>
                <a:cubicBezTo>
                  <a:pt x="2533651" y="277263"/>
                  <a:pt x="2544699" y="281644"/>
                  <a:pt x="2559749" y="287834"/>
                </a:cubicBezTo>
                <a:lnTo>
                  <a:pt x="2616895" y="311145"/>
                </a:lnTo>
                <a:lnTo>
                  <a:pt x="2617050" y="310886"/>
                </a:lnTo>
                <a:lnTo>
                  <a:pt x="2559368" y="287358"/>
                </a:lnTo>
                <a:cubicBezTo>
                  <a:pt x="2544509" y="280786"/>
                  <a:pt x="2533270" y="276786"/>
                  <a:pt x="2525840" y="272786"/>
                </a:cubicBezTo>
                <a:close/>
                <a:moveTo>
                  <a:pt x="2158842" y="255451"/>
                </a:moveTo>
                <a:cubicBezTo>
                  <a:pt x="2147650" y="256784"/>
                  <a:pt x="2136391" y="257421"/>
                  <a:pt x="2125123" y="257355"/>
                </a:cubicBezTo>
                <a:cubicBezTo>
                  <a:pt x="2108169" y="257355"/>
                  <a:pt x="2083213" y="258307"/>
                  <a:pt x="2043113" y="257355"/>
                </a:cubicBezTo>
                <a:lnTo>
                  <a:pt x="2045829" y="257569"/>
                </a:lnTo>
                <a:lnTo>
                  <a:pt x="2092226" y="257903"/>
                </a:lnTo>
                <a:cubicBezTo>
                  <a:pt x="2105597" y="257784"/>
                  <a:pt x="2116074" y="257545"/>
                  <a:pt x="2124552" y="257545"/>
                </a:cubicBezTo>
                <a:cubicBezTo>
                  <a:pt x="2135820" y="257612"/>
                  <a:pt x="2147078" y="256974"/>
                  <a:pt x="2158270" y="255641"/>
                </a:cubicBezTo>
                <a:cubicBezTo>
                  <a:pt x="2174987" y="254289"/>
                  <a:pt x="2191779" y="254450"/>
                  <a:pt x="2208467" y="256116"/>
                </a:cubicBezTo>
                <a:cubicBezTo>
                  <a:pt x="2228184" y="258403"/>
                  <a:pt x="2249901" y="261451"/>
                  <a:pt x="2270379" y="264117"/>
                </a:cubicBezTo>
                <a:cubicBezTo>
                  <a:pt x="2288763" y="266394"/>
                  <a:pt x="2306946" y="270080"/>
                  <a:pt x="2324767" y="275166"/>
                </a:cubicBezTo>
                <a:cubicBezTo>
                  <a:pt x="2337150" y="278596"/>
                  <a:pt x="2342960" y="281072"/>
                  <a:pt x="2338864" y="281548"/>
                </a:cubicBezTo>
                <a:cubicBezTo>
                  <a:pt x="2330482" y="282596"/>
                  <a:pt x="2336959" y="285549"/>
                  <a:pt x="2349532" y="289168"/>
                </a:cubicBezTo>
                <a:cubicBezTo>
                  <a:pt x="2355914" y="290978"/>
                  <a:pt x="2363724" y="292597"/>
                  <a:pt x="2371726" y="294978"/>
                </a:cubicBezTo>
                <a:cubicBezTo>
                  <a:pt x="2379727" y="297360"/>
                  <a:pt x="2388013" y="299931"/>
                  <a:pt x="2395347" y="302313"/>
                </a:cubicBezTo>
                <a:cubicBezTo>
                  <a:pt x="2390871" y="304218"/>
                  <a:pt x="2395728" y="307362"/>
                  <a:pt x="2409921" y="311839"/>
                </a:cubicBezTo>
                <a:cubicBezTo>
                  <a:pt x="2416969" y="314028"/>
                  <a:pt x="2426304" y="316600"/>
                  <a:pt x="2438019" y="319458"/>
                </a:cubicBezTo>
                <a:cubicBezTo>
                  <a:pt x="2443735" y="320983"/>
                  <a:pt x="2450116" y="322315"/>
                  <a:pt x="2457069" y="324221"/>
                </a:cubicBezTo>
                <a:lnTo>
                  <a:pt x="2479263" y="330507"/>
                </a:lnTo>
                <a:cubicBezTo>
                  <a:pt x="2489921" y="335318"/>
                  <a:pt x="2500827" y="339584"/>
                  <a:pt x="2511934" y="343271"/>
                </a:cubicBezTo>
                <a:lnTo>
                  <a:pt x="2532888" y="350414"/>
                </a:lnTo>
                <a:lnTo>
                  <a:pt x="2553081" y="357843"/>
                </a:lnTo>
                <a:cubicBezTo>
                  <a:pt x="2571846" y="364701"/>
                  <a:pt x="2588514" y="371275"/>
                  <a:pt x="2605088" y="377751"/>
                </a:cubicBezTo>
                <a:cubicBezTo>
                  <a:pt x="2621661" y="384229"/>
                  <a:pt x="2636806" y="392038"/>
                  <a:pt x="2652713" y="399087"/>
                </a:cubicBezTo>
                <a:lnTo>
                  <a:pt x="2676811" y="409945"/>
                </a:lnTo>
                <a:cubicBezTo>
                  <a:pt x="2685098" y="413374"/>
                  <a:pt x="2693575" y="417374"/>
                  <a:pt x="2702243" y="421661"/>
                </a:cubicBezTo>
                <a:cubicBezTo>
                  <a:pt x="2719674" y="430043"/>
                  <a:pt x="2738628" y="438234"/>
                  <a:pt x="2760345" y="447759"/>
                </a:cubicBezTo>
                <a:cubicBezTo>
                  <a:pt x="2777490" y="455570"/>
                  <a:pt x="2792730" y="463380"/>
                  <a:pt x="2807018" y="471191"/>
                </a:cubicBezTo>
                <a:lnTo>
                  <a:pt x="2849553" y="494537"/>
                </a:lnTo>
                <a:lnTo>
                  <a:pt x="2848302" y="494878"/>
                </a:lnTo>
                <a:lnTo>
                  <a:pt x="2848856" y="495610"/>
                </a:lnTo>
                <a:lnTo>
                  <a:pt x="2848052" y="496311"/>
                </a:lnTo>
                <a:cubicBezTo>
                  <a:pt x="2849047" y="497768"/>
                  <a:pt x="2851166" y="499880"/>
                  <a:pt x="2852976" y="501826"/>
                </a:cubicBezTo>
                <a:lnTo>
                  <a:pt x="2855566" y="505655"/>
                </a:lnTo>
                <a:lnTo>
                  <a:pt x="2856804" y="505881"/>
                </a:lnTo>
                <a:cubicBezTo>
                  <a:pt x="2857170" y="504678"/>
                  <a:pt x="2853612" y="501268"/>
                  <a:pt x="2850970" y="498409"/>
                </a:cubicBezTo>
                <a:lnTo>
                  <a:pt x="2848856" y="495610"/>
                </a:lnTo>
                <a:lnTo>
                  <a:pt x="2849880" y="494717"/>
                </a:lnTo>
                <a:lnTo>
                  <a:pt x="2849553" y="494537"/>
                </a:lnTo>
                <a:lnTo>
                  <a:pt x="2849964" y="494426"/>
                </a:lnTo>
                <a:lnTo>
                  <a:pt x="2807113" y="470905"/>
                </a:lnTo>
                <a:cubicBezTo>
                  <a:pt x="2792826" y="463095"/>
                  <a:pt x="2777585" y="455284"/>
                  <a:pt x="2760441" y="447473"/>
                </a:cubicBezTo>
                <a:cubicBezTo>
                  <a:pt x="2738724" y="437948"/>
                  <a:pt x="2719769" y="429758"/>
                  <a:pt x="2702338" y="421375"/>
                </a:cubicBezTo>
                <a:cubicBezTo>
                  <a:pt x="2693670" y="417090"/>
                  <a:pt x="2685193" y="413088"/>
                  <a:pt x="2676906" y="409659"/>
                </a:cubicBezTo>
                <a:lnTo>
                  <a:pt x="2652808" y="398801"/>
                </a:lnTo>
                <a:cubicBezTo>
                  <a:pt x="2636901" y="391752"/>
                  <a:pt x="2621757" y="383943"/>
                  <a:pt x="2605183" y="377465"/>
                </a:cubicBezTo>
                <a:cubicBezTo>
                  <a:pt x="2588610" y="370988"/>
                  <a:pt x="2571941" y="364415"/>
                  <a:pt x="2553177" y="357558"/>
                </a:cubicBezTo>
                <a:lnTo>
                  <a:pt x="2532984" y="350128"/>
                </a:lnTo>
                <a:lnTo>
                  <a:pt x="2512028" y="342985"/>
                </a:lnTo>
                <a:lnTo>
                  <a:pt x="2480624" y="330386"/>
                </a:lnTo>
                <a:lnTo>
                  <a:pt x="2479739" y="330221"/>
                </a:lnTo>
                <a:lnTo>
                  <a:pt x="2457546" y="323934"/>
                </a:lnTo>
                <a:cubicBezTo>
                  <a:pt x="2450593" y="322029"/>
                  <a:pt x="2444211" y="320696"/>
                  <a:pt x="2438496" y="319171"/>
                </a:cubicBezTo>
                <a:cubicBezTo>
                  <a:pt x="2426780" y="316314"/>
                  <a:pt x="2417445" y="313742"/>
                  <a:pt x="2410397" y="311553"/>
                </a:cubicBezTo>
                <a:cubicBezTo>
                  <a:pt x="2403301" y="309314"/>
                  <a:pt x="2398539" y="307410"/>
                  <a:pt x="2396110" y="305826"/>
                </a:cubicBezTo>
                <a:lnTo>
                  <a:pt x="2395829" y="302094"/>
                </a:lnTo>
                <a:lnTo>
                  <a:pt x="2372297" y="294788"/>
                </a:lnTo>
                <a:cubicBezTo>
                  <a:pt x="2364296" y="292407"/>
                  <a:pt x="2356485" y="290788"/>
                  <a:pt x="2350104" y="288978"/>
                </a:cubicBezTo>
                <a:cubicBezTo>
                  <a:pt x="2337531" y="285358"/>
                  <a:pt x="2331054" y="282406"/>
                  <a:pt x="2339436" y="281358"/>
                </a:cubicBezTo>
                <a:cubicBezTo>
                  <a:pt x="2343531" y="280882"/>
                  <a:pt x="2337721" y="278405"/>
                  <a:pt x="2325339" y="274976"/>
                </a:cubicBezTo>
                <a:cubicBezTo>
                  <a:pt x="2307517" y="269890"/>
                  <a:pt x="2289334" y="266203"/>
                  <a:pt x="2270951" y="263927"/>
                </a:cubicBezTo>
                <a:cubicBezTo>
                  <a:pt x="2250472" y="261261"/>
                  <a:pt x="2228755" y="258213"/>
                  <a:pt x="2209038" y="255926"/>
                </a:cubicBezTo>
                <a:cubicBezTo>
                  <a:pt x="2192351" y="254259"/>
                  <a:pt x="2175558" y="254097"/>
                  <a:pt x="2158842" y="255451"/>
                </a:cubicBezTo>
                <a:close/>
                <a:moveTo>
                  <a:pt x="1426751" y="254566"/>
                </a:moveTo>
                <a:cubicBezTo>
                  <a:pt x="1422976" y="254487"/>
                  <a:pt x="1411654" y="256951"/>
                  <a:pt x="1388460" y="263356"/>
                </a:cubicBezTo>
                <a:cubicBezTo>
                  <a:pt x="1385164" y="264585"/>
                  <a:pt x="1381688" y="265262"/>
                  <a:pt x="1378173" y="265357"/>
                </a:cubicBezTo>
                <a:cubicBezTo>
                  <a:pt x="1371506" y="265738"/>
                  <a:pt x="1371506" y="263452"/>
                  <a:pt x="1333406" y="278215"/>
                </a:cubicBezTo>
                <a:cubicBezTo>
                  <a:pt x="1323976" y="282026"/>
                  <a:pt x="1315213" y="285264"/>
                  <a:pt x="1307688" y="288694"/>
                </a:cubicBezTo>
                <a:cubicBezTo>
                  <a:pt x="1300163" y="292123"/>
                  <a:pt x="1293496" y="295360"/>
                  <a:pt x="1287971" y="298218"/>
                </a:cubicBezTo>
                <a:cubicBezTo>
                  <a:pt x="1280894" y="301018"/>
                  <a:pt x="1274427" y="305163"/>
                  <a:pt x="1268921" y="310410"/>
                </a:cubicBezTo>
                <a:cubicBezTo>
                  <a:pt x="1247776" y="319508"/>
                  <a:pt x="1228369" y="328699"/>
                  <a:pt x="1216022" y="334056"/>
                </a:cubicBezTo>
                <a:lnTo>
                  <a:pt x="1204144" y="338473"/>
                </a:lnTo>
                <a:lnTo>
                  <a:pt x="1203816" y="339176"/>
                </a:lnTo>
                <a:cubicBezTo>
                  <a:pt x="1209812" y="338485"/>
                  <a:pt x="1237655" y="324626"/>
                  <a:pt x="1269302" y="310980"/>
                </a:cubicBezTo>
                <a:cubicBezTo>
                  <a:pt x="1256062" y="317839"/>
                  <a:pt x="1243870" y="324030"/>
                  <a:pt x="1232821" y="329364"/>
                </a:cubicBezTo>
                <a:cubicBezTo>
                  <a:pt x="1221772" y="334698"/>
                  <a:pt x="1212533" y="340031"/>
                  <a:pt x="1204246" y="343841"/>
                </a:cubicBezTo>
                <a:cubicBezTo>
                  <a:pt x="1187863" y="351557"/>
                  <a:pt x="1177004" y="355176"/>
                  <a:pt x="1173194" y="353366"/>
                </a:cubicBezTo>
                <a:cubicBezTo>
                  <a:pt x="1167670" y="351366"/>
                  <a:pt x="1147382" y="358415"/>
                  <a:pt x="1120140" y="373180"/>
                </a:cubicBezTo>
                <a:cubicBezTo>
                  <a:pt x="1106329" y="380322"/>
                  <a:pt x="1090613" y="388990"/>
                  <a:pt x="1073753" y="398516"/>
                </a:cubicBezTo>
                <a:cubicBezTo>
                  <a:pt x="1056894" y="408040"/>
                  <a:pt x="1039463" y="419946"/>
                  <a:pt x="1021366" y="431377"/>
                </a:cubicBezTo>
                <a:cubicBezTo>
                  <a:pt x="992791" y="449093"/>
                  <a:pt x="970312" y="465285"/>
                  <a:pt x="967359" y="464238"/>
                </a:cubicBezTo>
                <a:cubicBezTo>
                  <a:pt x="966621" y="463977"/>
                  <a:pt x="963728" y="465316"/>
                  <a:pt x="959587" y="467580"/>
                </a:cubicBezTo>
                <a:lnTo>
                  <a:pt x="959446" y="467663"/>
                </a:lnTo>
                <a:lnTo>
                  <a:pt x="967550" y="464428"/>
                </a:lnTo>
                <a:cubicBezTo>
                  <a:pt x="971455" y="465667"/>
                  <a:pt x="992982" y="449283"/>
                  <a:pt x="1021557" y="431567"/>
                </a:cubicBezTo>
                <a:cubicBezTo>
                  <a:pt x="1039655" y="420138"/>
                  <a:pt x="1057085" y="408421"/>
                  <a:pt x="1073944" y="398706"/>
                </a:cubicBezTo>
                <a:cubicBezTo>
                  <a:pt x="1090804" y="388990"/>
                  <a:pt x="1106520" y="380513"/>
                  <a:pt x="1120331" y="373370"/>
                </a:cubicBezTo>
                <a:cubicBezTo>
                  <a:pt x="1147573" y="358605"/>
                  <a:pt x="1167956" y="351557"/>
                  <a:pt x="1173385" y="353557"/>
                </a:cubicBezTo>
                <a:cubicBezTo>
                  <a:pt x="1177195" y="355081"/>
                  <a:pt x="1188054" y="351462"/>
                  <a:pt x="1204437" y="344032"/>
                </a:cubicBezTo>
                <a:cubicBezTo>
                  <a:pt x="1212628" y="340223"/>
                  <a:pt x="1222153" y="335174"/>
                  <a:pt x="1233012" y="329554"/>
                </a:cubicBezTo>
                <a:cubicBezTo>
                  <a:pt x="1243870" y="323934"/>
                  <a:pt x="1256253" y="318029"/>
                  <a:pt x="1269493" y="311171"/>
                </a:cubicBezTo>
                <a:cubicBezTo>
                  <a:pt x="1274998" y="305923"/>
                  <a:pt x="1281466" y="301779"/>
                  <a:pt x="1288543" y="298979"/>
                </a:cubicBezTo>
                <a:cubicBezTo>
                  <a:pt x="1294067" y="296121"/>
                  <a:pt x="1300735" y="292883"/>
                  <a:pt x="1308260" y="289454"/>
                </a:cubicBezTo>
                <a:cubicBezTo>
                  <a:pt x="1315784" y="286025"/>
                  <a:pt x="1324547" y="282786"/>
                  <a:pt x="1333977" y="278976"/>
                </a:cubicBezTo>
                <a:cubicBezTo>
                  <a:pt x="1372077" y="264213"/>
                  <a:pt x="1372077" y="266498"/>
                  <a:pt x="1378744" y="266118"/>
                </a:cubicBezTo>
                <a:cubicBezTo>
                  <a:pt x="1382259" y="266022"/>
                  <a:pt x="1385736" y="265346"/>
                  <a:pt x="1389031" y="264117"/>
                </a:cubicBezTo>
                <a:cubicBezTo>
                  <a:pt x="1400628" y="260915"/>
                  <a:pt x="1409257" y="258697"/>
                  <a:pt x="1415459" y="257291"/>
                </a:cubicBezTo>
                <a:lnTo>
                  <a:pt x="1426989" y="255382"/>
                </a:lnTo>
                <a:close/>
                <a:moveTo>
                  <a:pt x="2113312" y="247354"/>
                </a:moveTo>
                <a:cubicBezTo>
                  <a:pt x="2104454" y="247544"/>
                  <a:pt x="2097024" y="248115"/>
                  <a:pt x="2091214" y="248687"/>
                </a:cubicBezTo>
                <a:cubicBezTo>
                  <a:pt x="2069402" y="250688"/>
                  <a:pt x="2046066" y="251163"/>
                  <a:pt x="2020253" y="251544"/>
                </a:cubicBezTo>
                <a:lnTo>
                  <a:pt x="1944064" y="251544"/>
                </a:lnTo>
                <a:lnTo>
                  <a:pt x="1942445" y="251640"/>
                </a:lnTo>
                <a:lnTo>
                  <a:pt x="2020348" y="251640"/>
                </a:lnTo>
                <a:cubicBezTo>
                  <a:pt x="2046351" y="250688"/>
                  <a:pt x="2069497" y="250784"/>
                  <a:pt x="2091309" y="248783"/>
                </a:cubicBezTo>
                <a:cubicBezTo>
                  <a:pt x="2097120" y="248211"/>
                  <a:pt x="2104644" y="247830"/>
                  <a:pt x="2113407" y="247450"/>
                </a:cubicBezTo>
                <a:cubicBezTo>
                  <a:pt x="2122170" y="247068"/>
                  <a:pt x="2132457" y="247450"/>
                  <a:pt x="2143221" y="248020"/>
                </a:cubicBezTo>
                <a:cubicBezTo>
                  <a:pt x="2165128" y="248973"/>
                  <a:pt x="2190846" y="249163"/>
                  <a:pt x="2216277" y="251831"/>
                </a:cubicBezTo>
                <a:cubicBezTo>
                  <a:pt x="2241709" y="254497"/>
                  <a:pt x="2267808" y="257641"/>
                  <a:pt x="2290763" y="260784"/>
                </a:cubicBezTo>
                <a:lnTo>
                  <a:pt x="2297361" y="261985"/>
                </a:lnTo>
                <a:lnTo>
                  <a:pt x="2290668" y="260688"/>
                </a:lnTo>
                <a:cubicBezTo>
                  <a:pt x="2267903" y="256592"/>
                  <a:pt x="2241804" y="254497"/>
                  <a:pt x="2216182" y="251735"/>
                </a:cubicBezTo>
                <a:cubicBezTo>
                  <a:pt x="2190560" y="248973"/>
                  <a:pt x="2165033" y="248877"/>
                  <a:pt x="2143126" y="247925"/>
                </a:cubicBezTo>
                <a:cubicBezTo>
                  <a:pt x="2132172" y="247925"/>
                  <a:pt x="2122170" y="247162"/>
                  <a:pt x="2113312" y="247354"/>
                </a:cubicBezTo>
                <a:close/>
                <a:moveTo>
                  <a:pt x="2483710" y="243939"/>
                </a:moveTo>
                <a:lnTo>
                  <a:pt x="2482975" y="244005"/>
                </a:lnTo>
                <a:lnTo>
                  <a:pt x="2484996" y="245032"/>
                </a:lnTo>
                <a:close/>
                <a:moveTo>
                  <a:pt x="2264568" y="225927"/>
                </a:moveTo>
                <a:lnTo>
                  <a:pt x="2264390" y="225982"/>
                </a:lnTo>
                <a:cubicBezTo>
                  <a:pt x="2264473" y="226875"/>
                  <a:pt x="2266855" y="227922"/>
                  <a:pt x="2270855" y="229160"/>
                </a:cubicBezTo>
                <a:cubicBezTo>
                  <a:pt x="2278857" y="231636"/>
                  <a:pt x="2293716" y="233732"/>
                  <a:pt x="2310670" y="237734"/>
                </a:cubicBezTo>
                <a:cubicBezTo>
                  <a:pt x="2344579" y="245257"/>
                  <a:pt x="2387918" y="253068"/>
                  <a:pt x="2404586" y="260212"/>
                </a:cubicBezTo>
                <a:cubicBezTo>
                  <a:pt x="2407539" y="261164"/>
                  <a:pt x="2432780" y="267355"/>
                  <a:pt x="2436114" y="267355"/>
                </a:cubicBezTo>
                <a:cubicBezTo>
                  <a:pt x="2448916" y="268699"/>
                  <a:pt x="2461632" y="270737"/>
                  <a:pt x="2474214" y="273451"/>
                </a:cubicBezTo>
                <a:cubicBezTo>
                  <a:pt x="2488407" y="276785"/>
                  <a:pt x="2503837" y="280691"/>
                  <a:pt x="2519744" y="284882"/>
                </a:cubicBezTo>
                <a:cubicBezTo>
                  <a:pt x="2551938" y="292216"/>
                  <a:pt x="2585371" y="303932"/>
                  <a:pt x="2615756" y="313456"/>
                </a:cubicBezTo>
                <a:cubicBezTo>
                  <a:pt x="2627186" y="318529"/>
                  <a:pt x="2659994" y="331692"/>
                  <a:pt x="2672549" y="338237"/>
                </a:cubicBezTo>
                <a:lnTo>
                  <a:pt x="2675942" y="341258"/>
                </a:lnTo>
                <a:lnTo>
                  <a:pt x="2676906" y="341460"/>
                </a:lnTo>
                <a:cubicBezTo>
                  <a:pt x="2682478" y="340960"/>
                  <a:pt x="2653921" y="328941"/>
                  <a:pt x="2632865" y="320109"/>
                </a:cubicBezTo>
                <a:lnTo>
                  <a:pt x="2616174" y="313022"/>
                </a:lnTo>
                <a:lnTo>
                  <a:pt x="2615851" y="313362"/>
                </a:lnTo>
                <a:cubicBezTo>
                  <a:pt x="2585466" y="303838"/>
                  <a:pt x="2552034" y="292121"/>
                  <a:pt x="2519839" y="284787"/>
                </a:cubicBezTo>
                <a:cubicBezTo>
                  <a:pt x="2503932" y="280597"/>
                  <a:pt x="2488502" y="276690"/>
                  <a:pt x="2474310" y="273356"/>
                </a:cubicBezTo>
                <a:cubicBezTo>
                  <a:pt x="2461727" y="270643"/>
                  <a:pt x="2449011" y="268605"/>
                  <a:pt x="2436210" y="267261"/>
                </a:cubicBezTo>
                <a:cubicBezTo>
                  <a:pt x="2432876" y="267261"/>
                  <a:pt x="2407635" y="261069"/>
                  <a:pt x="2404682" y="260118"/>
                </a:cubicBezTo>
                <a:cubicBezTo>
                  <a:pt x="2388013" y="252973"/>
                  <a:pt x="2344674" y="245163"/>
                  <a:pt x="2310766" y="237638"/>
                </a:cubicBezTo>
                <a:cubicBezTo>
                  <a:pt x="2293811" y="233637"/>
                  <a:pt x="2278952" y="231542"/>
                  <a:pt x="2270951" y="229065"/>
                </a:cubicBezTo>
                <a:close/>
                <a:moveTo>
                  <a:pt x="1811655" y="223541"/>
                </a:moveTo>
                <a:cubicBezTo>
                  <a:pt x="1795967" y="223894"/>
                  <a:pt x="1780337" y="225455"/>
                  <a:pt x="1764887" y="228208"/>
                </a:cubicBezTo>
                <a:cubicBezTo>
                  <a:pt x="1749076" y="230970"/>
                  <a:pt x="1732788" y="234876"/>
                  <a:pt x="1715738" y="238399"/>
                </a:cubicBezTo>
                <a:cubicBezTo>
                  <a:pt x="1698689" y="241924"/>
                  <a:pt x="1681163" y="244876"/>
                  <a:pt x="1663541" y="248783"/>
                </a:cubicBezTo>
                <a:lnTo>
                  <a:pt x="1610963" y="261259"/>
                </a:lnTo>
                <a:lnTo>
                  <a:pt x="1584960" y="267547"/>
                </a:lnTo>
                <a:cubicBezTo>
                  <a:pt x="1576388" y="269927"/>
                  <a:pt x="1568101" y="272594"/>
                  <a:pt x="1559814" y="275166"/>
                </a:cubicBezTo>
                <a:cubicBezTo>
                  <a:pt x="1532763" y="283263"/>
                  <a:pt x="1507141" y="290977"/>
                  <a:pt x="1504855" y="294216"/>
                </a:cubicBezTo>
                <a:cubicBezTo>
                  <a:pt x="1503712" y="295835"/>
                  <a:pt x="1500760" y="298051"/>
                  <a:pt x="1503546" y="298466"/>
                </a:cubicBezTo>
                <a:lnTo>
                  <a:pt x="1503726" y="298447"/>
                </a:lnTo>
                <a:lnTo>
                  <a:pt x="1502917" y="296792"/>
                </a:lnTo>
                <a:cubicBezTo>
                  <a:pt x="1503450" y="295984"/>
                  <a:pt x="1504474" y="295025"/>
                  <a:pt x="1505045" y="294216"/>
                </a:cubicBezTo>
                <a:cubicBezTo>
                  <a:pt x="1507331" y="290978"/>
                  <a:pt x="1532954" y="283263"/>
                  <a:pt x="1560005" y="275166"/>
                </a:cubicBezTo>
                <a:cubicBezTo>
                  <a:pt x="1568291" y="272594"/>
                  <a:pt x="1576578" y="269927"/>
                  <a:pt x="1585151" y="267547"/>
                </a:cubicBezTo>
                <a:lnTo>
                  <a:pt x="1611154" y="261261"/>
                </a:lnTo>
                <a:lnTo>
                  <a:pt x="1663732" y="248783"/>
                </a:lnTo>
                <a:cubicBezTo>
                  <a:pt x="1681353" y="244877"/>
                  <a:pt x="1698879" y="241924"/>
                  <a:pt x="1715929" y="238400"/>
                </a:cubicBezTo>
                <a:cubicBezTo>
                  <a:pt x="1732979" y="234876"/>
                  <a:pt x="1749266" y="230970"/>
                  <a:pt x="1765078" y="228208"/>
                </a:cubicBezTo>
                <a:lnTo>
                  <a:pt x="1811783" y="223547"/>
                </a:lnTo>
                <a:close/>
                <a:moveTo>
                  <a:pt x="1397753" y="210218"/>
                </a:moveTo>
                <a:lnTo>
                  <a:pt x="1397187" y="210444"/>
                </a:lnTo>
                <a:lnTo>
                  <a:pt x="1389976" y="216064"/>
                </a:lnTo>
                <a:lnTo>
                  <a:pt x="1390556" y="215826"/>
                </a:lnTo>
                <a:close/>
                <a:moveTo>
                  <a:pt x="2351628" y="204681"/>
                </a:moveTo>
                <a:cubicBezTo>
                  <a:pt x="2349830" y="204765"/>
                  <a:pt x="2349720" y="205125"/>
                  <a:pt x="2350765" y="205673"/>
                </a:cubicBezTo>
                <a:lnTo>
                  <a:pt x="2351412" y="205899"/>
                </a:lnTo>
                <a:lnTo>
                  <a:pt x="2352009" y="205157"/>
                </a:lnTo>
                <a:cubicBezTo>
                  <a:pt x="2393728" y="213349"/>
                  <a:pt x="2424494" y="220589"/>
                  <a:pt x="2454212" y="225636"/>
                </a:cubicBezTo>
                <a:lnTo>
                  <a:pt x="2476310" y="229541"/>
                </a:lnTo>
                <a:cubicBezTo>
                  <a:pt x="2483644" y="230875"/>
                  <a:pt x="2490979" y="232780"/>
                  <a:pt x="2498408" y="234495"/>
                </a:cubicBezTo>
                <a:cubicBezTo>
                  <a:pt x="2513457" y="238020"/>
                  <a:pt x="2529174" y="241829"/>
                  <a:pt x="2546605" y="246591"/>
                </a:cubicBezTo>
                <a:lnTo>
                  <a:pt x="2556007" y="253333"/>
                </a:lnTo>
                <a:lnTo>
                  <a:pt x="2556320" y="253354"/>
                </a:lnTo>
                <a:cubicBezTo>
                  <a:pt x="2572679" y="258783"/>
                  <a:pt x="2591396" y="265498"/>
                  <a:pt x="2586712" y="265061"/>
                </a:cubicBezTo>
                <a:lnTo>
                  <a:pt x="2573861" y="262063"/>
                </a:lnTo>
                <a:lnTo>
                  <a:pt x="2584208" y="268882"/>
                </a:lnTo>
                <a:cubicBezTo>
                  <a:pt x="2587365" y="273333"/>
                  <a:pt x="2571917" y="271475"/>
                  <a:pt x="2570131" y="274119"/>
                </a:cubicBezTo>
                <a:cubicBezTo>
                  <a:pt x="2553081" y="268213"/>
                  <a:pt x="2535555" y="263927"/>
                  <a:pt x="2518315" y="258783"/>
                </a:cubicBezTo>
                <a:cubicBezTo>
                  <a:pt x="2509552" y="255641"/>
                  <a:pt x="2502630" y="253037"/>
                  <a:pt x="2497317" y="250907"/>
                </a:cubicBezTo>
                <a:lnTo>
                  <a:pt x="2491241" y="248205"/>
                </a:lnTo>
                <a:lnTo>
                  <a:pt x="2497318" y="251293"/>
                </a:lnTo>
                <a:lnTo>
                  <a:pt x="2517708" y="259029"/>
                </a:lnTo>
                <a:lnTo>
                  <a:pt x="2517934" y="258783"/>
                </a:lnTo>
                <a:cubicBezTo>
                  <a:pt x="2535175" y="263927"/>
                  <a:pt x="2552701" y="268308"/>
                  <a:pt x="2569750" y="274119"/>
                </a:cubicBezTo>
                <a:lnTo>
                  <a:pt x="2573656" y="275262"/>
                </a:lnTo>
                <a:lnTo>
                  <a:pt x="2589372" y="282024"/>
                </a:lnTo>
                <a:lnTo>
                  <a:pt x="2593657" y="284786"/>
                </a:lnTo>
                <a:lnTo>
                  <a:pt x="2593657" y="284786"/>
                </a:lnTo>
                <a:cubicBezTo>
                  <a:pt x="2649665" y="303836"/>
                  <a:pt x="2665190" y="314123"/>
                  <a:pt x="2666714" y="317362"/>
                </a:cubicBezTo>
                <a:cubicBezTo>
                  <a:pt x="2667476" y="318981"/>
                  <a:pt x="2664595" y="319362"/>
                  <a:pt x="2661094" y="319541"/>
                </a:cubicBezTo>
                <a:lnTo>
                  <a:pt x="2652504" y="320428"/>
                </a:lnTo>
                <a:lnTo>
                  <a:pt x="2831747" y="405576"/>
                </a:lnTo>
                <a:lnTo>
                  <a:pt x="3010074" y="505828"/>
                </a:lnTo>
                <a:lnTo>
                  <a:pt x="2999185" y="492872"/>
                </a:lnTo>
                <a:cubicBezTo>
                  <a:pt x="2991970" y="486455"/>
                  <a:pt x="2981802" y="478383"/>
                  <a:pt x="2969991" y="469285"/>
                </a:cubicBezTo>
                <a:cubicBezTo>
                  <a:pt x="2964180" y="464809"/>
                  <a:pt x="2957894" y="459761"/>
                  <a:pt x="2950941" y="455188"/>
                </a:cubicBezTo>
                <a:lnTo>
                  <a:pt x="2929986" y="441568"/>
                </a:lnTo>
                <a:lnTo>
                  <a:pt x="2886647" y="412993"/>
                </a:lnTo>
                <a:cubicBezTo>
                  <a:pt x="2860739" y="396609"/>
                  <a:pt x="2815114" y="373178"/>
                  <a:pt x="2813400" y="367558"/>
                </a:cubicBezTo>
                <a:cubicBezTo>
                  <a:pt x="2825135" y="373988"/>
                  <a:pt x="2837698" y="378761"/>
                  <a:pt x="2850738" y="381751"/>
                </a:cubicBezTo>
                <a:cubicBezTo>
                  <a:pt x="2859120" y="383465"/>
                  <a:pt x="2857691" y="377559"/>
                  <a:pt x="2898934" y="399659"/>
                </a:cubicBezTo>
                <a:cubicBezTo>
                  <a:pt x="2918746" y="410898"/>
                  <a:pt x="2940273" y="423470"/>
                  <a:pt x="2958942" y="434900"/>
                </a:cubicBezTo>
                <a:cubicBezTo>
                  <a:pt x="2973534" y="444206"/>
                  <a:pt x="2987536" y="454426"/>
                  <a:pt x="3000852" y="465475"/>
                </a:cubicBezTo>
                <a:cubicBezTo>
                  <a:pt x="3025807" y="486526"/>
                  <a:pt x="3064193" y="517006"/>
                  <a:pt x="3107532" y="551200"/>
                </a:cubicBezTo>
                <a:cubicBezTo>
                  <a:pt x="3128582" y="569107"/>
                  <a:pt x="3151442" y="587205"/>
                  <a:pt x="3173730" y="606636"/>
                </a:cubicBezTo>
                <a:cubicBezTo>
                  <a:pt x="3196019" y="626067"/>
                  <a:pt x="3218117" y="645974"/>
                  <a:pt x="3238786" y="666167"/>
                </a:cubicBezTo>
                <a:cubicBezTo>
                  <a:pt x="3257836" y="685217"/>
                  <a:pt x="3276124" y="701601"/>
                  <a:pt x="3294793" y="718364"/>
                </a:cubicBezTo>
                <a:cubicBezTo>
                  <a:pt x="3313462" y="735128"/>
                  <a:pt x="3330798" y="753130"/>
                  <a:pt x="3349562" y="772276"/>
                </a:cubicBezTo>
                <a:cubicBezTo>
                  <a:pt x="3352634" y="775419"/>
                  <a:pt x="3354467" y="777098"/>
                  <a:pt x="3355351" y="777672"/>
                </a:cubicBezTo>
                <a:lnTo>
                  <a:pt x="3355402" y="777000"/>
                </a:lnTo>
                <a:lnTo>
                  <a:pt x="3355378" y="777212"/>
                </a:lnTo>
                <a:cubicBezTo>
                  <a:pt x="3354479" y="776663"/>
                  <a:pt x="3352634" y="775038"/>
                  <a:pt x="3349562" y="771990"/>
                </a:cubicBezTo>
                <a:cubicBezTo>
                  <a:pt x="3330512" y="752940"/>
                  <a:pt x="3312700" y="735509"/>
                  <a:pt x="3294793" y="718079"/>
                </a:cubicBezTo>
                <a:cubicBezTo>
                  <a:pt x="3276887" y="700650"/>
                  <a:pt x="3257551" y="684646"/>
                  <a:pt x="3238787" y="665883"/>
                </a:cubicBezTo>
                <a:cubicBezTo>
                  <a:pt x="3218117" y="645690"/>
                  <a:pt x="3195448" y="626259"/>
                  <a:pt x="3173731" y="606351"/>
                </a:cubicBezTo>
                <a:cubicBezTo>
                  <a:pt x="3152014" y="586444"/>
                  <a:pt x="3128582" y="568823"/>
                  <a:pt x="3107532" y="550917"/>
                </a:cubicBezTo>
                <a:cubicBezTo>
                  <a:pt x="3064193" y="516816"/>
                  <a:pt x="3025807" y="486338"/>
                  <a:pt x="3000852" y="465191"/>
                </a:cubicBezTo>
                <a:cubicBezTo>
                  <a:pt x="2987536" y="454142"/>
                  <a:pt x="2973534" y="443922"/>
                  <a:pt x="2958942" y="434617"/>
                </a:cubicBezTo>
                <a:cubicBezTo>
                  <a:pt x="2939892" y="423186"/>
                  <a:pt x="2918747" y="410613"/>
                  <a:pt x="2898934" y="399373"/>
                </a:cubicBezTo>
                <a:cubicBezTo>
                  <a:pt x="2857691" y="377275"/>
                  <a:pt x="2859120" y="383180"/>
                  <a:pt x="2850738" y="381466"/>
                </a:cubicBezTo>
                <a:cubicBezTo>
                  <a:pt x="2837698" y="378475"/>
                  <a:pt x="2825135" y="373702"/>
                  <a:pt x="2813400" y="367274"/>
                </a:cubicBezTo>
                <a:cubicBezTo>
                  <a:pt x="2791112" y="351558"/>
                  <a:pt x="2833879" y="367274"/>
                  <a:pt x="2802256" y="348224"/>
                </a:cubicBezTo>
                <a:cubicBezTo>
                  <a:pt x="2824449" y="358415"/>
                  <a:pt x="2836688" y="363464"/>
                  <a:pt x="2839355" y="363679"/>
                </a:cubicBezTo>
                <a:lnTo>
                  <a:pt x="2838534" y="362821"/>
                </a:lnTo>
                <a:lnTo>
                  <a:pt x="2828015" y="359118"/>
                </a:lnTo>
                <a:cubicBezTo>
                  <a:pt x="2821853" y="356557"/>
                  <a:pt x="2813281" y="352747"/>
                  <a:pt x="2802256" y="347652"/>
                </a:cubicBezTo>
                <a:cubicBezTo>
                  <a:pt x="2777967" y="335554"/>
                  <a:pt x="2749582" y="321267"/>
                  <a:pt x="2724246" y="309551"/>
                </a:cubicBezTo>
                <a:lnTo>
                  <a:pt x="2672122" y="283489"/>
                </a:lnTo>
                <a:lnTo>
                  <a:pt x="2666620" y="281644"/>
                </a:lnTo>
                <a:cubicBezTo>
                  <a:pt x="2652047" y="275738"/>
                  <a:pt x="2639092" y="271357"/>
                  <a:pt x="2627282" y="266880"/>
                </a:cubicBezTo>
                <a:lnTo>
                  <a:pt x="2593754" y="253546"/>
                </a:lnTo>
                <a:lnTo>
                  <a:pt x="2519362" y="229268"/>
                </a:lnTo>
                <a:lnTo>
                  <a:pt x="2546223" y="246211"/>
                </a:lnTo>
                <a:cubicBezTo>
                  <a:pt x="2528793" y="241354"/>
                  <a:pt x="2513077" y="237543"/>
                  <a:pt x="2498122" y="234019"/>
                </a:cubicBezTo>
                <a:cubicBezTo>
                  <a:pt x="2490597" y="232304"/>
                  <a:pt x="2483263" y="230399"/>
                  <a:pt x="2475929" y="229066"/>
                </a:cubicBezTo>
                <a:lnTo>
                  <a:pt x="2453831" y="225160"/>
                </a:lnTo>
                <a:cubicBezTo>
                  <a:pt x="2424113" y="220113"/>
                  <a:pt x="2393347" y="212874"/>
                  <a:pt x="2351628" y="204681"/>
                </a:cubicBezTo>
                <a:close/>
                <a:moveTo>
                  <a:pt x="1493377" y="200920"/>
                </a:moveTo>
                <a:lnTo>
                  <a:pt x="1486793" y="204827"/>
                </a:lnTo>
                <a:lnTo>
                  <a:pt x="1488253" y="204835"/>
                </a:lnTo>
                <a:lnTo>
                  <a:pt x="1493806" y="201347"/>
                </a:lnTo>
                <a:lnTo>
                  <a:pt x="1493807" y="201347"/>
                </a:lnTo>
                <a:close/>
                <a:moveTo>
                  <a:pt x="1867648" y="190450"/>
                </a:moveTo>
                <a:lnTo>
                  <a:pt x="1867439" y="190538"/>
                </a:lnTo>
                <a:lnTo>
                  <a:pt x="1866327" y="190717"/>
                </a:lnTo>
                <a:lnTo>
                  <a:pt x="1867480" y="190534"/>
                </a:lnTo>
                <a:close/>
                <a:moveTo>
                  <a:pt x="1819085" y="189441"/>
                </a:moveTo>
                <a:cubicBezTo>
                  <a:pt x="1796606" y="192205"/>
                  <a:pt x="1772793" y="195347"/>
                  <a:pt x="1752410" y="197442"/>
                </a:cubicBezTo>
                <a:lnTo>
                  <a:pt x="1707766" y="201518"/>
                </a:lnTo>
                <a:lnTo>
                  <a:pt x="1707738" y="201539"/>
                </a:lnTo>
                <a:lnTo>
                  <a:pt x="1707738" y="201521"/>
                </a:lnTo>
                <a:lnTo>
                  <a:pt x="1707547" y="201539"/>
                </a:lnTo>
                <a:lnTo>
                  <a:pt x="1707738" y="201508"/>
                </a:lnTo>
                <a:lnTo>
                  <a:pt x="1707738" y="201253"/>
                </a:lnTo>
                <a:lnTo>
                  <a:pt x="1708225" y="201177"/>
                </a:lnTo>
                <a:lnTo>
                  <a:pt x="1707791" y="201500"/>
                </a:lnTo>
                <a:lnTo>
                  <a:pt x="1774698" y="191062"/>
                </a:lnTo>
                <a:cubicBezTo>
                  <a:pt x="1789405" y="189041"/>
                  <a:pt x="1804273" y="188498"/>
                  <a:pt x="1819085" y="189441"/>
                </a:cubicBezTo>
                <a:close/>
                <a:moveTo>
                  <a:pt x="1351218" y="188740"/>
                </a:moveTo>
                <a:cubicBezTo>
                  <a:pt x="1345932" y="189514"/>
                  <a:pt x="1333597" y="193633"/>
                  <a:pt x="1310165" y="203538"/>
                </a:cubicBezTo>
                <a:cubicBezTo>
                  <a:pt x="1299973" y="208016"/>
                  <a:pt x="1286828" y="213064"/>
                  <a:pt x="1273493" y="218874"/>
                </a:cubicBezTo>
                <a:lnTo>
                  <a:pt x="1233774" y="237258"/>
                </a:lnTo>
                <a:cubicBezTo>
                  <a:pt x="1208723" y="249165"/>
                  <a:pt x="1189388" y="259452"/>
                  <a:pt x="1191959" y="262594"/>
                </a:cubicBezTo>
                <a:lnTo>
                  <a:pt x="1192100" y="262805"/>
                </a:lnTo>
                <a:lnTo>
                  <a:pt x="1202103" y="254592"/>
                </a:lnTo>
                <a:cubicBezTo>
                  <a:pt x="1209628" y="249996"/>
                  <a:pt x="1220486" y="244162"/>
                  <a:pt x="1233011" y="238210"/>
                </a:cubicBezTo>
                <a:lnTo>
                  <a:pt x="1272731" y="219826"/>
                </a:lnTo>
                <a:cubicBezTo>
                  <a:pt x="1286066" y="213730"/>
                  <a:pt x="1299210" y="208967"/>
                  <a:pt x="1309402" y="204491"/>
                </a:cubicBezTo>
                <a:cubicBezTo>
                  <a:pt x="1332834" y="194585"/>
                  <a:pt x="1345121" y="190465"/>
                  <a:pt x="1350384" y="189691"/>
                </a:cubicBezTo>
                <a:lnTo>
                  <a:pt x="1353417" y="190699"/>
                </a:lnTo>
                <a:lnTo>
                  <a:pt x="1354367" y="189783"/>
                </a:lnTo>
                <a:cubicBezTo>
                  <a:pt x="1354742" y="188802"/>
                  <a:pt x="1353861" y="188352"/>
                  <a:pt x="1351218" y="188740"/>
                </a:cubicBezTo>
                <a:close/>
                <a:moveTo>
                  <a:pt x="1854590" y="187227"/>
                </a:moveTo>
                <a:lnTo>
                  <a:pt x="1819793" y="190469"/>
                </a:lnTo>
                <a:lnTo>
                  <a:pt x="1819892" y="190746"/>
                </a:lnTo>
                <a:lnTo>
                  <a:pt x="1854625" y="187762"/>
                </a:lnTo>
                <a:cubicBezTo>
                  <a:pt x="1859322" y="187649"/>
                  <a:pt x="1863248" y="187711"/>
                  <a:pt x="1866107" y="187922"/>
                </a:cubicBezTo>
                <a:lnTo>
                  <a:pt x="1870783" y="188882"/>
                </a:lnTo>
                <a:lnTo>
                  <a:pt x="1871187" y="188679"/>
                </a:lnTo>
                <a:cubicBezTo>
                  <a:pt x="1870282" y="187394"/>
                  <a:pt x="1863972" y="186918"/>
                  <a:pt x="1854590" y="187227"/>
                </a:cubicBezTo>
                <a:close/>
                <a:moveTo>
                  <a:pt x="2054048" y="185212"/>
                </a:moveTo>
                <a:lnTo>
                  <a:pt x="2053962" y="185260"/>
                </a:lnTo>
                <a:lnTo>
                  <a:pt x="2053974" y="185544"/>
                </a:lnTo>
                <a:lnTo>
                  <a:pt x="2053138" y="189310"/>
                </a:lnTo>
                <a:lnTo>
                  <a:pt x="2054186" y="190415"/>
                </a:lnTo>
                <a:lnTo>
                  <a:pt x="2054234" y="191514"/>
                </a:lnTo>
                <a:cubicBezTo>
                  <a:pt x="2055838" y="193632"/>
                  <a:pt x="2058544" y="195775"/>
                  <a:pt x="2061115" y="197918"/>
                </a:cubicBezTo>
                <a:cubicBezTo>
                  <a:pt x="2065401" y="201347"/>
                  <a:pt x="2088071" y="204490"/>
                  <a:pt x="2118265" y="206776"/>
                </a:cubicBezTo>
                <a:cubicBezTo>
                  <a:pt x="2133410" y="208586"/>
                  <a:pt x="2150269" y="210300"/>
                  <a:pt x="2167795" y="211634"/>
                </a:cubicBezTo>
                <a:lnTo>
                  <a:pt x="2194275" y="213444"/>
                </a:lnTo>
                <a:cubicBezTo>
                  <a:pt x="2203133" y="213825"/>
                  <a:pt x="2211896" y="214301"/>
                  <a:pt x="2220468" y="215158"/>
                </a:cubicBezTo>
                <a:lnTo>
                  <a:pt x="2254586" y="218784"/>
                </a:lnTo>
                <a:lnTo>
                  <a:pt x="2254828" y="218818"/>
                </a:lnTo>
                <a:lnTo>
                  <a:pt x="2272988" y="222271"/>
                </a:lnTo>
                <a:lnTo>
                  <a:pt x="2271792" y="223641"/>
                </a:lnTo>
                <a:lnTo>
                  <a:pt x="2271808" y="223637"/>
                </a:lnTo>
                <a:cubicBezTo>
                  <a:pt x="2277000" y="223017"/>
                  <a:pt x="2272904" y="221588"/>
                  <a:pt x="2263153" y="219957"/>
                </a:cubicBezTo>
                <a:lnTo>
                  <a:pt x="2254828" y="218818"/>
                </a:lnTo>
                <a:lnTo>
                  <a:pt x="2254740" y="218801"/>
                </a:lnTo>
                <a:lnTo>
                  <a:pt x="2254586" y="218784"/>
                </a:lnTo>
                <a:lnTo>
                  <a:pt x="2244738" y="217435"/>
                </a:lnTo>
                <a:cubicBezTo>
                  <a:pt x="2237489" y="216594"/>
                  <a:pt x="2229279" y="215778"/>
                  <a:pt x="2220564" y="215064"/>
                </a:cubicBezTo>
                <a:cubicBezTo>
                  <a:pt x="2211991" y="214207"/>
                  <a:pt x="2203228" y="213730"/>
                  <a:pt x="2194370" y="213349"/>
                </a:cubicBezTo>
                <a:lnTo>
                  <a:pt x="2167890" y="211539"/>
                </a:lnTo>
                <a:cubicBezTo>
                  <a:pt x="2150365" y="210206"/>
                  <a:pt x="2133505" y="208491"/>
                  <a:pt x="2118361" y="206682"/>
                </a:cubicBezTo>
                <a:cubicBezTo>
                  <a:pt x="2088166" y="204396"/>
                  <a:pt x="2065497" y="201252"/>
                  <a:pt x="2061211" y="197823"/>
                </a:cubicBezTo>
                <a:lnTo>
                  <a:pt x="2054186" y="190415"/>
                </a:lnTo>
                <a:lnTo>
                  <a:pt x="2053974" y="185544"/>
                </a:lnTo>
                <a:close/>
                <a:moveTo>
                  <a:pt x="1625115" y="182350"/>
                </a:moveTo>
                <a:lnTo>
                  <a:pt x="1613750" y="183977"/>
                </a:lnTo>
                <a:lnTo>
                  <a:pt x="1600942" y="186251"/>
                </a:lnTo>
                <a:lnTo>
                  <a:pt x="1614084" y="184048"/>
                </a:lnTo>
                <a:close/>
                <a:moveTo>
                  <a:pt x="2119028" y="175058"/>
                </a:moveTo>
                <a:cubicBezTo>
                  <a:pt x="2110550" y="176963"/>
                  <a:pt x="2091215" y="177916"/>
                  <a:pt x="2080928" y="179631"/>
                </a:cubicBezTo>
                <a:lnTo>
                  <a:pt x="2061020" y="180393"/>
                </a:lnTo>
                <a:cubicBezTo>
                  <a:pt x="1943091" y="184346"/>
                  <a:pt x="1825601" y="196757"/>
                  <a:pt x="1709453" y="217541"/>
                </a:cubicBezTo>
                <a:cubicBezTo>
                  <a:pt x="1693832" y="220494"/>
                  <a:pt x="1677353" y="223161"/>
                  <a:pt x="1660875" y="227066"/>
                </a:cubicBezTo>
                <a:lnTo>
                  <a:pt x="1612298" y="238210"/>
                </a:lnTo>
                <a:cubicBezTo>
                  <a:pt x="1580675" y="244878"/>
                  <a:pt x="1552195" y="253069"/>
                  <a:pt x="1531621" y="257831"/>
                </a:cubicBezTo>
                <a:cubicBezTo>
                  <a:pt x="1516476" y="261451"/>
                  <a:pt x="1501522" y="264691"/>
                  <a:pt x="1486853" y="268880"/>
                </a:cubicBezTo>
                <a:lnTo>
                  <a:pt x="1443324" y="282312"/>
                </a:lnTo>
                <a:cubicBezTo>
                  <a:pt x="1428751" y="287073"/>
                  <a:pt x="1413797" y="291264"/>
                  <a:pt x="1399033" y="297074"/>
                </a:cubicBezTo>
                <a:lnTo>
                  <a:pt x="1353218" y="314887"/>
                </a:lnTo>
                <a:lnTo>
                  <a:pt x="1353207" y="314892"/>
                </a:lnTo>
                <a:lnTo>
                  <a:pt x="1355116" y="315041"/>
                </a:lnTo>
                <a:lnTo>
                  <a:pt x="1399127" y="297932"/>
                </a:lnTo>
                <a:cubicBezTo>
                  <a:pt x="1413891" y="292120"/>
                  <a:pt x="1428845" y="287930"/>
                  <a:pt x="1443419" y="283167"/>
                </a:cubicBezTo>
                <a:lnTo>
                  <a:pt x="1486948" y="269736"/>
                </a:lnTo>
                <a:cubicBezTo>
                  <a:pt x="1501616" y="265545"/>
                  <a:pt x="1516571" y="262307"/>
                  <a:pt x="1531716" y="258687"/>
                </a:cubicBezTo>
                <a:cubicBezTo>
                  <a:pt x="1552290" y="253926"/>
                  <a:pt x="1580769" y="245735"/>
                  <a:pt x="1612392" y="239066"/>
                </a:cubicBezTo>
                <a:lnTo>
                  <a:pt x="1660970" y="227922"/>
                </a:lnTo>
                <a:cubicBezTo>
                  <a:pt x="1677448" y="224017"/>
                  <a:pt x="1693926" y="221350"/>
                  <a:pt x="1709547" y="218397"/>
                </a:cubicBezTo>
                <a:cubicBezTo>
                  <a:pt x="1767621" y="208005"/>
                  <a:pt x="1826031" y="199707"/>
                  <a:pt x="1884663" y="193511"/>
                </a:cubicBezTo>
                <a:lnTo>
                  <a:pt x="2061033" y="181255"/>
                </a:lnTo>
                <a:lnTo>
                  <a:pt x="2061211" y="181156"/>
                </a:lnTo>
                <a:lnTo>
                  <a:pt x="2081118" y="180392"/>
                </a:lnTo>
                <a:cubicBezTo>
                  <a:pt x="2096929" y="180964"/>
                  <a:pt x="2112550" y="180392"/>
                  <a:pt x="2127600" y="181916"/>
                </a:cubicBezTo>
                <a:cubicBezTo>
                  <a:pt x="2142649" y="183440"/>
                  <a:pt x="2157127" y="184203"/>
                  <a:pt x="2170748" y="185536"/>
                </a:cubicBezTo>
                <a:cubicBezTo>
                  <a:pt x="2184369" y="186870"/>
                  <a:pt x="2197132" y="188298"/>
                  <a:pt x="2208848" y="190013"/>
                </a:cubicBezTo>
                <a:cubicBezTo>
                  <a:pt x="2219183" y="191851"/>
                  <a:pt x="2229393" y="194337"/>
                  <a:pt x="2239423" y="197442"/>
                </a:cubicBezTo>
                <a:cubicBezTo>
                  <a:pt x="2256854" y="201357"/>
                  <a:pt x="2274561" y="203930"/>
                  <a:pt x="2292382" y="205157"/>
                </a:cubicBezTo>
                <a:cubicBezTo>
                  <a:pt x="2315528" y="207825"/>
                  <a:pt x="2341055" y="211825"/>
                  <a:pt x="2360010" y="214683"/>
                </a:cubicBezTo>
                <a:cubicBezTo>
                  <a:pt x="2377822" y="217063"/>
                  <a:pt x="2385329" y="217718"/>
                  <a:pt x="2386795" y="217347"/>
                </a:cubicBezTo>
                <a:lnTo>
                  <a:pt x="2386026" y="216817"/>
                </a:lnTo>
                <a:lnTo>
                  <a:pt x="2379151" y="216560"/>
                </a:lnTo>
                <a:cubicBezTo>
                  <a:pt x="2374865" y="216152"/>
                  <a:pt x="2368535" y="215398"/>
                  <a:pt x="2359629" y="214207"/>
                </a:cubicBezTo>
                <a:cubicBezTo>
                  <a:pt x="2340579" y="211825"/>
                  <a:pt x="2315147" y="207825"/>
                  <a:pt x="2292001" y="204681"/>
                </a:cubicBezTo>
                <a:cubicBezTo>
                  <a:pt x="2274180" y="203454"/>
                  <a:pt x="2256473" y="200882"/>
                  <a:pt x="2239042" y="196966"/>
                </a:cubicBezTo>
                <a:cubicBezTo>
                  <a:pt x="2229013" y="193862"/>
                  <a:pt x="2218802" y="191375"/>
                  <a:pt x="2208467" y="189538"/>
                </a:cubicBezTo>
                <a:cubicBezTo>
                  <a:pt x="2196846" y="187824"/>
                  <a:pt x="2184083" y="186393"/>
                  <a:pt x="2170367" y="185060"/>
                </a:cubicBezTo>
                <a:cubicBezTo>
                  <a:pt x="2156651" y="183726"/>
                  <a:pt x="2141792" y="182583"/>
                  <a:pt x="2127219" y="181440"/>
                </a:cubicBezTo>
                <a:cubicBezTo>
                  <a:pt x="2112646" y="180297"/>
                  <a:pt x="2096548" y="180488"/>
                  <a:pt x="2080737" y="179917"/>
                </a:cubicBezTo>
                <a:cubicBezTo>
                  <a:pt x="2091405" y="178203"/>
                  <a:pt x="2110740" y="177249"/>
                  <a:pt x="2118837" y="175344"/>
                </a:cubicBezTo>
                <a:cubicBezTo>
                  <a:pt x="2153346" y="171649"/>
                  <a:pt x="2188150" y="171649"/>
                  <a:pt x="2222659" y="175344"/>
                </a:cubicBezTo>
                <a:cubicBezTo>
                  <a:pt x="2245519" y="177822"/>
                  <a:pt x="2270284" y="181156"/>
                  <a:pt x="2295430" y="184870"/>
                </a:cubicBezTo>
                <a:cubicBezTo>
                  <a:pt x="2320576" y="188584"/>
                  <a:pt x="2345722" y="195539"/>
                  <a:pt x="2369916" y="201539"/>
                </a:cubicBezTo>
                <a:cubicBezTo>
                  <a:pt x="2387251" y="205539"/>
                  <a:pt x="2405825" y="211063"/>
                  <a:pt x="2426494" y="214397"/>
                </a:cubicBezTo>
                <a:cubicBezTo>
                  <a:pt x="2437858" y="216827"/>
                  <a:pt x="2449383" y="218417"/>
                  <a:pt x="2460975" y="219160"/>
                </a:cubicBezTo>
                <a:lnTo>
                  <a:pt x="2460561" y="218791"/>
                </a:lnTo>
                <a:lnTo>
                  <a:pt x="2426685" y="214111"/>
                </a:lnTo>
                <a:cubicBezTo>
                  <a:pt x="2406016" y="210397"/>
                  <a:pt x="2387442" y="205255"/>
                  <a:pt x="2370107" y="201253"/>
                </a:cubicBezTo>
                <a:cubicBezTo>
                  <a:pt x="2345913" y="195253"/>
                  <a:pt x="2320672" y="188967"/>
                  <a:pt x="2295621" y="184584"/>
                </a:cubicBezTo>
                <a:cubicBezTo>
                  <a:pt x="2270570" y="180203"/>
                  <a:pt x="2245710" y="177345"/>
                  <a:pt x="2222850" y="175058"/>
                </a:cubicBezTo>
                <a:cubicBezTo>
                  <a:pt x="2188341" y="171363"/>
                  <a:pt x="2153537" y="171363"/>
                  <a:pt x="2119028" y="175058"/>
                </a:cubicBezTo>
                <a:close/>
                <a:moveTo>
                  <a:pt x="1578536" y="173853"/>
                </a:moveTo>
                <a:cubicBezTo>
                  <a:pt x="1582353" y="173933"/>
                  <a:pt x="1565530" y="177844"/>
                  <a:pt x="1549242" y="182773"/>
                </a:cubicBezTo>
                <a:cubicBezTo>
                  <a:pt x="1549242" y="181726"/>
                  <a:pt x="1552576" y="179154"/>
                  <a:pt x="1567054" y="175154"/>
                </a:cubicBezTo>
                <a:cubicBezTo>
                  <a:pt x="1573698" y="174225"/>
                  <a:pt x="1577264" y="173827"/>
                  <a:pt x="1578536" y="173853"/>
                </a:cubicBezTo>
                <a:close/>
                <a:moveTo>
                  <a:pt x="1779906" y="167913"/>
                </a:moveTo>
                <a:lnTo>
                  <a:pt x="1768412" y="171630"/>
                </a:lnTo>
                <a:cubicBezTo>
                  <a:pt x="1757506" y="173689"/>
                  <a:pt x="1746848" y="176879"/>
                  <a:pt x="1736599" y="181155"/>
                </a:cubicBezTo>
                <a:cubicBezTo>
                  <a:pt x="1732265" y="182698"/>
                  <a:pt x="1728274" y="185099"/>
                  <a:pt x="1724883" y="188204"/>
                </a:cubicBezTo>
                <a:cubicBezTo>
                  <a:pt x="1720559" y="194233"/>
                  <a:pt x="1714472" y="198758"/>
                  <a:pt x="1707452" y="201158"/>
                </a:cubicBezTo>
                <a:cubicBezTo>
                  <a:pt x="1695232" y="203682"/>
                  <a:pt x="1682783" y="204996"/>
                  <a:pt x="1670305" y="205063"/>
                </a:cubicBezTo>
                <a:cubicBezTo>
                  <a:pt x="1657351" y="204016"/>
                  <a:pt x="1616679" y="211827"/>
                  <a:pt x="1573150" y="220779"/>
                </a:cubicBezTo>
                <a:cubicBezTo>
                  <a:pt x="1551718" y="226304"/>
                  <a:pt x="1529621" y="232591"/>
                  <a:pt x="1510094" y="238498"/>
                </a:cubicBezTo>
                <a:cubicBezTo>
                  <a:pt x="1500379" y="241450"/>
                  <a:pt x="1491140" y="243926"/>
                  <a:pt x="1483139" y="247068"/>
                </a:cubicBezTo>
                <a:cubicBezTo>
                  <a:pt x="1475137" y="250213"/>
                  <a:pt x="1468280" y="253069"/>
                  <a:pt x="1462660" y="255547"/>
                </a:cubicBezTo>
                <a:cubicBezTo>
                  <a:pt x="1444086" y="264213"/>
                  <a:pt x="1421702" y="273168"/>
                  <a:pt x="1397985" y="282692"/>
                </a:cubicBezTo>
                <a:lnTo>
                  <a:pt x="1325024" y="314791"/>
                </a:lnTo>
                <a:cubicBezTo>
                  <a:pt x="1305840" y="324953"/>
                  <a:pt x="1286019" y="333871"/>
                  <a:pt x="1265683" y="341462"/>
                </a:cubicBezTo>
                <a:cubicBezTo>
                  <a:pt x="1259301" y="343701"/>
                  <a:pt x="1253848" y="345415"/>
                  <a:pt x="1250336" y="346177"/>
                </a:cubicBezTo>
                <a:lnTo>
                  <a:pt x="1247825" y="345500"/>
                </a:lnTo>
                <a:lnTo>
                  <a:pt x="1247204" y="345937"/>
                </a:lnTo>
                <a:cubicBezTo>
                  <a:pt x="1244442" y="349080"/>
                  <a:pt x="1253491" y="346699"/>
                  <a:pt x="1266254" y="342222"/>
                </a:cubicBezTo>
                <a:cubicBezTo>
                  <a:pt x="1286590" y="334631"/>
                  <a:pt x="1306412" y="325717"/>
                  <a:pt x="1325595" y="315552"/>
                </a:cubicBezTo>
                <a:lnTo>
                  <a:pt x="1398556" y="283453"/>
                </a:lnTo>
                <a:cubicBezTo>
                  <a:pt x="1422274" y="273929"/>
                  <a:pt x="1444657" y="264975"/>
                  <a:pt x="1463231" y="256307"/>
                </a:cubicBezTo>
                <a:cubicBezTo>
                  <a:pt x="1468851" y="253830"/>
                  <a:pt x="1475709" y="250973"/>
                  <a:pt x="1483710" y="247830"/>
                </a:cubicBezTo>
                <a:cubicBezTo>
                  <a:pt x="1491711" y="244686"/>
                  <a:pt x="1500950" y="242210"/>
                  <a:pt x="1510666" y="239257"/>
                </a:cubicBezTo>
                <a:cubicBezTo>
                  <a:pt x="1530192" y="233353"/>
                  <a:pt x="1552290" y="227065"/>
                  <a:pt x="1573721" y="221540"/>
                </a:cubicBezTo>
                <a:cubicBezTo>
                  <a:pt x="1617250" y="212588"/>
                  <a:pt x="1657922" y="204777"/>
                  <a:pt x="1670876" y="205824"/>
                </a:cubicBezTo>
                <a:cubicBezTo>
                  <a:pt x="1683354" y="205758"/>
                  <a:pt x="1695803" y="204443"/>
                  <a:pt x="1708024" y="201919"/>
                </a:cubicBezTo>
                <a:cubicBezTo>
                  <a:pt x="1723073" y="201967"/>
                  <a:pt x="1738094" y="200596"/>
                  <a:pt x="1752887" y="197823"/>
                </a:cubicBezTo>
                <a:lnTo>
                  <a:pt x="1819333" y="189850"/>
                </a:lnTo>
                <a:lnTo>
                  <a:pt x="1819085" y="189155"/>
                </a:lnTo>
                <a:cubicBezTo>
                  <a:pt x="1804341" y="188233"/>
                  <a:pt x="1789529" y="188775"/>
                  <a:pt x="1774889" y="190776"/>
                </a:cubicBezTo>
                <a:lnTo>
                  <a:pt x="1708225" y="201177"/>
                </a:lnTo>
                <a:lnTo>
                  <a:pt x="1725169" y="188585"/>
                </a:lnTo>
                <a:cubicBezTo>
                  <a:pt x="1728560" y="185469"/>
                  <a:pt x="1732551" y="183078"/>
                  <a:pt x="1736884" y="181536"/>
                </a:cubicBezTo>
                <a:cubicBezTo>
                  <a:pt x="1747134" y="177261"/>
                  <a:pt x="1757792" y="174069"/>
                  <a:pt x="1768698" y="172010"/>
                </a:cubicBezTo>
                <a:cubicBezTo>
                  <a:pt x="1777271" y="170059"/>
                  <a:pt x="1781057" y="168774"/>
                  <a:pt x="1781069" y="168011"/>
                </a:cubicBezTo>
                <a:close/>
                <a:moveTo>
                  <a:pt x="1562001" y="157815"/>
                </a:moveTo>
                <a:lnTo>
                  <a:pt x="1561049" y="160107"/>
                </a:lnTo>
                <a:lnTo>
                  <a:pt x="1561058" y="160107"/>
                </a:lnTo>
                <a:lnTo>
                  <a:pt x="1562002" y="157815"/>
                </a:lnTo>
                <a:close/>
                <a:moveTo>
                  <a:pt x="1593136" y="157556"/>
                </a:moveTo>
                <a:lnTo>
                  <a:pt x="1589534" y="157784"/>
                </a:lnTo>
                <a:lnTo>
                  <a:pt x="1584050" y="158366"/>
                </a:lnTo>
                <a:close/>
                <a:moveTo>
                  <a:pt x="1560481" y="156390"/>
                </a:moveTo>
                <a:lnTo>
                  <a:pt x="1557923" y="156642"/>
                </a:lnTo>
                <a:lnTo>
                  <a:pt x="1486663" y="177917"/>
                </a:lnTo>
                <a:cubicBezTo>
                  <a:pt x="1482091" y="177917"/>
                  <a:pt x="1473328" y="178394"/>
                  <a:pt x="1473804" y="176583"/>
                </a:cubicBezTo>
                <a:cubicBezTo>
                  <a:pt x="1476185" y="168680"/>
                  <a:pt x="1487330" y="155153"/>
                  <a:pt x="1369029" y="191823"/>
                </a:cubicBezTo>
                <a:cubicBezTo>
                  <a:pt x="1356790" y="196204"/>
                  <a:pt x="1350551" y="197776"/>
                  <a:pt x="1348110" y="197740"/>
                </a:cubicBezTo>
                <a:lnTo>
                  <a:pt x="1349779" y="194413"/>
                </a:lnTo>
                <a:lnTo>
                  <a:pt x="1349216" y="194966"/>
                </a:lnTo>
                <a:cubicBezTo>
                  <a:pt x="1343692" y="199063"/>
                  <a:pt x="1344168" y="201539"/>
                  <a:pt x="1368266" y="192775"/>
                </a:cubicBezTo>
                <a:cubicBezTo>
                  <a:pt x="1486757" y="156104"/>
                  <a:pt x="1475613" y="169629"/>
                  <a:pt x="1473041" y="177535"/>
                </a:cubicBezTo>
                <a:cubicBezTo>
                  <a:pt x="1472803" y="178440"/>
                  <a:pt x="1474875" y="178678"/>
                  <a:pt x="1477578" y="178738"/>
                </a:cubicBezTo>
                <a:lnTo>
                  <a:pt x="1485503" y="178863"/>
                </a:lnTo>
                <a:lnTo>
                  <a:pt x="1486663" y="178488"/>
                </a:lnTo>
                <a:lnTo>
                  <a:pt x="1560528" y="156433"/>
                </a:lnTo>
                <a:close/>
                <a:moveTo>
                  <a:pt x="1394596" y="141411"/>
                </a:moveTo>
                <a:lnTo>
                  <a:pt x="1394270" y="141530"/>
                </a:lnTo>
                <a:cubicBezTo>
                  <a:pt x="1376839" y="148007"/>
                  <a:pt x="1356836" y="154675"/>
                  <a:pt x="1335024" y="164201"/>
                </a:cubicBezTo>
                <a:lnTo>
                  <a:pt x="1334661" y="164313"/>
                </a:lnTo>
                <a:lnTo>
                  <a:pt x="1330236" y="167724"/>
                </a:lnTo>
                <a:lnTo>
                  <a:pt x="1311996" y="176229"/>
                </a:lnTo>
                <a:lnTo>
                  <a:pt x="1302194" y="180299"/>
                </a:lnTo>
                <a:lnTo>
                  <a:pt x="1284828" y="187348"/>
                </a:lnTo>
                <a:cubicBezTo>
                  <a:pt x="1269207" y="193158"/>
                  <a:pt x="1256253" y="199253"/>
                  <a:pt x="1245585" y="204206"/>
                </a:cubicBezTo>
                <a:cubicBezTo>
                  <a:pt x="1234917" y="209160"/>
                  <a:pt x="1225773" y="213731"/>
                  <a:pt x="1218439" y="217065"/>
                </a:cubicBezTo>
                <a:cubicBezTo>
                  <a:pt x="1209295" y="221332"/>
                  <a:pt x="1200475" y="226268"/>
                  <a:pt x="1192055" y="231829"/>
                </a:cubicBezTo>
                <a:cubicBezTo>
                  <a:pt x="1184149" y="237830"/>
                  <a:pt x="1192055" y="237543"/>
                  <a:pt x="1194245" y="239353"/>
                </a:cubicBezTo>
                <a:cubicBezTo>
                  <a:pt x="1195341" y="240258"/>
                  <a:pt x="1197341" y="240639"/>
                  <a:pt x="1203139" y="238984"/>
                </a:cubicBezTo>
                <a:lnTo>
                  <a:pt x="1212148" y="235808"/>
                </a:lnTo>
                <a:lnTo>
                  <a:pt x="1203854" y="238650"/>
                </a:lnTo>
                <a:cubicBezTo>
                  <a:pt x="1198008" y="240256"/>
                  <a:pt x="1196007" y="239875"/>
                  <a:pt x="1195102" y="239161"/>
                </a:cubicBezTo>
                <a:cubicBezTo>
                  <a:pt x="1193292" y="237734"/>
                  <a:pt x="1185006" y="237638"/>
                  <a:pt x="1192911" y="231636"/>
                </a:cubicBezTo>
                <a:cubicBezTo>
                  <a:pt x="1201332" y="226074"/>
                  <a:pt x="1210152" y="221140"/>
                  <a:pt x="1219296" y="216873"/>
                </a:cubicBezTo>
                <a:cubicBezTo>
                  <a:pt x="1226630" y="213349"/>
                  <a:pt x="1235488" y="209062"/>
                  <a:pt x="1246442" y="204014"/>
                </a:cubicBezTo>
                <a:cubicBezTo>
                  <a:pt x="1257396" y="198967"/>
                  <a:pt x="1270064" y="192965"/>
                  <a:pt x="1285685" y="187155"/>
                </a:cubicBezTo>
                <a:lnTo>
                  <a:pt x="1302194" y="180299"/>
                </a:lnTo>
                <a:lnTo>
                  <a:pt x="1310476" y="176938"/>
                </a:lnTo>
                <a:lnTo>
                  <a:pt x="1311996" y="176229"/>
                </a:lnTo>
                <a:lnTo>
                  <a:pt x="1318915" y="173356"/>
                </a:lnTo>
                <a:cubicBezTo>
                  <a:pt x="1328595" y="168987"/>
                  <a:pt x="1335548" y="165343"/>
                  <a:pt x="1335786" y="163915"/>
                </a:cubicBezTo>
                <a:close/>
                <a:moveTo>
                  <a:pt x="1275120" y="121855"/>
                </a:moveTo>
                <a:lnTo>
                  <a:pt x="1270064" y="125719"/>
                </a:lnTo>
                <a:cubicBezTo>
                  <a:pt x="1263777" y="129341"/>
                  <a:pt x="1250156" y="135244"/>
                  <a:pt x="1224058" y="147436"/>
                </a:cubicBezTo>
                <a:lnTo>
                  <a:pt x="1210539" y="154099"/>
                </a:lnTo>
                <a:lnTo>
                  <a:pt x="1195306" y="161443"/>
                </a:lnTo>
                <a:lnTo>
                  <a:pt x="1191807" y="163331"/>
                </a:lnTo>
                <a:lnTo>
                  <a:pt x="1184757" y="166805"/>
                </a:lnTo>
                <a:lnTo>
                  <a:pt x="1180995" y="169161"/>
                </a:lnTo>
                <a:lnTo>
                  <a:pt x="1176374" y="171653"/>
                </a:lnTo>
                <a:lnTo>
                  <a:pt x="1168958" y="176700"/>
                </a:lnTo>
                <a:lnTo>
                  <a:pt x="1166663" y="178137"/>
                </a:lnTo>
                <a:lnTo>
                  <a:pt x="1166594" y="178308"/>
                </a:lnTo>
                <a:lnTo>
                  <a:pt x="1168958" y="176700"/>
                </a:lnTo>
                <a:lnTo>
                  <a:pt x="1180995" y="169161"/>
                </a:lnTo>
                <a:lnTo>
                  <a:pt x="1191807" y="163331"/>
                </a:lnTo>
                <a:lnTo>
                  <a:pt x="1210539" y="154099"/>
                </a:lnTo>
                <a:lnTo>
                  <a:pt x="1223963" y="147626"/>
                </a:lnTo>
                <a:cubicBezTo>
                  <a:pt x="1250062" y="135148"/>
                  <a:pt x="1263682" y="129719"/>
                  <a:pt x="1269969" y="125909"/>
                </a:cubicBezTo>
                <a:cubicBezTo>
                  <a:pt x="1273112" y="124004"/>
                  <a:pt x="1274565" y="122790"/>
                  <a:pt x="1275124" y="121897"/>
                </a:cubicBezTo>
                <a:close/>
                <a:moveTo>
                  <a:pt x="1671733" y="114765"/>
                </a:moveTo>
                <a:cubicBezTo>
                  <a:pt x="1666685" y="117432"/>
                  <a:pt x="1705261" y="112576"/>
                  <a:pt x="1670399" y="120385"/>
                </a:cubicBezTo>
                <a:cubicBezTo>
                  <a:pt x="1660874" y="122576"/>
                  <a:pt x="1650397" y="124290"/>
                  <a:pt x="1640682" y="126195"/>
                </a:cubicBezTo>
                <a:cubicBezTo>
                  <a:pt x="1630966" y="128100"/>
                  <a:pt x="1622012" y="129815"/>
                  <a:pt x="1614583" y="130672"/>
                </a:cubicBezTo>
                <a:cubicBezTo>
                  <a:pt x="1617726" y="127624"/>
                  <a:pt x="1636871" y="121147"/>
                  <a:pt x="1671733" y="114765"/>
                </a:cubicBezTo>
                <a:close/>
                <a:moveTo>
                  <a:pt x="1498167" y="103868"/>
                </a:moveTo>
                <a:lnTo>
                  <a:pt x="1491728" y="106901"/>
                </a:lnTo>
                <a:lnTo>
                  <a:pt x="1492377" y="106668"/>
                </a:lnTo>
                <a:close/>
                <a:moveTo>
                  <a:pt x="1497319" y="101716"/>
                </a:moveTo>
                <a:cubicBezTo>
                  <a:pt x="1494670" y="101728"/>
                  <a:pt x="1490386" y="102121"/>
                  <a:pt x="1484622" y="102839"/>
                </a:cubicBezTo>
                <a:lnTo>
                  <a:pt x="1463349" y="105864"/>
                </a:lnTo>
                <a:lnTo>
                  <a:pt x="1484650" y="102843"/>
                </a:lnTo>
                <a:cubicBezTo>
                  <a:pt x="1490425" y="102130"/>
                  <a:pt x="1494711" y="101746"/>
                  <a:pt x="1497330" y="101752"/>
                </a:cubicBezTo>
                <a:lnTo>
                  <a:pt x="1499985" y="102989"/>
                </a:lnTo>
                <a:lnTo>
                  <a:pt x="1500210" y="102879"/>
                </a:lnTo>
                <a:cubicBezTo>
                  <a:pt x="1500983" y="102073"/>
                  <a:pt x="1499968" y="101704"/>
                  <a:pt x="1497319" y="101716"/>
                </a:cubicBezTo>
                <a:close/>
                <a:moveTo>
                  <a:pt x="1572926" y="90044"/>
                </a:moveTo>
                <a:lnTo>
                  <a:pt x="1554767" y="95643"/>
                </a:lnTo>
                <a:lnTo>
                  <a:pt x="1537089" y="101630"/>
                </a:lnTo>
                <a:lnTo>
                  <a:pt x="1553910" y="96014"/>
                </a:lnTo>
                <a:close/>
                <a:moveTo>
                  <a:pt x="1878426" y="83904"/>
                </a:moveTo>
                <a:cubicBezTo>
                  <a:pt x="1893761" y="83523"/>
                  <a:pt x="1907858" y="83904"/>
                  <a:pt x="1920526" y="83904"/>
                </a:cubicBezTo>
                <a:cubicBezTo>
                  <a:pt x="1933195" y="83904"/>
                  <a:pt x="1944720" y="85427"/>
                  <a:pt x="1955007" y="86285"/>
                </a:cubicBezTo>
                <a:cubicBezTo>
                  <a:pt x="1962913" y="87142"/>
                  <a:pt x="1967675" y="88190"/>
                  <a:pt x="1954245" y="89523"/>
                </a:cubicBezTo>
                <a:cubicBezTo>
                  <a:pt x="1945672" y="90476"/>
                  <a:pt x="1935957" y="90762"/>
                  <a:pt x="1926813" y="91143"/>
                </a:cubicBezTo>
                <a:cubicBezTo>
                  <a:pt x="1917669" y="91525"/>
                  <a:pt x="1909287" y="91905"/>
                  <a:pt x="1903191" y="91809"/>
                </a:cubicBezTo>
                <a:cubicBezTo>
                  <a:pt x="1891665" y="91809"/>
                  <a:pt x="1878331" y="91809"/>
                  <a:pt x="1863948" y="91809"/>
                </a:cubicBezTo>
                <a:cubicBezTo>
                  <a:pt x="1849565" y="91809"/>
                  <a:pt x="1834230" y="91809"/>
                  <a:pt x="1818799" y="93905"/>
                </a:cubicBezTo>
                <a:lnTo>
                  <a:pt x="1729836" y="101525"/>
                </a:lnTo>
                <a:cubicBezTo>
                  <a:pt x="1743076" y="97811"/>
                  <a:pt x="1770603" y="94000"/>
                  <a:pt x="1769174" y="92001"/>
                </a:cubicBezTo>
                <a:cubicBezTo>
                  <a:pt x="1790415" y="89523"/>
                  <a:pt x="1809941" y="87523"/>
                  <a:pt x="1828134" y="85809"/>
                </a:cubicBezTo>
                <a:cubicBezTo>
                  <a:pt x="1846327" y="84094"/>
                  <a:pt x="1863090" y="84286"/>
                  <a:pt x="1878426" y="83904"/>
                </a:cubicBezTo>
                <a:close/>
                <a:moveTo>
                  <a:pt x="1640015" y="46968"/>
                </a:moveTo>
                <a:lnTo>
                  <a:pt x="1620786" y="49925"/>
                </a:lnTo>
                <a:lnTo>
                  <a:pt x="1602039" y="52092"/>
                </a:lnTo>
                <a:lnTo>
                  <a:pt x="1620311" y="50069"/>
                </a:lnTo>
                <a:close/>
                <a:moveTo>
                  <a:pt x="1857697" y="41091"/>
                </a:moveTo>
                <a:lnTo>
                  <a:pt x="1857560" y="41109"/>
                </a:lnTo>
                <a:cubicBezTo>
                  <a:pt x="1845201" y="43315"/>
                  <a:pt x="1862870" y="43979"/>
                  <a:pt x="1868656" y="45256"/>
                </a:cubicBezTo>
                <a:lnTo>
                  <a:pt x="1870070" y="46330"/>
                </a:lnTo>
                <a:lnTo>
                  <a:pt x="1870780" y="46172"/>
                </a:lnTo>
                <a:cubicBezTo>
                  <a:pt x="1873554" y="44454"/>
                  <a:pt x="1853969" y="43887"/>
                  <a:pt x="1853933" y="42318"/>
                </a:cubicBezTo>
                <a:close/>
                <a:moveTo>
                  <a:pt x="1693450" y="39994"/>
                </a:moveTo>
                <a:lnTo>
                  <a:pt x="1692590" y="40094"/>
                </a:lnTo>
                <a:lnTo>
                  <a:pt x="1668019" y="46378"/>
                </a:lnTo>
                <a:lnTo>
                  <a:pt x="1628395" y="53807"/>
                </a:lnTo>
                <a:cubicBezTo>
                  <a:pt x="1620699" y="54864"/>
                  <a:pt x="1613241" y="57283"/>
                  <a:pt x="1606392" y="60951"/>
                </a:cubicBezTo>
                <a:lnTo>
                  <a:pt x="1607234" y="60832"/>
                </a:lnTo>
                <a:lnTo>
                  <a:pt x="1628870" y="53805"/>
                </a:lnTo>
                <a:lnTo>
                  <a:pt x="1668494" y="46376"/>
                </a:lnTo>
                <a:cubicBezTo>
                  <a:pt x="1677057" y="45338"/>
                  <a:pt x="1685439" y="43195"/>
                  <a:pt x="1693450" y="39994"/>
                </a:cubicBezTo>
                <a:close/>
                <a:moveTo>
                  <a:pt x="1799856" y="38304"/>
                </a:moveTo>
                <a:lnTo>
                  <a:pt x="1799170" y="38309"/>
                </a:lnTo>
                <a:lnTo>
                  <a:pt x="1800531" y="39737"/>
                </a:lnTo>
                <a:cubicBezTo>
                  <a:pt x="1798303" y="40507"/>
                  <a:pt x="1793082" y="41592"/>
                  <a:pt x="1783938" y="43044"/>
                </a:cubicBezTo>
                <a:cubicBezTo>
                  <a:pt x="1752696" y="47807"/>
                  <a:pt x="1745148" y="49950"/>
                  <a:pt x="1744921" y="51306"/>
                </a:cubicBezTo>
                <a:lnTo>
                  <a:pt x="1745433" y="51582"/>
                </a:lnTo>
                <a:lnTo>
                  <a:pt x="1753047" y="48733"/>
                </a:lnTo>
                <a:cubicBezTo>
                  <a:pt x="1758958" y="47346"/>
                  <a:pt x="1768745" y="45518"/>
                  <a:pt x="1784414" y="43042"/>
                </a:cubicBezTo>
                <a:cubicBezTo>
                  <a:pt x="1802845" y="40136"/>
                  <a:pt x="1805512" y="38709"/>
                  <a:pt x="1799856" y="38304"/>
                </a:cubicBezTo>
                <a:close/>
                <a:moveTo>
                  <a:pt x="1903476" y="2180"/>
                </a:moveTo>
                <a:cubicBezTo>
                  <a:pt x="1927574" y="2180"/>
                  <a:pt x="1933194" y="4846"/>
                  <a:pt x="1934623" y="7133"/>
                </a:cubicBezTo>
                <a:cubicBezTo>
                  <a:pt x="1936052" y="9418"/>
                  <a:pt x="1933385" y="11896"/>
                  <a:pt x="1940814" y="13990"/>
                </a:cubicBezTo>
                <a:cubicBezTo>
                  <a:pt x="1945577" y="15278"/>
                  <a:pt x="1946243" y="16730"/>
                  <a:pt x="1945791" y="18242"/>
                </a:cubicBezTo>
                <a:lnTo>
                  <a:pt x="1944071" y="22803"/>
                </a:lnTo>
                <a:lnTo>
                  <a:pt x="1944719" y="22659"/>
                </a:lnTo>
                <a:cubicBezTo>
                  <a:pt x="1982819" y="22659"/>
                  <a:pt x="2025682" y="18753"/>
                  <a:pt x="2058257" y="22659"/>
                </a:cubicBezTo>
                <a:cubicBezTo>
                  <a:pt x="2092928" y="26087"/>
                  <a:pt x="2106549" y="28373"/>
                  <a:pt x="2097881" y="29707"/>
                </a:cubicBezTo>
                <a:cubicBezTo>
                  <a:pt x="2087908" y="30678"/>
                  <a:pt x="2077898" y="31126"/>
                  <a:pt x="2067877" y="31040"/>
                </a:cubicBezTo>
                <a:cubicBezTo>
                  <a:pt x="2052161" y="31516"/>
                  <a:pt x="2030730" y="30564"/>
                  <a:pt x="2003298" y="32279"/>
                </a:cubicBezTo>
                <a:cubicBezTo>
                  <a:pt x="1982905" y="31069"/>
                  <a:pt x="1962445" y="31640"/>
                  <a:pt x="1942148" y="33994"/>
                </a:cubicBezTo>
                <a:cubicBezTo>
                  <a:pt x="1929670" y="34278"/>
                  <a:pt x="1917287" y="35137"/>
                  <a:pt x="1905000" y="36184"/>
                </a:cubicBezTo>
                <a:cubicBezTo>
                  <a:pt x="1901333" y="34469"/>
                  <a:pt x="1905405" y="32089"/>
                  <a:pt x="1913323" y="29635"/>
                </a:cubicBezTo>
                <a:lnTo>
                  <a:pt x="1925154" y="27007"/>
                </a:lnTo>
                <a:lnTo>
                  <a:pt x="1912656" y="29755"/>
                </a:lnTo>
                <a:cubicBezTo>
                  <a:pt x="1908697" y="30994"/>
                  <a:pt x="1905700" y="32220"/>
                  <a:pt x="1904150" y="33351"/>
                </a:cubicBezTo>
                <a:lnTo>
                  <a:pt x="1904323" y="36203"/>
                </a:lnTo>
                <a:lnTo>
                  <a:pt x="1904524" y="36184"/>
                </a:lnTo>
                <a:cubicBezTo>
                  <a:pt x="1893356" y="39518"/>
                  <a:pt x="1922735" y="41102"/>
                  <a:pt x="1884629" y="45593"/>
                </a:cubicBezTo>
                <a:lnTo>
                  <a:pt x="1864208" y="47674"/>
                </a:lnTo>
                <a:lnTo>
                  <a:pt x="1863185" y="47901"/>
                </a:lnTo>
                <a:cubicBezTo>
                  <a:pt x="1850803" y="49328"/>
                  <a:pt x="1840040" y="50662"/>
                  <a:pt x="1830515" y="51996"/>
                </a:cubicBezTo>
                <a:cubicBezTo>
                  <a:pt x="1820990" y="53329"/>
                  <a:pt x="1812703" y="55425"/>
                  <a:pt x="1805559" y="57043"/>
                </a:cubicBezTo>
                <a:cubicBezTo>
                  <a:pt x="1794481" y="59520"/>
                  <a:pt x="1783566" y="62702"/>
                  <a:pt x="1772888" y="66569"/>
                </a:cubicBezTo>
                <a:cubicBezTo>
                  <a:pt x="1764583" y="69227"/>
                  <a:pt x="1756115" y="71388"/>
                  <a:pt x="1747552" y="73045"/>
                </a:cubicBezTo>
                <a:cubicBezTo>
                  <a:pt x="1736884" y="74666"/>
                  <a:pt x="1722406" y="77904"/>
                  <a:pt x="1706213" y="81524"/>
                </a:cubicBezTo>
                <a:cubicBezTo>
                  <a:pt x="1694402" y="81047"/>
                  <a:pt x="1682782" y="80570"/>
                  <a:pt x="1684687" y="77904"/>
                </a:cubicBezTo>
                <a:cubicBezTo>
                  <a:pt x="1689021" y="74874"/>
                  <a:pt x="1693955" y="72817"/>
                  <a:pt x="1699165" y="71902"/>
                </a:cubicBezTo>
                <a:cubicBezTo>
                  <a:pt x="1703832" y="70569"/>
                  <a:pt x="1709738" y="68950"/>
                  <a:pt x="1717167" y="67141"/>
                </a:cubicBezTo>
                <a:cubicBezTo>
                  <a:pt x="1725987" y="64835"/>
                  <a:pt x="1734922" y="62997"/>
                  <a:pt x="1743932" y="61616"/>
                </a:cubicBezTo>
                <a:cubicBezTo>
                  <a:pt x="1776603" y="55996"/>
                  <a:pt x="1747457" y="57235"/>
                  <a:pt x="1750314" y="54854"/>
                </a:cubicBezTo>
                <a:lnTo>
                  <a:pt x="1749068" y="54057"/>
                </a:lnTo>
                <a:lnTo>
                  <a:pt x="1749839" y="54854"/>
                </a:lnTo>
                <a:cubicBezTo>
                  <a:pt x="1745933" y="58092"/>
                  <a:pt x="1776128" y="55997"/>
                  <a:pt x="1743457" y="61616"/>
                </a:cubicBezTo>
                <a:cubicBezTo>
                  <a:pt x="1734446" y="62999"/>
                  <a:pt x="1725512" y="64837"/>
                  <a:pt x="1716692" y="67141"/>
                </a:cubicBezTo>
                <a:cubicBezTo>
                  <a:pt x="1709262" y="68952"/>
                  <a:pt x="1703357" y="70570"/>
                  <a:pt x="1698689" y="71904"/>
                </a:cubicBezTo>
                <a:cubicBezTo>
                  <a:pt x="1693479" y="72818"/>
                  <a:pt x="1688545" y="74877"/>
                  <a:pt x="1684211" y="77904"/>
                </a:cubicBezTo>
                <a:cubicBezTo>
                  <a:pt x="1682306" y="80572"/>
                  <a:pt x="1693736" y="81049"/>
                  <a:pt x="1705738" y="81524"/>
                </a:cubicBezTo>
                <a:cubicBezTo>
                  <a:pt x="1616679" y="102956"/>
                  <a:pt x="1658113" y="99908"/>
                  <a:pt x="1728122" y="91811"/>
                </a:cubicBezTo>
                <a:cubicBezTo>
                  <a:pt x="1728455" y="92668"/>
                  <a:pt x="1731955" y="92978"/>
                  <a:pt x="1738516" y="92800"/>
                </a:cubicBezTo>
                <a:lnTo>
                  <a:pt x="1738880" y="92775"/>
                </a:lnTo>
                <a:lnTo>
                  <a:pt x="1728597" y="91811"/>
                </a:lnTo>
                <a:cubicBezTo>
                  <a:pt x="1767364" y="86476"/>
                  <a:pt x="1768602" y="89143"/>
                  <a:pt x="1767745" y="90858"/>
                </a:cubicBezTo>
                <a:lnTo>
                  <a:pt x="1767306" y="90889"/>
                </a:lnTo>
                <a:lnTo>
                  <a:pt x="1768698" y="92001"/>
                </a:lnTo>
                <a:cubicBezTo>
                  <a:pt x="1770127" y="94002"/>
                  <a:pt x="1742600" y="97813"/>
                  <a:pt x="1729360" y="101527"/>
                </a:cubicBezTo>
                <a:cubicBezTo>
                  <a:pt x="1709757" y="104679"/>
                  <a:pt x="1690384" y="109099"/>
                  <a:pt x="1671353" y="114766"/>
                </a:cubicBezTo>
                <a:cubicBezTo>
                  <a:pt x="1636396" y="120767"/>
                  <a:pt x="1617251" y="127626"/>
                  <a:pt x="1614203" y="130674"/>
                </a:cubicBezTo>
                <a:lnTo>
                  <a:pt x="1559243" y="146294"/>
                </a:lnTo>
                <a:cubicBezTo>
                  <a:pt x="1545188" y="150795"/>
                  <a:pt x="1536069" y="153920"/>
                  <a:pt x="1530601" y="156029"/>
                </a:cubicBezTo>
                <a:lnTo>
                  <a:pt x="1526957" y="158005"/>
                </a:lnTo>
                <a:lnTo>
                  <a:pt x="1526245" y="158278"/>
                </a:lnTo>
                <a:lnTo>
                  <a:pt x="1525749" y="158660"/>
                </a:lnTo>
                <a:lnTo>
                  <a:pt x="1523865" y="159681"/>
                </a:lnTo>
                <a:lnTo>
                  <a:pt x="1524401" y="159699"/>
                </a:lnTo>
                <a:lnTo>
                  <a:pt x="1525749" y="158660"/>
                </a:lnTo>
                <a:lnTo>
                  <a:pt x="1526957" y="158005"/>
                </a:lnTo>
                <a:lnTo>
                  <a:pt x="1537213" y="154075"/>
                </a:lnTo>
                <a:cubicBezTo>
                  <a:pt x="1542553" y="152209"/>
                  <a:pt x="1549706" y="149841"/>
                  <a:pt x="1559052" y="146864"/>
                </a:cubicBezTo>
                <a:cubicBezTo>
                  <a:pt x="1552956" y="152293"/>
                  <a:pt x="1591342" y="144197"/>
                  <a:pt x="1629156" y="137340"/>
                </a:cubicBezTo>
                <a:lnTo>
                  <a:pt x="1646301" y="134196"/>
                </a:lnTo>
                <a:lnTo>
                  <a:pt x="1661541" y="132195"/>
                </a:lnTo>
                <a:lnTo>
                  <a:pt x="1685925" y="129433"/>
                </a:lnTo>
                <a:cubicBezTo>
                  <a:pt x="1693831" y="128225"/>
                  <a:pt x="1701851" y="127871"/>
                  <a:pt x="1709833" y="128385"/>
                </a:cubicBezTo>
                <a:cubicBezTo>
                  <a:pt x="1714881" y="129529"/>
                  <a:pt x="1698212" y="134578"/>
                  <a:pt x="1660589" y="143054"/>
                </a:cubicBezTo>
                <a:lnTo>
                  <a:pt x="1658879" y="143050"/>
                </a:lnTo>
                <a:lnTo>
                  <a:pt x="1648111" y="145721"/>
                </a:lnTo>
                <a:lnTo>
                  <a:pt x="1633824" y="149436"/>
                </a:lnTo>
                <a:lnTo>
                  <a:pt x="1602487" y="156961"/>
                </a:lnTo>
                <a:lnTo>
                  <a:pt x="1601130" y="157047"/>
                </a:lnTo>
                <a:lnTo>
                  <a:pt x="1580198" y="164391"/>
                </a:lnTo>
                <a:cubicBezTo>
                  <a:pt x="1563872" y="167231"/>
                  <a:pt x="1547766" y="171202"/>
                  <a:pt x="1532002" y="176299"/>
                </a:cubicBezTo>
                <a:cubicBezTo>
                  <a:pt x="1523820" y="178394"/>
                  <a:pt x="1515971" y="181594"/>
                  <a:pt x="1508666" y="185824"/>
                </a:cubicBezTo>
                <a:cubicBezTo>
                  <a:pt x="1502879" y="189895"/>
                  <a:pt x="1492753" y="195520"/>
                  <a:pt x="1491467" y="198642"/>
                </a:cubicBezTo>
                <a:lnTo>
                  <a:pt x="1491847" y="199019"/>
                </a:lnTo>
                <a:lnTo>
                  <a:pt x="1495402" y="195406"/>
                </a:lnTo>
                <a:cubicBezTo>
                  <a:pt x="1499212" y="192514"/>
                  <a:pt x="1504999" y="189107"/>
                  <a:pt x="1508856" y="186393"/>
                </a:cubicBezTo>
                <a:cubicBezTo>
                  <a:pt x="1516162" y="182164"/>
                  <a:pt x="1524010" y="178963"/>
                  <a:pt x="1532192" y="176869"/>
                </a:cubicBezTo>
                <a:cubicBezTo>
                  <a:pt x="1547956" y="171772"/>
                  <a:pt x="1564063" y="167800"/>
                  <a:pt x="1580389" y="164961"/>
                </a:cubicBezTo>
                <a:lnTo>
                  <a:pt x="1567054" y="174868"/>
                </a:lnTo>
                <a:cubicBezTo>
                  <a:pt x="1552576" y="178868"/>
                  <a:pt x="1549051" y="181440"/>
                  <a:pt x="1549242" y="182487"/>
                </a:cubicBezTo>
                <a:lnTo>
                  <a:pt x="1530192" y="189345"/>
                </a:lnTo>
                <a:lnTo>
                  <a:pt x="1493879" y="201324"/>
                </a:lnTo>
                <a:lnTo>
                  <a:pt x="1530001" y="189631"/>
                </a:lnTo>
                <a:lnTo>
                  <a:pt x="1532483" y="195109"/>
                </a:lnTo>
                <a:lnTo>
                  <a:pt x="1532668" y="195063"/>
                </a:lnTo>
                <a:lnTo>
                  <a:pt x="1532509" y="195166"/>
                </a:lnTo>
                <a:lnTo>
                  <a:pt x="1532763" y="195727"/>
                </a:lnTo>
                <a:lnTo>
                  <a:pt x="1531249" y="196108"/>
                </a:lnTo>
                <a:lnTo>
                  <a:pt x="1529978" y="198871"/>
                </a:lnTo>
                <a:cubicBezTo>
                  <a:pt x="1522495" y="203135"/>
                  <a:pt x="1497974" y="211136"/>
                  <a:pt x="1468470" y="221065"/>
                </a:cubicBezTo>
                <a:cubicBezTo>
                  <a:pt x="1453040" y="226971"/>
                  <a:pt x="1429703" y="234114"/>
                  <a:pt x="1430370" y="236497"/>
                </a:cubicBezTo>
                <a:lnTo>
                  <a:pt x="1431288" y="236410"/>
                </a:lnTo>
                <a:lnTo>
                  <a:pt x="1434158" y="234292"/>
                </a:lnTo>
                <a:cubicBezTo>
                  <a:pt x="1441163" y="231000"/>
                  <a:pt x="1457183" y="225876"/>
                  <a:pt x="1468756" y="221445"/>
                </a:cubicBezTo>
                <a:cubicBezTo>
                  <a:pt x="1508094" y="208205"/>
                  <a:pt x="1538574" y="198396"/>
                  <a:pt x="1531621" y="196300"/>
                </a:cubicBezTo>
                <a:lnTo>
                  <a:pt x="1550195" y="190966"/>
                </a:lnTo>
                <a:cubicBezTo>
                  <a:pt x="1556481" y="189633"/>
                  <a:pt x="1562767" y="188110"/>
                  <a:pt x="1569245" y="187155"/>
                </a:cubicBezTo>
                <a:cubicBezTo>
                  <a:pt x="1570759" y="186985"/>
                  <a:pt x="1572302" y="186985"/>
                  <a:pt x="1573817" y="187155"/>
                </a:cubicBezTo>
                <a:cubicBezTo>
                  <a:pt x="1564292" y="190013"/>
                  <a:pt x="1561340" y="191490"/>
                  <a:pt x="1562471" y="191930"/>
                </a:cubicBezTo>
                <a:lnTo>
                  <a:pt x="1562705" y="191905"/>
                </a:lnTo>
                <a:lnTo>
                  <a:pt x="1564037" y="190735"/>
                </a:lnTo>
                <a:cubicBezTo>
                  <a:pt x="1565816" y="189954"/>
                  <a:pt x="1568911" y="188870"/>
                  <a:pt x="1573626" y="187442"/>
                </a:cubicBezTo>
                <a:lnTo>
                  <a:pt x="1625537" y="177155"/>
                </a:lnTo>
                <a:lnTo>
                  <a:pt x="1650302" y="172298"/>
                </a:lnTo>
                <a:cubicBezTo>
                  <a:pt x="1658779" y="170773"/>
                  <a:pt x="1667542" y="169630"/>
                  <a:pt x="1676305" y="168202"/>
                </a:cubicBezTo>
                <a:lnTo>
                  <a:pt x="1729550" y="159914"/>
                </a:lnTo>
                <a:cubicBezTo>
                  <a:pt x="1747076" y="156772"/>
                  <a:pt x="1764602" y="155818"/>
                  <a:pt x="1781080" y="154104"/>
                </a:cubicBezTo>
                <a:cubicBezTo>
                  <a:pt x="1797559" y="152389"/>
                  <a:pt x="1812894" y="151533"/>
                  <a:pt x="1826705" y="150865"/>
                </a:cubicBezTo>
                <a:cubicBezTo>
                  <a:pt x="1835278" y="150865"/>
                  <a:pt x="1857661" y="150200"/>
                  <a:pt x="1879569" y="148675"/>
                </a:cubicBezTo>
                <a:cubicBezTo>
                  <a:pt x="1962960" y="145237"/>
                  <a:pt x="2046475" y="145998"/>
                  <a:pt x="2129790" y="150961"/>
                </a:cubicBezTo>
                <a:cubicBezTo>
                  <a:pt x="2248358" y="162801"/>
                  <a:pt x="2365811" y="183917"/>
                  <a:pt x="2481072" y="214111"/>
                </a:cubicBezTo>
                <a:lnTo>
                  <a:pt x="2486628" y="216228"/>
                </a:lnTo>
                <a:lnTo>
                  <a:pt x="2525435" y="226495"/>
                </a:lnTo>
                <a:cubicBezTo>
                  <a:pt x="2540604" y="230637"/>
                  <a:pt x="2553796" y="234019"/>
                  <a:pt x="2558225" y="233733"/>
                </a:cubicBezTo>
                <a:cubicBezTo>
                  <a:pt x="2567083" y="233161"/>
                  <a:pt x="2521649" y="219352"/>
                  <a:pt x="2498313" y="211159"/>
                </a:cubicBezTo>
                <a:cubicBezTo>
                  <a:pt x="2483740" y="205636"/>
                  <a:pt x="2468119" y="201633"/>
                  <a:pt x="2452212" y="196872"/>
                </a:cubicBezTo>
                <a:lnTo>
                  <a:pt x="2403349" y="182965"/>
                </a:lnTo>
                <a:cubicBezTo>
                  <a:pt x="2374107" y="175631"/>
                  <a:pt x="2353057" y="170392"/>
                  <a:pt x="2373821" y="171535"/>
                </a:cubicBezTo>
                <a:cubicBezTo>
                  <a:pt x="2394586" y="172678"/>
                  <a:pt x="2430971" y="181918"/>
                  <a:pt x="2458022" y="189061"/>
                </a:cubicBezTo>
                <a:cubicBezTo>
                  <a:pt x="2488979" y="196776"/>
                  <a:pt x="2518982" y="208111"/>
                  <a:pt x="2548033" y="217637"/>
                </a:cubicBezTo>
                <a:cubicBezTo>
                  <a:pt x="2577085" y="227161"/>
                  <a:pt x="2604326" y="238686"/>
                  <a:pt x="2629758" y="248689"/>
                </a:cubicBezTo>
                <a:cubicBezTo>
                  <a:pt x="2712054" y="282500"/>
                  <a:pt x="2811781" y="327174"/>
                  <a:pt x="2886933" y="373941"/>
                </a:cubicBezTo>
                <a:cubicBezTo>
                  <a:pt x="3001928" y="443532"/>
                  <a:pt x="3109018" y="525418"/>
                  <a:pt x="3206306" y="618164"/>
                </a:cubicBezTo>
                <a:lnTo>
                  <a:pt x="3234742" y="647927"/>
                </a:lnTo>
                <a:lnTo>
                  <a:pt x="3206687" y="617304"/>
                </a:lnTo>
                <a:cubicBezTo>
                  <a:pt x="3220403" y="629401"/>
                  <a:pt x="3234690" y="640831"/>
                  <a:pt x="3247835" y="653499"/>
                </a:cubicBezTo>
                <a:lnTo>
                  <a:pt x="3299952" y="706745"/>
                </a:lnTo>
                <a:lnTo>
                  <a:pt x="3300604" y="707315"/>
                </a:lnTo>
                <a:lnTo>
                  <a:pt x="3326035" y="734081"/>
                </a:lnTo>
                <a:lnTo>
                  <a:pt x="3325178" y="735224"/>
                </a:lnTo>
                <a:cubicBezTo>
                  <a:pt x="3319011" y="729937"/>
                  <a:pt x="3316629" y="728300"/>
                  <a:pt x="3316668" y="728992"/>
                </a:cubicBezTo>
                <a:lnTo>
                  <a:pt x="3317125" y="729581"/>
                </a:lnTo>
                <a:lnTo>
                  <a:pt x="3325178" y="735509"/>
                </a:lnTo>
                <a:lnTo>
                  <a:pt x="3360706" y="774943"/>
                </a:lnTo>
                <a:lnTo>
                  <a:pt x="3395282" y="817519"/>
                </a:lnTo>
                <a:lnTo>
                  <a:pt x="3412903" y="839046"/>
                </a:lnTo>
                <a:lnTo>
                  <a:pt x="3429763" y="861429"/>
                </a:lnTo>
                <a:cubicBezTo>
                  <a:pt x="3440907" y="876479"/>
                  <a:pt x="3452241" y="891528"/>
                  <a:pt x="3463576" y="906673"/>
                </a:cubicBezTo>
                <a:cubicBezTo>
                  <a:pt x="3506858" y="967367"/>
                  <a:pt x="3546091" y="1030841"/>
                  <a:pt x="3581020" y="1096697"/>
                </a:cubicBezTo>
                <a:cubicBezTo>
                  <a:pt x="3586354" y="1106698"/>
                  <a:pt x="3591688" y="1116700"/>
                  <a:pt x="3596450" y="1125844"/>
                </a:cubicBezTo>
                <a:cubicBezTo>
                  <a:pt x="3600165" y="1133197"/>
                  <a:pt x="3603346" y="1140807"/>
                  <a:pt x="3605975" y="1148608"/>
                </a:cubicBezTo>
                <a:cubicBezTo>
                  <a:pt x="3602003" y="1144189"/>
                  <a:pt x="3598555" y="1139331"/>
                  <a:pt x="3595688" y="1134130"/>
                </a:cubicBezTo>
                <a:lnTo>
                  <a:pt x="3579496" y="1110032"/>
                </a:lnTo>
                <a:cubicBezTo>
                  <a:pt x="3568637" y="1093840"/>
                  <a:pt x="3559207" y="1080504"/>
                  <a:pt x="3560446" y="1088506"/>
                </a:cubicBezTo>
                <a:cubicBezTo>
                  <a:pt x="3554912" y="1077504"/>
                  <a:pt x="3548034" y="1067236"/>
                  <a:pt x="3539967" y="1057930"/>
                </a:cubicBezTo>
                <a:cubicBezTo>
                  <a:pt x="3538729" y="1056978"/>
                  <a:pt x="3538371" y="1057478"/>
                  <a:pt x="3538502" y="1058716"/>
                </a:cubicBezTo>
                <a:lnTo>
                  <a:pt x="3539343" y="1061709"/>
                </a:lnTo>
                <a:lnTo>
                  <a:pt x="3538717" y="1059098"/>
                </a:lnTo>
                <a:cubicBezTo>
                  <a:pt x="3538586" y="1057860"/>
                  <a:pt x="3538871" y="1057360"/>
                  <a:pt x="3539967" y="1058312"/>
                </a:cubicBezTo>
                <a:cubicBezTo>
                  <a:pt x="3548158" y="1067722"/>
                  <a:pt x="3555130" y="1078124"/>
                  <a:pt x="3560731" y="1089268"/>
                </a:cubicBezTo>
                <a:lnTo>
                  <a:pt x="3559277" y="1091853"/>
                </a:lnTo>
                <a:lnTo>
                  <a:pt x="3560820" y="1089427"/>
                </a:lnTo>
                <a:lnTo>
                  <a:pt x="3560731" y="1089268"/>
                </a:lnTo>
                <a:cubicBezTo>
                  <a:pt x="3560326" y="1087268"/>
                  <a:pt x="3560612" y="1086601"/>
                  <a:pt x="3561444" y="1086979"/>
                </a:cubicBezTo>
                <a:cubicBezTo>
                  <a:pt x="3563939" y="1088113"/>
                  <a:pt x="3571351" y="1098650"/>
                  <a:pt x="3579781" y="1110795"/>
                </a:cubicBezTo>
                <a:lnTo>
                  <a:pt x="3595973" y="1134893"/>
                </a:lnTo>
                <a:cubicBezTo>
                  <a:pt x="3598840" y="1140094"/>
                  <a:pt x="3602288" y="1144951"/>
                  <a:pt x="3606260" y="1149371"/>
                </a:cubicBezTo>
                <a:lnTo>
                  <a:pt x="3630835" y="1197567"/>
                </a:lnTo>
                <a:lnTo>
                  <a:pt x="3631256" y="1198764"/>
                </a:lnTo>
                <a:lnTo>
                  <a:pt x="3654457" y="1238049"/>
                </a:lnTo>
                <a:cubicBezTo>
                  <a:pt x="3662743" y="1253955"/>
                  <a:pt x="3671888" y="1271481"/>
                  <a:pt x="3680269" y="1290436"/>
                </a:cubicBezTo>
                <a:cubicBezTo>
                  <a:pt x="3697291" y="1329651"/>
                  <a:pt x="3711464" y="1370046"/>
                  <a:pt x="3722656" y="1411308"/>
                </a:cubicBezTo>
                <a:cubicBezTo>
                  <a:pt x="3726561" y="1426167"/>
                  <a:pt x="3730847" y="1440931"/>
                  <a:pt x="3734372" y="1455600"/>
                </a:cubicBezTo>
                <a:cubicBezTo>
                  <a:pt x="3737896" y="1470268"/>
                  <a:pt x="3740658" y="1484937"/>
                  <a:pt x="3743897" y="1499319"/>
                </a:cubicBezTo>
                <a:cubicBezTo>
                  <a:pt x="3749040" y="1521989"/>
                  <a:pt x="3753422" y="1542944"/>
                  <a:pt x="3758470" y="1563804"/>
                </a:cubicBezTo>
                <a:cubicBezTo>
                  <a:pt x="3763518" y="1584664"/>
                  <a:pt x="3769233" y="1606952"/>
                  <a:pt x="3774948" y="1627621"/>
                </a:cubicBezTo>
                <a:cubicBezTo>
                  <a:pt x="3787807" y="1681247"/>
                  <a:pt x="3792855" y="1712680"/>
                  <a:pt x="3790855" y="1737064"/>
                </a:cubicBezTo>
                <a:cubicBezTo>
                  <a:pt x="3790283" y="1746589"/>
                  <a:pt x="3790855" y="1759542"/>
                  <a:pt x="3790855" y="1775164"/>
                </a:cubicBezTo>
                <a:cubicBezTo>
                  <a:pt x="3791331" y="1783069"/>
                  <a:pt x="3791712" y="1791261"/>
                  <a:pt x="3792188" y="1799738"/>
                </a:cubicBezTo>
                <a:cubicBezTo>
                  <a:pt x="3792665" y="1808215"/>
                  <a:pt x="3792665" y="1817550"/>
                  <a:pt x="3792855" y="1826694"/>
                </a:cubicBezTo>
                <a:cubicBezTo>
                  <a:pt x="3793617" y="1855269"/>
                  <a:pt x="3793522" y="1875652"/>
                  <a:pt x="3792855" y="1888892"/>
                </a:cubicBezTo>
                <a:cubicBezTo>
                  <a:pt x="3792188" y="1902132"/>
                  <a:pt x="3789331" y="1908418"/>
                  <a:pt x="3787045" y="1909466"/>
                </a:cubicBezTo>
                <a:cubicBezTo>
                  <a:pt x="3783426" y="1995191"/>
                  <a:pt x="3775330" y="1984047"/>
                  <a:pt x="3767995" y="1982237"/>
                </a:cubicBezTo>
                <a:lnTo>
                  <a:pt x="3765900" y="1928802"/>
                </a:lnTo>
                <a:cubicBezTo>
                  <a:pt x="3765138" y="1910895"/>
                  <a:pt x="3764852" y="1893083"/>
                  <a:pt x="3762947" y="1875271"/>
                </a:cubicBezTo>
                <a:lnTo>
                  <a:pt x="3763065" y="1873582"/>
                </a:lnTo>
                <a:lnTo>
                  <a:pt x="3756374" y="1838409"/>
                </a:lnTo>
                <a:cubicBezTo>
                  <a:pt x="3755707" y="1825360"/>
                  <a:pt x="3754755" y="1815454"/>
                  <a:pt x="3753612" y="1807167"/>
                </a:cubicBezTo>
                <a:cubicBezTo>
                  <a:pt x="3752469" y="1798881"/>
                  <a:pt x="3750659" y="1792308"/>
                  <a:pt x="3749135" y="1785736"/>
                </a:cubicBezTo>
                <a:lnTo>
                  <a:pt x="3739528" y="1733134"/>
                </a:lnTo>
                <a:lnTo>
                  <a:pt x="3748374" y="1785546"/>
                </a:lnTo>
                <a:cubicBezTo>
                  <a:pt x="3749898" y="1792118"/>
                  <a:pt x="3751517" y="1798785"/>
                  <a:pt x="3752851" y="1806977"/>
                </a:cubicBezTo>
                <a:cubicBezTo>
                  <a:pt x="3754184" y="1815168"/>
                  <a:pt x="3754946" y="1825170"/>
                  <a:pt x="3755613" y="1838219"/>
                </a:cubicBezTo>
                <a:lnTo>
                  <a:pt x="3755525" y="1838259"/>
                </a:lnTo>
                <a:lnTo>
                  <a:pt x="3762566" y="1875366"/>
                </a:lnTo>
                <a:cubicBezTo>
                  <a:pt x="3764566" y="1893082"/>
                  <a:pt x="3764756" y="1910894"/>
                  <a:pt x="3765518" y="1928801"/>
                </a:cubicBezTo>
                <a:lnTo>
                  <a:pt x="3767614" y="1982236"/>
                </a:lnTo>
                <a:cubicBezTo>
                  <a:pt x="3764185" y="1985284"/>
                  <a:pt x="3761708" y="1965377"/>
                  <a:pt x="3759518" y="1939088"/>
                </a:cubicBezTo>
                <a:cubicBezTo>
                  <a:pt x="3758565" y="1925658"/>
                  <a:pt x="3757517" y="1911085"/>
                  <a:pt x="3756469" y="1896797"/>
                </a:cubicBezTo>
                <a:lnTo>
                  <a:pt x="3751232" y="1857277"/>
                </a:lnTo>
                <a:lnTo>
                  <a:pt x="3745707" y="1857745"/>
                </a:lnTo>
                <a:cubicBezTo>
                  <a:pt x="3743612" y="1836409"/>
                  <a:pt x="3741040" y="1824312"/>
                  <a:pt x="3738658" y="1810120"/>
                </a:cubicBezTo>
                <a:cubicBezTo>
                  <a:pt x="3734458" y="1791070"/>
                  <a:pt x="3731315" y="1771801"/>
                  <a:pt x="3729229" y="1752399"/>
                </a:cubicBezTo>
                <a:cubicBezTo>
                  <a:pt x="3730381" y="1740654"/>
                  <a:pt x="3730601" y="1728843"/>
                  <a:pt x="3729896" y="1717061"/>
                </a:cubicBezTo>
                <a:lnTo>
                  <a:pt x="3730436" y="1704700"/>
                </a:lnTo>
                <a:lnTo>
                  <a:pt x="3729907" y="1704249"/>
                </a:lnTo>
                <a:cubicBezTo>
                  <a:pt x="3729109" y="1705369"/>
                  <a:pt x="3729086" y="1710393"/>
                  <a:pt x="3729324" y="1716775"/>
                </a:cubicBezTo>
                <a:cubicBezTo>
                  <a:pt x="3730238" y="1728633"/>
                  <a:pt x="3730200" y="1740549"/>
                  <a:pt x="3729229" y="1752398"/>
                </a:cubicBezTo>
                <a:cubicBezTo>
                  <a:pt x="3726562" y="1742873"/>
                  <a:pt x="3724276" y="1731824"/>
                  <a:pt x="3721323" y="1717632"/>
                </a:cubicBezTo>
                <a:cubicBezTo>
                  <a:pt x="3718370" y="1703440"/>
                  <a:pt x="3714560" y="1686580"/>
                  <a:pt x="3711036" y="1665816"/>
                </a:cubicBezTo>
                <a:lnTo>
                  <a:pt x="3710803" y="1664696"/>
                </a:lnTo>
                <a:lnTo>
                  <a:pt x="3692557" y="1606952"/>
                </a:lnTo>
                <a:cubicBezTo>
                  <a:pt x="3687985" y="1597427"/>
                  <a:pt x="3684937" y="1596664"/>
                  <a:pt x="3683032" y="1598569"/>
                </a:cubicBezTo>
                <a:cubicBezTo>
                  <a:pt x="3680175" y="1585615"/>
                  <a:pt x="3677508" y="1573233"/>
                  <a:pt x="3674841" y="1561041"/>
                </a:cubicBezTo>
                <a:cubicBezTo>
                  <a:pt x="3672174" y="1548849"/>
                  <a:pt x="3668840" y="1537610"/>
                  <a:pt x="3665982" y="1526179"/>
                </a:cubicBezTo>
                <a:cubicBezTo>
                  <a:pt x="3663125" y="1514750"/>
                  <a:pt x="3660553" y="1503986"/>
                  <a:pt x="3657981" y="1493128"/>
                </a:cubicBezTo>
                <a:lnTo>
                  <a:pt x="3654267" y="1477126"/>
                </a:lnTo>
                <a:lnTo>
                  <a:pt x="3649504" y="1462076"/>
                </a:lnTo>
                <a:lnTo>
                  <a:pt x="3641135" y="1428692"/>
                </a:lnTo>
                <a:lnTo>
                  <a:pt x="3640932" y="1428262"/>
                </a:lnTo>
                <a:cubicBezTo>
                  <a:pt x="3637122" y="1417118"/>
                  <a:pt x="3633502" y="1405878"/>
                  <a:pt x="3629502" y="1394829"/>
                </a:cubicBezTo>
                <a:lnTo>
                  <a:pt x="3616548" y="1361968"/>
                </a:lnTo>
                <a:lnTo>
                  <a:pt x="3617985" y="1359472"/>
                </a:lnTo>
                <a:lnTo>
                  <a:pt x="3616739" y="1361492"/>
                </a:lnTo>
                <a:lnTo>
                  <a:pt x="3615310" y="1361492"/>
                </a:lnTo>
                <a:cubicBezTo>
                  <a:pt x="3608642" y="1345586"/>
                  <a:pt x="3602546" y="1329584"/>
                  <a:pt x="3595498" y="1313867"/>
                </a:cubicBezTo>
                <a:lnTo>
                  <a:pt x="3573590" y="1267005"/>
                </a:lnTo>
                <a:cubicBezTo>
                  <a:pt x="3564065" y="1244906"/>
                  <a:pt x="3553588" y="1226714"/>
                  <a:pt x="3545015" y="1211474"/>
                </a:cubicBezTo>
                <a:cubicBezTo>
                  <a:pt x="3536443" y="1196234"/>
                  <a:pt x="3529299" y="1183947"/>
                  <a:pt x="3523489" y="1174993"/>
                </a:cubicBezTo>
                <a:cubicBezTo>
                  <a:pt x="3517345" y="1166468"/>
                  <a:pt x="3512654" y="1160991"/>
                  <a:pt x="3509523" y="1158646"/>
                </a:cubicBezTo>
                <a:lnTo>
                  <a:pt x="3505286" y="1160891"/>
                </a:lnTo>
                <a:lnTo>
                  <a:pt x="3505391" y="1161086"/>
                </a:lnTo>
                <a:cubicBezTo>
                  <a:pt x="3502343" y="1159943"/>
                  <a:pt x="3501867" y="1162991"/>
                  <a:pt x="3503391" y="1169373"/>
                </a:cubicBezTo>
                <a:cubicBezTo>
                  <a:pt x="3504458" y="1173469"/>
                  <a:pt x="3505724" y="1177507"/>
                  <a:pt x="3507201" y="1181469"/>
                </a:cubicBezTo>
                <a:cubicBezTo>
                  <a:pt x="3508725" y="1186327"/>
                  <a:pt x="3510630" y="1192042"/>
                  <a:pt x="3512916" y="1198424"/>
                </a:cubicBezTo>
                <a:cubicBezTo>
                  <a:pt x="3507130" y="1189209"/>
                  <a:pt x="3504320" y="1185976"/>
                  <a:pt x="3503032" y="1185806"/>
                </a:cubicBezTo>
                <a:lnTo>
                  <a:pt x="3502982" y="1186190"/>
                </a:lnTo>
                <a:lnTo>
                  <a:pt x="3505810" y="1188724"/>
                </a:lnTo>
                <a:cubicBezTo>
                  <a:pt x="3507397" y="1190705"/>
                  <a:pt x="3509546" y="1193817"/>
                  <a:pt x="3512439" y="1198425"/>
                </a:cubicBezTo>
                <a:lnTo>
                  <a:pt x="3548444" y="1294627"/>
                </a:lnTo>
                <a:lnTo>
                  <a:pt x="3548590" y="1295156"/>
                </a:lnTo>
                <a:lnTo>
                  <a:pt x="3567399" y="1336536"/>
                </a:lnTo>
                <a:cubicBezTo>
                  <a:pt x="3573019" y="1350157"/>
                  <a:pt x="3578638" y="1362921"/>
                  <a:pt x="3584258" y="1374636"/>
                </a:cubicBezTo>
                <a:cubicBezTo>
                  <a:pt x="3589020" y="1384161"/>
                  <a:pt x="3593783" y="1394163"/>
                  <a:pt x="3598260" y="1404640"/>
                </a:cubicBezTo>
                <a:cubicBezTo>
                  <a:pt x="3602737" y="1415118"/>
                  <a:pt x="3606546" y="1426357"/>
                  <a:pt x="3610737" y="1438073"/>
                </a:cubicBezTo>
                <a:cubicBezTo>
                  <a:pt x="3620224" y="1463590"/>
                  <a:pt x="3628425" y="1489555"/>
                  <a:pt x="3635312" y="1515892"/>
                </a:cubicBezTo>
                <a:cubicBezTo>
                  <a:pt x="3640360" y="1534942"/>
                  <a:pt x="3644837" y="1551897"/>
                  <a:pt x="3648837" y="1566660"/>
                </a:cubicBezTo>
                <a:cubicBezTo>
                  <a:pt x="3652838" y="1581424"/>
                  <a:pt x="3654267" y="1594092"/>
                  <a:pt x="3655695" y="1603046"/>
                </a:cubicBezTo>
                <a:cubicBezTo>
                  <a:pt x="3658553" y="1621143"/>
                  <a:pt x="3657220" y="1625239"/>
                  <a:pt x="3649314" y="1608190"/>
                </a:cubicBezTo>
                <a:cubicBezTo>
                  <a:pt x="3646266" y="1601617"/>
                  <a:pt x="3646361" y="1610190"/>
                  <a:pt x="3649314" y="1626668"/>
                </a:cubicBezTo>
                <a:cubicBezTo>
                  <a:pt x="3656172" y="1668292"/>
                  <a:pt x="3649314" y="1647909"/>
                  <a:pt x="3641313" y="1626668"/>
                </a:cubicBezTo>
                <a:lnTo>
                  <a:pt x="3627025" y="1577328"/>
                </a:lnTo>
                <a:cubicBezTo>
                  <a:pt x="3619977" y="1550754"/>
                  <a:pt x="3612357" y="1528751"/>
                  <a:pt x="3605499" y="1508082"/>
                </a:cubicBezTo>
                <a:cubicBezTo>
                  <a:pt x="3603689" y="1502938"/>
                  <a:pt x="3602070" y="1497795"/>
                  <a:pt x="3600260" y="1492842"/>
                </a:cubicBezTo>
                <a:lnTo>
                  <a:pt x="3594259" y="1478078"/>
                </a:lnTo>
                <a:cubicBezTo>
                  <a:pt x="3590354" y="1468553"/>
                  <a:pt x="3586353" y="1458456"/>
                  <a:pt x="3582353" y="1448360"/>
                </a:cubicBezTo>
                <a:cubicBezTo>
                  <a:pt x="3581401" y="1443216"/>
                  <a:pt x="3578638" y="1432072"/>
                  <a:pt x="3579877" y="1433787"/>
                </a:cubicBezTo>
                <a:cubicBezTo>
                  <a:pt x="3589402" y="1446931"/>
                  <a:pt x="3590926" y="1439216"/>
                  <a:pt x="3586830" y="1416546"/>
                </a:cubicBezTo>
                <a:cubicBezTo>
                  <a:pt x="3584448" y="1405307"/>
                  <a:pt x="3579972" y="1390639"/>
                  <a:pt x="3574543" y="1373017"/>
                </a:cubicBezTo>
                <a:cubicBezTo>
                  <a:pt x="3569113" y="1355396"/>
                  <a:pt x="3562731" y="1334917"/>
                  <a:pt x="3553492" y="1312724"/>
                </a:cubicBezTo>
                <a:lnTo>
                  <a:pt x="3551517" y="1305774"/>
                </a:lnTo>
                <a:lnTo>
                  <a:pt x="3553302" y="1312249"/>
                </a:lnTo>
                <a:lnTo>
                  <a:pt x="3553213" y="1312079"/>
                </a:lnTo>
                <a:lnTo>
                  <a:pt x="3574256" y="1372351"/>
                </a:lnTo>
                <a:cubicBezTo>
                  <a:pt x="3579781" y="1389972"/>
                  <a:pt x="3583781" y="1404640"/>
                  <a:pt x="3586543" y="1415880"/>
                </a:cubicBezTo>
                <a:cubicBezTo>
                  <a:pt x="3590639" y="1438550"/>
                  <a:pt x="3589115" y="1446265"/>
                  <a:pt x="3579590" y="1433120"/>
                </a:cubicBezTo>
                <a:cubicBezTo>
                  <a:pt x="3578352" y="1431406"/>
                  <a:pt x="3581114" y="1442645"/>
                  <a:pt x="3582067" y="1447694"/>
                </a:cubicBezTo>
                <a:cubicBezTo>
                  <a:pt x="3577209" y="1447694"/>
                  <a:pt x="3575209" y="1455409"/>
                  <a:pt x="3577685" y="1476269"/>
                </a:cubicBezTo>
                <a:cubicBezTo>
                  <a:pt x="3579590" y="1492556"/>
                  <a:pt x="3577685" y="1494461"/>
                  <a:pt x="3571875" y="1482841"/>
                </a:cubicBezTo>
                <a:cubicBezTo>
                  <a:pt x="3569017" y="1477031"/>
                  <a:pt x="3565207" y="1467791"/>
                  <a:pt x="3560445" y="1455218"/>
                </a:cubicBezTo>
                <a:cubicBezTo>
                  <a:pt x="3555682" y="1442645"/>
                  <a:pt x="3550539" y="1427120"/>
                  <a:pt x="3542538" y="1408451"/>
                </a:cubicBezTo>
                <a:lnTo>
                  <a:pt x="3542541" y="1408448"/>
                </a:lnTo>
                <a:lnTo>
                  <a:pt x="3514059" y="1348634"/>
                </a:lnTo>
                <a:lnTo>
                  <a:pt x="3513572" y="1346815"/>
                </a:lnTo>
                <a:lnTo>
                  <a:pt x="3496604" y="1318106"/>
                </a:lnTo>
                <a:cubicBezTo>
                  <a:pt x="3490818" y="1308367"/>
                  <a:pt x="3486246" y="1301581"/>
                  <a:pt x="3485960" y="1305486"/>
                </a:cubicBezTo>
                <a:lnTo>
                  <a:pt x="3477769" y="1288626"/>
                </a:lnTo>
                <a:lnTo>
                  <a:pt x="3477538" y="1288190"/>
                </a:lnTo>
                <a:lnTo>
                  <a:pt x="3485388" y="1304437"/>
                </a:lnTo>
                <a:cubicBezTo>
                  <a:pt x="3483102" y="1304437"/>
                  <a:pt x="3485388" y="1313962"/>
                  <a:pt x="3487388" y="1323487"/>
                </a:cubicBezTo>
                <a:cubicBezTo>
                  <a:pt x="3494246" y="1353205"/>
                  <a:pt x="3487388" y="1348633"/>
                  <a:pt x="3454051" y="1284911"/>
                </a:cubicBezTo>
                <a:cubicBezTo>
                  <a:pt x="3447288" y="1269290"/>
                  <a:pt x="3438430" y="1250240"/>
                  <a:pt x="3430238" y="1234048"/>
                </a:cubicBezTo>
                <a:cubicBezTo>
                  <a:pt x="3424733" y="1222170"/>
                  <a:pt x="3417618" y="1211111"/>
                  <a:pt x="3409093" y="1201186"/>
                </a:cubicBezTo>
                <a:cubicBezTo>
                  <a:pt x="3390043" y="1183851"/>
                  <a:pt x="3355086" y="1123367"/>
                  <a:pt x="3313843" y="1068789"/>
                </a:cubicBezTo>
                <a:cubicBezTo>
                  <a:pt x="3290602" y="1036880"/>
                  <a:pt x="3273457" y="1019068"/>
                  <a:pt x="3266885" y="1016211"/>
                </a:cubicBezTo>
                <a:cubicBezTo>
                  <a:pt x="3273457" y="1019069"/>
                  <a:pt x="3290602" y="1036881"/>
                  <a:pt x="3313938" y="1069837"/>
                </a:cubicBezTo>
                <a:cubicBezTo>
                  <a:pt x="3354991" y="1124416"/>
                  <a:pt x="3390138" y="1184899"/>
                  <a:pt x="3409188" y="1202235"/>
                </a:cubicBezTo>
                <a:cubicBezTo>
                  <a:pt x="3417713" y="1212160"/>
                  <a:pt x="3424828" y="1223218"/>
                  <a:pt x="3430334" y="1235096"/>
                </a:cubicBezTo>
                <a:cubicBezTo>
                  <a:pt x="3438526" y="1251289"/>
                  <a:pt x="3447384" y="1270339"/>
                  <a:pt x="3454146" y="1285959"/>
                </a:cubicBezTo>
                <a:lnTo>
                  <a:pt x="3451289" y="1285959"/>
                </a:lnTo>
                <a:cubicBezTo>
                  <a:pt x="3447908" y="1279744"/>
                  <a:pt x="3445092" y="1275023"/>
                  <a:pt x="3442527" y="1270965"/>
                </a:cubicBezTo>
                <a:lnTo>
                  <a:pt x="3439167" y="1265859"/>
                </a:lnTo>
                <a:lnTo>
                  <a:pt x="3438640" y="1264984"/>
                </a:lnTo>
                <a:lnTo>
                  <a:pt x="3427987" y="1248442"/>
                </a:lnTo>
                <a:lnTo>
                  <a:pt x="3427648" y="1247906"/>
                </a:lnTo>
                <a:cubicBezTo>
                  <a:pt x="3424833" y="1243169"/>
                  <a:pt x="3421643" y="1237430"/>
                  <a:pt x="3417761" y="1229857"/>
                </a:cubicBezTo>
                <a:lnTo>
                  <a:pt x="3417608" y="1229638"/>
                </a:lnTo>
                <a:lnTo>
                  <a:pt x="3427458" y="1247620"/>
                </a:lnTo>
                <a:lnTo>
                  <a:pt x="3427987" y="1248442"/>
                </a:lnTo>
                <a:lnTo>
                  <a:pt x="3435275" y="1259944"/>
                </a:lnTo>
                <a:lnTo>
                  <a:pt x="3439167" y="1265859"/>
                </a:lnTo>
                <a:lnTo>
                  <a:pt x="3451099" y="1285673"/>
                </a:lnTo>
                <a:cubicBezTo>
                  <a:pt x="3460814" y="1315105"/>
                  <a:pt x="3446313" y="1293478"/>
                  <a:pt x="3430940" y="1270257"/>
                </a:cubicBezTo>
                <a:lnTo>
                  <a:pt x="3416241" y="1248483"/>
                </a:lnTo>
                <a:lnTo>
                  <a:pt x="3416332" y="1248621"/>
                </a:lnTo>
                <a:cubicBezTo>
                  <a:pt x="3416332" y="1254003"/>
                  <a:pt x="3418142" y="1261694"/>
                  <a:pt x="3421630" y="1271803"/>
                </a:cubicBezTo>
                <a:lnTo>
                  <a:pt x="3424142" y="1277962"/>
                </a:lnTo>
                <a:lnTo>
                  <a:pt x="3490262" y="1377616"/>
                </a:lnTo>
                <a:cubicBezTo>
                  <a:pt x="3707953" y="1758211"/>
                  <a:pt x="3764757" y="2205773"/>
                  <a:pt x="3660671" y="2621317"/>
                </a:cubicBezTo>
                <a:lnTo>
                  <a:pt x="3640506" y="2690198"/>
                </a:lnTo>
                <a:lnTo>
                  <a:pt x="3643539" y="2684467"/>
                </a:lnTo>
                <a:cubicBezTo>
                  <a:pt x="3649314" y="2674561"/>
                  <a:pt x="3651505" y="2673656"/>
                  <a:pt x="3648647" y="2685848"/>
                </a:cubicBezTo>
                <a:cubicBezTo>
                  <a:pt x="3647123" y="2691849"/>
                  <a:pt x="3657220" y="2672036"/>
                  <a:pt x="3662649" y="2657273"/>
                </a:cubicBezTo>
                <a:lnTo>
                  <a:pt x="3662666" y="2658183"/>
                </a:lnTo>
                <a:lnTo>
                  <a:pt x="3679412" y="2616888"/>
                </a:lnTo>
                <a:cubicBezTo>
                  <a:pt x="3688937" y="2597838"/>
                  <a:pt x="3697034" y="2571358"/>
                  <a:pt x="3705130" y="2547927"/>
                </a:cubicBezTo>
                <a:cubicBezTo>
                  <a:pt x="3709130" y="2536306"/>
                  <a:pt x="3713036" y="2525353"/>
                  <a:pt x="3716560" y="2516304"/>
                </a:cubicBezTo>
                <a:cubicBezTo>
                  <a:pt x="3720084" y="2507255"/>
                  <a:pt x="3722466" y="2499921"/>
                  <a:pt x="3724847" y="2495825"/>
                </a:cubicBezTo>
                <a:cubicBezTo>
                  <a:pt x="3729609" y="2486300"/>
                  <a:pt x="3727514" y="2500207"/>
                  <a:pt x="3722370" y="2518971"/>
                </a:cubicBezTo>
                <a:cubicBezTo>
                  <a:pt x="3717227" y="2537735"/>
                  <a:pt x="3709511" y="2562119"/>
                  <a:pt x="3706273" y="2575454"/>
                </a:cubicBezTo>
                <a:cubicBezTo>
                  <a:pt x="3703034" y="2588789"/>
                  <a:pt x="3701415" y="2596790"/>
                  <a:pt x="3704940" y="2591075"/>
                </a:cubicBezTo>
                <a:cubicBezTo>
                  <a:pt x="3711150" y="2577235"/>
                  <a:pt x="3716274" y="2562938"/>
                  <a:pt x="3720275" y="2548308"/>
                </a:cubicBezTo>
                <a:cubicBezTo>
                  <a:pt x="3723418" y="2538783"/>
                  <a:pt x="3726942" y="2527353"/>
                  <a:pt x="3730276" y="2517923"/>
                </a:cubicBezTo>
                <a:cubicBezTo>
                  <a:pt x="3732200" y="2510818"/>
                  <a:pt x="3734743" y="2503902"/>
                  <a:pt x="3737896" y="2497254"/>
                </a:cubicBezTo>
                <a:cubicBezTo>
                  <a:pt x="3742659" y="2489443"/>
                  <a:pt x="3735324" y="2519447"/>
                  <a:pt x="3728371" y="2540021"/>
                </a:cubicBezTo>
                <a:cubicBezTo>
                  <a:pt x="3718846" y="2569263"/>
                  <a:pt x="3710274" y="2599838"/>
                  <a:pt x="3698653" y="2627080"/>
                </a:cubicBezTo>
                <a:cubicBezTo>
                  <a:pt x="3689395" y="2652197"/>
                  <a:pt x="3678022" y="2676476"/>
                  <a:pt x="3664649" y="2699660"/>
                </a:cubicBezTo>
                <a:lnTo>
                  <a:pt x="3664302" y="2699556"/>
                </a:lnTo>
                <a:lnTo>
                  <a:pt x="3653076" y="2727079"/>
                </a:lnTo>
                <a:cubicBezTo>
                  <a:pt x="3650433" y="2734473"/>
                  <a:pt x="3648361" y="2740902"/>
                  <a:pt x="3644932" y="2749665"/>
                </a:cubicBezTo>
                <a:cubicBezTo>
                  <a:pt x="3642361" y="2755285"/>
                  <a:pt x="3639789" y="2761000"/>
                  <a:pt x="3636741" y="2766525"/>
                </a:cubicBezTo>
                <a:lnTo>
                  <a:pt x="3583208" y="2854024"/>
                </a:lnTo>
                <a:lnTo>
                  <a:pt x="3581242" y="2859185"/>
                </a:lnTo>
                <a:lnTo>
                  <a:pt x="3635447" y="2769921"/>
                </a:lnTo>
                <a:lnTo>
                  <a:pt x="3636741" y="2767097"/>
                </a:lnTo>
                <a:cubicBezTo>
                  <a:pt x="3639789" y="2761572"/>
                  <a:pt x="3642361" y="2755857"/>
                  <a:pt x="3644932" y="2750237"/>
                </a:cubicBezTo>
                <a:cubicBezTo>
                  <a:pt x="3647314" y="2749285"/>
                  <a:pt x="3646456" y="2755857"/>
                  <a:pt x="3641980" y="2767192"/>
                </a:cubicBezTo>
                <a:cubicBezTo>
                  <a:pt x="3637503" y="2778526"/>
                  <a:pt x="3630169" y="2794910"/>
                  <a:pt x="3620929" y="2814341"/>
                </a:cubicBezTo>
                <a:lnTo>
                  <a:pt x="3608356" y="2841868"/>
                </a:lnTo>
                <a:lnTo>
                  <a:pt x="3595879" y="2865680"/>
                </a:lnTo>
                <a:cubicBezTo>
                  <a:pt x="3590564" y="2874148"/>
                  <a:pt x="3586820" y="2883511"/>
                  <a:pt x="3584830" y="2893303"/>
                </a:cubicBezTo>
                <a:cubicBezTo>
                  <a:pt x="3585782" y="2896065"/>
                  <a:pt x="3592640" y="2886826"/>
                  <a:pt x="3601689" y="2873396"/>
                </a:cubicBezTo>
                <a:lnTo>
                  <a:pt x="3616262" y="2850821"/>
                </a:lnTo>
                <a:lnTo>
                  <a:pt x="3628986" y="2828708"/>
                </a:lnTo>
                <a:lnTo>
                  <a:pt x="3630073" y="2826342"/>
                </a:lnTo>
                <a:cubicBezTo>
                  <a:pt x="3644998" y="2799025"/>
                  <a:pt x="3658352" y="2770878"/>
                  <a:pt x="3670078" y="2742046"/>
                </a:cubicBezTo>
                <a:lnTo>
                  <a:pt x="3670164" y="2741928"/>
                </a:lnTo>
                <a:lnTo>
                  <a:pt x="3684746" y="2705851"/>
                </a:lnTo>
                <a:lnTo>
                  <a:pt x="3692366" y="2687373"/>
                </a:lnTo>
                <a:lnTo>
                  <a:pt x="3698939" y="2668323"/>
                </a:lnTo>
                <a:lnTo>
                  <a:pt x="3720902" y="2601491"/>
                </a:lnTo>
                <a:lnTo>
                  <a:pt x="3719608" y="2600076"/>
                </a:lnTo>
                <a:cubicBezTo>
                  <a:pt x="3719298" y="2598814"/>
                  <a:pt x="3719894" y="2595218"/>
                  <a:pt x="3723513" y="2584407"/>
                </a:cubicBezTo>
                <a:cubicBezTo>
                  <a:pt x="3727561" y="2572120"/>
                  <a:pt x="3729347" y="2568239"/>
                  <a:pt x="3730419" y="2567025"/>
                </a:cubicBezTo>
                <a:lnTo>
                  <a:pt x="3732658" y="2565844"/>
                </a:lnTo>
                <a:lnTo>
                  <a:pt x="3733038" y="2564691"/>
                </a:lnTo>
                <a:lnTo>
                  <a:pt x="3741420" y="2545164"/>
                </a:lnTo>
                <a:lnTo>
                  <a:pt x="3741555" y="2545606"/>
                </a:lnTo>
                <a:lnTo>
                  <a:pt x="3750946" y="2523256"/>
                </a:lnTo>
                <a:cubicBezTo>
                  <a:pt x="3749012" y="2532581"/>
                  <a:pt x="3746307" y="2541726"/>
                  <a:pt x="3742850" y="2550593"/>
                </a:cubicBezTo>
                <a:lnTo>
                  <a:pt x="3742750" y="2550267"/>
                </a:lnTo>
                <a:lnTo>
                  <a:pt x="3730561" y="2603839"/>
                </a:lnTo>
                <a:cubicBezTo>
                  <a:pt x="3722084" y="2629080"/>
                  <a:pt x="3717607" y="2645748"/>
                  <a:pt x="3705797" y="2675467"/>
                </a:cubicBezTo>
                <a:lnTo>
                  <a:pt x="3705794" y="2675473"/>
                </a:lnTo>
                <a:lnTo>
                  <a:pt x="3700272" y="2699564"/>
                </a:lnTo>
                <a:cubicBezTo>
                  <a:pt x="3696462" y="2710899"/>
                  <a:pt x="3692366" y="2723281"/>
                  <a:pt x="3688842" y="2734045"/>
                </a:cubicBezTo>
                <a:cubicBezTo>
                  <a:pt x="3685603" y="2744332"/>
                  <a:pt x="3683651" y="2751928"/>
                  <a:pt x="3685139" y="2752238"/>
                </a:cubicBezTo>
                <a:lnTo>
                  <a:pt x="3685142" y="2752235"/>
                </a:lnTo>
                <a:lnTo>
                  <a:pt x="3685218" y="2746937"/>
                </a:lnTo>
                <a:cubicBezTo>
                  <a:pt x="3685925" y="2743683"/>
                  <a:pt x="3687223" y="2739189"/>
                  <a:pt x="3688842" y="2734045"/>
                </a:cubicBezTo>
                <a:cubicBezTo>
                  <a:pt x="3692367" y="2723282"/>
                  <a:pt x="3696462" y="2710899"/>
                  <a:pt x="3700272" y="2699565"/>
                </a:cubicBezTo>
                <a:cubicBezTo>
                  <a:pt x="3703158" y="2691811"/>
                  <a:pt x="3705016" y="2683706"/>
                  <a:pt x="3705797" y="2675467"/>
                </a:cubicBezTo>
                <a:cubicBezTo>
                  <a:pt x="3717608" y="2645748"/>
                  <a:pt x="3722084" y="2629079"/>
                  <a:pt x="3730562" y="2604601"/>
                </a:cubicBezTo>
                <a:cubicBezTo>
                  <a:pt x="3737039" y="2595076"/>
                  <a:pt x="3745230" y="2579931"/>
                  <a:pt x="3761232" y="2535925"/>
                </a:cubicBezTo>
                <a:cubicBezTo>
                  <a:pt x="3762280" y="2535925"/>
                  <a:pt x="3764090" y="2533163"/>
                  <a:pt x="3766757" y="2527448"/>
                </a:cubicBezTo>
                <a:cubicBezTo>
                  <a:pt x="3769424" y="2521733"/>
                  <a:pt x="3772281" y="2512875"/>
                  <a:pt x="3776282" y="2501159"/>
                </a:cubicBezTo>
                <a:lnTo>
                  <a:pt x="3778608" y="2501720"/>
                </a:lnTo>
                <a:lnTo>
                  <a:pt x="3785328" y="2484117"/>
                </a:lnTo>
                <a:lnTo>
                  <a:pt x="3785330" y="2484109"/>
                </a:lnTo>
                <a:cubicBezTo>
                  <a:pt x="3799237" y="2438865"/>
                  <a:pt x="3808286" y="2393431"/>
                  <a:pt x="3817525" y="2348378"/>
                </a:cubicBezTo>
                <a:cubicBezTo>
                  <a:pt x="3819954" y="2329442"/>
                  <a:pt x="3823678" y="2310697"/>
                  <a:pt x="3828669" y="2292275"/>
                </a:cubicBezTo>
                <a:cubicBezTo>
                  <a:pt x="3829407" y="2290418"/>
                  <a:pt x="3829818" y="2290222"/>
                  <a:pt x="3829986" y="2291210"/>
                </a:cubicBezTo>
                <a:cubicBezTo>
                  <a:pt x="3830491" y="2294175"/>
                  <a:pt x="3828812" y="2307801"/>
                  <a:pt x="3827241" y="2319231"/>
                </a:cubicBezTo>
                <a:cubicBezTo>
                  <a:pt x="3825145" y="2334471"/>
                  <a:pt x="3823907" y="2347139"/>
                  <a:pt x="3821621" y="2360284"/>
                </a:cubicBezTo>
                <a:cubicBezTo>
                  <a:pt x="3819335" y="2373429"/>
                  <a:pt x="3817239" y="2386097"/>
                  <a:pt x="3815144" y="2398384"/>
                </a:cubicBezTo>
                <a:cubicBezTo>
                  <a:pt x="3813048" y="2410671"/>
                  <a:pt x="3811048" y="2423244"/>
                  <a:pt x="3809048" y="2435627"/>
                </a:cubicBezTo>
                <a:cubicBezTo>
                  <a:pt x="3807047" y="2448009"/>
                  <a:pt x="3804095" y="2460011"/>
                  <a:pt x="3801618" y="2472393"/>
                </a:cubicBezTo>
                <a:cubicBezTo>
                  <a:pt x="3790169" y="2529105"/>
                  <a:pt x="3774596" y="2584912"/>
                  <a:pt x="3755041" y="2639366"/>
                </a:cubicBezTo>
                <a:cubicBezTo>
                  <a:pt x="3740563" y="2677943"/>
                  <a:pt x="3732657" y="2704518"/>
                  <a:pt x="3733038" y="2711757"/>
                </a:cubicBezTo>
                <a:cubicBezTo>
                  <a:pt x="3733419" y="2718995"/>
                  <a:pt x="3722466" y="2750523"/>
                  <a:pt x="3710559" y="2782908"/>
                </a:cubicBezTo>
                <a:cubicBezTo>
                  <a:pt x="3698653" y="2804911"/>
                  <a:pt x="3698082" y="2797291"/>
                  <a:pt x="3679984" y="2831486"/>
                </a:cubicBezTo>
                <a:lnTo>
                  <a:pt x="3680040" y="2831306"/>
                </a:lnTo>
                <a:lnTo>
                  <a:pt x="3679984" y="2831485"/>
                </a:lnTo>
                <a:cubicBezTo>
                  <a:pt x="3669887" y="2849774"/>
                  <a:pt x="3662839" y="2861489"/>
                  <a:pt x="3657124" y="2869585"/>
                </a:cubicBezTo>
                <a:cubicBezTo>
                  <a:pt x="3652609" y="2875710"/>
                  <a:pt x="3647742" y="2881558"/>
                  <a:pt x="3642550" y="2887112"/>
                </a:cubicBezTo>
                <a:cubicBezTo>
                  <a:pt x="3628206" y="2902675"/>
                  <a:pt x="3615652" y="2919801"/>
                  <a:pt x="3605117" y="2938165"/>
                </a:cubicBezTo>
                <a:lnTo>
                  <a:pt x="3602947" y="2940721"/>
                </a:lnTo>
                <a:lnTo>
                  <a:pt x="3602934" y="2940770"/>
                </a:lnTo>
                <a:cubicBezTo>
                  <a:pt x="3603147" y="2940964"/>
                  <a:pt x="3603903" y="2940118"/>
                  <a:pt x="3605308" y="2937975"/>
                </a:cubicBezTo>
                <a:cubicBezTo>
                  <a:pt x="3615842" y="2919611"/>
                  <a:pt x="3628396" y="2902485"/>
                  <a:pt x="3642741" y="2886921"/>
                </a:cubicBezTo>
                <a:cubicBezTo>
                  <a:pt x="3647932" y="2881368"/>
                  <a:pt x="3652799" y="2875520"/>
                  <a:pt x="3657314" y="2869395"/>
                </a:cubicBezTo>
                <a:cubicBezTo>
                  <a:pt x="3663029" y="2861298"/>
                  <a:pt x="3670078" y="2849583"/>
                  <a:pt x="3680174" y="2831295"/>
                </a:cubicBezTo>
                <a:cubicBezTo>
                  <a:pt x="3698272" y="2797100"/>
                  <a:pt x="3698843" y="2804720"/>
                  <a:pt x="3710749" y="2782717"/>
                </a:cubicBezTo>
                <a:cubicBezTo>
                  <a:pt x="3713607" y="2782813"/>
                  <a:pt x="3722560" y="2767763"/>
                  <a:pt x="3732657" y="2749380"/>
                </a:cubicBezTo>
                <a:cubicBezTo>
                  <a:pt x="3737705" y="2740189"/>
                  <a:pt x="3743182" y="2730140"/>
                  <a:pt x="3748302" y="2720615"/>
                </a:cubicBezTo>
                <a:lnTo>
                  <a:pt x="3761072" y="2696379"/>
                </a:lnTo>
                <a:lnTo>
                  <a:pt x="3761613" y="2694992"/>
                </a:lnTo>
                <a:lnTo>
                  <a:pt x="3790188" y="2644033"/>
                </a:lnTo>
                <a:cubicBezTo>
                  <a:pt x="3782568" y="2665179"/>
                  <a:pt x="3775424" y="2683425"/>
                  <a:pt x="3768880" y="2698931"/>
                </a:cubicBezTo>
                <a:lnTo>
                  <a:pt x="3752697" y="2734078"/>
                </a:lnTo>
                <a:lnTo>
                  <a:pt x="3759628" y="2720244"/>
                </a:lnTo>
                <a:cubicBezTo>
                  <a:pt x="3768549" y="2701096"/>
                  <a:pt x="3778997" y="2675990"/>
                  <a:pt x="3790570" y="2644415"/>
                </a:cubicBezTo>
                <a:cubicBezTo>
                  <a:pt x="3797046" y="2630317"/>
                  <a:pt x="3801142" y="2619459"/>
                  <a:pt x="3805047" y="2611077"/>
                </a:cubicBezTo>
                <a:cubicBezTo>
                  <a:pt x="3808953" y="2602695"/>
                  <a:pt x="3811905" y="2596694"/>
                  <a:pt x="3814572" y="2592027"/>
                </a:cubicBezTo>
                <a:cubicBezTo>
                  <a:pt x="3817429" y="2586884"/>
                  <a:pt x="3820025" y="2582597"/>
                  <a:pt x="3822799" y="2577704"/>
                </a:cubicBezTo>
                <a:lnTo>
                  <a:pt x="3831803" y="2560306"/>
                </a:lnTo>
                <a:lnTo>
                  <a:pt x="3832289" y="2558689"/>
                </a:lnTo>
                <a:cubicBezTo>
                  <a:pt x="3842576" y="2529438"/>
                  <a:pt x="3854997" y="2500977"/>
                  <a:pt x="3869437" y="2473536"/>
                </a:cubicBezTo>
                <a:lnTo>
                  <a:pt x="3889133" y="2450180"/>
                </a:lnTo>
                <a:lnTo>
                  <a:pt x="3889153" y="2450105"/>
                </a:lnTo>
                <a:lnTo>
                  <a:pt x="3889253" y="2450038"/>
                </a:lnTo>
                <a:lnTo>
                  <a:pt x="3889439" y="2449818"/>
                </a:lnTo>
                <a:lnTo>
                  <a:pt x="3889408" y="2449935"/>
                </a:lnTo>
                <a:lnTo>
                  <a:pt x="3894773" y="2446366"/>
                </a:lnTo>
                <a:cubicBezTo>
                  <a:pt x="3895845" y="2448295"/>
                  <a:pt x="3896202" y="2453058"/>
                  <a:pt x="3896107" y="2459630"/>
                </a:cubicBezTo>
                <a:cubicBezTo>
                  <a:pt x="3895916" y="2472774"/>
                  <a:pt x="3892392" y="2493158"/>
                  <a:pt x="3889534" y="2513351"/>
                </a:cubicBezTo>
                <a:cubicBezTo>
                  <a:pt x="3885248" y="2528495"/>
                  <a:pt x="3881153" y="2542497"/>
                  <a:pt x="3877152" y="2555356"/>
                </a:cubicBezTo>
                <a:cubicBezTo>
                  <a:pt x="3873151" y="2568215"/>
                  <a:pt x="3868103" y="2579550"/>
                  <a:pt x="3863912" y="2589741"/>
                </a:cubicBezTo>
                <a:cubicBezTo>
                  <a:pt x="3855978" y="2608286"/>
                  <a:pt x="3848072" y="2627555"/>
                  <a:pt x="3840195" y="2647558"/>
                </a:cubicBezTo>
                <a:cubicBezTo>
                  <a:pt x="3831432" y="2667179"/>
                  <a:pt x="3822669" y="2687467"/>
                  <a:pt x="3813811" y="2708804"/>
                </a:cubicBezTo>
                <a:cubicBezTo>
                  <a:pt x="3804953" y="2730140"/>
                  <a:pt x="3795428" y="2752047"/>
                  <a:pt x="3785236" y="2774907"/>
                </a:cubicBezTo>
                <a:lnTo>
                  <a:pt x="3763621" y="2825564"/>
                </a:lnTo>
                <a:lnTo>
                  <a:pt x="3785521" y="2775288"/>
                </a:lnTo>
                <a:cubicBezTo>
                  <a:pt x="3795713" y="2752428"/>
                  <a:pt x="3805238" y="2730520"/>
                  <a:pt x="3814096" y="2709184"/>
                </a:cubicBezTo>
                <a:cubicBezTo>
                  <a:pt x="3822954" y="2687849"/>
                  <a:pt x="3831717" y="2667560"/>
                  <a:pt x="3840480" y="2647939"/>
                </a:cubicBezTo>
                <a:cubicBezTo>
                  <a:pt x="3848357" y="2627936"/>
                  <a:pt x="3856263" y="2608667"/>
                  <a:pt x="3864197" y="2590122"/>
                </a:cubicBezTo>
                <a:cubicBezTo>
                  <a:pt x="3868388" y="2579930"/>
                  <a:pt x="3873818" y="2569071"/>
                  <a:pt x="3877818" y="2556213"/>
                </a:cubicBezTo>
                <a:cubicBezTo>
                  <a:pt x="3881818" y="2543354"/>
                  <a:pt x="3885914" y="2529352"/>
                  <a:pt x="3890201" y="2514207"/>
                </a:cubicBezTo>
                <a:lnTo>
                  <a:pt x="3890906" y="2535441"/>
                </a:lnTo>
                <a:lnTo>
                  <a:pt x="3908108" y="2479347"/>
                </a:lnTo>
                <a:cubicBezTo>
                  <a:pt x="3913252" y="2460297"/>
                  <a:pt x="3916490" y="2439723"/>
                  <a:pt x="3921253" y="2420196"/>
                </a:cubicBezTo>
                <a:cubicBezTo>
                  <a:pt x="3924015" y="2407814"/>
                  <a:pt x="3927063" y="2394288"/>
                  <a:pt x="3929920" y="2382096"/>
                </a:cubicBezTo>
                <a:cubicBezTo>
                  <a:pt x="3932778" y="2369904"/>
                  <a:pt x="3934778" y="2357808"/>
                  <a:pt x="3937445" y="2349330"/>
                </a:cubicBezTo>
                <a:cubicBezTo>
                  <a:pt x="3941922" y="2333805"/>
                  <a:pt x="3940017" y="2352569"/>
                  <a:pt x="3938397" y="2368380"/>
                </a:cubicBezTo>
                <a:cubicBezTo>
                  <a:pt x="3924967" y="2461344"/>
                  <a:pt x="3924110" y="2510303"/>
                  <a:pt x="3893439" y="2620507"/>
                </a:cubicBezTo>
                <a:cubicBezTo>
                  <a:pt x="3885057" y="2638890"/>
                  <a:pt x="3880009" y="2660226"/>
                  <a:pt x="3871818" y="2680515"/>
                </a:cubicBezTo>
                <a:cubicBezTo>
                  <a:pt x="3856387" y="2720805"/>
                  <a:pt x="3845338" y="2746142"/>
                  <a:pt x="3839242" y="2752333"/>
                </a:cubicBezTo>
                <a:lnTo>
                  <a:pt x="3812121" y="2780881"/>
                </a:lnTo>
                <a:lnTo>
                  <a:pt x="3812477" y="2781574"/>
                </a:lnTo>
                <a:cubicBezTo>
                  <a:pt x="3821525" y="2772049"/>
                  <a:pt x="3831146" y="2761381"/>
                  <a:pt x="3839623" y="2752999"/>
                </a:cubicBezTo>
                <a:cubicBezTo>
                  <a:pt x="3845719" y="2746808"/>
                  <a:pt x="3856768" y="2721471"/>
                  <a:pt x="3872198" y="2681181"/>
                </a:cubicBezTo>
                <a:cubicBezTo>
                  <a:pt x="3880390" y="2660893"/>
                  <a:pt x="3885438" y="2639557"/>
                  <a:pt x="3893820" y="2621174"/>
                </a:cubicBezTo>
                <a:cubicBezTo>
                  <a:pt x="3890582" y="2633651"/>
                  <a:pt x="3886581" y="2649844"/>
                  <a:pt x="3881723" y="2664512"/>
                </a:cubicBezTo>
                <a:cubicBezTo>
                  <a:pt x="3879295" y="2671846"/>
                  <a:pt x="3876985" y="2678918"/>
                  <a:pt x="3875056" y="2685169"/>
                </a:cubicBezTo>
                <a:lnTo>
                  <a:pt x="3871628" y="2697472"/>
                </a:lnTo>
                <a:lnTo>
                  <a:pt x="3885820" y="2668132"/>
                </a:lnTo>
                <a:cubicBezTo>
                  <a:pt x="3890582" y="2654606"/>
                  <a:pt x="3894773" y="2638795"/>
                  <a:pt x="3899440" y="2623269"/>
                </a:cubicBezTo>
                <a:cubicBezTo>
                  <a:pt x="3903746" y="2607000"/>
                  <a:pt x="3909289" y="2591074"/>
                  <a:pt x="3916014" y="2575644"/>
                </a:cubicBezTo>
                <a:cubicBezTo>
                  <a:pt x="3920014" y="2567833"/>
                  <a:pt x="3914966" y="2585169"/>
                  <a:pt x="3910680" y="2599742"/>
                </a:cubicBezTo>
                <a:cubicBezTo>
                  <a:pt x="3903631" y="2622983"/>
                  <a:pt x="3896678" y="2646701"/>
                  <a:pt x="3889058" y="2670227"/>
                </a:cubicBezTo>
                <a:lnTo>
                  <a:pt x="3863912" y="2739665"/>
                </a:lnTo>
                <a:cubicBezTo>
                  <a:pt x="3864174" y="2737022"/>
                  <a:pt x="3863180" y="2737367"/>
                  <a:pt x="3861922" y="2738339"/>
                </a:cubicBezTo>
                <a:lnTo>
                  <a:pt x="3858832" y="2740444"/>
                </a:lnTo>
                <a:lnTo>
                  <a:pt x="3858732" y="2741438"/>
                </a:lnTo>
                <a:cubicBezTo>
                  <a:pt x="3860316" y="2741712"/>
                  <a:pt x="3864816" y="2735045"/>
                  <a:pt x="3864293" y="2740331"/>
                </a:cubicBezTo>
                <a:cubicBezTo>
                  <a:pt x="3862292" y="2746713"/>
                  <a:pt x="3860102" y="2752999"/>
                  <a:pt x="3857625" y="2759381"/>
                </a:cubicBezTo>
                <a:lnTo>
                  <a:pt x="3849434" y="2778431"/>
                </a:lnTo>
                <a:cubicBezTo>
                  <a:pt x="3843528" y="2791766"/>
                  <a:pt x="3837527" y="2805482"/>
                  <a:pt x="3831622" y="2819103"/>
                </a:cubicBezTo>
                <a:cubicBezTo>
                  <a:pt x="3820097" y="2846535"/>
                  <a:pt x="3806666" y="2872348"/>
                  <a:pt x="3797903" y="2893398"/>
                </a:cubicBezTo>
                <a:lnTo>
                  <a:pt x="3794673" y="2898604"/>
                </a:lnTo>
                <a:lnTo>
                  <a:pt x="3779330" y="2930736"/>
                </a:lnTo>
                <a:cubicBezTo>
                  <a:pt x="3765518" y="2956597"/>
                  <a:pt x="3762494" y="2963574"/>
                  <a:pt x="3765149" y="2960348"/>
                </a:cubicBezTo>
                <a:lnTo>
                  <a:pt x="3765357" y="2960037"/>
                </a:lnTo>
                <a:lnTo>
                  <a:pt x="3766065" y="2957021"/>
                </a:lnTo>
                <a:cubicBezTo>
                  <a:pt x="3768215" y="2952448"/>
                  <a:pt x="3772424" y="2944238"/>
                  <a:pt x="3779330" y="2931308"/>
                </a:cubicBezTo>
                <a:lnTo>
                  <a:pt x="3784603" y="2929462"/>
                </a:lnTo>
                <a:lnTo>
                  <a:pt x="3785044" y="2928736"/>
                </a:lnTo>
                <a:lnTo>
                  <a:pt x="3821811" y="2857108"/>
                </a:lnTo>
                <a:lnTo>
                  <a:pt x="3822228" y="2856668"/>
                </a:lnTo>
                <a:lnTo>
                  <a:pt x="3878471" y="2719982"/>
                </a:lnTo>
                <a:cubicBezTo>
                  <a:pt x="3895754" y="2673456"/>
                  <a:pt x="3911423" y="2626331"/>
                  <a:pt x="3925444" y="2578692"/>
                </a:cubicBezTo>
                <a:cubicBezTo>
                  <a:pt x="3928492" y="2568310"/>
                  <a:pt x="3932778" y="2554403"/>
                  <a:pt x="3943160" y="2519827"/>
                </a:cubicBezTo>
                <a:lnTo>
                  <a:pt x="3932111" y="2567452"/>
                </a:lnTo>
                <a:cubicBezTo>
                  <a:pt x="3928397" y="2583359"/>
                  <a:pt x="3923158" y="2598885"/>
                  <a:pt x="3918681" y="2615077"/>
                </a:cubicBezTo>
                <a:cubicBezTo>
                  <a:pt x="3914204" y="2631270"/>
                  <a:pt x="3909156" y="2646700"/>
                  <a:pt x="3904489" y="2662702"/>
                </a:cubicBezTo>
                <a:cubicBezTo>
                  <a:pt x="3899822" y="2678704"/>
                  <a:pt x="3894106" y="2692896"/>
                  <a:pt x="3888391" y="2708518"/>
                </a:cubicBezTo>
                <a:cubicBezTo>
                  <a:pt x="3882676" y="2724139"/>
                  <a:pt x="3877438" y="2739093"/>
                  <a:pt x="3872104" y="2754142"/>
                </a:cubicBezTo>
                <a:cubicBezTo>
                  <a:pt x="3866770" y="2769192"/>
                  <a:pt x="3860293" y="2783479"/>
                  <a:pt x="3854673" y="2797767"/>
                </a:cubicBezTo>
                <a:lnTo>
                  <a:pt x="3821391" y="2877138"/>
                </a:lnTo>
                <a:lnTo>
                  <a:pt x="3831404" y="2862396"/>
                </a:lnTo>
                <a:cubicBezTo>
                  <a:pt x="3843201" y="2840969"/>
                  <a:pt x="3857863" y="2804983"/>
                  <a:pt x="3870008" y="2778908"/>
                </a:cubicBezTo>
                <a:cubicBezTo>
                  <a:pt x="3877342" y="2763954"/>
                  <a:pt x="3884009" y="2745666"/>
                  <a:pt x="3889724" y="2732617"/>
                </a:cubicBezTo>
                <a:cubicBezTo>
                  <a:pt x="3895439" y="2719567"/>
                  <a:pt x="3899249" y="2711280"/>
                  <a:pt x="3899249" y="2715566"/>
                </a:cubicBezTo>
                <a:cubicBezTo>
                  <a:pt x="3897497" y="2725406"/>
                  <a:pt x="3894553" y="2735007"/>
                  <a:pt x="3890486" y="2744141"/>
                </a:cubicBezTo>
                <a:lnTo>
                  <a:pt x="3881914" y="2765668"/>
                </a:lnTo>
                <a:cubicBezTo>
                  <a:pt x="3878771" y="2772907"/>
                  <a:pt x="3875342" y="2779956"/>
                  <a:pt x="3872389" y="2786337"/>
                </a:cubicBezTo>
                <a:cubicBezTo>
                  <a:pt x="3862864" y="2805387"/>
                  <a:pt x="3854101" y="2824437"/>
                  <a:pt x="3844957" y="2844249"/>
                </a:cubicBezTo>
                <a:cubicBezTo>
                  <a:pt x="3835813" y="2864061"/>
                  <a:pt x="3825240" y="2881587"/>
                  <a:pt x="3815620" y="2899018"/>
                </a:cubicBezTo>
                <a:cubicBezTo>
                  <a:pt x="3792569" y="2941881"/>
                  <a:pt x="3773233" y="2975218"/>
                  <a:pt x="3778663" y="2975218"/>
                </a:cubicBezTo>
                <a:cubicBezTo>
                  <a:pt x="3773305" y="2983743"/>
                  <a:pt x="3768787" y="2990792"/>
                  <a:pt x="3765275" y="2996045"/>
                </a:cubicBezTo>
                <a:lnTo>
                  <a:pt x="3758302" y="3005584"/>
                </a:lnTo>
                <a:lnTo>
                  <a:pt x="3758399" y="3006388"/>
                </a:lnTo>
                <a:cubicBezTo>
                  <a:pt x="3761066" y="3003698"/>
                  <a:pt x="3768424" y="2992553"/>
                  <a:pt x="3779139" y="2975503"/>
                </a:cubicBezTo>
                <a:cubicBezTo>
                  <a:pt x="3784283" y="2968360"/>
                  <a:pt x="3791045" y="2958929"/>
                  <a:pt x="3797046" y="2948166"/>
                </a:cubicBezTo>
                <a:cubicBezTo>
                  <a:pt x="3803047" y="2937403"/>
                  <a:pt x="3809429" y="2925116"/>
                  <a:pt x="3816096" y="2912924"/>
                </a:cubicBezTo>
                <a:cubicBezTo>
                  <a:pt x="3822573" y="2900589"/>
                  <a:pt x="3829312" y="2888326"/>
                  <a:pt x="3835563" y="2877062"/>
                </a:cubicBezTo>
                <a:lnTo>
                  <a:pt x="3845316" y="2859452"/>
                </a:lnTo>
                <a:lnTo>
                  <a:pt x="3851625" y="2846631"/>
                </a:lnTo>
                <a:cubicBezTo>
                  <a:pt x="3871437" y="2806150"/>
                  <a:pt x="3889725" y="2772431"/>
                  <a:pt x="3905727" y="2736617"/>
                </a:cubicBezTo>
                <a:cubicBezTo>
                  <a:pt x="3913918" y="2718615"/>
                  <a:pt x="3922110" y="2700612"/>
                  <a:pt x="3930492" y="2682038"/>
                </a:cubicBezTo>
                <a:cubicBezTo>
                  <a:pt x="3938874" y="2663465"/>
                  <a:pt x="3946303" y="2642796"/>
                  <a:pt x="3954590" y="2620507"/>
                </a:cubicBezTo>
                <a:cubicBezTo>
                  <a:pt x="3952847" y="2632375"/>
                  <a:pt x="3949837" y="2644034"/>
                  <a:pt x="3945637" y="2655273"/>
                </a:cubicBezTo>
                <a:cubicBezTo>
                  <a:pt x="3940779" y="2670132"/>
                  <a:pt x="3934302" y="2687278"/>
                  <a:pt x="3927158" y="2703565"/>
                </a:cubicBezTo>
                <a:lnTo>
                  <a:pt x="3899440" y="2769383"/>
                </a:lnTo>
                <a:cubicBezTo>
                  <a:pt x="3889915" y="2791005"/>
                  <a:pt x="3878962" y="2812341"/>
                  <a:pt x="3868770" y="2833867"/>
                </a:cubicBezTo>
                <a:cubicBezTo>
                  <a:pt x="3853625" y="2862442"/>
                  <a:pt x="3843338" y="2886445"/>
                  <a:pt x="3833813" y="2907496"/>
                </a:cubicBezTo>
                <a:cubicBezTo>
                  <a:pt x="3827336" y="2921402"/>
                  <a:pt x="3821240" y="2934546"/>
                  <a:pt x="3815430" y="2946548"/>
                </a:cubicBezTo>
                <a:cubicBezTo>
                  <a:pt x="3809620" y="2958550"/>
                  <a:pt x="3803238" y="2969217"/>
                  <a:pt x="3797713" y="2978838"/>
                </a:cubicBezTo>
                <a:cubicBezTo>
                  <a:pt x="3789589" y="2993811"/>
                  <a:pt x="3779778" y="3007813"/>
                  <a:pt x="3768472" y="3020557"/>
                </a:cubicBezTo>
                <a:cubicBezTo>
                  <a:pt x="3753746" y="3039836"/>
                  <a:pt x="3740468" y="3060181"/>
                  <a:pt x="3728752" y="3081422"/>
                </a:cubicBezTo>
                <a:cubicBezTo>
                  <a:pt x="3710369" y="3114760"/>
                  <a:pt x="3685699" y="3151335"/>
                  <a:pt x="3673603" y="3172100"/>
                </a:cubicBezTo>
                <a:cubicBezTo>
                  <a:pt x="3667554" y="3182482"/>
                  <a:pt x="3664554" y="3188840"/>
                  <a:pt x="3666638" y="3188471"/>
                </a:cubicBezTo>
                <a:lnTo>
                  <a:pt x="3667294" y="3187929"/>
                </a:lnTo>
                <a:lnTo>
                  <a:pt x="3667586" y="3185160"/>
                </a:lnTo>
                <a:cubicBezTo>
                  <a:pt x="3668828" y="3182310"/>
                  <a:pt x="3671078" y="3178101"/>
                  <a:pt x="3674078" y="3172862"/>
                </a:cubicBezTo>
                <a:cubicBezTo>
                  <a:pt x="3686080" y="3151907"/>
                  <a:pt x="3710845" y="3115712"/>
                  <a:pt x="3729228" y="3082184"/>
                </a:cubicBezTo>
                <a:cubicBezTo>
                  <a:pt x="3740944" y="3060943"/>
                  <a:pt x="3754222" y="3040598"/>
                  <a:pt x="3768947" y="3021319"/>
                </a:cubicBezTo>
                <a:cubicBezTo>
                  <a:pt x="3780254" y="3008575"/>
                  <a:pt x="3790064" y="2994573"/>
                  <a:pt x="3798189" y="2979600"/>
                </a:cubicBezTo>
                <a:cubicBezTo>
                  <a:pt x="3803714" y="2970075"/>
                  <a:pt x="3810095" y="2959407"/>
                  <a:pt x="3815906" y="2947310"/>
                </a:cubicBezTo>
                <a:cubicBezTo>
                  <a:pt x="3821716" y="2935213"/>
                  <a:pt x="3827812" y="2922164"/>
                  <a:pt x="3834289" y="2908257"/>
                </a:cubicBezTo>
                <a:cubicBezTo>
                  <a:pt x="3843814" y="2887207"/>
                  <a:pt x="3854101" y="2863585"/>
                  <a:pt x="3869246" y="2834629"/>
                </a:cubicBezTo>
                <a:cubicBezTo>
                  <a:pt x="3869246" y="2837701"/>
                  <a:pt x="3870812" y="2837451"/>
                  <a:pt x="3872815" y="2836301"/>
                </a:cubicBezTo>
                <a:lnTo>
                  <a:pt x="3878798" y="2832697"/>
                </a:lnTo>
                <a:lnTo>
                  <a:pt x="3878544" y="2832010"/>
                </a:lnTo>
                <a:cubicBezTo>
                  <a:pt x="3875080" y="2833129"/>
                  <a:pt x="3868817" y="2840392"/>
                  <a:pt x="3868674" y="2834248"/>
                </a:cubicBezTo>
                <a:cubicBezTo>
                  <a:pt x="3878866" y="2812722"/>
                  <a:pt x="3889534" y="2791386"/>
                  <a:pt x="3899345" y="2769764"/>
                </a:cubicBezTo>
                <a:lnTo>
                  <a:pt x="3927062" y="2703946"/>
                </a:lnTo>
                <a:cubicBezTo>
                  <a:pt x="3934206" y="2687658"/>
                  <a:pt x="3940683" y="2670514"/>
                  <a:pt x="3945541" y="2655655"/>
                </a:cubicBezTo>
                <a:cubicBezTo>
                  <a:pt x="3949741" y="2644415"/>
                  <a:pt x="3952742" y="2632757"/>
                  <a:pt x="3954495" y="2620888"/>
                </a:cubicBezTo>
                <a:cubicBezTo>
                  <a:pt x="3966782" y="2589456"/>
                  <a:pt x="3975926" y="2559071"/>
                  <a:pt x="3984593" y="2534306"/>
                </a:cubicBezTo>
                <a:cubicBezTo>
                  <a:pt x="3993261" y="2509541"/>
                  <a:pt x="4000881" y="2490110"/>
                  <a:pt x="4005548" y="2479918"/>
                </a:cubicBezTo>
                <a:cubicBezTo>
                  <a:pt x="4006881" y="2479490"/>
                  <a:pt x="4008120" y="2479490"/>
                  <a:pt x="4008799" y="2481109"/>
                </a:cubicBezTo>
                <a:lnTo>
                  <a:pt x="4008694" y="2491769"/>
                </a:lnTo>
                <a:lnTo>
                  <a:pt x="4008978" y="2480775"/>
                </a:lnTo>
                <a:cubicBezTo>
                  <a:pt x="4008359" y="2479203"/>
                  <a:pt x="4007121" y="2479299"/>
                  <a:pt x="4005549" y="2479727"/>
                </a:cubicBezTo>
                <a:cubicBezTo>
                  <a:pt x="4015074" y="2444675"/>
                  <a:pt x="4023837" y="2413052"/>
                  <a:pt x="4030790" y="2385335"/>
                </a:cubicBezTo>
                <a:cubicBezTo>
                  <a:pt x="4037744" y="2357617"/>
                  <a:pt x="4043459" y="2332852"/>
                  <a:pt x="4049079" y="2312183"/>
                </a:cubicBezTo>
                <a:cubicBezTo>
                  <a:pt x="4054698" y="2291513"/>
                  <a:pt x="4058604" y="2274559"/>
                  <a:pt x="4062699" y="2261319"/>
                </a:cubicBezTo>
                <a:cubicBezTo>
                  <a:pt x="4065300" y="2251603"/>
                  <a:pt x="4068976" y="2242212"/>
                  <a:pt x="4073653" y="2233315"/>
                </a:cubicBezTo>
                <a:cubicBezTo>
                  <a:pt x="4071938" y="2252937"/>
                  <a:pt x="4069748" y="2276464"/>
                  <a:pt x="4066509" y="2301038"/>
                </a:cubicBezTo>
                <a:cubicBezTo>
                  <a:pt x="4063271" y="2325613"/>
                  <a:pt x="4057841" y="2351140"/>
                  <a:pt x="4053174" y="2375333"/>
                </a:cubicBezTo>
                <a:cubicBezTo>
                  <a:pt x="4048507" y="2399527"/>
                  <a:pt x="4042602" y="2422196"/>
                  <a:pt x="4037553" y="2440865"/>
                </a:cubicBezTo>
                <a:cubicBezTo>
                  <a:pt x="4032505" y="2459534"/>
                  <a:pt x="4028028" y="2474203"/>
                  <a:pt x="4024789" y="2482490"/>
                </a:cubicBezTo>
                <a:cubicBezTo>
                  <a:pt x="4013045" y="2510046"/>
                  <a:pt x="4003177" y="2538373"/>
                  <a:pt x="3995262" y="2567262"/>
                </a:cubicBezTo>
                <a:cubicBezTo>
                  <a:pt x="3993833" y="2572024"/>
                  <a:pt x="3992024" y="2579359"/>
                  <a:pt x="3990690" y="2585455"/>
                </a:cubicBezTo>
                <a:cubicBezTo>
                  <a:pt x="3990023" y="2588312"/>
                  <a:pt x="3989452" y="2591074"/>
                  <a:pt x="3988976" y="2593170"/>
                </a:cubicBezTo>
                <a:cubicBezTo>
                  <a:pt x="3988700" y="2594265"/>
                  <a:pt x="3988509" y="2595380"/>
                  <a:pt x="3988404" y="2596504"/>
                </a:cubicBezTo>
                <a:lnTo>
                  <a:pt x="3988572" y="2596267"/>
                </a:lnTo>
                <a:lnTo>
                  <a:pt x="3989070" y="2593361"/>
                </a:lnTo>
                <a:cubicBezTo>
                  <a:pt x="3989070" y="2591266"/>
                  <a:pt x="3990118" y="2588503"/>
                  <a:pt x="3990785" y="2585646"/>
                </a:cubicBezTo>
                <a:cubicBezTo>
                  <a:pt x="3992118" y="2579550"/>
                  <a:pt x="3993928" y="2572216"/>
                  <a:pt x="3995357" y="2567453"/>
                </a:cubicBezTo>
                <a:cubicBezTo>
                  <a:pt x="4003272" y="2538564"/>
                  <a:pt x="4013140" y="2510236"/>
                  <a:pt x="4024884" y="2482680"/>
                </a:cubicBezTo>
                <a:cubicBezTo>
                  <a:pt x="4028028" y="2474394"/>
                  <a:pt x="4032505" y="2459725"/>
                  <a:pt x="4037648" y="2441056"/>
                </a:cubicBezTo>
                <a:cubicBezTo>
                  <a:pt x="4042791" y="2422387"/>
                  <a:pt x="4048983" y="2399813"/>
                  <a:pt x="4053269" y="2375524"/>
                </a:cubicBezTo>
                <a:cubicBezTo>
                  <a:pt x="4057555" y="2351235"/>
                  <a:pt x="4062794" y="2325613"/>
                  <a:pt x="4066604" y="2301229"/>
                </a:cubicBezTo>
                <a:cubicBezTo>
                  <a:pt x="4070414" y="2276845"/>
                  <a:pt x="4072033" y="2253128"/>
                  <a:pt x="4073748" y="2233507"/>
                </a:cubicBezTo>
                <a:cubicBezTo>
                  <a:pt x="4076748" y="2212838"/>
                  <a:pt x="4078986" y="2196597"/>
                  <a:pt x="4080939" y="2183167"/>
                </a:cubicBezTo>
                <a:lnTo>
                  <a:pt x="4086361" y="2150024"/>
                </a:lnTo>
                <a:lnTo>
                  <a:pt x="4086320" y="2149781"/>
                </a:lnTo>
                <a:cubicBezTo>
                  <a:pt x="4088321" y="2123492"/>
                  <a:pt x="4090987" y="2102156"/>
                  <a:pt x="4093083" y="2086440"/>
                </a:cubicBezTo>
                <a:cubicBezTo>
                  <a:pt x="4096131" y="2060532"/>
                  <a:pt x="4097941" y="1989952"/>
                  <a:pt x="4101655" y="2008716"/>
                </a:cubicBezTo>
                <a:cubicBezTo>
                  <a:pt x="4103323" y="2023861"/>
                  <a:pt x="4103799" y="2039120"/>
                  <a:pt x="4103084" y="2054341"/>
                </a:cubicBezTo>
                <a:cubicBezTo>
                  <a:pt x="4103084" y="2064533"/>
                  <a:pt x="4102513" y="2075391"/>
                  <a:pt x="4102227" y="2086250"/>
                </a:cubicBezTo>
                <a:cubicBezTo>
                  <a:pt x="4101941" y="2097108"/>
                  <a:pt x="4100703" y="2107967"/>
                  <a:pt x="4100036" y="2117968"/>
                </a:cubicBezTo>
                <a:cubicBezTo>
                  <a:pt x="4095560" y="2180357"/>
                  <a:pt x="4098703" y="2169498"/>
                  <a:pt x="4102513" y="2146543"/>
                </a:cubicBezTo>
                <a:cubicBezTo>
                  <a:pt x="4105942" y="2126064"/>
                  <a:pt x="4109180" y="2110253"/>
                  <a:pt x="4112038" y="2092536"/>
                </a:cubicBezTo>
                <a:cubicBezTo>
                  <a:pt x="4114895" y="2074820"/>
                  <a:pt x="4117086" y="2055103"/>
                  <a:pt x="4119372" y="2026814"/>
                </a:cubicBezTo>
                <a:cubicBezTo>
                  <a:pt x="4121182" y="2003668"/>
                  <a:pt x="4123373" y="1970330"/>
                  <a:pt x="4125468" y="1988714"/>
                </a:cubicBezTo>
                <a:cubicBezTo>
                  <a:pt x="4127182" y="2004049"/>
                  <a:pt x="4125468" y="2039101"/>
                  <a:pt x="4124801" y="2066152"/>
                </a:cubicBezTo>
                <a:cubicBezTo>
                  <a:pt x="4122420" y="2086916"/>
                  <a:pt x="4118419" y="2110920"/>
                  <a:pt x="4115276" y="2157116"/>
                </a:cubicBezTo>
                <a:cubicBezTo>
                  <a:pt x="4111657" y="2210075"/>
                  <a:pt x="4116324" y="2191215"/>
                  <a:pt x="4117467" y="2200073"/>
                </a:cubicBezTo>
                <a:cubicBezTo>
                  <a:pt x="4118429" y="2230258"/>
                  <a:pt x="4117191" y="2260462"/>
                  <a:pt x="4113752" y="2290466"/>
                </a:cubicBezTo>
                <a:cubicBezTo>
                  <a:pt x="4112323" y="2310849"/>
                  <a:pt x="4108418" y="2332566"/>
                  <a:pt x="4105370" y="2354759"/>
                </a:cubicBezTo>
                <a:cubicBezTo>
                  <a:pt x="4102322" y="2376953"/>
                  <a:pt x="4099274" y="2399241"/>
                  <a:pt x="4095178" y="2420291"/>
                </a:cubicBezTo>
                <a:lnTo>
                  <a:pt x="4072510" y="2497442"/>
                </a:lnTo>
                <a:lnTo>
                  <a:pt x="4072509" y="2497445"/>
                </a:lnTo>
                <a:cubicBezTo>
                  <a:pt x="4070795" y="2504493"/>
                  <a:pt x="4069271" y="2511541"/>
                  <a:pt x="4067175" y="2518494"/>
                </a:cubicBezTo>
                <a:cubicBezTo>
                  <a:pt x="4062984" y="2519352"/>
                  <a:pt x="4039839" y="2594694"/>
                  <a:pt x="4039839" y="2578978"/>
                </a:cubicBezTo>
                <a:cubicBezTo>
                  <a:pt x="4041010" y="2572244"/>
                  <a:pt x="4041582" y="2565424"/>
                  <a:pt x="4041553" y="2558595"/>
                </a:cubicBezTo>
                <a:cubicBezTo>
                  <a:pt x="4040315" y="2556690"/>
                  <a:pt x="4039934" y="2553070"/>
                  <a:pt x="4042125" y="2543450"/>
                </a:cubicBezTo>
                <a:cubicBezTo>
                  <a:pt x="4043268" y="2538592"/>
                  <a:pt x="4044887" y="2532210"/>
                  <a:pt x="4047459" y="2523828"/>
                </a:cubicBezTo>
                <a:cubicBezTo>
                  <a:pt x="4050031" y="2515446"/>
                  <a:pt x="4053459" y="2504778"/>
                  <a:pt x="4056984" y="2491538"/>
                </a:cubicBezTo>
                <a:cubicBezTo>
                  <a:pt x="4063404" y="2469193"/>
                  <a:pt x="4068642" y="2446523"/>
                  <a:pt x="4072700" y="2423625"/>
                </a:cubicBezTo>
                <a:cubicBezTo>
                  <a:pt x="4073653" y="2417767"/>
                  <a:pt x="4074010" y="2414505"/>
                  <a:pt x="4073953" y="2413053"/>
                </a:cubicBezTo>
                <a:lnTo>
                  <a:pt x="4073910" y="2413063"/>
                </a:lnTo>
                <a:lnTo>
                  <a:pt x="4072605" y="2423435"/>
                </a:lnTo>
                <a:cubicBezTo>
                  <a:pt x="4068557" y="2446333"/>
                  <a:pt x="4063308" y="2469002"/>
                  <a:pt x="4056889" y="2491348"/>
                </a:cubicBezTo>
                <a:cubicBezTo>
                  <a:pt x="4053270" y="2504683"/>
                  <a:pt x="4049840" y="2515160"/>
                  <a:pt x="4047364" y="2523638"/>
                </a:cubicBezTo>
                <a:cubicBezTo>
                  <a:pt x="4044888" y="2532115"/>
                  <a:pt x="4043173" y="2538401"/>
                  <a:pt x="4042030" y="2543259"/>
                </a:cubicBezTo>
                <a:cubicBezTo>
                  <a:pt x="4039839" y="2552784"/>
                  <a:pt x="4040220" y="2556499"/>
                  <a:pt x="4041458" y="2558404"/>
                </a:cubicBezTo>
                <a:cubicBezTo>
                  <a:pt x="4041487" y="2565233"/>
                  <a:pt x="4040916" y="2572053"/>
                  <a:pt x="4039744" y="2578787"/>
                </a:cubicBezTo>
                <a:lnTo>
                  <a:pt x="4035270" y="2592587"/>
                </a:lnTo>
                <a:lnTo>
                  <a:pt x="4039838" y="2578978"/>
                </a:lnTo>
                <a:cubicBezTo>
                  <a:pt x="4039838" y="2594885"/>
                  <a:pt x="4062984" y="2519352"/>
                  <a:pt x="4067175" y="2518494"/>
                </a:cubicBezTo>
                <a:cubicBezTo>
                  <a:pt x="4057650" y="2555928"/>
                  <a:pt x="4056364" y="2564786"/>
                  <a:pt x="4058281" y="2562572"/>
                </a:cubicBezTo>
                <a:lnTo>
                  <a:pt x="4058931" y="2561252"/>
                </a:lnTo>
                <a:lnTo>
                  <a:pt x="4059039" y="2555687"/>
                </a:lnTo>
                <a:cubicBezTo>
                  <a:pt x="4060329" y="2549070"/>
                  <a:pt x="4063079" y="2537497"/>
                  <a:pt x="4067937" y="2518780"/>
                </a:cubicBezTo>
                <a:cubicBezTo>
                  <a:pt x="4070032" y="2511827"/>
                  <a:pt x="4071557" y="2504778"/>
                  <a:pt x="4073271" y="2497730"/>
                </a:cubicBezTo>
                <a:cubicBezTo>
                  <a:pt x="4084367" y="2473222"/>
                  <a:pt x="4092121" y="2447333"/>
                  <a:pt x="4096321" y="2420768"/>
                </a:cubicBezTo>
                <a:cubicBezTo>
                  <a:pt x="4100417" y="2399718"/>
                  <a:pt x="4103084" y="2377239"/>
                  <a:pt x="4106513" y="2355236"/>
                </a:cubicBezTo>
                <a:cubicBezTo>
                  <a:pt x="4109942" y="2333233"/>
                  <a:pt x="4113467" y="2311326"/>
                  <a:pt x="4114895" y="2290942"/>
                </a:cubicBezTo>
                <a:cubicBezTo>
                  <a:pt x="4118334" y="2260939"/>
                  <a:pt x="4119572" y="2230735"/>
                  <a:pt x="4118610" y="2200550"/>
                </a:cubicBezTo>
                <a:cubicBezTo>
                  <a:pt x="4117467" y="2191692"/>
                  <a:pt x="4112800" y="2210551"/>
                  <a:pt x="4116420" y="2157592"/>
                </a:cubicBezTo>
                <a:cubicBezTo>
                  <a:pt x="4119658" y="2111396"/>
                  <a:pt x="4123658" y="2087393"/>
                  <a:pt x="4125945" y="2066628"/>
                </a:cubicBezTo>
                <a:cubicBezTo>
                  <a:pt x="4125945" y="2185119"/>
                  <a:pt x="4123277" y="2270083"/>
                  <a:pt x="4115086" y="2356379"/>
                </a:cubicBezTo>
                <a:cubicBezTo>
                  <a:pt x="4113085" y="2375429"/>
                  <a:pt x="4110990" y="2398956"/>
                  <a:pt x="4106418" y="2424102"/>
                </a:cubicBezTo>
                <a:cubicBezTo>
                  <a:pt x="4101846" y="2449248"/>
                  <a:pt x="4096417" y="2476394"/>
                  <a:pt x="4090797" y="2504112"/>
                </a:cubicBezTo>
                <a:cubicBezTo>
                  <a:pt x="4085177" y="2531830"/>
                  <a:pt x="4077271" y="2559262"/>
                  <a:pt x="4070890" y="2585836"/>
                </a:cubicBezTo>
                <a:cubicBezTo>
                  <a:pt x="4067556" y="2599076"/>
                  <a:pt x="4064698" y="2612125"/>
                  <a:pt x="4061365" y="2623936"/>
                </a:cubicBezTo>
                <a:cubicBezTo>
                  <a:pt x="4058031" y="2635747"/>
                  <a:pt x="4054792" y="2647558"/>
                  <a:pt x="4051840" y="2658893"/>
                </a:cubicBezTo>
                <a:cubicBezTo>
                  <a:pt x="4050506" y="2664037"/>
                  <a:pt x="4043267" y="2685087"/>
                  <a:pt x="4042315" y="2687468"/>
                </a:cubicBezTo>
                <a:cubicBezTo>
                  <a:pt x="4030218" y="2713090"/>
                  <a:pt x="4018502" y="2740998"/>
                  <a:pt x="4007644" y="2770145"/>
                </a:cubicBezTo>
                <a:cubicBezTo>
                  <a:pt x="4002500" y="2784432"/>
                  <a:pt x="3997071" y="2799387"/>
                  <a:pt x="3991737" y="2814341"/>
                </a:cubicBezTo>
                <a:cubicBezTo>
                  <a:pt x="3986403" y="2829295"/>
                  <a:pt x="3979926" y="2842916"/>
                  <a:pt x="3973830" y="2857585"/>
                </a:cubicBezTo>
                <a:lnTo>
                  <a:pt x="3970228" y="2863140"/>
                </a:lnTo>
                <a:lnTo>
                  <a:pt x="3952114" y="2906162"/>
                </a:lnTo>
                <a:lnTo>
                  <a:pt x="3926015" y="2957597"/>
                </a:lnTo>
                <a:lnTo>
                  <a:pt x="3928239" y="2957039"/>
                </a:lnTo>
                <a:cubicBezTo>
                  <a:pt x="3932003" y="2953311"/>
                  <a:pt x="3939611" y="2941666"/>
                  <a:pt x="3944112" y="2936451"/>
                </a:cubicBezTo>
                <a:cubicBezTo>
                  <a:pt x="3951256" y="2927736"/>
                  <a:pt x="3952238" y="2931291"/>
                  <a:pt x="3936812" y="2961942"/>
                </a:cubicBezTo>
                <a:lnTo>
                  <a:pt x="3915933" y="3001426"/>
                </a:lnTo>
                <a:lnTo>
                  <a:pt x="3915823" y="3001793"/>
                </a:lnTo>
                <a:cubicBezTo>
                  <a:pt x="3902964" y="3025891"/>
                  <a:pt x="3885438" y="3050942"/>
                  <a:pt x="3875913" y="3071897"/>
                </a:cubicBezTo>
                <a:cubicBezTo>
                  <a:pt x="3868103" y="3088851"/>
                  <a:pt x="3877533" y="3076374"/>
                  <a:pt x="3888486" y="3060372"/>
                </a:cubicBezTo>
                <a:cubicBezTo>
                  <a:pt x="3894963" y="3050847"/>
                  <a:pt x="3900393" y="3043608"/>
                  <a:pt x="3907536" y="3032749"/>
                </a:cubicBezTo>
                <a:cubicBezTo>
                  <a:pt x="3920395" y="3013699"/>
                  <a:pt x="3930206" y="2998459"/>
                  <a:pt x="3922110" y="3017128"/>
                </a:cubicBezTo>
                <a:cubicBezTo>
                  <a:pt x="3910546" y="3040836"/>
                  <a:pt x="3897468" y="3063772"/>
                  <a:pt x="3882962" y="3085803"/>
                </a:cubicBezTo>
                <a:cubicBezTo>
                  <a:pt x="3870008" y="3106473"/>
                  <a:pt x="3856197" y="3126094"/>
                  <a:pt x="3843433" y="3146668"/>
                </a:cubicBezTo>
                <a:cubicBezTo>
                  <a:pt x="3830670" y="3167242"/>
                  <a:pt x="3818001" y="3188388"/>
                  <a:pt x="3803333" y="3208962"/>
                </a:cubicBezTo>
                <a:cubicBezTo>
                  <a:pt x="3768852" y="3258778"/>
                  <a:pt x="3754851" y="3280780"/>
                  <a:pt x="3771900" y="3263826"/>
                </a:cubicBezTo>
                <a:cubicBezTo>
                  <a:pt x="3780854" y="3254872"/>
                  <a:pt x="3783807" y="3254301"/>
                  <a:pt x="3765995" y="3281923"/>
                </a:cubicBezTo>
                <a:cubicBezTo>
                  <a:pt x="3748955" y="3305707"/>
                  <a:pt x="3730505" y="3328453"/>
                  <a:pt x="3710750" y="3350027"/>
                </a:cubicBezTo>
                <a:cubicBezTo>
                  <a:pt x="3701987" y="3360314"/>
                  <a:pt x="3692557" y="3370315"/>
                  <a:pt x="3682842" y="3380698"/>
                </a:cubicBezTo>
                <a:lnTo>
                  <a:pt x="3653314" y="3413178"/>
                </a:lnTo>
                <a:cubicBezTo>
                  <a:pt x="3633502" y="3436228"/>
                  <a:pt x="3610833" y="3459850"/>
                  <a:pt x="3586068" y="3486711"/>
                </a:cubicBezTo>
                <a:cubicBezTo>
                  <a:pt x="3564732" y="3510190"/>
                  <a:pt x="3542081" y="3532450"/>
                  <a:pt x="3518250" y="3553386"/>
                </a:cubicBezTo>
                <a:cubicBezTo>
                  <a:pt x="3505477" y="3566035"/>
                  <a:pt x="3491170" y="3577046"/>
                  <a:pt x="3475673" y="3586152"/>
                </a:cubicBezTo>
                <a:cubicBezTo>
                  <a:pt x="3465671" y="3590343"/>
                  <a:pt x="3439954" y="3610441"/>
                  <a:pt x="3401092" y="3641301"/>
                </a:cubicBezTo>
                <a:cubicBezTo>
                  <a:pt x="3294698" y="3723598"/>
                  <a:pt x="3198781" y="3776937"/>
                  <a:pt x="3158300" y="3790368"/>
                </a:cubicBezTo>
                <a:lnTo>
                  <a:pt x="3134869" y="3804751"/>
                </a:lnTo>
                <a:cubicBezTo>
                  <a:pt x="3127248" y="3809323"/>
                  <a:pt x="3119438" y="3813323"/>
                  <a:pt x="3111913" y="3817514"/>
                </a:cubicBezTo>
                <a:lnTo>
                  <a:pt x="3068289" y="3840946"/>
                </a:lnTo>
                <a:cubicBezTo>
                  <a:pt x="3040380" y="3856281"/>
                  <a:pt x="3012948" y="3868092"/>
                  <a:pt x="2986850" y="3880093"/>
                </a:cubicBezTo>
                <a:lnTo>
                  <a:pt x="2947797" y="3897429"/>
                </a:lnTo>
                <a:lnTo>
                  <a:pt x="2908459" y="3913050"/>
                </a:lnTo>
                <a:cubicBezTo>
                  <a:pt x="2881980" y="3922575"/>
                  <a:pt x="2855786" y="3934481"/>
                  <a:pt x="2827020" y="3943911"/>
                </a:cubicBezTo>
                <a:cubicBezTo>
                  <a:pt x="2648712" y="4006966"/>
                  <a:pt x="2481358" y="4044590"/>
                  <a:pt x="2258568" y="4067736"/>
                </a:cubicBezTo>
                <a:cubicBezTo>
                  <a:pt x="2245919" y="4069279"/>
                  <a:pt x="2233203" y="4070174"/>
                  <a:pt x="2220468" y="4070403"/>
                </a:cubicBezTo>
                <a:lnTo>
                  <a:pt x="2187893" y="4071165"/>
                </a:lnTo>
                <a:lnTo>
                  <a:pt x="2133981" y="4072308"/>
                </a:lnTo>
                <a:lnTo>
                  <a:pt x="2078070" y="4071451"/>
                </a:lnTo>
                <a:cubicBezTo>
                  <a:pt x="2059020" y="4071451"/>
                  <a:pt x="2037969" y="4071451"/>
                  <a:pt x="2015490" y="4071451"/>
                </a:cubicBezTo>
                <a:cubicBezTo>
                  <a:pt x="1993011" y="4071451"/>
                  <a:pt x="1968627" y="4070498"/>
                  <a:pt x="1941481" y="4070498"/>
                </a:cubicBezTo>
                <a:cubicBezTo>
                  <a:pt x="1917926" y="4070183"/>
                  <a:pt x="1894418" y="4068403"/>
                  <a:pt x="1871091" y="4065164"/>
                </a:cubicBezTo>
                <a:cubicBezTo>
                  <a:pt x="1850041" y="4062592"/>
                  <a:pt x="1828800" y="4060592"/>
                  <a:pt x="1807560" y="4057544"/>
                </a:cubicBezTo>
                <a:lnTo>
                  <a:pt x="1743266" y="4047257"/>
                </a:lnTo>
                <a:lnTo>
                  <a:pt x="1710786" y="4042018"/>
                </a:lnTo>
                <a:lnTo>
                  <a:pt x="1678305" y="4035351"/>
                </a:lnTo>
                <a:lnTo>
                  <a:pt x="1612488" y="4021730"/>
                </a:lnTo>
                <a:cubicBezTo>
                  <a:pt x="1590580" y="4016587"/>
                  <a:pt x="1568482" y="4010681"/>
                  <a:pt x="1545813" y="4005061"/>
                </a:cubicBezTo>
                <a:lnTo>
                  <a:pt x="1512285" y="3996584"/>
                </a:lnTo>
                <a:cubicBezTo>
                  <a:pt x="1501140" y="3993631"/>
                  <a:pt x="1489996" y="3989917"/>
                  <a:pt x="1478757" y="3987059"/>
                </a:cubicBezTo>
                <a:lnTo>
                  <a:pt x="1411034" y="3965818"/>
                </a:lnTo>
                <a:lnTo>
                  <a:pt x="1342835" y="3941815"/>
                </a:lnTo>
                <a:cubicBezTo>
                  <a:pt x="1235460" y="3902553"/>
                  <a:pt x="1131742" y="3853919"/>
                  <a:pt x="1032891" y="3796463"/>
                </a:cubicBezTo>
                <a:cubicBezTo>
                  <a:pt x="840153" y="3683212"/>
                  <a:pt x="665655" y="3541460"/>
                  <a:pt x="515303" y="3376030"/>
                </a:cubicBezTo>
                <a:cubicBezTo>
                  <a:pt x="500644" y="3361628"/>
                  <a:pt x="487614" y="3345655"/>
                  <a:pt x="476441" y="3328405"/>
                </a:cubicBezTo>
                <a:cubicBezTo>
                  <a:pt x="546926" y="3407272"/>
                  <a:pt x="622173" y="3492330"/>
                  <a:pt x="705803" y="3553100"/>
                </a:cubicBezTo>
                <a:cubicBezTo>
                  <a:pt x="709708" y="3555957"/>
                  <a:pt x="721614" y="3567007"/>
                  <a:pt x="728663" y="3572150"/>
                </a:cubicBezTo>
                <a:cubicBezTo>
                  <a:pt x="751904" y="3591200"/>
                  <a:pt x="775526" y="3611488"/>
                  <a:pt x="799624" y="3631014"/>
                </a:cubicBezTo>
                <a:lnTo>
                  <a:pt x="873824" y="3686831"/>
                </a:lnTo>
                <a:lnTo>
                  <a:pt x="948690" y="3738361"/>
                </a:lnTo>
                <a:cubicBezTo>
                  <a:pt x="973170" y="3754839"/>
                  <a:pt x="997935" y="3769603"/>
                  <a:pt x="1020890" y="3784557"/>
                </a:cubicBezTo>
                <a:cubicBezTo>
                  <a:pt x="1078221" y="3820657"/>
                  <a:pt x="1138809" y="3851299"/>
                  <a:pt x="1201865" y="3876093"/>
                </a:cubicBezTo>
                <a:cubicBezTo>
                  <a:pt x="1292838" y="3912059"/>
                  <a:pt x="1386307" y="3941377"/>
                  <a:pt x="1481519" y="3963818"/>
                </a:cubicBezTo>
                <a:cubicBezTo>
                  <a:pt x="1545527" y="3979058"/>
                  <a:pt x="1618393" y="3994489"/>
                  <a:pt x="1693069" y="4007347"/>
                </a:cubicBezTo>
                <a:cubicBezTo>
                  <a:pt x="1712119" y="4011157"/>
                  <a:pt x="1730597" y="4013539"/>
                  <a:pt x="1749362" y="4016205"/>
                </a:cubicBezTo>
                <a:lnTo>
                  <a:pt x="1805655" y="4024111"/>
                </a:lnTo>
                <a:cubicBezTo>
                  <a:pt x="1842993" y="4028683"/>
                  <a:pt x="1880045" y="4031636"/>
                  <a:pt x="1915478" y="4035161"/>
                </a:cubicBezTo>
                <a:cubicBezTo>
                  <a:pt x="1974390" y="4039732"/>
                  <a:pt x="2033512" y="4040808"/>
                  <a:pt x="2092547" y="4038399"/>
                </a:cubicBezTo>
                <a:cubicBezTo>
                  <a:pt x="2106835" y="4037923"/>
                  <a:pt x="2121122" y="4037827"/>
                  <a:pt x="2135315" y="4037065"/>
                </a:cubicBezTo>
                <a:cubicBezTo>
                  <a:pt x="2251015" y="4036656"/>
                  <a:pt x="2366134" y="4020644"/>
                  <a:pt x="2477548" y="3989440"/>
                </a:cubicBezTo>
                <a:lnTo>
                  <a:pt x="2470770" y="3990463"/>
                </a:lnTo>
                <a:lnTo>
                  <a:pt x="2308427" y="4024471"/>
                </a:lnTo>
                <a:lnTo>
                  <a:pt x="2135805" y="4036866"/>
                </a:lnTo>
                <a:lnTo>
                  <a:pt x="2135791" y="4036875"/>
                </a:lnTo>
                <a:cubicBezTo>
                  <a:pt x="2121409" y="4037636"/>
                  <a:pt x="2107216" y="4037732"/>
                  <a:pt x="2092929" y="4038208"/>
                </a:cubicBezTo>
                <a:cubicBezTo>
                  <a:pt x="2081308" y="4037542"/>
                  <a:pt x="2068164" y="4037160"/>
                  <a:pt x="2054067" y="4036779"/>
                </a:cubicBezTo>
                <a:cubicBezTo>
                  <a:pt x="2039970" y="4036398"/>
                  <a:pt x="2025015" y="4036779"/>
                  <a:pt x="2009585" y="4035446"/>
                </a:cubicBezTo>
                <a:cubicBezTo>
                  <a:pt x="1978629" y="4033636"/>
                  <a:pt x="1945672" y="4032493"/>
                  <a:pt x="1914335" y="4030112"/>
                </a:cubicBezTo>
                <a:cubicBezTo>
                  <a:pt x="1879664" y="4026397"/>
                  <a:pt x="1842421" y="4023063"/>
                  <a:pt x="1811465" y="4018777"/>
                </a:cubicBezTo>
                <a:cubicBezTo>
                  <a:pt x="1793320" y="4015705"/>
                  <a:pt x="1764888" y="4011883"/>
                  <a:pt x="1752609" y="4008999"/>
                </a:cubicBezTo>
                <a:lnTo>
                  <a:pt x="1747735" y="4006932"/>
                </a:lnTo>
                <a:lnTo>
                  <a:pt x="1747076" y="4006966"/>
                </a:lnTo>
                <a:cubicBezTo>
                  <a:pt x="1745075" y="4009443"/>
                  <a:pt x="1787652" y="4015158"/>
                  <a:pt x="1811846" y="4019254"/>
                </a:cubicBezTo>
                <a:cubicBezTo>
                  <a:pt x="1842802" y="4023540"/>
                  <a:pt x="1880045" y="4026873"/>
                  <a:pt x="1914716" y="4030588"/>
                </a:cubicBezTo>
                <a:cubicBezTo>
                  <a:pt x="1945767" y="4032970"/>
                  <a:pt x="1978724" y="4034113"/>
                  <a:pt x="2009966" y="4035922"/>
                </a:cubicBezTo>
                <a:cubicBezTo>
                  <a:pt x="2025396" y="4036970"/>
                  <a:pt x="2040446" y="4036970"/>
                  <a:pt x="2054447" y="4037256"/>
                </a:cubicBezTo>
                <a:cubicBezTo>
                  <a:pt x="2068449" y="4037542"/>
                  <a:pt x="2081308" y="4037542"/>
                  <a:pt x="2092928" y="4038208"/>
                </a:cubicBezTo>
                <a:cubicBezTo>
                  <a:pt x="2033892" y="4040619"/>
                  <a:pt x="1974771" y="4039542"/>
                  <a:pt x="1915859" y="4034970"/>
                </a:cubicBezTo>
                <a:cubicBezTo>
                  <a:pt x="1880426" y="4031446"/>
                  <a:pt x="1843374" y="4028493"/>
                  <a:pt x="1806035" y="4023921"/>
                </a:cubicBezTo>
                <a:lnTo>
                  <a:pt x="1749743" y="4016015"/>
                </a:lnTo>
                <a:cubicBezTo>
                  <a:pt x="1730693" y="4013348"/>
                  <a:pt x="1712119" y="4010967"/>
                  <a:pt x="1693450" y="4007157"/>
                </a:cubicBezTo>
                <a:cubicBezTo>
                  <a:pt x="1618774" y="3994298"/>
                  <a:pt x="1545908" y="3978582"/>
                  <a:pt x="1481900" y="3963628"/>
                </a:cubicBezTo>
                <a:cubicBezTo>
                  <a:pt x="1386688" y="3941187"/>
                  <a:pt x="1293219" y="3911869"/>
                  <a:pt x="1202246" y="3875902"/>
                </a:cubicBezTo>
                <a:cubicBezTo>
                  <a:pt x="1139190" y="3851109"/>
                  <a:pt x="1078602" y="3820467"/>
                  <a:pt x="1021271" y="3784367"/>
                </a:cubicBezTo>
                <a:cubicBezTo>
                  <a:pt x="998315" y="3769413"/>
                  <a:pt x="973646" y="3754649"/>
                  <a:pt x="949071" y="3738171"/>
                </a:cubicBezTo>
                <a:lnTo>
                  <a:pt x="874205" y="3686641"/>
                </a:lnTo>
                <a:lnTo>
                  <a:pt x="800005" y="3630824"/>
                </a:lnTo>
                <a:cubicBezTo>
                  <a:pt x="775907" y="3611298"/>
                  <a:pt x="752380" y="3591391"/>
                  <a:pt x="729044" y="3571960"/>
                </a:cubicBezTo>
                <a:cubicBezTo>
                  <a:pt x="721995" y="3566435"/>
                  <a:pt x="709994" y="3555386"/>
                  <a:pt x="706184" y="3552910"/>
                </a:cubicBezTo>
                <a:cubicBezTo>
                  <a:pt x="622554" y="3492140"/>
                  <a:pt x="547307" y="3407082"/>
                  <a:pt x="476822" y="3328215"/>
                </a:cubicBezTo>
                <a:cubicBezTo>
                  <a:pt x="357892" y="3184416"/>
                  <a:pt x="259480" y="3024805"/>
                  <a:pt x="184404" y="2853965"/>
                </a:cubicBezTo>
                <a:cubicBezTo>
                  <a:pt x="138770" y="2748800"/>
                  <a:pt x="101594" y="2640148"/>
                  <a:pt x="73247" y="2529067"/>
                </a:cubicBezTo>
                <a:cubicBezTo>
                  <a:pt x="65123" y="2500483"/>
                  <a:pt x="59198" y="2471308"/>
                  <a:pt x="55531" y="2441818"/>
                </a:cubicBezTo>
                <a:lnTo>
                  <a:pt x="46006" y="2401527"/>
                </a:lnTo>
                <a:cubicBezTo>
                  <a:pt x="36481" y="2365713"/>
                  <a:pt x="30766" y="2329709"/>
                  <a:pt x="25146" y="2295704"/>
                </a:cubicBezTo>
                <a:cubicBezTo>
                  <a:pt x="19526" y="2261700"/>
                  <a:pt x="18193" y="2229029"/>
                  <a:pt x="15621" y="2199597"/>
                </a:cubicBezTo>
                <a:cubicBezTo>
                  <a:pt x="13811" y="2176070"/>
                  <a:pt x="13049" y="2151972"/>
                  <a:pt x="11335" y="2127778"/>
                </a:cubicBezTo>
                <a:cubicBezTo>
                  <a:pt x="10477" y="2115682"/>
                  <a:pt x="9715" y="2103490"/>
                  <a:pt x="8858" y="2091298"/>
                </a:cubicBezTo>
                <a:cubicBezTo>
                  <a:pt x="8001" y="2079106"/>
                  <a:pt x="8096" y="2066914"/>
                  <a:pt x="7715" y="2054722"/>
                </a:cubicBezTo>
                <a:cubicBezTo>
                  <a:pt x="7048" y="2030243"/>
                  <a:pt x="6286" y="2005763"/>
                  <a:pt x="6001" y="1981475"/>
                </a:cubicBezTo>
                <a:cubicBezTo>
                  <a:pt x="5715" y="1957186"/>
                  <a:pt x="7334" y="1933087"/>
                  <a:pt x="8382" y="1909370"/>
                </a:cubicBezTo>
                <a:cubicBezTo>
                  <a:pt x="9430" y="1878700"/>
                  <a:pt x="10001" y="1856792"/>
                  <a:pt x="6382" y="1870794"/>
                </a:cubicBezTo>
                <a:cubicBezTo>
                  <a:pt x="3334" y="1881653"/>
                  <a:pt x="476" y="1927468"/>
                  <a:pt x="0" y="1877366"/>
                </a:cubicBezTo>
                <a:cubicBezTo>
                  <a:pt x="1905" y="1835742"/>
                  <a:pt x="3143" y="1775639"/>
                  <a:pt x="11430" y="1741063"/>
                </a:cubicBezTo>
                <a:cubicBezTo>
                  <a:pt x="13906" y="1728776"/>
                  <a:pt x="16383" y="1716013"/>
                  <a:pt x="18764" y="1702963"/>
                </a:cubicBezTo>
                <a:cubicBezTo>
                  <a:pt x="21145" y="1689914"/>
                  <a:pt x="23146" y="1675912"/>
                  <a:pt x="26289" y="1661911"/>
                </a:cubicBezTo>
                <a:cubicBezTo>
                  <a:pt x="32194" y="1633907"/>
                  <a:pt x="37719" y="1604761"/>
                  <a:pt x="43529" y="1574567"/>
                </a:cubicBezTo>
                <a:lnTo>
                  <a:pt x="64198" y="1484841"/>
                </a:lnTo>
                <a:cubicBezTo>
                  <a:pt x="71818" y="1455313"/>
                  <a:pt x="80296" y="1426358"/>
                  <a:pt x="88201" y="1399116"/>
                </a:cubicBezTo>
                <a:lnTo>
                  <a:pt x="93345" y="1381685"/>
                </a:lnTo>
                <a:lnTo>
                  <a:pt x="99155" y="1364445"/>
                </a:lnTo>
                <a:lnTo>
                  <a:pt x="110871" y="1329869"/>
                </a:lnTo>
                <a:lnTo>
                  <a:pt x="122587" y="1295294"/>
                </a:lnTo>
                <a:cubicBezTo>
                  <a:pt x="126397" y="1283768"/>
                  <a:pt x="131254" y="1272529"/>
                  <a:pt x="135541" y="1261194"/>
                </a:cubicBezTo>
                <a:cubicBezTo>
                  <a:pt x="144494" y="1238525"/>
                  <a:pt x="153162" y="1215664"/>
                  <a:pt x="162401" y="1193090"/>
                </a:cubicBezTo>
                <a:cubicBezTo>
                  <a:pt x="171640" y="1170516"/>
                  <a:pt x="182308" y="1148513"/>
                  <a:pt x="192214" y="1126415"/>
                </a:cubicBezTo>
                <a:cubicBezTo>
                  <a:pt x="202120" y="1104317"/>
                  <a:pt x="213455" y="1082505"/>
                  <a:pt x="224314" y="1060502"/>
                </a:cubicBezTo>
                <a:cubicBezTo>
                  <a:pt x="235172" y="1038500"/>
                  <a:pt x="246031" y="1016687"/>
                  <a:pt x="258508" y="995637"/>
                </a:cubicBezTo>
                <a:lnTo>
                  <a:pt x="294799" y="931915"/>
                </a:lnTo>
                <a:lnTo>
                  <a:pt x="334042" y="870002"/>
                </a:lnTo>
                <a:cubicBezTo>
                  <a:pt x="343090" y="855238"/>
                  <a:pt x="353092" y="841427"/>
                  <a:pt x="362617" y="827140"/>
                </a:cubicBezTo>
                <a:cubicBezTo>
                  <a:pt x="372142" y="812852"/>
                  <a:pt x="381667" y="799231"/>
                  <a:pt x="391192" y="785420"/>
                </a:cubicBezTo>
                <a:cubicBezTo>
                  <a:pt x="398240" y="774467"/>
                  <a:pt x="405860" y="763894"/>
                  <a:pt x="412432" y="755036"/>
                </a:cubicBezTo>
                <a:cubicBezTo>
                  <a:pt x="419005" y="746177"/>
                  <a:pt x="424148" y="738652"/>
                  <a:pt x="426815" y="734366"/>
                </a:cubicBezTo>
                <a:cubicBezTo>
                  <a:pt x="432149" y="725889"/>
                  <a:pt x="426815" y="729985"/>
                  <a:pt x="401383" y="759798"/>
                </a:cubicBezTo>
                <a:cubicBezTo>
                  <a:pt x="390334" y="772466"/>
                  <a:pt x="378238" y="788944"/>
                  <a:pt x="383572" y="778181"/>
                </a:cubicBezTo>
                <a:cubicBezTo>
                  <a:pt x="393173" y="762493"/>
                  <a:pt x="404003" y="747587"/>
                  <a:pt x="415957" y="733604"/>
                </a:cubicBezTo>
                <a:cubicBezTo>
                  <a:pt x="436531" y="707125"/>
                  <a:pt x="455581" y="682933"/>
                  <a:pt x="474631" y="660644"/>
                </a:cubicBezTo>
                <a:lnTo>
                  <a:pt x="502634" y="626831"/>
                </a:lnTo>
                <a:lnTo>
                  <a:pt x="516636" y="610066"/>
                </a:lnTo>
                <a:lnTo>
                  <a:pt x="531209" y="593683"/>
                </a:lnTo>
                <a:cubicBezTo>
                  <a:pt x="540734" y="583588"/>
                  <a:pt x="551116" y="571776"/>
                  <a:pt x="563404" y="558726"/>
                </a:cubicBezTo>
                <a:lnTo>
                  <a:pt x="582454" y="538439"/>
                </a:lnTo>
                <a:lnTo>
                  <a:pt x="604171" y="517578"/>
                </a:lnTo>
                <a:lnTo>
                  <a:pt x="651796" y="473096"/>
                </a:lnTo>
                <a:cubicBezTo>
                  <a:pt x="668655" y="458523"/>
                  <a:pt x="686086" y="443950"/>
                  <a:pt x="703326" y="429472"/>
                </a:cubicBezTo>
                <a:lnTo>
                  <a:pt x="729139" y="408136"/>
                </a:lnTo>
                <a:lnTo>
                  <a:pt x="755142" y="388419"/>
                </a:lnTo>
                <a:lnTo>
                  <a:pt x="804005" y="352319"/>
                </a:lnTo>
                <a:cubicBezTo>
                  <a:pt x="835247" y="331079"/>
                  <a:pt x="861917" y="314219"/>
                  <a:pt x="878967" y="303933"/>
                </a:cubicBezTo>
                <a:cubicBezTo>
                  <a:pt x="912876" y="284312"/>
                  <a:pt x="987361" y="238972"/>
                  <a:pt x="962025" y="262308"/>
                </a:cubicBezTo>
                <a:cubicBezTo>
                  <a:pt x="958882" y="265261"/>
                  <a:pt x="964501" y="262308"/>
                  <a:pt x="973074" y="257070"/>
                </a:cubicBezTo>
                <a:lnTo>
                  <a:pt x="1002220" y="240115"/>
                </a:lnTo>
                <a:lnTo>
                  <a:pt x="1043845" y="215636"/>
                </a:lnTo>
                <a:lnTo>
                  <a:pt x="1062895" y="204871"/>
                </a:lnTo>
                <a:lnTo>
                  <a:pt x="1081278" y="195347"/>
                </a:lnTo>
                <a:cubicBezTo>
                  <a:pt x="1105090" y="183536"/>
                  <a:pt x="1126141" y="173727"/>
                  <a:pt x="1145572" y="164963"/>
                </a:cubicBezTo>
                <a:cubicBezTo>
                  <a:pt x="1165003" y="156200"/>
                  <a:pt x="1183672" y="150104"/>
                  <a:pt x="1201293" y="143530"/>
                </a:cubicBezTo>
                <a:cubicBezTo>
                  <a:pt x="1218914" y="136959"/>
                  <a:pt x="1235964" y="130387"/>
                  <a:pt x="1254252" y="124481"/>
                </a:cubicBezTo>
                <a:cubicBezTo>
                  <a:pt x="1229296" y="134006"/>
                  <a:pt x="1204722" y="145627"/>
                  <a:pt x="1180052" y="156296"/>
                </a:cubicBezTo>
                <a:cubicBezTo>
                  <a:pt x="1155382" y="166963"/>
                  <a:pt x="1131284" y="178869"/>
                  <a:pt x="1107567" y="190490"/>
                </a:cubicBezTo>
                <a:cubicBezTo>
                  <a:pt x="1007554" y="239297"/>
                  <a:pt x="911942" y="296655"/>
                  <a:pt x="821817" y="361941"/>
                </a:cubicBezTo>
                <a:cubicBezTo>
                  <a:pt x="775964" y="395459"/>
                  <a:pt x="731927" y="431333"/>
                  <a:pt x="689880" y="469405"/>
                </a:cubicBezTo>
                <a:lnTo>
                  <a:pt x="575914" y="583999"/>
                </a:lnTo>
                <a:lnTo>
                  <a:pt x="575995" y="583924"/>
                </a:lnTo>
                <a:lnTo>
                  <a:pt x="689712" y="469715"/>
                </a:lnTo>
                <a:cubicBezTo>
                  <a:pt x="731694" y="431740"/>
                  <a:pt x="775659" y="395954"/>
                  <a:pt x="821436" y="362513"/>
                </a:cubicBezTo>
                <a:cubicBezTo>
                  <a:pt x="911562" y="297227"/>
                  <a:pt x="1007174" y="239868"/>
                  <a:pt x="1107186" y="191062"/>
                </a:cubicBezTo>
                <a:cubicBezTo>
                  <a:pt x="1130903" y="179441"/>
                  <a:pt x="1154811" y="167249"/>
                  <a:pt x="1179671" y="156867"/>
                </a:cubicBezTo>
                <a:cubicBezTo>
                  <a:pt x="1204532" y="146485"/>
                  <a:pt x="1228916" y="134770"/>
                  <a:pt x="1253871" y="125052"/>
                </a:cubicBezTo>
                <a:lnTo>
                  <a:pt x="1275017" y="119623"/>
                </a:lnTo>
                <a:lnTo>
                  <a:pt x="1275031" y="119771"/>
                </a:lnTo>
                <a:lnTo>
                  <a:pt x="1325976" y="99906"/>
                </a:lnTo>
                <a:cubicBezTo>
                  <a:pt x="1341692" y="94000"/>
                  <a:pt x="1356742" y="90382"/>
                  <a:pt x="1370839" y="85619"/>
                </a:cubicBezTo>
                <a:lnTo>
                  <a:pt x="1411891" y="73902"/>
                </a:lnTo>
                <a:cubicBezTo>
                  <a:pt x="1418559" y="71998"/>
                  <a:pt x="1425226" y="70093"/>
                  <a:pt x="1431894" y="68378"/>
                </a:cubicBezTo>
                <a:lnTo>
                  <a:pt x="1452277" y="63617"/>
                </a:lnTo>
                <a:cubicBezTo>
                  <a:pt x="1473994" y="59615"/>
                  <a:pt x="1504379" y="49900"/>
                  <a:pt x="1532097" y="42852"/>
                </a:cubicBezTo>
                <a:cubicBezTo>
                  <a:pt x="1541955" y="41638"/>
                  <a:pt x="1560654" y="37904"/>
                  <a:pt x="1569629" y="36958"/>
                </a:cubicBezTo>
                <a:cubicBezTo>
                  <a:pt x="1572620" y="36642"/>
                  <a:pt x="1574531" y="36637"/>
                  <a:pt x="1574674" y="37136"/>
                </a:cubicBezTo>
                <a:cubicBezTo>
                  <a:pt x="1559424" y="42270"/>
                  <a:pt x="1544527" y="48415"/>
                  <a:pt x="1530097" y="55520"/>
                </a:cubicBezTo>
                <a:cubicBezTo>
                  <a:pt x="1505703" y="66797"/>
                  <a:pt x="1480481" y="76189"/>
                  <a:pt x="1454659" y="83618"/>
                </a:cubicBezTo>
                <a:lnTo>
                  <a:pt x="1434656" y="88762"/>
                </a:lnTo>
                <a:lnTo>
                  <a:pt x="1415606" y="94476"/>
                </a:lnTo>
                <a:lnTo>
                  <a:pt x="1378268" y="105526"/>
                </a:lnTo>
                <a:lnTo>
                  <a:pt x="1341406" y="116098"/>
                </a:lnTo>
                <a:lnTo>
                  <a:pt x="1306450" y="128004"/>
                </a:lnTo>
                <a:lnTo>
                  <a:pt x="1271588" y="139911"/>
                </a:lnTo>
                <a:cubicBezTo>
                  <a:pt x="1259968" y="143816"/>
                  <a:pt x="1248252" y="147722"/>
                  <a:pt x="1236727" y="152579"/>
                </a:cubicBezTo>
                <a:cubicBezTo>
                  <a:pt x="1213867" y="161723"/>
                  <a:pt x="1190149" y="171248"/>
                  <a:pt x="1165289" y="181536"/>
                </a:cubicBezTo>
                <a:lnTo>
                  <a:pt x="1165360" y="181356"/>
                </a:lnTo>
                <a:lnTo>
                  <a:pt x="1105186" y="209254"/>
                </a:lnTo>
                <a:lnTo>
                  <a:pt x="1074706" y="224209"/>
                </a:lnTo>
                <a:lnTo>
                  <a:pt x="1044321" y="240496"/>
                </a:lnTo>
                <a:cubicBezTo>
                  <a:pt x="1024033" y="251545"/>
                  <a:pt x="1003364" y="262498"/>
                  <a:pt x="982980" y="274405"/>
                </a:cubicBezTo>
                <a:cubicBezTo>
                  <a:pt x="962597" y="286311"/>
                  <a:pt x="942594" y="299170"/>
                  <a:pt x="922306" y="311648"/>
                </a:cubicBezTo>
                <a:cubicBezTo>
                  <a:pt x="902018" y="324126"/>
                  <a:pt x="882491" y="338032"/>
                  <a:pt x="862584" y="351366"/>
                </a:cubicBezTo>
                <a:cubicBezTo>
                  <a:pt x="842677" y="364702"/>
                  <a:pt x="823055" y="378323"/>
                  <a:pt x="804196" y="392991"/>
                </a:cubicBezTo>
                <a:lnTo>
                  <a:pt x="747522" y="436044"/>
                </a:lnTo>
                <a:lnTo>
                  <a:pt x="693515" y="480716"/>
                </a:lnTo>
                <a:cubicBezTo>
                  <a:pt x="696683" y="476739"/>
                  <a:pt x="696742" y="475840"/>
                  <a:pt x="694821" y="476945"/>
                </a:cubicBezTo>
                <a:lnTo>
                  <a:pt x="694293" y="477357"/>
                </a:lnTo>
                <a:lnTo>
                  <a:pt x="693134" y="480715"/>
                </a:lnTo>
                <a:cubicBezTo>
                  <a:pt x="649267" y="519039"/>
                  <a:pt x="607081" y="559212"/>
                  <a:pt x="566689" y="601113"/>
                </a:cubicBezTo>
                <a:lnTo>
                  <a:pt x="453555" y="729011"/>
                </a:lnTo>
                <a:lnTo>
                  <a:pt x="451485" y="731985"/>
                </a:lnTo>
                <a:cubicBezTo>
                  <a:pt x="363474" y="848380"/>
                  <a:pt x="277082" y="975253"/>
                  <a:pt x="213360" y="1114700"/>
                </a:cubicBezTo>
                <a:cubicBezTo>
                  <a:pt x="184785" y="1181375"/>
                  <a:pt x="140113" y="1274148"/>
                  <a:pt x="112776" y="1362350"/>
                </a:cubicBezTo>
                <a:cubicBezTo>
                  <a:pt x="109728" y="1371875"/>
                  <a:pt x="106680" y="1380066"/>
                  <a:pt x="104203" y="1388258"/>
                </a:cubicBezTo>
                <a:cubicBezTo>
                  <a:pt x="101727" y="1396449"/>
                  <a:pt x="99727" y="1404260"/>
                  <a:pt x="97726" y="1411403"/>
                </a:cubicBezTo>
                <a:cubicBezTo>
                  <a:pt x="93821" y="1425786"/>
                  <a:pt x="90773" y="1437883"/>
                  <a:pt x="88201" y="1447503"/>
                </a:cubicBezTo>
                <a:cubicBezTo>
                  <a:pt x="86010" y="1457028"/>
                  <a:pt x="84701" y="1464172"/>
                  <a:pt x="84391" y="1468649"/>
                </a:cubicBezTo>
                <a:lnTo>
                  <a:pt x="86463" y="1473513"/>
                </a:lnTo>
                <a:lnTo>
                  <a:pt x="160306" y="1264433"/>
                </a:lnTo>
                <a:cubicBezTo>
                  <a:pt x="167259" y="1248431"/>
                  <a:pt x="174308" y="1232429"/>
                  <a:pt x="181261" y="1216808"/>
                </a:cubicBezTo>
                <a:cubicBezTo>
                  <a:pt x="188214" y="1201187"/>
                  <a:pt x="196406" y="1185566"/>
                  <a:pt x="204025" y="1169754"/>
                </a:cubicBezTo>
                <a:cubicBezTo>
                  <a:pt x="211646" y="1153943"/>
                  <a:pt x="219551" y="1138322"/>
                  <a:pt x="227457" y="1122129"/>
                </a:cubicBezTo>
                <a:lnTo>
                  <a:pt x="249576" y="1081617"/>
                </a:lnTo>
                <a:lnTo>
                  <a:pt x="252889" y="1073837"/>
                </a:lnTo>
                <a:cubicBezTo>
                  <a:pt x="273558" y="1034023"/>
                  <a:pt x="298704" y="993827"/>
                  <a:pt x="322231" y="954489"/>
                </a:cubicBezTo>
                <a:cubicBezTo>
                  <a:pt x="334708" y="935439"/>
                  <a:pt x="347472" y="916389"/>
                  <a:pt x="359759" y="898768"/>
                </a:cubicBezTo>
                <a:lnTo>
                  <a:pt x="377952" y="872669"/>
                </a:lnTo>
                <a:lnTo>
                  <a:pt x="397288" y="848666"/>
                </a:lnTo>
                <a:cubicBezTo>
                  <a:pt x="399478" y="848666"/>
                  <a:pt x="415671" y="828187"/>
                  <a:pt x="427291" y="814257"/>
                </a:cubicBezTo>
                <a:lnTo>
                  <a:pt x="427697" y="813785"/>
                </a:lnTo>
                <a:lnTo>
                  <a:pt x="427387" y="814114"/>
                </a:lnTo>
                <a:cubicBezTo>
                  <a:pt x="415671" y="828044"/>
                  <a:pt x="399479" y="848523"/>
                  <a:pt x="397288" y="848666"/>
                </a:cubicBezTo>
                <a:cubicBezTo>
                  <a:pt x="409480" y="831426"/>
                  <a:pt x="421196" y="815233"/>
                  <a:pt x="432721" y="799612"/>
                </a:cubicBezTo>
                <a:cubicBezTo>
                  <a:pt x="444246" y="783991"/>
                  <a:pt x="456915" y="769990"/>
                  <a:pt x="469011" y="755416"/>
                </a:cubicBezTo>
                <a:cubicBezTo>
                  <a:pt x="536353" y="676073"/>
                  <a:pt x="603219" y="600159"/>
                  <a:pt x="671608" y="532817"/>
                </a:cubicBezTo>
                <a:cubicBezTo>
                  <a:pt x="695325" y="508052"/>
                  <a:pt x="708660" y="495574"/>
                  <a:pt x="709041" y="492242"/>
                </a:cubicBezTo>
                <a:cubicBezTo>
                  <a:pt x="709422" y="488907"/>
                  <a:pt x="697897" y="496051"/>
                  <a:pt x="675513" y="514434"/>
                </a:cubicBezTo>
                <a:cubicBezTo>
                  <a:pt x="662750" y="525197"/>
                  <a:pt x="639509" y="546724"/>
                  <a:pt x="646938" y="537008"/>
                </a:cubicBezTo>
                <a:cubicBezTo>
                  <a:pt x="660730" y="521292"/>
                  <a:pt x="675694" y="506642"/>
                  <a:pt x="691706" y="493193"/>
                </a:cubicBezTo>
                <a:lnTo>
                  <a:pt x="753333" y="439567"/>
                </a:lnTo>
                <a:lnTo>
                  <a:pt x="816769" y="388610"/>
                </a:lnTo>
                <a:cubicBezTo>
                  <a:pt x="824180" y="382332"/>
                  <a:pt x="831933" y="376483"/>
                  <a:pt x="840010" y="371083"/>
                </a:cubicBezTo>
                <a:cubicBezTo>
                  <a:pt x="844763" y="367653"/>
                  <a:pt x="849688" y="364472"/>
                  <a:pt x="854774" y="361558"/>
                </a:cubicBezTo>
                <a:cubicBezTo>
                  <a:pt x="861251" y="357748"/>
                  <a:pt x="860584" y="359748"/>
                  <a:pt x="850583" y="368796"/>
                </a:cubicBezTo>
                <a:cubicBezTo>
                  <a:pt x="835914" y="381465"/>
                  <a:pt x="819531" y="397371"/>
                  <a:pt x="804196" y="411754"/>
                </a:cubicBezTo>
                <a:cubicBezTo>
                  <a:pt x="780003" y="435091"/>
                  <a:pt x="747046" y="464904"/>
                  <a:pt x="788385" y="438139"/>
                </a:cubicBezTo>
                <a:cubicBezTo>
                  <a:pt x="805053" y="427375"/>
                  <a:pt x="787432" y="444901"/>
                  <a:pt x="770287" y="460522"/>
                </a:cubicBezTo>
                <a:cubicBezTo>
                  <a:pt x="720853" y="509529"/>
                  <a:pt x="713423" y="523602"/>
                  <a:pt x="714928" y="530227"/>
                </a:cubicBezTo>
                <a:lnTo>
                  <a:pt x="717807" y="534790"/>
                </a:lnTo>
                <a:lnTo>
                  <a:pt x="758095" y="499386"/>
                </a:lnTo>
                <a:cubicBezTo>
                  <a:pt x="771431" y="487671"/>
                  <a:pt x="784289" y="475765"/>
                  <a:pt x="798101" y="464906"/>
                </a:cubicBezTo>
                <a:cubicBezTo>
                  <a:pt x="825342" y="442903"/>
                  <a:pt x="851822" y="419662"/>
                  <a:pt x="882587" y="398230"/>
                </a:cubicBezTo>
                <a:cubicBezTo>
                  <a:pt x="900399" y="385563"/>
                  <a:pt x="917925" y="372894"/>
                  <a:pt x="935451" y="360892"/>
                </a:cubicBezTo>
                <a:lnTo>
                  <a:pt x="988886" y="327078"/>
                </a:lnTo>
                <a:cubicBezTo>
                  <a:pt x="997745" y="321555"/>
                  <a:pt x="1006412" y="315934"/>
                  <a:pt x="1015271" y="310792"/>
                </a:cubicBezTo>
                <a:lnTo>
                  <a:pt x="1042226" y="295741"/>
                </a:lnTo>
                <a:lnTo>
                  <a:pt x="1095471" y="266309"/>
                </a:lnTo>
                <a:cubicBezTo>
                  <a:pt x="1166747" y="229877"/>
                  <a:pt x="1240165" y="197786"/>
                  <a:pt x="1315308" y="170203"/>
                </a:cubicBezTo>
                <a:lnTo>
                  <a:pt x="1315829" y="170041"/>
                </a:lnTo>
                <a:lnTo>
                  <a:pt x="1336637" y="157583"/>
                </a:lnTo>
                <a:cubicBezTo>
                  <a:pt x="1360099" y="144377"/>
                  <a:pt x="1393246" y="129053"/>
                  <a:pt x="1463040" y="105908"/>
                </a:cubicBezTo>
                <a:lnTo>
                  <a:pt x="1463612" y="104479"/>
                </a:lnTo>
                <a:lnTo>
                  <a:pt x="1548684" y="83493"/>
                </a:lnTo>
                <a:lnTo>
                  <a:pt x="1548480" y="83524"/>
                </a:lnTo>
                <a:cubicBezTo>
                  <a:pt x="1519533" y="88963"/>
                  <a:pt x="1490911" y="96022"/>
                  <a:pt x="1462755" y="104671"/>
                </a:cubicBezTo>
                <a:cubicBezTo>
                  <a:pt x="1455088" y="103765"/>
                  <a:pt x="1458565" y="99812"/>
                  <a:pt x="1466458" y="94657"/>
                </a:cubicBezTo>
                <a:lnTo>
                  <a:pt x="1496339" y="77614"/>
                </a:lnTo>
                <a:lnTo>
                  <a:pt x="1476752" y="82162"/>
                </a:lnTo>
                <a:cubicBezTo>
                  <a:pt x="1460897" y="85416"/>
                  <a:pt x="1457326" y="84667"/>
                  <a:pt x="1454182" y="83810"/>
                </a:cubicBezTo>
                <a:cubicBezTo>
                  <a:pt x="1480042" y="76398"/>
                  <a:pt x="1505293" y="66997"/>
                  <a:pt x="1529715" y="55710"/>
                </a:cubicBezTo>
                <a:cubicBezTo>
                  <a:pt x="1544146" y="48596"/>
                  <a:pt x="1559043" y="42462"/>
                  <a:pt x="1574292" y="37328"/>
                </a:cubicBezTo>
                <a:lnTo>
                  <a:pt x="1606963" y="29898"/>
                </a:lnTo>
                <a:lnTo>
                  <a:pt x="1623917" y="25993"/>
                </a:lnTo>
                <a:lnTo>
                  <a:pt x="1640110" y="23231"/>
                </a:lnTo>
                <a:cubicBezTo>
                  <a:pt x="1660684" y="19801"/>
                  <a:pt x="1676210" y="17898"/>
                  <a:pt x="1676210" y="20658"/>
                </a:cubicBezTo>
                <a:cubicBezTo>
                  <a:pt x="1693355" y="21230"/>
                  <a:pt x="1638110" y="34470"/>
                  <a:pt x="1674781" y="31803"/>
                </a:cubicBezTo>
                <a:cubicBezTo>
                  <a:pt x="1694593" y="30564"/>
                  <a:pt x="1713738" y="28087"/>
                  <a:pt x="1732693" y="26469"/>
                </a:cubicBezTo>
                <a:cubicBezTo>
                  <a:pt x="1751648" y="24850"/>
                  <a:pt x="1770793" y="23039"/>
                  <a:pt x="1789176" y="20468"/>
                </a:cubicBezTo>
                <a:cubicBezTo>
                  <a:pt x="1826514" y="14658"/>
                  <a:pt x="1864138" y="10371"/>
                  <a:pt x="1903476" y="2180"/>
                </a:cubicBezTo>
                <a:close/>
                <a:moveTo>
                  <a:pt x="1879128" y="0"/>
                </a:moveTo>
                <a:cubicBezTo>
                  <a:pt x="1891927" y="12"/>
                  <a:pt x="1899000" y="847"/>
                  <a:pt x="1904143" y="1990"/>
                </a:cubicBezTo>
                <a:cubicBezTo>
                  <a:pt x="1864519" y="10181"/>
                  <a:pt x="1826895" y="14467"/>
                  <a:pt x="1789843" y="20277"/>
                </a:cubicBezTo>
                <a:cubicBezTo>
                  <a:pt x="1770793" y="22849"/>
                  <a:pt x="1752410" y="24849"/>
                  <a:pt x="1733360" y="26279"/>
                </a:cubicBezTo>
                <a:cubicBezTo>
                  <a:pt x="1714310" y="27706"/>
                  <a:pt x="1695260" y="30374"/>
                  <a:pt x="1675448" y="31611"/>
                </a:cubicBezTo>
                <a:cubicBezTo>
                  <a:pt x="1639158" y="34278"/>
                  <a:pt x="1694022" y="21040"/>
                  <a:pt x="1676877" y="20467"/>
                </a:cubicBezTo>
                <a:cubicBezTo>
                  <a:pt x="1724502" y="12086"/>
                  <a:pt x="1771460" y="8942"/>
                  <a:pt x="1819752" y="2941"/>
                </a:cubicBezTo>
                <a:cubicBezTo>
                  <a:pt x="1847803" y="799"/>
                  <a:pt x="1866329" y="-11"/>
                  <a:pt x="1879128" y="0"/>
                </a:cubicBezTo>
                <a:close/>
              </a:path>
            </a:pathLst>
          </a:custGeom>
          <a:solidFill>
            <a:schemeClr val="accent1">
              <a:alpha val="7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solidFill>
                  <a:srgbClr val="FFFFFF"/>
                </a:solidFill>
                <a:latin typeface="+mn-ea"/>
                <a:cs typeface="+mn-ea"/>
              </a:rPr>
              <a:t>迁移学习分类</a:t>
            </a:r>
            <a:endParaRPr lang="zh-CN" altLang="en-US" sz="2800" b="1" dirty="0">
              <a:solidFill>
                <a:srgbClr val="FFFFFF"/>
              </a:solidFill>
              <a:latin typeface="+mn-ea"/>
              <a:cs typeface="+mn-ea"/>
            </a:endParaRPr>
          </a:p>
        </p:txBody>
      </p:sp>
      <p:sp>
        <p:nvSpPr>
          <p:cNvPr id="3" name="矩形 2"/>
          <p:cNvSpPr/>
          <p:nvPr>
            <p:custDataLst>
              <p:tags r:id="rId9"/>
            </p:custDataLst>
          </p:nvPr>
        </p:nvSpPr>
        <p:spPr>
          <a:xfrm>
            <a:off x="984885" y="2276475"/>
            <a:ext cx="3547110" cy="1393190"/>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sz="1600">
                <a:solidFill>
                  <a:schemeClr val="tx1">
                    <a:lumMod val="85000"/>
                    <a:lumOff val="15000"/>
                  </a:schemeClr>
                </a:solidFill>
                <a:latin typeface="+mn-ea"/>
                <a:cs typeface="+mn-ea"/>
                <a:sym typeface="+mn-ea"/>
              </a:rPr>
              <a:t>基于样本的迁移学习是从源数据中找出适合的样本数据，并将其迁移到目标领域的训练数据集中，供模型进行训练。</a:t>
            </a:r>
            <a:endParaRPr lang="zh-CN" altLang="en-US" sz="1600">
              <a:solidFill>
                <a:schemeClr val="tx1">
                  <a:lumMod val="85000"/>
                  <a:lumOff val="15000"/>
                </a:schemeClr>
              </a:solidFill>
              <a:latin typeface="+mn-ea"/>
              <a:cs typeface="+mn-ea"/>
              <a:sym typeface="+mn-ea"/>
            </a:endParaRPr>
          </a:p>
        </p:txBody>
      </p:sp>
      <p:sp>
        <p:nvSpPr>
          <p:cNvPr id="6" name="矩形 5"/>
          <p:cNvSpPr/>
          <p:nvPr>
            <p:custDataLst>
              <p:tags r:id="rId10"/>
            </p:custDataLst>
          </p:nvPr>
        </p:nvSpPr>
        <p:spPr>
          <a:xfrm>
            <a:off x="7552055" y="2274570"/>
            <a:ext cx="4050665" cy="1927225"/>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sz="1600" dirty="0">
                <a:solidFill>
                  <a:schemeClr val="tx1">
                    <a:lumMod val="85000"/>
                    <a:lumOff val="15000"/>
                  </a:schemeClr>
                </a:solidFill>
                <a:latin typeface="+mn-ea"/>
                <a:cs typeface="+mn-ea"/>
                <a:sym typeface="+mn-ea"/>
              </a:rPr>
              <a:t>基于模型的方法是指利用源域模型中的共享参数，应用到目标域进行训练和预测。目前基于模型的迁移学习应用较多，在图像处理领域中常见的已经训练好的模型有VGG模型、Inception模型、ResNet模型。</a:t>
            </a:r>
            <a:endParaRPr lang="zh-CN" altLang="en-US" sz="1600" dirty="0">
              <a:solidFill>
                <a:schemeClr val="tx1">
                  <a:lumMod val="85000"/>
                  <a:lumOff val="15000"/>
                </a:schemeClr>
              </a:solidFill>
              <a:latin typeface="+mn-ea"/>
              <a:cs typeface="+mn-ea"/>
              <a:sym typeface="+mn-ea"/>
            </a:endParaRPr>
          </a:p>
        </p:txBody>
      </p:sp>
      <p:sp>
        <p:nvSpPr>
          <p:cNvPr id="17" name="矩形 16"/>
          <p:cNvSpPr/>
          <p:nvPr>
            <p:custDataLst>
              <p:tags r:id="rId11"/>
            </p:custDataLst>
          </p:nvPr>
        </p:nvSpPr>
        <p:spPr>
          <a:xfrm>
            <a:off x="697230" y="4878705"/>
            <a:ext cx="4831715" cy="1393190"/>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sz="1600">
                <a:solidFill>
                  <a:schemeClr val="tx1">
                    <a:lumMod val="85000"/>
                    <a:lumOff val="15000"/>
                  </a:schemeClr>
                </a:solidFill>
                <a:latin typeface="+mn-ea"/>
                <a:cs typeface="+mn-ea"/>
                <a:sym typeface="+mn-ea"/>
              </a:rPr>
              <a:t>基于特征的迁移学习包括基于特征选择的方法和基于特征映射的方法，基于特征的迁移学习基本思想是使用互聚类算法同时对两种数据集进行聚类，得到一个共同的特征表示，实现把源样本数据表示在新的空间。</a:t>
            </a:r>
            <a:endParaRPr lang="zh-CN" altLang="en-US" sz="1600">
              <a:solidFill>
                <a:schemeClr val="tx1">
                  <a:lumMod val="85000"/>
                  <a:lumOff val="15000"/>
                </a:schemeClr>
              </a:solidFill>
              <a:latin typeface="+mn-ea"/>
              <a:cs typeface="+mn-ea"/>
              <a:sym typeface="+mn-ea"/>
            </a:endParaRPr>
          </a:p>
        </p:txBody>
      </p:sp>
      <p:sp>
        <p:nvSpPr>
          <p:cNvPr id="19" name="矩形 18"/>
          <p:cNvSpPr/>
          <p:nvPr>
            <p:custDataLst>
              <p:tags r:id="rId12"/>
            </p:custDataLst>
          </p:nvPr>
        </p:nvSpPr>
        <p:spPr>
          <a:xfrm>
            <a:off x="7675880" y="4876800"/>
            <a:ext cx="3821430" cy="1393190"/>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sz="1600" dirty="0">
                <a:solidFill>
                  <a:schemeClr val="tx1">
                    <a:lumMod val="85000"/>
                    <a:lumOff val="15000"/>
                  </a:schemeClr>
                </a:solidFill>
                <a:latin typeface="+mn-ea"/>
                <a:cs typeface="+mn-ea"/>
                <a:sym typeface="+mn-ea"/>
              </a:rPr>
              <a:t>基于关系迁移学习假设两个领域具有一定的相似性，即存在某种概念上的相似关系，这样就可将源域中的逻辑网络关系应用到目标领域。</a:t>
            </a:r>
            <a:endParaRPr lang="zh-CN" altLang="en-US" sz="1600" dirty="0">
              <a:solidFill>
                <a:schemeClr val="tx1">
                  <a:lumMod val="85000"/>
                  <a:lumOff val="15000"/>
                </a:schemeClr>
              </a:solidFill>
              <a:latin typeface="+mn-ea"/>
              <a:cs typeface="+mn-ea"/>
              <a:sym typeface="+mn-ea"/>
            </a:endParaRPr>
          </a:p>
        </p:txBody>
      </p:sp>
    </p:spTree>
    <p:custDataLst>
      <p:tags r:id="rId1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Autofit/>
          </a:bodyPr>
          <a:lstStyle/>
          <a:p>
            <a:pPr>
              <a:buSzPct val="100000"/>
            </a:pPr>
            <a:r>
              <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6.6小结</a:t>
            </a:r>
            <a:endParaRPr sz="36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4" name="Text2"/>
          <p:cNvSpPr txBox="1"/>
          <p:nvPr>
            <p:custDataLst>
              <p:tags r:id="rId2"/>
            </p:custDataLst>
          </p:nvPr>
        </p:nvSpPr>
        <p:spPr>
          <a:xfrm>
            <a:off x="1181527" y="2080264"/>
            <a:ext cx="9535390" cy="3910961"/>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indent="457200" algn="just" fontAlgn="t">
              <a:lnSpc>
                <a:spcPct val="130000"/>
              </a:lnSpc>
              <a:spcBef>
                <a:spcPts val="250"/>
              </a:spcBef>
              <a:spcAft>
                <a:spcPts val="250"/>
              </a:spcAft>
              <a:buSzPct val="100000"/>
            </a:pPr>
            <a:r>
              <a:rPr lang="zh-CN" altLang="en-US" sz="24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rPr>
              <a:t>目前，以深度学习为代表的机器学习占据了学术和应用的主流地位。以深度学习为主的机器学习系统形成了一种机器智能产生机制，并表现出了一定的创造力。本章介绍了深度学习的概念、基本结构和适用领域，卷积神经网络结构、几种典型的模型，同时对强化学习和迁移学习进行初步介绍。</a:t>
            </a:r>
            <a:endParaRPr lang="zh-CN" altLang="en-US" sz="2400" spc="120" dirty="0">
              <a:ln w="3175">
                <a:noFill/>
                <a:prstDash val="dash"/>
              </a:ln>
              <a:latin typeface="思源黑体 CN" panose="020B0500000000000000" pitchFamily="34" charset="-122"/>
              <a:ea typeface="思源黑体 CN" panose="020B0500000000000000" pitchFamily="34" charset="-122"/>
              <a:cs typeface="微软雅黑" panose="020B0503020204020204" charset="-122"/>
              <a:sym typeface="思源黑体 CN" panose="020B0500000000000000" pitchFamily="34" charset="-122"/>
            </a:endParaRPr>
          </a:p>
        </p:txBody>
      </p:sp>
      <p:sp>
        <p:nvSpPr>
          <p:cNvPr id="45" name="!!平滑17"/>
          <p:cNvSpPr>
            <a:spLocks noEditPoints="1"/>
          </p:cNvSpPr>
          <p:nvPr>
            <p:custDataLst>
              <p:tags r:id="rId3"/>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4"/>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5"/>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to="" calcmode="lin" valueType="num">
                                      <p:cBhvr>
                                        <p:cTn id="7" dur="500" fill="hold">
                                          <p:stCondLst>
                                            <p:cond delay="0"/>
                                          </p:stCondLst>
                                        </p:cTn>
                                        <p:tgtEl>
                                          <p:spTgt spid="4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4"/>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4"/>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4"/>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 to="" calcmode="lin" valueType="num">
                                      <p:cBhvr>
                                        <p:cTn id="14"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to="" calcmode="lin" valueType="num">
                                      <p:cBhvr>
                                        <p:cTn id="21"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ldLvl="0" animBg="1"/>
      <p:bldP spid="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custDataLst>
              <p:tags r:id="rId1"/>
            </p:custDataLst>
          </p:nvPr>
        </p:nvSpPr>
        <p:spPr>
          <a:xfrm>
            <a:off x="2959098" y="1680340"/>
            <a:ext cx="989434" cy="989434"/>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任意多边形: 形状 13"/>
          <p:cNvSpPr/>
          <p:nvPr/>
        </p:nvSpPr>
        <p:spPr>
          <a:xfrm>
            <a:off x="0" y="889000"/>
            <a:ext cx="2540000" cy="5080000"/>
          </a:xfrm>
          <a:custGeom>
            <a:avLst/>
            <a:gdLst>
              <a:gd name="connsiteX0" fmla="*/ 0 w 2540000"/>
              <a:gd name="connsiteY0" fmla="*/ 0 h 5080000"/>
              <a:gd name="connsiteX1" fmla="*/ 2540000 w 2540000"/>
              <a:gd name="connsiteY1" fmla="*/ 2540000 h 5080000"/>
              <a:gd name="connsiteX2" fmla="*/ 0 w 2540000"/>
              <a:gd name="connsiteY2" fmla="*/ 5080000 h 5080000"/>
              <a:gd name="connsiteX3" fmla="*/ 0 w 2540000"/>
              <a:gd name="connsiteY3" fmla="*/ 3810000 h 5080000"/>
              <a:gd name="connsiteX4" fmla="*/ 1270000 w 2540000"/>
              <a:gd name="connsiteY4" fmla="*/ 2540000 h 5080000"/>
              <a:gd name="connsiteX5" fmla="*/ 0 w 2540000"/>
              <a:gd name="connsiteY5" fmla="*/ 1270000 h 5080000"/>
              <a:gd name="connsiteX6" fmla="*/ 0 w 2540000"/>
              <a:gd name="connsiteY6" fmla="*/ 0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5080000">
                <a:moveTo>
                  <a:pt x="0" y="0"/>
                </a:moveTo>
                <a:cubicBezTo>
                  <a:pt x="1402803" y="0"/>
                  <a:pt x="2540000" y="1137197"/>
                  <a:pt x="2540000" y="2540000"/>
                </a:cubicBezTo>
                <a:cubicBezTo>
                  <a:pt x="2540000" y="3942803"/>
                  <a:pt x="1402803" y="5080000"/>
                  <a:pt x="0" y="5080000"/>
                </a:cubicBezTo>
                <a:lnTo>
                  <a:pt x="0" y="3810000"/>
                </a:lnTo>
                <a:cubicBezTo>
                  <a:pt x="701402" y="3810000"/>
                  <a:pt x="1270000" y="3241402"/>
                  <a:pt x="1270000" y="2540000"/>
                </a:cubicBezTo>
                <a:cubicBezTo>
                  <a:pt x="1270000" y="1838598"/>
                  <a:pt x="701402" y="1270000"/>
                  <a:pt x="0" y="1270000"/>
                </a:cubicBezTo>
                <a:lnTo>
                  <a:pt x="0" y="0"/>
                </a:lnTo>
                <a:close/>
              </a:path>
            </a:pathLst>
          </a:custGeom>
          <a:solidFill>
            <a:schemeClr val="accent4"/>
          </a:solidFill>
          <a:ln>
            <a:solidFill>
              <a:schemeClr val="accent4"/>
            </a:solidFill>
          </a:ln>
          <a:effectLst>
            <a:outerShdw blurRad="101600" dist="165100" dir="5400000" algn="t"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1" name="椭圆 10"/>
          <p:cNvSpPr/>
          <p:nvPr/>
        </p:nvSpPr>
        <p:spPr>
          <a:xfrm>
            <a:off x="8763000" y="3429000"/>
            <a:ext cx="6858000" cy="6858000"/>
          </a:xfrm>
          <a:prstGeom prst="ellipse">
            <a:avLst/>
          </a:prstGeom>
          <a:gradFill flip="none" rotWithShape="1">
            <a:gsLst>
              <a:gs pos="0">
                <a:schemeClr val="accent1">
                  <a:alpha val="70000"/>
                </a:schemeClr>
              </a:gs>
              <a:gs pos="100000">
                <a:schemeClr val="accent3">
                  <a:lumMod val="30000"/>
                  <a:lumOff val="7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5"/>
          <p:cNvSpPr txBox="1"/>
          <p:nvPr>
            <p:custDataLst>
              <p:tags r:id="rId2"/>
            </p:custDataLst>
          </p:nvPr>
        </p:nvSpPr>
        <p:spPr>
          <a:xfrm>
            <a:off x="3199121" y="2037082"/>
            <a:ext cx="7672079" cy="1014730"/>
          </a:xfrm>
          <a:prstGeom prst="rect">
            <a:avLst/>
          </a:prstGeom>
          <a:noFill/>
        </p:spPr>
        <p:txBody>
          <a:bodyPr wrap="square" rtlCol="0">
            <a:normAutofit/>
          </a:bodyPr>
          <a:lstStyle/>
          <a:p>
            <a:pPr fontAlgn="ctr"/>
            <a:r>
              <a:rPr lang="zh-CN" altLang="en-US" sz="6000" b="1">
                <a:latin typeface="微软雅黑" panose="020B0503020204020204" charset="-122"/>
                <a:ea typeface="微软雅黑" panose="020B0503020204020204" charset="-122"/>
                <a:cs typeface="思源黑体 CN Heavy" panose="020B0A00000000000000" charset="-122"/>
                <a:sym typeface="+mn-ea"/>
              </a:rPr>
              <a:t>谢谢观看！</a:t>
            </a:r>
            <a:endParaRPr lang="zh-CN" altLang="en-US" sz="6000" b="1" dirty="0">
              <a:latin typeface="微软雅黑" panose="020B0503020204020204" charset="-122"/>
              <a:ea typeface="微软雅黑" panose="020B0503020204020204" charset="-122"/>
              <a:cs typeface="思源黑体 CN Heavy" panose="020B0A00000000000000" charset="-122"/>
              <a:sym typeface="+mn-ea"/>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flt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to="" calcmode="lin" valueType="num">
                                      <p:cBhvr>
                                        <p:cTn id="19" dur="500" fill="hold">
                                          <p:stCondLst>
                                            <p:cond delay="0"/>
                                          </p:stCondLst>
                                        </p:cTn>
                                        <p:tgtEl>
                                          <p:spTgt spid="3"/>
                                        </p:tgtEl>
                                        <p:attrNameLst>
                                          <p:attrName>ppt_x</p:attrName>
                                        </p:attrNameLst>
                                      </p:cBhvr>
                                      <p:tavLst>
                                        <p:tav tm="0">
                                          <p:val>
                                            <p:fltVal val="0.5"/>
                                          </p:val>
                                        </p:tav>
                                        <p:tav tm="100000">
                                          <p:val>
                                            <p:strVal val="#ppt_x"/>
                                          </p:val>
                                        </p:tav>
                                      </p:tavLst>
                                    </p:anim>
                                    <p:anim to="" calcmode="lin" valueType="num">
                                      <p:cBhvr>
                                        <p:cTn id="20" dur="500" fill="hold">
                                          <p:stCondLst>
                                            <p:cond delay="0"/>
                                          </p:stCondLst>
                                        </p:cTn>
                                        <p:tgtEl>
                                          <p:spTgt spid="3"/>
                                        </p:tgtEl>
                                        <p:attrNameLst>
                                          <p:attrName>ppt_y</p:attrName>
                                        </p:attrNameLst>
                                      </p:cBhvr>
                                      <p:tavLst>
                                        <p:tav tm="0">
                                          <p:val>
                                            <p:fltVal val="0.5"/>
                                          </p:val>
                                        </p:tav>
                                        <p:tav tm="100000">
                                          <p:val>
                                            <p:strVal val="#ppt_y"/>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8" dur="500" fill="hold">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9" dur="500" fill="hold">
                                          <p:stCondLst>
                                            <p:cond delay="0"/>
                                          </p:stCondLst>
                                        </p:cTn>
                                        <p:tgtEl>
                                          <p:spTgt spid="14"/>
                                        </p:tgtEl>
                                        <p:attrNameLst>
                                          <p:attrName>style.opacity</p:attrName>
                                        </p:attrNameLst>
                                      </p:cBhvr>
                                      <p:tavLst>
                                        <p:tav tm="0">
                                          <p:val>
                                            <p:fltVal val="0"/>
                                          </p:val>
                                        </p:tav>
                                        <p:tav tm="100000">
                                          <p:val>
                                            <p:fltVal val="1"/>
                                          </p:val>
                                        </p:tav>
                                      </p:tavLst>
                                    </p:anim>
                                    <p:anim to="" calcmode="lin" valueType="num">
                                      <p:cBhvr>
                                        <p:cTn id="3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14" grpId="0" bldLvl="0" animBg="1"/>
      <p:bldP spid="11" grpId="0" bldLvl="0" animBg="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深度学习基本思想</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19" name="文本框 18"/>
          <p:cNvSpPr txBox="1"/>
          <p:nvPr/>
        </p:nvSpPr>
        <p:spPr>
          <a:xfrm>
            <a:off x="608965" y="1898015"/>
            <a:ext cx="10474960" cy="4196080"/>
          </a:xfrm>
          <a:prstGeom prst="rect">
            <a:avLst/>
          </a:prstGeom>
          <a:noFill/>
        </p:spPr>
        <p:txBody>
          <a:bodyPr wrap="square" rtlCol="0">
            <a:noAutofit/>
          </a:bodyPr>
          <a:lstStyle/>
          <a:p>
            <a:r>
              <a:rPr lang="zh-CN" altLang="en-US" sz="2000" dirty="0">
                <a:latin typeface="黑体" panose="02010609060101010101" charset="-122"/>
                <a:ea typeface="黑体" panose="02010609060101010101" charset="-122"/>
              </a:rPr>
              <a:t>对于深度学习来说，其思想就是堆叠多个层，也就是说这一层的输出作为下一层的输入。通过这种方式就可以实现对输入信息进行分级表达了。另外，前面假设输出严格地等于输入，这个限制太严格，可以略微放宽这个限制，例如，只要使得输入与输出的差别尽可能地小即可，放宽限制会导致另外一类不同的深度学习方法。上述就是深度学习的基本思想。</a:t>
            </a:r>
            <a:endParaRPr lang="zh-CN" altLang="en-US" sz="2000" dirty="0">
              <a:latin typeface="黑体" panose="02010609060101010101" charset="-122"/>
              <a:ea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6.1.2 深度学习基本结构</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19" name="文本框 18"/>
          <p:cNvSpPr txBox="1"/>
          <p:nvPr/>
        </p:nvSpPr>
        <p:spPr>
          <a:xfrm>
            <a:off x="608965" y="1898015"/>
            <a:ext cx="10474960" cy="4196080"/>
          </a:xfrm>
          <a:prstGeom prst="rect">
            <a:avLst/>
          </a:prstGeom>
          <a:noFill/>
        </p:spPr>
        <p:txBody>
          <a:bodyPr wrap="square" rtlCol="0">
            <a:noAutofit/>
          </a:bodyPr>
          <a:lstStyle/>
          <a:p>
            <a:r>
              <a:rPr lang="zh-CN" altLang="en-US" sz="2000" dirty="0">
                <a:latin typeface="黑体" panose="02010609060101010101" charset="-122"/>
                <a:ea typeface="黑体" panose="02010609060101010101" charset="-122"/>
              </a:rPr>
              <a:t>深度学习网络结构灵活，但其大多是由很多基本的网络结构组成而来的，分别是多层感知机（multi-layer perceptronMLP）、卷积神经网络（convolutional neural network，CNN）以及循环神经网络（recurrent neural network，RNN）。</a:t>
            </a:r>
            <a:endParaRPr lang="zh-CN" altLang="en-US" sz="2000" dirty="0">
              <a:latin typeface="黑体" panose="02010609060101010101" charset="-122"/>
              <a:ea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6.1.3 深度学习框架</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7" name="文本框 6"/>
          <p:cNvSpPr txBox="1"/>
          <p:nvPr/>
        </p:nvSpPr>
        <p:spPr>
          <a:xfrm>
            <a:off x="515620" y="1760220"/>
            <a:ext cx="10749280" cy="3684905"/>
          </a:xfrm>
          <a:prstGeom prst="rect">
            <a:avLst/>
          </a:prstGeom>
          <a:noFill/>
        </p:spPr>
        <p:txBody>
          <a:bodyPr wrap="square" rtlCol="0">
            <a:noAutofit/>
          </a:bodyPr>
          <a:p>
            <a:r>
              <a:rPr lang="zh-CN" altLang="en-US" sz="2000">
                <a:latin typeface="黑体" panose="02010609060101010101" charset="-122"/>
                <a:ea typeface="黑体" panose="02010609060101010101" charset="-122"/>
                <a:cs typeface="黑体" panose="02010609060101010101" charset="-122"/>
              </a:rPr>
              <a:t>深度学习框架可以说是一个库或工具，它使我们在无须深入了解底层算法细节的情况下，能够更容易、更快速地构建深度学习模型。深度学习框架利用预先构建和优化好的组件集合定义模型，为模型的实现提供了一种清晰而简洁的方法。利用合适的框架能够快速构建模型，这里的框架就好比房子的整体建筑，而我们在这个框架下编程就类似于对这个建筑进行装修。</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目前有多种开源深度学习框架，包括TensorFlow、Caffe、PyTorch、Keras、CNTK、Torch7、MXNet、Leaf、Theano、DeepLearning4、Lasagne、Neon等，下面介绍其中较为流行的几种框架。</a:t>
            </a:r>
            <a:endParaRPr lang="zh-CN" altLang="en-US" sz="2000">
              <a:latin typeface="黑体" panose="02010609060101010101" charset="-122"/>
              <a:ea typeface="黑体" panose="02010609060101010101" charset="-122"/>
              <a:cs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6.1.3 深度学习框架</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6" name="文本框 5"/>
          <p:cNvSpPr txBox="1"/>
          <p:nvPr/>
        </p:nvSpPr>
        <p:spPr>
          <a:xfrm>
            <a:off x="753110" y="1918970"/>
            <a:ext cx="10497820" cy="1322070"/>
          </a:xfrm>
          <a:prstGeom prst="rect">
            <a:avLst/>
          </a:prstGeom>
          <a:noFill/>
        </p:spPr>
        <p:txBody>
          <a:bodyPr wrap="square" rtlCol="0">
            <a:spAutoFit/>
          </a:bodyPr>
          <a:p>
            <a:r>
              <a:rPr lang="zh-CN" altLang="en-US" sz="2000">
                <a:latin typeface="黑体" panose="02010609060101010101" charset="-122"/>
                <a:ea typeface="黑体" panose="02010609060101010101" charset="-122"/>
                <a:cs typeface="黑体" panose="02010609060101010101" charset="-122"/>
              </a:rPr>
              <a:t>TensorFlow的前身是Google的神经网络算法库DistBelief，由“谷歌大脑”团队开发和维护，自2015年11月9日起，开放源代码。TensorFlow是一个使用数据流图进行数值计算的开源软件库，被广泛应用于各类机器学习算法的编程实现，用数据流图中的节点表示数学运算，图中的边表示节点之间传递的多维数据阵列（又称张量）。</a:t>
            </a:r>
            <a:endParaRPr lang="zh-CN" altLang="en-US" sz="2000">
              <a:latin typeface="黑体" panose="02010609060101010101" charset="-122"/>
              <a:ea typeface="黑体" panose="02010609060101010101" charset="-122"/>
              <a:cs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6.1.3 深度学习框架</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6" name="文本框 5"/>
          <p:cNvSpPr txBox="1"/>
          <p:nvPr/>
        </p:nvSpPr>
        <p:spPr>
          <a:xfrm>
            <a:off x="753110" y="1918970"/>
            <a:ext cx="10497820" cy="2245360"/>
          </a:xfrm>
          <a:prstGeom prst="rect">
            <a:avLst/>
          </a:prstGeom>
          <a:noFill/>
        </p:spPr>
        <p:txBody>
          <a:bodyPr wrap="square" rtlCol="0">
            <a:spAutoFit/>
          </a:bodyPr>
          <a:p>
            <a:r>
              <a:rPr lang="zh-CN" altLang="en-US" sz="2000">
                <a:latin typeface="黑体" panose="02010609060101010101" charset="-122"/>
                <a:ea typeface="黑体" panose="02010609060101010101" charset="-122"/>
                <a:cs typeface="黑体" panose="02010609060101010101" charset="-122"/>
              </a:rPr>
              <a:t>2. Caffe</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Caffe是一个清晰而高效的深度学习框架，由加利福尼亚大学伯克利分校人工智能研究小组与伯克利视觉和学习中心共同开发。虽然其内核是用C++编写的，但Caffe有Python和MATLAB的相关接口。在TensorFlow出现之前，Caffe一直是深度学习领域Github（全球最大的社交编程及代码托管平台）好评最多的项目。其主要优势为容易上手，网络结构都是以配置文件的形式定义的，不需要用代码设计网络，有较快的训练速度，组件被模块化，可以被方便地拓展到新的模型和学习任务上。</a:t>
            </a:r>
            <a:endParaRPr lang="zh-CN" altLang="en-US" sz="2000">
              <a:latin typeface="黑体" panose="02010609060101010101" charset="-122"/>
              <a:ea typeface="黑体" panose="02010609060101010101" charset="-122"/>
              <a:cs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3" name="Text1"/>
          <p:cNvSpPr txBox="1"/>
          <p:nvPr>
            <p:custDataLst>
              <p:tags r:id="rId1"/>
            </p:custDataLst>
          </p:nvPr>
        </p:nvSpPr>
        <p:spPr>
          <a:xfrm>
            <a:off x="608735" y="479938"/>
            <a:ext cx="4907907" cy="536415"/>
          </a:xfrm>
          <a:prstGeom prst="rect">
            <a:avLst/>
          </a:prstGeom>
          <a:noFill/>
        </p:spPr>
        <p:txBody>
          <a:bodyPr wrap="square" lIns="63483" tIns="25393" rIns="63483" bIns="25393" rtlCol="0" anchor="ctr" anchorCtr="0">
            <a:normAutofit/>
          </a:bodyPr>
          <a:lstStyle/>
          <a:p>
            <a:pPr>
              <a:buSzPct val="100000"/>
            </a:pPr>
            <a:r>
              <a:rPr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6.1 深度学习</a:t>
            </a:r>
            <a:endParaRPr lang="zh-CN" altLang="en-US" sz="2800" b="1" spc="160"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5" name="!!平滑17"/>
          <p:cNvSpPr>
            <a:spLocks noEditPoints="1"/>
          </p:cNvSpPr>
          <p:nvPr>
            <p:custDataLst>
              <p:tags r:id="rId2"/>
            </p:custDataLst>
          </p:nvPr>
        </p:nvSpPr>
        <p:spPr bwMode="auto">
          <a:xfrm flipH="1" flipV="1">
            <a:off x="11031053" y="1015220"/>
            <a:ext cx="827390" cy="764737"/>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16" tIns="45708" rIns="91416" bIns="45708" numCol="1" anchor="t" anchorCtr="0" compatLnSpc="1"/>
          <a:lstStyle/>
          <a:p>
            <a:endParaRPr lang="zh-CN" altLang="en-US" sz="1800">
              <a:solidFill>
                <a:schemeClr val="dk1"/>
              </a:solidFill>
              <a:latin typeface="微软雅黑" panose="020B0503020204020204" charset="-122"/>
              <a:ea typeface="微软雅黑" panose="020B0503020204020204" charset="-122"/>
            </a:endParaRPr>
          </a:p>
        </p:txBody>
      </p:sp>
      <p:sp>
        <p:nvSpPr>
          <p:cNvPr id="2" name="矩形: 圆角 1"/>
          <p:cNvSpPr/>
          <p:nvPr>
            <p:custDataLst>
              <p:tags r:id="rId3"/>
            </p:custDataLst>
          </p:nvPr>
        </p:nvSpPr>
        <p:spPr>
          <a:xfrm>
            <a:off x="453696" y="1226596"/>
            <a:ext cx="10991052" cy="5405221"/>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3" hidden="1"/>
          <p:cNvSpPr txBox="1"/>
          <p:nvPr>
            <p:custDataLst>
              <p:tags r:id="rId4"/>
            </p:custDataLst>
          </p:nvPr>
        </p:nvSpPr>
        <p:spPr>
          <a:xfrm>
            <a:off x="1066800" y="-876300"/>
            <a:ext cx="4248785" cy="622300"/>
          </a:xfrm>
          <a:prstGeom prst="rect">
            <a:avLst/>
          </a:prstGeom>
          <a:noFill/>
        </p:spPr>
        <p:txBody>
          <a:bodyPr wrap="square" lIns="36000" tIns="36000" rIns="36000" bIns="36000" rtlCol="0" anchor="ctr" anchorCtr="0">
            <a:normAutofit/>
          </a:bodyPr>
          <a:lstStyle/>
          <a:p>
            <a:pPr fontAlgn="auto"/>
            <a:r>
              <a:rPr lang="zh-CN" altLang="en-US" sz="2200" b="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人工智能基础</a:t>
            </a:r>
            <a:endParaRPr lang="en-US" altLang="zh-CN" sz="2200" b="1" dirty="0" err="1">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4" name="Text2"/>
          <p:cNvSpPr txBox="1"/>
          <p:nvPr>
            <p:custDataLst>
              <p:tags r:id="rId5"/>
            </p:custDataLst>
          </p:nvPr>
        </p:nvSpPr>
        <p:spPr>
          <a:xfrm>
            <a:off x="747252" y="1154427"/>
            <a:ext cx="10154584" cy="743834"/>
          </a:xfrm>
          <a:prstGeom prst="rect">
            <a:avLst/>
          </a:prstGeom>
          <a:noFill/>
          <a:ln w="3175">
            <a:noFill/>
            <a:prstDash val="dash"/>
          </a:ln>
        </p:spPr>
        <p:txBody>
          <a:bodyPr wrap="square" lIns="63483" tIns="25393" rIns="63483" bIns="25393"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t">
              <a:lnSpc>
                <a:spcPct val="130000"/>
              </a:lnSpc>
              <a:spcBef>
                <a:spcPts val="250"/>
              </a:spcBef>
              <a:spcAft>
                <a:spcPts val="250"/>
              </a:spcAft>
              <a:buSzPct val="100000"/>
            </a:pPr>
            <a:r>
              <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rPr>
              <a:t>6.1.3 深度学习框架</a:t>
            </a:r>
            <a:endParaRPr lang="zh-CN" altLang="en-US" sz="3100" b="1" spc="160" dirty="0">
              <a:solidFill>
                <a:schemeClr val="accent1"/>
              </a:solidFill>
              <a:latin typeface="思源黑体 CN" panose="020B0500000000000000" pitchFamily="34" charset="-122"/>
              <a:ea typeface="思源黑体 CN" panose="020B0500000000000000" pitchFamily="34" charset="-122"/>
              <a:cs typeface="+mn-cs"/>
              <a:sym typeface="思源黑体 CN" panose="020B0500000000000000" pitchFamily="34" charset="-122"/>
            </a:endParaRPr>
          </a:p>
        </p:txBody>
      </p:sp>
      <p:sp>
        <p:nvSpPr>
          <p:cNvPr id="6" name="文本框 5"/>
          <p:cNvSpPr txBox="1"/>
          <p:nvPr/>
        </p:nvSpPr>
        <p:spPr>
          <a:xfrm>
            <a:off x="753110" y="1918970"/>
            <a:ext cx="10497820" cy="1630045"/>
          </a:xfrm>
          <a:prstGeom prst="rect">
            <a:avLst/>
          </a:prstGeom>
          <a:noFill/>
        </p:spPr>
        <p:txBody>
          <a:bodyPr wrap="square" rtlCol="0">
            <a:spAutoFit/>
          </a:bodyPr>
          <a:p>
            <a:r>
              <a:rPr lang="zh-CN" altLang="en-US" sz="2000">
                <a:latin typeface="黑体" panose="02010609060101010101" charset="-122"/>
                <a:ea typeface="黑体" panose="02010609060101010101" charset="-122"/>
                <a:cs typeface="黑体" panose="02010609060101010101" charset="-122"/>
              </a:rPr>
              <a:t>3. PyTorch</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在2017年，Torch的幕后团队推出了PyTorch。PyTorch不是简单地封装Lua Torch以提供Python接口，而是对Tensor之上的所有模块进行了重构，并新增了自动求导系统，进而成为了当下最流行的动态图框架。考虑到Python在计算科学领域的领先地位，以及其生态完整性和接口易用性，几乎任何框架都不可避免地要提供Python接口。</a:t>
            </a:r>
            <a:endParaRPr lang="zh-CN" altLang="en-US" sz="2000">
              <a:latin typeface="黑体" panose="02010609060101010101" charset="-122"/>
              <a:ea typeface="黑体" panose="02010609060101010101" charset="-122"/>
              <a:cs typeface="黑体" panose="02010609060101010101" charset="-122"/>
            </a:endParaRPr>
          </a:p>
        </p:txBody>
      </p:sp>
    </p:spTree>
    <p:custDataLst>
      <p:tags r:id="rId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to="" calcmode="lin" valueType="num">
                                      <p:cBhvr>
                                        <p:cTn id="7" dur="500" fill="hold">
                                          <p:stCondLst>
                                            <p:cond delay="0"/>
                                          </p:stCondLst>
                                        </p:cTn>
                                        <p:tgtEl>
                                          <p:spTgt spid="45"/>
                                        </p:tgtEl>
                                        <p:attrNameLst>
                                          <p:attrName>ppt_x</p:attrName>
                                        </p:attrNameLst>
                                      </p:cBhvr>
                                      <p:tavLst>
                                        <p:tav tm="0" fmla="((floor(#ppt_x-0.5)+ceil(#ppt_x-0.5))*0.5+0.5)+(#ppt_x- ((floor(#ppt_x-0.5)+ceil(#ppt_x-0.5))*0.5+0.5))*$">
                                          <p:val>
                                            <p:fltVal val="0"/>
                                          </p:val>
                                        </p:tav>
                                        <p:tav tm="100000">
                                          <p:val>
                                            <p:fltVal val="1"/>
                                          </p:val>
                                        </p:tav>
                                      </p:tavLst>
                                    </p:anim>
                                    <p:anim to="" calcmode="lin" valueType="num">
                                      <p:cBhvr>
                                        <p:cTn id="8" dur="500" fill="hold">
                                          <p:stCondLst>
                                            <p:cond delay="0"/>
                                          </p:stCondLst>
                                        </p:cTn>
                                        <p:tgtEl>
                                          <p:spTgt spid="45"/>
                                        </p:tgtEl>
                                        <p:attrNameLst>
                                          <p:attrName>ppt_y</p:attrName>
                                        </p:attrNameLst>
                                      </p:cBhvr>
                                      <p:tavLst>
                                        <p:tav tm="0" fmla="((floor(#ppt_y-0.5)+ceil(#ppt_y-0.5))*0.5+0.5)+(#ppt_y- ((floor(#ppt_y-0.5)+ceil(#ppt_y-0.5))*0.5+0.5))*$">
                                          <p:val>
                                            <p:fltVal val="0"/>
                                          </p:val>
                                        </p:tav>
                                        <p:tav tm="100000">
                                          <p:val>
                                            <p:fltVal val="1"/>
                                          </p:val>
                                        </p:tav>
                                      </p:tavLst>
                                    </p:anim>
                                    <p:anim to="" calcmode="lin" valueType="num">
                                      <p:cBhvr>
                                        <p:cTn id="9" dur="500" fill="hold">
                                          <p:stCondLst>
                                            <p:cond delay="0"/>
                                          </p:stCondLst>
                                        </p:cTn>
                                        <p:tgtEl>
                                          <p:spTgt spid="45"/>
                                        </p:tgtEl>
                                        <p:attrNameLst>
                                          <p:attrName>style.opacity</p:attrName>
                                        </p:attrNameLst>
                                      </p:cBhvr>
                                      <p:tavLst>
                                        <p:tav tm="0">
                                          <p:val>
                                            <p:fltVal val="0"/>
                                          </p:val>
                                        </p:tav>
                                        <p:tav tm="100000">
                                          <p:val>
                                            <p:fltVal val="1"/>
                                          </p:val>
                                        </p:tav>
                                      </p:tavLst>
                                    </p:anim>
                                    <p:anim to="" calcmode="lin" valueType="num">
                                      <p:cBhvr>
                                        <p:cTn id="10" dur="500" fill="hold">
                                          <p:stCondLst>
                                            <p:cond delay="0"/>
                                          </p:stCondLst>
                                        </p:cTn>
                                        <p:tgtEl>
                                          <p:spTgt spid="4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45"/>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fltVal val="0"/>
                                          </p:val>
                                        </p:tav>
                                        <p:tav tm="100000">
                                          <p:val>
                                            <p:flt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fltVal val="0"/>
                                          </p:val>
                                        </p:tav>
                                        <p:tav tm="100000">
                                          <p:val>
                                            <p:fltVal val="1"/>
                                          </p:val>
                                        </p:tav>
                                      </p:tavLst>
                                    </p:anim>
                                    <p:anim to="" calcmode="lin" valueType="num">
                                      <p:cBhvr>
                                        <p:cTn id="16" dur="500" fill="hold">
                                          <p:stCondLst>
                                            <p:cond delay="0"/>
                                          </p:stCondLst>
                                        </p:cTn>
                                        <p:tgtEl>
                                          <p:spTgt spid="2"/>
                                        </p:tgtEl>
                                        <p:attrNameLst>
                                          <p:attrName>style.opacity</p:attrName>
                                        </p:attrNameLst>
                                      </p:cBhvr>
                                      <p:tavLst>
                                        <p:tav tm="0">
                                          <p:val>
                                            <p:fltVal val="0"/>
                                          </p:val>
                                        </p:tav>
                                        <p:tav tm="100000">
                                          <p:val>
                                            <p:flt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500" fill="hold">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to="" calcmode="lin" valueType="num">
                                      <p:cBhvr>
                                        <p:cTn id="22" dur="500" fill="hold">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to="" calcmode="lin" valueType="num">
                                      <p:cBhvr>
                                        <p:cTn id="23" dur="500" fill="hold">
                                          <p:stCondLst>
                                            <p:cond delay="0"/>
                                          </p:stCondLst>
                                        </p:cTn>
                                        <p:tgtEl>
                                          <p:spTgt spid="4"/>
                                        </p:tgtEl>
                                        <p:attrNameLst>
                                          <p:attrName>style.opacity</p:attrName>
                                        </p:attrNameLst>
                                      </p:cBhvr>
                                      <p:tavLst>
                                        <p:tav tm="0">
                                          <p:val>
                                            <p:fltVal val="0"/>
                                          </p:val>
                                        </p:tav>
                                        <p:tav tm="100000">
                                          <p:val>
                                            <p:fltVal val="1"/>
                                          </p:val>
                                        </p:tav>
                                      </p:tavLst>
                                    </p:anim>
                                    <p:anim to="" calcmode="lin" valueType="num">
                                      <p:cBhvr>
                                        <p:cTn id="24"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 grpId="0" bldLvl="0" animBg="1"/>
      <p:bldP spid="4" grpId="0"/>
    </p:bldLst>
  </p:timing>
</p:sld>
</file>

<file path=ppt/tags/tag1.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225"/>
  <p:tag name="KSO_WM_UNIT_FILL_GRADIENT_DIRECTION" val="7"/>
  <p:tag name="KSO_WM_UNIT_FILL_TYPE" val="3"/>
  <p:tag name="KSO_WM_UNIT_TEXT_FILL_FORE_SCHEMECOLOR_INDEX_BRIGHTNESS" val="0"/>
  <p:tag name="KSO_WM_UNIT_TEXT_FILL_FORE_SCHEMECOLOR_INDEX" val="2"/>
  <p:tag name="KSO_WM_UNIT_TEXT_FILL_TYPE" val="1"/>
</p:tagLst>
</file>

<file path=ppt/tags/tag106.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08.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0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1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2.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1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4.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1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6.xml><?xml version="1.0" encoding="utf-8"?>
<p:tagLst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11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xml><?xml version="1.0" encoding="utf-8"?>
<p:tagLst xmlns:p="http://schemas.openxmlformats.org/presentationml/2006/main">
  <p:tag name="YOO_CHATPAGE_TYPE" val="YOO_CHATPAGE_CATLOG"/>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4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48.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49.xml><?xml version="1.0" encoding="utf-8"?>
<p:tagLst xmlns:p="http://schemas.openxmlformats.org/presentationml/2006/main">
  <p:tag name="YOO_CHAT_DIAGRAM_TYPE" val="YOO_CHAT_DIAGRAM_TEXTSHAPE"/>
  <p:tag name="YOO_CHAT_DIAGRAM_LINKSHAPE" val="44"/>
</p:tagLst>
</file>

<file path=ppt/tags/tag1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50.xml><?xml version="1.0" encoding="utf-8"?>
<p:tagLst xmlns:p="http://schemas.openxmlformats.org/presentationml/2006/main">
  <p:tag name="KSO_WM_BEAUTIFY_FLAG" val=""/>
  <p:tag name="YOO_CHATSHAPE_TYPE" val="YOO_CHATSHAPE_TITLE"/>
</p:tagLst>
</file>

<file path=ppt/tags/tag151.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a*1"/>
  <p:tag name="KSO_WM_TEMPLATE_CATEGORY" val="diagram"/>
  <p:tag name="KSO_WM_TEMPLATE_INDEX" val="20234734"/>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单击此处添加标题"/>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n_h_h_a*1_2_4_1"/>
  <p:tag name="KSO_WM_TEMPLATE_CATEGORY" val="diagram"/>
  <p:tag name="KSO_WM_TEMPLATE_INDEX" val="20234734"/>
  <p:tag name="KSO_WM_UNIT_LAYERLEVEL" val="1_1_1_1"/>
  <p:tag name="KSO_WM_TAG_VERSION" val="3.0"/>
  <p:tag name="KSO_WM_BEAUTIFY_FLAG" val="#wm#"/>
  <p:tag name="KSO_WM_UNIT_ISCONTENTSTITLE" val="0"/>
  <p:tag name="KSO_WM_UNIT_ISNUMDGMTITLE" val="0"/>
  <p:tag name="KSO_WM_UNIT_NOCLEAR" val="0"/>
  <p:tag name="KSO_WM_UNIT_TYPE" val="n_h_h_a"/>
  <p:tag name="KSO_WM_UNIT_INDEX" val="1_2_4_1"/>
  <p:tag name="KSO_WM_DIAGRAM_VERSION" val="3"/>
  <p:tag name="KSO_WM_DIAGRAM_COLOR_TRICK" val="1"/>
  <p:tag name="KSO_WM_DIAGRAM_COLOR_TEXT_CAN_REMOVE" val="n"/>
  <p:tag name="KSO_WM_UNIT_PRESET_TEXT" val="添加标题"/>
  <p:tag name="KSO_WM_UNIT_FILL_TYPE" val="3"/>
  <p:tag name="KSO_WM_UNIT_TEXT_FILL_FORE_SCHEMECOLOR_INDEX" val="1"/>
  <p:tag name="KSO_WM_UNIT_TEXT_FILL_TYPE" val="1"/>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gradient&quot;:[{&quot;brightness&quot;:0,&quot;colorType&quot;:1,&quot;foreColorIndex&quot;:14,&quot;pos&quot;:0,&quot;transparency&quot;:1},{&quot;brightness&quot;:0,&quot;colorType&quot;:1,&quot;foreColorIndex&quot;:5,&quot;pos&quot;:1,&quot;transparency&quot;:0.55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n_h_h_a*1_2_2_1"/>
  <p:tag name="KSO_WM_TEMPLATE_CATEGORY" val="diagram"/>
  <p:tag name="KSO_WM_TEMPLATE_INDEX" val="20234734"/>
  <p:tag name="KSO_WM_UNIT_LAYERLEVEL" val="1_1_1_1"/>
  <p:tag name="KSO_WM_TAG_VERSION" val="3.0"/>
  <p:tag name="KSO_WM_BEAUTIFY_FLAG" val="#wm#"/>
  <p:tag name="KSO_WM_UNIT_ISCONTENTSTITLE" val="0"/>
  <p:tag name="KSO_WM_UNIT_ISNUMDGMTITLE" val="0"/>
  <p:tag name="KSO_WM_UNIT_NOCLEAR" val="0"/>
  <p:tag name="KSO_WM_UNIT_TYPE" val="n_h_h_a"/>
  <p:tag name="KSO_WM_UNIT_INDEX" val="1_2_2_1"/>
  <p:tag name="KSO_WM_DIAGRAM_VERSION" val="3"/>
  <p:tag name="KSO_WM_DIAGRAM_COLOR_TRICK" val="1"/>
  <p:tag name="KSO_WM_DIAGRAM_COLOR_TEXT_CAN_REMOVE" val="n"/>
  <p:tag name="KSO_WM_UNIT_PRESET_TEXT" val="添加标题"/>
  <p:tag name="KSO_WM_UNIT_FILL_TYPE" val="3"/>
  <p:tag name="KSO_WM_UNIT_TEXT_FILL_FORE_SCHEMECOLOR_INDEX" val="1"/>
  <p:tag name="KSO_WM_UNIT_TEXT_FILL_TYPE" val="1"/>
  <p:tag name="KSO_WM_UNIT_VALUE" val="22"/>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gradient&quot;:[{&quot;brightness&quot;:0,&quot;colorType&quot;:1,&quot;foreColorIndex&quot;:14,&quot;pos&quot;:0,&quot;transparency&quot;:1},{&quot;brightness&quot;:0,&quot;colorType&quot;:1,&quot;foreColorIndex&quot;:5,&quot;pos&quot;:1,&quot;transparency&quot;:0.55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n_h_h_a*1_2_3_1"/>
  <p:tag name="KSO_WM_TEMPLATE_CATEGORY" val="diagram"/>
  <p:tag name="KSO_WM_TEMPLATE_INDEX" val="20234734"/>
  <p:tag name="KSO_WM_UNIT_LAYERLEVEL" val="1_1_1_1"/>
  <p:tag name="KSO_WM_TAG_VERSION" val="3.0"/>
  <p:tag name="KSO_WM_BEAUTIFY_FLAG" val="#wm#"/>
  <p:tag name="KSO_WM_UNIT_ISCONTENTSTITLE" val="0"/>
  <p:tag name="KSO_WM_UNIT_ISNUMDGMTITLE" val="0"/>
  <p:tag name="KSO_WM_UNIT_NOCLEAR" val="0"/>
  <p:tag name="KSO_WM_UNIT_TYPE" val="n_h_h_a"/>
  <p:tag name="KSO_WM_UNIT_INDEX" val="1_2_3_1"/>
  <p:tag name="KSO_WM_DIAGRAM_VERSION" val="3"/>
  <p:tag name="KSO_WM_DIAGRAM_COLOR_TRICK" val="1"/>
  <p:tag name="KSO_WM_DIAGRAM_COLOR_TEXT_CAN_REMOVE" val="n"/>
  <p:tag name="KSO_WM_UNIT_PRESET_TEXT" val="添加标题"/>
  <p:tag name="KSO_WM_UNIT_FILL_TYPE" val="3"/>
  <p:tag name="KSO_WM_UNIT_TEXT_FILL_FORE_SCHEMECOLOR_INDEX" val="1"/>
  <p:tag name="KSO_WM_UNIT_TEXT_FILL_TYPE" val="1"/>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gradient&quot;:[{&quot;brightness&quot;:0,&quot;colorType&quot;:1,&quot;foreColorIndex&quot;:14,&quot;pos&quot;:0,&quot;transparency&quot;:1},{&quot;brightness&quot;:0,&quot;colorType&quot;:1,&quot;foreColorIndex&quot;:5,&quot;pos&quot;:1,&quot;transparency&quot;:0.55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n_h_h_a*1_2_1_1"/>
  <p:tag name="KSO_WM_TEMPLATE_CATEGORY" val="diagram"/>
  <p:tag name="KSO_WM_TEMPLATE_INDEX" val="20234734"/>
  <p:tag name="KSO_WM_UNIT_LAYERLEVEL" val="1_1_1_1"/>
  <p:tag name="KSO_WM_TAG_VERSION" val="3.0"/>
  <p:tag name="KSO_WM_BEAUTIFY_FLAG" val="#wm#"/>
  <p:tag name="KSO_WM_UNIT_ISCONTENTSTITLE" val="0"/>
  <p:tag name="KSO_WM_UNIT_ISNUMDGMTITLE" val="0"/>
  <p:tag name="KSO_WM_UNIT_NOCLEAR" val="0"/>
  <p:tag name="KSO_WM_UNIT_TYPE" val="n_h_h_a"/>
  <p:tag name="KSO_WM_UNIT_INDEX" val="1_2_1_1"/>
  <p:tag name="KSO_WM_DIAGRAM_VERSION" val="3"/>
  <p:tag name="KSO_WM_DIAGRAM_COLOR_TRICK" val="1"/>
  <p:tag name="KSO_WM_DIAGRAM_COLOR_TEXT_CAN_REMOVE" val="n"/>
  <p:tag name="KSO_WM_UNIT_PRESET_TEXT" val="添加标题"/>
  <p:tag name="KSO_WM_UNIT_FILL_TYPE" val="3"/>
  <p:tag name="KSO_WM_UNIT_TEXT_FILL_FORE_SCHEMECOLOR_INDEX" val="1"/>
  <p:tag name="KSO_WM_UNIT_TEXT_FILL_TYPE" val="1"/>
  <p:tag name="KSO_WM_UNIT_VALUE" val="22"/>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gradient&quot;:[{&quot;brightness&quot;:0,&quot;colorType&quot;:1,&quot;foreColorIndex&quot;:14,&quot;pos&quot;:0,&quot;transparency&quot;:1},{&quot;brightness&quot;:0,&quot;colorType&quot;:1,&quot;foreColorIndex&quot;:5,&quot;pos&quot;:1,&quot;transparency&quot;:0.55000001192092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n_h_i*1_1_1"/>
  <p:tag name="KSO_WM_TEMPLATE_CATEGORY" val="diagram"/>
  <p:tag name="KSO_WM_TEMPLATE_INDEX" val="20234734"/>
  <p:tag name="KSO_WM_UNIT_LAYERLEVEL" val="1_1_1"/>
  <p:tag name="KSO_WM_TAG_VERSION" val="3.0"/>
  <p:tag name="KSO_WM_BEAUTIFY_FLAG" val="#wm#"/>
  <p:tag name="KSO_WM_UNIT_TYPE" val="n_h_i"/>
  <p:tag name="KSO_WM_UNIT_INDEX" val="1_1_1"/>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6"/>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n_h_i*1_1_2"/>
  <p:tag name="KSO_WM_TEMPLATE_CATEGORY" val="diagram"/>
  <p:tag name="KSO_WM_TEMPLATE_INDEX" val="20234734"/>
  <p:tag name="KSO_WM_UNIT_LAYERLEVEL" val="1_1_1"/>
  <p:tag name="KSO_WM_TAG_VERSION" val="3.0"/>
  <p:tag name="KSO_WM_BEAUTIFY_FLAG" val="#wm#"/>
  <p:tag name="KSO_WM_UNIT_TYPE" val="n_h_i"/>
  <p:tag name="KSO_WM_UNIT_INDEX" val="1_1_2"/>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solid&quot;:{&quot;brightness&quot;:0,&quot;colorType&quot;:1,&quot;foreColorIndex&quot;:5,&quot;transparency&quot;:0.55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4734_3*n_h_a*1_1_1"/>
  <p:tag name="KSO_WM_TEMPLATE_CATEGORY" val="diagram"/>
  <p:tag name="KSO_WM_TEMPLATE_INDEX" val="20234734"/>
  <p:tag name="KSO_WM_UNIT_LAYERLEVEL" val="1_1_1"/>
  <p:tag name="KSO_WM_TAG_VERSION" val="3.0"/>
  <p:tag name="KSO_WM_BEAUTIFY_FLAG" val="#wm#"/>
  <p:tag name="KSO_WM_UNIT_ISCONTENTSTITLE" val="0"/>
  <p:tag name="KSO_WM_UNIT_ISNUMDGMTITLE" val="0"/>
  <p:tag name="KSO_WM_UNIT_NOCLEAR" val="0"/>
  <p:tag name="KSO_WM_UNIT_VALUE" val="35"/>
  <p:tag name="KSO_WM_UNIT_TYPE" val="n_h_a"/>
  <p:tag name="KSO_WM_UNIT_INDEX" val="1_1_1"/>
  <p:tag name="KSO_WM_DIAGRAM_VERSION" val="3"/>
  <p:tag name="KSO_WM_DIAGRAM_COLOR_TRICK" val="1"/>
  <p:tag name="KSO_WM_DIAGRAM_COLOR_TEXT_CAN_REMOVE" val="n"/>
  <p:tag name="KSO_WM_UNIT_PRESET_TEXT" val="添加标题 "/>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solid&quot;:{&quot;brightness&quot;:0,&quot;colorType&quot;:1,&quot;foreColorIndex&quot;:5,&quot;transparency&quot;:0.30000001192092896},&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6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4734_3*n_h_h_f*1_2_1_1"/>
  <p:tag name="KSO_WM_TEMPLATE_CATEGORY" val="diagram"/>
  <p:tag name="KSO_WM_TEMPLATE_INDEX" val="2023473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Lst>
</file>

<file path=ppt/tags/tag16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4734_3*n_h_h_f*1_2_2_1"/>
  <p:tag name="KSO_WM_TEMPLATE_CATEGORY" val="diagram"/>
  <p:tag name="KSO_WM_TEMPLATE_INDEX" val="2023473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Lst>
</file>

<file path=ppt/tags/tag16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4734_3*n_h_h_f*1_2_3_1"/>
  <p:tag name="KSO_WM_TEMPLATE_CATEGORY" val="diagram"/>
  <p:tag name="KSO_WM_TEMPLATE_INDEX" val="2023473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Lst>
</file>

<file path=ppt/tags/tag16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4_1"/>
  <p:tag name="KSO_WM_UNIT_ID" val="diagram20234734_3*n_h_h_f*1_2_4_1"/>
  <p:tag name="KSO_WM_TEMPLATE_CATEGORY" val="diagram"/>
  <p:tag name="KSO_WM_TEMPLATE_INDEX" val="2023473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2"/>
  <p:tag name="KSO_WM_DIAGRAM_VIRTUALLY_FRAME" val="{&quot;height&quot;:369.03992125984246,&quot;left&quot;:54.325,&quot;top&quot;:124.83511811023622,&quot;width&quot;:859.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项正文，文字是您思想的提炼，请尽量言简意赅的阐述观点。"/>
  <p:tag name="KSO_WM_UNIT_TEXT_FILL_FORE_SCHEMECOLOR_INDEX" val="1"/>
  <p:tag name="KSO_WM_UNIT_TEXT_FILL_TYPE" val="1"/>
</p:tagLst>
</file>

<file path=ppt/tags/tag164.xml><?xml version="1.0" encoding="utf-8"?>
<p:tagLst xmlns:p="http://schemas.openxmlformats.org/presentationml/2006/main">
  <p:tag name="KSO_WM_SLIDE_ID" val="diagram20234734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diagram"/>
  <p:tag name="KSO_WM_TEMPLATE_INDEX" val="20234734"/>
  <p:tag name="KSO_WM_SLIDE_TYPE" val="text"/>
  <p:tag name="KSO_WM_SLIDE_SUBTYPE" val="diag"/>
  <p:tag name="KSO_WM_SLIDE_SIZE" val="807.31*354.233"/>
  <p:tag name="KSO_WM_SLIDE_POSITION" val="77.5272*139.642"/>
  <p:tag name="KSO_WM_SLIDE_LAYOUT" val="a_n"/>
  <p:tag name="KSO_WM_SLIDE_LAYOUT_CNT" val="1_1"/>
  <p:tag name="KSO_WM_SPECIAL_SOURCE" val="bdnull"/>
  <p:tag name="KSO_WM_DIAGRAM_GROUP_CODE" val="n1-1"/>
  <p:tag name="KSO_WM_SLIDE_DIAGTYPE" val="n"/>
</p:tagLst>
</file>

<file path=ppt/tags/tag16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1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167.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68.xml><?xml version="1.0" encoding="utf-8"?>
<p:tagLst xmlns:p="http://schemas.openxmlformats.org/presentationml/2006/main">
  <p:tag name="YOO_CHAT_DIAGRAM_TYPE" val="YOO_CHAT_DIAGRAM_TEXTSHAPE"/>
  <p:tag name="YOO_CHAT_DIAGRAM_LINKSHAPE" val="44"/>
</p:tagLst>
</file>

<file path=ppt/tags/tag169.xml><?xml version="1.0" encoding="utf-8"?>
<p:tagLst xmlns:p="http://schemas.openxmlformats.org/presentationml/2006/main">
  <p:tag name="KSO_WM_BEAUTIFY_FLAG" val=""/>
  <p:tag name="YOO_CHATSHAPE_TYPE" val="YOO_CHATSHAPE_TITLE"/>
</p:tagLst>
</file>

<file path=ppt/tags/tag17.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170.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171.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YOO_CHATSHAPE_TYPE" val="YOO_CHATSHAPE_TITLE"/>
</p:tagLst>
</file>

<file path=ppt/tags/tag173.xml><?xml version="1.0" encoding="utf-8"?>
<p:tagLst xmlns:p="http://schemas.openxmlformats.org/presentationml/2006/main">
  <p:tag name="YOO_CHATPAGE_TYPE" val="YOO_CHATPAGE_COVER"/>
</p:tagLst>
</file>

<file path=ppt/tags/tag174.xml><?xml version="1.0" encoding="utf-8"?>
<p:tagLst xmlns:p="http://schemas.openxmlformats.org/presentationml/2006/main">
  <p:tag name="commondata" val="eyJoZGlkIjoiNGNlOGMzZTc4YmE0YjUzM2M3YTljOGIyNzZjNjQ4YTgifQ=="/>
</p:tagLst>
</file>

<file path=ppt/tags/tag18.xml><?xml version="1.0" encoding="utf-8"?>
<p:tagLst xmlns:p="http://schemas.openxmlformats.org/presentationml/2006/main">
  <p:tag name="YOO_CHAT_DIAGRAM_TYPE" val="YOO_CHAT_DIAGRAM_TEXTSHAPE"/>
  <p:tag name="YOO_CHAT_DIAGRAM_LINKSHAPE" val="44"/>
</p:tagLst>
</file>

<file path=ppt/tags/tag19.xml><?xml version="1.0" encoding="utf-8"?>
<p:tagLst xmlns:p="http://schemas.openxmlformats.org/presentationml/2006/main">
  <p:tag name="KSO_WM_BEAUTIFY_FLAG" val=""/>
  <p:tag name="YOO_CHATSHAPE_TYPE" val="YOO_CHATSHAPE_TITLE"/>
</p:tagLst>
</file>

<file path=ppt/tags/tag2.xml><?xml version="1.0" encoding="utf-8"?>
<p:tagLst xmlns:p="http://schemas.openxmlformats.org/presentationml/2006/main">
  <p:tag name="YOO_CHATSHAPE_TYPE" val="YOO_CHATSHAPE_TITLE"/>
</p:tagLst>
</file>

<file path=ppt/tags/tag20.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2.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3.xml><?xml version="1.0" encoding="utf-8"?>
<p:tagLst xmlns:p="http://schemas.openxmlformats.org/presentationml/2006/main">
  <p:tag name="YOO_CHAT_DIAGRAM_TYPE" val="YOO_CHAT_DIAGRAM_TEXTSHAPE"/>
  <p:tag name="YOO_CHAT_DIAGRAM_LINKSHAPE" val="44"/>
</p:tagLst>
</file>

<file path=ppt/tags/tag24.xml><?xml version="1.0" encoding="utf-8"?>
<p:tagLst xmlns:p="http://schemas.openxmlformats.org/presentationml/2006/main">
  <p:tag name="KSO_WM_BEAUTIFY_FLAG" val=""/>
  <p:tag name="YOO_CHATSHAPE_TYPE" val="YOO_CHATSHAPE_TITLE"/>
</p:tagLst>
</file>

<file path=ppt/tags/tag2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26.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2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28.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29.xml><?xml version="1.0" encoding="utf-8"?>
<p:tagLst xmlns:p="http://schemas.openxmlformats.org/presentationml/2006/main">
  <p:tag name="YOO_CHAT_DIAGRAM_TYPE" val="YOO_CHAT_DIAGRAM_TEXTSHAPE"/>
  <p:tag name="YOO_CHAT_DIAGRAM_LINKSHAPE" val="44"/>
</p:tagLst>
</file>

<file path=ppt/tags/tag3.xml><?xml version="1.0" encoding="utf-8"?>
<p:tagLst xmlns:p="http://schemas.openxmlformats.org/presentationml/2006/main">
  <p:tag name="YOO_CHATSHAPE_TYPE" val="YOO_CHATSHAPE_TITLE"/>
</p:tagLst>
</file>

<file path=ppt/tags/tag30.xml><?xml version="1.0" encoding="utf-8"?>
<p:tagLst xmlns:p="http://schemas.openxmlformats.org/presentationml/2006/main">
  <p:tag name="KSO_WM_BEAUTIFY_FLAG" val=""/>
  <p:tag name="YOO_CHATSHAPE_TYPE" val="YOO_CHATSHAPE_TITLE"/>
</p:tagLst>
</file>

<file path=ppt/tags/tag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2.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34.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35.xml><?xml version="1.0" encoding="utf-8"?>
<p:tagLst xmlns:p="http://schemas.openxmlformats.org/presentationml/2006/main">
  <p:tag name="YOO_CHAT_DIAGRAM_TYPE" val="YOO_CHAT_DIAGRAM_TEXTSHAPE"/>
  <p:tag name="YOO_CHAT_DIAGRAM_LINKSHAPE" val="44"/>
</p:tagLst>
</file>

<file path=ppt/tags/tag36.xml><?xml version="1.0" encoding="utf-8"?>
<p:tagLst xmlns:p="http://schemas.openxmlformats.org/presentationml/2006/main">
  <p:tag name="KSO_WM_BEAUTIFY_FLAG" val=""/>
  <p:tag name="YOO_CHATSHAPE_TYPE" val="YOO_CHATSHAPE_TITLE"/>
</p:tagLst>
</file>

<file path=ppt/tags/tag3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38.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3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xml><?xml version="1.0" encoding="utf-8"?>
<p:tagLst xmlns:p="http://schemas.openxmlformats.org/presentationml/2006/main">
  <p:tag name="YOO_CHATPAGE_TYPE" val="YOO_CHATPAGE_COVER"/>
</p:tagLst>
</file>

<file path=ppt/tags/tag40.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1.xml><?xml version="1.0" encoding="utf-8"?>
<p:tagLst xmlns:p="http://schemas.openxmlformats.org/presentationml/2006/main">
  <p:tag name="YOO_CHAT_DIAGRAM_TYPE" val="YOO_CHAT_DIAGRAM_TEXTSHAPE"/>
  <p:tag name="YOO_CHAT_DIAGRAM_LINKSHAPE" val="44"/>
</p:tagLst>
</file>

<file path=ppt/tags/tag42.xml><?xml version="1.0" encoding="utf-8"?>
<p:tagLst xmlns:p="http://schemas.openxmlformats.org/presentationml/2006/main">
  <p:tag name="KSO_WM_BEAUTIFY_FLAG" val=""/>
  <p:tag name="YOO_CHATSHAPE_TYPE" val="YOO_CHATSHAPE_TITLE"/>
</p:tagLst>
</file>

<file path=ppt/tags/tag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44.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4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46.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47.xml><?xml version="1.0" encoding="utf-8"?>
<p:tagLst xmlns:p="http://schemas.openxmlformats.org/presentationml/2006/main">
  <p:tag name="YOO_CHAT_DIAGRAM_TYPE" val="YOO_CHAT_DIAGRAM_TEXTSHAPE"/>
  <p:tag name="YOO_CHAT_DIAGRAM_LINKSHAPE" val="44"/>
</p:tagLst>
</file>

<file path=ppt/tags/tag48.xml><?xml version="1.0" encoding="utf-8"?>
<p:tagLst xmlns:p="http://schemas.openxmlformats.org/presentationml/2006/main">
  <p:tag name="KSO_WM_BEAUTIFY_FLAG" val=""/>
  <p:tag name="YOO_CHATSHAPE_TYPE" val="YOO_CHATSHAPE_TITLE"/>
</p:tagLst>
</file>

<file path=ppt/tags/tag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2.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3.xml><?xml version="1.0" encoding="utf-8"?>
<p:tagLst xmlns:p="http://schemas.openxmlformats.org/presentationml/2006/main">
  <p:tag name="YOO_CHAT_DIAGRAM_TYPE" val="YOO_CHAT_DIAGRAM_TEXTSHAPE"/>
  <p:tag name="YOO_CHAT_DIAGRAM_LINKSHAPE" val="44"/>
</p:tagLst>
</file>

<file path=ppt/tags/tag54.xml><?xml version="1.0" encoding="utf-8"?>
<p:tagLst xmlns:p="http://schemas.openxmlformats.org/presentationml/2006/main">
  <p:tag name="KSO_WM_BEAUTIFY_FLAG" val=""/>
  <p:tag name="YOO_CHATSHAPE_TYPE" val="YOO_CHATSHAPE_TITLE"/>
</p:tagLst>
</file>

<file path=ppt/tags/tag5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56.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5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58.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59.xml><?xml version="1.0" encoding="utf-8"?>
<p:tagLst xmlns:p="http://schemas.openxmlformats.org/presentationml/2006/main">
  <p:tag name="YOO_CHAT_DIAGRAM_TYPE" val="YOO_CHAT_DIAGRAM_TEXTSHAPE"/>
  <p:tag name="YOO_CHAT_DIAGRAM_LINKSHAPE" val="44"/>
</p:tagLst>
</file>

<file path=ppt/tags/tag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xml><?xml version="1.0" encoding="utf-8"?>
<p:tagLst xmlns:p="http://schemas.openxmlformats.org/presentationml/2006/main">
  <p:tag name="KSO_WM_BEAUTIFY_FLAG" val=""/>
  <p:tag name="YOO_CHATSHAPE_TYPE" val="YOO_CHATSHAPE_TITLE"/>
</p:tagLst>
</file>

<file path=ppt/tags/tag6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2.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6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64.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65.xml><?xml version="1.0" encoding="utf-8"?>
<p:tagLst xmlns:p="http://schemas.openxmlformats.org/presentationml/2006/main">
  <p:tag name="YOO_CHAT_DIAGRAM_TYPE" val="YOO_CHAT_DIAGRAM_TEXTSHAPE"/>
  <p:tag name="YOO_CHAT_DIAGRAM_LINKSHAPE" val="44"/>
</p:tagLst>
</file>

<file path=ppt/tags/tag66.xml><?xml version="1.0" encoding="utf-8"?>
<p:tagLst xmlns:p="http://schemas.openxmlformats.org/presentationml/2006/main">
  <p:tag name="KSO_WM_BEAUTIFY_FLAG" val=""/>
  <p:tag name="YOO_CHATSHAPE_TYPE" val="YOO_CHATSHAPE_TITLE"/>
</p:tagLst>
</file>

<file path=ppt/tags/tag6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68.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6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UNIT_BLOCK" val="0"/>
  <p:tag name="KSO_WM_UNIT_DEC_AREA_ID" val="146209630e584deaa41ddae5996cdabe"/>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3295_1*i*2"/>
  <p:tag name="KSO_WM_TEMPLATE_CATEGORY" val="diagram"/>
  <p:tag name="KSO_WM_TEMPLATE_INDEX" val="20213295"/>
  <p:tag name="KSO_WM_UNIT_LAYERLEVEL" val="1"/>
  <p:tag name="KSO_WM_TAG_VERSION" val="1.0"/>
  <p:tag name="KSO_WM_BEAUTIFY_FLAG" val=""/>
  <p:tag name="KSO_WM_UNIT_DECORATE_INFO" val="{&quot;DecorateInfoH&quot;:{&quot;IsAbs&quot;:true},&quot;DecorateInfoW&quot;:{&quot;IsAbs&quot;:true},&quot;DecorateInfoX&quot;:{&quot;IsAbs&quot;:true,&quot;Pos&quot;:2},&quot;DecorateInfoY&quot;:{&quot;IsAbs&quot;:true,&quot;Pos&quot;:2},&quot;ReferentInfo&quot;:{&quot;Id&quot;:&quot;57bc89cfba13485887b6a0bdc87ca28c&quot;,&quot;X&quot;:{&quot;Pos&quot;:2},&quot;Y&quot;:{&quot;Pos&quot;:0}},&quot;whChangeMode&quot;:0}"/>
  <p:tag name="KSO_WM_CHIP_GROUPID" val="5f5ee1ca4d6848d78f644aec"/>
  <p:tag name="KSO_WM_CHIP_XID" val="5f696412553136823a5e612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c04054ed1e2fb7fec8"/>
  <p:tag name="KSO_WM_TEMPLATE_ASSEMBLE_GROUPID" val="60656ec04054ed1e2fb7fec8"/>
</p:tagLst>
</file>

<file path=ppt/tags/tag71.xml><?xml version="1.0" encoding="utf-8"?>
<p:tagLst xmlns:p="http://schemas.openxmlformats.org/presentationml/2006/main">
  <p:tag name="YOO_CHAT_DIAGRAM_TYPE" val="YOO_CHAT_DIAGRAM_TEXTSHAPE"/>
  <p:tag name="YOO_CHAT_DIAGRAM_LINKSHAPE" val="44"/>
</p:tagLst>
</file>

<file path=ppt/tags/tag72.xml><?xml version="1.0" encoding="utf-8"?>
<p:tagLst xmlns:p="http://schemas.openxmlformats.org/presentationml/2006/main">
  <p:tag name="KSO_WM_BEAUTIFY_FLAG" val=""/>
  <p:tag name="YOO_CHATSHAPE_TYPE" val="YOO_CHATSHAPE_TITLE"/>
</p:tagLst>
</file>

<file path=ppt/tags/tag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5_1*f*1"/>
  <p:tag name="KSO_WM_TEMPLATE_CATEGORY" val="diagram"/>
  <p:tag name="KSO_WM_TEMPLATE_INDEX" val="20213295"/>
  <p:tag name="KSO_WM_UNIT_LAYERLEVEL" val="1"/>
  <p:tag name="KSO_WM_TAG_VERSION" val="1.0"/>
  <p:tag name="KSO_WM_BEAUTIFY_FLAG" val=""/>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57bc89cfba13485887b6a0bdc87ca2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fb76e312bad4c44986a463db201d164"/>
  <p:tag name="KSO_WM_UNIT_SUPPORT_BIG_FONT" val="1"/>
  <p:tag name="KSO_WM_UNIT_TEXT_FILL_FORE_SCHEMECOLOR_INDEX_BRIGHTNESS" val="0.25"/>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CONTENT"/>
</p:tagLst>
</file>

<file path=ppt/tags/tag74.xml><?xml version="1.0" encoding="utf-8"?>
<p:tagLst xmlns:p="http://schemas.openxmlformats.org/presentationml/2006/main">
  <p:tag name="KSO_WM_BEAUTIFY_FLAG" val="#wm#"/>
  <p:tag name="KSO_WM_TEMPLATE_CATEGORY" val="diagram"/>
  <p:tag name="KSO_WM_TEMPLATE_INDEX" val="20214501"/>
  <p:tag name="TAG_CONTENT_TYPE" val="1标题1内容3图"/>
  <p:tag name="YOO_CHATPAGE_TYPE" val="YOO_CHATPAGE_CONTENT"/>
  <p:tag name="YOO_CHATPPT_CONTENT" val="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5_1*a*1"/>
  <p:tag name="KSO_WM_TEMPLATE_CATEGORY" val="diagram"/>
  <p:tag name="KSO_WM_TEMPLATE_INDEX" val="20213295"/>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df3fcec7cf7044998e09e4065e796d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5fb69dacdf946a88981b210f1e18da7"/>
  <p:tag name="KSO_WM_UNIT_TEXT_FILL_FORE_SCHEMECOLOR_INDEX_BRIGHTNESS" val="0"/>
  <p:tag name="KSO_WM_UNIT_TEXT_FILL_FORE_SCHEMECOLOR_INDEX" val="13"/>
  <p:tag name="KSO_WM_UNIT_TEXT_FILL_TYPE" val="1"/>
  <p:tag name="KSO_WM_TEMPLATE_ASSEMBLE_XID" val="60656ec04054ed1e2fb7fec8"/>
  <p:tag name="KSO_WM_TEMPLATE_ASSEMBLE_GROUPID" val="60656ec04054ed1e2fb7fec8"/>
  <p:tag name="YOO_CHATSHAPE_TYPE" val="YOO_CHATSHAPE_TITLE"/>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471C33"/>
    </a:dk1>
    <a:lt1>
      <a:srgbClr val="FFFFFF"/>
    </a:lt1>
    <a:dk2>
      <a:srgbClr val="FFFFFF"/>
    </a:dk2>
    <a:lt2>
      <a:srgbClr val="4A263B"/>
    </a:lt2>
    <a:accent1>
      <a:srgbClr val="FC5CAF"/>
    </a:accent1>
    <a:accent2>
      <a:srgbClr val="F461DD"/>
    </a:accent2>
    <a:accent3>
      <a:srgbClr val="FCCDE2"/>
    </a:accent3>
    <a:accent4>
      <a:srgbClr val="C5E3F6"/>
    </a:accent4>
    <a:accent5>
      <a:srgbClr val="FCEFEE"/>
    </a:accent5>
    <a:accent6>
      <a:srgbClr val="88BEF5"/>
    </a:accent6>
    <a:hlink>
      <a:srgbClr val="FC5CAF"/>
    </a:hlink>
    <a:folHlink>
      <a:srgbClr val="F461DD"/>
    </a:folHlink>
  </a:clrScheme>
</a:themeOverride>
</file>

<file path=docProps/app.xml><?xml version="1.0" encoding="utf-8"?>
<Properties xmlns="http://schemas.openxmlformats.org/officeDocument/2006/extended-properties" xmlns:vt="http://schemas.openxmlformats.org/officeDocument/2006/docPropsVTypes">
  <TotalTime>0</TotalTime>
  <Words>5830</Words>
  <Application>WPS 演示</Application>
  <PresentationFormat>宽屏</PresentationFormat>
  <Paragraphs>289</Paragraphs>
  <Slides>33</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33</vt:i4>
      </vt:variant>
    </vt:vector>
  </HeadingPairs>
  <TitlesOfParts>
    <vt:vector size="51" baseType="lpstr">
      <vt:lpstr>Arial</vt:lpstr>
      <vt:lpstr>宋体</vt:lpstr>
      <vt:lpstr>Wingdings</vt:lpstr>
      <vt:lpstr>Wingdings</vt:lpstr>
      <vt:lpstr>微软雅黑</vt:lpstr>
      <vt:lpstr>Arial Unicode MS</vt:lpstr>
      <vt:lpstr>Calibri</vt:lpstr>
      <vt:lpstr>思源黑体 CN Heavy</vt:lpstr>
      <vt:lpstr>黑体</vt:lpstr>
      <vt:lpstr>OPPOSans M</vt:lpstr>
      <vt:lpstr>阿里巴巴普惠体</vt:lpstr>
      <vt:lpstr>思源黑体 CN</vt:lpstr>
      <vt:lpstr>Segoe UI</vt:lpstr>
      <vt:lpstr>Calibri</vt:lpstr>
      <vt:lpstr>Times New Roman</vt:lpstr>
      <vt:lpstr>Wingdings 2</vt:lpstr>
      <vt:lpstr>Calibri Light</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单击此处添加标题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自己的文件存本地</cp:lastModifiedBy>
  <cp:revision>158</cp:revision>
  <dcterms:created xsi:type="dcterms:W3CDTF">2019-06-19T02:08:00Z</dcterms:created>
  <dcterms:modified xsi:type="dcterms:W3CDTF">2024-05-06T07:27:07Z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926AC4D0B5194B06AE16189980A35C34_11</vt:lpwstr>
  </property>
</Properties>
</file>