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47.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3.xml" ContentType="application/vnd.openxmlformats-officedocument.theme+xml"/>
  <Override PartName="/ppt/theme/themeOverride106.xml" ContentType="application/vnd.openxmlformats-officedocument.themeOverride+xml"/>
  <Override PartName="/ppt/theme/theme4.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8.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9.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0.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1.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2.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2" r:id="rId2"/>
    <p:sldMasterId id="2147483773" r:id="rId3"/>
  </p:sldMasterIdLst>
  <p:notesMasterIdLst>
    <p:notesMasterId r:id="rId17"/>
  </p:notesMasterIdLst>
  <p:sldIdLst>
    <p:sldId id="11089951" r:id="rId4"/>
    <p:sldId id="538" r:id="rId5"/>
    <p:sldId id="11089967" r:id="rId6"/>
    <p:sldId id="11090049" r:id="rId7"/>
    <p:sldId id="11090055" r:id="rId8"/>
    <p:sldId id="11090066" r:id="rId9"/>
    <p:sldId id="11090057" r:id="rId10"/>
    <p:sldId id="11090067" r:id="rId11"/>
    <p:sldId id="11090068" r:id="rId12"/>
    <p:sldId id="11090069" r:id="rId13"/>
    <p:sldId id="11090070" r:id="rId14"/>
    <p:sldId id="11090071" r:id="rId15"/>
    <p:sldId id="11089968"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8379C5-6A52-4C04-A3CA-B2F1174F24D5}" type="doc">
      <dgm:prSet loTypeId="urn:microsoft.com/office/officeart/2005/8/layout/chevron2" loCatId="process" qsTypeId="urn:microsoft.com/office/officeart/2005/8/quickstyle/simple1" qsCatId="simple" csTypeId="urn:microsoft.com/office/officeart/2005/8/colors/accent1_5" csCatId="accent1" phldr="1"/>
      <dgm:spPr/>
      <dgm:t>
        <a:bodyPr/>
        <a:lstStyle/>
        <a:p>
          <a:endParaRPr lang="zh-CN" altLang="en-US"/>
        </a:p>
      </dgm:t>
    </dgm:pt>
    <dgm:pt modelId="{0B301BDD-80F7-4715-AE59-E91F07B3738B}">
      <dgm:prSet/>
      <dgm:spPr/>
      <dgm:t>
        <a:bodyPr/>
        <a:lstStyle/>
        <a:p>
          <a:r>
            <a:rPr lang="zh-CN" dirty="0"/>
            <a:t>适用性原则：</a:t>
          </a:r>
        </a:p>
      </dgm:t>
    </dgm:pt>
    <dgm:pt modelId="{0B050A09-95F0-48F9-8285-FA440B5D5574}" type="parTrans" cxnId="{8D3CBCD2-D775-4CEE-9D27-9EB53982C020}">
      <dgm:prSet/>
      <dgm:spPr/>
      <dgm:t>
        <a:bodyPr/>
        <a:lstStyle/>
        <a:p>
          <a:endParaRPr lang="zh-CN" altLang="en-US"/>
        </a:p>
      </dgm:t>
    </dgm:pt>
    <dgm:pt modelId="{524911BB-A1C8-453B-9BBD-919A05BE94F2}" type="sibTrans" cxnId="{8D3CBCD2-D775-4CEE-9D27-9EB53982C020}">
      <dgm:prSet/>
      <dgm:spPr/>
      <dgm:t>
        <a:bodyPr/>
        <a:lstStyle/>
        <a:p>
          <a:endParaRPr lang="zh-CN" altLang="en-US"/>
        </a:p>
      </dgm:t>
    </dgm:pt>
    <dgm:pt modelId="{F7C8F8D4-08D6-4E77-A7C1-73B4EAA2A8C1}">
      <dgm:prSet/>
      <dgm:spPr/>
      <dgm:t>
        <a:bodyPr/>
        <a:lstStyle/>
        <a:p>
          <a:r>
            <a:rPr lang="zh-CN" dirty="0"/>
            <a:t>可靠性原则</a:t>
          </a:r>
        </a:p>
      </dgm:t>
    </dgm:pt>
    <dgm:pt modelId="{A39EA336-C510-42EF-ABC6-794D248991AD}" type="parTrans" cxnId="{6D77D621-E257-417A-A5C6-136EA908D252}">
      <dgm:prSet/>
      <dgm:spPr/>
      <dgm:t>
        <a:bodyPr/>
        <a:lstStyle/>
        <a:p>
          <a:endParaRPr lang="zh-CN" altLang="en-US"/>
        </a:p>
      </dgm:t>
    </dgm:pt>
    <dgm:pt modelId="{42DF2EF6-9BC1-4A77-8E25-8BB5DF692B23}" type="sibTrans" cxnId="{6D77D621-E257-417A-A5C6-136EA908D252}">
      <dgm:prSet/>
      <dgm:spPr/>
      <dgm:t>
        <a:bodyPr/>
        <a:lstStyle/>
        <a:p>
          <a:endParaRPr lang="zh-CN" altLang="en-US"/>
        </a:p>
      </dgm:t>
    </dgm:pt>
    <dgm:pt modelId="{242631CA-E4B9-4DAA-988A-D2255EBEFF4D}">
      <dgm:prSet/>
      <dgm:spPr/>
      <dgm:t>
        <a:bodyPr/>
        <a:lstStyle/>
        <a:p>
          <a:r>
            <a:rPr lang="zh-CN" dirty="0"/>
            <a:t>收敛性原则</a:t>
          </a:r>
        </a:p>
      </dgm:t>
    </dgm:pt>
    <dgm:pt modelId="{B4557171-38EA-4E18-90FF-6E71DB8034D7}" type="parTrans" cxnId="{07348F62-7452-4A96-A80A-6F742576A893}">
      <dgm:prSet/>
      <dgm:spPr/>
      <dgm:t>
        <a:bodyPr/>
        <a:lstStyle/>
        <a:p>
          <a:endParaRPr lang="zh-CN" altLang="en-US"/>
        </a:p>
      </dgm:t>
    </dgm:pt>
    <dgm:pt modelId="{B03474C7-2C39-4CCB-B6FD-7BCD28E65212}" type="sibTrans" cxnId="{07348F62-7452-4A96-A80A-6F742576A893}">
      <dgm:prSet/>
      <dgm:spPr/>
      <dgm:t>
        <a:bodyPr/>
        <a:lstStyle/>
        <a:p>
          <a:endParaRPr lang="zh-CN" altLang="en-US"/>
        </a:p>
      </dgm:t>
    </dgm:pt>
    <dgm:pt modelId="{581C3734-4017-41F8-8EBD-E75305BA8583}">
      <dgm:prSet/>
      <dgm:spPr/>
      <dgm:t>
        <a:bodyPr/>
        <a:lstStyle/>
        <a:p>
          <a:r>
            <a:rPr lang="zh-CN" dirty="0"/>
            <a:t>稳定性原则</a:t>
          </a:r>
        </a:p>
      </dgm:t>
    </dgm:pt>
    <dgm:pt modelId="{CAB1AB5E-2594-4CF1-ACE5-A384A86C4DE1}" type="parTrans" cxnId="{D45CF25A-BA72-4228-9453-7DBA6E320FDF}">
      <dgm:prSet/>
      <dgm:spPr/>
      <dgm:t>
        <a:bodyPr/>
        <a:lstStyle/>
        <a:p>
          <a:endParaRPr lang="zh-CN" altLang="en-US"/>
        </a:p>
      </dgm:t>
    </dgm:pt>
    <dgm:pt modelId="{CAE8D450-08CE-40AB-867B-D562D6CB6142}" type="sibTrans" cxnId="{D45CF25A-BA72-4228-9453-7DBA6E320FDF}">
      <dgm:prSet/>
      <dgm:spPr/>
      <dgm:t>
        <a:bodyPr/>
        <a:lstStyle/>
        <a:p>
          <a:endParaRPr lang="zh-CN" altLang="en-US"/>
        </a:p>
      </dgm:t>
    </dgm:pt>
    <dgm:pt modelId="{824AE119-9AB5-4AAF-802C-0D5D537444D1}">
      <dgm:prSet/>
      <dgm:spPr/>
      <dgm:t>
        <a:bodyPr/>
        <a:lstStyle/>
        <a:p>
          <a:r>
            <a:rPr lang="zh-CN" dirty="0"/>
            <a:t>生物类比原则</a:t>
          </a:r>
        </a:p>
      </dgm:t>
    </dgm:pt>
    <dgm:pt modelId="{569EA0EE-6583-4828-9DBE-2458EFD21C28}" type="parTrans" cxnId="{6E31479A-C78E-4F85-9005-8E3F6D2C2413}">
      <dgm:prSet/>
      <dgm:spPr/>
      <dgm:t>
        <a:bodyPr/>
        <a:lstStyle/>
        <a:p>
          <a:endParaRPr lang="zh-CN" altLang="en-US"/>
        </a:p>
      </dgm:t>
    </dgm:pt>
    <dgm:pt modelId="{709DFF76-0325-4432-85B9-FEA2CF7233B0}" type="sibTrans" cxnId="{6E31479A-C78E-4F85-9005-8E3F6D2C2413}">
      <dgm:prSet/>
      <dgm:spPr/>
      <dgm:t>
        <a:bodyPr/>
        <a:lstStyle/>
        <a:p>
          <a:endParaRPr lang="zh-CN" altLang="en-US"/>
        </a:p>
      </dgm:t>
    </dgm:pt>
    <dgm:pt modelId="{B7C7A1DC-8860-4331-9140-7C9AEF5A506C}">
      <dgm:prSet custT="1"/>
      <dgm:spPr/>
      <dgm:t>
        <a:bodyPr/>
        <a:lstStyle/>
        <a:p>
          <a:r>
            <a:rPr lang="zh-CN" altLang="en-US" sz="1600" dirty="0"/>
            <a:t>一个算法的适用性是指该算法所能适用的问题种类，它取决于算 法所需限制与假定。优化的问题不同，则相应的处理方式也不同。 </a:t>
          </a:r>
        </a:p>
      </dgm:t>
    </dgm:pt>
    <dgm:pt modelId="{018C0BA7-8327-46F4-B8A9-DF7DFF61D77F}" type="parTrans" cxnId="{D84E3444-6F02-49E2-A7D5-86D3BCEB7161}">
      <dgm:prSet/>
      <dgm:spPr/>
      <dgm:t>
        <a:bodyPr/>
        <a:lstStyle/>
        <a:p>
          <a:endParaRPr lang="zh-CN" altLang="en-US"/>
        </a:p>
      </dgm:t>
    </dgm:pt>
    <dgm:pt modelId="{9D170672-3C06-424A-A5EB-AD1C501E4721}" type="sibTrans" cxnId="{D84E3444-6F02-49E2-A7D5-86D3BCEB7161}">
      <dgm:prSet/>
      <dgm:spPr/>
      <dgm:t>
        <a:bodyPr/>
        <a:lstStyle/>
        <a:p>
          <a:endParaRPr lang="zh-CN" altLang="en-US"/>
        </a:p>
      </dgm:t>
    </dgm:pt>
    <dgm:pt modelId="{4B594843-7161-4368-94F5-85008378DFE9}">
      <dgm:prSet custT="1"/>
      <dgm:spPr/>
      <dgm:t>
        <a:bodyPr/>
        <a:lstStyle/>
        <a:p>
          <a:r>
            <a:rPr lang="zh-CN" sz="1400" dirty="0"/>
            <a:t>一个算法的可靠性是指算法对于所设计的问题，以适当的精度求 解其中大多数问题的能力。因为演化计算的结果带有一定的随机性和不确定性，所以在 图 </a:t>
          </a:r>
          <a:r>
            <a:rPr lang="en-US" sz="1400" dirty="0"/>
            <a:t>9.1 </a:t>
          </a:r>
          <a:r>
            <a:rPr lang="zh-CN" sz="1400" dirty="0"/>
            <a:t>生物进化的基本过程 人工智能概论（微课版） </a:t>
          </a:r>
          <a:r>
            <a:rPr lang="en-US" sz="1400" dirty="0"/>
            <a:t>144 </a:t>
          </a:r>
          <a:r>
            <a:rPr lang="zh-CN" sz="1400" dirty="0"/>
            <a:t>设计算法时应尽量经过较大样本的检验，以确认算法是否具有较高的可靠性。 </a:t>
          </a:r>
        </a:p>
      </dgm:t>
    </dgm:pt>
    <dgm:pt modelId="{2932C2AA-89B3-4080-AB52-F3BEC59267B6}" type="parTrans" cxnId="{3C66E0CD-6C11-4872-8650-6E18CFE01DEA}">
      <dgm:prSet/>
      <dgm:spPr/>
      <dgm:t>
        <a:bodyPr/>
        <a:lstStyle/>
        <a:p>
          <a:endParaRPr lang="zh-CN" altLang="en-US"/>
        </a:p>
      </dgm:t>
    </dgm:pt>
    <dgm:pt modelId="{2827CED8-64DB-4E8A-AB2F-DB90843AA706}" type="sibTrans" cxnId="{3C66E0CD-6C11-4872-8650-6E18CFE01DEA}">
      <dgm:prSet/>
      <dgm:spPr/>
      <dgm:t>
        <a:bodyPr/>
        <a:lstStyle/>
        <a:p>
          <a:endParaRPr lang="zh-CN" altLang="en-US"/>
        </a:p>
      </dgm:t>
    </dgm:pt>
    <dgm:pt modelId="{0B460E9F-0887-4AD9-AEFF-E0B0C71D3FC8}">
      <dgm:prSet custT="1"/>
      <dgm:spPr/>
      <dgm:t>
        <a:bodyPr/>
        <a:lstStyle/>
        <a:p>
          <a:r>
            <a:rPr lang="zh-CN" altLang="en-US" sz="1600" dirty="0"/>
            <a:t>指算法能否收敛到全局最优。在收敛的前提下，希望算法具有较 快的收敛速度。 </a:t>
          </a:r>
        </a:p>
      </dgm:t>
    </dgm:pt>
    <dgm:pt modelId="{61C538A7-359C-41EC-B292-4A3E90640E88}" type="parTrans" cxnId="{F25BDF5C-4569-4C61-BC76-6682F004CC05}">
      <dgm:prSet/>
      <dgm:spPr/>
      <dgm:t>
        <a:bodyPr/>
        <a:lstStyle/>
        <a:p>
          <a:endParaRPr lang="zh-CN" altLang="en-US"/>
        </a:p>
      </dgm:t>
    </dgm:pt>
    <dgm:pt modelId="{F4D171C8-B788-4FF7-B307-311EBDB73430}" type="sibTrans" cxnId="{F25BDF5C-4569-4C61-BC76-6682F004CC05}">
      <dgm:prSet/>
      <dgm:spPr/>
      <dgm:t>
        <a:bodyPr/>
        <a:lstStyle/>
        <a:p>
          <a:endParaRPr lang="zh-CN" altLang="en-US"/>
        </a:p>
      </dgm:t>
    </dgm:pt>
    <dgm:pt modelId="{874E6755-78CF-4B2E-93DC-1164F47C8D58}">
      <dgm:prSet custT="1"/>
      <dgm:spPr/>
      <dgm:t>
        <a:bodyPr/>
        <a:lstStyle/>
        <a:p>
          <a:r>
            <a:rPr lang="zh-CN" altLang="en-US" sz="1200" dirty="0"/>
            <a:t>指算法对其控制参数及问题的数据的敏感度。如果算法对其控制 参数或问题的数据十分敏感，则依据它们取值的不同，将可能产生不同的结果，甚至过 早地收敛到某一局部最优解。所以，在设计算法时应尽量使得算法对一组固定的控制参 数能在较广泛的问题的数据范围内解题，而且对一组给定的问题数据，算法对其控制参 数的微小扰动不那么敏感。 </a:t>
          </a:r>
        </a:p>
      </dgm:t>
    </dgm:pt>
    <dgm:pt modelId="{C62BC879-FCF0-41D0-A9AE-9D0D99378E5E}" type="parTrans" cxnId="{CDB61DA2-B953-4C74-AABE-D6380ABFB462}">
      <dgm:prSet/>
      <dgm:spPr/>
      <dgm:t>
        <a:bodyPr/>
        <a:lstStyle/>
        <a:p>
          <a:endParaRPr lang="zh-CN" altLang="en-US"/>
        </a:p>
      </dgm:t>
    </dgm:pt>
    <dgm:pt modelId="{1C59FA84-DA58-410B-BB10-24CD47260B64}" type="sibTrans" cxnId="{CDB61DA2-B953-4C74-AABE-D6380ABFB462}">
      <dgm:prSet/>
      <dgm:spPr/>
      <dgm:t>
        <a:bodyPr/>
        <a:lstStyle/>
        <a:p>
          <a:endParaRPr lang="zh-CN" altLang="en-US"/>
        </a:p>
      </dgm:t>
    </dgm:pt>
    <dgm:pt modelId="{3BBEE22A-8BFA-423F-A4A7-CBF5CED8EE4B}">
      <dgm:prSet/>
      <dgm:spPr/>
      <dgm:t>
        <a:bodyPr/>
        <a:lstStyle/>
        <a:p>
          <a:r>
            <a:rPr lang="zh-CN" dirty="0"/>
            <a:t>因为进化算法的设计思想是基于生物演化过程的，所以那些在生 物界被认为是有效的方法及操作可以通过类比的方法引入算法中，有时会带来较好的结果。</a:t>
          </a:r>
        </a:p>
      </dgm:t>
    </dgm:pt>
    <dgm:pt modelId="{0F2D6C18-82BB-4642-9956-3FD538108D73}" type="parTrans" cxnId="{3D37B0E6-16D0-495B-807D-E4625DE0021F}">
      <dgm:prSet/>
      <dgm:spPr/>
      <dgm:t>
        <a:bodyPr/>
        <a:lstStyle/>
        <a:p>
          <a:endParaRPr lang="zh-CN" altLang="en-US"/>
        </a:p>
      </dgm:t>
    </dgm:pt>
    <dgm:pt modelId="{09F13C03-69E7-41E2-9A48-EB2DB6358B91}" type="sibTrans" cxnId="{3D37B0E6-16D0-495B-807D-E4625DE0021F}">
      <dgm:prSet/>
      <dgm:spPr/>
      <dgm:t>
        <a:bodyPr/>
        <a:lstStyle/>
        <a:p>
          <a:endParaRPr lang="zh-CN" altLang="en-US"/>
        </a:p>
      </dgm:t>
    </dgm:pt>
    <dgm:pt modelId="{8B04CBCD-C191-4188-A002-FF2A995F3568}" type="pres">
      <dgm:prSet presAssocID="{528379C5-6A52-4C04-A3CA-B2F1174F24D5}" presName="linearFlow" presStyleCnt="0">
        <dgm:presLayoutVars>
          <dgm:dir/>
          <dgm:animLvl val="lvl"/>
          <dgm:resizeHandles val="exact"/>
        </dgm:presLayoutVars>
      </dgm:prSet>
      <dgm:spPr/>
    </dgm:pt>
    <dgm:pt modelId="{09828AFF-DECF-4DC8-9066-491482831043}" type="pres">
      <dgm:prSet presAssocID="{0B301BDD-80F7-4715-AE59-E91F07B3738B}" presName="composite" presStyleCnt="0"/>
      <dgm:spPr/>
    </dgm:pt>
    <dgm:pt modelId="{F8B387E6-FEBD-4847-B512-76AFD4F3D162}" type="pres">
      <dgm:prSet presAssocID="{0B301BDD-80F7-4715-AE59-E91F07B3738B}" presName="parentText" presStyleLbl="alignNode1" presStyleIdx="0" presStyleCnt="5">
        <dgm:presLayoutVars>
          <dgm:chMax val="1"/>
          <dgm:bulletEnabled val="1"/>
        </dgm:presLayoutVars>
      </dgm:prSet>
      <dgm:spPr/>
    </dgm:pt>
    <dgm:pt modelId="{747E3976-FB5A-4BAC-A56B-616EA2CB7C31}" type="pres">
      <dgm:prSet presAssocID="{0B301BDD-80F7-4715-AE59-E91F07B3738B}" presName="descendantText" presStyleLbl="alignAcc1" presStyleIdx="0" presStyleCnt="5">
        <dgm:presLayoutVars>
          <dgm:bulletEnabled val="1"/>
        </dgm:presLayoutVars>
      </dgm:prSet>
      <dgm:spPr/>
    </dgm:pt>
    <dgm:pt modelId="{7457AEDF-2431-4573-853F-1A6283BD5072}" type="pres">
      <dgm:prSet presAssocID="{524911BB-A1C8-453B-9BBD-919A05BE94F2}" presName="sp" presStyleCnt="0"/>
      <dgm:spPr/>
    </dgm:pt>
    <dgm:pt modelId="{63F7DF34-FCCF-40AD-B7A5-D1F963B4BB2A}" type="pres">
      <dgm:prSet presAssocID="{F7C8F8D4-08D6-4E77-A7C1-73B4EAA2A8C1}" presName="composite" presStyleCnt="0"/>
      <dgm:spPr/>
    </dgm:pt>
    <dgm:pt modelId="{6F070468-B67D-4251-B871-6266F81D65B7}" type="pres">
      <dgm:prSet presAssocID="{F7C8F8D4-08D6-4E77-A7C1-73B4EAA2A8C1}" presName="parentText" presStyleLbl="alignNode1" presStyleIdx="1" presStyleCnt="5">
        <dgm:presLayoutVars>
          <dgm:chMax val="1"/>
          <dgm:bulletEnabled val="1"/>
        </dgm:presLayoutVars>
      </dgm:prSet>
      <dgm:spPr/>
    </dgm:pt>
    <dgm:pt modelId="{BFB505C2-B74B-4824-860E-13B12B005C73}" type="pres">
      <dgm:prSet presAssocID="{F7C8F8D4-08D6-4E77-A7C1-73B4EAA2A8C1}" presName="descendantText" presStyleLbl="alignAcc1" presStyleIdx="1" presStyleCnt="5" custScaleY="142026">
        <dgm:presLayoutVars>
          <dgm:bulletEnabled val="1"/>
        </dgm:presLayoutVars>
      </dgm:prSet>
      <dgm:spPr/>
    </dgm:pt>
    <dgm:pt modelId="{B9729E7B-7251-4351-BC33-123D1525E9C1}" type="pres">
      <dgm:prSet presAssocID="{42DF2EF6-9BC1-4A77-8E25-8BB5DF692B23}" presName="sp" presStyleCnt="0"/>
      <dgm:spPr/>
    </dgm:pt>
    <dgm:pt modelId="{63E68F8A-A37B-480A-92CD-8D1B8DB012A7}" type="pres">
      <dgm:prSet presAssocID="{242631CA-E4B9-4DAA-988A-D2255EBEFF4D}" presName="composite" presStyleCnt="0"/>
      <dgm:spPr/>
    </dgm:pt>
    <dgm:pt modelId="{7508D844-06C3-409F-BB4A-C5388D31A017}" type="pres">
      <dgm:prSet presAssocID="{242631CA-E4B9-4DAA-988A-D2255EBEFF4D}" presName="parentText" presStyleLbl="alignNode1" presStyleIdx="2" presStyleCnt="5">
        <dgm:presLayoutVars>
          <dgm:chMax val="1"/>
          <dgm:bulletEnabled val="1"/>
        </dgm:presLayoutVars>
      </dgm:prSet>
      <dgm:spPr/>
    </dgm:pt>
    <dgm:pt modelId="{F39BE005-837F-4946-B7FE-1B2B5052E122}" type="pres">
      <dgm:prSet presAssocID="{242631CA-E4B9-4DAA-988A-D2255EBEFF4D}" presName="descendantText" presStyleLbl="alignAcc1" presStyleIdx="2" presStyleCnt="5">
        <dgm:presLayoutVars>
          <dgm:bulletEnabled val="1"/>
        </dgm:presLayoutVars>
      </dgm:prSet>
      <dgm:spPr/>
    </dgm:pt>
    <dgm:pt modelId="{970D137E-1FF8-4CD6-9C6D-7362D3D69692}" type="pres">
      <dgm:prSet presAssocID="{B03474C7-2C39-4CCB-B6FD-7BCD28E65212}" presName="sp" presStyleCnt="0"/>
      <dgm:spPr/>
    </dgm:pt>
    <dgm:pt modelId="{C1B0DBA6-087B-489C-B233-59AF16FDB355}" type="pres">
      <dgm:prSet presAssocID="{581C3734-4017-41F8-8EBD-E75305BA8583}" presName="composite" presStyleCnt="0"/>
      <dgm:spPr/>
    </dgm:pt>
    <dgm:pt modelId="{12C754F3-B697-4365-B5C0-9136B7BAC91C}" type="pres">
      <dgm:prSet presAssocID="{581C3734-4017-41F8-8EBD-E75305BA8583}" presName="parentText" presStyleLbl="alignNode1" presStyleIdx="3" presStyleCnt="5">
        <dgm:presLayoutVars>
          <dgm:chMax val="1"/>
          <dgm:bulletEnabled val="1"/>
        </dgm:presLayoutVars>
      </dgm:prSet>
      <dgm:spPr/>
    </dgm:pt>
    <dgm:pt modelId="{C3DAC384-0F2C-4897-A586-7C1376B3DE1A}" type="pres">
      <dgm:prSet presAssocID="{581C3734-4017-41F8-8EBD-E75305BA8583}" presName="descendantText" presStyleLbl="alignAcc1" presStyleIdx="3" presStyleCnt="5">
        <dgm:presLayoutVars>
          <dgm:bulletEnabled val="1"/>
        </dgm:presLayoutVars>
      </dgm:prSet>
      <dgm:spPr/>
    </dgm:pt>
    <dgm:pt modelId="{4D5F2C72-52C5-42B8-9BB4-536EA7B045E7}" type="pres">
      <dgm:prSet presAssocID="{CAE8D450-08CE-40AB-867B-D562D6CB6142}" presName="sp" presStyleCnt="0"/>
      <dgm:spPr/>
    </dgm:pt>
    <dgm:pt modelId="{4798125E-C50C-4B52-A95A-523AB75F5F3E}" type="pres">
      <dgm:prSet presAssocID="{824AE119-9AB5-4AAF-802C-0D5D537444D1}" presName="composite" presStyleCnt="0"/>
      <dgm:spPr/>
    </dgm:pt>
    <dgm:pt modelId="{D6121351-98E7-48F4-91D2-3167CD675710}" type="pres">
      <dgm:prSet presAssocID="{824AE119-9AB5-4AAF-802C-0D5D537444D1}" presName="parentText" presStyleLbl="alignNode1" presStyleIdx="4" presStyleCnt="5">
        <dgm:presLayoutVars>
          <dgm:chMax val="1"/>
          <dgm:bulletEnabled val="1"/>
        </dgm:presLayoutVars>
      </dgm:prSet>
      <dgm:spPr/>
    </dgm:pt>
    <dgm:pt modelId="{C20E0587-EC87-4CB6-9B63-0F3F70846A51}" type="pres">
      <dgm:prSet presAssocID="{824AE119-9AB5-4AAF-802C-0D5D537444D1}" presName="descendantText" presStyleLbl="alignAcc1" presStyleIdx="4" presStyleCnt="5">
        <dgm:presLayoutVars>
          <dgm:bulletEnabled val="1"/>
        </dgm:presLayoutVars>
      </dgm:prSet>
      <dgm:spPr/>
    </dgm:pt>
  </dgm:ptLst>
  <dgm:cxnLst>
    <dgm:cxn modelId="{EC0A4702-2C04-41E3-89F5-7C54FF8D278A}" type="presOf" srcId="{3BBEE22A-8BFA-423F-A4A7-CBF5CED8EE4B}" destId="{C20E0587-EC87-4CB6-9B63-0F3F70846A51}" srcOrd="0" destOrd="0" presId="urn:microsoft.com/office/officeart/2005/8/layout/chevron2"/>
    <dgm:cxn modelId="{E3A9FE09-3744-4622-BA90-B91B2291303A}" type="presOf" srcId="{0B301BDD-80F7-4715-AE59-E91F07B3738B}" destId="{F8B387E6-FEBD-4847-B512-76AFD4F3D162}" srcOrd="0" destOrd="0" presId="urn:microsoft.com/office/officeart/2005/8/layout/chevron2"/>
    <dgm:cxn modelId="{2B328D14-5A52-45DE-A538-21B8FBC84D7D}" type="presOf" srcId="{581C3734-4017-41F8-8EBD-E75305BA8583}" destId="{12C754F3-B697-4365-B5C0-9136B7BAC91C}" srcOrd="0" destOrd="0" presId="urn:microsoft.com/office/officeart/2005/8/layout/chevron2"/>
    <dgm:cxn modelId="{6D77D621-E257-417A-A5C6-136EA908D252}" srcId="{528379C5-6A52-4C04-A3CA-B2F1174F24D5}" destId="{F7C8F8D4-08D6-4E77-A7C1-73B4EAA2A8C1}" srcOrd="1" destOrd="0" parTransId="{A39EA336-C510-42EF-ABC6-794D248991AD}" sibTransId="{42DF2EF6-9BC1-4A77-8E25-8BB5DF692B23}"/>
    <dgm:cxn modelId="{1E397631-FDA3-4959-A6CF-2774CB8E3E44}" type="presOf" srcId="{528379C5-6A52-4C04-A3CA-B2F1174F24D5}" destId="{8B04CBCD-C191-4188-A002-FF2A995F3568}" srcOrd="0" destOrd="0" presId="urn:microsoft.com/office/officeart/2005/8/layout/chevron2"/>
    <dgm:cxn modelId="{F25BDF5C-4569-4C61-BC76-6682F004CC05}" srcId="{242631CA-E4B9-4DAA-988A-D2255EBEFF4D}" destId="{0B460E9F-0887-4AD9-AEFF-E0B0C71D3FC8}" srcOrd="0" destOrd="0" parTransId="{61C538A7-359C-41EC-B292-4A3E90640E88}" sibTransId="{F4D171C8-B788-4FF7-B307-311EBDB73430}"/>
    <dgm:cxn modelId="{07348F62-7452-4A96-A80A-6F742576A893}" srcId="{528379C5-6A52-4C04-A3CA-B2F1174F24D5}" destId="{242631CA-E4B9-4DAA-988A-D2255EBEFF4D}" srcOrd="2" destOrd="0" parTransId="{B4557171-38EA-4E18-90FF-6E71DB8034D7}" sibTransId="{B03474C7-2C39-4CCB-B6FD-7BCD28E65212}"/>
    <dgm:cxn modelId="{D84E3444-6F02-49E2-A7D5-86D3BCEB7161}" srcId="{0B301BDD-80F7-4715-AE59-E91F07B3738B}" destId="{B7C7A1DC-8860-4331-9140-7C9AEF5A506C}" srcOrd="0" destOrd="0" parTransId="{018C0BA7-8327-46F4-B8A9-DF7DFF61D77F}" sibTransId="{9D170672-3C06-424A-A5EB-AD1C501E4721}"/>
    <dgm:cxn modelId="{66C5DF4B-2F43-49A1-9C41-5F301721897D}" type="presOf" srcId="{874E6755-78CF-4B2E-93DC-1164F47C8D58}" destId="{C3DAC384-0F2C-4897-A586-7C1376B3DE1A}" srcOrd="0" destOrd="0" presId="urn:microsoft.com/office/officeart/2005/8/layout/chevron2"/>
    <dgm:cxn modelId="{D45CF25A-BA72-4228-9453-7DBA6E320FDF}" srcId="{528379C5-6A52-4C04-A3CA-B2F1174F24D5}" destId="{581C3734-4017-41F8-8EBD-E75305BA8583}" srcOrd="3" destOrd="0" parTransId="{CAB1AB5E-2594-4CF1-ACE5-A384A86C4DE1}" sibTransId="{CAE8D450-08CE-40AB-867B-D562D6CB6142}"/>
    <dgm:cxn modelId="{89A6EF8F-3F6D-4300-9FE3-F2272900D7C7}" type="presOf" srcId="{242631CA-E4B9-4DAA-988A-D2255EBEFF4D}" destId="{7508D844-06C3-409F-BB4A-C5388D31A017}" srcOrd="0" destOrd="0" presId="urn:microsoft.com/office/officeart/2005/8/layout/chevron2"/>
    <dgm:cxn modelId="{1BBC5192-55FF-4E05-9CB1-28C17CC83F8A}" type="presOf" srcId="{824AE119-9AB5-4AAF-802C-0D5D537444D1}" destId="{D6121351-98E7-48F4-91D2-3167CD675710}" srcOrd="0" destOrd="0" presId="urn:microsoft.com/office/officeart/2005/8/layout/chevron2"/>
    <dgm:cxn modelId="{6E31479A-C78E-4F85-9005-8E3F6D2C2413}" srcId="{528379C5-6A52-4C04-A3CA-B2F1174F24D5}" destId="{824AE119-9AB5-4AAF-802C-0D5D537444D1}" srcOrd="4" destOrd="0" parTransId="{569EA0EE-6583-4828-9DBE-2458EFD21C28}" sibTransId="{709DFF76-0325-4432-85B9-FEA2CF7233B0}"/>
    <dgm:cxn modelId="{E61BA49C-F9D5-4F8E-A362-91BF77E269A6}" type="presOf" srcId="{F7C8F8D4-08D6-4E77-A7C1-73B4EAA2A8C1}" destId="{6F070468-B67D-4251-B871-6266F81D65B7}" srcOrd="0" destOrd="0" presId="urn:microsoft.com/office/officeart/2005/8/layout/chevron2"/>
    <dgm:cxn modelId="{CDB61DA2-B953-4C74-AABE-D6380ABFB462}" srcId="{581C3734-4017-41F8-8EBD-E75305BA8583}" destId="{874E6755-78CF-4B2E-93DC-1164F47C8D58}" srcOrd="0" destOrd="0" parTransId="{C62BC879-FCF0-41D0-A9AE-9D0D99378E5E}" sibTransId="{1C59FA84-DA58-410B-BB10-24CD47260B64}"/>
    <dgm:cxn modelId="{3C66E0CD-6C11-4872-8650-6E18CFE01DEA}" srcId="{F7C8F8D4-08D6-4E77-A7C1-73B4EAA2A8C1}" destId="{4B594843-7161-4368-94F5-85008378DFE9}" srcOrd="0" destOrd="0" parTransId="{2932C2AA-89B3-4080-AB52-F3BEC59267B6}" sibTransId="{2827CED8-64DB-4E8A-AB2F-DB90843AA706}"/>
    <dgm:cxn modelId="{9E2BE1CE-9CDA-4037-9E34-9F9D6F9180A7}" type="presOf" srcId="{B7C7A1DC-8860-4331-9140-7C9AEF5A506C}" destId="{747E3976-FB5A-4BAC-A56B-616EA2CB7C31}" srcOrd="0" destOrd="0" presId="urn:microsoft.com/office/officeart/2005/8/layout/chevron2"/>
    <dgm:cxn modelId="{8D3CBCD2-D775-4CEE-9D27-9EB53982C020}" srcId="{528379C5-6A52-4C04-A3CA-B2F1174F24D5}" destId="{0B301BDD-80F7-4715-AE59-E91F07B3738B}" srcOrd="0" destOrd="0" parTransId="{0B050A09-95F0-48F9-8285-FA440B5D5574}" sibTransId="{524911BB-A1C8-453B-9BBD-919A05BE94F2}"/>
    <dgm:cxn modelId="{3D37B0E6-16D0-495B-807D-E4625DE0021F}" srcId="{824AE119-9AB5-4AAF-802C-0D5D537444D1}" destId="{3BBEE22A-8BFA-423F-A4A7-CBF5CED8EE4B}" srcOrd="0" destOrd="0" parTransId="{0F2D6C18-82BB-4642-9956-3FD538108D73}" sibTransId="{09F13C03-69E7-41E2-9A48-EB2DB6358B91}"/>
    <dgm:cxn modelId="{EBA8E9F4-D966-40B1-9FD3-DC60A4D8DBB1}" type="presOf" srcId="{0B460E9F-0887-4AD9-AEFF-E0B0C71D3FC8}" destId="{F39BE005-837F-4946-B7FE-1B2B5052E122}" srcOrd="0" destOrd="0" presId="urn:microsoft.com/office/officeart/2005/8/layout/chevron2"/>
    <dgm:cxn modelId="{DD6F91FC-C57B-4442-A3B5-98449106234D}" type="presOf" srcId="{4B594843-7161-4368-94F5-85008378DFE9}" destId="{BFB505C2-B74B-4824-860E-13B12B005C73}" srcOrd="0" destOrd="0" presId="urn:microsoft.com/office/officeart/2005/8/layout/chevron2"/>
    <dgm:cxn modelId="{26459E9C-42C9-4F1D-89CD-B51B98D6C0F3}" type="presParOf" srcId="{8B04CBCD-C191-4188-A002-FF2A995F3568}" destId="{09828AFF-DECF-4DC8-9066-491482831043}" srcOrd="0" destOrd="0" presId="urn:microsoft.com/office/officeart/2005/8/layout/chevron2"/>
    <dgm:cxn modelId="{47F14BE6-64A0-4DB1-912A-8EE7A35C896D}" type="presParOf" srcId="{09828AFF-DECF-4DC8-9066-491482831043}" destId="{F8B387E6-FEBD-4847-B512-76AFD4F3D162}" srcOrd="0" destOrd="0" presId="urn:microsoft.com/office/officeart/2005/8/layout/chevron2"/>
    <dgm:cxn modelId="{22BC06E9-6151-405C-B0E0-54A931E6BAFB}" type="presParOf" srcId="{09828AFF-DECF-4DC8-9066-491482831043}" destId="{747E3976-FB5A-4BAC-A56B-616EA2CB7C31}" srcOrd="1" destOrd="0" presId="urn:microsoft.com/office/officeart/2005/8/layout/chevron2"/>
    <dgm:cxn modelId="{9028A790-AA1F-419C-9CFE-62CC85BF7490}" type="presParOf" srcId="{8B04CBCD-C191-4188-A002-FF2A995F3568}" destId="{7457AEDF-2431-4573-853F-1A6283BD5072}" srcOrd="1" destOrd="0" presId="urn:microsoft.com/office/officeart/2005/8/layout/chevron2"/>
    <dgm:cxn modelId="{F5975E32-62C0-4AD9-86EF-2977B8690731}" type="presParOf" srcId="{8B04CBCD-C191-4188-A002-FF2A995F3568}" destId="{63F7DF34-FCCF-40AD-B7A5-D1F963B4BB2A}" srcOrd="2" destOrd="0" presId="urn:microsoft.com/office/officeart/2005/8/layout/chevron2"/>
    <dgm:cxn modelId="{64451617-4B21-498A-B80E-E5A4BD22D2F0}" type="presParOf" srcId="{63F7DF34-FCCF-40AD-B7A5-D1F963B4BB2A}" destId="{6F070468-B67D-4251-B871-6266F81D65B7}" srcOrd="0" destOrd="0" presId="urn:microsoft.com/office/officeart/2005/8/layout/chevron2"/>
    <dgm:cxn modelId="{08DB251F-660A-4665-95B5-40E7B8B081B9}" type="presParOf" srcId="{63F7DF34-FCCF-40AD-B7A5-D1F963B4BB2A}" destId="{BFB505C2-B74B-4824-860E-13B12B005C73}" srcOrd="1" destOrd="0" presId="urn:microsoft.com/office/officeart/2005/8/layout/chevron2"/>
    <dgm:cxn modelId="{6E9C14E2-F263-4FA2-8546-07D5D1E6737E}" type="presParOf" srcId="{8B04CBCD-C191-4188-A002-FF2A995F3568}" destId="{B9729E7B-7251-4351-BC33-123D1525E9C1}" srcOrd="3" destOrd="0" presId="urn:microsoft.com/office/officeart/2005/8/layout/chevron2"/>
    <dgm:cxn modelId="{4911DC2A-02EC-40C4-8042-3CAB7E0A378A}" type="presParOf" srcId="{8B04CBCD-C191-4188-A002-FF2A995F3568}" destId="{63E68F8A-A37B-480A-92CD-8D1B8DB012A7}" srcOrd="4" destOrd="0" presId="urn:microsoft.com/office/officeart/2005/8/layout/chevron2"/>
    <dgm:cxn modelId="{4838B650-86CA-4CC4-80C0-247B833E58AA}" type="presParOf" srcId="{63E68F8A-A37B-480A-92CD-8D1B8DB012A7}" destId="{7508D844-06C3-409F-BB4A-C5388D31A017}" srcOrd="0" destOrd="0" presId="urn:microsoft.com/office/officeart/2005/8/layout/chevron2"/>
    <dgm:cxn modelId="{CEEE2052-0899-43F4-AF74-DDD58B0ACEBE}" type="presParOf" srcId="{63E68F8A-A37B-480A-92CD-8D1B8DB012A7}" destId="{F39BE005-837F-4946-B7FE-1B2B5052E122}" srcOrd="1" destOrd="0" presId="urn:microsoft.com/office/officeart/2005/8/layout/chevron2"/>
    <dgm:cxn modelId="{E77A672F-EC16-4150-87B8-63D0147618E4}" type="presParOf" srcId="{8B04CBCD-C191-4188-A002-FF2A995F3568}" destId="{970D137E-1FF8-4CD6-9C6D-7362D3D69692}" srcOrd="5" destOrd="0" presId="urn:microsoft.com/office/officeart/2005/8/layout/chevron2"/>
    <dgm:cxn modelId="{ACC1D327-1642-4704-B66B-74C465F8D28E}" type="presParOf" srcId="{8B04CBCD-C191-4188-A002-FF2A995F3568}" destId="{C1B0DBA6-087B-489C-B233-59AF16FDB355}" srcOrd="6" destOrd="0" presId="urn:microsoft.com/office/officeart/2005/8/layout/chevron2"/>
    <dgm:cxn modelId="{0E57A3D6-945D-47FF-AC03-A09EBA0EB07F}" type="presParOf" srcId="{C1B0DBA6-087B-489C-B233-59AF16FDB355}" destId="{12C754F3-B697-4365-B5C0-9136B7BAC91C}" srcOrd="0" destOrd="0" presId="urn:microsoft.com/office/officeart/2005/8/layout/chevron2"/>
    <dgm:cxn modelId="{1142D65E-396B-4B8E-BBD4-62FACC8D14BC}" type="presParOf" srcId="{C1B0DBA6-087B-489C-B233-59AF16FDB355}" destId="{C3DAC384-0F2C-4897-A586-7C1376B3DE1A}" srcOrd="1" destOrd="0" presId="urn:microsoft.com/office/officeart/2005/8/layout/chevron2"/>
    <dgm:cxn modelId="{047BC16F-9353-46EB-AA14-D4DF94E69045}" type="presParOf" srcId="{8B04CBCD-C191-4188-A002-FF2A995F3568}" destId="{4D5F2C72-52C5-42B8-9BB4-536EA7B045E7}" srcOrd="7" destOrd="0" presId="urn:microsoft.com/office/officeart/2005/8/layout/chevron2"/>
    <dgm:cxn modelId="{89BC81C2-D5FD-45D3-A942-62A0B911B144}" type="presParOf" srcId="{8B04CBCD-C191-4188-A002-FF2A995F3568}" destId="{4798125E-C50C-4B52-A95A-523AB75F5F3E}" srcOrd="8" destOrd="0" presId="urn:microsoft.com/office/officeart/2005/8/layout/chevron2"/>
    <dgm:cxn modelId="{18B41EEF-BC37-4D73-9273-A04D8537AA39}" type="presParOf" srcId="{4798125E-C50C-4B52-A95A-523AB75F5F3E}" destId="{D6121351-98E7-48F4-91D2-3167CD675710}" srcOrd="0" destOrd="0" presId="urn:microsoft.com/office/officeart/2005/8/layout/chevron2"/>
    <dgm:cxn modelId="{F1BFBF2A-2182-4BFA-8BDE-53E855635323}" type="presParOf" srcId="{4798125E-C50C-4B52-A95A-523AB75F5F3E}" destId="{C20E0587-EC87-4CB6-9B63-0F3F70846A51}"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387E6-FEBD-4847-B512-76AFD4F3D162}">
      <dsp:nvSpPr>
        <dsp:cNvPr id="0" name=""/>
        <dsp:cNvSpPr/>
      </dsp:nvSpPr>
      <dsp:spPr>
        <a:xfrm rot="5400000">
          <a:off x="-129422" y="131439"/>
          <a:ext cx="862817" cy="603971"/>
        </a:xfrm>
        <a:prstGeom prst="chevron">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zh-CN" sz="800" kern="1200" dirty="0"/>
            <a:t>适用性原则：</a:t>
          </a:r>
        </a:p>
      </dsp:txBody>
      <dsp:txXfrm rot="-5400000">
        <a:off x="2" y="304002"/>
        <a:ext cx="603971" cy="258846"/>
      </dsp:txXfrm>
    </dsp:sp>
    <dsp:sp modelId="{747E3976-FB5A-4BAC-A56B-616EA2CB7C31}">
      <dsp:nvSpPr>
        <dsp:cNvPr id="0" name=""/>
        <dsp:cNvSpPr/>
      </dsp:nvSpPr>
      <dsp:spPr>
        <a:xfrm rot="5400000">
          <a:off x="5427290" y="-4821301"/>
          <a:ext cx="560831" cy="10207469"/>
        </a:xfrm>
        <a:prstGeom prst="round2SameRect">
          <a:avLst/>
        </a:prstGeom>
        <a:solidFill>
          <a:schemeClr val="lt1">
            <a:alpha val="9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一个算法的适用性是指该算法所能适用的问题种类，它取决于算 法所需限制与假定。优化的问题不同，则相应的处理方式也不同。 </a:t>
          </a:r>
        </a:p>
      </dsp:txBody>
      <dsp:txXfrm rot="-5400000">
        <a:off x="603971" y="29396"/>
        <a:ext cx="10180091" cy="506075"/>
      </dsp:txXfrm>
    </dsp:sp>
    <dsp:sp modelId="{6F070468-B67D-4251-B871-6266F81D65B7}">
      <dsp:nvSpPr>
        <dsp:cNvPr id="0" name=""/>
        <dsp:cNvSpPr/>
      </dsp:nvSpPr>
      <dsp:spPr>
        <a:xfrm rot="5400000">
          <a:off x="-129422" y="995691"/>
          <a:ext cx="862817" cy="603971"/>
        </a:xfrm>
        <a:prstGeom prst="chevron">
          <a:avLst/>
        </a:prstGeom>
        <a:solidFill>
          <a:schemeClr val="accent1">
            <a:alpha val="90000"/>
            <a:hueOff val="0"/>
            <a:satOff val="0"/>
            <a:lumOff val="0"/>
            <a:alphaOff val="-10000"/>
          </a:schemeClr>
        </a:solidFill>
        <a:ln w="12700" cap="flat" cmpd="sng" algn="ctr">
          <a:solidFill>
            <a:schemeClr val="accent1">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zh-CN" sz="800" kern="1200" dirty="0"/>
            <a:t>可靠性原则</a:t>
          </a:r>
        </a:p>
      </dsp:txBody>
      <dsp:txXfrm rot="-5400000">
        <a:off x="2" y="1168254"/>
        <a:ext cx="603971" cy="258846"/>
      </dsp:txXfrm>
    </dsp:sp>
    <dsp:sp modelId="{BFB505C2-B74B-4824-860E-13B12B005C73}">
      <dsp:nvSpPr>
        <dsp:cNvPr id="0" name=""/>
        <dsp:cNvSpPr/>
      </dsp:nvSpPr>
      <dsp:spPr>
        <a:xfrm rot="5400000">
          <a:off x="5309443" y="-3957049"/>
          <a:ext cx="796525" cy="10207469"/>
        </a:xfrm>
        <a:prstGeom prst="round2SameRect">
          <a:avLst/>
        </a:prstGeom>
        <a:solidFill>
          <a:schemeClr val="lt1">
            <a:alpha val="90000"/>
            <a:hueOff val="0"/>
            <a:satOff val="0"/>
            <a:lumOff val="0"/>
            <a:alphaOff val="0"/>
          </a:schemeClr>
        </a:solidFill>
        <a:ln w="12700" cap="flat" cmpd="sng" algn="ctr">
          <a:solidFill>
            <a:schemeClr val="accent1">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dirty="0"/>
            <a:t>一个算法的可靠性是指算法对于所设计的问题，以适当的精度求 解其中大多数问题的能力。因为演化计算的结果带有一定的随机性和不确定性，所以在 图 </a:t>
          </a:r>
          <a:r>
            <a:rPr lang="en-US" sz="1400" kern="1200" dirty="0"/>
            <a:t>9.1 </a:t>
          </a:r>
          <a:r>
            <a:rPr lang="zh-CN" sz="1400" kern="1200" dirty="0"/>
            <a:t>生物进化的基本过程 人工智能概论（微课版） </a:t>
          </a:r>
          <a:r>
            <a:rPr lang="en-US" sz="1400" kern="1200" dirty="0"/>
            <a:t>144 </a:t>
          </a:r>
          <a:r>
            <a:rPr lang="zh-CN" sz="1400" kern="1200" dirty="0"/>
            <a:t>设计算法时应尽量经过较大样本的检验，以确认算法是否具有较高的可靠性。 </a:t>
          </a:r>
        </a:p>
      </dsp:txBody>
      <dsp:txXfrm rot="-5400000">
        <a:off x="603972" y="787305"/>
        <a:ext cx="10168586" cy="718759"/>
      </dsp:txXfrm>
    </dsp:sp>
    <dsp:sp modelId="{7508D844-06C3-409F-BB4A-C5388D31A017}">
      <dsp:nvSpPr>
        <dsp:cNvPr id="0" name=""/>
        <dsp:cNvSpPr/>
      </dsp:nvSpPr>
      <dsp:spPr>
        <a:xfrm rot="5400000">
          <a:off x="-129422" y="1742096"/>
          <a:ext cx="862817" cy="603971"/>
        </a:xfrm>
        <a:prstGeom prst="chevron">
          <a:avLst/>
        </a:prstGeom>
        <a:solidFill>
          <a:schemeClr val="accent1">
            <a:alpha val="90000"/>
            <a:hueOff val="0"/>
            <a:satOff val="0"/>
            <a:lumOff val="0"/>
            <a:alphaOff val="-20000"/>
          </a:schemeClr>
        </a:solidFill>
        <a:ln w="12700" cap="flat" cmpd="sng" algn="ctr">
          <a:solidFill>
            <a:schemeClr val="accent1">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zh-CN" sz="800" kern="1200" dirty="0"/>
            <a:t>收敛性原则</a:t>
          </a:r>
        </a:p>
      </dsp:txBody>
      <dsp:txXfrm rot="-5400000">
        <a:off x="2" y="1914659"/>
        <a:ext cx="603971" cy="258846"/>
      </dsp:txXfrm>
    </dsp:sp>
    <dsp:sp modelId="{F39BE005-837F-4946-B7FE-1B2B5052E122}">
      <dsp:nvSpPr>
        <dsp:cNvPr id="0" name=""/>
        <dsp:cNvSpPr/>
      </dsp:nvSpPr>
      <dsp:spPr>
        <a:xfrm rot="5400000">
          <a:off x="5427290" y="-3210644"/>
          <a:ext cx="560831" cy="10207469"/>
        </a:xfrm>
        <a:prstGeom prst="round2SameRect">
          <a:avLst/>
        </a:prstGeom>
        <a:solidFill>
          <a:schemeClr val="lt1">
            <a:alpha val="90000"/>
            <a:hueOff val="0"/>
            <a:satOff val="0"/>
            <a:lumOff val="0"/>
            <a:alphaOff val="0"/>
          </a:schemeClr>
        </a:solidFill>
        <a:ln w="12700" cap="flat" cmpd="sng" algn="ctr">
          <a:solidFill>
            <a:schemeClr val="accent1">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指算法能否收敛到全局最优。在收敛的前提下，希望算法具有较 快的收敛速度。 </a:t>
          </a:r>
        </a:p>
      </dsp:txBody>
      <dsp:txXfrm rot="-5400000">
        <a:off x="603971" y="1640053"/>
        <a:ext cx="10180091" cy="506075"/>
      </dsp:txXfrm>
    </dsp:sp>
    <dsp:sp modelId="{12C754F3-B697-4365-B5C0-9136B7BAC91C}">
      <dsp:nvSpPr>
        <dsp:cNvPr id="0" name=""/>
        <dsp:cNvSpPr/>
      </dsp:nvSpPr>
      <dsp:spPr>
        <a:xfrm rot="5400000">
          <a:off x="-129422" y="2488501"/>
          <a:ext cx="862817" cy="603971"/>
        </a:xfrm>
        <a:prstGeom prst="chevron">
          <a:avLst/>
        </a:prstGeom>
        <a:solidFill>
          <a:schemeClr val="accent1">
            <a:alpha val="90000"/>
            <a:hueOff val="0"/>
            <a:satOff val="0"/>
            <a:lumOff val="0"/>
            <a:alphaOff val="-30000"/>
          </a:schemeClr>
        </a:solidFill>
        <a:ln w="12700" cap="flat" cmpd="sng" algn="ctr">
          <a:solidFill>
            <a:schemeClr val="accent1">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zh-CN" sz="800" kern="1200" dirty="0"/>
            <a:t>稳定性原则</a:t>
          </a:r>
        </a:p>
      </dsp:txBody>
      <dsp:txXfrm rot="-5400000">
        <a:off x="2" y="2661064"/>
        <a:ext cx="603971" cy="258846"/>
      </dsp:txXfrm>
    </dsp:sp>
    <dsp:sp modelId="{C3DAC384-0F2C-4897-A586-7C1376B3DE1A}">
      <dsp:nvSpPr>
        <dsp:cNvPr id="0" name=""/>
        <dsp:cNvSpPr/>
      </dsp:nvSpPr>
      <dsp:spPr>
        <a:xfrm rot="5400000">
          <a:off x="5427290" y="-2464240"/>
          <a:ext cx="560831" cy="10207469"/>
        </a:xfrm>
        <a:prstGeom prst="round2SameRect">
          <a:avLst/>
        </a:prstGeom>
        <a:solidFill>
          <a:schemeClr val="lt1">
            <a:alpha val="90000"/>
            <a:hueOff val="0"/>
            <a:satOff val="0"/>
            <a:lumOff val="0"/>
            <a:alphaOff val="0"/>
          </a:schemeClr>
        </a:solidFill>
        <a:ln w="12700" cap="flat" cmpd="sng" algn="ctr">
          <a:solidFill>
            <a:schemeClr val="accent1">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指算法对其控制参数及问题的数据的敏感度。如果算法对其控制 参数或问题的数据十分敏感，则依据它们取值的不同，将可能产生不同的结果，甚至过 早地收敛到某一局部最优解。所以，在设计算法时应尽量使得算法对一组固定的控制参 数能在较广泛的问题的数据范围内解题，而且对一组给定的问题数据，算法对其控制参 数的微小扰动不那么敏感。 </a:t>
          </a:r>
        </a:p>
      </dsp:txBody>
      <dsp:txXfrm rot="-5400000">
        <a:off x="603971" y="2386457"/>
        <a:ext cx="10180091" cy="506075"/>
      </dsp:txXfrm>
    </dsp:sp>
    <dsp:sp modelId="{D6121351-98E7-48F4-91D2-3167CD675710}">
      <dsp:nvSpPr>
        <dsp:cNvPr id="0" name=""/>
        <dsp:cNvSpPr/>
      </dsp:nvSpPr>
      <dsp:spPr>
        <a:xfrm rot="5400000">
          <a:off x="-129422" y="3234906"/>
          <a:ext cx="862817" cy="603971"/>
        </a:xfrm>
        <a:prstGeom prst="chevron">
          <a:avLst/>
        </a:prstGeom>
        <a:solidFill>
          <a:schemeClr val="accent1">
            <a:alpha val="90000"/>
            <a:hueOff val="0"/>
            <a:satOff val="0"/>
            <a:lumOff val="0"/>
            <a:alphaOff val="-40000"/>
          </a:schemeClr>
        </a:solidFill>
        <a:ln w="12700" cap="flat" cmpd="sng" algn="ctr">
          <a:solidFill>
            <a:schemeClr val="accent1">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zh-CN" sz="800" kern="1200" dirty="0"/>
            <a:t>生物类比原则</a:t>
          </a:r>
        </a:p>
      </dsp:txBody>
      <dsp:txXfrm rot="-5400000">
        <a:off x="2" y="3407469"/>
        <a:ext cx="603971" cy="258846"/>
      </dsp:txXfrm>
    </dsp:sp>
    <dsp:sp modelId="{C20E0587-EC87-4CB6-9B63-0F3F70846A51}">
      <dsp:nvSpPr>
        <dsp:cNvPr id="0" name=""/>
        <dsp:cNvSpPr/>
      </dsp:nvSpPr>
      <dsp:spPr>
        <a:xfrm rot="5400000">
          <a:off x="5427290" y="-1717835"/>
          <a:ext cx="560831" cy="10207469"/>
        </a:xfrm>
        <a:prstGeom prst="round2SameRect">
          <a:avLst/>
        </a:prstGeom>
        <a:solidFill>
          <a:schemeClr val="lt1">
            <a:alpha val="90000"/>
            <a:hueOff val="0"/>
            <a:satOff val="0"/>
            <a:lumOff val="0"/>
            <a:alphaOff val="0"/>
          </a:schemeClr>
        </a:solidFill>
        <a:ln w="12700" cap="flat" cmpd="sng" algn="ctr">
          <a:solidFill>
            <a:schemeClr val="accent1">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因为进化算法的设计思想是基于生物演化过程的，所以那些在生 物界被认为是有效的方法及操作可以通过类比的方法引入算法中，有时会带来较好的结果。</a:t>
          </a:r>
        </a:p>
      </dsp:txBody>
      <dsp:txXfrm rot="-5400000">
        <a:off x="603971" y="3132862"/>
        <a:ext cx="10180091" cy="5060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9622C-0DF9-42A3-907F-419F862DBDA6}" type="datetimeFigureOut">
              <a:rPr lang="zh-CN" altLang="en-US" smtClean="0"/>
              <a:t>2024/5/21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AB44-7980-45AE-A3B7-4A67FAB7B176}" type="slidenum">
              <a:rPr lang="zh-CN" altLang="en-US" smtClean="0"/>
              <a:t>‹#›</a:t>
            </a:fld>
            <a:endParaRPr lang="zh-CN" altLang="en-US"/>
          </a:p>
        </p:txBody>
      </p:sp>
    </p:spTree>
    <p:extLst>
      <p:ext uri="{BB962C8B-B14F-4D97-AF65-F5344CB8AC3E}">
        <p14:creationId xmlns:p14="http://schemas.microsoft.com/office/powerpoint/2010/main" val="310543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a:t>
            </a:fld>
            <a:endParaRPr lang="zh-CN" altLang="en-US"/>
          </a:p>
        </p:txBody>
      </p:sp>
    </p:spTree>
    <p:extLst>
      <p:ext uri="{BB962C8B-B14F-4D97-AF65-F5344CB8AC3E}">
        <p14:creationId xmlns:p14="http://schemas.microsoft.com/office/powerpoint/2010/main" val="1601191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10</a:t>
            </a:fld>
            <a:endParaRPr lang="zh-CN" altLang="en-US"/>
          </a:p>
        </p:txBody>
      </p:sp>
    </p:spTree>
    <p:extLst>
      <p:ext uri="{BB962C8B-B14F-4D97-AF65-F5344CB8AC3E}">
        <p14:creationId xmlns:p14="http://schemas.microsoft.com/office/powerpoint/2010/main" val="3134511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11</a:t>
            </a:fld>
            <a:endParaRPr lang="zh-CN" altLang="en-US"/>
          </a:p>
        </p:txBody>
      </p:sp>
    </p:spTree>
    <p:extLst>
      <p:ext uri="{BB962C8B-B14F-4D97-AF65-F5344CB8AC3E}">
        <p14:creationId xmlns:p14="http://schemas.microsoft.com/office/powerpoint/2010/main" val="379769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12</a:t>
            </a:fld>
            <a:endParaRPr lang="zh-CN" altLang="en-US"/>
          </a:p>
        </p:txBody>
      </p:sp>
    </p:spTree>
    <p:extLst>
      <p:ext uri="{BB962C8B-B14F-4D97-AF65-F5344CB8AC3E}">
        <p14:creationId xmlns:p14="http://schemas.microsoft.com/office/powerpoint/2010/main" val="2063260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13</a:t>
            </a:fld>
            <a:endParaRPr lang="zh-CN" altLang="en-US"/>
          </a:p>
        </p:txBody>
      </p:sp>
    </p:spTree>
    <p:extLst>
      <p:ext uri="{BB962C8B-B14F-4D97-AF65-F5344CB8AC3E}">
        <p14:creationId xmlns:p14="http://schemas.microsoft.com/office/powerpoint/2010/main" val="150780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a:t>
            </a:fld>
            <a:endParaRPr lang="zh-CN" altLang="en-US"/>
          </a:p>
        </p:txBody>
      </p:sp>
    </p:spTree>
    <p:extLst>
      <p:ext uri="{BB962C8B-B14F-4D97-AF65-F5344CB8AC3E}">
        <p14:creationId xmlns:p14="http://schemas.microsoft.com/office/powerpoint/2010/main" val="2026203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a:t>
            </a:fld>
            <a:endParaRPr lang="zh-CN" altLang="en-US"/>
          </a:p>
        </p:txBody>
      </p:sp>
    </p:spTree>
    <p:extLst>
      <p:ext uri="{BB962C8B-B14F-4D97-AF65-F5344CB8AC3E}">
        <p14:creationId xmlns:p14="http://schemas.microsoft.com/office/powerpoint/2010/main" val="1879041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a:t>
            </a:fld>
            <a:endParaRPr lang="zh-CN" altLang="en-US"/>
          </a:p>
        </p:txBody>
      </p:sp>
    </p:spTree>
    <p:extLst>
      <p:ext uri="{BB962C8B-B14F-4D97-AF65-F5344CB8AC3E}">
        <p14:creationId xmlns:p14="http://schemas.microsoft.com/office/powerpoint/2010/main" val="137116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DC291C-82D9-4583-9FAC-F273C5E38982}" type="slidenum">
              <a:rPr lang="zh-CN" altLang="en-US" smtClean="0"/>
              <a:t>5</a:t>
            </a:fld>
            <a:endParaRPr lang="zh-CN" altLang="en-US" dirty="0"/>
          </a:p>
        </p:txBody>
      </p:sp>
    </p:spTree>
    <p:extLst>
      <p:ext uri="{BB962C8B-B14F-4D97-AF65-F5344CB8AC3E}">
        <p14:creationId xmlns:p14="http://schemas.microsoft.com/office/powerpoint/2010/main" val="2889787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a:t>
            </a:fld>
            <a:endParaRPr lang="zh-CN" altLang="en-US"/>
          </a:p>
        </p:txBody>
      </p:sp>
    </p:spTree>
    <p:extLst>
      <p:ext uri="{BB962C8B-B14F-4D97-AF65-F5344CB8AC3E}">
        <p14:creationId xmlns:p14="http://schemas.microsoft.com/office/powerpoint/2010/main" val="3236346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a:t>
            </a:fld>
            <a:endParaRPr lang="zh-CN" altLang="en-US"/>
          </a:p>
        </p:txBody>
      </p:sp>
    </p:spTree>
    <p:extLst>
      <p:ext uri="{BB962C8B-B14F-4D97-AF65-F5344CB8AC3E}">
        <p14:creationId xmlns:p14="http://schemas.microsoft.com/office/powerpoint/2010/main" val="737380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8</a:t>
            </a:fld>
            <a:endParaRPr lang="zh-CN" altLang="en-US"/>
          </a:p>
        </p:txBody>
      </p:sp>
    </p:spTree>
    <p:extLst>
      <p:ext uri="{BB962C8B-B14F-4D97-AF65-F5344CB8AC3E}">
        <p14:creationId xmlns:p14="http://schemas.microsoft.com/office/powerpoint/2010/main" val="3963166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9</a:t>
            </a:fld>
            <a:endParaRPr lang="zh-CN" altLang="en-US"/>
          </a:p>
        </p:txBody>
      </p:sp>
    </p:spTree>
    <p:extLst>
      <p:ext uri="{BB962C8B-B14F-4D97-AF65-F5344CB8AC3E}">
        <p14:creationId xmlns:p14="http://schemas.microsoft.com/office/powerpoint/2010/main" val="4156363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xml"/></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0.xml"/></Relationships>
</file>

<file path=ppt/slideLayouts/_rels/slideLayout10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hemeOverride" Target="../theme/themeOverride101.xml"/><Relationship Id="rId5" Type="http://schemas.openxmlformats.org/officeDocument/2006/relationships/slideMaster" Target="../slideMasters/slideMaster2.xml"/><Relationship Id="rId4" Type="http://schemas.openxmlformats.org/officeDocument/2006/relationships/tags" Target="../tags/tag20.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2.xml"/></Relationships>
</file>

<file path=ppt/slideLayouts/_rels/slideLayout10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3.xml"/></Relationships>
</file>

<file path=ppt/slideLayouts/_rels/slideLayout10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4.xml"/></Relationships>
</file>

<file path=ppt/slideLayouts/_rels/slideLayout10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0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5.xml"/></Relationships>
</file>

<file path=ppt/slideLayouts/_rels/slideLayout4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hemeOverride" Target="../theme/themeOverride46.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4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hemeOverride" Target="../theme/themeOverride4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8.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0.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1.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2.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5.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6.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8.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1.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4.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5.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6.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7.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8.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0.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hemeOverride" Target="../theme/themeOverride81.xml"/><Relationship Id="rId6" Type="http://schemas.openxmlformats.org/officeDocument/2006/relationships/slideMaster" Target="../slideMasters/slideMaster2.xml"/><Relationship Id="rId5" Type="http://schemas.openxmlformats.org/officeDocument/2006/relationships/tags" Target="../tags/tag17.xml"/><Relationship Id="rId4" Type="http://schemas.openxmlformats.org/officeDocument/2006/relationships/tags" Target="../tags/tag16.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2.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3.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4.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5.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6.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7.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8.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0.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1.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2.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3.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4.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5.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6.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7.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8.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extLst>
      <p:ext uri="{BB962C8B-B14F-4D97-AF65-F5344CB8AC3E}">
        <p14:creationId xmlns:p14="http://schemas.microsoft.com/office/powerpoint/2010/main" val="25287785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5_Custom Layout">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0"/>
            <a:ext cx="534706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8"/>
          <p:cNvSpPr>
            <a:spLocks noGrp="1"/>
          </p:cNvSpPr>
          <p:nvPr>
            <p:ph type="pic" sz="quarter" idx="10"/>
          </p:nvPr>
        </p:nvSpPr>
        <p:spPr>
          <a:xfrm>
            <a:off x="914401" y="966651"/>
            <a:ext cx="3840481" cy="218149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9050">
            <a:solidFill>
              <a:schemeClr val="bg1"/>
            </a:solidFill>
          </a:ln>
        </p:spPr>
        <p:txBody>
          <a:bodyPr wrap="square">
            <a:noAutofit/>
          </a:bodyPr>
          <a:lstStyle/>
          <a:p>
            <a:r>
              <a:rPr lang="zh-CN" altLang="en-US"/>
              <a:t>单击图标添加图片</a:t>
            </a:r>
            <a:endParaRPr lang="id-ID"/>
          </a:p>
        </p:txBody>
      </p:sp>
      <p:sp>
        <p:nvSpPr>
          <p:cNvPr id="5" name="Picture Placeholder 8"/>
          <p:cNvSpPr>
            <a:spLocks noGrp="1"/>
          </p:cNvSpPr>
          <p:nvPr>
            <p:ph type="pic" sz="quarter" idx="11"/>
          </p:nvPr>
        </p:nvSpPr>
        <p:spPr>
          <a:xfrm>
            <a:off x="914401" y="3901440"/>
            <a:ext cx="3840481" cy="218149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9050">
            <a:solidFill>
              <a:schemeClr val="bg1"/>
            </a:solidFill>
          </a:ln>
        </p:spPr>
        <p:txBody>
          <a:bodyPr wrap="square">
            <a:noAutofit/>
          </a:bodyPr>
          <a:lstStyle/>
          <a:p>
            <a:r>
              <a:rPr lang="zh-CN" altLang="en-US"/>
              <a:t>单击图标添加图片</a:t>
            </a:r>
            <a:endParaRPr lang="id-ID"/>
          </a:p>
        </p:txBody>
      </p:sp>
    </p:spTree>
    <p:extLst>
      <p:ext uri="{BB962C8B-B14F-4D97-AF65-F5344CB8AC3E}">
        <p14:creationId xmlns:p14="http://schemas.microsoft.com/office/powerpoint/2010/main" val="1376075722"/>
      </p:ext>
    </p:extLst>
  </p:cSld>
  <p:clrMapOvr>
    <a:overrideClrMapping bg1="lt1" tx1="dk1" bg2="lt2" tx2="dk2" accent1="accent1" accent2="accent2" accent3="accent3" accent4="accent4" accent5="accent5" accent6="accent6" hlink="hlink" folHlink="folHlink"/>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副标题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991756"/>
      </p:ext>
    </p:extLst>
  </p:cSld>
  <p:clrMapOvr>
    <a:overrideClrMapping bg1="lt1" tx1="dk1" bg2="lt2" tx2="dk2" accent1="accent1" accent2="accent2" accent3="accent3" accent4="accent4" accent5="accent5" accent6="accent6" hlink="hlink" folHlink="folHlink"/>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3_封面页">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gradFill>
            <a:gsLst>
              <a:gs pos="0">
                <a:schemeClr val="accent1"/>
              </a:gs>
              <a:gs pos="100000">
                <a:schemeClr val="accent1">
                  <a:alpha val="50000"/>
                </a:schemeClr>
              </a:gs>
            </a:gsLst>
            <a:lin ang="108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 name="任意多边形: 形状 5"/>
          <p:cNvSpPr/>
          <p:nvPr/>
        </p:nvSpPr>
        <p:spPr>
          <a:xfrm rot="10800000">
            <a:off x="256" y="-1"/>
            <a:ext cx="2241425" cy="3203167"/>
          </a:xfrm>
          <a:custGeom>
            <a:avLst/>
            <a:gdLst>
              <a:gd name="connsiteX0" fmla="*/ 14901 w 1295466"/>
              <a:gd name="connsiteY0" fmla="*/ 1811084 h 1851319"/>
              <a:gd name="connsiteX1" fmla="*/ 26998 w 1295466"/>
              <a:gd name="connsiteY1" fmla="*/ 1823562 h 1851319"/>
              <a:gd name="connsiteX2" fmla="*/ 15663 w 1295466"/>
              <a:gd name="connsiteY2" fmla="*/ 1836230 h 1851319"/>
              <a:gd name="connsiteX3" fmla="*/ 1947 w 1295466"/>
              <a:gd name="connsiteY3" fmla="*/ 1824610 h 1851319"/>
              <a:gd name="connsiteX4" fmla="*/ 14901 w 1295466"/>
              <a:gd name="connsiteY4" fmla="*/ 1811084 h 1851319"/>
              <a:gd name="connsiteX5" fmla="*/ 129677 w 1295466"/>
              <a:gd name="connsiteY5" fmla="*/ 1807750 h 1851319"/>
              <a:gd name="connsiteX6" fmla="*/ 146155 w 1295466"/>
              <a:gd name="connsiteY6" fmla="*/ 1822800 h 1851319"/>
              <a:gd name="connsiteX7" fmla="*/ 130058 w 1295466"/>
              <a:gd name="connsiteY7" fmla="*/ 1838897 h 1851319"/>
              <a:gd name="connsiteX8" fmla="*/ 115389 w 1295466"/>
              <a:gd name="connsiteY8" fmla="*/ 1823371 h 1851319"/>
              <a:gd name="connsiteX9" fmla="*/ 129677 w 1295466"/>
              <a:gd name="connsiteY9" fmla="*/ 1807750 h 1851319"/>
              <a:gd name="connsiteX10" fmla="*/ 242738 w 1295466"/>
              <a:gd name="connsiteY10" fmla="*/ 1806512 h 1851319"/>
              <a:gd name="connsiteX11" fmla="*/ 260455 w 1295466"/>
              <a:gd name="connsiteY11" fmla="*/ 1823753 h 1851319"/>
              <a:gd name="connsiteX12" fmla="*/ 242548 w 1295466"/>
              <a:gd name="connsiteY12" fmla="*/ 1840707 h 1851319"/>
              <a:gd name="connsiteX13" fmla="*/ 226070 w 1295466"/>
              <a:gd name="connsiteY13" fmla="*/ 1822514 h 1851319"/>
              <a:gd name="connsiteX14" fmla="*/ 242738 w 1295466"/>
              <a:gd name="connsiteY14" fmla="*/ 1806512 h 1851319"/>
              <a:gd name="connsiteX15" fmla="*/ 355039 w 1295466"/>
              <a:gd name="connsiteY15" fmla="*/ 1804035 h 1851319"/>
              <a:gd name="connsiteX16" fmla="*/ 374470 w 1295466"/>
              <a:gd name="connsiteY16" fmla="*/ 1822799 h 1851319"/>
              <a:gd name="connsiteX17" fmla="*/ 354657 w 1295466"/>
              <a:gd name="connsiteY17" fmla="*/ 1842706 h 1851319"/>
              <a:gd name="connsiteX18" fmla="*/ 336179 w 1295466"/>
              <a:gd name="connsiteY18" fmla="*/ 1823466 h 1851319"/>
              <a:gd name="connsiteX19" fmla="*/ 355039 w 1295466"/>
              <a:gd name="connsiteY19" fmla="*/ 1804035 h 1851319"/>
              <a:gd name="connsiteX20" fmla="*/ 471338 w 1295466"/>
              <a:gd name="connsiteY20" fmla="*/ 1802797 h 1851319"/>
              <a:gd name="connsiteX21" fmla="*/ 492293 w 1295466"/>
              <a:gd name="connsiteY21" fmla="*/ 1824133 h 1851319"/>
              <a:gd name="connsiteX22" fmla="*/ 472195 w 1295466"/>
              <a:gd name="connsiteY22" fmla="*/ 1844135 h 1851319"/>
              <a:gd name="connsiteX23" fmla="*/ 451145 w 1295466"/>
              <a:gd name="connsiteY23" fmla="*/ 1823085 h 1851319"/>
              <a:gd name="connsiteX24" fmla="*/ 471338 w 1295466"/>
              <a:gd name="connsiteY24" fmla="*/ 1802797 h 1851319"/>
              <a:gd name="connsiteX25" fmla="*/ 584686 w 1295466"/>
              <a:gd name="connsiteY25" fmla="*/ 1801559 h 1851319"/>
              <a:gd name="connsiteX26" fmla="*/ 606498 w 1295466"/>
              <a:gd name="connsiteY26" fmla="*/ 1823562 h 1851319"/>
              <a:gd name="connsiteX27" fmla="*/ 585257 w 1295466"/>
              <a:gd name="connsiteY27" fmla="*/ 1845755 h 1851319"/>
              <a:gd name="connsiteX28" fmla="*/ 561921 w 1295466"/>
              <a:gd name="connsiteY28" fmla="*/ 1823943 h 1851319"/>
              <a:gd name="connsiteX29" fmla="*/ 584686 w 1295466"/>
              <a:gd name="connsiteY29" fmla="*/ 1801559 h 1851319"/>
              <a:gd name="connsiteX30" fmla="*/ 697843 w 1295466"/>
              <a:gd name="connsiteY30" fmla="*/ 1800130 h 1851319"/>
              <a:gd name="connsiteX31" fmla="*/ 719846 w 1295466"/>
              <a:gd name="connsiteY31" fmla="*/ 1823656 h 1851319"/>
              <a:gd name="connsiteX32" fmla="*/ 695747 w 1295466"/>
              <a:gd name="connsiteY32" fmla="*/ 1847659 h 1851319"/>
              <a:gd name="connsiteX33" fmla="*/ 672792 w 1295466"/>
              <a:gd name="connsiteY33" fmla="*/ 1822608 h 1851319"/>
              <a:gd name="connsiteX34" fmla="*/ 697843 w 1295466"/>
              <a:gd name="connsiteY34" fmla="*/ 1800130 h 1851319"/>
              <a:gd name="connsiteX35" fmla="*/ 810334 w 1295466"/>
              <a:gd name="connsiteY35" fmla="*/ 1799368 h 1851319"/>
              <a:gd name="connsiteX36" fmla="*/ 833289 w 1295466"/>
              <a:gd name="connsiteY36" fmla="*/ 1824609 h 1851319"/>
              <a:gd name="connsiteX37" fmla="*/ 809000 w 1295466"/>
              <a:gd name="connsiteY37" fmla="*/ 1847945 h 1851319"/>
              <a:gd name="connsiteX38" fmla="*/ 784331 w 1295466"/>
              <a:gd name="connsiteY38" fmla="*/ 1822990 h 1851319"/>
              <a:gd name="connsiteX39" fmla="*/ 810334 w 1295466"/>
              <a:gd name="connsiteY39" fmla="*/ 1799368 h 1851319"/>
              <a:gd name="connsiteX40" fmla="*/ 923967 w 1295466"/>
              <a:gd name="connsiteY40" fmla="*/ 1798320 h 1851319"/>
              <a:gd name="connsiteX41" fmla="*/ 949970 w 1295466"/>
              <a:gd name="connsiteY41" fmla="*/ 1822609 h 1851319"/>
              <a:gd name="connsiteX42" fmla="*/ 925967 w 1295466"/>
              <a:gd name="connsiteY42" fmla="*/ 1848517 h 1851319"/>
              <a:gd name="connsiteX43" fmla="*/ 900059 w 1295466"/>
              <a:gd name="connsiteY43" fmla="*/ 1824609 h 1851319"/>
              <a:gd name="connsiteX44" fmla="*/ 923967 w 1295466"/>
              <a:gd name="connsiteY44" fmla="*/ 1798320 h 1851319"/>
              <a:gd name="connsiteX45" fmla="*/ 1036743 w 1295466"/>
              <a:gd name="connsiteY45" fmla="*/ 1796701 h 1851319"/>
              <a:gd name="connsiteX46" fmla="*/ 1064174 w 1295466"/>
              <a:gd name="connsiteY46" fmla="*/ 1823086 h 1851319"/>
              <a:gd name="connsiteX47" fmla="*/ 1037790 w 1295466"/>
              <a:gd name="connsiteY47" fmla="*/ 1850518 h 1851319"/>
              <a:gd name="connsiteX48" fmla="*/ 1010358 w 1295466"/>
              <a:gd name="connsiteY48" fmla="*/ 1824133 h 1851319"/>
              <a:gd name="connsiteX49" fmla="*/ 1036743 w 1295466"/>
              <a:gd name="connsiteY49" fmla="*/ 1796701 h 1851319"/>
              <a:gd name="connsiteX50" fmla="*/ 1150471 w 1295466"/>
              <a:gd name="connsiteY50" fmla="*/ 1796130 h 1851319"/>
              <a:gd name="connsiteX51" fmla="*/ 1177046 w 1295466"/>
              <a:gd name="connsiteY51" fmla="*/ 1823466 h 1851319"/>
              <a:gd name="connsiteX52" fmla="*/ 1148756 w 1295466"/>
              <a:gd name="connsiteY52" fmla="*/ 1851089 h 1851319"/>
              <a:gd name="connsiteX53" fmla="*/ 1122181 w 1295466"/>
              <a:gd name="connsiteY53" fmla="*/ 1823752 h 1851319"/>
              <a:gd name="connsiteX54" fmla="*/ 1150471 w 1295466"/>
              <a:gd name="connsiteY54" fmla="*/ 1796130 h 1851319"/>
              <a:gd name="connsiteX55" fmla="*/ 1262390 w 1295466"/>
              <a:gd name="connsiteY55" fmla="*/ 1796035 h 1851319"/>
              <a:gd name="connsiteX56" fmla="*/ 1289727 w 1295466"/>
              <a:gd name="connsiteY56" fmla="*/ 1824514 h 1851319"/>
              <a:gd name="connsiteX57" fmla="*/ 1260580 w 1295466"/>
              <a:gd name="connsiteY57" fmla="*/ 1851279 h 1851319"/>
              <a:gd name="connsiteX58" fmla="*/ 1234481 w 1295466"/>
              <a:gd name="connsiteY58" fmla="*/ 1821657 h 1851319"/>
              <a:gd name="connsiteX59" fmla="*/ 1262390 w 1295466"/>
              <a:gd name="connsiteY59" fmla="*/ 1796035 h 1851319"/>
              <a:gd name="connsiteX60" fmla="*/ 15186 w 1295466"/>
              <a:gd name="connsiteY60" fmla="*/ 1698308 h 1851319"/>
              <a:gd name="connsiteX61" fmla="*/ 27378 w 1295466"/>
              <a:gd name="connsiteY61" fmla="*/ 1713072 h 1851319"/>
              <a:gd name="connsiteX62" fmla="*/ 13662 w 1295466"/>
              <a:gd name="connsiteY62" fmla="*/ 1724407 h 1851319"/>
              <a:gd name="connsiteX63" fmla="*/ 1375 w 1295466"/>
              <a:gd name="connsiteY63" fmla="*/ 1711548 h 1851319"/>
              <a:gd name="connsiteX64" fmla="*/ 15186 w 1295466"/>
              <a:gd name="connsiteY64" fmla="*/ 1698308 h 1851319"/>
              <a:gd name="connsiteX65" fmla="*/ 130630 w 1295466"/>
              <a:gd name="connsiteY65" fmla="*/ 1695545 h 1851319"/>
              <a:gd name="connsiteX66" fmla="*/ 146441 w 1295466"/>
              <a:gd name="connsiteY66" fmla="*/ 1712214 h 1851319"/>
              <a:gd name="connsiteX67" fmla="*/ 130630 w 1295466"/>
              <a:gd name="connsiteY67" fmla="*/ 1727359 h 1851319"/>
              <a:gd name="connsiteX68" fmla="*/ 115008 w 1295466"/>
              <a:gd name="connsiteY68" fmla="*/ 1710309 h 1851319"/>
              <a:gd name="connsiteX69" fmla="*/ 130630 w 1295466"/>
              <a:gd name="connsiteY69" fmla="*/ 1695545 h 1851319"/>
              <a:gd name="connsiteX70" fmla="*/ 244167 w 1295466"/>
              <a:gd name="connsiteY70" fmla="*/ 1692974 h 1851319"/>
              <a:gd name="connsiteX71" fmla="*/ 261693 w 1295466"/>
              <a:gd name="connsiteY71" fmla="*/ 1711452 h 1851319"/>
              <a:gd name="connsiteX72" fmla="*/ 241881 w 1295466"/>
              <a:gd name="connsiteY72" fmla="*/ 1729455 h 1851319"/>
              <a:gd name="connsiteX73" fmla="*/ 224737 w 1295466"/>
              <a:gd name="connsiteY73" fmla="*/ 1711071 h 1851319"/>
              <a:gd name="connsiteX74" fmla="*/ 244167 w 1295466"/>
              <a:gd name="connsiteY74" fmla="*/ 1692974 h 1851319"/>
              <a:gd name="connsiteX75" fmla="*/ 356467 w 1295466"/>
              <a:gd name="connsiteY75" fmla="*/ 1691545 h 1851319"/>
              <a:gd name="connsiteX76" fmla="*/ 375136 w 1295466"/>
              <a:gd name="connsiteY76" fmla="*/ 1710881 h 1851319"/>
              <a:gd name="connsiteX77" fmla="*/ 355229 w 1295466"/>
              <a:gd name="connsiteY77" fmla="*/ 1731550 h 1851319"/>
              <a:gd name="connsiteX78" fmla="*/ 335607 w 1295466"/>
              <a:gd name="connsiteY78" fmla="*/ 1710690 h 1851319"/>
              <a:gd name="connsiteX79" fmla="*/ 356467 w 1295466"/>
              <a:gd name="connsiteY79" fmla="*/ 1691545 h 1851319"/>
              <a:gd name="connsiteX80" fmla="*/ 470862 w 1295466"/>
              <a:gd name="connsiteY80" fmla="*/ 1690402 h 1851319"/>
              <a:gd name="connsiteX81" fmla="*/ 492865 w 1295466"/>
              <a:gd name="connsiteY81" fmla="*/ 1710214 h 1851319"/>
              <a:gd name="connsiteX82" fmla="*/ 471529 w 1295466"/>
              <a:gd name="connsiteY82" fmla="*/ 1732121 h 1851319"/>
              <a:gd name="connsiteX83" fmla="*/ 450860 w 1295466"/>
              <a:gd name="connsiteY83" fmla="*/ 1710595 h 1851319"/>
              <a:gd name="connsiteX84" fmla="*/ 470862 w 1295466"/>
              <a:gd name="connsiteY84" fmla="*/ 1690402 h 1851319"/>
              <a:gd name="connsiteX85" fmla="*/ 585162 w 1295466"/>
              <a:gd name="connsiteY85" fmla="*/ 1688211 h 1851319"/>
              <a:gd name="connsiteX86" fmla="*/ 606974 w 1295466"/>
              <a:gd name="connsiteY86" fmla="*/ 1712023 h 1851319"/>
              <a:gd name="connsiteX87" fmla="*/ 583828 w 1295466"/>
              <a:gd name="connsiteY87" fmla="*/ 1734788 h 1851319"/>
              <a:gd name="connsiteX88" fmla="*/ 560873 w 1295466"/>
              <a:gd name="connsiteY88" fmla="*/ 1711642 h 1851319"/>
              <a:gd name="connsiteX89" fmla="*/ 585162 w 1295466"/>
              <a:gd name="connsiteY89" fmla="*/ 1688211 h 1851319"/>
              <a:gd name="connsiteX90" fmla="*/ 695652 w 1295466"/>
              <a:gd name="connsiteY90" fmla="*/ 1686783 h 1851319"/>
              <a:gd name="connsiteX91" fmla="*/ 720322 w 1295466"/>
              <a:gd name="connsiteY91" fmla="*/ 1710310 h 1851319"/>
              <a:gd name="connsiteX92" fmla="*/ 695747 w 1295466"/>
              <a:gd name="connsiteY92" fmla="*/ 1735360 h 1851319"/>
              <a:gd name="connsiteX93" fmla="*/ 672316 w 1295466"/>
              <a:gd name="connsiteY93" fmla="*/ 1711262 h 1851319"/>
              <a:gd name="connsiteX94" fmla="*/ 695652 w 1295466"/>
              <a:gd name="connsiteY94" fmla="*/ 1686783 h 1851319"/>
              <a:gd name="connsiteX95" fmla="*/ 811000 w 1295466"/>
              <a:gd name="connsiteY95" fmla="*/ 1686497 h 1851319"/>
              <a:gd name="connsiteX96" fmla="*/ 833383 w 1295466"/>
              <a:gd name="connsiteY96" fmla="*/ 1711643 h 1851319"/>
              <a:gd name="connsiteX97" fmla="*/ 807856 w 1295466"/>
              <a:gd name="connsiteY97" fmla="*/ 1736122 h 1851319"/>
              <a:gd name="connsiteX98" fmla="*/ 783853 w 1295466"/>
              <a:gd name="connsiteY98" fmla="*/ 1712024 h 1851319"/>
              <a:gd name="connsiteX99" fmla="*/ 811000 w 1295466"/>
              <a:gd name="connsiteY99" fmla="*/ 1686497 h 1851319"/>
              <a:gd name="connsiteX100" fmla="*/ 925490 w 1295466"/>
              <a:gd name="connsiteY100" fmla="*/ 1684401 h 1851319"/>
              <a:gd name="connsiteX101" fmla="*/ 951875 w 1295466"/>
              <a:gd name="connsiteY101" fmla="*/ 1711833 h 1851319"/>
              <a:gd name="connsiteX102" fmla="*/ 924443 w 1295466"/>
              <a:gd name="connsiteY102" fmla="*/ 1738218 h 1851319"/>
              <a:gd name="connsiteX103" fmla="*/ 898059 w 1295466"/>
              <a:gd name="connsiteY103" fmla="*/ 1710786 h 1851319"/>
              <a:gd name="connsiteX104" fmla="*/ 925490 w 1295466"/>
              <a:gd name="connsiteY104" fmla="*/ 1684401 h 1851319"/>
              <a:gd name="connsiteX105" fmla="*/ 1036647 w 1295466"/>
              <a:gd name="connsiteY105" fmla="*/ 1683735 h 1851319"/>
              <a:gd name="connsiteX106" fmla="*/ 1064936 w 1295466"/>
              <a:gd name="connsiteY106" fmla="*/ 1711167 h 1851319"/>
              <a:gd name="connsiteX107" fmla="*/ 1036837 w 1295466"/>
              <a:gd name="connsiteY107" fmla="*/ 1738980 h 1851319"/>
              <a:gd name="connsiteX108" fmla="*/ 1009691 w 1295466"/>
              <a:gd name="connsiteY108" fmla="*/ 1710405 h 1851319"/>
              <a:gd name="connsiteX109" fmla="*/ 1036647 w 1295466"/>
              <a:gd name="connsiteY109" fmla="*/ 1683735 h 1851319"/>
              <a:gd name="connsiteX110" fmla="*/ 1149709 w 1295466"/>
              <a:gd name="connsiteY110" fmla="*/ 1683259 h 1851319"/>
              <a:gd name="connsiteX111" fmla="*/ 1177617 w 1295466"/>
              <a:gd name="connsiteY111" fmla="*/ 1711452 h 1851319"/>
              <a:gd name="connsiteX112" fmla="*/ 1149423 w 1295466"/>
              <a:gd name="connsiteY112" fmla="*/ 1739361 h 1851319"/>
              <a:gd name="connsiteX113" fmla="*/ 1121515 w 1295466"/>
              <a:gd name="connsiteY113" fmla="*/ 1711167 h 1851319"/>
              <a:gd name="connsiteX114" fmla="*/ 1149709 w 1295466"/>
              <a:gd name="connsiteY114" fmla="*/ 1683259 h 1851319"/>
              <a:gd name="connsiteX115" fmla="*/ 1262200 w 1295466"/>
              <a:gd name="connsiteY115" fmla="*/ 1683068 h 1851319"/>
              <a:gd name="connsiteX116" fmla="*/ 1290013 w 1295466"/>
              <a:gd name="connsiteY116" fmla="*/ 1711072 h 1851319"/>
              <a:gd name="connsiteX117" fmla="*/ 1262581 w 1295466"/>
              <a:gd name="connsiteY117" fmla="*/ 1739456 h 1851319"/>
              <a:gd name="connsiteX118" fmla="*/ 1233720 w 1295466"/>
              <a:gd name="connsiteY118" fmla="*/ 1710500 h 1851319"/>
              <a:gd name="connsiteX119" fmla="*/ 1262200 w 1295466"/>
              <a:gd name="connsiteY119" fmla="*/ 1683068 h 1851319"/>
              <a:gd name="connsiteX120" fmla="*/ 12806 w 1295466"/>
              <a:gd name="connsiteY120" fmla="*/ 1584675 h 1851319"/>
              <a:gd name="connsiteX121" fmla="*/ 29093 w 1295466"/>
              <a:gd name="connsiteY121" fmla="*/ 1598391 h 1851319"/>
              <a:gd name="connsiteX122" fmla="*/ 16044 w 1295466"/>
              <a:gd name="connsiteY122" fmla="*/ 1613250 h 1851319"/>
              <a:gd name="connsiteX123" fmla="*/ 42 w 1295466"/>
              <a:gd name="connsiteY123" fmla="*/ 1599629 h 1851319"/>
              <a:gd name="connsiteX124" fmla="*/ 12806 w 1295466"/>
              <a:gd name="connsiteY124" fmla="*/ 1584675 h 1851319"/>
              <a:gd name="connsiteX125" fmla="*/ 130343 w 1295466"/>
              <a:gd name="connsiteY125" fmla="*/ 1582960 h 1851319"/>
              <a:gd name="connsiteX126" fmla="*/ 147012 w 1295466"/>
              <a:gd name="connsiteY126" fmla="*/ 1598485 h 1851319"/>
              <a:gd name="connsiteX127" fmla="*/ 131105 w 1295466"/>
              <a:gd name="connsiteY127" fmla="*/ 1614964 h 1851319"/>
              <a:gd name="connsiteX128" fmla="*/ 114722 w 1295466"/>
              <a:gd name="connsiteY128" fmla="*/ 1599343 h 1851319"/>
              <a:gd name="connsiteX129" fmla="*/ 130343 w 1295466"/>
              <a:gd name="connsiteY129" fmla="*/ 1582960 h 1851319"/>
              <a:gd name="connsiteX130" fmla="*/ 243881 w 1295466"/>
              <a:gd name="connsiteY130" fmla="*/ 1580674 h 1851319"/>
              <a:gd name="connsiteX131" fmla="*/ 261312 w 1295466"/>
              <a:gd name="connsiteY131" fmla="*/ 1600677 h 1851319"/>
              <a:gd name="connsiteX132" fmla="*/ 242453 w 1295466"/>
              <a:gd name="connsiteY132" fmla="*/ 1617631 h 1851319"/>
              <a:gd name="connsiteX133" fmla="*/ 224926 w 1295466"/>
              <a:gd name="connsiteY133" fmla="*/ 1597248 h 1851319"/>
              <a:gd name="connsiteX134" fmla="*/ 243881 w 1295466"/>
              <a:gd name="connsiteY134" fmla="*/ 1580674 h 1851319"/>
              <a:gd name="connsiteX135" fmla="*/ 355800 w 1295466"/>
              <a:gd name="connsiteY135" fmla="*/ 1578960 h 1851319"/>
              <a:gd name="connsiteX136" fmla="*/ 375708 w 1295466"/>
              <a:gd name="connsiteY136" fmla="*/ 1599438 h 1851319"/>
              <a:gd name="connsiteX137" fmla="*/ 354943 w 1295466"/>
              <a:gd name="connsiteY137" fmla="*/ 1618965 h 1851319"/>
              <a:gd name="connsiteX138" fmla="*/ 335417 w 1295466"/>
              <a:gd name="connsiteY138" fmla="*/ 1598581 h 1851319"/>
              <a:gd name="connsiteX139" fmla="*/ 355800 w 1295466"/>
              <a:gd name="connsiteY139" fmla="*/ 1578960 h 1851319"/>
              <a:gd name="connsiteX140" fmla="*/ 471815 w 1295466"/>
              <a:gd name="connsiteY140" fmla="*/ 1577721 h 1851319"/>
              <a:gd name="connsiteX141" fmla="*/ 492865 w 1295466"/>
              <a:gd name="connsiteY141" fmla="*/ 1599057 h 1851319"/>
              <a:gd name="connsiteX142" fmla="*/ 471529 w 1295466"/>
              <a:gd name="connsiteY142" fmla="*/ 1620393 h 1851319"/>
              <a:gd name="connsiteX143" fmla="*/ 450479 w 1295466"/>
              <a:gd name="connsiteY143" fmla="*/ 1598771 h 1851319"/>
              <a:gd name="connsiteX144" fmla="*/ 471815 w 1295466"/>
              <a:gd name="connsiteY144" fmla="*/ 1577721 h 1851319"/>
              <a:gd name="connsiteX145" fmla="*/ 584590 w 1295466"/>
              <a:gd name="connsiteY145" fmla="*/ 1575721 h 1851319"/>
              <a:gd name="connsiteX146" fmla="*/ 607831 w 1295466"/>
              <a:gd name="connsiteY146" fmla="*/ 1598771 h 1851319"/>
              <a:gd name="connsiteX147" fmla="*/ 583447 w 1295466"/>
              <a:gd name="connsiteY147" fmla="*/ 1622203 h 1851319"/>
              <a:gd name="connsiteX148" fmla="*/ 560778 w 1295466"/>
              <a:gd name="connsiteY148" fmla="*/ 1599343 h 1851319"/>
              <a:gd name="connsiteX149" fmla="*/ 584590 w 1295466"/>
              <a:gd name="connsiteY149" fmla="*/ 1575721 h 1851319"/>
              <a:gd name="connsiteX150" fmla="*/ 697748 w 1295466"/>
              <a:gd name="connsiteY150" fmla="*/ 1574578 h 1851319"/>
              <a:gd name="connsiteX151" fmla="*/ 720703 w 1295466"/>
              <a:gd name="connsiteY151" fmla="*/ 1602009 h 1851319"/>
              <a:gd name="connsiteX152" fmla="*/ 696986 w 1295466"/>
              <a:gd name="connsiteY152" fmla="*/ 1623250 h 1851319"/>
              <a:gd name="connsiteX153" fmla="*/ 672030 w 1295466"/>
              <a:gd name="connsiteY153" fmla="*/ 1598581 h 1851319"/>
              <a:gd name="connsiteX154" fmla="*/ 697748 w 1295466"/>
              <a:gd name="connsiteY154" fmla="*/ 1574578 h 1851319"/>
              <a:gd name="connsiteX155" fmla="*/ 808524 w 1295466"/>
              <a:gd name="connsiteY155" fmla="*/ 1573435 h 1851319"/>
              <a:gd name="connsiteX156" fmla="*/ 834051 w 1295466"/>
              <a:gd name="connsiteY156" fmla="*/ 1598295 h 1851319"/>
              <a:gd name="connsiteX157" fmla="*/ 807857 w 1295466"/>
              <a:gd name="connsiteY157" fmla="*/ 1624299 h 1851319"/>
              <a:gd name="connsiteX158" fmla="*/ 783378 w 1295466"/>
              <a:gd name="connsiteY158" fmla="*/ 1598676 h 1851319"/>
              <a:gd name="connsiteX159" fmla="*/ 808524 w 1295466"/>
              <a:gd name="connsiteY159" fmla="*/ 1573435 h 1851319"/>
              <a:gd name="connsiteX160" fmla="*/ 925681 w 1295466"/>
              <a:gd name="connsiteY160" fmla="*/ 1571530 h 1851319"/>
              <a:gd name="connsiteX161" fmla="*/ 952446 w 1295466"/>
              <a:gd name="connsiteY161" fmla="*/ 1598772 h 1851319"/>
              <a:gd name="connsiteX162" fmla="*/ 924253 w 1295466"/>
              <a:gd name="connsiteY162" fmla="*/ 1626489 h 1851319"/>
              <a:gd name="connsiteX163" fmla="*/ 897487 w 1295466"/>
              <a:gd name="connsiteY163" fmla="*/ 1599248 h 1851319"/>
              <a:gd name="connsiteX164" fmla="*/ 925681 w 1295466"/>
              <a:gd name="connsiteY164" fmla="*/ 1571530 h 1851319"/>
              <a:gd name="connsiteX165" fmla="*/ 1038838 w 1295466"/>
              <a:gd name="connsiteY165" fmla="*/ 1570863 h 1851319"/>
              <a:gd name="connsiteX166" fmla="*/ 1065317 w 1295466"/>
              <a:gd name="connsiteY166" fmla="*/ 1600486 h 1851319"/>
              <a:gd name="connsiteX167" fmla="*/ 1035694 w 1295466"/>
              <a:gd name="connsiteY167" fmla="*/ 1626965 h 1851319"/>
              <a:gd name="connsiteX168" fmla="*/ 1009215 w 1295466"/>
              <a:gd name="connsiteY168" fmla="*/ 1597342 h 1851319"/>
              <a:gd name="connsiteX169" fmla="*/ 1038838 w 1295466"/>
              <a:gd name="connsiteY169" fmla="*/ 1570863 h 1851319"/>
              <a:gd name="connsiteX170" fmla="*/ 1150281 w 1295466"/>
              <a:gd name="connsiteY170" fmla="*/ 1570482 h 1851319"/>
              <a:gd name="connsiteX171" fmla="*/ 1178189 w 1295466"/>
              <a:gd name="connsiteY171" fmla="*/ 1600105 h 1851319"/>
              <a:gd name="connsiteX172" fmla="*/ 1147995 w 1295466"/>
              <a:gd name="connsiteY172" fmla="*/ 1627632 h 1851319"/>
              <a:gd name="connsiteX173" fmla="*/ 1121134 w 1295466"/>
              <a:gd name="connsiteY173" fmla="*/ 1596962 h 1851319"/>
              <a:gd name="connsiteX174" fmla="*/ 1150281 w 1295466"/>
              <a:gd name="connsiteY174" fmla="*/ 1570482 h 1851319"/>
              <a:gd name="connsiteX175" fmla="*/ 1266199 w 1295466"/>
              <a:gd name="connsiteY175" fmla="*/ 1570197 h 1851319"/>
              <a:gd name="connsiteX176" fmla="*/ 1294774 w 1295466"/>
              <a:gd name="connsiteY176" fmla="*/ 1599153 h 1851319"/>
              <a:gd name="connsiteX177" fmla="*/ 1265819 w 1295466"/>
              <a:gd name="connsiteY177" fmla="*/ 1627728 h 1851319"/>
              <a:gd name="connsiteX178" fmla="*/ 1237244 w 1295466"/>
              <a:gd name="connsiteY178" fmla="*/ 1598772 h 1851319"/>
              <a:gd name="connsiteX179" fmla="*/ 1266199 w 1295466"/>
              <a:gd name="connsiteY179" fmla="*/ 1570197 h 1851319"/>
              <a:gd name="connsiteX180" fmla="*/ 15948 w 1295466"/>
              <a:gd name="connsiteY180" fmla="*/ 1468374 h 1851319"/>
              <a:gd name="connsiteX181" fmla="*/ 29092 w 1295466"/>
              <a:gd name="connsiteY181" fmla="*/ 1483138 h 1851319"/>
              <a:gd name="connsiteX182" fmla="*/ 12900 w 1295466"/>
              <a:gd name="connsiteY182" fmla="*/ 1496949 h 1851319"/>
              <a:gd name="connsiteX183" fmla="*/ 41 w 1295466"/>
              <a:gd name="connsiteY183" fmla="*/ 1482090 h 1851319"/>
              <a:gd name="connsiteX184" fmla="*/ 15948 w 1295466"/>
              <a:gd name="connsiteY184" fmla="*/ 1468374 h 1851319"/>
              <a:gd name="connsiteX185" fmla="*/ 130343 w 1295466"/>
              <a:gd name="connsiteY185" fmla="*/ 1466565 h 1851319"/>
              <a:gd name="connsiteX186" fmla="*/ 147203 w 1295466"/>
              <a:gd name="connsiteY186" fmla="*/ 1480757 h 1851319"/>
              <a:gd name="connsiteX187" fmla="*/ 131105 w 1295466"/>
              <a:gd name="connsiteY187" fmla="*/ 1498664 h 1851319"/>
              <a:gd name="connsiteX188" fmla="*/ 114722 w 1295466"/>
              <a:gd name="connsiteY188" fmla="*/ 1483043 h 1851319"/>
              <a:gd name="connsiteX189" fmla="*/ 130343 w 1295466"/>
              <a:gd name="connsiteY189" fmla="*/ 1466565 h 1851319"/>
              <a:gd name="connsiteX190" fmla="*/ 244834 w 1295466"/>
              <a:gd name="connsiteY190" fmla="*/ 1463992 h 1851319"/>
              <a:gd name="connsiteX191" fmla="*/ 261788 w 1295466"/>
              <a:gd name="connsiteY191" fmla="*/ 1482947 h 1851319"/>
              <a:gd name="connsiteX192" fmla="*/ 242453 w 1295466"/>
              <a:gd name="connsiteY192" fmla="*/ 1501902 h 1851319"/>
              <a:gd name="connsiteX193" fmla="*/ 224355 w 1295466"/>
              <a:gd name="connsiteY193" fmla="*/ 1481423 h 1851319"/>
              <a:gd name="connsiteX194" fmla="*/ 244834 w 1295466"/>
              <a:gd name="connsiteY194" fmla="*/ 1463992 h 1851319"/>
              <a:gd name="connsiteX195" fmla="*/ 356277 w 1295466"/>
              <a:gd name="connsiteY195" fmla="*/ 1462278 h 1851319"/>
              <a:gd name="connsiteX196" fmla="*/ 375327 w 1295466"/>
              <a:gd name="connsiteY196" fmla="*/ 1483424 h 1851319"/>
              <a:gd name="connsiteX197" fmla="*/ 354562 w 1295466"/>
              <a:gd name="connsiteY197" fmla="*/ 1502569 h 1851319"/>
              <a:gd name="connsiteX198" fmla="*/ 335417 w 1295466"/>
              <a:gd name="connsiteY198" fmla="*/ 1481804 h 1851319"/>
              <a:gd name="connsiteX199" fmla="*/ 356277 w 1295466"/>
              <a:gd name="connsiteY199" fmla="*/ 1462278 h 1851319"/>
              <a:gd name="connsiteX200" fmla="*/ 473244 w 1295466"/>
              <a:gd name="connsiteY200" fmla="*/ 1460658 h 1851319"/>
              <a:gd name="connsiteX201" fmla="*/ 494103 w 1295466"/>
              <a:gd name="connsiteY201" fmla="*/ 1483042 h 1851319"/>
              <a:gd name="connsiteX202" fmla="*/ 470100 w 1295466"/>
              <a:gd name="connsiteY202" fmla="*/ 1504664 h 1851319"/>
              <a:gd name="connsiteX203" fmla="*/ 449622 w 1295466"/>
              <a:gd name="connsiteY203" fmla="*/ 1482090 h 1851319"/>
              <a:gd name="connsiteX204" fmla="*/ 473244 w 1295466"/>
              <a:gd name="connsiteY204" fmla="*/ 1460658 h 1851319"/>
              <a:gd name="connsiteX205" fmla="*/ 583447 w 1295466"/>
              <a:gd name="connsiteY205" fmla="*/ 1459134 h 1851319"/>
              <a:gd name="connsiteX206" fmla="*/ 608022 w 1295466"/>
              <a:gd name="connsiteY206" fmla="*/ 1482661 h 1851319"/>
              <a:gd name="connsiteX207" fmla="*/ 583543 w 1295466"/>
              <a:gd name="connsiteY207" fmla="*/ 1506188 h 1851319"/>
              <a:gd name="connsiteX208" fmla="*/ 560492 w 1295466"/>
              <a:gd name="connsiteY208" fmla="*/ 1481709 h 1851319"/>
              <a:gd name="connsiteX209" fmla="*/ 583447 w 1295466"/>
              <a:gd name="connsiteY209" fmla="*/ 1459134 h 1851319"/>
              <a:gd name="connsiteX210" fmla="*/ 697462 w 1295466"/>
              <a:gd name="connsiteY210" fmla="*/ 1458087 h 1851319"/>
              <a:gd name="connsiteX211" fmla="*/ 720894 w 1295466"/>
              <a:gd name="connsiteY211" fmla="*/ 1480090 h 1851319"/>
              <a:gd name="connsiteX212" fmla="*/ 695176 w 1295466"/>
              <a:gd name="connsiteY212" fmla="*/ 1507141 h 1851319"/>
              <a:gd name="connsiteX213" fmla="*/ 671840 w 1295466"/>
              <a:gd name="connsiteY213" fmla="*/ 1482471 h 1851319"/>
              <a:gd name="connsiteX214" fmla="*/ 697462 w 1295466"/>
              <a:gd name="connsiteY214" fmla="*/ 1458087 h 1851319"/>
              <a:gd name="connsiteX215" fmla="*/ 810333 w 1295466"/>
              <a:gd name="connsiteY215" fmla="*/ 1456277 h 1851319"/>
              <a:gd name="connsiteX216" fmla="*/ 835002 w 1295466"/>
              <a:gd name="connsiteY216" fmla="*/ 1482852 h 1851319"/>
              <a:gd name="connsiteX217" fmla="*/ 807856 w 1295466"/>
              <a:gd name="connsiteY217" fmla="*/ 1509236 h 1851319"/>
              <a:gd name="connsiteX218" fmla="*/ 782043 w 1295466"/>
              <a:gd name="connsiteY218" fmla="*/ 1481423 h 1851319"/>
              <a:gd name="connsiteX219" fmla="*/ 810333 w 1295466"/>
              <a:gd name="connsiteY219" fmla="*/ 1456277 h 1851319"/>
              <a:gd name="connsiteX220" fmla="*/ 924919 w 1295466"/>
              <a:gd name="connsiteY220" fmla="*/ 1454944 h 1851319"/>
              <a:gd name="connsiteX221" fmla="*/ 952732 w 1295466"/>
              <a:gd name="connsiteY221" fmla="*/ 1483043 h 1851319"/>
              <a:gd name="connsiteX222" fmla="*/ 924157 w 1295466"/>
              <a:gd name="connsiteY222" fmla="*/ 1510189 h 1851319"/>
              <a:gd name="connsiteX223" fmla="*/ 897487 w 1295466"/>
              <a:gd name="connsiteY223" fmla="*/ 1483233 h 1851319"/>
              <a:gd name="connsiteX224" fmla="*/ 924919 w 1295466"/>
              <a:gd name="connsiteY224" fmla="*/ 1454944 h 1851319"/>
              <a:gd name="connsiteX225" fmla="*/ 1037029 w 1295466"/>
              <a:gd name="connsiteY225" fmla="*/ 1454468 h 1851319"/>
              <a:gd name="connsiteX226" fmla="*/ 1065413 w 1295466"/>
              <a:gd name="connsiteY226" fmla="*/ 1481900 h 1851319"/>
              <a:gd name="connsiteX227" fmla="*/ 1038553 w 1295466"/>
              <a:gd name="connsiteY227" fmla="*/ 1510856 h 1851319"/>
              <a:gd name="connsiteX228" fmla="*/ 1009121 w 1295466"/>
              <a:gd name="connsiteY228" fmla="*/ 1482472 h 1851319"/>
              <a:gd name="connsiteX229" fmla="*/ 1037029 w 1295466"/>
              <a:gd name="connsiteY229" fmla="*/ 1454468 h 1851319"/>
              <a:gd name="connsiteX230" fmla="*/ 1150185 w 1295466"/>
              <a:gd name="connsiteY230" fmla="*/ 1453896 h 1851319"/>
              <a:gd name="connsiteX231" fmla="*/ 1178379 w 1295466"/>
              <a:gd name="connsiteY231" fmla="*/ 1483138 h 1851319"/>
              <a:gd name="connsiteX232" fmla="*/ 1149137 w 1295466"/>
              <a:gd name="connsiteY232" fmla="*/ 1511332 h 1851319"/>
              <a:gd name="connsiteX233" fmla="*/ 1120943 w 1295466"/>
              <a:gd name="connsiteY233" fmla="*/ 1482090 h 1851319"/>
              <a:gd name="connsiteX234" fmla="*/ 1150185 w 1295466"/>
              <a:gd name="connsiteY234" fmla="*/ 1453896 h 1851319"/>
              <a:gd name="connsiteX235" fmla="*/ 1265723 w 1295466"/>
              <a:gd name="connsiteY235" fmla="*/ 1453134 h 1851319"/>
              <a:gd name="connsiteX236" fmla="*/ 1295441 w 1295466"/>
              <a:gd name="connsiteY236" fmla="*/ 1481328 h 1851319"/>
              <a:gd name="connsiteX237" fmla="*/ 1266199 w 1295466"/>
              <a:gd name="connsiteY237" fmla="*/ 1512094 h 1851319"/>
              <a:gd name="connsiteX238" fmla="*/ 1236481 w 1295466"/>
              <a:gd name="connsiteY238" fmla="*/ 1481900 h 1851319"/>
              <a:gd name="connsiteX239" fmla="*/ 1265723 w 1295466"/>
              <a:gd name="connsiteY239" fmla="*/ 1453134 h 1851319"/>
              <a:gd name="connsiteX240" fmla="*/ 15377 w 1295466"/>
              <a:gd name="connsiteY240" fmla="*/ 1355980 h 1851319"/>
              <a:gd name="connsiteX241" fmla="*/ 29093 w 1295466"/>
              <a:gd name="connsiteY241" fmla="*/ 1370458 h 1851319"/>
              <a:gd name="connsiteX242" fmla="*/ 13567 w 1295466"/>
              <a:gd name="connsiteY242" fmla="*/ 1384650 h 1851319"/>
              <a:gd name="connsiteX243" fmla="*/ 137 w 1295466"/>
              <a:gd name="connsiteY243" fmla="*/ 1370362 h 1851319"/>
              <a:gd name="connsiteX244" fmla="*/ 15377 w 1295466"/>
              <a:gd name="connsiteY244" fmla="*/ 1355980 h 1851319"/>
              <a:gd name="connsiteX245" fmla="*/ 130343 w 1295466"/>
              <a:gd name="connsiteY245" fmla="*/ 1354265 h 1851319"/>
              <a:gd name="connsiteX246" fmla="*/ 147203 w 1295466"/>
              <a:gd name="connsiteY246" fmla="*/ 1368457 h 1851319"/>
              <a:gd name="connsiteX247" fmla="*/ 131105 w 1295466"/>
              <a:gd name="connsiteY247" fmla="*/ 1386364 h 1851319"/>
              <a:gd name="connsiteX248" fmla="*/ 114722 w 1295466"/>
              <a:gd name="connsiteY248" fmla="*/ 1370743 h 1851319"/>
              <a:gd name="connsiteX249" fmla="*/ 130343 w 1295466"/>
              <a:gd name="connsiteY249" fmla="*/ 1354265 h 1851319"/>
              <a:gd name="connsiteX250" fmla="*/ 243215 w 1295466"/>
              <a:gd name="connsiteY250" fmla="*/ 1351597 h 1851319"/>
              <a:gd name="connsiteX251" fmla="*/ 262265 w 1295466"/>
              <a:gd name="connsiteY251" fmla="*/ 1370933 h 1851319"/>
              <a:gd name="connsiteX252" fmla="*/ 241882 w 1295466"/>
              <a:gd name="connsiteY252" fmla="*/ 1389126 h 1851319"/>
              <a:gd name="connsiteX253" fmla="*/ 224355 w 1295466"/>
              <a:gd name="connsiteY253" fmla="*/ 1368742 h 1851319"/>
              <a:gd name="connsiteX254" fmla="*/ 243215 w 1295466"/>
              <a:gd name="connsiteY254" fmla="*/ 1351597 h 1851319"/>
              <a:gd name="connsiteX255" fmla="*/ 355419 w 1295466"/>
              <a:gd name="connsiteY255" fmla="*/ 1350360 h 1851319"/>
              <a:gd name="connsiteX256" fmla="*/ 375803 w 1295466"/>
              <a:gd name="connsiteY256" fmla="*/ 1370362 h 1851319"/>
              <a:gd name="connsiteX257" fmla="*/ 355419 w 1295466"/>
              <a:gd name="connsiteY257" fmla="*/ 1390365 h 1851319"/>
              <a:gd name="connsiteX258" fmla="*/ 335417 w 1295466"/>
              <a:gd name="connsiteY258" fmla="*/ 1370362 h 1851319"/>
              <a:gd name="connsiteX259" fmla="*/ 355419 w 1295466"/>
              <a:gd name="connsiteY259" fmla="*/ 1350360 h 1851319"/>
              <a:gd name="connsiteX260" fmla="*/ 473339 w 1295466"/>
              <a:gd name="connsiteY260" fmla="*/ 1349122 h 1851319"/>
              <a:gd name="connsiteX261" fmla="*/ 492865 w 1295466"/>
              <a:gd name="connsiteY261" fmla="*/ 1371982 h 1851319"/>
              <a:gd name="connsiteX262" fmla="*/ 470005 w 1295466"/>
              <a:gd name="connsiteY262" fmla="*/ 1391508 h 1851319"/>
              <a:gd name="connsiteX263" fmla="*/ 450193 w 1295466"/>
              <a:gd name="connsiteY263" fmla="*/ 1368648 h 1851319"/>
              <a:gd name="connsiteX264" fmla="*/ 473339 w 1295466"/>
              <a:gd name="connsiteY264" fmla="*/ 1349122 h 1851319"/>
              <a:gd name="connsiteX265" fmla="*/ 582876 w 1295466"/>
              <a:gd name="connsiteY265" fmla="*/ 1346835 h 1851319"/>
              <a:gd name="connsiteX266" fmla="*/ 608022 w 1295466"/>
              <a:gd name="connsiteY266" fmla="*/ 1369695 h 1851319"/>
              <a:gd name="connsiteX267" fmla="*/ 584115 w 1295466"/>
              <a:gd name="connsiteY267" fmla="*/ 1393793 h 1851319"/>
              <a:gd name="connsiteX268" fmla="*/ 560493 w 1295466"/>
              <a:gd name="connsiteY268" fmla="*/ 1369981 h 1851319"/>
              <a:gd name="connsiteX269" fmla="*/ 582876 w 1295466"/>
              <a:gd name="connsiteY269" fmla="*/ 1346835 h 1851319"/>
              <a:gd name="connsiteX270" fmla="*/ 696129 w 1295466"/>
              <a:gd name="connsiteY270" fmla="*/ 1345788 h 1851319"/>
              <a:gd name="connsiteX271" fmla="*/ 720893 w 1295466"/>
              <a:gd name="connsiteY271" fmla="*/ 1371124 h 1851319"/>
              <a:gd name="connsiteX272" fmla="*/ 696510 w 1295466"/>
              <a:gd name="connsiteY272" fmla="*/ 1394937 h 1851319"/>
              <a:gd name="connsiteX273" fmla="*/ 671840 w 1295466"/>
              <a:gd name="connsiteY273" fmla="*/ 1369505 h 1851319"/>
              <a:gd name="connsiteX274" fmla="*/ 696129 w 1295466"/>
              <a:gd name="connsiteY274" fmla="*/ 1345788 h 1851319"/>
              <a:gd name="connsiteX275" fmla="*/ 809762 w 1295466"/>
              <a:gd name="connsiteY275" fmla="*/ 1345025 h 1851319"/>
              <a:gd name="connsiteX276" fmla="*/ 833860 w 1295466"/>
              <a:gd name="connsiteY276" fmla="*/ 1371028 h 1851319"/>
              <a:gd name="connsiteX277" fmla="*/ 808333 w 1295466"/>
              <a:gd name="connsiteY277" fmla="*/ 1395889 h 1851319"/>
              <a:gd name="connsiteX278" fmla="*/ 783187 w 1295466"/>
              <a:gd name="connsiteY278" fmla="*/ 1370647 h 1851319"/>
              <a:gd name="connsiteX279" fmla="*/ 809762 w 1295466"/>
              <a:gd name="connsiteY279" fmla="*/ 1345025 h 1851319"/>
              <a:gd name="connsiteX280" fmla="*/ 925300 w 1295466"/>
              <a:gd name="connsiteY280" fmla="*/ 1342930 h 1851319"/>
              <a:gd name="connsiteX281" fmla="*/ 952446 w 1295466"/>
              <a:gd name="connsiteY281" fmla="*/ 1371696 h 1851319"/>
              <a:gd name="connsiteX282" fmla="*/ 924633 w 1295466"/>
              <a:gd name="connsiteY282" fmla="*/ 1397794 h 1851319"/>
              <a:gd name="connsiteX283" fmla="*/ 897486 w 1295466"/>
              <a:gd name="connsiteY283" fmla="*/ 1369029 h 1851319"/>
              <a:gd name="connsiteX284" fmla="*/ 925300 w 1295466"/>
              <a:gd name="connsiteY284" fmla="*/ 1342930 h 1851319"/>
              <a:gd name="connsiteX285" fmla="*/ 1037695 w 1295466"/>
              <a:gd name="connsiteY285" fmla="*/ 1342168 h 1851319"/>
              <a:gd name="connsiteX286" fmla="*/ 1065507 w 1295466"/>
              <a:gd name="connsiteY286" fmla="*/ 1370267 h 1851319"/>
              <a:gd name="connsiteX287" fmla="*/ 1035885 w 1295466"/>
              <a:gd name="connsiteY287" fmla="*/ 1398556 h 1851319"/>
              <a:gd name="connsiteX288" fmla="*/ 1009120 w 1295466"/>
              <a:gd name="connsiteY288" fmla="*/ 1369410 h 1851319"/>
              <a:gd name="connsiteX289" fmla="*/ 1037695 w 1295466"/>
              <a:gd name="connsiteY289" fmla="*/ 1342168 h 1851319"/>
              <a:gd name="connsiteX290" fmla="*/ 1149805 w 1295466"/>
              <a:gd name="connsiteY290" fmla="*/ 1341502 h 1851319"/>
              <a:gd name="connsiteX291" fmla="*/ 1178380 w 1295466"/>
              <a:gd name="connsiteY291" fmla="*/ 1370457 h 1851319"/>
              <a:gd name="connsiteX292" fmla="*/ 1149424 w 1295466"/>
              <a:gd name="connsiteY292" fmla="*/ 1399032 h 1851319"/>
              <a:gd name="connsiteX293" fmla="*/ 1120849 w 1295466"/>
              <a:gd name="connsiteY293" fmla="*/ 1370077 h 1851319"/>
              <a:gd name="connsiteX294" fmla="*/ 1149805 w 1295466"/>
              <a:gd name="connsiteY294" fmla="*/ 1341502 h 1851319"/>
              <a:gd name="connsiteX295" fmla="*/ 1265914 w 1295466"/>
              <a:gd name="connsiteY295" fmla="*/ 1341121 h 1851319"/>
              <a:gd name="connsiteX296" fmla="*/ 1295155 w 1295466"/>
              <a:gd name="connsiteY296" fmla="*/ 1369696 h 1851319"/>
              <a:gd name="connsiteX297" fmla="*/ 1265056 w 1295466"/>
              <a:gd name="connsiteY297" fmla="*/ 1399509 h 1851319"/>
              <a:gd name="connsiteX298" fmla="*/ 1236767 w 1295466"/>
              <a:gd name="connsiteY298" fmla="*/ 1369886 h 1851319"/>
              <a:gd name="connsiteX299" fmla="*/ 1265914 w 1295466"/>
              <a:gd name="connsiteY299" fmla="*/ 1341121 h 1851319"/>
              <a:gd name="connsiteX300" fmla="*/ 14615 w 1295466"/>
              <a:gd name="connsiteY300" fmla="*/ 1245013 h 1851319"/>
              <a:gd name="connsiteX301" fmla="*/ 27379 w 1295466"/>
              <a:gd name="connsiteY301" fmla="*/ 1259301 h 1851319"/>
              <a:gd name="connsiteX302" fmla="*/ 14139 w 1295466"/>
              <a:gd name="connsiteY302" fmla="*/ 1271207 h 1851319"/>
              <a:gd name="connsiteX303" fmla="*/ 1376 w 1295466"/>
              <a:gd name="connsiteY303" fmla="*/ 1256824 h 1851319"/>
              <a:gd name="connsiteX304" fmla="*/ 14615 w 1295466"/>
              <a:gd name="connsiteY304" fmla="*/ 1245013 h 1851319"/>
              <a:gd name="connsiteX305" fmla="*/ 131391 w 1295466"/>
              <a:gd name="connsiteY305" fmla="*/ 1241965 h 1851319"/>
              <a:gd name="connsiteX306" fmla="*/ 146821 w 1295466"/>
              <a:gd name="connsiteY306" fmla="*/ 1258634 h 1851319"/>
              <a:gd name="connsiteX307" fmla="*/ 130058 w 1295466"/>
              <a:gd name="connsiteY307" fmla="*/ 1274350 h 1851319"/>
              <a:gd name="connsiteX308" fmla="*/ 114722 w 1295466"/>
              <a:gd name="connsiteY308" fmla="*/ 1257395 h 1851319"/>
              <a:gd name="connsiteX309" fmla="*/ 131391 w 1295466"/>
              <a:gd name="connsiteY309" fmla="*/ 1241965 h 1851319"/>
              <a:gd name="connsiteX310" fmla="*/ 241690 w 1295466"/>
              <a:gd name="connsiteY310" fmla="*/ 1239774 h 1851319"/>
              <a:gd name="connsiteX311" fmla="*/ 261312 w 1295466"/>
              <a:gd name="connsiteY311" fmla="*/ 1257586 h 1851319"/>
              <a:gd name="connsiteX312" fmla="*/ 242452 w 1295466"/>
              <a:gd name="connsiteY312" fmla="*/ 1276255 h 1851319"/>
              <a:gd name="connsiteX313" fmla="*/ 224450 w 1295466"/>
              <a:gd name="connsiteY313" fmla="*/ 1258253 h 1851319"/>
              <a:gd name="connsiteX314" fmla="*/ 241690 w 1295466"/>
              <a:gd name="connsiteY314" fmla="*/ 1239774 h 1851319"/>
              <a:gd name="connsiteX315" fmla="*/ 355610 w 1295466"/>
              <a:gd name="connsiteY315" fmla="*/ 1238250 h 1851319"/>
              <a:gd name="connsiteX316" fmla="*/ 375136 w 1295466"/>
              <a:gd name="connsiteY316" fmla="*/ 1256728 h 1851319"/>
              <a:gd name="connsiteX317" fmla="*/ 356277 w 1295466"/>
              <a:gd name="connsiteY317" fmla="*/ 1278255 h 1851319"/>
              <a:gd name="connsiteX318" fmla="*/ 335702 w 1295466"/>
              <a:gd name="connsiteY318" fmla="*/ 1258348 h 1851319"/>
              <a:gd name="connsiteX319" fmla="*/ 355610 w 1295466"/>
              <a:gd name="connsiteY319" fmla="*/ 1238250 h 1851319"/>
              <a:gd name="connsiteX320" fmla="*/ 472101 w 1295466"/>
              <a:gd name="connsiteY320" fmla="*/ 1236536 h 1851319"/>
              <a:gd name="connsiteX321" fmla="*/ 492865 w 1295466"/>
              <a:gd name="connsiteY321" fmla="*/ 1258444 h 1851319"/>
              <a:gd name="connsiteX322" fmla="*/ 471243 w 1295466"/>
              <a:gd name="connsiteY322" fmla="*/ 1279208 h 1851319"/>
              <a:gd name="connsiteX323" fmla="*/ 450479 w 1295466"/>
              <a:gd name="connsiteY323" fmla="*/ 1257586 h 1851319"/>
              <a:gd name="connsiteX324" fmla="*/ 472101 w 1295466"/>
              <a:gd name="connsiteY324" fmla="*/ 1236536 h 1851319"/>
              <a:gd name="connsiteX325" fmla="*/ 583543 w 1295466"/>
              <a:gd name="connsiteY325" fmla="*/ 1234154 h 1851319"/>
              <a:gd name="connsiteX326" fmla="*/ 607260 w 1295466"/>
              <a:gd name="connsiteY326" fmla="*/ 1258252 h 1851319"/>
              <a:gd name="connsiteX327" fmla="*/ 584686 w 1295466"/>
              <a:gd name="connsiteY327" fmla="*/ 1281208 h 1851319"/>
              <a:gd name="connsiteX328" fmla="*/ 560778 w 1295466"/>
              <a:gd name="connsiteY328" fmla="*/ 1257681 h 1851319"/>
              <a:gd name="connsiteX329" fmla="*/ 583543 w 1295466"/>
              <a:gd name="connsiteY329" fmla="*/ 1234154 h 1851319"/>
              <a:gd name="connsiteX330" fmla="*/ 697462 w 1295466"/>
              <a:gd name="connsiteY330" fmla="*/ 1233679 h 1851319"/>
              <a:gd name="connsiteX331" fmla="*/ 720989 w 1295466"/>
              <a:gd name="connsiteY331" fmla="*/ 1258158 h 1851319"/>
              <a:gd name="connsiteX332" fmla="*/ 697176 w 1295466"/>
              <a:gd name="connsiteY332" fmla="*/ 1282256 h 1851319"/>
              <a:gd name="connsiteX333" fmla="*/ 671935 w 1295466"/>
              <a:gd name="connsiteY333" fmla="*/ 1257872 h 1851319"/>
              <a:gd name="connsiteX334" fmla="*/ 697462 w 1295466"/>
              <a:gd name="connsiteY334" fmla="*/ 1233679 h 1851319"/>
              <a:gd name="connsiteX335" fmla="*/ 809000 w 1295466"/>
              <a:gd name="connsiteY335" fmla="*/ 1233107 h 1851319"/>
              <a:gd name="connsiteX336" fmla="*/ 833955 w 1295466"/>
              <a:gd name="connsiteY336" fmla="*/ 1258348 h 1851319"/>
              <a:gd name="connsiteX337" fmla="*/ 808333 w 1295466"/>
              <a:gd name="connsiteY337" fmla="*/ 1282922 h 1851319"/>
              <a:gd name="connsiteX338" fmla="*/ 783759 w 1295466"/>
              <a:gd name="connsiteY338" fmla="*/ 1257681 h 1851319"/>
              <a:gd name="connsiteX339" fmla="*/ 809000 w 1295466"/>
              <a:gd name="connsiteY339" fmla="*/ 1233107 h 1851319"/>
              <a:gd name="connsiteX340" fmla="*/ 924824 w 1295466"/>
              <a:gd name="connsiteY340" fmla="*/ 1230821 h 1851319"/>
              <a:gd name="connsiteX341" fmla="*/ 952256 w 1295466"/>
              <a:gd name="connsiteY341" fmla="*/ 1257300 h 1851319"/>
              <a:gd name="connsiteX342" fmla="*/ 924253 w 1295466"/>
              <a:gd name="connsiteY342" fmla="*/ 1285208 h 1851319"/>
              <a:gd name="connsiteX343" fmla="*/ 897773 w 1295466"/>
              <a:gd name="connsiteY343" fmla="*/ 1257776 h 1851319"/>
              <a:gd name="connsiteX344" fmla="*/ 924824 w 1295466"/>
              <a:gd name="connsiteY344" fmla="*/ 1230821 h 1851319"/>
              <a:gd name="connsiteX345" fmla="*/ 1037028 w 1295466"/>
              <a:gd name="connsiteY345" fmla="*/ 1230154 h 1851319"/>
              <a:gd name="connsiteX346" fmla="*/ 1065127 w 1295466"/>
              <a:gd name="connsiteY346" fmla="*/ 1258253 h 1851319"/>
              <a:gd name="connsiteX347" fmla="*/ 1036552 w 1295466"/>
              <a:gd name="connsiteY347" fmla="*/ 1285875 h 1851319"/>
              <a:gd name="connsiteX348" fmla="*/ 1009405 w 1295466"/>
              <a:gd name="connsiteY348" fmla="*/ 1256729 h 1851319"/>
              <a:gd name="connsiteX349" fmla="*/ 1037028 w 1295466"/>
              <a:gd name="connsiteY349" fmla="*/ 1230154 h 1851319"/>
              <a:gd name="connsiteX350" fmla="*/ 1150185 w 1295466"/>
              <a:gd name="connsiteY350" fmla="*/ 1229678 h 1851319"/>
              <a:gd name="connsiteX351" fmla="*/ 1177998 w 1295466"/>
              <a:gd name="connsiteY351" fmla="*/ 1257491 h 1851319"/>
              <a:gd name="connsiteX352" fmla="*/ 1151137 w 1295466"/>
              <a:gd name="connsiteY352" fmla="*/ 1286352 h 1851319"/>
              <a:gd name="connsiteX353" fmla="*/ 1121324 w 1295466"/>
              <a:gd name="connsiteY353" fmla="*/ 1258443 h 1851319"/>
              <a:gd name="connsiteX354" fmla="*/ 1150185 w 1295466"/>
              <a:gd name="connsiteY354" fmla="*/ 1229678 h 1851319"/>
              <a:gd name="connsiteX355" fmla="*/ 1265533 w 1295466"/>
              <a:gd name="connsiteY355" fmla="*/ 1229487 h 1851319"/>
              <a:gd name="connsiteX356" fmla="*/ 1294394 w 1295466"/>
              <a:gd name="connsiteY356" fmla="*/ 1258253 h 1851319"/>
              <a:gd name="connsiteX357" fmla="*/ 1265248 w 1295466"/>
              <a:gd name="connsiteY357" fmla="*/ 1286637 h 1851319"/>
              <a:gd name="connsiteX358" fmla="*/ 1237340 w 1295466"/>
              <a:gd name="connsiteY358" fmla="*/ 1256919 h 1851319"/>
              <a:gd name="connsiteX359" fmla="*/ 1265533 w 1295466"/>
              <a:gd name="connsiteY359" fmla="*/ 1229487 h 1851319"/>
              <a:gd name="connsiteX360" fmla="*/ 14709 w 1295466"/>
              <a:gd name="connsiteY360" fmla="*/ 1133190 h 1851319"/>
              <a:gd name="connsiteX361" fmla="*/ 27092 w 1295466"/>
              <a:gd name="connsiteY361" fmla="*/ 1145667 h 1851319"/>
              <a:gd name="connsiteX362" fmla="*/ 15091 w 1295466"/>
              <a:gd name="connsiteY362" fmla="*/ 1158240 h 1851319"/>
              <a:gd name="connsiteX363" fmla="*/ 1946 w 1295466"/>
              <a:gd name="connsiteY363" fmla="*/ 1144905 h 1851319"/>
              <a:gd name="connsiteX364" fmla="*/ 14709 w 1295466"/>
              <a:gd name="connsiteY364" fmla="*/ 1133190 h 1851319"/>
              <a:gd name="connsiteX365" fmla="*/ 131201 w 1295466"/>
              <a:gd name="connsiteY365" fmla="*/ 1129951 h 1851319"/>
              <a:gd name="connsiteX366" fmla="*/ 146917 w 1295466"/>
              <a:gd name="connsiteY366" fmla="*/ 1144048 h 1851319"/>
              <a:gd name="connsiteX367" fmla="*/ 130248 w 1295466"/>
              <a:gd name="connsiteY367" fmla="*/ 1161479 h 1851319"/>
              <a:gd name="connsiteX368" fmla="*/ 115008 w 1295466"/>
              <a:gd name="connsiteY368" fmla="*/ 1146239 h 1851319"/>
              <a:gd name="connsiteX369" fmla="*/ 131201 w 1295466"/>
              <a:gd name="connsiteY369" fmla="*/ 1129951 h 1851319"/>
              <a:gd name="connsiteX370" fmla="*/ 242453 w 1295466"/>
              <a:gd name="connsiteY370" fmla="*/ 1128141 h 1851319"/>
              <a:gd name="connsiteX371" fmla="*/ 260836 w 1295466"/>
              <a:gd name="connsiteY371" fmla="*/ 1145381 h 1851319"/>
              <a:gd name="connsiteX372" fmla="*/ 243596 w 1295466"/>
              <a:gd name="connsiteY372" fmla="*/ 1163384 h 1851319"/>
              <a:gd name="connsiteX373" fmla="*/ 225403 w 1295466"/>
              <a:gd name="connsiteY373" fmla="*/ 1146334 h 1851319"/>
              <a:gd name="connsiteX374" fmla="*/ 242453 w 1295466"/>
              <a:gd name="connsiteY374" fmla="*/ 1128141 h 1851319"/>
              <a:gd name="connsiteX375" fmla="*/ 357325 w 1295466"/>
              <a:gd name="connsiteY375" fmla="*/ 1126332 h 1851319"/>
              <a:gd name="connsiteX376" fmla="*/ 375327 w 1295466"/>
              <a:gd name="connsiteY376" fmla="*/ 1146810 h 1851319"/>
              <a:gd name="connsiteX377" fmla="*/ 353514 w 1295466"/>
              <a:gd name="connsiteY377" fmla="*/ 1165098 h 1851319"/>
              <a:gd name="connsiteX378" fmla="*/ 335989 w 1295466"/>
              <a:gd name="connsiteY378" fmla="*/ 1144810 h 1851319"/>
              <a:gd name="connsiteX379" fmla="*/ 357325 w 1295466"/>
              <a:gd name="connsiteY379" fmla="*/ 1126332 h 1851319"/>
              <a:gd name="connsiteX380" fmla="*/ 471815 w 1295466"/>
              <a:gd name="connsiteY380" fmla="*/ 1125093 h 1851319"/>
              <a:gd name="connsiteX381" fmla="*/ 492579 w 1295466"/>
              <a:gd name="connsiteY381" fmla="*/ 1144619 h 1851319"/>
              <a:gd name="connsiteX382" fmla="*/ 471624 w 1295466"/>
              <a:gd name="connsiteY382" fmla="*/ 1166146 h 1851319"/>
              <a:gd name="connsiteX383" fmla="*/ 451145 w 1295466"/>
              <a:gd name="connsiteY383" fmla="*/ 1146524 h 1851319"/>
              <a:gd name="connsiteX384" fmla="*/ 471815 w 1295466"/>
              <a:gd name="connsiteY384" fmla="*/ 1125093 h 1851319"/>
              <a:gd name="connsiteX385" fmla="*/ 583352 w 1295466"/>
              <a:gd name="connsiteY385" fmla="*/ 1123188 h 1851319"/>
              <a:gd name="connsiteX386" fmla="*/ 606974 w 1295466"/>
              <a:gd name="connsiteY386" fmla="*/ 1145191 h 1851319"/>
              <a:gd name="connsiteX387" fmla="*/ 583733 w 1295466"/>
              <a:gd name="connsiteY387" fmla="*/ 1168146 h 1851319"/>
              <a:gd name="connsiteX388" fmla="*/ 561540 w 1295466"/>
              <a:gd name="connsiteY388" fmla="*/ 1144905 h 1851319"/>
              <a:gd name="connsiteX389" fmla="*/ 583352 w 1295466"/>
              <a:gd name="connsiteY389" fmla="*/ 1123188 h 1851319"/>
              <a:gd name="connsiteX390" fmla="*/ 696890 w 1295466"/>
              <a:gd name="connsiteY390" fmla="*/ 1121950 h 1851319"/>
              <a:gd name="connsiteX391" fmla="*/ 720608 w 1295466"/>
              <a:gd name="connsiteY391" fmla="*/ 1146239 h 1851319"/>
              <a:gd name="connsiteX392" fmla="*/ 695747 w 1295466"/>
              <a:gd name="connsiteY392" fmla="*/ 1169384 h 1851319"/>
              <a:gd name="connsiteX393" fmla="*/ 672602 w 1295466"/>
              <a:gd name="connsiteY393" fmla="*/ 1145096 h 1851319"/>
              <a:gd name="connsiteX394" fmla="*/ 696890 w 1295466"/>
              <a:gd name="connsiteY394" fmla="*/ 1121950 h 1851319"/>
              <a:gd name="connsiteX395" fmla="*/ 808619 w 1295466"/>
              <a:gd name="connsiteY395" fmla="*/ 1120902 h 1851319"/>
              <a:gd name="connsiteX396" fmla="*/ 833384 w 1295466"/>
              <a:gd name="connsiteY396" fmla="*/ 1146048 h 1851319"/>
              <a:gd name="connsiteX397" fmla="*/ 807571 w 1295466"/>
              <a:gd name="connsiteY397" fmla="*/ 1170432 h 1851319"/>
              <a:gd name="connsiteX398" fmla="*/ 783854 w 1295466"/>
              <a:gd name="connsiteY398" fmla="*/ 1144143 h 1851319"/>
              <a:gd name="connsiteX399" fmla="*/ 808619 w 1295466"/>
              <a:gd name="connsiteY399" fmla="*/ 1120902 h 1851319"/>
              <a:gd name="connsiteX400" fmla="*/ 923586 w 1295466"/>
              <a:gd name="connsiteY400" fmla="*/ 1119283 h 1851319"/>
              <a:gd name="connsiteX401" fmla="*/ 951494 w 1295466"/>
              <a:gd name="connsiteY401" fmla="*/ 1144810 h 1851319"/>
              <a:gd name="connsiteX402" fmla="*/ 925300 w 1295466"/>
              <a:gd name="connsiteY402" fmla="*/ 1172242 h 1851319"/>
              <a:gd name="connsiteX403" fmla="*/ 898535 w 1295466"/>
              <a:gd name="connsiteY403" fmla="*/ 1145572 h 1851319"/>
              <a:gd name="connsiteX404" fmla="*/ 923586 w 1295466"/>
              <a:gd name="connsiteY404" fmla="*/ 1119283 h 1851319"/>
              <a:gd name="connsiteX405" fmla="*/ 1037029 w 1295466"/>
              <a:gd name="connsiteY405" fmla="*/ 1118235 h 1851319"/>
              <a:gd name="connsiteX406" fmla="*/ 1064747 w 1295466"/>
              <a:gd name="connsiteY406" fmla="*/ 1146429 h 1851319"/>
              <a:gd name="connsiteX407" fmla="*/ 1037505 w 1295466"/>
              <a:gd name="connsiteY407" fmla="*/ 1173194 h 1851319"/>
              <a:gd name="connsiteX408" fmla="*/ 1009787 w 1295466"/>
              <a:gd name="connsiteY408" fmla="*/ 1145000 h 1851319"/>
              <a:gd name="connsiteX409" fmla="*/ 1037029 w 1295466"/>
              <a:gd name="connsiteY409" fmla="*/ 1118235 h 1851319"/>
              <a:gd name="connsiteX410" fmla="*/ 1149995 w 1295466"/>
              <a:gd name="connsiteY410" fmla="*/ 1117854 h 1851319"/>
              <a:gd name="connsiteX411" fmla="*/ 1177427 w 1295466"/>
              <a:gd name="connsiteY411" fmla="*/ 1144619 h 1851319"/>
              <a:gd name="connsiteX412" fmla="*/ 1150186 w 1295466"/>
              <a:gd name="connsiteY412" fmla="*/ 1173575 h 1851319"/>
              <a:gd name="connsiteX413" fmla="*/ 1121706 w 1295466"/>
              <a:gd name="connsiteY413" fmla="*/ 1145858 h 1851319"/>
              <a:gd name="connsiteX414" fmla="*/ 1149995 w 1295466"/>
              <a:gd name="connsiteY414" fmla="*/ 1117854 h 1851319"/>
              <a:gd name="connsiteX415" fmla="*/ 1266104 w 1295466"/>
              <a:gd name="connsiteY415" fmla="*/ 1117569 h 1851319"/>
              <a:gd name="connsiteX416" fmla="*/ 1294012 w 1295466"/>
              <a:gd name="connsiteY416" fmla="*/ 1145762 h 1851319"/>
              <a:gd name="connsiteX417" fmla="*/ 1265819 w 1295466"/>
              <a:gd name="connsiteY417" fmla="*/ 1173671 h 1851319"/>
              <a:gd name="connsiteX418" fmla="*/ 1237911 w 1295466"/>
              <a:gd name="connsiteY418" fmla="*/ 1145477 h 1851319"/>
              <a:gd name="connsiteX419" fmla="*/ 1266104 w 1295466"/>
              <a:gd name="connsiteY419" fmla="*/ 1117569 h 1851319"/>
              <a:gd name="connsiteX420" fmla="*/ 15472 w 1295466"/>
              <a:gd name="connsiteY420" fmla="*/ 1017270 h 1851319"/>
              <a:gd name="connsiteX421" fmla="*/ 26521 w 1295466"/>
              <a:gd name="connsiteY421" fmla="*/ 1028986 h 1851319"/>
              <a:gd name="connsiteX422" fmla="*/ 14329 w 1295466"/>
              <a:gd name="connsiteY422" fmla="*/ 1041654 h 1851319"/>
              <a:gd name="connsiteX423" fmla="*/ 2327 w 1295466"/>
              <a:gd name="connsiteY423" fmla="*/ 1028795 h 1851319"/>
              <a:gd name="connsiteX424" fmla="*/ 15472 w 1295466"/>
              <a:gd name="connsiteY424" fmla="*/ 1017270 h 1851319"/>
              <a:gd name="connsiteX425" fmla="*/ 131773 w 1295466"/>
              <a:gd name="connsiteY425" fmla="*/ 1013937 h 1851319"/>
              <a:gd name="connsiteX426" fmla="*/ 146727 w 1295466"/>
              <a:gd name="connsiteY426" fmla="*/ 1028987 h 1851319"/>
              <a:gd name="connsiteX427" fmla="*/ 130820 w 1295466"/>
              <a:gd name="connsiteY427" fmla="*/ 1044703 h 1851319"/>
              <a:gd name="connsiteX428" fmla="*/ 115485 w 1295466"/>
              <a:gd name="connsiteY428" fmla="*/ 1027843 h 1851319"/>
              <a:gd name="connsiteX429" fmla="*/ 131773 w 1295466"/>
              <a:gd name="connsiteY429" fmla="*/ 1013937 h 1851319"/>
              <a:gd name="connsiteX430" fmla="*/ 242643 w 1295466"/>
              <a:gd name="connsiteY430" fmla="*/ 1012127 h 1851319"/>
              <a:gd name="connsiteX431" fmla="*/ 260169 w 1295466"/>
              <a:gd name="connsiteY431" fmla="*/ 1029272 h 1851319"/>
              <a:gd name="connsiteX432" fmla="*/ 244643 w 1295466"/>
              <a:gd name="connsiteY432" fmla="*/ 1046417 h 1851319"/>
              <a:gd name="connsiteX433" fmla="*/ 225974 w 1295466"/>
              <a:gd name="connsiteY433" fmla="*/ 1030510 h 1851319"/>
              <a:gd name="connsiteX434" fmla="*/ 242643 w 1295466"/>
              <a:gd name="connsiteY434" fmla="*/ 1012127 h 1851319"/>
              <a:gd name="connsiteX435" fmla="*/ 356562 w 1295466"/>
              <a:gd name="connsiteY435" fmla="*/ 1010317 h 1851319"/>
              <a:gd name="connsiteX436" fmla="*/ 374565 w 1295466"/>
              <a:gd name="connsiteY436" fmla="*/ 1030033 h 1851319"/>
              <a:gd name="connsiteX437" fmla="*/ 355229 w 1295466"/>
              <a:gd name="connsiteY437" fmla="*/ 1048988 h 1851319"/>
              <a:gd name="connsiteX438" fmla="*/ 336274 w 1295466"/>
              <a:gd name="connsiteY438" fmla="*/ 1029748 h 1851319"/>
              <a:gd name="connsiteX439" fmla="*/ 356562 w 1295466"/>
              <a:gd name="connsiteY439" fmla="*/ 1010317 h 1851319"/>
              <a:gd name="connsiteX440" fmla="*/ 472292 w 1295466"/>
              <a:gd name="connsiteY440" fmla="*/ 1009078 h 1851319"/>
              <a:gd name="connsiteX441" fmla="*/ 492008 w 1295466"/>
              <a:gd name="connsiteY441" fmla="*/ 1029462 h 1851319"/>
              <a:gd name="connsiteX442" fmla="*/ 472196 w 1295466"/>
              <a:gd name="connsiteY442" fmla="*/ 1049941 h 1851319"/>
              <a:gd name="connsiteX443" fmla="*/ 451432 w 1295466"/>
              <a:gd name="connsiteY443" fmla="*/ 1030224 h 1851319"/>
              <a:gd name="connsiteX444" fmla="*/ 472292 w 1295466"/>
              <a:gd name="connsiteY444" fmla="*/ 1009078 h 1851319"/>
              <a:gd name="connsiteX445" fmla="*/ 584115 w 1295466"/>
              <a:gd name="connsiteY445" fmla="*/ 1008126 h 1851319"/>
              <a:gd name="connsiteX446" fmla="*/ 605451 w 1295466"/>
              <a:gd name="connsiteY446" fmla="*/ 1028700 h 1851319"/>
              <a:gd name="connsiteX447" fmla="*/ 583829 w 1295466"/>
              <a:gd name="connsiteY447" fmla="*/ 1050512 h 1851319"/>
              <a:gd name="connsiteX448" fmla="*/ 562779 w 1295466"/>
              <a:gd name="connsiteY448" fmla="*/ 1029176 h 1851319"/>
              <a:gd name="connsiteX449" fmla="*/ 584115 w 1295466"/>
              <a:gd name="connsiteY449" fmla="*/ 1008126 h 1851319"/>
              <a:gd name="connsiteX450" fmla="*/ 696605 w 1295466"/>
              <a:gd name="connsiteY450" fmla="*/ 1006126 h 1851319"/>
              <a:gd name="connsiteX451" fmla="*/ 720131 w 1295466"/>
              <a:gd name="connsiteY451" fmla="*/ 1028891 h 1851319"/>
              <a:gd name="connsiteX452" fmla="*/ 696033 w 1295466"/>
              <a:gd name="connsiteY452" fmla="*/ 1052608 h 1851319"/>
              <a:gd name="connsiteX453" fmla="*/ 673077 w 1295466"/>
              <a:gd name="connsiteY453" fmla="*/ 1030034 h 1851319"/>
              <a:gd name="connsiteX454" fmla="*/ 696605 w 1295466"/>
              <a:gd name="connsiteY454" fmla="*/ 1006126 h 1851319"/>
              <a:gd name="connsiteX455" fmla="*/ 808904 w 1295466"/>
              <a:gd name="connsiteY455" fmla="*/ 1005269 h 1851319"/>
              <a:gd name="connsiteX456" fmla="*/ 832621 w 1295466"/>
              <a:gd name="connsiteY456" fmla="*/ 1029081 h 1851319"/>
              <a:gd name="connsiteX457" fmla="*/ 809666 w 1295466"/>
              <a:gd name="connsiteY457" fmla="*/ 1053846 h 1851319"/>
              <a:gd name="connsiteX458" fmla="*/ 784615 w 1295466"/>
              <a:gd name="connsiteY458" fmla="*/ 1030605 h 1851319"/>
              <a:gd name="connsiteX459" fmla="*/ 808904 w 1295466"/>
              <a:gd name="connsiteY459" fmla="*/ 1005269 h 1851319"/>
              <a:gd name="connsiteX460" fmla="*/ 923681 w 1295466"/>
              <a:gd name="connsiteY460" fmla="*/ 1004602 h 1851319"/>
              <a:gd name="connsiteX461" fmla="*/ 949875 w 1295466"/>
              <a:gd name="connsiteY461" fmla="*/ 1028605 h 1851319"/>
              <a:gd name="connsiteX462" fmla="*/ 925300 w 1295466"/>
              <a:gd name="connsiteY462" fmla="*/ 1054132 h 1851319"/>
              <a:gd name="connsiteX463" fmla="*/ 900345 w 1295466"/>
              <a:gd name="connsiteY463" fmla="*/ 1029176 h 1851319"/>
              <a:gd name="connsiteX464" fmla="*/ 923681 w 1295466"/>
              <a:gd name="connsiteY464" fmla="*/ 1004602 h 1851319"/>
              <a:gd name="connsiteX465" fmla="*/ 1039886 w 1295466"/>
              <a:gd name="connsiteY465" fmla="*/ 1004126 h 1851319"/>
              <a:gd name="connsiteX466" fmla="*/ 1062460 w 1295466"/>
              <a:gd name="connsiteY466" fmla="*/ 1031463 h 1851319"/>
              <a:gd name="connsiteX467" fmla="*/ 1035599 w 1295466"/>
              <a:gd name="connsiteY467" fmla="*/ 1054799 h 1851319"/>
              <a:gd name="connsiteX468" fmla="*/ 1011882 w 1295466"/>
              <a:gd name="connsiteY468" fmla="*/ 1028129 h 1851319"/>
              <a:gd name="connsiteX469" fmla="*/ 1039886 w 1295466"/>
              <a:gd name="connsiteY469" fmla="*/ 1004126 h 1851319"/>
              <a:gd name="connsiteX470" fmla="*/ 1150090 w 1295466"/>
              <a:gd name="connsiteY470" fmla="*/ 1002412 h 1851319"/>
              <a:gd name="connsiteX471" fmla="*/ 1176474 w 1295466"/>
              <a:gd name="connsiteY471" fmla="*/ 1029844 h 1851319"/>
              <a:gd name="connsiteX472" fmla="*/ 1149042 w 1295466"/>
              <a:gd name="connsiteY472" fmla="*/ 1056228 h 1851319"/>
              <a:gd name="connsiteX473" fmla="*/ 1122658 w 1295466"/>
              <a:gd name="connsiteY473" fmla="*/ 1028796 h 1851319"/>
              <a:gd name="connsiteX474" fmla="*/ 1150090 w 1295466"/>
              <a:gd name="connsiteY474" fmla="*/ 1002412 h 1851319"/>
              <a:gd name="connsiteX475" fmla="*/ 1266866 w 1295466"/>
              <a:gd name="connsiteY475" fmla="*/ 1002126 h 1851319"/>
              <a:gd name="connsiteX476" fmla="*/ 1293155 w 1295466"/>
              <a:gd name="connsiteY476" fmla="*/ 1029844 h 1851319"/>
              <a:gd name="connsiteX477" fmla="*/ 1266009 w 1295466"/>
              <a:gd name="connsiteY477" fmla="*/ 1056609 h 1851319"/>
              <a:gd name="connsiteX478" fmla="*/ 1238767 w 1295466"/>
              <a:gd name="connsiteY478" fmla="*/ 1027939 h 1851319"/>
              <a:gd name="connsiteX479" fmla="*/ 1266866 w 1295466"/>
              <a:gd name="connsiteY479" fmla="*/ 1002126 h 1851319"/>
              <a:gd name="connsiteX480" fmla="*/ 15853 w 1295466"/>
              <a:gd name="connsiteY480" fmla="*/ 905447 h 1851319"/>
              <a:gd name="connsiteX481" fmla="*/ 26426 w 1295466"/>
              <a:gd name="connsiteY481" fmla="*/ 917734 h 1851319"/>
              <a:gd name="connsiteX482" fmla="*/ 13091 w 1295466"/>
              <a:gd name="connsiteY482" fmla="*/ 928783 h 1851319"/>
              <a:gd name="connsiteX483" fmla="*/ 2804 w 1295466"/>
              <a:gd name="connsiteY483" fmla="*/ 916686 h 1851319"/>
              <a:gd name="connsiteX484" fmla="*/ 15853 w 1295466"/>
              <a:gd name="connsiteY484" fmla="*/ 905447 h 1851319"/>
              <a:gd name="connsiteX485" fmla="*/ 129105 w 1295466"/>
              <a:gd name="connsiteY485" fmla="*/ 902780 h 1851319"/>
              <a:gd name="connsiteX486" fmla="*/ 145393 w 1295466"/>
              <a:gd name="connsiteY486" fmla="*/ 916496 h 1851319"/>
              <a:gd name="connsiteX487" fmla="*/ 132344 w 1295466"/>
              <a:gd name="connsiteY487" fmla="*/ 931355 h 1851319"/>
              <a:gd name="connsiteX488" fmla="*/ 116342 w 1295466"/>
              <a:gd name="connsiteY488" fmla="*/ 917734 h 1851319"/>
              <a:gd name="connsiteX489" fmla="*/ 129105 w 1295466"/>
              <a:gd name="connsiteY489" fmla="*/ 902780 h 1851319"/>
              <a:gd name="connsiteX490" fmla="*/ 243976 w 1295466"/>
              <a:gd name="connsiteY490" fmla="*/ 900779 h 1851319"/>
              <a:gd name="connsiteX491" fmla="*/ 259026 w 1295466"/>
              <a:gd name="connsiteY491" fmla="*/ 917924 h 1851319"/>
              <a:gd name="connsiteX492" fmla="*/ 242166 w 1295466"/>
              <a:gd name="connsiteY492" fmla="*/ 933069 h 1851319"/>
              <a:gd name="connsiteX493" fmla="*/ 227022 w 1295466"/>
              <a:gd name="connsiteY493" fmla="*/ 916209 h 1851319"/>
              <a:gd name="connsiteX494" fmla="*/ 243976 w 1295466"/>
              <a:gd name="connsiteY494" fmla="*/ 900779 h 1851319"/>
              <a:gd name="connsiteX495" fmla="*/ 355610 w 1295466"/>
              <a:gd name="connsiteY495" fmla="*/ 898779 h 1851319"/>
              <a:gd name="connsiteX496" fmla="*/ 374089 w 1295466"/>
              <a:gd name="connsiteY496" fmla="*/ 916591 h 1851319"/>
              <a:gd name="connsiteX497" fmla="*/ 357134 w 1295466"/>
              <a:gd name="connsiteY497" fmla="*/ 935260 h 1851319"/>
              <a:gd name="connsiteX498" fmla="*/ 337132 w 1295466"/>
              <a:gd name="connsiteY498" fmla="*/ 917829 h 1851319"/>
              <a:gd name="connsiteX499" fmla="*/ 355610 w 1295466"/>
              <a:gd name="connsiteY499" fmla="*/ 898779 h 1851319"/>
              <a:gd name="connsiteX500" fmla="*/ 471816 w 1295466"/>
              <a:gd name="connsiteY500" fmla="*/ 897351 h 1851319"/>
              <a:gd name="connsiteX501" fmla="*/ 491913 w 1295466"/>
              <a:gd name="connsiteY501" fmla="*/ 917830 h 1851319"/>
              <a:gd name="connsiteX502" fmla="*/ 470577 w 1295466"/>
              <a:gd name="connsiteY502" fmla="*/ 936880 h 1851319"/>
              <a:gd name="connsiteX503" fmla="*/ 451908 w 1295466"/>
              <a:gd name="connsiteY503" fmla="*/ 917449 h 1851319"/>
              <a:gd name="connsiteX504" fmla="*/ 471816 w 1295466"/>
              <a:gd name="connsiteY504" fmla="*/ 897351 h 1851319"/>
              <a:gd name="connsiteX505" fmla="*/ 584209 w 1295466"/>
              <a:gd name="connsiteY505" fmla="*/ 896493 h 1851319"/>
              <a:gd name="connsiteX506" fmla="*/ 604783 w 1295466"/>
              <a:gd name="connsiteY506" fmla="*/ 916305 h 1851319"/>
              <a:gd name="connsiteX507" fmla="*/ 583733 w 1295466"/>
              <a:gd name="connsiteY507" fmla="*/ 937641 h 1851319"/>
              <a:gd name="connsiteX508" fmla="*/ 563445 w 1295466"/>
              <a:gd name="connsiteY508" fmla="*/ 917829 h 1851319"/>
              <a:gd name="connsiteX509" fmla="*/ 584209 w 1295466"/>
              <a:gd name="connsiteY509" fmla="*/ 896493 h 1851319"/>
              <a:gd name="connsiteX510" fmla="*/ 697557 w 1295466"/>
              <a:gd name="connsiteY510" fmla="*/ 894969 h 1851319"/>
              <a:gd name="connsiteX511" fmla="*/ 718703 w 1295466"/>
              <a:gd name="connsiteY511" fmla="*/ 917448 h 1851319"/>
              <a:gd name="connsiteX512" fmla="*/ 694986 w 1295466"/>
              <a:gd name="connsiteY512" fmla="*/ 939165 h 1851319"/>
              <a:gd name="connsiteX513" fmla="*/ 674221 w 1295466"/>
              <a:gd name="connsiteY513" fmla="*/ 916782 h 1851319"/>
              <a:gd name="connsiteX514" fmla="*/ 697557 w 1295466"/>
              <a:gd name="connsiteY514" fmla="*/ 894969 h 1851319"/>
              <a:gd name="connsiteX515" fmla="*/ 809953 w 1295466"/>
              <a:gd name="connsiteY515" fmla="*/ 893827 h 1851319"/>
              <a:gd name="connsiteX516" fmla="*/ 832621 w 1295466"/>
              <a:gd name="connsiteY516" fmla="*/ 916591 h 1851319"/>
              <a:gd name="connsiteX517" fmla="*/ 807381 w 1295466"/>
              <a:gd name="connsiteY517" fmla="*/ 940309 h 1851319"/>
              <a:gd name="connsiteX518" fmla="*/ 785378 w 1295466"/>
              <a:gd name="connsiteY518" fmla="*/ 916782 h 1851319"/>
              <a:gd name="connsiteX519" fmla="*/ 809953 w 1295466"/>
              <a:gd name="connsiteY519" fmla="*/ 893827 h 1851319"/>
              <a:gd name="connsiteX520" fmla="*/ 1038171 w 1295466"/>
              <a:gd name="connsiteY520" fmla="*/ 892588 h 1851319"/>
              <a:gd name="connsiteX521" fmla="*/ 1061888 w 1295466"/>
              <a:gd name="connsiteY521" fmla="*/ 914209 h 1851319"/>
              <a:gd name="connsiteX522" fmla="*/ 1036456 w 1295466"/>
              <a:gd name="connsiteY522" fmla="*/ 941641 h 1851319"/>
              <a:gd name="connsiteX523" fmla="*/ 1012835 w 1295466"/>
              <a:gd name="connsiteY523" fmla="*/ 917257 h 1851319"/>
              <a:gd name="connsiteX524" fmla="*/ 1038171 w 1295466"/>
              <a:gd name="connsiteY524" fmla="*/ 892588 h 1851319"/>
              <a:gd name="connsiteX525" fmla="*/ 923871 w 1295466"/>
              <a:gd name="connsiteY525" fmla="*/ 892493 h 1851319"/>
              <a:gd name="connsiteX526" fmla="*/ 949113 w 1295466"/>
              <a:gd name="connsiteY526" fmla="*/ 915544 h 1851319"/>
              <a:gd name="connsiteX527" fmla="*/ 924919 w 1295466"/>
              <a:gd name="connsiteY527" fmla="*/ 941071 h 1851319"/>
              <a:gd name="connsiteX528" fmla="*/ 901012 w 1295466"/>
              <a:gd name="connsiteY528" fmla="*/ 917448 h 1851319"/>
              <a:gd name="connsiteX529" fmla="*/ 923871 w 1295466"/>
              <a:gd name="connsiteY529" fmla="*/ 892493 h 1851319"/>
              <a:gd name="connsiteX530" fmla="*/ 1265628 w 1295466"/>
              <a:gd name="connsiteY530" fmla="*/ 892112 h 1851319"/>
              <a:gd name="connsiteX531" fmla="*/ 1291250 w 1295466"/>
              <a:gd name="connsiteY531" fmla="*/ 916877 h 1851319"/>
              <a:gd name="connsiteX532" fmla="*/ 1266200 w 1295466"/>
              <a:gd name="connsiteY532" fmla="*/ 942023 h 1851319"/>
              <a:gd name="connsiteX533" fmla="*/ 1240959 w 1295466"/>
              <a:gd name="connsiteY533" fmla="*/ 917353 h 1851319"/>
              <a:gd name="connsiteX534" fmla="*/ 1265628 w 1295466"/>
              <a:gd name="connsiteY534" fmla="*/ 892112 h 1851319"/>
              <a:gd name="connsiteX535" fmla="*/ 1148661 w 1295466"/>
              <a:gd name="connsiteY535" fmla="*/ 892112 h 1851319"/>
              <a:gd name="connsiteX536" fmla="*/ 1174474 w 1295466"/>
              <a:gd name="connsiteY536" fmla="*/ 916496 h 1851319"/>
              <a:gd name="connsiteX537" fmla="*/ 1149613 w 1295466"/>
              <a:gd name="connsiteY537" fmla="*/ 941737 h 1851319"/>
              <a:gd name="connsiteX538" fmla="*/ 1124849 w 1295466"/>
              <a:gd name="connsiteY538" fmla="*/ 918496 h 1851319"/>
              <a:gd name="connsiteX539" fmla="*/ 1148661 w 1295466"/>
              <a:gd name="connsiteY539" fmla="*/ 892112 h 1851319"/>
              <a:gd name="connsiteX540" fmla="*/ 13948 w 1295466"/>
              <a:gd name="connsiteY540" fmla="*/ 794290 h 1851319"/>
              <a:gd name="connsiteX541" fmla="*/ 24616 w 1295466"/>
              <a:gd name="connsiteY541" fmla="*/ 803720 h 1851319"/>
              <a:gd name="connsiteX542" fmla="*/ 15948 w 1295466"/>
              <a:gd name="connsiteY542" fmla="*/ 814959 h 1851319"/>
              <a:gd name="connsiteX543" fmla="*/ 4137 w 1295466"/>
              <a:gd name="connsiteY543" fmla="*/ 804863 h 1851319"/>
              <a:gd name="connsiteX544" fmla="*/ 13948 w 1295466"/>
              <a:gd name="connsiteY544" fmla="*/ 794290 h 1851319"/>
              <a:gd name="connsiteX545" fmla="*/ 130820 w 1295466"/>
              <a:gd name="connsiteY545" fmla="*/ 792099 h 1851319"/>
              <a:gd name="connsiteX546" fmla="*/ 143297 w 1295466"/>
              <a:gd name="connsiteY546" fmla="*/ 804386 h 1851319"/>
              <a:gd name="connsiteX547" fmla="*/ 129677 w 1295466"/>
              <a:gd name="connsiteY547" fmla="*/ 817245 h 1851319"/>
              <a:gd name="connsiteX548" fmla="*/ 118247 w 1295466"/>
              <a:gd name="connsiteY548" fmla="*/ 804196 h 1851319"/>
              <a:gd name="connsiteX549" fmla="*/ 130820 w 1295466"/>
              <a:gd name="connsiteY549" fmla="*/ 792099 h 1851319"/>
              <a:gd name="connsiteX550" fmla="*/ 243501 w 1295466"/>
              <a:gd name="connsiteY550" fmla="*/ 789337 h 1851319"/>
              <a:gd name="connsiteX551" fmla="*/ 258741 w 1295466"/>
              <a:gd name="connsiteY551" fmla="*/ 804672 h 1851319"/>
              <a:gd name="connsiteX552" fmla="*/ 243501 w 1295466"/>
              <a:gd name="connsiteY552" fmla="*/ 820008 h 1851319"/>
              <a:gd name="connsiteX553" fmla="*/ 227690 w 1295466"/>
              <a:gd name="connsiteY553" fmla="*/ 803720 h 1851319"/>
              <a:gd name="connsiteX554" fmla="*/ 243501 w 1295466"/>
              <a:gd name="connsiteY554" fmla="*/ 789337 h 1851319"/>
              <a:gd name="connsiteX555" fmla="*/ 355324 w 1295466"/>
              <a:gd name="connsiteY555" fmla="*/ 788194 h 1851319"/>
              <a:gd name="connsiteX556" fmla="*/ 371707 w 1295466"/>
              <a:gd name="connsiteY556" fmla="*/ 804196 h 1851319"/>
              <a:gd name="connsiteX557" fmla="*/ 354467 w 1295466"/>
              <a:gd name="connsiteY557" fmla="*/ 821055 h 1851319"/>
              <a:gd name="connsiteX558" fmla="*/ 339037 w 1295466"/>
              <a:gd name="connsiteY558" fmla="*/ 804386 h 1851319"/>
              <a:gd name="connsiteX559" fmla="*/ 355324 w 1295466"/>
              <a:gd name="connsiteY559" fmla="*/ 788194 h 1851319"/>
              <a:gd name="connsiteX560" fmla="*/ 470671 w 1295466"/>
              <a:gd name="connsiteY560" fmla="*/ 786004 h 1851319"/>
              <a:gd name="connsiteX561" fmla="*/ 490960 w 1295466"/>
              <a:gd name="connsiteY561" fmla="*/ 804387 h 1851319"/>
              <a:gd name="connsiteX562" fmla="*/ 471815 w 1295466"/>
              <a:gd name="connsiteY562" fmla="*/ 823532 h 1851319"/>
              <a:gd name="connsiteX563" fmla="*/ 452955 w 1295466"/>
              <a:gd name="connsiteY563" fmla="*/ 804387 h 1851319"/>
              <a:gd name="connsiteX564" fmla="*/ 470671 w 1295466"/>
              <a:gd name="connsiteY564" fmla="*/ 786004 h 1851319"/>
              <a:gd name="connsiteX565" fmla="*/ 582685 w 1295466"/>
              <a:gd name="connsiteY565" fmla="*/ 784956 h 1851319"/>
              <a:gd name="connsiteX566" fmla="*/ 604307 w 1295466"/>
              <a:gd name="connsiteY566" fmla="*/ 802672 h 1851319"/>
              <a:gd name="connsiteX567" fmla="*/ 584305 w 1295466"/>
              <a:gd name="connsiteY567" fmla="*/ 824485 h 1851319"/>
              <a:gd name="connsiteX568" fmla="*/ 564207 w 1295466"/>
              <a:gd name="connsiteY568" fmla="*/ 804577 h 1851319"/>
              <a:gd name="connsiteX569" fmla="*/ 582685 w 1295466"/>
              <a:gd name="connsiteY569" fmla="*/ 784956 h 1851319"/>
              <a:gd name="connsiteX570" fmla="*/ 697557 w 1295466"/>
              <a:gd name="connsiteY570" fmla="*/ 783908 h 1851319"/>
              <a:gd name="connsiteX571" fmla="*/ 716893 w 1295466"/>
              <a:gd name="connsiteY571" fmla="*/ 804577 h 1851319"/>
              <a:gd name="connsiteX572" fmla="*/ 695462 w 1295466"/>
              <a:gd name="connsiteY572" fmla="*/ 825246 h 1851319"/>
              <a:gd name="connsiteX573" fmla="*/ 675840 w 1295466"/>
              <a:gd name="connsiteY573" fmla="*/ 802863 h 1851319"/>
              <a:gd name="connsiteX574" fmla="*/ 697557 w 1295466"/>
              <a:gd name="connsiteY574" fmla="*/ 783908 h 1851319"/>
              <a:gd name="connsiteX575" fmla="*/ 810047 w 1295466"/>
              <a:gd name="connsiteY575" fmla="*/ 782669 h 1851319"/>
              <a:gd name="connsiteX576" fmla="*/ 831097 w 1295466"/>
              <a:gd name="connsiteY576" fmla="*/ 804767 h 1851319"/>
              <a:gd name="connsiteX577" fmla="*/ 807190 w 1295466"/>
              <a:gd name="connsiteY577" fmla="*/ 826770 h 1851319"/>
              <a:gd name="connsiteX578" fmla="*/ 786520 w 1295466"/>
              <a:gd name="connsiteY578" fmla="*/ 804291 h 1851319"/>
              <a:gd name="connsiteX579" fmla="*/ 810047 w 1295466"/>
              <a:gd name="connsiteY579" fmla="*/ 782669 h 1851319"/>
              <a:gd name="connsiteX580" fmla="*/ 926062 w 1295466"/>
              <a:gd name="connsiteY580" fmla="*/ 781812 h 1851319"/>
              <a:gd name="connsiteX581" fmla="*/ 948446 w 1295466"/>
              <a:gd name="connsiteY581" fmla="*/ 805244 h 1851319"/>
              <a:gd name="connsiteX582" fmla="*/ 924919 w 1295466"/>
              <a:gd name="connsiteY582" fmla="*/ 827913 h 1851319"/>
              <a:gd name="connsiteX583" fmla="*/ 901869 w 1295466"/>
              <a:gd name="connsiteY583" fmla="*/ 803244 h 1851319"/>
              <a:gd name="connsiteX584" fmla="*/ 926062 w 1295466"/>
              <a:gd name="connsiteY584" fmla="*/ 781812 h 1851319"/>
              <a:gd name="connsiteX585" fmla="*/ 1149995 w 1295466"/>
              <a:gd name="connsiteY585" fmla="*/ 780955 h 1851319"/>
              <a:gd name="connsiteX586" fmla="*/ 1173998 w 1295466"/>
              <a:gd name="connsiteY586" fmla="*/ 804291 h 1851319"/>
              <a:gd name="connsiteX587" fmla="*/ 1149138 w 1295466"/>
              <a:gd name="connsiteY587" fmla="*/ 828485 h 1851319"/>
              <a:gd name="connsiteX588" fmla="*/ 1125802 w 1295466"/>
              <a:gd name="connsiteY588" fmla="*/ 804291 h 1851319"/>
              <a:gd name="connsiteX589" fmla="*/ 1149995 w 1295466"/>
              <a:gd name="connsiteY589" fmla="*/ 780955 h 1851319"/>
              <a:gd name="connsiteX590" fmla="*/ 1268486 w 1295466"/>
              <a:gd name="connsiteY590" fmla="*/ 780764 h 1851319"/>
              <a:gd name="connsiteX591" fmla="*/ 1289822 w 1295466"/>
              <a:gd name="connsiteY591" fmla="*/ 806767 h 1851319"/>
              <a:gd name="connsiteX592" fmla="*/ 1263914 w 1295466"/>
              <a:gd name="connsiteY592" fmla="*/ 829151 h 1851319"/>
              <a:gd name="connsiteX593" fmla="*/ 1241816 w 1295466"/>
              <a:gd name="connsiteY593" fmla="*/ 803624 h 1851319"/>
              <a:gd name="connsiteX594" fmla="*/ 1268486 w 1295466"/>
              <a:gd name="connsiteY594" fmla="*/ 780764 h 1851319"/>
              <a:gd name="connsiteX595" fmla="*/ 1036933 w 1295466"/>
              <a:gd name="connsiteY595" fmla="*/ 780669 h 1851319"/>
              <a:gd name="connsiteX596" fmla="*/ 1060840 w 1295466"/>
              <a:gd name="connsiteY596" fmla="*/ 804767 h 1851319"/>
              <a:gd name="connsiteX597" fmla="*/ 1036742 w 1295466"/>
              <a:gd name="connsiteY597" fmla="*/ 828199 h 1851319"/>
              <a:gd name="connsiteX598" fmla="*/ 1013787 w 1295466"/>
              <a:gd name="connsiteY598" fmla="*/ 805624 h 1851319"/>
              <a:gd name="connsiteX599" fmla="*/ 1036933 w 1295466"/>
              <a:gd name="connsiteY599" fmla="*/ 780669 h 1851319"/>
              <a:gd name="connsiteX600" fmla="*/ 131296 w 1295466"/>
              <a:gd name="connsiteY600" fmla="*/ 677323 h 1851319"/>
              <a:gd name="connsiteX601" fmla="*/ 141964 w 1295466"/>
              <a:gd name="connsiteY601" fmla="*/ 688944 h 1851319"/>
              <a:gd name="connsiteX602" fmla="*/ 131296 w 1295466"/>
              <a:gd name="connsiteY602" fmla="*/ 700088 h 1851319"/>
              <a:gd name="connsiteX603" fmla="*/ 119675 w 1295466"/>
              <a:gd name="connsiteY603" fmla="*/ 687991 h 1851319"/>
              <a:gd name="connsiteX604" fmla="*/ 131296 w 1295466"/>
              <a:gd name="connsiteY604" fmla="*/ 677323 h 1851319"/>
              <a:gd name="connsiteX605" fmla="*/ 242929 w 1295466"/>
              <a:gd name="connsiteY605" fmla="*/ 675227 h 1851319"/>
              <a:gd name="connsiteX606" fmla="*/ 256073 w 1295466"/>
              <a:gd name="connsiteY606" fmla="*/ 688181 h 1851319"/>
              <a:gd name="connsiteX607" fmla="*/ 242357 w 1295466"/>
              <a:gd name="connsiteY607" fmla="*/ 701421 h 1851319"/>
              <a:gd name="connsiteX608" fmla="*/ 230070 w 1295466"/>
              <a:gd name="connsiteY608" fmla="*/ 686752 h 1851319"/>
              <a:gd name="connsiteX609" fmla="*/ 242929 w 1295466"/>
              <a:gd name="connsiteY609" fmla="*/ 675227 h 1851319"/>
              <a:gd name="connsiteX610" fmla="*/ 353705 w 1295466"/>
              <a:gd name="connsiteY610" fmla="*/ 672275 h 1851319"/>
              <a:gd name="connsiteX611" fmla="*/ 371136 w 1295466"/>
              <a:gd name="connsiteY611" fmla="*/ 688944 h 1851319"/>
              <a:gd name="connsiteX612" fmla="*/ 355895 w 1295466"/>
              <a:gd name="connsiteY612" fmla="*/ 704184 h 1851319"/>
              <a:gd name="connsiteX613" fmla="*/ 339608 w 1295466"/>
              <a:gd name="connsiteY613" fmla="*/ 687991 h 1851319"/>
              <a:gd name="connsiteX614" fmla="*/ 353705 w 1295466"/>
              <a:gd name="connsiteY614" fmla="*/ 672275 h 1851319"/>
              <a:gd name="connsiteX615" fmla="*/ 471910 w 1295466"/>
              <a:gd name="connsiteY615" fmla="*/ 671132 h 1851319"/>
              <a:gd name="connsiteX616" fmla="*/ 488674 w 1295466"/>
              <a:gd name="connsiteY616" fmla="*/ 689325 h 1851319"/>
              <a:gd name="connsiteX617" fmla="*/ 470290 w 1295466"/>
              <a:gd name="connsiteY617" fmla="*/ 705517 h 1851319"/>
              <a:gd name="connsiteX618" fmla="*/ 454574 w 1295466"/>
              <a:gd name="connsiteY618" fmla="*/ 688563 h 1851319"/>
              <a:gd name="connsiteX619" fmla="*/ 471910 w 1295466"/>
              <a:gd name="connsiteY619" fmla="*/ 671132 h 1851319"/>
              <a:gd name="connsiteX620" fmla="*/ 582781 w 1295466"/>
              <a:gd name="connsiteY620" fmla="*/ 669703 h 1851319"/>
              <a:gd name="connsiteX621" fmla="*/ 603260 w 1295466"/>
              <a:gd name="connsiteY621" fmla="*/ 687800 h 1851319"/>
              <a:gd name="connsiteX622" fmla="*/ 584305 w 1295466"/>
              <a:gd name="connsiteY622" fmla="*/ 707136 h 1851319"/>
              <a:gd name="connsiteX623" fmla="*/ 565255 w 1295466"/>
              <a:gd name="connsiteY623" fmla="*/ 688182 h 1851319"/>
              <a:gd name="connsiteX624" fmla="*/ 582781 w 1295466"/>
              <a:gd name="connsiteY624" fmla="*/ 669703 h 1851319"/>
              <a:gd name="connsiteX625" fmla="*/ 695652 w 1295466"/>
              <a:gd name="connsiteY625" fmla="*/ 668655 h 1851319"/>
              <a:gd name="connsiteX626" fmla="*/ 716607 w 1295466"/>
              <a:gd name="connsiteY626" fmla="*/ 688277 h 1851319"/>
              <a:gd name="connsiteX627" fmla="*/ 696033 w 1295466"/>
              <a:gd name="connsiteY627" fmla="*/ 708184 h 1851319"/>
              <a:gd name="connsiteX628" fmla="*/ 676602 w 1295466"/>
              <a:gd name="connsiteY628" fmla="*/ 687610 h 1851319"/>
              <a:gd name="connsiteX629" fmla="*/ 695652 w 1295466"/>
              <a:gd name="connsiteY629" fmla="*/ 668655 h 1851319"/>
              <a:gd name="connsiteX630" fmla="*/ 807476 w 1295466"/>
              <a:gd name="connsiteY630" fmla="*/ 667988 h 1851319"/>
              <a:gd name="connsiteX631" fmla="*/ 828907 w 1295466"/>
              <a:gd name="connsiteY631" fmla="*/ 687133 h 1851319"/>
              <a:gd name="connsiteX632" fmla="*/ 808523 w 1295466"/>
              <a:gd name="connsiteY632" fmla="*/ 708755 h 1851319"/>
              <a:gd name="connsiteX633" fmla="*/ 788330 w 1295466"/>
              <a:gd name="connsiteY633" fmla="*/ 688848 h 1851319"/>
              <a:gd name="connsiteX634" fmla="*/ 807476 w 1295466"/>
              <a:gd name="connsiteY634" fmla="*/ 667988 h 1851319"/>
              <a:gd name="connsiteX635" fmla="*/ 925396 w 1295466"/>
              <a:gd name="connsiteY635" fmla="*/ 667227 h 1851319"/>
              <a:gd name="connsiteX636" fmla="*/ 946446 w 1295466"/>
              <a:gd name="connsiteY636" fmla="*/ 688848 h 1851319"/>
              <a:gd name="connsiteX637" fmla="*/ 924538 w 1295466"/>
              <a:gd name="connsiteY637" fmla="*/ 709613 h 1851319"/>
              <a:gd name="connsiteX638" fmla="*/ 903774 w 1295466"/>
              <a:gd name="connsiteY638" fmla="*/ 687991 h 1851319"/>
              <a:gd name="connsiteX639" fmla="*/ 925396 w 1295466"/>
              <a:gd name="connsiteY639" fmla="*/ 667227 h 1851319"/>
              <a:gd name="connsiteX640" fmla="*/ 1148566 w 1295466"/>
              <a:gd name="connsiteY640" fmla="*/ 665893 h 1851319"/>
              <a:gd name="connsiteX641" fmla="*/ 1172569 w 1295466"/>
              <a:gd name="connsiteY641" fmla="*/ 687991 h 1851319"/>
              <a:gd name="connsiteX642" fmla="*/ 1149709 w 1295466"/>
              <a:gd name="connsiteY642" fmla="*/ 710756 h 1851319"/>
              <a:gd name="connsiteX643" fmla="*/ 1127135 w 1295466"/>
              <a:gd name="connsiteY643" fmla="*/ 687896 h 1851319"/>
              <a:gd name="connsiteX644" fmla="*/ 1148566 w 1295466"/>
              <a:gd name="connsiteY644" fmla="*/ 665893 h 1851319"/>
              <a:gd name="connsiteX645" fmla="*/ 1037028 w 1295466"/>
              <a:gd name="connsiteY645" fmla="*/ 665893 h 1851319"/>
              <a:gd name="connsiteX646" fmla="*/ 1059317 w 1295466"/>
              <a:gd name="connsiteY646" fmla="*/ 686943 h 1851319"/>
              <a:gd name="connsiteX647" fmla="*/ 1037695 w 1295466"/>
              <a:gd name="connsiteY647" fmla="*/ 710375 h 1851319"/>
              <a:gd name="connsiteX648" fmla="*/ 1015216 w 1295466"/>
              <a:gd name="connsiteY648" fmla="*/ 687801 h 1851319"/>
              <a:gd name="connsiteX649" fmla="*/ 1037028 w 1295466"/>
              <a:gd name="connsiteY649" fmla="*/ 665893 h 1851319"/>
              <a:gd name="connsiteX650" fmla="*/ 1267057 w 1295466"/>
              <a:gd name="connsiteY650" fmla="*/ 665321 h 1851319"/>
              <a:gd name="connsiteX651" fmla="*/ 1288869 w 1295466"/>
              <a:gd name="connsiteY651" fmla="*/ 689133 h 1851319"/>
              <a:gd name="connsiteX652" fmla="*/ 1265724 w 1295466"/>
              <a:gd name="connsiteY652" fmla="*/ 711898 h 1851319"/>
              <a:gd name="connsiteX653" fmla="*/ 1242768 w 1295466"/>
              <a:gd name="connsiteY653" fmla="*/ 688753 h 1851319"/>
              <a:gd name="connsiteX654" fmla="*/ 1267057 w 1295466"/>
              <a:gd name="connsiteY654" fmla="*/ 665321 h 1851319"/>
              <a:gd name="connsiteX655" fmla="*/ 130534 w 1295466"/>
              <a:gd name="connsiteY655" fmla="*/ 567214 h 1851319"/>
              <a:gd name="connsiteX656" fmla="*/ 139488 w 1295466"/>
              <a:gd name="connsiteY656" fmla="*/ 575310 h 1851319"/>
              <a:gd name="connsiteX657" fmla="*/ 131963 w 1295466"/>
              <a:gd name="connsiteY657" fmla="*/ 584835 h 1851319"/>
              <a:gd name="connsiteX658" fmla="*/ 121962 w 1295466"/>
              <a:gd name="connsiteY658" fmla="*/ 575882 h 1851319"/>
              <a:gd name="connsiteX659" fmla="*/ 130534 w 1295466"/>
              <a:gd name="connsiteY659" fmla="*/ 567214 h 1851319"/>
              <a:gd name="connsiteX660" fmla="*/ 244167 w 1295466"/>
              <a:gd name="connsiteY660" fmla="*/ 564451 h 1851319"/>
              <a:gd name="connsiteX661" fmla="*/ 255121 w 1295466"/>
              <a:gd name="connsiteY661" fmla="*/ 575405 h 1851319"/>
              <a:gd name="connsiteX662" fmla="*/ 241977 w 1295466"/>
              <a:gd name="connsiteY662" fmla="*/ 587788 h 1851319"/>
              <a:gd name="connsiteX663" fmla="*/ 231403 w 1295466"/>
              <a:gd name="connsiteY663" fmla="*/ 576072 h 1851319"/>
              <a:gd name="connsiteX664" fmla="*/ 244167 w 1295466"/>
              <a:gd name="connsiteY664" fmla="*/ 564451 h 1851319"/>
              <a:gd name="connsiteX665" fmla="*/ 355800 w 1295466"/>
              <a:gd name="connsiteY665" fmla="*/ 561785 h 1851319"/>
              <a:gd name="connsiteX666" fmla="*/ 369707 w 1295466"/>
              <a:gd name="connsiteY666" fmla="*/ 577501 h 1851319"/>
              <a:gd name="connsiteX667" fmla="*/ 354943 w 1295466"/>
              <a:gd name="connsiteY667" fmla="*/ 590741 h 1851319"/>
              <a:gd name="connsiteX668" fmla="*/ 341037 w 1295466"/>
              <a:gd name="connsiteY668" fmla="*/ 574739 h 1851319"/>
              <a:gd name="connsiteX669" fmla="*/ 355800 w 1295466"/>
              <a:gd name="connsiteY669" fmla="*/ 561785 h 1851319"/>
              <a:gd name="connsiteX670" fmla="*/ 470386 w 1295466"/>
              <a:gd name="connsiteY670" fmla="*/ 559785 h 1851319"/>
              <a:gd name="connsiteX671" fmla="*/ 487435 w 1295466"/>
              <a:gd name="connsiteY671" fmla="*/ 576835 h 1851319"/>
              <a:gd name="connsiteX672" fmla="*/ 471909 w 1295466"/>
              <a:gd name="connsiteY672" fmla="*/ 591789 h 1851319"/>
              <a:gd name="connsiteX673" fmla="*/ 455907 w 1295466"/>
              <a:gd name="connsiteY673" fmla="*/ 575311 h 1851319"/>
              <a:gd name="connsiteX674" fmla="*/ 470386 w 1295466"/>
              <a:gd name="connsiteY674" fmla="*/ 559785 h 1851319"/>
              <a:gd name="connsiteX675" fmla="*/ 584306 w 1295466"/>
              <a:gd name="connsiteY675" fmla="*/ 558737 h 1851319"/>
              <a:gd name="connsiteX676" fmla="*/ 601069 w 1295466"/>
              <a:gd name="connsiteY676" fmla="*/ 576930 h 1851319"/>
              <a:gd name="connsiteX677" fmla="*/ 582686 w 1295466"/>
              <a:gd name="connsiteY677" fmla="*/ 593122 h 1851319"/>
              <a:gd name="connsiteX678" fmla="*/ 566970 w 1295466"/>
              <a:gd name="connsiteY678" fmla="*/ 576168 h 1851319"/>
              <a:gd name="connsiteX679" fmla="*/ 584306 w 1295466"/>
              <a:gd name="connsiteY679" fmla="*/ 558737 h 1851319"/>
              <a:gd name="connsiteX680" fmla="*/ 695843 w 1295466"/>
              <a:gd name="connsiteY680" fmla="*/ 556736 h 1851319"/>
              <a:gd name="connsiteX681" fmla="*/ 715083 w 1295466"/>
              <a:gd name="connsiteY681" fmla="*/ 576739 h 1851319"/>
              <a:gd name="connsiteX682" fmla="*/ 695176 w 1295466"/>
              <a:gd name="connsiteY682" fmla="*/ 594836 h 1851319"/>
              <a:gd name="connsiteX683" fmla="*/ 677555 w 1295466"/>
              <a:gd name="connsiteY683" fmla="*/ 576453 h 1851319"/>
              <a:gd name="connsiteX684" fmla="*/ 695843 w 1295466"/>
              <a:gd name="connsiteY684" fmla="*/ 556736 h 1851319"/>
              <a:gd name="connsiteX685" fmla="*/ 808047 w 1295466"/>
              <a:gd name="connsiteY685" fmla="*/ 556641 h 1851319"/>
              <a:gd name="connsiteX686" fmla="*/ 828049 w 1295466"/>
              <a:gd name="connsiteY686" fmla="*/ 576454 h 1851319"/>
              <a:gd name="connsiteX687" fmla="*/ 808999 w 1295466"/>
              <a:gd name="connsiteY687" fmla="*/ 595980 h 1851319"/>
              <a:gd name="connsiteX688" fmla="*/ 789187 w 1295466"/>
              <a:gd name="connsiteY688" fmla="*/ 575691 h 1851319"/>
              <a:gd name="connsiteX689" fmla="*/ 808047 w 1295466"/>
              <a:gd name="connsiteY689" fmla="*/ 556641 h 1851319"/>
              <a:gd name="connsiteX690" fmla="*/ 924253 w 1295466"/>
              <a:gd name="connsiteY690" fmla="*/ 556165 h 1851319"/>
              <a:gd name="connsiteX691" fmla="*/ 945303 w 1295466"/>
              <a:gd name="connsiteY691" fmla="*/ 575215 h 1851319"/>
              <a:gd name="connsiteX692" fmla="*/ 925681 w 1295466"/>
              <a:gd name="connsiteY692" fmla="*/ 596075 h 1851319"/>
              <a:gd name="connsiteX693" fmla="*/ 905012 w 1295466"/>
              <a:gd name="connsiteY693" fmla="*/ 576834 h 1851319"/>
              <a:gd name="connsiteX694" fmla="*/ 924253 w 1295466"/>
              <a:gd name="connsiteY694" fmla="*/ 556165 h 1851319"/>
              <a:gd name="connsiteX695" fmla="*/ 1036933 w 1295466"/>
              <a:gd name="connsiteY695" fmla="*/ 555784 h 1851319"/>
              <a:gd name="connsiteX696" fmla="*/ 1057888 w 1295466"/>
              <a:gd name="connsiteY696" fmla="*/ 574929 h 1851319"/>
              <a:gd name="connsiteX697" fmla="*/ 1038647 w 1295466"/>
              <a:gd name="connsiteY697" fmla="*/ 596265 h 1851319"/>
              <a:gd name="connsiteX698" fmla="*/ 1017026 w 1295466"/>
              <a:gd name="connsiteY698" fmla="*/ 575882 h 1851319"/>
              <a:gd name="connsiteX699" fmla="*/ 1036933 w 1295466"/>
              <a:gd name="connsiteY699" fmla="*/ 555784 h 1851319"/>
              <a:gd name="connsiteX700" fmla="*/ 1266105 w 1295466"/>
              <a:gd name="connsiteY700" fmla="*/ 555213 h 1851319"/>
              <a:gd name="connsiteX701" fmla="*/ 1286964 w 1295466"/>
              <a:gd name="connsiteY701" fmla="*/ 576835 h 1851319"/>
              <a:gd name="connsiteX702" fmla="*/ 1264676 w 1295466"/>
              <a:gd name="connsiteY702" fmla="*/ 596932 h 1851319"/>
              <a:gd name="connsiteX703" fmla="*/ 1245055 w 1295466"/>
              <a:gd name="connsiteY703" fmla="*/ 574358 h 1851319"/>
              <a:gd name="connsiteX704" fmla="*/ 1266105 w 1295466"/>
              <a:gd name="connsiteY704" fmla="*/ 555213 h 1851319"/>
              <a:gd name="connsiteX705" fmla="*/ 1149042 w 1295466"/>
              <a:gd name="connsiteY705" fmla="*/ 555212 h 1851319"/>
              <a:gd name="connsiteX706" fmla="*/ 1170187 w 1295466"/>
              <a:gd name="connsiteY706" fmla="*/ 576453 h 1851319"/>
              <a:gd name="connsiteX707" fmla="*/ 1150281 w 1295466"/>
              <a:gd name="connsiteY707" fmla="*/ 596646 h 1851319"/>
              <a:gd name="connsiteX708" fmla="*/ 1129040 w 1295466"/>
              <a:gd name="connsiteY708" fmla="*/ 575786 h 1851319"/>
              <a:gd name="connsiteX709" fmla="*/ 1149042 w 1295466"/>
              <a:gd name="connsiteY709" fmla="*/ 555212 h 1851319"/>
              <a:gd name="connsiteX710" fmla="*/ 243786 w 1295466"/>
              <a:gd name="connsiteY710" fmla="*/ 454914 h 1851319"/>
              <a:gd name="connsiteX711" fmla="*/ 251787 w 1295466"/>
              <a:gd name="connsiteY711" fmla="*/ 464058 h 1851319"/>
              <a:gd name="connsiteX712" fmla="*/ 241310 w 1295466"/>
              <a:gd name="connsiteY712" fmla="*/ 472440 h 1851319"/>
              <a:gd name="connsiteX713" fmla="*/ 234261 w 1295466"/>
              <a:gd name="connsiteY713" fmla="*/ 462534 h 1851319"/>
              <a:gd name="connsiteX714" fmla="*/ 243786 w 1295466"/>
              <a:gd name="connsiteY714" fmla="*/ 454914 h 1851319"/>
              <a:gd name="connsiteX715" fmla="*/ 356657 w 1295466"/>
              <a:gd name="connsiteY715" fmla="*/ 451675 h 1851319"/>
              <a:gd name="connsiteX716" fmla="*/ 367325 w 1295466"/>
              <a:gd name="connsiteY716" fmla="*/ 465582 h 1851319"/>
              <a:gd name="connsiteX717" fmla="*/ 354943 w 1295466"/>
              <a:gd name="connsiteY717" fmla="*/ 475869 h 1851319"/>
              <a:gd name="connsiteX718" fmla="*/ 342846 w 1295466"/>
              <a:gd name="connsiteY718" fmla="*/ 463772 h 1851319"/>
              <a:gd name="connsiteX719" fmla="*/ 356657 w 1295466"/>
              <a:gd name="connsiteY719" fmla="*/ 451675 h 1851319"/>
              <a:gd name="connsiteX720" fmla="*/ 470862 w 1295466"/>
              <a:gd name="connsiteY720" fmla="*/ 449485 h 1851319"/>
              <a:gd name="connsiteX721" fmla="*/ 486102 w 1295466"/>
              <a:gd name="connsiteY721" fmla="*/ 463868 h 1851319"/>
              <a:gd name="connsiteX722" fmla="*/ 472386 w 1295466"/>
              <a:gd name="connsiteY722" fmla="*/ 478441 h 1851319"/>
              <a:gd name="connsiteX723" fmla="*/ 457527 w 1295466"/>
              <a:gd name="connsiteY723" fmla="*/ 465678 h 1851319"/>
              <a:gd name="connsiteX724" fmla="*/ 470862 w 1295466"/>
              <a:gd name="connsiteY724" fmla="*/ 449485 h 1851319"/>
              <a:gd name="connsiteX725" fmla="*/ 585448 w 1295466"/>
              <a:gd name="connsiteY725" fmla="*/ 448437 h 1851319"/>
              <a:gd name="connsiteX726" fmla="*/ 599830 w 1295466"/>
              <a:gd name="connsiteY726" fmla="*/ 464154 h 1851319"/>
              <a:gd name="connsiteX727" fmla="*/ 583543 w 1295466"/>
              <a:gd name="connsiteY727" fmla="*/ 479203 h 1851319"/>
              <a:gd name="connsiteX728" fmla="*/ 568779 w 1295466"/>
              <a:gd name="connsiteY728" fmla="*/ 461963 h 1851319"/>
              <a:gd name="connsiteX729" fmla="*/ 585448 w 1295466"/>
              <a:gd name="connsiteY729" fmla="*/ 448437 h 1851319"/>
              <a:gd name="connsiteX730" fmla="*/ 697081 w 1295466"/>
              <a:gd name="connsiteY730" fmla="*/ 447104 h 1851319"/>
              <a:gd name="connsiteX731" fmla="*/ 712702 w 1295466"/>
              <a:gd name="connsiteY731" fmla="*/ 463868 h 1851319"/>
              <a:gd name="connsiteX732" fmla="*/ 694795 w 1295466"/>
              <a:gd name="connsiteY732" fmla="*/ 480061 h 1851319"/>
              <a:gd name="connsiteX733" fmla="*/ 680031 w 1295466"/>
              <a:gd name="connsiteY733" fmla="*/ 462630 h 1851319"/>
              <a:gd name="connsiteX734" fmla="*/ 697081 w 1295466"/>
              <a:gd name="connsiteY734" fmla="*/ 447104 h 1851319"/>
              <a:gd name="connsiteX735" fmla="*/ 808428 w 1295466"/>
              <a:gd name="connsiteY735" fmla="*/ 445961 h 1851319"/>
              <a:gd name="connsiteX736" fmla="*/ 826336 w 1295466"/>
              <a:gd name="connsiteY736" fmla="*/ 463201 h 1851319"/>
              <a:gd name="connsiteX737" fmla="*/ 809286 w 1295466"/>
              <a:gd name="connsiteY737" fmla="*/ 481394 h 1851319"/>
              <a:gd name="connsiteX738" fmla="*/ 791093 w 1295466"/>
              <a:gd name="connsiteY738" fmla="*/ 464344 h 1851319"/>
              <a:gd name="connsiteX739" fmla="*/ 808428 w 1295466"/>
              <a:gd name="connsiteY739" fmla="*/ 445961 h 1851319"/>
              <a:gd name="connsiteX740" fmla="*/ 1037790 w 1295466"/>
              <a:gd name="connsiteY740" fmla="*/ 444627 h 1851319"/>
              <a:gd name="connsiteX741" fmla="*/ 1056935 w 1295466"/>
              <a:gd name="connsiteY741" fmla="*/ 463772 h 1851319"/>
              <a:gd name="connsiteX742" fmla="*/ 1037885 w 1295466"/>
              <a:gd name="connsiteY742" fmla="*/ 482918 h 1851319"/>
              <a:gd name="connsiteX743" fmla="*/ 1018264 w 1295466"/>
              <a:gd name="connsiteY743" fmla="*/ 462820 h 1851319"/>
              <a:gd name="connsiteX744" fmla="*/ 1037790 w 1295466"/>
              <a:gd name="connsiteY744" fmla="*/ 444627 h 1851319"/>
              <a:gd name="connsiteX745" fmla="*/ 924253 w 1295466"/>
              <a:gd name="connsiteY745" fmla="*/ 444532 h 1851319"/>
              <a:gd name="connsiteX746" fmla="*/ 943684 w 1295466"/>
              <a:gd name="connsiteY746" fmla="*/ 463392 h 1851319"/>
              <a:gd name="connsiteX747" fmla="*/ 924824 w 1295466"/>
              <a:gd name="connsiteY747" fmla="*/ 482537 h 1851319"/>
              <a:gd name="connsiteX748" fmla="*/ 906250 w 1295466"/>
              <a:gd name="connsiteY748" fmla="*/ 465106 h 1851319"/>
              <a:gd name="connsiteX749" fmla="*/ 924253 w 1295466"/>
              <a:gd name="connsiteY749" fmla="*/ 444532 h 1851319"/>
              <a:gd name="connsiteX750" fmla="*/ 1267819 w 1295466"/>
              <a:gd name="connsiteY750" fmla="*/ 444437 h 1851319"/>
              <a:gd name="connsiteX751" fmla="*/ 1285821 w 1295466"/>
              <a:gd name="connsiteY751" fmla="*/ 464916 h 1851319"/>
              <a:gd name="connsiteX752" fmla="*/ 1264009 w 1295466"/>
              <a:gd name="connsiteY752" fmla="*/ 483203 h 1851319"/>
              <a:gd name="connsiteX753" fmla="*/ 1246483 w 1295466"/>
              <a:gd name="connsiteY753" fmla="*/ 462915 h 1851319"/>
              <a:gd name="connsiteX754" fmla="*/ 1267819 w 1295466"/>
              <a:gd name="connsiteY754" fmla="*/ 444437 h 1851319"/>
              <a:gd name="connsiteX755" fmla="*/ 1150471 w 1295466"/>
              <a:gd name="connsiteY755" fmla="*/ 444342 h 1851319"/>
              <a:gd name="connsiteX756" fmla="*/ 1168949 w 1295466"/>
              <a:gd name="connsiteY756" fmla="*/ 465678 h 1851319"/>
              <a:gd name="connsiteX757" fmla="*/ 1148471 w 1295466"/>
              <a:gd name="connsiteY757" fmla="*/ 483680 h 1851319"/>
              <a:gd name="connsiteX758" fmla="*/ 1130183 w 1295466"/>
              <a:gd name="connsiteY758" fmla="*/ 461868 h 1851319"/>
              <a:gd name="connsiteX759" fmla="*/ 1150471 w 1295466"/>
              <a:gd name="connsiteY759" fmla="*/ 444342 h 1851319"/>
              <a:gd name="connsiteX760" fmla="*/ 356277 w 1295466"/>
              <a:gd name="connsiteY760" fmla="*/ 342709 h 1851319"/>
              <a:gd name="connsiteX761" fmla="*/ 364182 w 1295466"/>
              <a:gd name="connsiteY761" fmla="*/ 351853 h 1851319"/>
              <a:gd name="connsiteX762" fmla="*/ 355419 w 1295466"/>
              <a:gd name="connsiteY762" fmla="*/ 360235 h 1851319"/>
              <a:gd name="connsiteX763" fmla="*/ 346656 w 1295466"/>
              <a:gd name="connsiteY763" fmla="*/ 350044 h 1851319"/>
              <a:gd name="connsiteX764" fmla="*/ 356277 w 1295466"/>
              <a:gd name="connsiteY764" fmla="*/ 342709 h 1851319"/>
              <a:gd name="connsiteX765" fmla="*/ 471815 w 1295466"/>
              <a:gd name="connsiteY765" fmla="*/ 339757 h 1851319"/>
              <a:gd name="connsiteX766" fmla="*/ 483626 w 1295466"/>
              <a:gd name="connsiteY766" fmla="*/ 349473 h 1851319"/>
              <a:gd name="connsiteX767" fmla="*/ 473530 w 1295466"/>
              <a:gd name="connsiteY767" fmla="*/ 362998 h 1851319"/>
              <a:gd name="connsiteX768" fmla="*/ 460099 w 1295466"/>
              <a:gd name="connsiteY768" fmla="*/ 352330 h 1851319"/>
              <a:gd name="connsiteX769" fmla="*/ 471815 w 1295466"/>
              <a:gd name="connsiteY769" fmla="*/ 339757 h 1851319"/>
              <a:gd name="connsiteX770" fmla="*/ 584686 w 1295466"/>
              <a:gd name="connsiteY770" fmla="*/ 338423 h 1851319"/>
              <a:gd name="connsiteX771" fmla="*/ 597164 w 1295466"/>
              <a:gd name="connsiteY771" fmla="*/ 351473 h 1851319"/>
              <a:gd name="connsiteX772" fmla="*/ 583257 w 1295466"/>
              <a:gd name="connsiteY772" fmla="*/ 364426 h 1851319"/>
              <a:gd name="connsiteX773" fmla="*/ 570970 w 1295466"/>
              <a:gd name="connsiteY773" fmla="*/ 351663 h 1851319"/>
              <a:gd name="connsiteX774" fmla="*/ 584686 w 1295466"/>
              <a:gd name="connsiteY774" fmla="*/ 338423 h 1851319"/>
              <a:gd name="connsiteX775" fmla="*/ 696510 w 1295466"/>
              <a:gd name="connsiteY775" fmla="*/ 336233 h 1851319"/>
              <a:gd name="connsiteX776" fmla="*/ 711178 w 1295466"/>
              <a:gd name="connsiteY776" fmla="*/ 352330 h 1851319"/>
              <a:gd name="connsiteX777" fmla="*/ 694986 w 1295466"/>
              <a:gd name="connsiteY777" fmla="*/ 366427 h 1851319"/>
              <a:gd name="connsiteX778" fmla="*/ 681365 w 1295466"/>
              <a:gd name="connsiteY778" fmla="*/ 351663 h 1851319"/>
              <a:gd name="connsiteX779" fmla="*/ 696510 w 1295466"/>
              <a:gd name="connsiteY779" fmla="*/ 336233 h 1851319"/>
              <a:gd name="connsiteX780" fmla="*/ 808332 w 1295466"/>
              <a:gd name="connsiteY780" fmla="*/ 335757 h 1851319"/>
              <a:gd name="connsiteX781" fmla="*/ 824430 w 1295466"/>
              <a:gd name="connsiteY781" fmla="*/ 352140 h 1851319"/>
              <a:gd name="connsiteX782" fmla="*/ 808809 w 1295466"/>
              <a:gd name="connsiteY782" fmla="*/ 367571 h 1851319"/>
              <a:gd name="connsiteX783" fmla="*/ 792902 w 1295466"/>
              <a:gd name="connsiteY783" fmla="*/ 350806 h 1851319"/>
              <a:gd name="connsiteX784" fmla="*/ 808332 w 1295466"/>
              <a:gd name="connsiteY784" fmla="*/ 335757 h 1851319"/>
              <a:gd name="connsiteX785" fmla="*/ 925396 w 1295466"/>
              <a:gd name="connsiteY785" fmla="*/ 335090 h 1851319"/>
              <a:gd name="connsiteX786" fmla="*/ 941588 w 1295466"/>
              <a:gd name="connsiteY786" fmla="*/ 351377 h 1851319"/>
              <a:gd name="connsiteX787" fmla="*/ 925490 w 1295466"/>
              <a:gd name="connsiteY787" fmla="*/ 367760 h 1851319"/>
              <a:gd name="connsiteX788" fmla="*/ 908632 w 1295466"/>
              <a:gd name="connsiteY788" fmla="*/ 350520 h 1851319"/>
              <a:gd name="connsiteX789" fmla="*/ 925396 w 1295466"/>
              <a:gd name="connsiteY789" fmla="*/ 335090 h 1851319"/>
              <a:gd name="connsiteX790" fmla="*/ 1035981 w 1295466"/>
              <a:gd name="connsiteY790" fmla="*/ 334423 h 1851319"/>
              <a:gd name="connsiteX791" fmla="*/ 1054555 w 1295466"/>
              <a:gd name="connsiteY791" fmla="*/ 350425 h 1851319"/>
              <a:gd name="connsiteX792" fmla="*/ 1037600 w 1295466"/>
              <a:gd name="connsiteY792" fmla="*/ 368618 h 1851319"/>
              <a:gd name="connsiteX793" fmla="*/ 1020169 w 1295466"/>
              <a:gd name="connsiteY793" fmla="*/ 351378 h 1851319"/>
              <a:gd name="connsiteX794" fmla="*/ 1035981 w 1295466"/>
              <a:gd name="connsiteY794" fmla="*/ 334423 h 1851319"/>
              <a:gd name="connsiteX795" fmla="*/ 1266105 w 1295466"/>
              <a:gd name="connsiteY795" fmla="*/ 333851 h 1851319"/>
              <a:gd name="connsiteX796" fmla="*/ 1283631 w 1295466"/>
              <a:gd name="connsiteY796" fmla="*/ 351567 h 1851319"/>
              <a:gd name="connsiteX797" fmla="*/ 1265629 w 1295466"/>
              <a:gd name="connsiteY797" fmla="*/ 368998 h 1851319"/>
              <a:gd name="connsiteX798" fmla="*/ 1248293 w 1295466"/>
              <a:gd name="connsiteY798" fmla="*/ 351187 h 1851319"/>
              <a:gd name="connsiteX799" fmla="*/ 1266105 w 1295466"/>
              <a:gd name="connsiteY799" fmla="*/ 333851 h 1851319"/>
              <a:gd name="connsiteX800" fmla="*/ 1149043 w 1295466"/>
              <a:gd name="connsiteY800" fmla="*/ 333851 h 1851319"/>
              <a:gd name="connsiteX801" fmla="*/ 1167235 w 1295466"/>
              <a:gd name="connsiteY801" fmla="*/ 350901 h 1851319"/>
              <a:gd name="connsiteX802" fmla="*/ 1149900 w 1295466"/>
              <a:gd name="connsiteY802" fmla="*/ 369284 h 1851319"/>
              <a:gd name="connsiteX803" fmla="*/ 1131993 w 1295466"/>
              <a:gd name="connsiteY803" fmla="*/ 352044 h 1851319"/>
              <a:gd name="connsiteX804" fmla="*/ 1149043 w 1295466"/>
              <a:gd name="connsiteY804" fmla="*/ 333851 h 1851319"/>
              <a:gd name="connsiteX805" fmla="*/ 473530 w 1295466"/>
              <a:gd name="connsiteY805" fmla="*/ 227267 h 1851319"/>
              <a:gd name="connsiteX806" fmla="*/ 479816 w 1295466"/>
              <a:gd name="connsiteY806" fmla="*/ 235649 h 1851319"/>
              <a:gd name="connsiteX807" fmla="*/ 470767 w 1295466"/>
              <a:gd name="connsiteY807" fmla="*/ 243460 h 1851319"/>
              <a:gd name="connsiteX808" fmla="*/ 463623 w 1295466"/>
              <a:gd name="connsiteY808" fmla="*/ 233839 h 1851319"/>
              <a:gd name="connsiteX809" fmla="*/ 473530 w 1295466"/>
              <a:gd name="connsiteY809" fmla="*/ 227267 h 1851319"/>
              <a:gd name="connsiteX810" fmla="*/ 584495 w 1295466"/>
              <a:gd name="connsiteY810" fmla="*/ 224028 h 1851319"/>
              <a:gd name="connsiteX811" fmla="*/ 595449 w 1295466"/>
              <a:gd name="connsiteY811" fmla="*/ 235553 h 1851319"/>
              <a:gd name="connsiteX812" fmla="*/ 583543 w 1295466"/>
              <a:gd name="connsiteY812" fmla="*/ 246316 h 1851319"/>
              <a:gd name="connsiteX813" fmla="*/ 572875 w 1295466"/>
              <a:gd name="connsiteY813" fmla="*/ 234696 h 1851319"/>
              <a:gd name="connsiteX814" fmla="*/ 584495 w 1295466"/>
              <a:gd name="connsiteY814" fmla="*/ 224028 h 1851319"/>
              <a:gd name="connsiteX815" fmla="*/ 696224 w 1295466"/>
              <a:gd name="connsiteY815" fmla="*/ 222980 h 1851319"/>
              <a:gd name="connsiteX816" fmla="*/ 708607 w 1295466"/>
              <a:gd name="connsiteY816" fmla="*/ 234315 h 1851319"/>
              <a:gd name="connsiteX817" fmla="*/ 695367 w 1295466"/>
              <a:gd name="connsiteY817" fmla="*/ 247174 h 1851319"/>
              <a:gd name="connsiteX818" fmla="*/ 684223 w 1295466"/>
              <a:gd name="connsiteY818" fmla="*/ 233743 h 1851319"/>
              <a:gd name="connsiteX819" fmla="*/ 696224 w 1295466"/>
              <a:gd name="connsiteY819" fmla="*/ 222980 h 1851319"/>
              <a:gd name="connsiteX820" fmla="*/ 808904 w 1295466"/>
              <a:gd name="connsiteY820" fmla="*/ 222123 h 1851319"/>
              <a:gd name="connsiteX821" fmla="*/ 821668 w 1295466"/>
              <a:gd name="connsiteY821" fmla="*/ 236411 h 1851319"/>
              <a:gd name="connsiteX822" fmla="*/ 808428 w 1295466"/>
              <a:gd name="connsiteY822" fmla="*/ 248317 h 1851319"/>
              <a:gd name="connsiteX823" fmla="*/ 795665 w 1295466"/>
              <a:gd name="connsiteY823" fmla="*/ 233935 h 1851319"/>
              <a:gd name="connsiteX824" fmla="*/ 808904 w 1295466"/>
              <a:gd name="connsiteY824" fmla="*/ 222123 h 1851319"/>
              <a:gd name="connsiteX825" fmla="*/ 923490 w 1295466"/>
              <a:gd name="connsiteY825" fmla="*/ 220885 h 1851319"/>
              <a:gd name="connsiteX826" fmla="*/ 939683 w 1295466"/>
              <a:gd name="connsiteY826" fmla="*/ 234697 h 1851319"/>
              <a:gd name="connsiteX827" fmla="*/ 926538 w 1295466"/>
              <a:gd name="connsiteY827" fmla="*/ 249460 h 1851319"/>
              <a:gd name="connsiteX828" fmla="*/ 910631 w 1295466"/>
              <a:gd name="connsiteY828" fmla="*/ 235745 h 1851319"/>
              <a:gd name="connsiteX829" fmla="*/ 923490 w 1295466"/>
              <a:gd name="connsiteY829" fmla="*/ 220885 h 1851319"/>
              <a:gd name="connsiteX830" fmla="*/ 1038267 w 1295466"/>
              <a:gd name="connsiteY830" fmla="*/ 220218 h 1851319"/>
              <a:gd name="connsiteX831" fmla="*/ 1052268 w 1295466"/>
              <a:gd name="connsiteY831" fmla="*/ 234601 h 1851319"/>
              <a:gd name="connsiteX832" fmla="*/ 1037409 w 1295466"/>
              <a:gd name="connsiteY832" fmla="*/ 250412 h 1851319"/>
              <a:gd name="connsiteX833" fmla="*/ 1022455 w 1295466"/>
              <a:gd name="connsiteY833" fmla="*/ 234696 h 1851319"/>
              <a:gd name="connsiteX834" fmla="*/ 1038267 w 1295466"/>
              <a:gd name="connsiteY834" fmla="*/ 220218 h 1851319"/>
              <a:gd name="connsiteX835" fmla="*/ 1150280 w 1295466"/>
              <a:gd name="connsiteY835" fmla="*/ 219456 h 1851319"/>
              <a:gd name="connsiteX836" fmla="*/ 1165044 w 1295466"/>
              <a:gd name="connsiteY836" fmla="*/ 235268 h 1851319"/>
              <a:gd name="connsiteX837" fmla="*/ 1149994 w 1295466"/>
              <a:gd name="connsiteY837" fmla="*/ 250508 h 1851319"/>
              <a:gd name="connsiteX838" fmla="*/ 1134278 w 1295466"/>
              <a:gd name="connsiteY838" fmla="*/ 234029 h 1851319"/>
              <a:gd name="connsiteX839" fmla="*/ 1150280 w 1295466"/>
              <a:gd name="connsiteY839" fmla="*/ 219456 h 1851319"/>
              <a:gd name="connsiteX840" fmla="*/ 1265438 w 1295466"/>
              <a:gd name="connsiteY840" fmla="*/ 218885 h 1851319"/>
              <a:gd name="connsiteX841" fmla="*/ 1281726 w 1295466"/>
              <a:gd name="connsiteY841" fmla="*/ 236506 h 1851319"/>
              <a:gd name="connsiteX842" fmla="*/ 1265628 w 1295466"/>
              <a:gd name="connsiteY842" fmla="*/ 250889 h 1851319"/>
              <a:gd name="connsiteX843" fmla="*/ 1250198 w 1295466"/>
              <a:gd name="connsiteY843" fmla="*/ 233839 h 1851319"/>
              <a:gd name="connsiteX844" fmla="*/ 1265438 w 1295466"/>
              <a:gd name="connsiteY844" fmla="*/ 218885 h 1851319"/>
              <a:gd name="connsiteX845" fmla="*/ 695558 w 1295466"/>
              <a:gd name="connsiteY845" fmla="*/ 114110 h 1851319"/>
              <a:gd name="connsiteX846" fmla="*/ 705083 w 1295466"/>
              <a:gd name="connsiteY846" fmla="*/ 121635 h 1851319"/>
              <a:gd name="connsiteX847" fmla="*/ 696129 w 1295466"/>
              <a:gd name="connsiteY847" fmla="*/ 131636 h 1851319"/>
              <a:gd name="connsiteX848" fmla="*/ 687461 w 1295466"/>
              <a:gd name="connsiteY848" fmla="*/ 123064 h 1851319"/>
              <a:gd name="connsiteX849" fmla="*/ 695558 w 1295466"/>
              <a:gd name="connsiteY849" fmla="*/ 114110 h 1851319"/>
              <a:gd name="connsiteX850" fmla="*/ 809191 w 1295466"/>
              <a:gd name="connsiteY850" fmla="*/ 111633 h 1851319"/>
              <a:gd name="connsiteX851" fmla="*/ 820144 w 1295466"/>
              <a:gd name="connsiteY851" fmla="*/ 123158 h 1851319"/>
              <a:gd name="connsiteX852" fmla="*/ 808238 w 1295466"/>
              <a:gd name="connsiteY852" fmla="*/ 133921 h 1851319"/>
              <a:gd name="connsiteX853" fmla="*/ 797570 w 1295466"/>
              <a:gd name="connsiteY853" fmla="*/ 122301 h 1851319"/>
              <a:gd name="connsiteX854" fmla="*/ 809191 w 1295466"/>
              <a:gd name="connsiteY854" fmla="*/ 111633 h 1851319"/>
              <a:gd name="connsiteX855" fmla="*/ 926252 w 1295466"/>
              <a:gd name="connsiteY855" fmla="*/ 111157 h 1851319"/>
              <a:gd name="connsiteX856" fmla="*/ 936920 w 1295466"/>
              <a:gd name="connsiteY856" fmla="*/ 123158 h 1851319"/>
              <a:gd name="connsiteX857" fmla="*/ 923776 w 1295466"/>
              <a:gd name="connsiteY857" fmla="*/ 134398 h 1851319"/>
              <a:gd name="connsiteX858" fmla="*/ 913298 w 1295466"/>
              <a:gd name="connsiteY858" fmla="*/ 122491 h 1851319"/>
              <a:gd name="connsiteX859" fmla="*/ 926252 w 1295466"/>
              <a:gd name="connsiteY859" fmla="*/ 111157 h 1851319"/>
              <a:gd name="connsiteX860" fmla="*/ 1037409 w 1295466"/>
              <a:gd name="connsiteY860" fmla="*/ 110681 h 1851319"/>
              <a:gd name="connsiteX861" fmla="*/ 1049697 w 1295466"/>
              <a:gd name="connsiteY861" fmla="*/ 122301 h 1851319"/>
              <a:gd name="connsiteX862" fmla="*/ 1036171 w 1295466"/>
              <a:gd name="connsiteY862" fmla="*/ 134874 h 1851319"/>
              <a:gd name="connsiteX863" fmla="*/ 1025217 w 1295466"/>
              <a:gd name="connsiteY863" fmla="*/ 121253 h 1851319"/>
              <a:gd name="connsiteX864" fmla="*/ 1037409 w 1295466"/>
              <a:gd name="connsiteY864" fmla="*/ 110681 h 1851319"/>
              <a:gd name="connsiteX865" fmla="*/ 1265629 w 1295466"/>
              <a:gd name="connsiteY865" fmla="*/ 110300 h 1851319"/>
              <a:gd name="connsiteX866" fmla="*/ 1278583 w 1295466"/>
              <a:gd name="connsiteY866" fmla="*/ 122111 h 1851319"/>
              <a:gd name="connsiteX867" fmla="*/ 1267248 w 1295466"/>
              <a:gd name="connsiteY867" fmla="*/ 135351 h 1851319"/>
              <a:gd name="connsiteX868" fmla="*/ 1253437 w 1295466"/>
              <a:gd name="connsiteY868" fmla="*/ 122683 h 1851319"/>
              <a:gd name="connsiteX869" fmla="*/ 1265629 w 1295466"/>
              <a:gd name="connsiteY869" fmla="*/ 110300 h 1851319"/>
              <a:gd name="connsiteX870" fmla="*/ 1150090 w 1295466"/>
              <a:gd name="connsiteY870" fmla="*/ 110299 h 1851319"/>
              <a:gd name="connsiteX871" fmla="*/ 1162282 w 1295466"/>
              <a:gd name="connsiteY871" fmla="*/ 122777 h 1851319"/>
              <a:gd name="connsiteX872" fmla="*/ 1150090 w 1295466"/>
              <a:gd name="connsiteY872" fmla="*/ 135350 h 1851319"/>
              <a:gd name="connsiteX873" fmla="*/ 1137136 w 1295466"/>
              <a:gd name="connsiteY873" fmla="*/ 121824 h 1851319"/>
              <a:gd name="connsiteX874" fmla="*/ 1150090 w 1295466"/>
              <a:gd name="connsiteY874" fmla="*/ 110299 h 1851319"/>
              <a:gd name="connsiteX875" fmla="*/ 926157 w 1295466"/>
              <a:gd name="connsiteY875" fmla="*/ 2381 h 1851319"/>
              <a:gd name="connsiteX876" fmla="*/ 933110 w 1295466"/>
              <a:gd name="connsiteY876" fmla="*/ 10192 h 1851319"/>
              <a:gd name="connsiteX877" fmla="*/ 925014 w 1295466"/>
              <a:gd name="connsiteY877" fmla="*/ 18669 h 1851319"/>
              <a:gd name="connsiteX878" fmla="*/ 916918 w 1295466"/>
              <a:gd name="connsiteY878" fmla="*/ 9811 h 1851319"/>
              <a:gd name="connsiteX879" fmla="*/ 926157 w 1295466"/>
              <a:gd name="connsiteY879" fmla="*/ 2381 h 1851319"/>
              <a:gd name="connsiteX880" fmla="*/ 1149423 w 1295466"/>
              <a:gd name="connsiteY880" fmla="*/ 1715 h 1851319"/>
              <a:gd name="connsiteX881" fmla="*/ 1158472 w 1295466"/>
              <a:gd name="connsiteY881" fmla="*/ 9811 h 1851319"/>
              <a:gd name="connsiteX882" fmla="*/ 1150852 w 1295466"/>
              <a:gd name="connsiteY882" fmla="*/ 19241 h 1851319"/>
              <a:gd name="connsiteX883" fmla="*/ 1140946 w 1295466"/>
              <a:gd name="connsiteY883" fmla="*/ 12192 h 1851319"/>
              <a:gd name="connsiteX884" fmla="*/ 1149423 w 1295466"/>
              <a:gd name="connsiteY884" fmla="*/ 1715 h 1851319"/>
              <a:gd name="connsiteX885" fmla="*/ 1038362 w 1295466"/>
              <a:gd name="connsiteY885" fmla="*/ 1714 h 1851319"/>
              <a:gd name="connsiteX886" fmla="*/ 1046363 w 1295466"/>
              <a:gd name="connsiteY886" fmla="*/ 10096 h 1851319"/>
              <a:gd name="connsiteX887" fmla="*/ 1037314 w 1295466"/>
              <a:gd name="connsiteY887" fmla="*/ 19240 h 1851319"/>
              <a:gd name="connsiteX888" fmla="*/ 1028646 w 1295466"/>
              <a:gd name="connsiteY888" fmla="*/ 8953 h 1851319"/>
              <a:gd name="connsiteX889" fmla="*/ 1038362 w 1295466"/>
              <a:gd name="connsiteY889" fmla="*/ 1714 h 1851319"/>
              <a:gd name="connsiteX890" fmla="*/ 1265437 w 1295466"/>
              <a:gd name="connsiteY890" fmla="*/ 0 h 1851319"/>
              <a:gd name="connsiteX891" fmla="*/ 1276105 w 1295466"/>
              <a:gd name="connsiteY891" fmla="*/ 9430 h 1851319"/>
              <a:gd name="connsiteX892" fmla="*/ 1267438 w 1295466"/>
              <a:gd name="connsiteY892" fmla="*/ 20669 h 1851319"/>
              <a:gd name="connsiteX893" fmla="*/ 1255627 w 1295466"/>
              <a:gd name="connsiteY893" fmla="*/ 10573 h 1851319"/>
              <a:gd name="connsiteX894" fmla="*/ 1265437 w 1295466"/>
              <a:gd name="connsiteY894" fmla="*/ 0 h 185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Lst>
            <a:rect l="l" t="t" r="r" b="b"/>
            <a:pathLst>
              <a:path w="1295466" h="1851319">
                <a:moveTo>
                  <a:pt x="14901" y="1811084"/>
                </a:moveTo>
                <a:cubicBezTo>
                  <a:pt x="22711" y="1811180"/>
                  <a:pt x="26902" y="1815751"/>
                  <a:pt x="26998" y="1823562"/>
                </a:cubicBezTo>
                <a:cubicBezTo>
                  <a:pt x="26998" y="1831468"/>
                  <a:pt x="22616" y="1835468"/>
                  <a:pt x="15663" y="1836230"/>
                </a:cubicBezTo>
                <a:cubicBezTo>
                  <a:pt x="7281" y="1836040"/>
                  <a:pt x="2328" y="1832420"/>
                  <a:pt x="1947" y="1824610"/>
                </a:cubicBezTo>
                <a:cubicBezTo>
                  <a:pt x="1471" y="1815942"/>
                  <a:pt x="6042" y="1810894"/>
                  <a:pt x="14901" y="1811084"/>
                </a:cubicBezTo>
                <a:close/>
                <a:moveTo>
                  <a:pt x="129677" y="1807750"/>
                </a:moveTo>
                <a:cubicBezTo>
                  <a:pt x="139583" y="1808893"/>
                  <a:pt x="145869" y="1813655"/>
                  <a:pt x="146155" y="1822800"/>
                </a:cubicBezTo>
                <a:cubicBezTo>
                  <a:pt x="146441" y="1832896"/>
                  <a:pt x="140154" y="1839183"/>
                  <a:pt x="130058" y="1838897"/>
                </a:cubicBezTo>
                <a:cubicBezTo>
                  <a:pt x="121009" y="1838611"/>
                  <a:pt x="115389" y="1832515"/>
                  <a:pt x="115389" y="1823371"/>
                </a:cubicBezTo>
                <a:cubicBezTo>
                  <a:pt x="115389" y="1814037"/>
                  <a:pt x="121866" y="1809655"/>
                  <a:pt x="129677" y="1807750"/>
                </a:cubicBezTo>
                <a:close/>
                <a:moveTo>
                  <a:pt x="242738" y="1806512"/>
                </a:moveTo>
                <a:cubicBezTo>
                  <a:pt x="253788" y="1806417"/>
                  <a:pt x="259503" y="1812799"/>
                  <a:pt x="260455" y="1823753"/>
                </a:cubicBezTo>
                <a:cubicBezTo>
                  <a:pt x="259407" y="1834706"/>
                  <a:pt x="253597" y="1841088"/>
                  <a:pt x="242548" y="1840707"/>
                </a:cubicBezTo>
                <a:cubicBezTo>
                  <a:pt x="231499" y="1840326"/>
                  <a:pt x="225594" y="1833468"/>
                  <a:pt x="226070" y="1822514"/>
                </a:cubicBezTo>
                <a:cubicBezTo>
                  <a:pt x="226546" y="1812513"/>
                  <a:pt x="232737" y="1806607"/>
                  <a:pt x="242738" y="1806512"/>
                </a:cubicBezTo>
                <a:close/>
                <a:moveTo>
                  <a:pt x="355039" y="1804035"/>
                </a:moveTo>
                <a:cubicBezTo>
                  <a:pt x="366278" y="1805464"/>
                  <a:pt x="374184" y="1811464"/>
                  <a:pt x="374470" y="1822799"/>
                </a:cubicBezTo>
                <a:cubicBezTo>
                  <a:pt x="374756" y="1835086"/>
                  <a:pt x="366945" y="1842992"/>
                  <a:pt x="354657" y="1842706"/>
                </a:cubicBezTo>
                <a:cubicBezTo>
                  <a:pt x="343418" y="1842516"/>
                  <a:pt x="336084" y="1834896"/>
                  <a:pt x="336179" y="1823466"/>
                </a:cubicBezTo>
                <a:cubicBezTo>
                  <a:pt x="336274" y="1812036"/>
                  <a:pt x="343894" y="1805845"/>
                  <a:pt x="355039" y="1804035"/>
                </a:cubicBezTo>
                <a:close/>
                <a:moveTo>
                  <a:pt x="471338" y="1802797"/>
                </a:moveTo>
                <a:cubicBezTo>
                  <a:pt x="484768" y="1803559"/>
                  <a:pt x="492484" y="1810322"/>
                  <a:pt x="492293" y="1824133"/>
                </a:cubicBezTo>
                <a:cubicBezTo>
                  <a:pt x="492102" y="1836801"/>
                  <a:pt x="484864" y="1843945"/>
                  <a:pt x="472195" y="1844135"/>
                </a:cubicBezTo>
                <a:cubicBezTo>
                  <a:pt x="458479" y="1844326"/>
                  <a:pt x="451050" y="1836801"/>
                  <a:pt x="451145" y="1823085"/>
                </a:cubicBezTo>
                <a:cubicBezTo>
                  <a:pt x="451240" y="1810322"/>
                  <a:pt x="458765" y="1803845"/>
                  <a:pt x="471338" y="1802797"/>
                </a:cubicBezTo>
                <a:close/>
                <a:moveTo>
                  <a:pt x="584686" y="1801559"/>
                </a:moveTo>
                <a:cubicBezTo>
                  <a:pt x="597640" y="1801845"/>
                  <a:pt x="604783" y="1810417"/>
                  <a:pt x="606498" y="1823562"/>
                </a:cubicBezTo>
                <a:cubicBezTo>
                  <a:pt x="605165" y="1836325"/>
                  <a:pt x="598116" y="1845183"/>
                  <a:pt x="585257" y="1845755"/>
                </a:cubicBezTo>
                <a:cubicBezTo>
                  <a:pt x="571351" y="1846421"/>
                  <a:pt x="562112" y="1837849"/>
                  <a:pt x="561921" y="1823943"/>
                </a:cubicBezTo>
                <a:cubicBezTo>
                  <a:pt x="561730" y="1810036"/>
                  <a:pt x="570779" y="1801273"/>
                  <a:pt x="584686" y="1801559"/>
                </a:cubicBezTo>
                <a:close/>
                <a:moveTo>
                  <a:pt x="697843" y="1800130"/>
                </a:moveTo>
                <a:cubicBezTo>
                  <a:pt x="711368" y="1800892"/>
                  <a:pt x="720036" y="1809845"/>
                  <a:pt x="719846" y="1823656"/>
                </a:cubicBezTo>
                <a:cubicBezTo>
                  <a:pt x="719750" y="1838515"/>
                  <a:pt x="710225" y="1845945"/>
                  <a:pt x="695747" y="1847659"/>
                </a:cubicBezTo>
                <a:cubicBezTo>
                  <a:pt x="681460" y="1845278"/>
                  <a:pt x="672030" y="1837467"/>
                  <a:pt x="672792" y="1822608"/>
                </a:cubicBezTo>
                <a:cubicBezTo>
                  <a:pt x="673554" y="1808035"/>
                  <a:pt x="683174" y="1799272"/>
                  <a:pt x="697843" y="1800130"/>
                </a:cubicBezTo>
                <a:close/>
                <a:moveTo>
                  <a:pt x="810334" y="1799368"/>
                </a:moveTo>
                <a:cubicBezTo>
                  <a:pt x="825097" y="1800702"/>
                  <a:pt x="832241" y="1809750"/>
                  <a:pt x="833289" y="1824609"/>
                </a:cubicBezTo>
                <a:cubicBezTo>
                  <a:pt x="831479" y="1838706"/>
                  <a:pt x="823954" y="1847374"/>
                  <a:pt x="809000" y="1847945"/>
                </a:cubicBezTo>
                <a:cubicBezTo>
                  <a:pt x="794808" y="1848422"/>
                  <a:pt x="783949" y="1837182"/>
                  <a:pt x="784331" y="1822990"/>
                </a:cubicBezTo>
                <a:cubicBezTo>
                  <a:pt x="784712" y="1808893"/>
                  <a:pt x="796237" y="1798035"/>
                  <a:pt x="810334" y="1799368"/>
                </a:cubicBezTo>
                <a:close/>
                <a:moveTo>
                  <a:pt x="923967" y="1798320"/>
                </a:moveTo>
                <a:cubicBezTo>
                  <a:pt x="939683" y="1799082"/>
                  <a:pt x="949494" y="1806607"/>
                  <a:pt x="949970" y="1822609"/>
                </a:cubicBezTo>
                <a:cubicBezTo>
                  <a:pt x="950447" y="1838420"/>
                  <a:pt x="941874" y="1847945"/>
                  <a:pt x="925967" y="1848517"/>
                </a:cubicBezTo>
                <a:cubicBezTo>
                  <a:pt x="910156" y="1849088"/>
                  <a:pt x="900631" y="1840516"/>
                  <a:pt x="900059" y="1824609"/>
                </a:cubicBezTo>
                <a:cubicBezTo>
                  <a:pt x="899488" y="1808702"/>
                  <a:pt x="908346" y="1800130"/>
                  <a:pt x="923967" y="1798320"/>
                </a:cubicBezTo>
                <a:close/>
                <a:moveTo>
                  <a:pt x="1036743" y="1796701"/>
                </a:moveTo>
                <a:cubicBezTo>
                  <a:pt x="1050744" y="1796321"/>
                  <a:pt x="1063889" y="1808989"/>
                  <a:pt x="1064174" y="1823086"/>
                </a:cubicBezTo>
                <a:cubicBezTo>
                  <a:pt x="1064556" y="1837088"/>
                  <a:pt x="1051887" y="1850232"/>
                  <a:pt x="1037790" y="1850518"/>
                </a:cubicBezTo>
                <a:cubicBezTo>
                  <a:pt x="1023788" y="1850899"/>
                  <a:pt x="1010644" y="1838231"/>
                  <a:pt x="1010358" y="1824133"/>
                </a:cubicBezTo>
                <a:cubicBezTo>
                  <a:pt x="1009978" y="1810132"/>
                  <a:pt x="1022645" y="1796987"/>
                  <a:pt x="1036743" y="1796701"/>
                </a:cubicBezTo>
                <a:close/>
                <a:moveTo>
                  <a:pt x="1150471" y="1796130"/>
                </a:moveTo>
                <a:cubicBezTo>
                  <a:pt x="1164473" y="1796701"/>
                  <a:pt x="1176950" y="1809560"/>
                  <a:pt x="1177046" y="1823466"/>
                </a:cubicBezTo>
                <a:cubicBezTo>
                  <a:pt x="1177141" y="1838230"/>
                  <a:pt x="1163425" y="1851661"/>
                  <a:pt x="1148756" y="1851089"/>
                </a:cubicBezTo>
                <a:cubicBezTo>
                  <a:pt x="1134755" y="1850613"/>
                  <a:pt x="1122277" y="1837659"/>
                  <a:pt x="1122181" y="1823752"/>
                </a:cubicBezTo>
                <a:cubicBezTo>
                  <a:pt x="1122086" y="1808988"/>
                  <a:pt x="1135802" y="1795558"/>
                  <a:pt x="1150471" y="1796130"/>
                </a:cubicBezTo>
                <a:close/>
                <a:moveTo>
                  <a:pt x="1262390" y="1796035"/>
                </a:moveTo>
                <a:cubicBezTo>
                  <a:pt x="1276963" y="1795558"/>
                  <a:pt x="1290203" y="1809941"/>
                  <a:pt x="1289727" y="1824514"/>
                </a:cubicBezTo>
                <a:cubicBezTo>
                  <a:pt x="1289155" y="1839183"/>
                  <a:pt x="1275058" y="1852137"/>
                  <a:pt x="1260580" y="1851279"/>
                </a:cubicBezTo>
                <a:cubicBezTo>
                  <a:pt x="1245911" y="1850327"/>
                  <a:pt x="1232577" y="1835944"/>
                  <a:pt x="1234481" y="1821657"/>
                </a:cubicBezTo>
                <a:cubicBezTo>
                  <a:pt x="1236577" y="1805940"/>
                  <a:pt x="1246293" y="1796606"/>
                  <a:pt x="1262390" y="1796035"/>
                </a:cubicBezTo>
                <a:close/>
                <a:moveTo>
                  <a:pt x="15186" y="1698308"/>
                </a:moveTo>
                <a:cubicBezTo>
                  <a:pt x="24140" y="1698784"/>
                  <a:pt x="28236" y="1704595"/>
                  <a:pt x="27378" y="1713072"/>
                </a:cubicBezTo>
                <a:cubicBezTo>
                  <a:pt x="26616" y="1720882"/>
                  <a:pt x="21377" y="1724407"/>
                  <a:pt x="13662" y="1724407"/>
                </a:cubicBezTo>
                <a:cubicBezTo>
                  <a:pt x="5851" y="1723645"/>
                  <a:pt x="1375" y="1719358"/>
                  <a:pt x="1375" y="1711548"/>
                </a:cubicBezTo>
                <a:cubicBezTo>
                  <a:pt x="1375" y="1702690"/>
                  <a:pt x="6423" y="1697927"/>
                  <a:pt x="15186" y="1698308"/>
                </a:cubicBezTo>
                <a:close/>
                <a:moveTo>
                  <a:pt x="130630" y="1695545"/>
                </a:moveTo>
                <a:cubicBezTo>
                  <a:pt x="140821" y="1695736"/>
                  <a:pt x="146917" y="1702022"/>
                  <a:pt x="146441" y="1712214"/>
                </a:cubicBezTo>
                <a:cubicBezTo>
                  <a:pt x="146060" y="1721453"/>
                  <a:pt x="139869" y="1726216"/>
                  <a:pt x="130630" y="1727359"/>
                </a:cubicBezTo>
                <a:cubicBezTo>
                  <a:pt x="120819" y="1725930"/>
                  <a:pt x="114437" y="1720596"/>
                  <a:pt x="115008" y="1710309"/>
                </a:cubicBezTo>
                <a:cubicBezTo>
                  <a:pt x="115389" y="1701165"/>
                  <a:pt x="121390" y="1695450"/>
                  <a:pt x="130630" y="1695545"/>
                </a:cubicBezTo>
                <a:close/>
                <a:moveTo>
                  <a:pt x="244167" y="1692974"/>
                </a:moveTo>
                <a:cubicBezTo>
                  <a:pt x="254740" y="1693545"/>
                  <a:pt x="260550" y="1700784"/>
                  <a:pt x="261693" y="1711452"/>
                </a:cubicBezTo>
                <a:cubicBezTo>
                  <a:pt x="259979" y="1722787"/>
                  <a:pt x="253502" y="1730121"/>
                  <a:pt x="241881" y="1729455"/>
                </a:cubicBezTo>
                <a:cubicBezTo>
                  <a:pt x="231404" y="1728883"/>
                  <a:pt x="224450" y="1721739"/>
                  <a:pt x="224737" y="1711071"/>
                </a:cubicBezTo>
                <a:cubicBezTo>
                  <a:pt x="225022" y="1699546"/>
                  <a:pt x="232642" y="1692402"/>
                  <a:pt x="244167" y="1692974"/>
                </a:cubicBezTo>
                <a:close/>
                <a:moveTo>
                  <a:pt x="356467" y="1691545"/>
                </a:moveTo>
                <a:cubicBezTo>
                  <a:pt x="367897" y="1692021"/>
                  <a:pt x="375041" y="1699355"/>
                  <a:pt x="375136" y="1710881"/>
                </a:cubicBezTo>
                <a:cubicBezTo>
                  <a:pt x="375232" y="1723549"/>
                  <a:pt x="367421" y="1729836"/>
                  <a:pt x="355229" y="1731550"/>
                </a:cubicBezTo>
                <a:cubicBezTo>
                  <a:pt x="343037" y="1729740"/>
                  <a:pt x="335131" y="1723263"/>
                  <a:pt x="335607" y="1710690"/>
                </a:cubicBezTo>
                <a:cubicBezTo>
                  <a:pt x="336084" y="1698308"/>
                  <a:pt x="343989" y="1690974"/>
                  <a:pt x="356467" y="1691545"/>
                </a:cubicBezTo>
                <a:close/>
                <a:moveTo>
                  <a:pt x="470862" y="1690402"/>
                </a:moveTo>
                <a:cubicBezTo>
                  <a:pt x="484674" y="1689925"/>
                  <a:pt x="491532" y="1697641"/>
                  <a:pt x="492865" y="1710214"/>
                </a:cubicBezTo>
                <a:cubicBezTo>
                  <a:pt x="492008" y="1724406"/>
                  <a:pt x="485245" y="1732216"/>
                  <a:pt x="471529" y="1732121"/>
                </a:cubicBezTo>
                <a:cubicBezTo>
                  <a:pt x="457813" y="1732026"/>
                  <a:pt x="450574" y="1724120"/>
                  <a:pt x="450860" y="1710595"/>
                </a:cubicBezTo>
                <a:cubicBezTo>
                  <a:pt x="451050" y="1698022"/>
                  <a:pt x="458194" y="1690878"/>
                  <a:pt x="470862" y="1690402"/>
                </a:cubicBezTo>
                <a:close/>
                <a:moveTo>
                  <a:pt x="585162" y="1688211"/>
                </a:moveTo>
                <a:cubicBezTo>
                  <a:pt x="598782" y="1689830"/>
                  <a:pt x="607451" y="1698212"/>
                  <a:pt x="606974" y="1712023"/>
                </a:cubicBezTo>
                <a:cubicBezTo>
                  <a:pt x="606498" y="1725739"/>
                  <a:pt x="597354" y="1732978"/>
                  <a:pt x="583828" y="1734788"/>
                </a:cubicBezTo>
                <a:cubicBezTo>
                  <a:pt x="570303" y="1732788"/>
                  <a:pt x="561825" y="1725454"/>
                  <a:pt x="560873" y="1711642"/>
                </a:cubicBezTo>
                <a:cubicBezTo>
                  <a:pt x="559921" y="1699260"/>
                  <a:pt x="572970" y="1686687"/>
                  <a:pt x="585162" y="1688211"/>
                </a:cubicBezTo>
                <a:close/>
                <a:moveTo>
                  <a:pt x="695652" y="1686783"/>
                </a:moveTo>
                <a:cubicBezTo>
                  <a:pt x="710321" y="1688116"/>
                  <a:pt x="719274" y="1695355"/>
                  <a:pt x="720322" y="1710310"/>
                </a:cubicBezTo>
                <a:cubicBezTo>
                  <a:pt x="721369" y="1724407"/>
                  <a:pt x="709845" y="1736122"/>
                  <a:pt x="695747" y="1735360"/>
                </a:cubicBezTo>
                <a:cubicBezTo>
                  <a:pt x="680983" y="1734503"/>
                  <a:pt x="672411" y="1726121"/>
                  <a:pt x="672316" y="1711262"/>
                </a:cubicBezTo>
                <a:cubicBezTo>
                  <a:pt x="672316" y="1696213"/>
                  <a:pt x="681460" y="1688783"/>
                  <a:pt x="695652" y="1686783"/>
                </a:cubicBezTo>
                <a:close/>
                <a:moveTo>
                  <a:pt x="811000" y="1686497"/>
                </a:moveTo>
                <a:cubicBezTo>
                  <a:pt x="824049" y="1687640"/>
                  <a:pt x="833098" y="1695546"/>
                  <a:pt x="833383" y="1711643"/>
                </a:cubicBezTo>
                <a:cubicBezTo>
                  <a:pt x="833669" y="1726216"/>
                  <a:pt x="822430" y="1736884"/>
                  <a:pt x="807856" y="1736122"/>
                </a:cubicBezTo>
                <a:cubicBezTo>
                  <a:pt x="792902" y="1735265"/>
                  <a:pt x="784615" y="1726883"/>
                  <a:pt x="783853" y="1712024"/>
                </a:cubicBezTo>
                <a:cubicBezTo>
                  <a:pt x="783186" y="1697451"/>
                  <a:pt x="793950" y="1686592"/>
                  <a:pt x="811000" y="1686497"/>
                </a:cubicBezTo>
                <a:close/>
                <a:moveTo>
                  <a:pt x="925490" y="1684401"/>
                </a:moveTo>
                <a:cubicBezTo>
                  <a:pt x="939588" y="1684687"/>
                  <a:pt x="952161" y="1697832"/>
                  <a:pt x="951875" y="1711833"/>
                </a:cubicBezTo>
                <a:cubicBezTo>
                  <a:pt x="951589" y="1725930"/>
                  <a:pt x="938445" y="1738503"/>
                  <a:pt x="924443" y="1738218"/>
                </a:cubicBezTo>
                <a:cubicBezTo>
                  <a:pt x="910346" y="1737932"/>
                  <a:pt x="897773" y="1724787"/>
                  <a:pt x="898059" y="1710786"/>
                </a:cubicBezTo>
                <a:cubicBezTo>
                  <a:pt x="898344" y="1696688"/>
                  <a:pt x="911489" y="1684020"/>
                  <a:pt x="925490" y="1684401"/>
                </a:cubicBezTo>
                <a:close/>
                <a:moveTo>
                  <a:pt x="1036647" y="1683735"/>
                </a:moveTo>
                <a:cubicBezTo>
                  <a:pt x="1051220" y="1682592"/>
                  <a:pt x="1064936" y="1696498"/>
                  <a:pt x="1064936" y="1711167"/>
                </a:cubicBezTo>
                <a:cubicBezTo>
                  <a:pt x="1064936" y="1725835"/>
                  <a:pt x="1051506" y="1739170"/>
                  <a:pt x="1036837" y="1738980"/>
                </a:cubicBezTo>
                <a:cubicBezTo>
                  <a:pt x="1022169" y="1738694"/>
                  <a:pt x="1008358" y="1724883"/>
                  <a:pt x="1009691" y="1710405"/>
                </a:cubicBezTo>
                <a:cubicBezTo>
                  <a:pt x="1011215" y="1694498"/>
                  <a:pt x="1020645" y="1684973"/>
                  <a:pt x="1036647" y="1683735"/>
                </a:cubicBezTo>
                <a:close/>
                <a:moveTo>
                  <a:pt x="1149709" y="1683259"/>
                </a:moveTo>
                <a:cubicBezTo>
                  <a:pt x="1164758" y="1683354"/>
                  <a:pt x="1177712" y="1696403"/>
                  <a:pt x="1177617" y="1711452"/>
                </a:cubicBezTo>
                <a:cubicBezTo>
                  <a:pt x="1177522" y="1726502"/>
                  <a:pt x="1164472" y="1739456"/>
                  <a:pt x="1149423" y="1739361"/>
                </a:cubicBezTo>
                <a:cubicBezTo>
                  <a:pt x="1134374" y="1739265"/>
                  <a:pt x="1121419" y="1726216"/>
                  <a:pt x="1121515" y="1711167"/>
                </a:cubicBezTo>
                <a:cubicBezTo>
                  <a:pt x="1121610" y="1696117"/>
                  <a:pt x="1134659" y="1683163"/>
                  <a:pt x="1149709" y="1683259"/>
                </a:cubicBezTo>
                <a:close/>
                <a:moveTo>
                  <a:pt x="1262200" y="1683068"/>
                </a:moveTo>
                <a:cubicBezTo>
                  <a:pt x="1277535" y="1683259"/>
                  <a:pt x="1290013" y="1695737"/>
                  <a:pt x="1290013" y="1711072"/>
                </a:cubicBezTo>
                <a:cubicBezTo>
                  <a:pt x="1290203" y="1726312"/>
                  <a:pt x="1277821" y="1739075"/>
                  <a:pt x="1262581" y="1739456"/>
                </a:cubicBezTo>
                <a:cubicBezTo>
                  <a:pt x="1246483" y="1739837"/>
                  <a:pt x="1233339" y="1726597"/>
                  <a:pt x="1233720" y="1710500"/>
                </a:cubicBezTo>
                <a:cubicBezTo>
                  <a:pt x="1234101" y="1695260"/>
                  <a:pt x="1246865" y="1682878"/>
                  <a:pt x="1262200" y="1683068"/>
                </a:cubicBezTo>
                <a:close/>
                <a:moveTo>
                  <a:pt x="12806" y="1584675"/>
                </a:moveTo>
                <a:cubicBezTo>
                  <a:pt x="22045" y="1583627"/>
                  <a:pt x="27188" y="1589437"/>
                  <a:pt x="29093" y="1598391"/>
                </a:cubicBezTo>
                <a:cubicBezTo>
                  <a:pt x="28426" y="1606582"/>
                  <a:pt x="24140" y="1612393"/>
                  <a:pt x="16044" y="1613250"/>
                </a:cubicBezTo>
                <a:cubicBezTo>
                  <a:pt x="6805" y="1614202"/>
                  <a:pt x="709" y="1608678"/>
                  <a:pt x="42" y="1599629"/>
                </a:cubicBezTo>
                <a:cubicBezTo>
                  <a:pt x="-530" y="1591342"/>
                  <a:pt x="4804" y="1585532"/>
                  <a:pt x="12806" y="1584675"/>
                </a:cubicBezTo>
                <a:close/>
                <a:moveTo>
                  <a:pt x="130343" y="1582960"/>
                </a:moveTo>
                <a:cubicBezTo>
                  <a:pt x="140535" y="1582674"/>
                  <a:pt x="145774" y="1588770"/>
                  <a:pt x="147012" y="1598485"/>
                </a:cubicBezTo>
                <a:cubicBezTo>
                  <a:pt x="146250" y="1608392"/>
                  <a:pt x="141297" y="1614773"/>
                  <a:pt x="131105" y="1614964"/>
                </a:cubicBezTo>
                <a:cubicBezTo>
                  <a:pt x="121104" y="1615154"/>
                  <a:pt x="115008" y="1609439"/>
                  <a:pt x="114722" y="1599343"/>
                </a:cubicBezTo>
                <a:cubicBezTo>
                  <a:pt x="114437" y="1589342"/>
                  <a:pt x="120247" y="1583246"/>
                  <a:pt x="130343" y="1582960"/>
                </a:cubicBezTo>
                <a:close/>
                <a:moveTo>
                  <a:pt x="243881" y="1580674"/>
                </a:moveTo>
                <a:cubicBezTo>
                  <a:pt x="255311" y="1581436"/>
                  <a:pt x="262360" y="1588961"/>
                  <a:pt x="261312" y="1600677"/>
                </a:cubicBezTo>
                <a:cubicBezTo>
                  <a:pt x="260360" y="1611249"/>
                  <a:pt x="252930" y="1616774"/>
                  <a:pt x="242453" y="1617631"/>
                </a:cubicBezTo>
                <a:cubicBezTo>
                  <a:pt x="231118" y="1615440"/>
                  <a:pt x="223879" y="1608963"/>
                  <a:pt x="224926" y="1597248"/>
                </a:cubicBezTo>
                <a:cubicBezTo>
                  <a:pt x="225879" y="1586770"/>
                  <a:pt x="233213" y="1580007"/>
                  <a:pt x="243881" y="1580674"/>
                </a:cubicBezTo>
                <a:close/>
                <a:moveTo>
                  <a:pt x="355800" y="1578960"/>
                </a:moveTo>
                <a:cubicBezTo>
                  <a:pt x="368469" y="1579150"/>
                  <a:pt x="374565" y="1587056"/>
                  <a:pt x="375708" y="1599438"/>
                </a:cubicBezTo>
                <a:cubicBezTo>
                  <a:pt x="374089" y="1611630"/>
                  <a:pt x="367612" y="1619251"/>
                  <a:pt x="354943" y="1618965"/>
                </a:cubicBezTo>
                <a:cubicBezTo>
                  <a:pt x="342465" y="1618679"/>
                  <a:pt x="335131" y="1611059"/>
                  <a:pt x="335417" y="1598581"/>
                </a:cubicBezTo>
                <a:cubicBezTo>
                  <a:pt x="335703" y="1586008"/>
                  <a:pt x="343228" y="1578769"/>
                  <a:pt x="355800" y="1578960"/>
                </a:cubicBezTo>
                <a:close/>
                <a:moveTo>
                  <a:pt x="471815" y="1577721"/>
                </a:moveTo>
                <a:cubicBezTo>
                  <a:pt x="485341" y="1577816"/>
                  <a:pt x="492865" y="1585531"/>
                  <a:pt x="492865" y="1599057"/>
                </a:cubicBezTo>
                <a:cubicBezTo>
                  <a:pt x="492865" y="1612678"/>
                  <a:pt x="484959" y="1619536"/>
                  <a:pt x="471529" y="1620393"/>
                </a:cubicBezTo>
                <a:cubicBezTo>
                  <a:pt x="458099" y="1619345"/>
                  <a:pt x="450384" y="1612392"/>
                  <a:pt x="450479" y="1598771"/>
                </a:cubicBezTo>
                <a:cubicBezTo>
                  <a:pt x="450574" y="1585246"/>
                  <a:pt x="458289" y="1577626"/>
                  <a:pt x="471815" y="1577721"/>
                </a:cubicBezTo>
                <a:close/>
                <a:moveTo>
                  <a:pt x="584590" y="1575721"/>
                </a:moveTo>
                <a:cubicBezTo>
                  <a:pt x="598306" y="1575816"/>
                  <a:pt x="605736" y="1585055"/>
                  <a:pt x="607831" y="1598771"/>
                </a:cubicBezTo>
                <a:cubicBezTo>
                  <a:pt x="605926" y="1612964"/>
                  <a:pt x="598211" y="1622489"/>
                  <a:pt x="583447" y="1622203"/>
                </a:cubicBezTo>
                <a:cubicBezTo>
                  <a:pt x="569827" y="1621917"/>
                  <a:pt x="560873" y="1613059"/>
                  <a:pt x="560778" y="1599343"/>
                </a:cubicBezTo>
                <a:cubicBezTo>
                  <a:pt x="560682" y="1584674"/>
                  <a:pt x="569922" y="1575530"/>
                  <a:pt x="584590" y="1575721"/>
                </a:cubicBezTo>
                <a:close/>
                <a:moveTo>
                  <a:pt x="697748" y="1574578"/>
                </a:moveTo>
                <a:cubicBezTo>
                  <a:pt x="710988" y="1575244"/>
                  <a:pt x="720894" y="1585913"/>
                  <a:pt x="720703" y="1602009"/>
                </a:cubicBezTo>
                <a:cubicBezTo>
                  <a:pt x="719370" y="1613821"/>
                  <a:pt x="711940" y="1622584"/>
                  <a:pt x="696986" y="1623250"/>
                </a:cubicBezTo>
                <a:cubicBezTo>
                  <a:pt x="682794" y="1623917"/>
                  <a:pt x="671840" y="1612773"/>
                  <a:pt x="672030" y="1598581"/>
                </a:cubicBezTo>
                <a:cubicBezTo>
                  <a:pt x="672221" y="1584388"/>
                  <a:pt x="683556" y="1573816"/>
                  <a:pt x="697748" y="1574578"/>
                </a:cubicBezTo>
                <a:close/>
                <a:moveTo>
                  <a:pt x="808524" y="1573435"/>
                </a:moveTo>
                <a:cubicBezTo>
                  <a:pt x="824145" y="1574483"/>
                  <a:pt x="833289" y="1582389"/>
                  <a:pt x="834051" y="1598295"/>
                </a:cubicBezTo>
                <a:cubicBezTo>
                  <a:pt x="834813" y="1613631"/>
                  <a:pt x="823192" y="1625156"/>
                  <a:pt x="807857" y="1624299"/>
                </a:cubicBezTo>
                <a:cubicBezTo>
                  <a:pt x="792046" y="1623441"/>
                  <a:pt x="783282" y="1614393"/>
                  <a:pt x="783378" y="1598676"/>
                </a:cubicBezTo>
                <a:cubicBezTo>
                  <a:pt x="783568" y="1582770"/>
                  <a:pt x="792903" y="1574673"/>
                  <a:pt x="808524" y="1573435"/>
                </a:cubicBezTo>
                <a:close/>
                <a:moveTo>
                  <a:pt x="925681" y="1571530"/>
                </a:moveTo>
                <a:cubicBezTo>
                  <a:pt x="939683" y="1571911"/>
                  <a:pt x="952256" y="1584770"/>
                  <a:pt x="952446" y="1598772"/>
                </a:cubicBezTo>
                <a:cubicBezTo>
                  <a:pt x="952637" y="1613440"/>
                  <a:pt x="938921" y="1626966"/>
                  <a:pt x="924253" y="1626489"/>
                </a:cubicBezTo>
                <a:cubicBezTo>
                  <a:pt x="910251" y="1626013"/>
                  <a:pt x="897678" y="1613250"/>
                  <a:pt x="897487" y="1599248"/>
                </a:cubicBezTo>
                <a:cubicBezTo>
                  <a:pt x="897297" y="1584579"/>
                  <a:pt x="911013" y="1571054"/>
                  <a:pt x="925681" y="1571530"/>
                </a:cubicBezTo>
                <a:close/>
                <a:moveTo>
                  <a:pt x="1038838" y="1570863"/>
                </a:moveTo>
                <a:cubicBezTo>
                  <a:pt x="1053887" y="1571720"/>
                  <a:pt x="1066270" y="1585627"/>
                  <a:pt x="1065317" y="1600486"/>
                </a:cubicBezTo>
                <a:cubicBezTo>
                  <a:pt x="1064460" y="1615440"/>
                  <a:pt x="1050649" y="1627823"/>
                  <a:pt x="1035694" y="1626965"/>
                </a:cubicBezTo>
                <a:cubicBezTo>
                  <a:pt x="1020740" y="1626108"/>
                  <a:pt x="1008358" y="1612297"/>
                  <a:pt x="1009215" y="1597342"/>
                </a:cubicBezTo>
                <a:cubicBezTo>
                  <a:pt x="1010072" y="1582388"/>
                  <a:pt x="1023883" y="1570006"/>
                  <a:pt x="1038838" y="1570863"/>
                </a:cubicBezTo>
                <a:close/>
                <a:moveTo>
                  <a:pt x="1150281" y="1570482"/>
                </a:moveTo>
                <a:cubicBezTo>
                  <a:pt x="1166759" y="1570768"/>
                  <a:pt x="1178760" y="1583437"/>
                  <a:pt x="1178189" y="1600105"/>
                </a:cubicBezTo>
                <a:cubicBezTo>
                  <a:pt x="1177617" y="1616488"/>
                  <a:pt x="1164568" y="1628299"/>
                  <a:pt x="1147995" y="1627632"/>
                </a:cubicBezTo>
                <a:cubicBezTo>
                  <a:pt x="1131611" y="1626775"/>
                  <a:pt x="1120086" y="1613536"/>
                  <a:pt x="1121134" y="1596962"/>
                </a:cubicBezTo>
                <a:cubicBezTo>
                  <a:pt x="1122182" y="1581341"/>
                  <a:pt x="1134469" y="1570197"/>
                  <a:pt x="1150281" y="1570482"/>
                </a:cubicBezTo>
                <a:close/>
                <a:moveTo>
                  <a:pt x="1266199" y="1570197"/>
                </a:moveTo>
                <a:cubicBezTo>
                  <a:pt x="1282868" y="1570292"/>
                  <a:pt x="1294870" y="1582484"/>
                  <a:pt x="1294774" y="1599153"/>
                </a:cubicBezTo>
                <a:cubicBezTo>
                  <a:pt x="1294679" y="1615821"/>
                  <a:pt x="1282487" y="1627823"/>
                  <a:pt x="1265819" y="1627728"/>
                </a:cubicBezTo>
                <a:cubicBezTo>
                  <a:pt x="1249150" y="1627632"/>
                  <a:pt x="1237148" y="1615440"/>
                  <a:pt x="1237244" y="1598772"/>
                </a:cubicBezTo>
                <a:cubicBezTo>
                  <a:pt x="1237244" y="1582198"/>
                  <a:pt x="1249435" y="1570102"/>
                  <a:pt x="1266199" y="1570197"/>
                </a:cubicBezTo>
                <a:close/>
                <a:moveTo>
                  <a:pt x="15948" y="1468374"/>
                </a:moveTo>
                <a:cubicBezTo>
                  <a:pt x="24044" y="1469136"/>
                  <a:pt x="28426" y="1474946"/>
                  <a:pt x="29092" y="1483138"/>
                </a:cubicBezTo>
                <a:cubicBezTo>
                  <a:pt x="27283" y="1492186"/>
                  <a:pt x="22139" y="1497901"/>
                  <a:pt x="12900" y="1496949"/>
                </a:cubicBezTo>
                <a:cubicBezTo>
                  <a:pt x="4899" y="1496091"/>
                  <a:pt x="-530" y="1490377"/>
                  <a:pt x="41" y="1482090"/>
                </a:cubicBezTo>
                <a:cubicBezTo>
                  <a:pt x="708" y="1473041"/>
                  <a:pt x="6709" y="1467421"/>
                  <a:pt x="15948" y="1468374"/>
                </a:cubicBezTo>
                <a:close/>
                <a:moveTo>
                  <a:pt x="130343" y="1466565"/>
                </a:moveTo>
                <a:cubicBezTo>
                  <a:pt x="140821" y="1466089"/>
                  <a:pt x="145202" y="1473042"/>
                  <a:pt x="147203" y="1480757"/>
                </a:cubicBezTo>
                <a:cubicBezTo>
                  <a:pt x="146250" y="1492092"/>
                  <a:pt x="141297" y="1498474"/>
                  <a:pt x="131105" y="1498664"/>
                </a:cubicBezTo>
                <a:cubicBezTo>
                  <a:pt x="121104" y="1498855"/>
                  <a:pt x="115008" y="1493140"/>
                  <a:pt x="114722" y="1483043"/>
                </a:cubicBezTo>
                <a:cubicBezTo>
                  <a:pt x="114437" y="1472947"/>
                  <a:pt x="120247" y="1467041"/>
                  <a:pt x="130343" y="1466565"/>
                </a:cubicBezTo>
                <a:close/>
                <a:moveTo>
                  <a:pt x="244834" y="1463992"/>
                </a:moveTo>
                <a:cubicBezTo>
                  <a:pt x="255216" y="1464945"/>
                  <a:pt x="262170" y="1472279"/>
                  <a:pt x="261788" y="1482947"/>
                </a:cubicBezTo>
                <a:cubicBezTo>
                  <a:pt x="261408" y="1494567"/>
                  <a:pt x="253692" y="1500568"/>
                  <a:pt x="242453" y="1501902"/>
                </a:cubicBezTo>
                <a:cubicBezTo>
                  <a:pt x="231023" y="1499521"/>
                  <a:pt x="223403" y="1493044"/>
                  <a:pt x="224355" y="1481423"/>
                </a:cubicBezTo>
                <a:cubicBezTo>
                  <a:pt x="225308" y="1470088"/>
                  <a:pt x="233118" y="1462849"/>
                  <a:pt x="244834" y="1463992"/>
                </a:cubicBezTo>
                <a:close/>
                <a:moveTo>
                  <a:pt x="356277" y="1462278"/>
                </a:moveTo>
                <a:cubicBezTo>
                  <a:pt x="368374" y="1464183"/>
                  <a:pt x="375899" y="1470755"/>
                  <a:pt x="375327" y="1483424"/>
                </a:cubicBezTo>
                <a:cubicBezTo>
                  <a:pt x="374756" y="1495901"/>
                  <a:pt x="367041" y="1503045"/>
                  <a:pt x="354562" y="1502569"/>
                </a:cubicBezTo>
                <a:cubicBezTo>
                  <a:pt x="342084" y="1502092"/>
                  <a:pt x="334941" y="1494282"/>
                  <a:pt x="335417" y="1481804"/>
                </a:cubicBezTo>
                <a:cubicBezTo>
                  <a:pt x="335894" y="1469231"/>
                  <a:pt x="343894" y="1463135"/>
                  <a:pt x="356277" y="1462278"/>
                </a:cubicBezTo>
                <a:close/>
                <a:moveTo>
                  <a:pt x="473244" y="1460658"/>
                </a:moveTo>
                <a:cubicBezTo>
                  <a:pt x="486103" y="1461421"/>
                  <a:pt x="492960" y="1470279"/>
                  <a:pt x="494103" y="1483042"/>
                </a:cubicBezTo>
                <a:cubicBezTo>
                  <a:pt x="491913" y="1496949"/>
                  <a:pt x="484102" y="1505521"/>
                  <a:pt x="470100" y="1504664"/>
                </a:cubicBezTo>
                <a:cubicBezTo>
                  <a:pt x="457337" y="1503902"/>
                  <a:pt x="449050" y="1495044"/>
                  <a:pt x="449622" y="1482090"/>
                </a:cubicBezTo>
                <a:cubicBezTo>
                  <a:pt x="450193" y="1468279"/>
                  <a:pt x="459337" y="1459801"/>
                  <a:pt x="473244" y="1460658"/>
                </a:cubicBezTo>
                <a:close/>
                <a:moveTo>
                  <a:pt x="583447" y="1459134"/>
                </a:moveTo>
                <a:cubicBezTo>
                  <a:pt x="598306" y="1458849"/>
                  <a:pt x="606022" y="1468183"/>
                  <a:pt x="608022" y="1482661"/>
                </a:cubicBezTo>
                <a:cubicBezTo>
                  <a:pt x="606022" y="1497044"/>
                  <a:pt x="598402" y="1506569"/>
                  <a:pt x="583543" y="1506188"/>
                </a:cubicBezTo>
                <a:cubicBezTo>
                  <a:pt x="568874" y="1505807"/>
                  <a:pt x="560016" y="1496377"/>
                  <a:pt x="560492" y="1481709"/>
                </a:cubicBezTo>
                <a:cubicBezTo>
                  <a:pt x="560873" y="1468088"/>
                  <a:pt x="569731" y="1459325"/>
                  <a:pt x="583447" y="1459134"/>
                </a:cubicBezTo>
                <a:close/>
                <a:moveTo>
                  <a:pt x="697462" y="1458087"/>
                </a:moveTo>
                <a:cubicBezTo>
                  <a:pt x="712607" y="1459135"/>
                  <a:pt x="719941" y="1468088"/>
                  <a:pt x="720894" y="1480090"/>
                </a:cubicBezTo>
                <a:cubicBezTo>
                  <a:pt x="720798" y="1497235"/>
                  <a:pt x="709654" y="1508189"/>
                  <a:pt x="695176" y="1507141"/>
                </a:cubicBezTo>
                <a:cubicBezTo>
                  <a:pt x="680222" y="1505998"/>
                  <a:pt x="672126" y="1497521"/>
                  <a:pt x="671840" y="1482471"/>
                </a:cubicBezTo>
                <a:cubicBezTo>
                  <a:pt x="671554" y="1467993"/>
                  <a:pt x="682984" y="1457135"/>
                  <a:pt x="697462" y="1458087"/>
                </a:cubicBezTo>
                <a:close/>
                <a:moveTo>
                  <a:pt x="810333" y="1456277"/>
                </a:moveTo>
                <a:cubicBezTo>
                  <a:pt x="825477" y="1458182"/>
                  <a:pt x="834336" y="1467517"/>
                  <a:pt x="835002" y="1482852"/>
                </a:cubicBezTo>
                <a:cubicBezTo>
                  <a:pt x="835669" y="1497044"/>
                  <a:pt x="822048" y="1509617"/>
                  <a:pt x="807856" y="1509236"/>
                </a:cubicBezTo>
                <a:cubicBezTo>
                  <a:pt x="793664" y="1508760"/>
                  <a:pt x="781282" y="1495520"/>
                  <a:pt x="782043" y="1481423"/>
                </a:cubicBezTo>
                <a:cubicBezTo>
                  <a:pt x="782806" y="1467231"/>
                  <a:pt x="796426" y="1454563"/>
                  <a:pt x="810333" y="1456277"/>
                </a:cubicBezTo>
                <a:close/>
                <a:moveTo>
                  <a:pt x="924919" y="1454944"/>
                </a:moveTo>
                <a:cubicBezTo>
                  <a:pt x="939588" y="1454944"/>
                  <a:pt x="952922" y="1468374"/>
                  <a:pt x="952732" y="1483043"/>
                </a:cubicBezTo>
                <a:cubicBezTo>
                  <a:pt x="952446" y="1497711"/>
                  <a:pt x="938635" y="1511522"/>
                  <a:pt x="924157" y="1510189"/>
                </a:cubicBezTo>
                <a:cubicBezTo>
                  <a:pt x="908250" y="1508665"/>
                  <a:pt x="898725" y="1499235"/>
                  <a:pt x="897487" y="1483233"/>
                </a:cubicBezTo>
                <a:cubicBezTo>
                  <a:pt x="896249" y="1468660"/>
                  <a:pt x="910155" y="1455039"/>
                  <a:pt x="924919" y="1454944"/>
                </a:cubicBezTo>
                <a:close/>
                <a:moveTo>
                  <a:pt x="1037029" y="1454468"/>
                </a:moveTo>
                <a:cubicBezTo>
                  <a:pt x="1052268" y="1454278"/>
                  <a:pt x="1065032" y="1466565"/>
                  <a:pt x="1065413" y="1481900"/>
                </a:cubicBezTo>
                <a:cubicBezTo>
                  <a:pt x="1065890" y="1497140"/>
                  <a:pt x="1053793" y="1510189"/>
                  <a:pt x="1038553" y="1510856"/>
                </a:cubicBezTo>
                <a:cubicBezTo>
                  <a:pt x="1022550" y="1511618"/>
                  <a:pt x="1009025" y="1498569"/>
                  <a:pt x="1009121" y="1482472"/>
                </a:cubicBezTo>
                <a:cubicBezTo>
                  <a:pt x="1009216" y="1467137"/>
                  <a:pt x="1021694" y="1454659"/>
                  <a:pt x="1037029" y="1454468"/>
                </a:cubicBezTo>
                <a:close/>
                <a:moveTo>
                  <a:pt x="1150185" y="1453896"/>
                </a:moveTo>
                <a:cubicBezTo>
                  <a:pt x="1166758" y="1454182"/>
                  <a:pt x="1178665" y="1466469"/>
                  <a:pt x="1178379" y="1483138"/>
                </a:cubicBezTo>
                <a:cubicBezTo>
                  <a:pt x="1178093" y="1499711"/>
                  <a:pt x="1165806" y="1511618"/>
                  <a:pt x="1149137" y="1511332"/>
                </a:cubicBezTo>
                <a:cubicBezTo>
                  <a:pt x="1132564" y="1511046"/>
                  <a:pt x="1120658" y="1498759"/>
                  <a:pt x="1120943" y="1482090"/>
                </a:cubicBezTo>
                <a:cubicBezTo>
                  <a:pt x="1121229" y="1465517"/>
                  <a:pt x="1133516" y="1453610"/>
                  <a:pt x="1150185" y="1453896"/>
                </a:cubicBezTo>
                <a:close/>
                <a:moveTo>
                  <a:pt x="1265723" y="1453134"/>
                </a:moveTo>
                <a:cubicBezTo>
                  <a:pt x="1282297" y="1452944"/>
                  <a:pt x="1294870" y="1464850"/>
                  <a:pt x="1295441" y="1481328"/>
                </a:cubicBezTo>
                <a:cubicBezTo>
                  <a:pt x="1296108" y="1498759"/>
                  <a:pt x="1283535" y="1511999"/>
                  <a:pt x="1266199" y="1512094"/>
                </a:cubicBezTo>
                <a:cubicBezTo>
                  <a:pt x="1248864" y="1512284"/>
                  <a:pt x="1236101" y="1499330"/>
                  <a:pt x="1236481" y="1481900"/>
                </a:cubicBezTo>
                <a:cubicBezTo>
                  <a:pt x="1236767" y="1465326"/>
                  <a:pt x="1249054" y="1453325"/>
                  <a:pt x="1265723" y="1453134"/>
                </a:cubicBezTo>
                <a:close/>
                <a:moveTo>
                  <a:pt x="15377" y="1355980"/>
                </a:moveTo>
                <a:cubicBezTo>
                  <a:pt x="23473" y="1356361"/>
                  <a:pt x="28045" y="1362076"/>
                  <a:pt x="29093" y="1370458"/>
                </a:cubicBezTo>
                <a:cubicBezTo>
                  <a:pt x="27759" y="1379221"/>
                  <a:pt x="22806" y="1385126"/>
                  <a:pt x="13567" y="1384650"/>
                </a:cubicBezTo>
                <a:cubicBezTo>
                  <a:pt x="5471" y="1384174"/>
                  <a:pt x="-54" y="1378554"/>
                  <a:pt x="137" y="1370362"/>
                </a:cubicBezTo>
                <a:cubicBezTo>
                  <a:pt x="232" y="1361218"/>
                  <a:pt x="6233" y="1355503"/>
                  <a:pt x="15377" y="1355980"/>
                </a:cubicBezTo>
                <a:close/>
                <a:moveTo>
                  <a:pt x="130343" y="1354265"/>
                </a:moveTo>
                <a:cubicBezTo>
                  <a:pt x="140821" y="1353789"/>
                  <a:pt x="145202" y="1360742"/>
                  <a:pt x="147203" y="1368457"/>
                </a:cubicBezTo>
                <a:cubicBezTo>
                  <a:pt x="146250" y="1379792"/>
                  <a:pt x="141297" y="1386174"/>
                  <a:pt x="131105" y="1386364"/>
                </a:cubicBezTo>
                <a:cubicBezTo>
                  <a:pt x="121104" y="1386555"/>
                  <a:pt x="115008" y="1380840"/>
                  <a:pt x="114722" y="1370743"/>
                </a:cubicBezTo>
                <a:cubicBezTo>
                  <a:pt x="114437" y="1360647"/>
                  <a:pt x="120247" y="1354741"/>
                  <a:pt x="130343" y="1354265"/>
                </a:cubicBezTo>
                <a:close/>
                <a:moveTo>
                  <a:pt x="243215" y="1351597"/>
                </a:moveTo>
                <a:cubicBezTo>
                  <a:pt x="254835" y="1351788"/>
                  <a:pt x="260836" y="1359598"/>
                  <a:pt x="262265" y="1370933"/>
                </a:cubicBezTo>
                <a:cubicBezTo>
                  <a:pt x="259979" y="1382268"/>
                  <a:pt x="253502" y="1389983"/>
                  <a:pt x="241882" y="1389126"/>
                </a:cubicBezTo>
                <a:cubicBezTo>
                  <a:pt x="230642" y="1388269"/>
                  <a:pt x="223308" y="1380458"/>
                  <a:pt x="224355" y="1368742"/>
                </a:cubicBezTo>
                <a:cubicBezTo>
                  <a:pt x="225308" y="1358360"/>
                  <a:pt x="232547" y="1351312"/>
                  <a:pt x="243215" y="1351597"/>
                </a:cubicBezTo>
                <a:close/>
                <a:moveTo>
                  <a:pt x="355419" y="1350360"/>
                </a:moveTo>
                <a:cubicBezTo>
                  <a:pt x="368088" y="1350265"/>
                  <a:pt x="374374" y="1358075"/>
                  <a:pt x="375803" y="1370362"/>
                </a:cubicBezTo>
                <a:cubicBezTo>
                  <a:pt x="374374" y="1382649"/>
                  <a:pt x="368088" y="1390460"/>
                  <a:pt x="355419" y="1390365"/>
                </a:cubicBezTo>
                <a:cubicBezTo>
                  <a:pt x="342846" y="1390270"/>
                  <a:pt x="335417" y="1382935"/>
                  <a:pt x="335417" y="1370362"/>
                </a:cubicBezTo>
                <a:cubicBezTo>
                  <a:pt x="335417" y="1357789"/>
                  <a:pt x="342846" y="1350455"/>
                  <a:pt x="355419" y="1350360"/>
                </a:cubicBezTo>
                <a:close/>
                <a:moveTo>
                  <a:pt x="473339" y="1349122"/>
                </a:moveTo>
                <a:cubicBezTo>
                  <a:pt x="487055" y="1350074"/>
                  <a:pt x="493722" y="1358742"/>
                  <a:pt x="492865" y="1371982"/>
                </a:cubicBezTo>
                <a:cubicBezTo>
                  <a:pt x="492008" y="1385698"/>
                  <a:pt x="483244" y="1392365"/>
                  <a:pt x="470005" y="1391508"/>
                </a:cubicBezTo>
                <a:cubicBezTo>
                  <a:pt x="456289" y="1390651"/>
                  <a:pt x="450384" y="1381888"/>
                  <a:pt x="450193" y="1368648"/>
                </a:cubicBezTo>
                <a:cubicBezTo>
                  <a:pt x="452098" y="1355122"/>
                  <a:pt x="460003" y="1348264"/>
                  <a:pt x="473339" y="1349122"/>
                </a:cubicBezTo>
                <a:close/>
                <a:moveTo>
                  <a:pt x="582876" y="1346835"/>
                </a:moveTo>
                <a:cubicBezTo>
                  <a:pt x="597735" y="1346168"/>
                  <a:pt x="605641" y="1355407"/>
                  <a:pt x="608022" y="1369695"/>
                </a:cubicBezTo>
                <a:cubicBezTo>
                  <a:pt x="606403" y="1384078"/>
                  <a:pt x="598974" y="1393793"/>
                  <a:pt x="584115" y="1393793"/>
                </a:cubicBezTo>
                <a:cubicBezTo>
                  <a:pt x="569446" y="1393888"/>
                  <a:pt x="560397" y="1384649"/>
                  <a:pt x="560493" y="1369981"/>
                </a:cubicBezTo>
                <a:cubicBezTo>
                  <a:pt x="560493" y="1356265"/>
                  <a:pt x="569256" y="1347406"/>
                  <a:pt x="582876" y="1346835"/>
                </a:cubicBezTo>
                <a:close/>
                <a:moveTo>
                  <a:pt x="696129" y="1345788"/>
                </a:moveTo>
                <a:cubicBezTo>
                  <a:pt x="710702" y="1345311"/>
                  <a:pt x="721370" y="1356551"/>
                  <a:pt x="720893" y="1371124"/>
                </a:cubicBezTo>
                <a:cubicBezTo>
                  <a:pt x="720513" y="1384840"/>
                  <a:pt x="710226" y="1394841"/>
                  <a:pt x="696510" y="1394937"/>
                </a:cubicBezTo>
                <a:cubicBezTo>
                  <a:pt x="681937" y="1395032"/>
                  <a:pt x="670983" y="1384078"/>
                  <a:pt x="671840" y="1369505"/>
                </a:cubicBezTo>
                <a:cubicBezTo>
                  <a:pt x="672697" y="1354455"/>
                  <a:pt x="681079" y="1346264"/>
                  <a:pt x="696129" y="1345788"/>
                </a:cubicBezTo>
                <a:close/>
                <a:moveTo>
                  <a:pt x="809762" y="1345025"/>
                </a:moveTo>
                <a:cubicBezTo>
                  <a:pt x="825573" y="1346168"/>
                  <a:pt x="834241" y="1355312"/>
                  <a:pt x="833860" y="1371028"/>
                </a:cubicBezTo>
                <a:cubicBezTo>
                  <a:pt x="833575" y="1386935"/>
                  <a:pt x="824050" y="1394841"/>
                  <a:pt x="808333" y="1395889"/>
                </a:cubicBezTo>
                <a:cubicBezTo>
                  <a:pt x="792712" y="1394650"/>
                  <a:pt x="783759" y="1386554"/>
                  <a:pt x="783187" y="1370647"/>
                </a:cubicBezTo>
                <a:cubicBezTo>
                  <a:pt x="782615" y="1355407"/>
                  <a:pt x="794427" y="1343882"/>
                  <a:pt x="809762" y="1345025"/>
                </a:cubicBezTo>
                <a:close/>
                <a:moveTo>
                  <a:pt x="925300" y="1342930"/>
                </a:moveTo>
                <a:cubicBezTo>
                  <a:pt x="940063" y="1343121"/>
                  <a:pt x="953303" y="1357122"/>
                  <a:pt x="952446" y="1371696"/>
                </a:cubicBezTo>
                <a:cubicBezTo>
                  <a:pt x="951589" y="1385602"/>
                  <a:pt x="938540" y="1397985"/>
                  <a:pt x="924633" y="1397794"/>
                </a:cubicBezTo>
                <a:cubicBezTo>
                  <a:pt x="909869" y="1397604"/>
                  <a:pt x="896630" y="1383602"/>
                  <a:pt x="897486" y="1369029"/>
                </a:cubicBezTo>
                <a:cubicBezTo>
                  <a:pt x="898344" y="1355027"/>
                  <a:pt x="911393" y="1342740"/>
                  <a:pt x="925300" y="1342930"/>
                </a:cubicBezTo>
                <a:close/>
                <a:moveTo>
                  <a:pt x="1037695" y="1342168"/>
                </a:moveTo>
                <a:cubicBezTo>
                  <a:pt x="1053030" y="1342359"/>
                  <a:pt x="1065507" y="1354932"/>
                  <a:pt x="1065507" y="1370267"/>
                </a:cubicBezTo>
                <a:cubicBezTo>
                  <a:pt x="1065507" y="1386364"/>
                  <a:pt x="1051982" y="1399318"/>
                  <a:pt x="1035885" y="1398556"/>
                </a:cubicBezTo>
                <a:cubicBezTo>
                  <a:pt x="1020740" y="1397794"/>
                  <a:pt x="1008643" y="1384650"/>
                  <a:pt x="1009120" y="1369410"/>
                </a:cubicBezTo>
                <a:cubicBezTo>
                  <a:pt x="1009596" y="1354169"/>
                  <a:pt x="1022359" y="1341882"/>
                  <a:pt x="1037695" y="1342168"/>
                </a:cubicBezTo>
                <a:close/>
                <a:moveTo>
                  <a:pt x="1149805" y="1341502"/>
                </a:moveTo>
                <a:cubicBezTo>
                  <a:pt x="1166474" y="1341597"/>
                  <a:pt x="1178475" y="1353789"/>
                  <a:pt x="1178380" y="1370457"/>
                </a:cubicBezTo>
                <a:cubicBezTo>
                  <a:pt x="1178285" y="1387126"/>
                  <a:pt x="1166092" y="1399128"/>
                  <a:pt x="1149424" y="1399032"/>
                </a:cubicBezTo>
                <a:cubicBezTo>
                  <a:pt x="1132755" y="1398937"/>
                  <a:pt x="1120753" y="1386745"/>
                  <a:pt x="1120849" y="1370077"/>
                </a:cubicBezTo>
                <a:cubicBezTo>
                  <a:pt x="1120944" y="1353408"/>
                  <a:pt x="1133136" y="1341406"/>
                  <a:pt x="1149805" y="1341502"/>
                </a:cubicBezTo>
                <a:close/>
                <a:moveTo>
                  <a:pt x="1265914" y="1341121"/>
                </a:moveTo>
                <a:cubicBezTo>
                  <a:pt x="1282583" y="1341025"/>
                  <a:pt x="1294870" y="1353027"/>
                  <a:pt x="1295155" y="1369696"/>
                </a:cubicBezTo>
                <a:cubicBezTo>
                  <a:pt x="1295441" y="1387317"/>
                  <a:pt x="1282583" y="1399985"/>
                  <a:pt x="1265056" y="1399509"/>
                </a:cubicBezTo>
                <a:cubicBezTo>
                  <a:pt x="1248387" y="1399032"/>
                  <a:pt x="1236577" y="1386650"/>
                  <a:pt x="1236767" y="1369886"/>
                </a:cubicBezTo>
                <a:cubicBezTo>
                  <a:pt x="1236957" y="1353217"/>
                  <a:pt x="1249054" y="1341216"/>
                  <a:pt x="1265914" y="1341121"/>
                </a:cubicBezTo>
                <a:close/>
                <a:moveTo>
                  <a:pt x="14615" y="1245013"/>
                </a:moveTo>
                <a:cubicBezTo>
                  <a:pt x="23568" y="1245299"/>
                  <a:pt x="27950" y="1250633"/>
                  <a:pt x="27379" y="1259301"/>
                </a:cubicBezTo>
                <a:cubicBezTo>
                  <a:pt x="26902" y="1267111"/>
                  <a:pt x="21854" y="1270921"/>
                  <a:pt x="14139" y="1271207"/>
                </a:cubicBezTo>
                <a:cubicBezTo>
                  <a:pt x="5185" y="1270540"/>
                  <a:pt x="804" y="1265492"/>
                  <a:pt x="1376" y="1256824"/>
                </a:cubicBezTo>
                <a:cubicBezTo>
                  <a:pt x="1852" y="1248919"/>
                  <a:pt x="6805" y="1244823"/>
                  <a:pt x="14615" y="1245013"/>
                </a:cubicBezTo>
                <a:close/>
                <a:moveTo>
                  <a:pt x="131391" y="1241965"/>
                </a:moveTo>
                <a:cubicBezTo>
                  <a:pt x="141487" y="1242346"/>
                  <a:pt x="147203" y="1248537"/>
                  <a:pt x="146821" y="1258634"/>
                </a:cubicBezTo>
                <a:cubicBezTo>
                  <a:pt x="146440" y="1268730"/>
                  <a:pt x="140059" y="1273683"/>
                  <a:pt x="130058" y="1274350"/>
                </a:cubicBezTo>
                <a:cubicBezTo>
                  <a:pt x="120342" y="1272826"/>
                  <a:pt x="114246" y="1267587"/>
                  <a:pt x="114722" y="1257395"/>
                </a:cubicBezTo>
                <a:cubicBezTo>
                  <a:pt x="115199" y="1247299"/>
                  <a:pt x="121294" y="1241584"/>
                  <a:pt x="131391" y="1241965"/>
                </a:cubicBezTo>
                <a:close/>
                <a:moveTo>
                  <a:pt x="241690" y="1239774"/>
                </a:moveTo>
                <a:cubicBezTo>
                  <a:pt x="253216" y="1239012"/>
                  <a:pt x="261026" y="1246061"/>
                  <a:pt x="261312" y="1257586"/>
                </a:cubicBezTo>
                <a:cubicBezTo>
                  <a:pt x="261502" y="1269111"/>
                  <a:pt x="254073" y="1276445"/>
                  <a:pt x="242452" y="1276255"/>
                </a:cubicBezTo>
                <a:cubicBezTo>
                  <a:pt x="231880" y="1276065"/>
                  <a:pt x="225974" y="1268921"/>
                  <a:pt x="224450" y="1258253"/>
                </a:cubicBezTo>
                <a:cubicBezTo>
                  <a:pt x="225498" y="1247870"/>
                  <a:pt x="231213" y="1240441"/>
                  <a:pt x="241690" y="1239774"/>
                </a:cubicBezTo>
                <a:close/>
                <a:moveTo>
                  <a:pt x="355610" y="1238250"/>
                </a:moveTo>
                <a:cubicBezTo>
                  <a:pt x="367135" y="1238155"/>
                  <a:pt x="374374" y="1245394"/>
                  <a:pt x="375136" y="1256728"/>
                </a:cubicBezTo>
                <a:cubicBezTo>
                  <a:pt x="375898" y="1269301"/>
                  <a:pt x="368183" y="1275969"/>
                  <a:pt x="356277" y="1278255"/>
                </a:cubicBezTo>
                <a:cubicBezTo>
                  <a:pt x="343989" y="1277016"/>
                  <a:pt x="335798" y="1270921"/>
                  <a:pt x="335702" y="1258348"/>
                </a:cubicBezTo>
                <a:cubicBezTo>
                  <a:pt x="335512" y="1245870"/>
                  <a:pt x="343132" y="1238345"/>
                  <a:pt x="355610" y="1238250"/>
                </a:cubicBezTo>
                <a:close/>
                <a:moveTo>
                  <a:pt x="472101" y="1236536"/>
                </a:moveTo>
                <a:cubicBezTo>
                  <a:pt x="485531" y="1237679"/>
                  <a:pt x="493151" y="1244918"/>
                  <a:pt x="492865" y="1258444"/>
                </a:cubicBezTo>
                <a:cubicBezTo>
                  <a:pt x="492674" y="1272064"/>
                  <a:pt x="484674" y="1279494"/>
                  <a:pt x="471243" y="1279208"/>
                </a:cubicBezTo>
                <a:cubicBezTo>
                  <a:pt x="457622" y="1279018"/>
                  <a:pt x="450289" y="1271112"/>
                  <a:pt x="450479" y="1257586"/>
                </a:cubicBezTo>
                <a:cubicBezTo>
                  <a:pt x="450765" y="1243870"/>
                  <a:pt x="458765" y="1237298"/>
                  <a:pt x="472101" y="1236536"/>
                </a:cubicBezTo>
                <a:close/>
                <a:moveTo>
                  <a:pt x="583543" y="1234154"/>
                </a:moveTo>
                <a:cubicBezTo>
                  <a:pt x="597735" y="1235869"/>
                  <a:pt x="607355" y="1243489"/>
                  <a:pt x="607260" y="1258252"/>
                </a:cubicBezTo>
                <a:cubicBezTo>
                  <a:pt x="607165" y="1271968"/>
                  <a:pt x="598307" y="1280922"/>
                  <a:pt x="584686" y="1281208"/>
                </a:cubicBezTo>
                <a:cubicBezTo>
                  <a:pt x="570018" y="1281493"/>
                  <a:pt x="560778" y="1272349"/>
                  <a:pt x="560778" y="1257681"/>
                </a:cubicBezTo>
                <a:cubicBezTo>
                  <a:pt x="560778" y="1243965"/>
                  <a:pt x="569922" y="1236535"/>
                  <a:pt x="583543" y="1234154"/>
                </a:cubicBezTo>
                <a:close/>
                <a:moveTo>
                  <a:pt x="697462" y="1233679"/>
                </a:moveTo>
                <a:cubicBezTo>
                  <a:pt x="712321" y="1234726"/>
                  <a:pt x="719655" y="1243680"/>
                  <a:pt x="720989" y="1258158"/>
                </a:cubicBezTo>
                <a:cubicBezTo>
                  <a:pt x="719465" y="1272541"/>
                  <a:pt x="712130" y="1281399"/>
                  <a:pt x="697176" y="1282256"/>
                </a:cubicBezTo>
                <a:cubicBezTo>
                  <a:pt x="682889" y="1283113"/>
                  <a:pt x="671840" y="1272064"/>
                  <a:pt x="671935" y="1257872"/>
                </a:cubicBezTo>
                <a:cubicBezTo>
                  <a:pt x="672030" y="1243680"/>
                  <a:pt x="683269" y="1232726"/>
                  <a:pt x="697462" y="1233679"/>
                </a:cubicBezTo>
                <a:close/>
                <a:moveTo>
                  <a:pt x="809000" y="1233107"/>
                </a:moveTo>
                <a:cubicBezTo>
                  <a:pt x="825002" y="1233202"/>
                  <a:pt x="832908" y="1242727"/>
                  <a:pt x="833955" y="1258348"/>
                </a:cubicBezTo>
                <a:cubicBezTo>
                  <a:pt x="832527" y="1273969"/>
                  <a:pt x="824335" y="1283208"/>
                  <a:pt x="808333" y="1282922"/>
                </a:cubicBezTo>
                <a:cubicBezTo>
                  <a:pt x="792427" y="1282732"/>
                  <a:pt x="783568" y="1273493"/>
                  <a:pt x="783759" y="1257681"/>
                </a:cubicBezTo>
                <a:cubicBezTo>
                  <a:pt x="783949" y="1241775"/>
                  <a:pt x="793093" y="1233011"/>
                  <a:pt x="809000" y="1233107"/>
                </a:cubicBezTo>
                <a:close/>
                <a:moveTo>
                  <a:pt x="924824" y="1230821"/>
                </a:moveTo>
                <a:cubicBezTo>
                  <a:pt x="938826" y="1230725"/>
                  <a:pt x="951780" y="1243203"/>
                  <a:pt x="952256" y="1257300"/>
                </a:cubicBezTo>
                <a:cubicBezTo>
                  <a:pt x="952733" y="1271873"/>
                  <a:pt x="938921" y="1285684"/>
                  <a:pt x="924253" y="1285208"/>
                </a:cubicBezTo>
                <a:cubicBezTo>
                  <a:pt x="910156" y="1284827"/>
                  <a:pt x="897582" y="1271778"/>
                  <a:pt x="897773" y="1257776"/>
                </a:cubicBezTo>
                <a:cubicBezTo>
                  <a:pt x="897964" y="1243679"/>
                  <a:pt x="910727" y="1230916"/>
                  <a:pt x="924824" y="1230821"/>
                </a:cubicBezTo>
                <a:close/>
                <a:moveTo>
                  <a:pt x="1037028" y="1230154"/>
                </a:moveTo>
                <a:cubicBezTo>
                  <a:pt x="1051982" y="1229963"/>
                  <a:pt x="1065317" y="1243299"/>
                  <a:pt x="1065127" y="1258253"/>
                </a:cubicBezTo>
                <a:cubicBezTo>
                  <a:pt x="1065031" y="1273302"/>
                  <a:pt x="1051506" y="1286351"/>
                  <a:pt x="1036552" y="1285875"/>
                </a:cubicBezTo>
                <a:cubicBezTo>
                  <a:pt x="1021502" y="1285399"/>
                  <a:pt x="1008644" y="1271588"/>
                  <a:pt x="1009405" y="1256729"/>
                </a:cubicBezTo>
                <a:cubicBezTo>
                  <a:pt x="1010072" y="1242536"/>
                  <a:pt x="1022836" y="1230344"/>
                  <a:pt x="1037028" y="1230154"/>
                </a:cubicBezTo>
                <a:close/>
                <a:moveTo>
                  <a:pt x="1150185" y="1229678"/>
                </a:moveTo>
                <a:cubicBezTo>
                  <a:pt x="1165901" y="1229964"/>
                  <a:pt x="1177712" y="1241775"/>
                  <a:pt x="1177998" y="1257491"/>
                </a:cubicBezTo>
                <a:cubicBezTo>
                  <a:pt x="1178284" y="1273302"/>
                  <a:pt x="1166758" y="1285590"/>
                  <a:pt x="1151137" y="1286352"/>
                </a:cubicBezTo>
                <a:cubicBezTo>
                  <a:pt x="1134564" y="1287114"/>
                  <a:pt x="1121610" y="1274922"/>
                  <a:pt x="1121324" y="1258443"/>
                </a:cubicBezTo>
                <a:cubicBezTo>
                  <a:pt x="1121038" y="1241965"/>
                  <a:pt x="1133707" y="1229392"/>
                  <a:pt x="1150185" y="1229678"/>
                </a:cubicBezTo>
                <a:close/>
                <a:moveTo>
                  <a:pt x="1265533" y="1229487"/>
                </a:moveTo>
                <a:cubicBezTo>
                  <a:pt x="1282202" y="1229297"/>
                  <a:pt x="1294584" y="1241584"/>
                  <a:pt x="1294394" y="1258253"/>
                </a:cubicBezTo>
                <a:cubicBezTo>
                  <a:pt x="1294394" y="1274731"/>
                  <a:pt x="1281821" y="1286923"/>
                  <a:pt x="1265248" y="1286637"/>
                </a:cubicBezTo>
                <a:cubicBezTo>
                  <a:pt x="1248674" y="1286256"/>
                  <a:pt x="1236768" y="1273588"/>
                  <a:pt x="1237340" y="1256919"/>
                </a:cubicBezTo>
                <a:cubicBezTo>
                  <a:pt x="1237911" y="1241203"/>
                  <a:pt x="1249722" y="1229678"/>
                  <a:pt x="1265533" y="1229487"/>
                </a:cubicBezTo>
                <a:close/>
                <a:moveTo>
                  <a:pt x="14709" y="1133190"/>
                </a:moveTo>
                <a:cubicBezTo>
                  <a:pt x="22615" y="1133285"/>
                  <a:pt x="26521" y="1137761"/>
                  <a:pt x="27092" y="1145667"/>
                </a:cubicBezTo>
                <a:cubicBezTo>
                  <a:pt x="26711" y="1153287"/>
                  <a:pt x="22901" y="1158050"/>
                  <a:pt x="15091" y="1158240"/>
                </a:cubicBezTo>
                <a:cubicBezTo>
                  <a:pt x="6327" y="1158431"/>
                  <a:pt x="1565" y="1153668"/>
                  <a:pt x="1946" y="1144905"/>
                </a:cubicBezTo>
                <a:cubicBezTo>
                  <a:pt x="2232" y="1137095"/>
                  <a:pt x="6994" y="1133094"/>
                  <a:pt x="14709" y="1133190"/>
                </a:cubicBezTo>
                <a:close/>
                <a:moveTo>
                  <a:pt x="131201" y="1129951"/>
                </a:moveTo>
                <a:cubicBezTo>
                  <a:pt x="140726" y="1129951"/>
                  <a:pt x="144917" y="1136619"/>
                  <a:pt x="146917" y="1144048"/>
                </a:cubicBezTo>
                <a:cubicBezTo>
                  <a:pt x="145679" y="1155192"/>
                  <a:pt x="140631" y="1161669"/>
                  <a:pt x="130248" y="1161479"/>
                </a:cubicBezTo>
                <a:cubicBezTo>
                  <a:pt x="121104" y="1161288"/>
                  <a:pt x="115199" y="1155478"/>
                  <a:pt x="115008" y="1146239"/>
                </a:cubicBezTo>
                <a:cubicBezTo>
                  <a:pt x="114818" y="1136047"/>
                  <a:pt x="120914" y="1129951"/>
                  <a:pt x="131201" y="1129951"/>
                </a:cubicBezTo>
                <a:close/>
                <a:moveTo>
                  <a:pt x="242453" y="1128141"/>
                </a:moveTo>
                <a:cubicBezTo>
                  <a:pt x="253407" y="1127760"/>
                  <a:pt x="259503" y="1134237"/>
                  <a:pt x="260836" y="1145381"/>
                </a:cubicBezTo>
                <a:cubicBezTo>
                  <a:pt x="260170" y="1156049"/>
                  <a:pt x="254550" y="1163002"/>
                  <a:pt x="243596" y="1163384"/>
                </a:cubicBezTo>
                <a:cubicBezTo>
                  <a:pt x="232642" y="1163669"/>
                  <a:pt x="225785" y="1157288"/>
                  <a:pt x="225403" y="1146334"/>
                </a:cubicBezTo>
                <a:cubicBezTo>
                  <a:pt x="225118" y="1135380"/>
                  <a:pt x="231499" y="1128522"/>
                  <a:pt x="242453" y="1128141"/>
                </a:cubicBezTo>
                <a:close/>
                <a:moveTo>
                  <a:pt x="357325" y="1126332"/>
                </a:moveTo>
                <a:cubicBezTo>
                  <a:pt x="368564" y="1127379"/>
                  <a:pt x="374374" y="1135285"/>
                  <a:pt x="375327" y="1146810"/>
                </a:cubicBezTo>
                <a:cubicBezTo>
                  <a:pt x="372755" y="1158526"/>
                  <a:pt x="366087" y="1166337"/>
                  <a:pt x="353514" y="1165098"/>
                </a:cubicBezTo>
                <a:cubicBezTo>
                  <a:pt x="342370" y="1163955"/>
                  <a:pt x="335131" y="1156335"/>
                  <a:pt x="335989" y="1144810"/>
                </a:cubicBezTo>
                <a:cubicBezTo>
                  <a:pt x="336846" y="1132523"/>
                  <a:pt x="344847" y="1125188"/>
                  <a:pt x="357325" y="1126332"/>
                </a:cubicBezTo>
                <a:close/>
                <a:moveTo>
                  <a:pt x="471815" y="1125093"/>
                </a:moveTo>
                <a:cubicBezTo>
                  <a:pt x="484578" y="1124998"/>
                  <a:pt x="491150" y="1132332"/>
                  <a:pt x="492579" y="1144619"/>
                </a:cubicBezTo>
                <a:cubicBezTo>
                  <a:pt x="492008" y="1158145"/>
                  <a:pt x="485530" y="1166146"/>
                  <a:pt x="471624" y="1166146"/>
                </a:cubicBezTo>
                <a:cubicBezTo>
                  <a:pt x="458956" y="1166146"/>
                  <a:pt x="451526" y="1159192"/>
                  <a:pt x="451145" y="1146524"/>
                </a:cubicBezTo>
                <a:cubicBezTo>
                  <a:pt x="450764" y="1132903"/>
                  <a:pt x="458099" y="1125188"/>
                  <a:pt x="471815" y="1125093"/>
                </a:cubicBezTo>
                <a:close/>
                <a:moveTo>
                  <a:pt x="583352" y="1123188"/>
                </a:moveTo>
                <a:cubicBezTo>
                  <a:pt x="597354" y="1122807"/>
                  <a:pt x="604783" y="1131952"/>
                  <a:pt x="606974" y="1145191"/>
                </a:cubicBezTo>
                <a:cubicBezTo>
                  <a:pt x="605165" y="1159193"/>
                  <a:pt x="597640" y="1168337"/>
                  <a:pt x="583733" y="1168146"/>
                </a:cubicBezTo>
                <a:cubicBezTo>
                  <a:pt x="569922" y="1167956"/>
                  <a:pt x="561159" y="1158812"/>
                  <a:pt x="561540" y="1144905"/>
                </a:cubicBezTo>
                <a:cubicBezTo>
                  <a:pt x="561921" y="1132047"/>
                  <a:pt x="570493" y="1123474"/>
                  <a:pt x="583352" y="1123188"/>
                </a:cubicBezTo>
                <a:close/>
                <a:moveTo>
                  <a:pt x="696890" y="1121950"/>
                </a:moveTo>
                <a:cubicBezTo>
                  <a:pt x="711749" y="1122235"/>
                  <a:pt x="719084" y="1131856"/>
                  <a:pt x="720608" y="1146239"/>
                </a:cubicBezTo>
                <a:cubicBezTo>
                  <a:pt x="718322" y="1160526"/>
                  <a:pt x="710606" y="1169860"/>
                  <a:pt x="695747" y="1169384"/>
                </a:cubicBezTo>
                <a:cubicBezTo>
                  <a:pt x="681079" y="1169003"/>
                  <a:pt x="672221" y="1159764"/>
                  <a:pt x="672602" y="1145096"/>
                </a:cubicBezTo>
                <a:cubicBezTo>
                  <a:pt x="672983" y="1130522"/>
                  <a:pt x="682222" y="1121664"/>
                  <a:pt x="696890" y="1121950"/>
                </a:cubicBezTo>
                <a:close/>
                <a:moveTo>
                  <a:pt x="808619" y="1120902"/>
                </a:moveTo>
                <a:cubicBezTo>
                  <a:pt x="823097" y="1120617"/>
                  <a:pt x="833765" y="1131666"/>
                  <a:pt x="833384" y="1146048"/>
                </a:cubicBezTo>
                <a:cubicBezTo>
                  <a:pt x="833098" y="1160526"/>
                  <a:pt x="822049" y="1170909"/>
                  <a:pt x="807571" y="1170432"/>
                </a:cubicBezTo>
                <a:cubicBezTo>
                  <a:pt x="793284" y="1169956"/>
                  <a:pt x="782711" y="1158526"/>
                  <a:pt x="783854" y="1144143"/>
                </a:cubicBezTo>
                <a:cubicBezTo>
                  <a:pt x="785092" y="1129284"/>
                  <a:pt x="793665" y="1121283"/>
                  <a:pt x="808619" y="1120902"/>
                </a:cubicBezTo>
                <a:close/>
                <a:moveTo>
                  <a:pt x="923586" y="1119283"/>
                </a:moveTo>
                <a:cubicBezTo>
                  <a:pt x="937587" y="1117759"/>
                  <a:pt x="951018" y="1130618"/>
                  <a:pt x="951494" y="1144810"/>
                </a:cubicBezTo>
                <a:cubicBezTo>
                  <a:pt x="951970" y="1158907"/>
                  <a:pt x="939493" y="1172052"/>
                  <a:pt x="925300" y="1172242"/>
                </a:cubicBezTo>
                <a:cubicBezTo>
                  <a:pt x="911108" y="1172433"/>
                  <a:pt x="897773" y="1159669"/>
                  <a:pt x="898535" y="1145572"/>
                </a:cubicBezTo>
                <a:cubicBezTo>
                  <a:pt x="899392" y="1130237"/>
                  <a:pt x="908441" y="1120998"/>
                  <a:pt x="923586" y="1119283"/>
                </a:cubicBezTo>
                <a:close/>
                <a:moveTo>
                  <a:pt x="1037029" y="1118235"/>
                </a:moveTo>
                <a:cubicBezTo>
                  <a:pt x="1051697" y="1118044"/>
                  <a:pt x="1065223" y="1131760"/>
                  <a:pt x="1064747" y="1146429"/>
                </a:cubicBezTo>
                <a:cubicBezTo>
                  <a:pt x="1064270" y="1160431"/>
                  <a:pt x="1051507" y="1173004"/>
                  <a:pt x="1037505" y="1173194"/>
                </a:cubicBezTo>
                <a:cubicBezTo>
                  <a:pt x="1022836" y="1173385"/>
                  <a:pt x="1009311" y="1159669"/>
                  <a:pt x="1009787" y="1145000"/>
                </a:cubicBezTo>
                <a:cubicBezTo>
                  <a:pt x="1010263" y="1130998"/>
                  <a:pt x="1023027" y="1118425"/>
                  <a:pt x="1037029" y="1118235"/>
                </a:cubicBezTo>
                <a:close/>
                <a:moveTo>
                  <a:pt x="1149995" y="1117854"/>
                </a:moveTo>
                <a:cubicBezTo>
                  <a:pt x="1164187" y="1118044"/>
                  <a:pt x="1176760" y="1130427"/>
                  <a:pt x="1177427" y="1144619"/>
                </a:cubicBezTo>
                <a:cubicBezTo>
                  <a:pt x="1178094" y="1159478"/>
                  <a:pt x="1165235" y="1173194"/>
                  <a:pt x="1150186" y="1173575"/>
                </a:cubicBezTo>
                <a:cubicBezTo>
                  <a:pt x="1135231" y="1173956"/>
                  <a:pt x="1121801" y="1160907"/>
                  <a:pt x="1121706" y="1145858"/>
                </a:cubicBezTo>
                <a:cubicBezTo>
                  <a:pt x="1121706" y="1130808"/>
                  <a:pt x="1135041" y="1117664"/>
                  <a:pt x="1149995" y="1117854"/>
                </a:cubicBezTo>
                <a:close/>
                <a:moveTo>
                  <a:pt x="1266104" y="1117569"/>
                </a:moveTo>
                <a:cubicBezTo>
                  <a:pt x="1281154" y="1117664"/>
                  <a:pt x="1294108" y="1130713"/>
                  <a:pt x="1294012" y="1145762"/>
                </a:cubicBezTo>
                <a:cubicBezTo>
                  <a:pt x="1293918" y="1160812"/>
                  <a:pt x="1280868" y="1173766"/>
                  <a:pt x="1265819" y="1173671"/>
                </a:cubicBezTo>
                <a:cubicBezTo>
                  <a:pt x="1250769" y="1173576"/>
                  <a:pt x="1237815" y="1160526"/>
                  <a:pt x="1237911" y="1145477"/>
                </a:cubicBezTo>
                <a:cubicBezTo>
                  <a:pt x="1238005" y="1130427"/>
                  <a:pt x="1251055" y="1117473"/>
                  <a:pt x="1266104" y="1117569"/>
                </a:cubicBezTo>
                <a:close/>
                <a:moveTo>
                  <a:pt x="15472" y="1017270"/>
                </a:moveTo>
                <a:cubicBezTo>
                  <a:pt x="22425" y="1017746"/>
                  <a:pt x="26426" y="1022033"/>
                  <a:pt x="26521" y="1028986"/>
                </a:cubicBezTo>
                <a:cubicBezTo>
                  <a:pt x="26711" y="1036987"/>
                  <a:pt x="22235" y="1041083"/>
                  <a:pt x="14329" y="1041654"/>
                </a:cubicBezTo>
                <a:cubicBezTo>
                  <a:pt x="6423" y="1040987"/>
                  <a:pt x="1947" y="1036796"/>
                  <a:pt x="2327" y="1028795"/>
                </a:cubicBezTo>
                <a:cubicBezTo>
                  <a:pt x="2709" y="1020794"/>
                  <a:pt x="7661" y="1016794"/>
                  <a:pt x="15472" y="1017270"/>
                </a:cubicBezTo>
                <a:close/>
                <a:moveTo>
                  <a:pt x="131773" y="1013937"/>
                </a:moveTo>
                <a:cubicBezTo>
                  <a:pt x="140917" y="1014604"/>
                  <a:pt x="145203" y="1021081"/>
                  <a:pt x="146727" y="1028987"/>
                </a:cubicBezTo>
                <a:cubicBezTo>
                  <a:pt x="144917" y="1038797"/>
                  <a:pt x="139964" y="1044893"/>
                  <a:pt x="130820" y="1044703"/>
                </a:cubicBezTo>
                <a:cubicBezTo>
                  <a:pt x="120724" y="1044417"/>
                  <a:pt x="114628" y="1037940"/>
                  <a:pt x="115485" y="1027843"/>
                </a:cubicBezTo>
                <a:cubicBezTo>
                  <a:pt x="116247" y="1018985"/>
                  <a:pt x="122533" y="1013365"/>
                  <a:pt x="131773" y="1013937"/>
                </a:cubicBezTo>
                <a:close/>
                <a:moveTo>
                  <a:pt x="242643" y="1012127"/>
                </a:moveTo>
                <a:cubicBezTo>
                  <a:pt x="253311" y="1012698"/>
                  <a:pt x="259978" y="1018128"/>
                  <a:pt x="260169" y="1029272"/>
                </a:cubicBezTo>
                <a:cubicBezTo>
                  <a:pt x="260264" y="1039273"/>
                  <a:pt x="254644" y="1045655"/>
                  <a:pt x="244643" y="1046417"/>
                </a:cubicBezTo>
                <a:cubicBezTo>
                  <a:pt x="233690" y="1047179"/>
                  <a:pt x="226641" y="1041559"/>
                  <a:pt x="225974" y="1030510"/>
                </a:cubicBezTo>
                <a:cubicBezTo>
                  <a:pt x="225308" y="1019556"/>
                  <a:pt x="231498" y="1013365"/>
                  <a:pt x="242643" y="1012127"/>
                </a:cubicBezTo>
                <a:close/>
                <a:moveTo>
                  <a:pt x="356562" y="1010317"/>
                </a:moveTo>
                <a:cubicBezTo>
                  <a:pt x="367706" y="1010888"/>
                  <a:pt x="374945" y="1018603"/>
                  <a:pt x="374565" y="1030033"/>
                </a:cubicBezTo>
                <a:cubicBezTo>
                  <a:pt x="374089" y="1041368"/>
                  <a:pt x="366468" y="1047464"/>
                  <a:pt x="355229" y="1048988"/>
                </a:cubicBezTo>
                <a:cubicBezTo>
                  <a:pt x="344085" y="1047274"/>
                  <a:pt x="336274" y="1041178"/>
                  <a:pt x="336274" y="1029748"/>
                </a:cubicBezTo>
                <a:cubicBezTo>
                  <a:pt x="336274" y="1017460"/>
                  <a:pt x="344275" y="1009650"/>
                  <a:pt x="356562" y="1010317"/>
                </a:cubicBezTo>
                <a:close/>
                <a:moveTo>
                  <a:pt x="472292" y="1009078"/>
                </a:moveTo>
                <a:cubicBezTo>
                  <a:pt x="484959" y="1009364"/>
                  <a:pt x="492008" y="1016794"/>
                  <a:pt x="492008" y="1029462"/>
                </a:cubicBezTo>
                <a:cubicBezTo>
                  <a:pt x="492008" y="1042226"/>
                  <a:pt x="484579" y="1048702"/>
                  <a:pt x="472196" y="1049941"/>
                </a:cubicBezTo>
                <a:cubicBezTo>
                  <a:pt x="459623" y="1049084"/>
                  <a:pt x="451717" y="1042988"/>
                  <a:pt x="451432" y="1030224"/>
                </a:cubicBezTo>
                <a:cubicBezTo>
                  <a:pt x="451050" y="1016603"/>
                  <a:pt x="458576" y="1008888"/>
                  <a:pt x="472292" y="1009078"/>
                </a:cubicBezTo>
                <a:close/>
                <a:moveTo>
                  <a:pt x="584115" y="1008126"/>
                </a:moveTo>
                <a:cubicBezTo>
                  <a:pt x="597926" y="1008126"/>
                  <a:pt x="604498" y="1016222"/>
                  <a:pt x="605451" y="1028700"/>
                </a:cubicBezTo>
                <a:cubicBezTo>
                  <a:pt x="604403" y="1042892"/>
                  <a:pt x="597449" y="1050607"/>
                  <a:pt x="583829" y="1050512"/>
                </a:cubicBezTo>
                <a:cubicBezTo>
                  <a:pt x="570303" y="1050417"/>
                  <a:pt x="562684" y="1042702"/>
                  <a:pt x="562779" y="1029176"/>
                </a:cubicBezTo>
                <a:cubicBezTo>
                  <a:pt x="562874" y="1015651"/>
                  <a:pt x="570589" y="1008126"/>
                  <a:pt x="584115" y="1008126"/>
                </a:cubicBezTo>
                <a:close/>
                <a:moveTo>
                  <a:pt x="696605" y="1006126"/>
                </a:moveTo>
                <a:cubicBezTo>
                  <a:pt x="710416" y="1006126"/>
                  <a:pt x="717845" y="1015270"/>
                  <a:pt x="720131" y="1028891"/>
                </a:cubicBezTo>
                <a:cubicBezTo>
                  <a:pt x="718417" y="1043083"/>
                  <a:pt x="710797" y="1052703"/>
                  <a:pt x="696033" y="1052608"/>
                </a:cubicBezTo>
                <a:cubicBezTo>
                  <a:pt x="682317" y="1052513"/>
                  <a:pt x="673364" y="1043655"/>
                  <a:pt x="673077" y="1030034"/>
                </a:cubicBezTo>
                <a:cubicBezTo>
                  <a:pt x="672792" y="1015365"/>
                  <a:pt x="681936" y="1006126"/>
                  <a:pt x="696605" y="1006126"/>
                </a:cubicBezTo>
                <a:close/>
                <a:moveTo>
                  <a:pt x="808904" y="1005269"/>
                </a:moveTo>
                <a:cubicBezTo>
                  <a:pt x="823668" y="1005936"/>
                  <a:pt x="832336" y="1014222"/>
                  <a:pt x="832621" y="1029081"/>
                </a:cubicBezTo>
                <a:cubicBezTo>
                  <a:pt x="832907" y="1044131"/>
                  <a:pt x="823763" y="1051751"/>
                  <a:pt x="809666" y="1053846"/>
                </a:cubicBezTo>
                <a:cubicBezTo>
                  <a:pt x="794903" y="1052703"/>
                  <a:pt x="785854" y="1045464"/>
                  <a:pt x="784615" y="1030605"/>
                </a:cubicBezTo>
                <a:cubicBezTo>
                  <a:pt x="783473" y="1016508"/>
                  <a:pt x="794807" y="1004602"/>
                  <a:pt x="808904" y="1005269"/>
                </a:cubicBezTo>
                <a:close/>
                <a:moveTo>
                  <a:pt x="923681" y="1004602"/>
                </a:moveTo>
                <a:cubicBezTo>
                  <a:pt x="938064" y="1003554"/>
                  <a:pt x="949398" y="1014222"/>
                  <a:pt x="949875" y="1028605"/>
                </a:cubicBezTo>
                <a:cubicBezTo>
                  <a:pt x="950256" y="1043178"/>
                  <a:pt x="939778" y="1054418"/>
                  <a:pt x="925300" y="1054132"/>
                </a:cubicBezTo>
                <a:cubicBezTo>
                  <a:pt x="909393" y="1053751"/>
                  <a:pt x="900345" y="1045083"/>
                  <a:pt x="900345" y="1029176"/>
                </a:cubicBezTo>
                <a:cubicBezTo>
                  <a:pt x="900345" y="1014222"/>
                  <a:pt x="908822" y="1005745"/>
                  <a:pt x="923681" y="1004602"/>
                </a:cubicBezTo>
                <a:close/>
                <a:moveTo>
                  <a:pt x="1039886" y="1004126"/>
                </a:moveTo>
                <a:cubicBezTo>
                  <a:pt x="1055793" y="1006031"/>
                  <a:pt x="1063508" y="1015937"/>
                  <a:pt x="1062460" y="1031463"/>
                </a:cubicBezTo>
                <a:cubicBezTo>
                  <a:pt x="1061317" y="1047465"/>
                  <a:pt x="1051125" y="1054513"/>
                  <a:pt x="1035599" y="1054799"/>
                </a:cubicBezTo>
                <a:cubicBezTo>
                  <a:pt x="1019883" y="1052704"/>
                  <a:pt x="1011692" y="1043845"/>
                  <a:pt x="1011882" y="1028129"/>
                </a:cubicBezTo>
                <a:cubicBezTo>
                  <a:pt x="1012073" y="1012984"/>
                  <a:pt x="1024551" y="1002316"/>
                  <a:pt x="1039886" y="1004126"/>
                </a:cubicBezTo>
                <a:close/>
                <a:moveTo>
                  <a:pt x="1150090" y="1002412"/>
                </a:moveTo>
                <a:cubicBezTo>
                  <a:pt x="1164187" y="1002793"/>
                  <a:pt x="1176855" y="1015842"/>
                  <a:pt x="1176474" y="1029844"/>
                </a:cubicBezTo>
                <a:cubicBezTo>
                  <a:pt x="1176188" y="1043941"/>
                  <a:pt x="1163044" y="1056514"/>
                  <a:pt x="1149042" y="1056228"/>
                </a:cubicBezTo>
                <a:cubicBezTo>
                  <a:pt x="1134945" y="1055942"/>
                  <a:pt x="1122372" y="1042798"/>
                  <a:pt x="1122658" y="1028796"/>
                </a:cubicBezTo>
                <a:cubicBezTo>
                  <a:pt x="1122944" y="1014699"/>
                  <a:pt x="1136088" y="1002126"/>
                  <a:pt x="1150090" y="1002412"/>
                </a:cubicBezTo>
                <a:close/>
                <a:moveTo>
                  <a:pt x="1266866" y="1002126"/>
                </a:moveTo>
                <a:cubicBezTo>
                  <a:pt x="1280963" y="1002698"/>
                  <a:pt x="1293441" y="1015842"/>
                  <a:pt x="1293155" y="1029844"/>
                </a:cubicBezTo>
                <a:cubicBezTo>
                  <a:pt x="1292869" y="1043846"/>
                  <a:pt x="1280011" y="1056609"/>
                  <a:pt x="1266009" y="1056609"/>
                </a:cubicBezTo>
                <a:cubicBezTo>
                  <a:pt x="1251341" y="1056609"/>
                  <a:pt x="1237815" y="1042512"/>
                  <a:pt x="1238767" y="1027939"/>
                </a:cubicBezTo>
                <a:cubicBezTo>
                  <a:pt x="1239625" y="1013937"/>
                  <a:pt x="1253055" y="1001555"/>
                  <a:pt x="1266866" y="1002126"/>
                </a:cubicBezTo>
                <a:close/>
                <a:moveTo>
                  <a:pt x="15853" y="905447"/>
                </a:moveTo>
                <a:cubicBezTo>
                  <a:pt x="22331" y="906114"/>
                  <a:pt x="25950" y="910686"/>
                  <a:pt x="26426" y="917734"/>
                </a:cubicBezTo>
                <a:cubicBezTo>
                  <a:pt x="25093" y="925068"/>
                  <a:pt x="20806" y="929640"/>
                  <a:pt x="13091" y="928783"/>
                </a:cubicBezTo>
                <a:cubicBezTo>
                  <a:pt x="6614" y="928021"/>
                  <a:pt x="2328" y="923544"/>
                  <a:pt x="2804" y="916686"/>
                </a:cubicBezTo>
                <a:cubicBezTo>
                  <a:pt x="3281" y="908971"/>
                  <a:pt x="8233" y="904685"/>
                  <a:pt x="15853" y="905447"/>
                </a:cubicBezTo>
                <a:close/>
                <a:moveTo>
                  <a:pt x="129105" y="902780"/>
                </a:moveTo>
                <a:cubicBezTo>
                  <a:pt x="138345" y="901732"/>
                  <a:pt x="143583" y="907542"/>
                  <a:pt x="145393" y="916496"/>
                </a:cubicBezTo>
                <a:cubicBezTo>
                  <a:pt x="144726" y="924687"/>
                  <a:pt x="140440" y="930497"/>
                  <a:pt x="132344" y="931355"/>
                </a:cubicBezTo>
                <a:cubicBezTo>
                  <a:pt x="123104" y="932307"/>
                  <a:pt x="117009" y="926783"/>
                  <a:pt x="116342" y="917734"/>
                </a:cubicBezTo>
                <a:cubicBezTo>
                  <a:pt x="115770" y="909447"/>
                  <a:pt x="121104" y="903637"/>
                  <a:pt x="129105" y="902780"/>
                </a:cubicBezTo>
                <a:close/>
                <a:moveTo>
                  <a:pt x="243976" y="900779"/>
                </a:moveTo>
                <a:cubicBezTo>
                  <a:pt x="253597" y="902398"/>
                  <a:pt x="259597" y="907828"/>
                  <a:pt x="259026" y="917924"/>
                </a:cubicBezTo>
                <a:cubicBezTo>
                  <a:pt x="258454" y="927925"/>
                  <a:pt x="252263" y="933545"/>
                  <a:pt x="242166" y="933069"/>
                </a:cubicBezTo>
                <a:cubicBezTo>
                  <a:pt x="232165" y="932497"/>
                  <a:pt x="226546" y="926211"/>
                  <a:pt x="227022" y="916209"/>
                </a:cubicBezTo>
                <a:cubicBezTo>
                  <a:pt x="227498" y="906113"/>
                  <a:pt x="233975" y="901255"/>
                  <a:pt x="243976" y="900779"/>
                </a:cubicBezTo>
                <a:close/>
                <a:moveTo>
                  <a:pt x="355610" y="898779"/>
                </a:moveTo>
                <a:cubicBezTo>
                  <a:pt x="366183" y="898684"/>
                  <a:pt x="372184" y="905827"/>
                  <a:pt x="374089" y="916591"/>
                </a:cubicBezTo>
                <a:cubicBezTo>
                  <a:pt x="373136" y="926878"/>
                  <a:pt x="367707" y="934307"/>
                  <a:pt x="357134" y="935260"/>
                </a:cubicBezTo>
                <a:cubicBezTo>
                  <a:pt x="345418" y="936307"/>
                  <a:pt x="337703" y="929259"/>
                  <a:pt x="337132" y="917829"/>
                </a:cubicBezTo>
                <a:cubicBezTo>
                  <a:pt x="336560" y="906304"/>
                  <a:pt x="343990" y="898874"/>
                  <a:pt x="355610" y="898779"/>
                </a:cubicBezTo>
                <a:close/>
                <a:moveTo>
                  <a:pt x="471816" y="897351"/>
                </a:moveTo>
                <a:cubicBezTo>
                  <a:pt x="484388" y="897351"/>
                  <a:pt x="490579" y="905447"/>
                  <a:pt x="491913" y="917830"/>
                </a:cubicBezTo>
                <a:cubicBezTo>
                  <a:pt x="489817" y="929831"/>
                  <a:pt x="483150" y="937547"/>
                  <a:pt x="470577" y="936880"/>
                </a:cubicBezTo>
                <a:cubicBezTo>
                  <a:pt x="459147" y="936213"/>
                  <a:pt x="451908" y="928974"/>
                  <a:pt x="451908" y="917449"/>
                </a:cubicBezTo>
                <a:cubicBezTo>
                  <a:pt x="451908" y="904971"/>
                  <a:pt x="459337" y="897351"/>
                  <a:pt x="471816" y="897351"/>
                </a:cubicBezTo>
                <a:close/>
                <a:moveTo>
                  <a:pt x="584209" y="896493"/>
                </a:moveTo>
                <a:cubicBezTo>
                  <a:pt x="596973" y="896398"/>
                  <a:pt x="603545" y="903827"/>
                  <a:pt x="604783" y="916305"/>
                </a:cubicBezTo>
                <a:cubicBezTo>
                  <a:pt x="604116" y="929735"/>
                  <a:pt x="597544" y="937736"/>
                  <a:pt x="583733" y="937641"/>
                </a:cubicBezTo>
                <a:cubicBezTo>
                  <a:pt x="571065" y="937546"/>
                  <a:pt x="563731" y="930497"/>
                  <a:pt x="563445" y="917829"/>
                </a:cubicBezTo>
                <a:cubicBezTo>
                  <a:pt x="563159" y="904208"/>
                  <a:pt x="570493" y="896493"/>
                  <a:pt x="584209" y="896493"/>
                </a:cubicBezTo>
                <a:close/>
                <a:moveTo>
                  <a:pt x="697557" y="894969"/>
                </a:moveTo>
                <a:cubicBezTo>
                  <a:pt x="710416" y="895636"/>
                  <a:pt x="717465" y="904399"/>
                  <a:pt x="718703" y="917448"/>
                </a:cubicBezTo>
                <a:cubicBezTo>
                  <a:pt x="716703" y="931164"/>
                  <a:pt x="708892" y="939832"/>
                  <a:pt x="694986" y="939165"/>
                </a:cubicBezTo>
                <a:cubicBezTo>
                  <a:pt x="682222" y="938499"/>
                  <a:pt x="673840" y="929735"/>
                  <a:pt x="674221" y="916782"/>
                </a:cubicBezTo>
                <a:cubicBezTo>
                  <a:pt x="674602" y="902875"/>
                  <a:pt x="683651" y="894302"/>
                  <a:pt x="697557" y="894969"/>
                </a:cubicBezTo>
                <a:close/>
                <a:moveTo>
                  <a:pt x="809953" y="893827"/>
                </a:moveTo>
                <a:cubicBezTo>
                  <a:pt x="823668" y="894303"/>
                  <a:pt x="830526" y="904018"/>
                  <a:pt x="832621" y="916591"/>
                </a:cubicBezTo>
                <a:cubicBezTo>
                  <a:pt x="830050" y="931641"/>
                  <a:pt x="822144" y="941071"/>
                  <a:pt x="807381" y="940309"/>
                </a:cubicBezTo>
                <a:cubicBezTo>
                  <a:pt x="793855" y="939642"/>
                  <a:pt x="784996" y="930498"/>
                  <a:pt x="785378" y="916782"/>
                </a:cubicBezTo>
                <a:cubicBezTo>
                  <a:pt x="785854" y="902209"/>
                  <a:pt x="795284" y="893255"/>
                  <a:pt x="809953" y="893827"/>
                </a:cubicBezTo>
                <a:close/>
                <a:moveTo>
                  <a:pt x="1038171" y="892588"/>
                </a:moveTo>
                <a:cubicBezTo>
                  <a:pt x="1053316" y="893350"/>
                  <a:pt x="1060745" y="902208"/>
                  <a:pt x="1061888" y="914209"/>
                </a:cubicBezTo>
                <a:cubicBezTo>
                  <a:pt x="1061983" y="931545"/>
                  <a:pt x="1051030" y="942499"/>
                  <a:pt x="1036456" y="941641"/>
                </a:cubicBezTo>
                <a:cubicBezTo>
                  <a:pt x="1021502" y="940689"/>
                  <a:pt x="1013311" y="932307"/>
                  <a:pt x="1012835" y="917257"/>
                </a:cubicBezTo>
                <a:cubicBezTo>
                  <a:pt x="1012358" y="902684"/>
                  <a:pt x="1023598" y="891826"/>
                  <a:pt x="1038171" y="892588"/>
                </a:cubicBezTo>
                <a:close/>
                <a:moveTo>
                  <a:pt x="923871" y="892493"/>
                </a:moveTo>
                <a:cubicBezTo>
                  <a:pt x="938635" y="893541"/>
                  <a:pt x="947779" y="900685"/>
                  <a:pt x="949113" y="915544"/>
                </a:cubicBezTo>
                <a:cubicBezTo>
                  <a:pt x="950351" y="929640"/>
                  <a:pt x="939016" y="941642"/>
                  <a:pt x="924919" y="941071"/>
                </a:cubicBezTo>
                <a:cubicBezTo>
                  <a:pt x="910060" y="940499"/>
                  <a:pt x="901392" y="932307"/>
                  <a:pt x="901012" y="917448"/>
                </a:cubicBezTo>
                <a:cubicBezTo>
                  <a:pt x="900630" y="902494"/>
                  <a:pt x="909679" y="894779"/>
                  <a:pt x="923871" y="892493"/>
                </a:cubicBezTo>
                <a:close/>
                <a:moveTo>
                  <a:pt x="1265628" y="892112"/>
                </a:moveTo>
                <a:cubicBezTo>
                  <a:pt x="1281630" y="891921"/>
                  <a:pt x="1289821" y="901161"/>
                  <a:pt x="1291250" y="916877"/>
                </a:cubicBezTo>
                <a:cubicBezTo>
                  <a:pt x="1290108" y="932498"/>
                  <a:pt x="1282202" y="941928"/>
                  <a:pt x="1266200" y="942023"/>
                </a:cubicBezTo>
                <a:cubicBezTo>
                  <a:pt x="1250293" y="942118"/>
                  <a:pt x="1241149" y="933260"/>
                  <a:pt x="1240959" y="917353"/>
                </a:cubicBezTo>
                <a:cubicBezTo>
                  <a:pt x="1240863" y="901446"/>
                  <a:pt x="1249722" y="892303"/>
                  <a:pt x="1265628" y="892112"/>
                </a:cubicBezTo>
                <a:close/>
                <a:moveTo>
                  <a:pt x="1148661" y="892112"/>
                </a:moveTo>
                <a:cubicBezTo>
                  <a:pt x="1163139" y="891635"/>
                  <a:pt x="1174188" y="902113"/>
                  <a:pt x="1174474" y="916496"/>
                </a:cubicBezTo>
                <a:cubicBezTo>
                  <a:pt x="1174760" y="931069"/>
                  <a:pt x="1164092" y="942118"/>
                  <a:pt x="1149613" y="941737"/>
                </a:cubicBezTo>
                <a:cubicBezTo>
                  <a:pt x="1134659" y="941356"/>
                  <a:pt x="1126086" y="933355"/>
                  <a:pt x="1124849" y="918496"/>
                </a:cubicBezTo>
                <a:cubicBezTo>
                  <a:pt x="1123705" y="904113"/>
                  <a:pt x="1134278" y="892683"/>
                  <a:pt x="1148661" y="892112"/>
                </a:cubicBezTo>
                <a:close/>
                <a:moveTo>
                  <a:pt x="13948" y="794290"/>
                </a:moveTo>
                <a:cubicBezTo>
                  <a:pt x="19758" y="794671"/>
                  <a:pt x="23854" y="798005"/>
                  <a:pt x="24616" y="803720"/>
                </a:cubicBezTo>
                <a:cubicBezTo>
                  <a:pt x="25473" y="809720"/>
                  <a:pt x="21663" y="814102"/>
                  <a:pt x="15948" y="814959"/>
                </a:cubicBezTo>
                <a:cubicBezTo>
                  <a:pt x="9090" y="815912"/>
                  <a:pt x="4423" y="811721"/>
                  <a:pt x="4137" y="804863"/>
                </a:cubicBezTo>
                <a:cubicBezTo>
                  <a:pt x="3851" y="798862"/>
                  <a:pt x="8042" y="795528"/>
                  <a:pt x="13948" y="794290"/>
                </a:cubicBezTo>
                <a:close/>
                <a:moveTo>
                  <a:pt x="130820" y="792099"/>
                </a:moveTo>
                <a:cubicBezTo>
                  <a:pt x="138630" y="792575"/>
                  <a:pt x="143203" y="796576"/>
                  <a:pt x="143297" y="804386"/>
                </a:cubicBezTo>
                <a:cubicBezTo>
                  <a:pt x="143393" y="813245"/>
                  <a:pt x="138345" y="817721"/>
                  <a:pt x="129677" y="817245"/>
                </a:cubicBezTo>
                <a:cubicBezTo>
                  <a:pt x="121866" y="816864"/>
                  <a:pt x="117961" y="811911"/>
                  <a:pt x="118247" y="804196"/>
                </a:cubicBezTo>
                <a:cubicBezTo>
                  <a:pt x="118533" y="796290"/>
                  <a:pt x="123104" y="792480"/>
                  <a:pt x="130820" y="792099"/>
                </a:cubicBezTo>
                <a:close/>
                <a:moveTo>
                  <a:pt x="243501" y="789337"/>
                </a:moveTo>
                <a:cubicBezTo>
                  <a:pt x="252740" y="789623"/>
                  <a:pt x="257503" y="795814"/>
                  <a:pt x="258741" y="804672"/>
                </a:cubicBezTo>
                <a:cubicBezTo>
                  <a:pt x="257503" y="813626"/>
                  <a:pt x="252645" y="819912"/>
                  <a:pt x="243501" y="820008"/>
                </a:cubicBezTo>
                <a:cubicBezTo>
                  <a:pt x="233404" y="820198"/>
                  <a:pt x="227213" y="813816"/>
                  <a:pt x="227690" y="803720"/>
                </a:cubicBezTo>
                <a:cubicBezTo>
                  <a:pt x="228166" y="794766"/>
                  <a:pt x="234262" y="789052"/>
                  <a:pt x="243501" y="789337"/>
                </a:cubicBezTo>
                <a:close/>
                <a:moveTo>
                  <a:pt x="355324" y="788194"/>
                </a:moveTo>
                <a:cubicBezTo>
                  <a:pt x="365231" y="788956"/>
                  <a:pt x="371517" y="794004"/>
                  <a:pt x="371707" y="804196"/>
                </a:cubicBezTo>
                <a:cubicBezTo>
                  <a:pt x="371898" y="815245"/>
                  <a:pt x="365516" y="821436"/>
                  <a:pt x="354467" y="821055"/>
                </a:cubicBezTo>
                <a:cubicBezTo>
                  <a:pt x="344371" y="820674"/>
                  <a:pt x="338846" y="814483"/>
                  <a:pt x="339037" y="804386"/>
                </a:cubicBezTo>
                <a:cubicBezTo>
                  <a:pt x="339227" y="794195"/>
                  <a:pt x="345323" y="789051"/>
                  <a:pt x="355324" y="788194"/>
                </a:cubicBezTo>
                <a:close/>
                <a:moveTo>
                  <a:pt x="470671" y="786004"/>
                </a:moveTo>
                <a:cubicBezTo>
                  <a:pt x="482292" y="785337"/>
                  <a:pt x="488674" y="792957"/>
                  <a:pt x="490960" y="804387"/>
                </a:cubicBezTo>
                <a:cubicBezTo>
                  <a:pt x="489436" y="815626"/>
                  <a:pt x="483435" y="823532"/>
                  <a:pt x="471815" y="823532"/>
                </a:cubicBezTo>
                <a:cubicBezTo>
                  <a:pt x="460289" y="823532"/>
                  <a:pt x="452860" y="815912"/>
                  <a:pt x="452955" y="804387"/>
                </a:cubicBezTo>
                <a:cubicBezTo>
                  <a:pt x="453050" y="793719"/>
                  <a:pt x="460194" y="786575"/>
                  <a:pt x="470671" y="786004"/>
                </a:cubicBezTo>
                <a:close/>
                <a:moveTo>
                  <a:pt x="582685" y="784956"/>
                </a:moveTo>
                <a:cubicBezTo>
                  <a:pt x="595449" y="784003"/>
                  <a:pt x="601545" y="792290"/>
                  <a:pt x="604307" y="802672"/>
                </a:cubicBezTo>
                <a:cubicBezTo>
                  <a:pt x="602974" y="816198"/>
                  <a:pt x="596878" y="824294"/>
                  <a:pt x="584305" y="824485"/>
                </a:cubicBezTo>
                <a:cubicBezTo>
                  <a:pt x="571827" y="824675"/>
                  <a:pt x="564302" y="817055"/>
                  <a:pt x="564207" y="804577"/>
                </a:cubicBezTo>
                <a:cubicBezTo>
                  <a:pt x="564112" y="793052"/>
                  <a:pt x="571351" y="785813"/>
                  <a:pt x="582685" y="784956"/>
                </a:cubicBezTo>
                <a:close/>
                <a:moveTo>
                  <a:pt x="697557" y="783908"/>
                </a:moveTo>
                <a:cubicBezTo>
                  <a:pt x="709749" y="785146"/>
                  <a:pt x="716988" y="791814"/>
                  <a:pt x="716893" y="804577"/>
                </a:cubicBezTo>
                <a:cubicBezTo>
                  <a:pt x="716798" y="818388"/>
                  <a:pt x="709082" y="825723"/>
                  <a:pt x="695462" y="825246"/>
                </a:cubicBezTo>
                <a:cubicBezTo>
                  <a:pt x="681555" y="824770"/>
                  <a:pt x="674983" y="816293"/>
                  <a:pt x="675840" y="802863"/>
                </a:cubicBezTo>
                <a:cubicBezTo>
                  <a:pt x="676697" y="790004"/>
                  <a:pt x="684794" y="784289"/>
                  <a:pt x="697557" y="783908"/>
                </a:cubicBezTo>
                <a:close/>
                <a:moveTo>
                  <a:pt x="810047" y="782669"/>
                </a:moveTo>
                <a:cubicBezTo>
                  <a:pt x="822906" y="783336"/>
                  <a:pt x="829764" y="792385"/>
                  <a:pt x="831097" y="804767"/>
                </a:cubicBezTo>
                <a:cubicBezTo>
                  <a:pt x="829002" y="818960"/>
                  <a:pt x="821096" y="827532"/>
                  <a:pt x="807190" y="826770"/>
                </a:cubicBezTo>
                <a:cubicBezTo>
                  <a:pt x="794331" y="826008"/>
                  <a:pt x="786044" y="817245"/>
                  <a:pt x="786520" y="804291"/>
                </a:cubicBezTo>
                <a:cubicBezTo>
                  <a:pt x="786997" y="790385"/>
                  <a:pt x="796141" y="781908"/>
                  <a:pt x="810047" y="782669"/>
                </a:cubicBezTo>
                <a:close/>
                <a:moveTo>
                  <a:pt x="926062" y="781812"/>
                </a:moveTo>
                <a:cubicBezTo>
                  <a:pt x="939683" y="782479"/>
                  <a:pt x="946922" y="791718"/>
                  <a:pt x="948446" y="805244"/>
                </a:cubicBezTo>
                <a:cubicBezTo>
                  <a:pt x="946256" y="818865"/>
                  <a:pt x="938730" y="827151"/>
                  <a:pt x="924919" y="827913"/>
                </a:cubicBezTo>
                <a:cubicBezTo>
                  <a:pt x="912441" y="828580"/>
                  <a:pt x="900154" y="815436"/>
                  <a:pt x="901869" y="803244"/>
                </a:cubicBezTo>
                <a:cubicBezTo>
                  <a:pt x="903774" y="789718"/>
                  <a:pt x="912251" y="781145"/>
                  <a:pt x="926062" y="781812"/>
                </a:cubicBezTo>
                <a:close/>
                <a:moveTo>
                  <a:pt x="1149995" y="780955"/>
                </a:moveTo>
                <a:cubicBezTo>
                  <a:pt x="1164949" y="781145"/>
                  <a:pt x="1171903" y="791051"/>
                  <a:pt x="1173998" y="804291"/>
                </a:cubicBezTo>
                <a:cubicBezTo>
                  <a:pt x="1171617" y="819436"/>
                  <a:pt x="1163997" y="828866"/>
                  <a:pt x="1149138" y="828485"/>
                </a:cubicBezTo>
                <a:cubicBezTo>
                  <a:pt x="1134469" y="828104"/>
                  <a:pt x="1125516" y="818960"/>
                  <a:pt x="1125802" y="804291"/>
                </a:cubicBezTo>
                <a:cubicBezTo>
                  <a:pt x="1126087" y="789623"/>
                  <a:pt x="1135327" y="780765"/>
                  <a:pt x="1149995" y="780955"/>
                </a:cubicBezTo>
                <a:close/>
                <a:moveTo>
                  <a:pt x="1268486" y="780764"/>
                </a:moveTo>
                <a:cubicBezTo>
                  <a:pt x="1283060" y="782859"/>
                  <a:pt x="1291060" y="792004"/>
                  <a:pt x="1289822" y="806767"/>
                </a:cubicBezTo>
                <a:cubicBezTo>
                  <a:pt x="1288679" y="821626"/>
                  <a:pt x="1278964" y="828580"/>
                  <a:pt x="1263914" y="829151"/>
                </a:cubicBezTo>
                <a:cubicBezTo>
                  <a:pt x="1250008" y="826484"/>
                  <a:pt x="1241625" y="818674"/>
                  <a:pt x="1241816" y="803624"/>
                </a:cubicBezTo>
                <a:cubicBezTo>
                  <a:pt x="1242007" y="789622"/>
                  <a:pt x="1254485" y="778764"/>
                  <a:pt x="1268486" y="780764"/>
                </a:cubicBezTo>
                <a:close/>
                <a:moveTo>
                  <a:pt x="1036933" y="780669"/>
                </a:moveTo>
                <a:cubicBezTo>
                  <a:pt x="1051315" y="782383"/>
                  <a:pt x="1060936" y="789908"/>
                  <a:pt x="1060840" y="804767"/>
                </a:cubicBezTo>
                <a:cubicBezTo>
                  <a:pt x="1060650" y="819436"/>
                  <a:pt x="1051411" y="828389"/>
                  <a:pt x="1036742" y="828199"/>
                </a:cubicBezTo>
                <a:cubicBezTo>
                  <a:pt x="1023026" y="828008"/>
                  <a:pt x="1014263" y="819340"/>
                  <a:pt x="1013787" y="805624"/>
                </a:cubicBezTo>
                <a:cubicBezTo>
                  <a:pt x="1013215" y="790765"/>
                  <a:pt x="1022550" y="782955"/>
                  <a:pt x="1036933" y="780669"/>
                </a:cubicBezTo>
                <a:close/>
                <a:moveTo>
                  <a:pt x="131296" y="677323"/>
                </a:moveTo>
                <a:cubicBezTo>
                  <a:pt x="137868" y="677704"/>
                  <a:pt x="142249" y="682086"/>
                  <a:pt x="141964" y="688944"/>
                </a:cubicBezTo>
                <a:cubicBezTo>
                  <a:pt x="141678" y="695802"/>
                  <a:pt x="136630" y="698754"/>
                  <a:pt x="131296" y="700088"/>
                </a:cubicBezTo>
                <a:cubicBezTo>
                  <a:pt x="123866" y="698469"/>
                  <a:pt x="119294" y="694849"/>
                  <a:pt x="119675" y="687991"/>
                </a:cubicBezTo>
                <a:cubicBezTo>
                  <a:pt x="120056" y="681324"/>
                  <a:pt x="124533" y="676942"/>
                  <a:pt x="131296" y="677323"/>
                </a:cubicBezTo>
                <a:close/>
                <a:moveTo>
                  <a:pt x="242929" y="675227"/>
                </a:moveTo>
                <a:cubicBezTo>
                  <a:pt x="251596" y="676084"/>
                  <a:pt x="256073" y="680371"/>
                  <a:pt x="256073" y="688181"/>
                </a:cubicBezTo>
                <a:cubicBezTo>
                  <a:pt x="256169" y="697039"/>
                  <a:pt x="251120" y="701802"/>
                  <a:pt x="242357" y="701421"/>
                </a:cubicBezTo>
                <a:cubicBezTo>
                  <a:pt x="233309" y="701040"/>
                  <a:pt x="229308" y="695230"/>
                  <a:pt x="230070" y="686752"/>
                </a:cubicBezTo>
                <a:cubicBezTo>
                  <a:pt x="230832" y="678847"/>
                  <a:pt x="236166" y="675417"/>
                  <a:pt x="242929" y="675227"/>
                </a:cubicBezTo>
                <a:close/>
                <a:moveTo>
                  <a:pt x="353705" y="672275"/>
                </a:moveTo>
                <a:cubicBezTo>
                  <a:pt x="364849" y="673513"/>
                  <a:pt x="371326" y="678562"/>
                  <a:pt x="371136" y="688944"/>
                </a:cubicBezTo>
                <a:cubicBezTo>
                  <a:pt x="370945" y="698088"/>
                  <a:pt x="365135" y="703993"/>
                  <a:pt x="355895" y="704184"/>
                </a:cubicBezTo>
                <a:cubicBezTo>
                  <a:pt x="345704" y="704374"/>
                  <a:pt x="339608" y="698278"/>
                  <a:pt x="339608" y="687991"/>
                </a:cubicBezTo>
                <a:cubicBezTo>
                  <a:pt x="339608" y="678466"/>
                  <a:pt x="346275" y="674275"/>
                  <a:pt x="353705" y="672275"/>
                </a:cubicBezTo>
                <a:close/>
                <a:moveTo>
                  <a:pt x="471910" y="671132"/>
                </a:moveTo>
                <a:cubicBezTo>
                  <a:pt x="482959" y="672275"/>
                  <a:pt x="489245" y="678371"/>
                  <a:pt x="488674" y="689325"/>
                </a:cubicBezTo>
                <a:cubicBezTo>
                  <a:pt x="488198" y="700374"/>
                  <a:pt x="481149" y="706184"/>
                  <a:pt x="470290" y="705517"/>
                </a:cubicBezTo>
                <a:cubicBezTo>
                  <a:pt x="460289" y="704946"/>
                  <a:pt x="454574" y="698564"/>
                  <a:pt x="454574" y="688563"/>
                </a:cubicBezTo>
                <a:cubicBezTo>
                  <a:pt x="454669" y="677419"/>
                  <a:pt x="461146" y="671799"/>
                  <a:pt x="471910" y="671132"/>
                </a:cubicBezTo>
                <a:close/>
                <a:moveTo>
                  <a:pt x="582781" y="669703"/>
                </a:moveTo>
                <a:cubicBezTo>
                  <a:pt x="594401" y="668941"/>
                  <a:pt x="600878" y="676466"/>
                  <a:pt x="603260" y="687800"/>
                </a:cubicBezTo>
                <a:cubicBezTo>
                  <a:pt x="601926" y="699040"/>
                  <a:pt x="595830" y="707041"/>
                  <a:pt x="584305" y="707136"/>
                </a:cubicBezTo>
                <a:cubicBezTo>
                  <a:pt x="572780" y="707327"/>
                  <a:pt x="565350" y="699707"/>
                  <a:pt x="565255" y="688182"/>
                </a:cubicBezTo>
                <a:cubicBezTo>
                  <a:pt x="565255" y="677609"/>
                  <a:pt x="572399" y="670370"/>
                  <a:pt x="582781" y="669703"/>
                </a:cubicBezTo>
                <a:close/>
                <a:moveTo>
                  <a:pt x="695652" y="668655"/>
                </a:moveTo>
                <a:cubicBezTo>
                  <a:pt x="708225" y="668274"/>
                  <a:pt x="714702" y="676085"/>
                  <a:pt x="716607" y="688277"/>
                </a:cubicBezTo>
                <a:cubicBezTo>
                  <a:pt x="714988" y="700469"/>
                  <a:pt x="708606" y="708470"/>
                  <a:pt x="696033" y="708184"/>
                </a:cubicBezTo>
                <a:cubicBezTo>
                  <a:pt x="683555" y="707898"/>
                  <a:pt x="676221" y="700088"/>
                  <a:pt x="676602" y="687610"/>
                </a:cubicBezTo>
                <a:cubicBezTo>
                  <a:pt x="676888" y="676180"/>
                  <a:pt x="684222" y="668941"/>
                  <a:pt x="695652" y="668655"/>
                </a:cubicBezTo>
                <a:close/>
                <a:moveTo>
                  <a:pt x="807476" y="667988"/>
                </a:moveTo>
                <a:cubicBezTo>
                  <a:pt x="820239" y="668464"/>
                  <a:pt x="828335" y="674370"/>
                  <a:pt x="828907" y="687133"/>
                </a:cubicBezTo>
                <a:cubicBezTo>
                  <a:pt x="829478" y="700659"/>
                  <a:pt x="822334" y="708660"/>
                  <a:pt x="808523" y="708755"/>
                </a:cubicBezTo>
                <a:cubicBezTo>
                  <a:pt x="795855" y="708755"/>
                  <a:pt x="788616" y="701516"/>
                  <a:pt x="788330" y="688848"/>
                </a:cubicBezTo>
                <a:cubicBezTo>
                  <a:pt x="788044" y="676084"/>
                  <a:pt x="795283" y="669417"/>
                  <a:pt x="807476" y="667988"/>
                </a:cubicBezTo>
                <a:close/>
                <a:moveTo>
                  <a:pt x="925396" y="667227"/>
                </a:moveTo>
                <a:cubicBezTo>
                  <a:pt x="939112" y="667417"/>
                  <a:pt x="945684" y="675513"/>
                  <a:pt x="946446" y="688848"/>
                </a:cubicBezTo>
                <a:cubicBezTo>
                  <a:pt x="945303" y="702279"/>
                  <a:pt x="938064" y="709899"/>
                  <a:pt x="924538" y="709613"/>
                </a:cubicBezTo>
                <a:cubicBezTo>
                  <a:pt x="910918" y="709327"/>
                  <a:pt x="903488" y="701517"/>
                  <a:pt x="903774" y="687991"/>
                </a:cubicBezTo>
                <a:cubicBezTo>
                  <a:pt x="903965" y="674370"/>
                  <a:pt x="911870" y="667036"/>
                  <a:pt x="925396" y="667227"/>
                </a:cubicBezTo>
                <a:close/>
                <a:moveTo>
                  <a:pt x="1148566" y="665893"/>
                </a:moveTo>
                <a:cubicBezTo>
                  <a:pt x="1162472" y="665417"/>
                  <a:pt x="1170283" y="674275"/>
                  <a:pt x="1172569" y="687991"/>
                </a:cubicBezTo>
                <a:cubicBezTo>
                  <a:pt x="1170950" y="701422"/>
                  <a:pt x="1163615" y="710756"/>
                  <a:pt x="1149709" y="710756"/>
                </a:cubicBezTo>
                <a:cubicBezTo>
                  <a:pt x="1135898" y="710756"/>
                  <a:pt x="1127039" y="701707"/>
                  <a:pt x="1127135" y="687896"/>
                </a:cubicBezTo>
                <a:cubicBezTo>
                  <a:pt x="1127230" y="675038"/>
                  <a:pt x="1135802" y="666370"/>
                  <a:pt x="1148566" y="665893"/>
                </a:cubicBezTo>
                <a:close/>
                <a:moveTo>
                  <a:pt x="1037028" y="665893"/>
                </a:moveTo>
                <a:cubicBezTo>
                  <a:pt x="1049792" y="667131"/>
                  <a:pt x="1058650" y="674085"/>
                  <a:pt x="1059317" y="686943"/>
                </a:cubicBezTo>
                <a:cubicBezTo>
                  <a:pt x="1060078" y="700850"/>
                  <a:pt x="1051506" y="710089"/>
                  <a:pt x="1037695" y="710375"/>
                </a:cubicBezTo>
                <a:cubicBezTo>
                  <a:pt x="1023788" y="710661"/>
                  <a:pt x="1015025" y="701707"/>
                  <a:pt x="1015216" y="687801"/>
                </a:cubicBezTo>
                <a:cubicBezTo>
                  <a:pt x="1015406" y="674942"/>
                  <a:pt x="1023979" y="667703"/>
                  <a:pt x="1037028" y="665893"/>
                </a:cubicBezTo>
                <a:close/>
                <a:moveTo>
                  <a:pt x="1267057" y="665321"/>
                </a:moveTo>
                <a:cubicBezTo>
                  <a:pt x="1280678" y="666940"/>
                  <a:pt x="1289346" y="675322"/>
                  <a:pt x="1288869" y="689133"/>
                </a:cubicBezTo>
                <a:cubicBezTo>
                  <a:pt x="1288489" y="702849"/>
                  <a:pt x="1279249" y="710184"/>
                  <a:pt x="1265724" y="711898"/>
                </a:cubicBezTo>
                <a:cubicBezTo>
                  <a:pt x="1252198" y="709898"/>
                  <a:pt x="1243721" y="702564"/>
                  <a:pt x="1242768" y="688753"/>
                </a:cubicBezTo>
                <a:cubicBezTo>
                  <a:pt x="1241816" y="676370"/>
                  <a:pt x="1254865" y="663797"/>
                  <a:pt x="1267057" y="665321"/>
                </a:cubicBezTo>
                <a:close/>
                <a:moveTo>
                  <a:pt x="130534" y="567214"/>
                </a:moveTo>
                <a:cubicBezTo>
                  <a:pt x="135868" y="567309"/>
                  <a:pt x="139107" y="569976"/>
                  <a:pt x="139488" y="575310"/>
                </a:cubicBezTo>
                <a:cubicBezTo>
                  <a:pt x="139869" y="580644"/>
                  <a:pt x="137392" y="584359"/>
                  <a:pt x="131963" y="584835"/>
                </a:cubicBezTo>
                <a:cubicBezTo>
                  <a:pt x="125867" y="585311"/>
                  <a:pt x="121866" y="582454"/>
                  <a:pt x="121962" y="575882"/>
                </a:cubicBezTo>
                <a:cubicBezTo>
                  <a:pt x="121962" y="570452"/>
                  <a:pt x="125105" y="567690"/>
                  <a:pt x="130534" y="567214"/>
                </a:cubicBezTo>
                <a:close/>
                <a:moveTo>
                  <a:pt x="244167" y="564451"/>
                </a:moveTo>
                <a:cubicBezTo>
                  <a:pt x="250930" y="564832"/>
                  <a:pt x="253978" y="569785"/>
                  <a:pt x="255121" y="575405"/>
                </a:cubicBezTo>
                <a:cubicBezTo>
                  <a:pt x="253883" y="583787"/>
                  <a:pt x="249692" y="588454"/>
                  <a:pt x="241977" y="587788"/>
                </a:cubicBezTo>
                <a:cubicBezTo>
                  <a:pt x="235404" y="587311"/>
                  <a:pt x="231118" y="582834"/>
                  <a:pt x="231403" y="576072"/>
                </a:cubicBezTo>
                <a:cubicBezTo>
                  <a:pt x="231689" y="568356"/>
                  <a:pt x="236452" y="563975"/>
                  <a:pt x="244167" y="564451"/>
                </a:cubicBezTo>
                <a:close/>
                <a:moveTo>
                  <a:pt x="355800" y="561785"/>
                </a:moveTo>
                <a:cubicBezTo>
                  <a:pt x="364849" y="562261"/>
                  <a:pt x="370469" y="568357"/>
                  <a:pt x="369707" y="577501"/>
                </a:cubicBezTo>
                <a:cubicBezTo>
                  <a:pt x="369040" y="585502"/>
                  <a:pt x="363230" y="589979"/>
                  <a:pt x="354943" y="590741"/>
                </a:cubicBezTo>
                <a:cubicBezTo>
                  <a:pt x="345990" y="589122"/>
                  <a:pt x="340180" y="583883"/>
                  <a:pt x="341037" y="574739"/>
                </a:cubicBezTo>
                <a:cubicBezTo>
                  <a:pt x="341799" y="566738"/>
                  <a:pt x="347513" y="561309"/>
                  <a:pt x="355800" y="561785"/>
                </a:cubicBezTo>
                <a:close/>
                <a:moveTo>
                  <a:pt x="470386" y="559785"/>
                </a:moveTo>
                <a:cubicBezTo>
                  <a:pt x="481434" y="561214"/>
                  <a:pt x="487817" y="566548"/>
                  <a:pt x="487435" y="576835"/>
                </a:cubicBezTo>
                <a:cubicBezTo>
                  <a:pt x="487054" y="585979"/>
                  <a:pt x="481149" y="591789"/>
                  <a:pt x="471909" y="591789"/>
                </a:cubicBezTo>
                <a:cubicBezTo>
                  <a:pt x="461623" y="591789"/>
                  <a:pt x="455717" y="585503"/>
                  <a:pt x="455907" y="575311"/>
                </a:cubicBezTo>
                <a:cubicBezTo>
                  <a:pt x="456193" y="565881"/>
                  <a:pt x="462861" y="561690"/>
                  <a:pt x="470386" y="559785"/>
                </a:cubicBezTo>
                <a:close/>
                <a:moveTo>
                  <a:pt x="584306" y="558737"/>
                </a:moveTo>
                <a:cubicBezTo>
                  <a:pt x="595354" y="559880"/>
                  <a:pt x="601546" y="565976"/>
                  <a:pt x="601069" y="576930"/>
                </a:cubicBezTo>
                <a:cubicBezTo>
                  <a:pt x="600593" y="587979"/>
                  <a:pt x="593545" y="593789"/>
                  <a:pt x="582686" y="593122"/>
                </a:cubicBezTo>
                <a:cubicBezTo>
                  <a:pt x="572685" y="592551"/>
                  <a:pt x="566970" y="586169"/>
                  <a:pt x="566970" y="576168"/>
                </a:cubicBezTo>
                <a:cubicBezTo>
                  <a:pt x="566970" y="565119"/>
                  <a:pt x="573542" y="559499"/>
                  <a:pt x="584306" y="558737"/>
                </a:cubicBezTo>
                <a:close/>
                <a:moveTo>
                  <a:pt x="695843" y="556736"/>
                </a:moveTo>
                <a:cubicBezTo>
                  <a:pt x="707844" y="558832"/>
                  <a:pt x="715560" y="565118"/>
                  <a:pt x="715083" y="576739"/>
                </a:cubicBezTo>
                <a:cubicBezTo>
                  <a:pt x="714512" y="588169"/>
                  <a:pt x="706797" y="595503"/>
                  <a:pt x="695176" y="594836"/>
                </a:cubicBezTo>
                <a:cubicBezTo>
                  <a:pt x="684699" y="594265"/>
                  <a:pt x="677650" y="587121"/>
                  <a:pt x="677555" y="576453"/>
                </a:cubicBezTo>
                <a:cubicBezTo>
                  <a:pt x="677460" y="564642"/>
                  <a:pt x="685461" y="558927"/>
                  <a:pt x="695843" y="556736"/>
                </a:cubicBezTo>
                <a:close/>
                <a:moveTo>
                  <a:pt x="808047" y="556641"/>
                </a:moveTo>
                <a:cubicBezTo>
                  <a:pt x="820430" y="556451"/>
                  <a:pt x="828049" y="564071"/>
                  <a:pt x="828049" y="576454"/>
                </a:cubicBezTo>
                <a:cubicBezTo>
                  <a:pt x="828049" y="587979"/>
                  <a:pt x="820334" y="594075"/>
                  <a:pt x="808999" y="595980"/>
                </a:cubicBezTo>
                <a:cubicBezTo>
                  <a:pt x="797093" y="594456"/>
                  <a:pt x="788997" y="588170"/>
                  <a:pt x="789187" y="575691"/>
                </a:cubicBezTo>
                <a:cubicBezTo>
                  <a:pt x="789378" y="564262"/>
                  <a:pt x="796712" y="556832"/>
                  <a:pt x="808047" y="556641"/>
                </a:cubicBezTo>
                <a:close/>
                <a:moveTo>
                  <a:pt x="924253" y="556165"/>
                </a:moveTo>
                <a:cubicBezTo>
                  <a:pt x="936921" y="555594"/>
                  <a:pt x="943493" y="563213"/>
                  <a:pt x="945303" y="575215"/>
                </a:cubicBezTo>
                <a:cubicBezTo>
                  <a:pt x="944350" y="587693"/>
                  <a:pt x="938350" y="595694"/>
                  <a:pt x="925681" y="596075"/>
                </a:cubicBezTo>
                <a:cubicBezTo>
                  <a:pt x="913203" y="596456"/>
                  <a:pt x="905488" y="589312"/>
                  <a:pt x="905012" y="576834"/>
                </a:cubicBezTo>
                <a:cubicBezTo>
                  <a:pt x="904536" y="564357"/>
                  <a:pt x="911774" y="556737"/>
                  <a:pt x="924253" y="556165"/>
                </a:cubicBezTo>
                <a:close/>
                <a:moveTo>
                  <a:pt x="1036933" y="555784"/>
                </a:moveTo>
                <a:cubicBezTo>
                  <a:pt x="1049697" y="555593"/>
                  <a:pt x="1056364" y="562832"/>
                  <a:pt x="1057888" y="574929"/>
                </a:cubicBezTo>
                <a:cubicBezTo>
                  <a:pt x="1057412" y="587597"/>
                  <a:pt x="1051411" y="595693"/>
                  <a:pt x="1038647" y="596265"/>
                </a:cubicBezTo>
                <a:cubicBezTo>
                  <a:pt x="1025027" y="596932"/>
                  <a:pt x="1017026" y="589693"/>
                  <a:pt x="1017026" y="575882"/>
                </a:cubicBezTo>
                <a:cubicBezTo>
                  <a:pt x="1016931" y="563213"/>
                  <a:pt x="1024265" y="556069"/>
                  <a:pt x="1036933" y="555784"/>
                </a:cubicBezTo>
                <a:close/>
                <a:moveTo>
                  <a:pt x="1266105" y="555213"/>
                </a:moveTo>
                <a:cubicBezTo>
                  <a:pt x="1279916" y="555404"/>
                  <a:pt x="1286393" y="563405"/>
                  <a:pt x="1286964" y="576835"/>
                </a:cubicBezTo>
                <a:cubicBezTo>
                  <a:pt x="1285631" y="590360"/>
                  <a:pt x="1278202" y="597599"/>
                  <a:pt x="1264676" y="596932"/>
                </a:cubicBezTo>
                <a:cubicBezTo>
                  <a:pt x="1250960" y="596171"/>
                  <a:pt x="1244293" y="587693"/>
                  <a:pt x="1245055" y="574358"/>
                </a:cubicBezTo>
                <a:cubicBezTo>
                  <a:pt x="1245816" y="561785"/>
                  <a:pt x="1253531" y="555023"/>
                  <a:pt x="1266105" y="555213"/>
                </a:cubicBezTo>
                <a:close/>
                <a:moveTo>
                  <a:pt x="1149042" y="555212"/>
                </a:moveTo>
                <a:cubicBezTo>
                  <a:pt x="1162472" y="555974"/>
                  <a:pt x="1170283" y="562641"/>
                  <a:pt x="1170187" y="576453"/>
                </a:cubicBezTo>
                <a:cubicBezTo>
                  <a:pt x="1170093" y="589121"/>
                  <a:pt x="1162949" y="596455"/>
                  <a:pt x="1150281" y="596646"/>
                </a:cubicBezTo>
                <a:cubicBezTo>
                  <a:pt x="1136565" y="596932"/>
                  <a:pt x="1129040" y="589502"/>
                  <a:pt x="1129040" y="575786"/>
                </a:cubicBezTo>
                <a:cubicBezTo>
                  <a:pt x="1129040" y="562927"/>
                  <a:pt x="1136469" y="556450"/>
                  <a:pt x="1149042" y="555212"/>
                </a:cubicBezTo>
                <a:close/>
                <a:moveTo>
                  <a:pt x="243786" y="454914"/>
                </a:moveTo>
                <a:cubicBezTo>
                  <a:pt x="249120" y="455676"/>
                  <a:pt x="252073" y="458629"/>
                  <a:pt x="251787" y="464058"/>
                </a:cubicBezTo>
                <a:cubicBezTo>
                  <a:pt x="251501" y="470630"/>
                  <a:pt x="247310" y="473297"/>
                  <a:pt x="241310" y="472440"/>
                </a:cubicBezTo>
                <a:cubicBezTo>
                  <a:pt x="235880" y="471773"/>
                  <a:pt x="233690" y="467677"/>
                  <a:pt x="234261" y="462534"/>
                </a:cubicBezTo>
                <a:cubicBezTo>
                  <a:pt x="234927" y="457105"/>
                  <a:pt x="238547" y="454819"/>
                  <a:pt x="243786" y="454914"/>
                </a:cubicBezTo>
                <a:close/>
                <a:moveTo>
                  <a:pt x="356657" y="451675"/>
                </a:moveTo>
                <a:cubicBezTo>
                  <a:pt x="364659" y="452438"/>
                  <a:pt x="368278" y="457867"/>
                  <a:pt x="367325" y="465582"/>
                </a:cubicBezTo>
                <a:cubicBezTo>
                  <a:pt x="366468" y="472535"/>
                  <a:pt x="361896" y="476155"/>
                  <a:pt x="354943" y="475869"/>
                </a:cubicBezTo>
                <a:cubicBezTo>
                  <a:pt x="346846" y="475583"/>
                  <a:pt x="343513" y="470535"/>
                  <a:pt x="342846" y="463772"/>
                </a:cubicBezTo>
                <a:cubicBezTo>
                  <a:pt x="344180" y="454914"/>
                  <a:pt x="348847" y="450913"/>
                  <a:pt x="356657" y="451675"/>
                </a:cubicBezTo>
                <a:close/>
                <a:moveTo>
                  <a:pt x="470862" y="449485"/>
                </a:moveTo>
                <a:cubicBezTo>
                  <a:pt x="480006" y="448819"/>
                  <a:pt x="485912" y="454724"/>
                  <a:pt x="486102" y="463868"/>
                </a:cubicBezTo>
                <a:cubicBezTo>
                  <a:pt x="486197" y="472060"/>
                  <a:pt x="480673" y="476822"/>
                  <a:pt x="472386" y="478441"/>
                </a:cubicBezTo>
                <a:cubicBezTo>
                  <a:pt x="464385" y="477965"/>
                  <a:pt x="458575" y="473774"/>
                  <a:pt x="457527" y="465678"/>
                </a:cubicBezTo>
                <a:cubicBezTo>
                  <a:pt x="456384" y="456343"/>
                  <a:pt x="461908" y="450152"/>
                  <a:pt x="470862" y="449485"/>
                </a:cubicBezTo>
                <a:close/>
                <a:moveTo>
                  <a:pt x="585448" y="448437"/>
                </a:moveTo>
                <a:cubicBezTo>
                  <a:pt x="594496" y="449295"/>
                  <a:pt x="598878" y="455771"/>
                  <a:pt x="599830" y="464154"/>
                </a:cubicBezTo>
                <a:cubicBezTo>
                  <a:pt x="597735" y="473583"/>
                  <a:pt x="592782" y="479775"/>
                  <a:pt x="583543" y="479203"/>
                </a:cubicBezTo>
                <a:cubicBezTo>
                  <a:pt x="573636" y="478632"/>
                  <a:pt x="567541" y="472059"/>
                  <a:pt x="568779" y="461963"/>
                </a:cubicBezTo>
                <a:cubicBezTo>
                  <a:pt x="569827" y="453009"/>
                  <a:pt x="576208" y="447485"/>
                  <a:pt x="585448" y="448437"/>
                </a:cubicBezTo>
                <a:close/>
                <a:moveTo>
                  <a:pt x="697081" y="447104"/>
                </a:moveTo>
                <a:cubicBezTo>
                  <a:pt x="706892" y="448342"/>
                  <a:pt x="712893" y="453676"/>
                  <a:pt x="712702" y="463868"/>
                </a:cubicBezTo>
                <a:cubicBezTo>
                  <a:pt x="712511" y="475108"/>
                  <a:pt x="705749" y="480918"/>
                  <a:pt x="694795" y="480061"/>
                </a:cubicBezTo>
                <a:cubicBezTo>
                  <a:pt x="684698" y="479299"/>
                  <a:pt x="679460" y="472631"/>
                  <a:pt x="680031" y="462630"/>
                </a:cubicBezTo>
                <a:cubicBezTo>
                  <a:pt x="680603" y="452533"/>
                  <a:pt x="686984" y="447676"/>
                  <a:pt x="697081" y="447104"/>
                </a:cubicBezTo>
                <a:close/>
                <a:moveTo>
                  <a:pt x="808428" y="445961"/>
                </a:moveTo>
                <a:cubicBezTo>
                  <a:pt x="819001" y="446628"/>
                  <a:pt x="825955" y="452248"/>
                  <a:pt x="826336" y="463201"/>
                </a:cubicBezTo>
                <a:cubicBezTo>
                  <a:pt x="826622" y="474155"/>
                  <a:pt x="820239" y="481013"/>
                  <a:pt x="809286" y="481394"/>
                </a:cubicBezTo>
                <a:cubicBezTo>
                  <a:pt x="798332" y="481680"/>
                  <a:pt x="791474" y="475298"/>
                  <a:pt x="791093" y="464344"/>
                </a:cubicBezTo>
                <a:cubicBezTo>
                  <a:pt x="790712" y="453486"/>
                  <a:pt x="797189" y="447295"/>
                  <a:pt x="808428" y="445961"/>
                </a:cubicBezTo>
                <a:close/>
                <a:moveTo>
                  <a:pt x="1037790" y="444627"/>
                </a:moveTo>
                <a:cubicBezTo>
                  <a:pt x="1049220" y="444913"/>
                  <a:pt x="1055221" y="452533"/>
                  <a:pt x="1056935" y="463772"/>
                </a:cubicBezTo>
                <a:cubicBezTo>
                  <a:pt x="1055316" y="474917"/>
                  <a:pt x="1049315" y="482822"/>
                  <a:pt x="1037885" y="482918"/>
                </a:cubicBezTo>
                <a:cubicBezTo>
                  <a:pt x="1025502" y="483013"/>
                  <a:pt x="1017787" y="475107"/>
                  <a:pt x="1018264" y="462820"/>
                </a:cubicBezTo>
                <a:cubicBezTo>
                  <a:pt x="1018645" y="451580"/>
                  <a:pt x="1026360" y="444341"/>
                  <a:pt x="1037790" y="444627"/>
                </a:cubicBezTo>
                <a:close/>
                <a:moveTo>
                  <a:pt x="924253" y="444532"/>
                </a:moveTo>
                <a:cubicBezTo>
                  <a:pt x="935492" y="445770"/>
                  <a:pt x="943493" y="451866"/>
                  <a:pt x="943684" y="463392"/>
                </a:cubicBezTo>
                <a:cubicBezTo>
                  <a:pt x="943874" y="475012"/>
                  <a:pt x="936349" y="482442"/>
                  <a:pt x="924824" y="482537"/>
                </a:cubicBezTo>
                <a:cubicBezTo>
                  <a:pt x="914156" y="482632"/>
                  <a:pt x="907012" y="475488"/>
                  <a:pt x="906250" y="465106"/>
                </a:cubicBezTo>
                <a:cubicBezTo>
                  <a:pt x="905393" y="453486"/>
                  <a:pt x="912918" y="447009"/>
                  <a:pt x="924253" y="444532"/>
                </a:cubicBezTo>
                <a:close/>
                <a:moveTo>
                  <a:pt x="1267819" y="444437"/>
                </a:moveTo>
                <a:cubicBezTo>
                  <a:pt x="1279153" y="445485"/>
                  <a:pt x="1284964" y="453295"/>
                  <a:pt x="1285821" y="464916"/>
                </a:cubicBezTo>
                <a:cubicBezTo>
                  <a:pt x="1283344" y="476631"/>
                  <a:pt x="1276582" y="484442"/>
                  <a:pt x="1264009" y="483203"/>
                </a:cubicBezTo>
                <a:cubicBezTo>
                  <a:pt x="1252865" y="482061"/>
                  <a:pt x="1245626" y="474441"/>
                  <a:pt x="1246483" y="462915"/>
                </a:cubicBezTo>
                <a:cubicBezTo>
                  <a:pt x="1247340" y="450628"/>
                  <a:pt x="1255341" y="443294"/>
                  <a:pt x="1267819" y="444437"/>
                </a:cubicBezTo>
                <a:close/>
                <a:moveTo>
                  <a:pt x="1150471" y="444342"/>
                </a:moveTo>
                <a:cubicBezTo>
                  <a:pt x="1162758" y="445199"/>
                  <a:pt x="1170093" y="453200"/>
                  <a:pt x="1168949" y="465678"/>
                </a:cubicBezTo>
                <a:cubicBezTo>
                  <a:pt x="1167901" y="477012"/>
                  <a:pt x="1160091" y="482822"/>
                  <a:pt x="1148471" y="483680"/>
                </a:cubicBezTo>
                <a:cubicBezTo>
                  <a:pt x="1136755" y="481108"/>
                  <a:pt x="1128944" y="474441"/>
                  <a:pt x="1130183" y="461868"/>
                </a:cubicBezTo>
                <a:cubicBezTo>
                  <a:pt x="1131326" y="450723"/>
                  <a:pt x="1139041" y="443484"/>
                  <a:pt x="1150471" y="444342"/>
                </a:cubicBezTo>
                <a:close/>
                <a:moveTo>
                  <a:pt x="356277" y="342709"/>
                </a:moveTo>
                <a:cubicBezTo>
                  <a:pt x="361705" y="343186"/>
                  <a:pt x="364277" y="346519"/>
                  <a:pt x="364182" y="351853"/>
                </a:cubicBezTo>
                <a:cubicBezTo>
                  <a:pt x="363706" y="357188"/>
                  <a:pt x="360848" y="360331"/>
                  <a:pt x="355419" y="360235"/>
                </a:cubicBezTo>
                <a:cubicBezTo>
                  <a:pt x="348847" y="360140"/>
                  <a:pt x="346085" y="356140"/>
                  <a:pt x="346656" y="350044"/>
                </a:cubicBezTo>
                <a:cubicBezTo>
                  <a:pt x="347228" y="344615"/>
                  <a:pt x="351037" y="342233"/>
                  <a:pt x="356277" y="342709"/>
                </a:cubicBezTo>
                <a:close/>
                <a:moveTo>
                  <a:pt x="471815" y="339757"/>
                </a:moveTo>
                <a:cubicBezTo>
                  <a:pt x="478768" y="339567"/>
                  <a:pt x="482006" y="344425"/>
                  <a:pt x="483626" y="349473"/>
                </a:cubicBezTo>
                <a:cubicBezTo>
                  <a:pt x="483531" y="357379"/>
                  <a:pt x="480102" y="362046"/>
                  <a:pt x="473530" y="362998"/>
                </a:cubicBezTo>
                <a:cubicBezTo>
                  <a:pt x="465909" y="364141"/>
                  <a:pt x="460670" y="359950"/>
                  <a:pt x="460099" y="352330"/>
                </a:cubicBezTo>
                <a:cubicBezTo>
                  <a:pt x="459527" y="344615"/>
                  <a:pt x="464099" y="339948"/>
                  <a:pt x="471815" y="339757"/>
                </a:cubicBezTo>
                <a:close/>
                <a:moveTo>
                  <a:pt x="584686" y="338423"/>
                </a:moveTo>
                <a:cubicBezTo>
                  <a:pt x="592592" y="338709"/>
                  <a:pt x="596593" y="343376"/>
                  <a:pt x="597164" y="351473"/>
                </a:cubicBezTo>
                <a:cubicBezTo>
                  <a:pt x="596593" y="359855"/>
                  <a:pt x="592116" y="364712"/>
                  <a:pt x="583257" y="364426"/>
                </a:cubicBezTo>
                <a:cubicBezTo>
                  <a:pt x="575447" y="364141"/>
                  <a:pt x="570970" y="359474"/>
                  <a:pt x="570970" y="351663"/>
                </a:cubicBezTo>
                <a:cubicBezTo>
                  <a:pt x="570875" y="342805"/>
                  <a:pt x="575924" y="338138"/>
                  <a:pt x="584686" y="338423"/>
                </a:cubicBezTo>
                <a:close/>
                <a:moveTo>
                  <a:pt x="696510" y="336233"/>
                </a:moveTo>
                <a:cubicBezTo>
                  <a:pt x="705654" y="337947"/>
                  <a:pt x="711845" y="342996"/>
                  <a:pt x="711178" y="352330"/>
                </a:cubicBezTo>
                <a:cubicBezTo>
                  <a:pt x="710606" y="361379"/>
                  <a:pt x="704320" y="367189"/>
                  <a:pt x="694986" y="366427"/>
                </a:cubicBezTo>
                <a:cubicBezTo>
                  <a:pt x="686889" y="365761"/>
                  <a:pt x="681270" y="360046"/>
                  <a:pt x="681365" y="351663"/>
                </a:cubicBezTo>
                <a:cubicBezTo>
                  <a:pt x="681460" y="342329"/>
                  <a:pt x="687556" y="337471"/>
                  <a:pt x="696510" y="336233"/>
                </a:cubicBezTo>
                <a:close/>
                <a:moveTo>
                  <a:pt x="808332" y="335757"/>
                </a:moveTo>
                <a:cubicBezTo>
                  <a:pt x="818620" y="335662"/>
                  <a:pt x="824620" y="341948"/>
                  <a:pt x="824430" y="352140"/>
                </a:cubicBezTo>
                <a:cubicBezTo>
                  <a:pt x="824144" y="361379"/>
                  <a:pt x="818048" y="366237"/>
                  <a:pt x="808809" y="367571"/>
                </a:cubicBezTo>
                <a:cubicBezTo>
                  <a:pt x="798998" y="366332"/>
                  <a:pt x="792521" y="361093"/>
                  <a:pt x="792902" y="350806"/>
                </a:cubicBezTo>
                <a:cubicBezTo>
                  <a:pt x="793188" y="341663"/>
                  <a:pt x="799093" y="335757"/>
                  <a:pt x="808332" y="335757"/>
                </a:cubicBezTo>
                <a:close/>
                <a:moveTo>
                  <a:pt x="925396" y="335090"/>
                </a:moveTo>
                <a:cubicBezTo>
                  <a:pt x="935587" y="335376"/>
                  <a:pt x="940731" y="341471"/>
                  <a:pt x="941588" y="351377"/>
                </a:cubicBezTo>
                <a:cubicBezTo>
                  <a:pt x="940731" y="361379"/>
                  <a:pt x="935682" y="367570"/>
                  <a:pt x="925490" y="367760"/>
                </a:cubicBezTo>
                <a:cubicBezTo>
                  <a:pt x="914346" y="367951"/>
                  <a:pt x="908155" y="361569"/>
                  <a:pt x="908632" y="350520"/>
                </a:cubicBezTo>
                <a:cubicBezTo>
                  <a:pt x="909012" y="340424"/>
                  <a:pt x="915299" y="334899"/>
                  <a:pt x="925396" y="335090"/>
                </a:cubicBezTo>
                <a:close/>
                <a:moveTo>
                  <a:pt x="1035981" y="334423"/>
                </a:moveTo>
                <a:cubicBezTo>
                  <a:pt x="1046934" y="333661"/>
                  <a:pt x="1053030" y="339852"/>
                  <a:pt x="1054555" y="350425"/>
                </a:cubicBezTo>
                <a:cubicBezTo>
                  <a:pt x="1054078" y="361569"/>
                  <a:pt x="1048744" y="368427"/>
                  <a:pt x="1037600" y="368618"/>
                </a:cubicBezTo>
                <a:cubicBezTo>
                  <a:pt x="1026551" y="368808"/>
                  <a:pt x="1020169" y="362427"/>
                  <a:pt x="1020169" y="351378"/>
                </a:cubicBezTo>
                <a:cubicBezTo>
                  <a:pt x="1020169" y="341281"/>
                  <a:pt x="1025980" y="335090"/>
                  <a:pt x="1035981" y="334423"/>
                </a:cubicBezTo>
                <a:close/>
                <a:moveTo>
                  <a:pt x="1266105" y="333851"/>
                </a:moveTo>
                <a:cubicBezTo>
                  <a:pt x="1277059" y="334041"/>
                  <a:pt x="1282869" y="340804"/>
                  <a:pt x="1283631" y="351567"/>
                </a:cubicBezTo>
                <a:cubicBezTo>
                  <a:pt x="1282488" y="362521"/>
                  <a:pt x="1276583" y="369094"/>
                  <a:pt x="1265629" y="368998"/>
                </a:cubicBezTo>
                <a:cubicBezTo>
                  <a:pt x="1254770" y="368808"/>
                  <a:pt x="1248198" y="362140"/>
                  <a:pt x="1248293" y="351187"/>
                </a:cubicBezTo>
                <a:cubicBezTo>
                  <a:pt x="1248484" y="340328"/>
                  <a:pt x="1255151" y="333756"/>
                  <a:pt x="1266105" y="333851"/>
                </a:cubicBezTo>
                <a:close/>
                <a:moveTo>
                  <a:pt x="1149043" y="333851"/>
                </a:moveTo>
                <a:cubicBezTo>
                  <a:pt x="1159997" y="333565"/>
                  <a:pt x="1166854" y="339947"/>
                  <a:pt x="1167235" y="350901"/>
                </a:cubicBezTo>
                <a:cubicBezTo>
                  <a:pt x="1167521" y="361759"/>
                  <a:pt x="1161044" y="367951"/>
                  <a:pt x="1149900" y="369284"/>
                </a:cubicBezTo>
                <a:cubicBezTo>
                  <a:pt x="1139327" y="368617"/>
                  <a:pt x="1132374" y="362998"/>
                  <a:pt x="1131993" y="352044"/>
                </a:cubicBezTo>
                <a:cubicBezTo>
                  <a:pt x="1131707" y="341090"/>
                  <a:pt x="1138089" y="334232"/>
                  <a:pt x="1149043" y="333851"/>
                </a:cubicBezTo>
                <a:close/>
                <a:moveTo>
                  <a:pt x="473530" y="227267"/>
                </a:moveTo>
                <a:cubicBezTo>
                  <a:pt x="477911" y="228029"/>
                  <a:pt x="480102" y="231172"/>
                  <a:pt x="479816" y="235649"/>
                </a:cubicBezTo>
                <a:cubicBezTo>
                  <a:pt x="479435" y="241174"/>
                  <a:pt x="476101" y="243460"/>
                  <a:pt x="470767" y="243460"/>
                </a:cubicBezTo>
                <a:cubicBezTo>
                  <a:pt x="465148" y="242603"/>
                  <a:pt x="462862" y="238983"/>
                  <a:pt x="463623" y="233839"/>
                </a:cubicBezTo>
                <a:cubicBezTo>
                  <a:pt x="464385" y="228410"/>
                  <a:pt x="468386" y="226315"/>
                  <a:pt x="473530" y="227267"/>
                </a:cubicBezTo>
                <a:close/>
                <a:moveTo>
                  <a:pt x="584495" y="224028"/>
                </a:moveTo>
                <a:cubicBezTo>
                  <a:pt x="591258" y="224314"/>
                  <a:pt x="594782" y="228981"/>
                  <a:pt x="595449" y="235553"/>
                </a:cubicBezTo>
                <a:cubicBezTo>
                  <a:pt x="594020" y="242125"/>
                  <a:pt x="590401" y="246698"/>
                  <a:pt x="583543" y="246316"/>
                </a:cubicBezTo>
                <a:cubicBezTo>
                  <a:pt x="576875" y="245935"/>
                  <a:pt x="572494" y="241459"/>
                  <a:pt x="572875" y="234696"/>
                </a:cubicBezTo>
                <a:cubicBezTo>
                  <a:pt x="573256" y="228028"/>
                  <a:pt x="577733" y="223647"/>
                  <a:pt x="584495" y="224028"/>
                </a:cubicBezTo>
                <a:close/>
                <a:moveTo>
                  <a:pt x="696224" y="222980"/>
                </a:moveTo>
                <a:cubicBezTo>
                  <a:pt x="704416" y="222980"/>
                  <a:pt x="707940" y="227933"/>
                  <a:pt x="708607" y="234315"/>
                </a:cubicBezTo>
                <a:cubicBezTo>
                  <a:pt x="707654" y="243364"/>
                  <a:pt x="703273" y="247650"/>
                  <a:pt x="695367" y="247174"/>
                </a:cubicBezTo>
                <a:cubicBezTo>
                  <a:pt x="687365" y="246697"/>
                  <a:pt x="683556" y="241459"/>
                  <a:pt x="684223" y="233743"/>
                </a:cubicBezTo>
                <a:cubicBezTo>
                  <a:pt x="684794" y="226790"/>
                  <a:pt x="689271" y="222980"/>
                  <a:pt x="696224" y="222980"/>
                </a:cubicBezTo>
                <a:close/>
                <a:moveTo>
                  <a:pt x="808904" y="222123"/>
                </a:moveTo>
                <a:cubicBezTo>
                  <a:pt x="817857" y="222409"/>
                  <a:pt x="822239" y="227743"/>
                  <a:pt x="821668" y="236411"/>
                </a:cubicBezTo>
                <a:cubicBezTo>
                  <a:pt x="821096" y="244221"/>
                  <a:pt x="816143" y="248031"/>
                  <a:pt x="808428" y="248317"/>
                </a:cubicBezTo>
                <a:cubicBezTo>
                  <a:pt x="799474" y="247651"/>
                  <a:pt x="795093" y="242602"/>
                  <a:pt x="795665" y="233935"/>
                </a:cubicBezTo>
                <a:cubicBezTo>
                  <a:pt x="796141" y="226029"/>
                  <a:pt x="801093" y="221933"/>
                  <a:pt x="808904" y="222123"/>
                </a:cubicBezTo>
                <a:close/>
                <a:moveTo>
                  <a:pt x="923490" y="220885"/>
                </a:moveTo>
                <a:cubicBezTo>
                  <a:pt x="932634" y="219933"/>
                  <a:pt x="937873" y="225648"/>
                  <a:pt x="939683" y="234697"/>
                </a:cubicBezTo>
                <a:cubicBezTo>
                  <a:pt x="939016" y="242888"/>
                  <a:pt x="934634" y="248698"/>
                  <a:pt x="926538" y="249460"/>
                </a:cubicBezTo>
                <a:cubicBezTo>
                  <a:pt x="917299" y="250413"/>
                  <a:pt x="911298" y="244793"/>
                  <a:pt x="910631" y="235745"/>
                </a:cubicBezTo>
                <a:cubicBezTo>
                  <a:pt x="910060" y="227458"/>
                  <a:pt x="915489" y="221743"/>
                  <a:pt x="923490" y="220885"/>
                </a:cubicBezTo>
                <a:close/>
                <a:moveTo>
                  <a:pt x="1038267" y="220218"/>
                </a:moveTo>
                <a:cubicBezTo>
                  <a:pt x="1046458" y="220694"/>
                  <a:pt x="1052078" y="226314"/>
                  <a:pt x="1052268" y="234601"/>
                </a:cubicBezTo>
                <a:cubicBezTo>
                  <a:pt x="1052459" y="243935"/>
                  <a:pt x="1046363" y="248888"/>
                  <a:pt x="1037409" y="250412"/>
                </a:cubicBezTo>
                <a:cubicBezTo>
                  <a:pt x="1028361" y="248984"/>
                  <a:pt x="1022074" y="244031"/>
                  <a:pt x="1022455" y="234696"/>
                </a:cubicBezTo>
                <a:cubicBezTo>
                  <a:pt x="1022741" y="225552"/>
                  <a:pt x="1029028" y="219742"/>
                  <a:pt x="1038267" y="220218"/>
                </a:cubicBezTo>
                <a:close/>
                <a:moveTo>
                  <a:pt x="1150280" y="219456"/>
                </a:moveTo>
                <a:cubicBezTo>
                  <a:pt x="1159139" y="221075"/>
                  <a:pt x="1165139" y="226028"/>
                  <a:pt x="1165044" y="235268"/>
                </a:cubicBezTo>
                <a:cubicBezTo>
                  <a:pt x="1164853" y="244411"/>
                  <a:pt x="1159043" y="250412"/>
                  <a:pt x="1149994" y="250508"/>
                </a:cubicBezTo>
                <a:cubicBezTo>
                  <a:pt x="1139898" y="250508"/>
                  <a:pt x="1133707" y="244126"/>
                  <a:pt x="1134278" y="234029"/>
                </a:cubicBezTo>
                <a:cubicBezTo>
                  <a:pt x="1134755" y="224981"/>
                  <a:pt x="1141136" y="220218"/>
                  <a:pt x="1150280" y="219456"/>
                </a:cubicBezTo>
                <a:close/>
                <a:moveTo>
                  <a:pt x="1265438" y="218885"/>
                </a:moveTo>
                <a:cubicBezTo>
                  <a:pt x="1276296" y="220790"/>
                  <a:pt x="1282583" y="226219"/>
                  <a:pt x="1281726" y="236506"/>
                </a:cubicBezTo>
                <a:cubicBezTo>
                  <a:pt x="1280964" y="245555"/>
                  <a:pt x="1274963" y="251270"/>
                  <a:pt x="1265628" y="250889"/>
                </a:cubicBezTo>
                <a:cubicBezTo>
                  <a:pt x="1255437" y="250413"/>
                  <a:pt x="1249531" y="244031"/>
                  <a:pt x="1250198" y="233839"/>
                </a:cubicBezTo>
                <a:cubicBezTo>
                  <a:pt x="1250770" y="224505"/>
                  <a:pt x="1257437" y="220314"/>
                  <a:pt x="1265438" y="218885"/>
                </a:cubicBezTo>
                <a:close/>
                <a:moveTo>
                  <a:pt x="695558" y="114110"/>
                </a:moveTo>
                <a:cubicBezTo>
                  <a:pt x="700892" y="113729"/>
                  <a:pt x="704606" y="116206"/>
                  <a:pt x="705083" y="121635"/>
                </a:cubicBezTo>
                <a:cubicBezTo>
                  <a:pt x="705559" y="127731"/>
                  <a:pt x="702701" y="131731"/>
                  <a:pt x="696129" y="131636"/>
                </a:cubicBezTo>
                <a:cubicBezTo>
                  <a:pt x="690700" y="131541"/>
                  <a:pt x="687937" y="128493"/>
                  <a:pt x="687461" y="123064"/>
                </a:cubicBezTo>
                <a:cubicBezTo>
                  <a:pt x="687556" y="117730"/>
                  <a:pt x="690224" y="114491"/>
                  <a:pt x="695558" y="114110"/>
                </a:cubicBezTo>
                <a:close/>
                <a:moveTo>
                  <a:pt x="809191" y="111633"/>
                </a:moveTo>
                <a:cubicBezTo>
                  <a:pt x="815858" y="112014"/>
                  <a:pt x="819383" y="116586"/>
                  <a:pt x="820144" y="123158"/>
                </a:cubicBezTo>
                <a:cubicBezTo>
                  <a:pt x="818716" y="129730"/>
                  <a:pt x="815096" y="134302"/>
                  <a:pt x="808238" y="133921"/>
                </a:cubicBezTo>
                <a:cubicBezTo>
                  <a:pt x="801571" y="133540"/>
                  <a:pt x="797189" y="129064"/>
                  <a:pt x="797570" y="122301"/>
                </a:cubicBezTo>
                <a:cubicBezTo>
                  <a:pt x="797951" y="115633"/>
                  <a:pt x="802428" y="111252"/>
                  <a:pt x="809191" y="111633"/>
                </a:cubicBezTo>
                <a:close/>
                <a:moveTo>
                  <a:pt x="926252" y="111157"/>
                </a:moveTo>
                <a:cubicBezTo>
                  <a:pt x="932825" y="111728"/>
                  <a:pt x="936349" y="116300"/>
                  <a:pt x="936920" y="123158"/>
                </a:cubicBezTo>
                <a:cubicBezTo>
                  <a:pt x="935682" y="130492"/>
                  <a:pt x="931491" y="135159"/>
                  <a:pt x="923776" y="134398"/>
                </a:cubicBezTo>
                <a:cubicBezTo>
                  <a:pt x="917203" y="133731"/>
                  <a:pt x="912918" y="129349"/>
                  <a:pt x="913298" y="122491"/>
                </a:cubicBezTo>
                <a:cubicBezTo>
                  <a:pt x="913775" y="114871"/>
                  <a:pt x="918537" y="110490"/>
                  <a:pt x="926252" y="111157"/>
                </a:cubicBezTo>
                <a:close/>
                <a:moveTo>
                  <a:pt x="1037409" y="110681"/>
                </a:moveTo>
                <a:cubicBezTo>
                  <a:pt x="1045601" y="110776"/>
                  <a:pt x="1048935" y="115824"/>
                  <a:pt x="1049697" y="122301"/>
                </a:cubicBezTo>
                <a:cubicBezTo>
                  <a:pt x="1048554" y="131255"/>
                  <a:pt x="1044077" y="135541"/>
                  <a:pt x="1036171" y="134874"/>
                </a:cubicBezTo>
                <a:cubicBezTo>
                  <a:pt x="1028170" y="134303"/>
                  <a:pt x="1024455" y="128969"/>
                  <a:pt x="1025217" y="121253"/>
                </a:cubicBezTo>
                <a:cubicBezTo>
                  <a:pt x="1025980" y="114395"/>
                  <a:pt x="1030456" y="110585"/>
                  <a:pt x="1037409" y="110681"/>
                </a:cubicBezTo>
                <a:close/>
                <a:moveTo>
                  <a:pt x="1265629" y="110300"/>
                </a:moveTo>
                <a:cubicBezTo>
                  <a:pt x="1273439" y="110110"/>
                  <a:pt x="1277726" y="114301"/>
                  <a:pt x="1278583" y="122111"/>
                </a:cubicBezTo>
                <a:cubicBezTo>
                  <a:pt x="1278583" y="129731"/>
                  <a:pt x="1275058" y="134780"/>
                  <a:pt x="1267248" y="135351"/>
                </a:cubicBezTo>
                <a:cubicBezTo>
                  <a:pt x="1258580" y="135922"/>
                  <a:pt x="1253437" y="131636"/>
                  <a:pt x="1253437" y="122683"/>
                </a:cubicBezTo>
                <a:cubicBezTo>
                  <a:pt x="1253437" y="114872"/>
                  <a:pt x="1257818" y="110491"/>
                  <a:pt x="1265629" y="110300"/>
                </a:cubicBezTo>
                <a:close/>
                <a:moveTo>
                  <a:pt x="1150090" y="110299"/>
                </a:moveTo>
                <a:cubicBezTo>
                  <a:pt x="1157996" y="110585"/>
                  <a:pt x="1161805" y="115157"/>
                  <a:pt x="1162282" y="122777"/>
                </a:cubicBezTo>
                <a:cubicBezTo>
                  <a:pt x="1161805" y="130588"/>
                  <a:pt x="1157900" y="135255"/>
                  <a:pt x="1150090" y="135350"/>
                </a:cubicBezTo>
                <a:cubicBezTo>
                  <a:pt x="1141231" y="135445"/>
                  <a:pt x="1136660" y="130492"/>
                  <a:pt x="1137136" y="121824"/>
                </a:cubicBezTo>
                <a:cubicBezTo>
                  <a:pt x="1137517" y="114014"/>
                  <a:pt x="1142374" y="110014"/>
                  <a:pt x="1150090" y="110299"/>
                </a:cubicBezTo>
                <a:close/>
                <a:moveTo>
                  <a:pt x="926157" y="2381"/>
                </a:moveTo>
                <a:cubicBezTo>
                  <a:pt x="930539" y="2858"/>
                  <a:pt x="933015" y="5715"/>
                  <a:pt x="933110" y="10192"/>
                </a:cubicBezTo>
                <a:cubicBezTo>
                  <a:pt x="933301" y="15716"/>
                  <a:pt x="930253" y="18383"/>
                  <a:pt x="925014" y="18669"/>
                </a:cubicBezTo>
                <a:cubicBezTo>
                  <a:pt x="919490" y="18193"/>
                  <a:pt x="916536" y="15240"/>
                  <a:pt x="916918" y="9811"/>
                </a:cubicBezTo>
                <a:cubicBezTo>
                  <a:pt x="917299" y="4286"/>
                  <a:pt x="920918" y="1905"/>
                  <a:pt x="926157" y="2381"/>
                </a:cubicBezTo>
                <a:close/>
                <a:moveTo>
                  <a:pt x="1149423" y="1715"/>
                </a:moveTo>
                <a:cubicBezTo>
                  <a:pt x="1154853" y="1524"/>
                  <a:pt x="1157805" y="4477"/>
                  <a:pt x="1158472" y="9811"/>
                </a:cubicBezTo>
                <a:cubicBezTo>
                  <a:pt x="1158567" y="15050"/>
                  <a:pt x="1156282" y="18669"/>
                  <a:pt x="1150852" y="19241"/>
                </a:cubicBezTo>
                <a:cubicBezTo>
                  <a:pt x="1145614" y="19812"/>
                  <a:pt x="1141613" y="17621"/>
                  <a:pt x="1140946" y="12192"/>
                </a:cubicBezTo>
                <a:cubicBezTo>
                  <a:pt x="1140184" y="6191"/>
                  <a:pt x="1142851" y="2000"/>
                  <a:pt x="1149423" y="1715"/>
                </a:cubicBezTo>
                <a:close/>
                <a:moveTo>
                  <a:pt x="1038362" y="1714"/>
                </a:moveTo>
                <a:cubicBezTo>
                  <a:pt x="1043887" y="2191"/>
                  <a:pt x="1046077" y="5905"/>
                  <a:pt x="1046363" y="10096"/>
                </a:cubicBezTo>
                <a:cubicBezTo>
                  <a:pt x="1045601" y="16383"/>
                  <a:pt x="1042743" y="19336"/>
                  <a:pt x="1037314" y="19240"/>
                </a:cubicBezTo>
                <a:cubicBezTo>
                  <a:pt x="1030647" y="19145"/>
                  <a:pt x="1027980" y="14954"/>
                  <a:pt x="1028646" y="8953"/>
                </a:cubicBezTo>
                <a:cubicBezTo>
                  <a:pt x="1029218" y="3524"/>
                  <a:pt x="1033123" y="1238"/>
                  <a:pt x="1038362" y="1714"/>
                </a:cubicBezTo>
                <a:close/>
                <a:moveTo>
                  <a:pt x="1265437" y="0"/>
                </a:moveTo>
                <a:cubicBezTo>
                  <a:pt x="1271248" y="381"/>
                  <a:pt x="1275344" y="3715"/>
                  <a:pt x="1276105" y="9430"/>
                </a:cubicBezTo>
                <a:cubicBezTo>
                  <a:pt x="1276963" y="15430"/>
                  <a:pt x="1273152" y="19812"/>
                  <a:pt x="1267438" y="20669"/>
                </a:cubicBezTo>
                <a:cubicBezTo>
                  <a:pt x="1260580" y="21622"/>
                  <a:pt x="1255912" y="17431"/>
                  <a:pt x="1255627" y="10573"/>
                </a:cubicBezTo>
                <a:cubicBezTo>
                  <a:pt x="1255341" y="4667"/>
                  <a:pt x="1259532" y="1238"/>
                  <a:pt x="1265437" y="0"/>
                </a:cubicBezTo>
                <a:close/>
              </a:path>
            </a:pathLst>
          </a:custGeom>
          <a:solidFill>
            <a:schemeClr val="accent1">
              <a:alpha val="35000"/>
            </a:schemeClr>
          </a:solidFill>
          <a:ln w="13543" cap="flat">
            <a:noFill/>
            <a:prstDash val="solid"/>
            <a:miter/>
          </a:ln>
        </p:spPr>
        <p:txBody>
          <a:bodyPr rtlCol="0" anchor="ctr"/>
          <a:lstStyle/>
          <a:p>
            <a:endParaRPr lang="zh-CN" altLang="en-US" dirty="0">
              <a:solidFill>
                <a:schemeClr val="tx1"/>
              </a:solidFill>
            </a:endParaRPr>
          </a:p>
        </p:txBody>
      </p:sp>
      <p:sp>
        <p:nvSpPr>
          <p:cNvPr id="36" name="多边形"/>
          <p:cNvSpPr/>
          <p:nvPr>
            <p:custDataLst>
              <p:tags r:id="rId2"/>
            </p:custDataLst>
          </p:nvPr>
        </p:nvSpPr>
        <p:spPr>
          <a:xfrm rot="5400000">
            <a:off x="7592060" y="-2409825"/>
            <a:ext cx="3458210" cy="2616835"/>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8" name="!!平滑1"/>
          <p:cNvGrpSpPr/>
          <p:nvPr/>
        </p:nvGrpSpPr>
        <p:grpSpPr>
          <a:xfrm>
            <a:off x="-2135505" y="5067935"/>
            <a:ext cx="3953510" cy="3435350"/>
            <a:chOff x="-3362" y="7981"/>
            <a:chExt cx="6226" cy="5410"/>
          </a:xfrm>
        </p:grpSpPr>
        <p:sp>
          <p:nvSpPr>
            <p:cNvPr id="9" name="多边形"/>
            <p:cNvSpPr/>
            <p:nvPr userDrawn="1">
              <p:custDataLst>
                <p:tags r:id="rId3"/>
              </p:custDataLst>
            </p:nvPr>
          </p:nvSpPr>
          <p:spPr>
            <a:xfrm rot="9000000">
              <a:off x="-3362" y="7981"/>
              <a:ext cx="5446" cy="4121"/>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sp>
          <p:nvSpPr>
            <p:cNvPr id="12" name="多边形"/>
            <p:cNvSpPr/>
            <p:nvPr userDrawn="1">
              <p:custDataLst>
                <p:tags r:id="rId4"/>
              </p:custDataLst>
            </p:nvPr>
          </p:nvSpPr>
          <p:spPr>
            <a:xfrm rot="9000000">
              <a:off x="-2582" y="9271"/>
              <a:ext cx="5446" cy="4121"/>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spTree>
    <p:extLst>
      <p:ext uri="{BB962C8B-B14F-4D97-AF65-F5344CB8AC3E}">
        <p14:creationId xmlns:p14="http://schemas.microsoft.com/office/powerpoint/2010/main" val="9866602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6735618" y="3048000"/>
            <a:ext cx="4201993" cy="2373043"/>
          </a:xfrm>
          <a:custGeom>
            <a:avLst/>
            <a:gdLst>
              <a:gd name="connsiteX0" fmla="*/ 0 w 4201993"/>
              <a:gd name="connsiteY0" fmla="*/ 0 h 2373043"/>
              <a:gd name="connsiteX1" fmla="*/ 4201993 w 4201993"/>
              <a:gd name="connsiteY1" fmla="*/ 0 h 2373043"/>
              <a:gd name="connsiteX2" fmla="*/ 4201993 w 4201993"/>
              <a:gd name="connsiteY2" fmla="*/ 2373043 h 2373043"/>
              <a:gd name="connsiteX3" fmla="*/ 0 w 4201993"/>
              <a:gd name="connsiteY3" fmla="*/ 2373043 h 2373043"/>
            </a:gdLst>
            <a:ahLst/>
            <a:cxnLst>
              <a:cxn ang="0">
                <a:pos x="connsiteX0" y="connsiteY0"/>
              </a:cxn>
              <a:cxn ang="0">
                <a:pos x="connsiteX1" y="connsiteY1"/>
              </a:cxn>
              <a:cxn ang="0">
                <a:pos x="connsiteX2" y="connsiteY2"/>
              </a:cxn>
              <a:cxn ang="0">
                <a:pos x="connsiteX3" y="connsiteY3"/>
              </a:cxn>
            </a:cxnLst>
            <a:rect l="l" t="t" r="r" b="b"/>
            <a:pathLst>
              <a:path w="4201993" h="2373043">
                <a:moveTo>
                  <a:pt x="0" y="0"/>
                </a:moveTo>
                <a:lnTo>
                  <a:pt x="4201993" y="0"/>
                </a:lnTo>
                <a:lnTo>
                  <a:pt x="4201993" y="2373043"/>
                </a:lnTo>
                <a:lnTo>
                  <a:pt x="0" y="2373043"/>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extLst>
      <p:ext uri="{BB962C8B-B14F-4D97-AF65-F5344CB8AC3E}">
        <p14:creationId xmlns:p14="http://schemas.microsoft.com/office/powerpoint/2010/main" val="17017265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r 02">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231775"/>
            <a:ext cx="10334625" cy="5803900"/>
          </a:xfrm>
          <a:custGeom>
            <a:avLst/>
            <a:gdLst>
              <a:gd name="connsiteX0" fmla="*/ 0 w 10334625"/>
              <a:gd name="connsiteY0" fmla="*/ 0 h 5803900"/>
              <a:gd name="connsiteX1" fmla="*/ 10334625 w 10334625"/>
              <a:gd name="connsiteY1" fmla="*/ 0 h 5803900"/>
              <a:gd name="connsiteX2" fmla="*/ 10334625 w 10334625"/>
              <a:gd name="connsiteY2" fmla="*/ 5803900 h 5803900"/>
              <a:gd name="connsiteX3" fmla="*/ 0 w 10334625"/>
              <a:gd name="connsiteY3" fmla="*/ 5803900 h 5803900"/>
            </a:gdLst>
            <a:ahLst/>
            <a:cxnLst>
              <a:cxn ang="0">
                <a:pos x="connsiteX0" y="connsiteY0"/>
              </a:cxn>
              <a:cxn ang="0">
                <a:pos x="connsiteX1" y="connsiteY1"/>
              </a:cxn>
              <a:cxn ang="0">
                <a:pos x="connsiteX2" y="connsiteY2"/>
              </a:cxn>
              <a:cxn ang="0">
                <a:pos x="connsiteX3" y="connsiteY3"/>
              </a:cxn>
            </a:cxnLst>
            <a:rect l="l" t="t" r="r" b="b"/>
            <a:pathLst>
              <a:path w="10334625" h="5803900">
                <a:moveTo>
                  <a:pt x="0" y="0"/>
                </a:moveTo>
                <a:lnTo>
                  <a:pt x="10334625" y="0"/>
                </a:lnTo>
                <a:lnTo>
                  <a:pt x="10334625" y="5803900"/>
                </a:lnTo>
                <a:lnTo>
                  <a:pt x="0" y="5803900"/>
                </a:lnTo>
                <a:close/>
              </a:path>
            </a:pathLst>
          </a:custGeom>
          <a:pattFill prst="solidDmnd">
            <a:fgClr>
              <a:schemeClr val="bg1">
                <a:lumMod val="85000"/>
              </a:schemeClr>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203442021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30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39482" y="1182221"/>
            <a:ext cx="5866661" cy="4703461"/>
          </a:xfrm>
          <a:custGeom>
            <a:avLst/>
            <a:gdLst>
              <a:gd name="connsiteX0" fmla="*/ 756989 w 5866661"/>
              <a:gd name="connsiteY0" fmla="*/ 1677606 h 4703461"/>
              <a:gd name="connsiteX1" fmla="*/ 1284001 w 5866661"/>
              <a:gd name="connsiteY1" fmla="*/ 1902717 h 4703461"/>
              <a:gd name="connsiteX2" fmla="*/ 2433941 w 5866661"/>
              <a:gd name="connsiteY2" fmla="*/ 3078212 h 4703461"/>
              <a:gd name="connsiteX3" fmla="*/ 2422306 w 5866661"/>
              <a:gd name="connsiteY3" fmla="*/ 4137055 h 4703461"/>
              <a:gd name="connsiteX4" fmla="*/ 1363463 w 5866661"/>
              <a:gd name="connsiteY4" fmla="*/ 4125420 h 4703461"/>
              <a:gd name="connsiteX5" fmla="*/ 213522 w 5866661"/>
              <a:gd name="connsiteY5" fmla="*/ 2949924 h 4703461"/>
              <a:gd name="connsiteX6" fmla="*/ 225157 w 5866661"/>
              <a:gd name="connsiteY6" fmla="*/ 1891081 h 4703461"/>
              <a:gd name="connsiteX7" fmla="*/ 756989 w 5866661"/>
              <a:gd name="connsiteY7" fmla="*/ 1677606 h 4703461"/>
              <a:gd name="connsiteX8" fmla="*/ 1424195 w 5866661"/>
              <a:gd name="connsiteY8" fmla="*/ 78800 h 4703461"/>
              <a:gd name="connsiteX9" fmla="*/ 1951207 w 5866661"/>
              <a:gd name="connsiteY9" fmla="*/ 303911 h 4703461"/>
              <a:gd name="connsiteX10" fmla="*/ 5010408 w 5866661"/>
              <a:gd name="connsiteY10" fmla="*/ 3431096 h 4703461"/>
              <a:gd name="connsiteX11" fmla="*/ 4998773 w 5866661"/>
              <a:gd name="connsiteY11" fmla="*/ 4489940 h 4703461"/>
              <a:gd name="connsiteX12" fmla="*/ 3939929 w 5866661"/>
              <a:gd name="connsiteY12" fmla="*/ 4478304 h 4703461"/>
              <a:gd name="connsiteX13" fmla="*/ 880728 w 5866661"/>
              <a:gd name="connsiteY13" fmla="*/ 1351119 h 4703461"/>
              <a:gd name="connsiteX14" fmla="*/ 892363 w 5866661"/>
              <a:gd name="connsiteY14" fmla="*/ 292276 h 4703461"/>
              <a:gd name="connsiteX15" fmla="*/ 1424195 w 5866661"/>
              <a:gd name="connsiteY15" fmla="*/ 78800 h 4703461"/>
              <a:gd name="connsiteX16" fmla="*/ 3579566 w 5866661"/>
              <a:gd name="connsiteY16" fmla="*/ 46 h 4703461"/>
              <a:gd name="connsiteX17" fmla="*/ 4106578 w 5866661"/>
              <a:gd name="connsiteY17" fmla="*/ 225157 h 4703461"/>
              <a:gd name="connsiteX18" fmla="*/ 5653140 w 5866661"/>
              <a:gd name="connsiteY18" fmla="*/ 1806089 h 4703461"/>
              <a:gd name="connsiteX19" fmla="*/ 5641504 w 5866661"/>
              <a:gd name="connsiteY19" fmla="*/ 2864932 h 4703461"/>
              <a:gd name="connsiteX20" fmla="*/ 4582661 w 5866661"/>
              <a:gd name="connsiteY20" fmla="*/ 2853296 h 4703461"/>
              <a:gd name="connsiteX21" fmla="*/ 3036099 w 5866661"/>
              <a:gd name="connsiteY21" fmla="*/ 1272366 h 4703461"/>
              <a:gd name="connsiteX22" fmla="*/ 3047735 w 5866661"/>
              <a:gd name="connsiteY22" fmla="*/ 213522 h 4703461"/>
              <a:gd name="connsiteX23" fmla="*/ 3579566 w 5866661"/>
              <a:gd name="connsiteY23" fmla="*/ 46 h 470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66661" h="4703461">
                <a:moveTo>
                  <a:pt x="756989" y="1677606"/>
                </a:moveTo>
                <a:cubicBezTo>
                  <a:pt x="948601" y="1679711"/>
                  <a:pt x="1139411" y="1754915"/>
                  <a:pt x="1284001" y="1902717"/>
                </a:cubicBezTo>
                <a:lnTo>
                  <a:pt x="2433941" y="3078212"/>
                </a:lnTo>
                <a:cubicBezTo>
                  <a:pt x="2723119" y="3373817"/>
                  <a:pt x="2717910" y="3847877"/>
                  <a:pt x="2422306" y="4137055"/>
                </a:cubicBezTo>
                <a:cubicBezTo>
                  <a:pt x="2126701" y="4426234"/>
                  <a:pt x="1652641" y="4421025"/>
                  <a:pt x="1363463" y="4125420"/>
                </a:cubicBezTo>
                <a:lnTo>
                  <a:pt x="213522" y="2949924"/>
                </a:lnTo>
                <a:cubicBezTo>
                  <a:pt x="-75657" y="2654320"/>
                  <a:pt x="-70447" y="2180260"/>
                  <a:pt x="225157" y="1891081"/>
                </a:cubicBezTo>
                <a:cubicBezTo>
                  <a:pt x="372960" y="1746492"/>
                  <a:pt x="565376" y="1675500"/>
                  <a:pt x="756989" y="1677606"/>
                </a:cubicBezTo>
                <a:close/>
                <a:moveTo>
                  <a:pt x="1424195" y="78800"/>
                </a:moveTo>
                <a:cubicBezTo>
                  <a:pt x="1615807" y="80906"/>
                  <a:pt x="1806617" y="156109"/>
                  <a:pt x="1951207" y="303911"/>
                </a:cubicBezTo>
                <a:lnTo>
                  <a:pt x="5010408" y="3431096"/>
                </a:lnTo>
                <a:cubicBezTo>
                  <a:pt x="5299587" y="3726701"/>
                  <a:pt x="5294378" y="4200761"/>
                  <a:pt x="4998773" y="4489940"/>
                </a:cubicBezTo>
                <a:cubicBezTo>
                  <a:pt x="4703168" y="4779118"/>
                  <a:pt x="4229108" y="4773909"/>
                  <a:pt x="3939929" y="4478304"/>
                </a:cubicBezTo>
                <a:lnTo>
                  <a:pt x="880728" y="1351119"/>
                </a:lnTo>
                <a:cubicBezTo>
                  <a:pt x="591549" y="1055514"/>
                  <a:pt x="596759" y="581455"/>
                  <a:pt x="892363" y="292276"/>
                </a:cubicBezTo>
                <a:cubicBezTo>
                  <a:pt x="1040166" y="147686"/>
                  <a:pt x="1232581" y="76694"/>
                  <a:pt x="1424195" y="78800"/>
                </a:cubicBezTo>
                <a:close/>
                <a:moveTo>
                  <a:pt x="3579566" y="46"/>
                </a:moveTo>
                <a:cubicBezTo>
                  <a:pt x="3771178" y="2152"/>
                  <a:pt x="3961989" y="77355"/>
                  <a:pt x="4106578" y="225157"/>
                </a:cubicBezTo>
                <a:lnTo>
                  <a:pt x="5653140" y="1806089"/>
                </a:lnTo>
                <a:cubicBezTo>
                  <a:pt x="5942318" y="2101693"/>
                  <a:pt x="5937109" y="2575753"/>
                  <a:pt x="5641504" y="2864932"/>
                </a:cubicBezTo>
                <a:cubicBezTo>
                  <a:pt x="5345899" y="3154110"/>
                  <a:pt x="4871840" y="3148901"/>
                  <a:pt x="4582661" y="2853296"/>
                </a:cubicBezTo>
                <a:lnTo>
                  <a:pt x="3036099" y="1272366"/>
                </a:lnTo>
                <a:cubicBezTo>
                  <a:pt x="2746921" y="976760"/>
                  <a:pt x="2752130" y="502701"/>
                  <a:pt x="3047735" y="213522"/>
                </a:cubicBezTo>
                <a:cubicBezTo>
                  <a:pt x="3195537" y="68933"/>
                  <a:pt x="3387953" y="-2059"/>
                  <a:pt x="3579566" y="46"/>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extLst>
      <p:ext uri="{BB962C8B-B14F-4D97-AF65-F5344CB8AC3E}">
        <p14:creationId xmlns:p14="http://schemas.microsoft.com/office/powerpoint/2010/main" val="383018058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ntent7">
    <p:spTree>
      <p:nvGrpSpPr>
        <p:cNvPr id="1" name=""/>
        <p:cNvGrpSpPr/>
        <p:nvPr/>
      </p:nvGrpSpPr>
      <p:grpSpPr>
        <a:xfrm>
          <a:off x="0" y="0"/>
          <a:ext cx="0" cy="0"/>
          <a:chOff x="0" y="0"/>
          <a:chExt cx="0" cy="0"/>
        </a:xfrm>
      </p:grpSpPr>
      <p:sp>
        <p:nvSpPr>
          <p:cNvPr id="4" name="PicHolder1"/>
          <p:cNvSpPr>
            <a:spLocks noGrp="1"/>
          </p:cNvSpPr>
          <p:nvPr>
            <p:ph type="pic" sz="quarter" idx="10"/>
          </p:nvPr>
        </p:nvSpPr>
        <p:spPr>
          <a:xfrm>
            <a:off x="3" y="0"/>
            <a:ext cx="12191999" cy="5911596"/>
          </a:xfrm>
          <a:custGeom>
            <a:avLst/>
            <a:gdLst>
              <a:gd name="connsiteX0" fmla="*/ 0 w 9143999"/>
              <a:gd name="connsiteY0" fmla="*/ 0 h 5911596"/>
              <a:gd name="connsiteX1" fmla="*/ 9143999 w 9143999"/>
              <a:gd name="connsiteY1" fmla="*/ 0 h 5911596"/>
              <a:gd name="connsiteX2" fmla="*/ 9143999 w 9143999"/>
              <a:gd name="connsiteY2" fmla="*/ 5911596 h 5911596"/>
              <a:gd name="connsiteX3" fmla="*/ 0 w 9143999"/>
              <a:gd name="connsiteY3" fmla="*/ 5911596 h 5911596"/>
            </a:gdLst>
            <a:ahLst/>
            <a:cxnLst>
              <a:cxn ang="0">
                <a:pos x="connsiteX0" y="connsiteY0"/>
              </a:cxn>
              <a:cxn ang="0">
                <a:pos x="connsiteX1" y="connsiteY1"/>
              </a:cxn>
              <a:cxn ang="0">
                <a:pos x="connsiteX2" y="connsiteY2"/>
              </a:cxn>
              <a:cxn ang="0">
                <a:pos x="connsiteX3" y="connsiteY3"/>
              </a:cxn>
            </a:cxnLst>
            <a:rect l="l" t="t" r="r" b="b"/>
            <a:pathLst>
              <a:path w="9143999" h="5911596">
                <a:moveTo>
                  <a:pt x="0" y="0"/>
                </a:moveTo>
                <a:lnTo>
                  <a:pt x="9143999" y="0"/>
                </a:lnTo>
                <a:lnTo>
                  <a:pt x="9143999" y="5911596"/>
                </a:lnTo>
                <a:lnTo>
                  <a:pt x="0" y="5911596"/>
                </a:lnTo>
                <a:close/>
              </a:path>
            </a:pathLst>
          </a:custGeom>
          <a:no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4243396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extLst>
      <p:ext uri="{BB962C8B-B14F-4D97-AF65-F5344CB8AC3E}">
        <p14:creationId xmlns:p14="http://schemas.microsoft.com/office/powerpoint/2010/main" val="63772850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extLst>
      <p:ext uri="{BB962C8B-B14F-4D97-AF65-F5344CB8AC3E}">
        <p14:creationId xmlns:p14="http://schemas.microsoft.com/office/powerpoint/2010/main" val="222017625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extLst>
      <p:ext uri="{BB962C8B-B14F-4D97-AF65-F5344CB8AC3E}">
        <p14:creationId xmlns:p14="http://schemas.microsoft.com/office/powerpoint/2010/main" val="217666143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extLst>
      <p:ext uri="{BB962C8B-B14F-4D97-AF65-F5344CB8AC3E}">
        <p14:creationId xmlns:p14="http://schemas.microsoft.com/office/powerpoint/2010/main" val="4114195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406252"/>
      </p:ext>
    </p:extLst>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26329048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8654567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94186-13C1-4BF4-9994-87F626B0926C}" type="slidenum">
              <a:rPr lang="zh-CN" altLang="en-US" smtClean="0"/>
              <a:t>‹#›</a:t>
            </a:fld>
            <a:endParaRPr lang="zh-CN" altLang="en-US"/>
          </a:p>
        </p:txBody>
      </p:sp>
    </p:spTree>
    <p:extLst>
      <p:ext uri="{BB962C8B-B14F-4D97-AF65-F5344CB8AC3E}">
        <p14:creationId xmlns:p14="http://schemas.microsoft.com/office/powerpoint/2010/main" val="222136500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extLst>
      <p:ext uri="{BB962C8B-B14F-4D97-AF65-F5344CB8AC3E}">
        <p14:creationId xmlns:p14="http://schemas.microsoft.com/office/powerpoint/2010/main" val="309734523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extLst>
      <p:ext uri="{BB962C8B-B14F-4D97-AF65-F5344CB8AC3E}">
        <p14:creationId xmlns:p14="http://schemas.microsoft.com/office/powerpoint/2010/main" val="323584552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extLst>
      <p:ext uri="{BB962C8B-B14F-4D97-AF65-F5344CB8AC3E}">
        <p14:creationId xmlns:p14="http://schemas.microsoft.com/office/powerpoint/2010/main" val="54906788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extLst>
      <p:ext uri="{BB962C8B-B14F-4D97-AF65-F5344CB8AC3E}">
        <p14:creationId xmlns:p14="http://schemas.microsoft.com/office/powerpoint/2010/main" val="123804352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9925746"/>
      </p:ext>
    </p:extLst>
  </p:cSld>
  <p:clrMapOvr>
    <a:overrideClrMapping bg1="lt1" tx1="dk1" bg2="lt2" tx2="dk2" accent1="accent1" accent2="accent2" accent3="accent3" accent4="accent4" accent5="accent5" accent6="accent6" hlink="hlink" folHlink="folHlink"/>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51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25573B-2718-4ECC-A05F-4E0CAE3857E1}" type="slidenum">
              <a:rPr lang="zh-CN" altLang="en-US" smtClean="0"/>
              <a:t>‹#›</a:t>
            </a:fld>
            <a:endParaRPr lang="zh-CN" altLang="en-US"/>
          </a:p>
        </p:txBody>
      </p:sp>
    </p:spTree>
    <p:extLst>
      <p:ext uri="{BB962C8B-B14F-4D97-AF65-F5344CB8AC3E}">
        <p14:creationId xmlns:p14="http://schemas.microsoft.com/office/powerpoint/2010/main" val="68809225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extLst>
      <p:ext uri="{BB962C8B-B14F-4D97-AF65-F5344CB8AC3E}">
        <p14:creationId xmlns:p14="http://schemas.microsoft.com/office/powerpoint/2010/main" val="126064451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Title Slide">
    <p:bg>
      <p:bgPr>
        <a:solidFill>
          <a:schemeClr val="bg1"/>
        </a:solidFill>
        <a:effectLst/>
      </p:bgPr>
    </p:bg>
    <p:spTree>
      <p:nvGrpSpPr>
        <p:cNvPr id="1" name=""/>
        <p:cNvGrpSpPr/>
        <p:nvPr/>
      </p:nvGrpSpPr>
      <p:grpSpPr>
        <a:xfrm>
          <a:off x="0" y="0"/>
          <a:ext cx="0" cy="0"/>
          <a:chOff x="0" y="0"/>
          <a:chExt cx="0" cy="0"/>
        </a:xfrm>
      </p:grpSpPr>
      <p:sp>
        <p:nvSpPr>
          <p:cNvPr id="9" name="Picture Placeholder 5"/>
          <p:cNvSpPr>
            <a:spLocks noGrp="1"/>
          </p:cNvSpPr>
          <p:nvPr>
            <p:ph type="pic" sz="quarter" idx="13"/>
          </p:nvPr>
        </p:nvSpPr>
        <p:spPr>
          <a:xfrm>
            <a:off x="509508" y="533400"/>
            <a:ext cx="4303791" cy="6324600"/>
          </a:xfrm>
          <a:no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6014593" y="12434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extLst>
      <p:ext uri="{BB962C8B-B14F-4D97-AF65-F5344CB8AC3E}">
        <p14:creationId xmlns:p14="http://schemas.microsoft.com/office/powerpoint/2010/main" val="371120350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Title Slide">
    <p:bg>
      <p:bgPr>
        <a:solidFill>
          <a:schemeClr val="bg1"/>
        </a:solidFill>
        <a:effectLst/>
      </p:bgPr>
    </p:bg>
    <p:spTree>
      <p:nvGrpSpPr>
        <p:cNvPr id="1" name=""/>
        <p:cNvGrpSpPr/>
        <p:nvPr/>
      </p:nvGrpSpPr>
      <p:grpSpPr>
        <a:xfrm>
          <a:off x="0" y="0"/>
          <a:ext cx="0" cy="0"/>
          <a:chOff x="0" y="0"/>
          <a:chExt cx="0" cy="0"/>
        </a:xfrm>
      </p:grpSpPr>
      <p:sp>
        <p:nvSpPr>
          <p:cNvPr id="11" name="Picture Placeholder 5"/>
          <p:cNvSpPr>
            <a:spLocks noGrp="1"/>
          </p:cNvSpPr>
          <p:nvPr>
            <p:ph type="pic" sz="quarter" idx="14"/>
          </p:nvPr>
        </p:nvSpPr>
        <p:spPr>
          <a:xfrm>
            <a:off x="8653463" y="2521744"/>
            <a:ext cx="2971799" cy="1678781"/>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10" name="Picture Placeholder 5"/>
          <p:cNvSpPr>
            <a:spLocks noGrp="1"/>
          </p:cNvSpPr>
          <p:nvPr>
            <p:ph type="pic" sz="quarter" idx="13"/>
          </p:nvPr>
        </p:nvSpPr>
        <p:spPr>
          <a:xfrm>
            <a:off x="5886450" y="2092326"/>
            <a:ext cx="4127500" cy="2324100"/>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1005309" y="1613603"/>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Tree>
    <p:extLst>
      <p:ext uri="{BB962C8B-B14F-4D97-AF65-F5344CB8AC3E}">
        <p14:creationId xmlns:p14="http://schemas.microsoft.com/office/powerpoint/2010/main" val="100742348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4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8" name="Picture Placeholder 5"/>
          <p:cNvSpPr>
            <a:spLocks noGrp="1"/>
          </p:cNvSpPr>
          <p:nvPr>
            <p:ph type="pic" sz="quarter" idx="13"/>
          </p:nvPr>
        </p:nvSpPr>
        <p:spPr>
          <a:xfrm>
            <a:off x="854869" y="2595563"/>
            <a:ext cx="4405312" cy="2762250"/>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Tree>
    <p:extLst>
      <p:ext uri="{BB962C8B-B14F-4D97-AF65-F5344CB8AC3E}">
        <p14:creationId xmlns:p14="http://schemas.microsoft.com/office/powerpoint/2010/main" val="344380391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6_Title Slide">
    <p:bg>
      <p:bgPr>
        <a:solidFill>
          <a:schemeClr val="bg1"/>
        </a:solidFill>
        <a:effectLst/>
      </p:bgPr>
    </p:bg>
    <p:spTree>
      <p:nvGrpSpPr>
        <p:cNvPr id="1" name=""/>
        <p:cNvGrpSpPr/>
        <p:nvPr/>
      </p:nvGrpSpPr>
      <p:grpSpPr>
        <a:xfrm>
          <a:off x="0" y="0"/>
          <a:ext cx="0" cy="0"/>
          <a:chOff x="0" y="0"/>
          <a:chExt cx="0" cy="0"/>
        </a:xfrm>
      </p:grpSpPr>
      <p:sp>
        <p:nvSpPr>
          <p:cNvPr id="12" name="Picture Placeholder 5"/>
          <p:cNvSpPr>
            <a:spLocks noGrp="1"/>
          </p:cNvSpPr>
          <p:nvPr>
            <p:ph type="pic" sz="quarter" idx="13"/>
          </p:nvPr>
        </p:nvSpPr>
        <p:spPr>
          <a:xfrm>
            <a:off x="0" y="3800474"/>
            <a:ext cx="12192000" cy="3057525"/>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extLst>
      <p:ext uri="{BB962C8B-B14F-4D97-AF65-F5344CB8AC3E}">
        <p14:creationId xmlns:p14="http://schemas.microsoft.com/office/powerpoint/2010/main" val="140419457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25573B-2718-4ECC-A05F-4E0CAE3857E1}" type="slidenum">
              <a:rPr lang="zh-CN" altLang="en-US" smtClean="0"/>
              <a:t>‹#›</a:t>
            </a:fld>
            <a:endParaRPr lang="zh-CN" altLang="en-US"/>
          </a:p>
        </p:txBody>
      </p:sp>
    </p:spTree>
    <p:extLst>
      <p:ext uri="{BB962C8B-B14F-4D97-AF65-F5344CB8AC3E}">
        <p14:creationId xmlns:p14="http://schemas.microsoft.com/office/powerpoint/2010/main" val="181291851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981200" y="246380"/>
            <a:ext cx="9973310" cy="6373495"/>
          </a:xfrm>
          <a:custGeom>
            <a:avLst/>
            <a:gdLst>
              <a:gd name="connsiteX0" fmla="*/ 0 w 10210800"/>
              <a:gd name="connsiteY0" fmla="*/ 0 h 6858000"/>
              <a:gd name="connsiteX1" fmla="*/ 10210800 w 10210800"/>
              <a:gd name="connsiteY1" fmla="*/ 0 h 6858000"/>
              <a:gd name="connsiteX2" fmla="*/ 10210800 w 10210800"/>
              <a:gd name="connsiteY2" fmla="*/ 6858000 h 6858000"/>
              <a:gd name="connsiteX3" fmla="*/ 0 w 10210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10800" h="6858000">
                <a:moveTo>
                  <a:pt x="0" y="0"/>
                </a:moveTo>
                <a:lnTo>
                  <a:pt x="10210800" y="0"/>
                </a:lnTo>
                <a:lnTo>
                  <a:pt x="10210800" y="6858000"/>
                </a:lnTo>
                <a:lnTo>
                  <a:pt x="0" y="6858000"/>
                </a:lnTo>
                <a:close/>
              </a:path>
            </a:pathLst>
          </a:custGeom>
        </p:spPr>
        <p:txBody>
          <a:bodyPr wrap="square">
            <a:noAutofit/>
          </a:bodyPr>
          <a:lstStyle/>
          <a:p>
            <a:endParaRPr lang="id-ID"/>
          </a:p>
        </p:txBody>
      </p:sp>
    </p:spTree>
    <p:extLst>
      <p:ext uri="{BB962C8B-B14F-4D97-AF65-F5344CB8AC3E}">
        <p14:creationId xmlns:p14="http://schemas.microsoft.com/office/powerpoint/2010/main" val="196398800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19752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bout us 6">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3428999"/>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2844993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About Us 1">
    <p:bg>
      <p:bgPr>
        <a:solidFill>
          <a:schemeClr val="bg1"/>
        </a:solidFill>
        <a:effectLst/>
      </p:bgPr>
    </p:bg>
    <p:spTree>
      <p:nvGrpSpPr>
        <p:cNvPr id="1" name=""/>
        <p:cNvGrpSpPr/>
        <p:nvPr/>
      </p:nvGrpSpPr>
      <p:grpSpPr>
        <a:xfrm>
          <a:off x="0" y="0"/>
          <a:ext cx="0" cy="0"/>
          <a:chOff x="0" y="0"/>
          <a:chExt cx="0" cy="0"/>
        </a:xfrm>
      </p:grpSpPr>
      <p:sp>
        <p:nvSpPr>
          <p:cNvPr id="4" name="Rectangle: Top Corners Rounded 8"/>
          <p:cNvSpPr/>
          <p:nvPr/>
        </p:nvSpPr>
        <p:spPr>
          <a:xfrm rot="16200000">
            <a:off x="7754787" y="751418"/>
            <a:ext cx="3936086" cy="4938343"/>
          </a:xfrm>
          <a:prstGeom prst="round2SameRect">
            <a:avLst>
              <a:gd name="adj1" fmla="val 3241"/>
              <a:gd name="adj2" fmla="val 0"/>
            </a:avLst>
          </a:prstGeom>
          <a:gradFill>
            <a:gsLst>
              <a:gs pos="100000">
                <a:schemeClr val="accent3">
                  <a:lumMod val="75000"/>
                </a:schemeClr>
              </a:gs>
              <a:gs pos="0">
                <a:schemeClr val="accent3"/>
              </a:gs>
            </a:gsLst>
            <a:lin ang="2700000" scaled="1"/>
          </a:gra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Picture Placeholder 6"/>
          <p:cNvSpPr>
            <a:spLocks noGrp="1"/>
          </p:cNvSpPr>
          <p:nvPr>
            <p:ph type="pic" sz="quarter" idx="10"/>
          </p:nvPr>
        </p:nvSpPr>
        <p:spPr>
          <a:xfrm>
            <a:off x="0" y="0"/>
            <a:ext cx="6502400" cy="685800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154775340"/>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Mockup 1">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12192000" cy="3952875"/>
          </a:xfrm>
          <a:prstGeom prst="rect">
            <a:avLst/>
          </a:prstGeom>
          <a:gradFill>
            <a:gsLst>
              <a:gs pos="0">
                <a:schemeClr val="accent3"/>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1"/>
          </p:nvPr>
        </p:nvSpPr>
        <p:spPr>
          <a:xfrm>
            <a:off x="8439151" y="2494757"/>
            <a:ext cx="1304925" cy="2715418"/>
          </a:xfrm>
          <a:custGeom>
            <a:avLst/>
            <a:gdLst>
              <a:gd name="connsiteX0" fmla="*/ 153994 w 1304925"/>
              <a:gd name="connsiteY0" fmla="*/ 0 h 2715418"/>
              <a:gd name="connsiteX1" fmla="*/ 1150931 w 1304925"/>
              <a:gd name="connsiteY1" fmla="*/ 0 h 2715418"/>
              <a:gd name="connsiteX2" fmla="*/ 1304925 w 1304925"/>
              <a:gd name="connsiteY2" fmla="*/ 153994 h 2715418"/>
              <a:gd name="connsiteX3" fmla="*/ 1304925 w 1304925"/>
              <a:gd name="connsiteY3" fmla="*/ 2561424 h 2715418"/>
              <a:gd name="connsiteX4" fmla="*/ 1150931 w 1304925"/>
              <a:gd name="connsiteY4" fmla="*/ 2715418 h 2715418"/>
              <a:gd name="connsiteX5" fmla="*/ 153994 w 1304925"/>
              <a:gd name="connsiteY5" fmla="*/ 2715418 h 2715418"/>
              <a:gd name="connsiteX6" fmla="*/ 0 w 1304925"/>
              <a:gd name="connsiteY6" fmla="*/ 2561424 h 2715418"/>
              <a:gd name="connsiteX7" fmla="*/ 0 w 1304925"/>
              <a:gd name="connsiteY7" fmla="*/ 153994 h 2715418"/>
              <a:gd name="connsiteX8" fmla="*/ 153994 w 1304925"/>
              <a:gd name="connsiteY8" fmla="*/ 0 h 271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925" h="2715418">
                <a:moveTo>
                  <a:pt x="153994" y="0"/>
                </a:moveTo>
                <a:lnTo>
                  <a:pt x="1150931" y="0"/>
                </a:lnTo>
                <a:cubicBezTo>
                  <a:pt x="1235980" y="0"/>
                  <a:pt x="1304925" y="68945"/>
                  <a:pt x="1304925" y="153994"/>
                </a:cubicBezTo>
                <a:lnTo>
                  <a:pt x="1304925" y="2561424"/>
                </a:lnTo>
                <a:cubicBezTo>
                  <a:pt x="1304925" y="2646473"/>
                  <a:pt x="1235980" y="2715418"/>
                  <a:pt x="1150931" y="2715418"/>
                </a:cubicBezTo>
                <a:lnTo>
                  <a:pt x="153994" y="2715418"/>
                </a:lnTo>
                <a:cubicBezTo>
                  <a:pt x="68945" y="2715418"/>
                  <a:pt x="0" y="2646473"/>
                  <a:pt x="0" y="2561424"/>
                </a:cubicBezTo>
                <a:lnTo>
                  <a:pt x="0" y="153994"/>
                </a:lnTo>
                <a:cubicBezTo>
                  <a:pt x="0" y="68945"/>
                  <a:pt x="68945" y="0"/>
                  <a:pt x="153994"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p:cNvSpPr>
            <a:spLocks noGrp="1"/>
          </p:cNvSpPr>
          <p:nvPr>
            <p:ph type="pic" sz="quarter" idx="10"/>
          </p:nvPr>
        </p:nvSpPr>
        <p:spPr>
          <a:xfrm>
            <a:off x="3028950" y="2314575"/>
            <a:ext cx="4381500" cy="2619375"/>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382012836"/>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act us">
    <p:bg>
      <p:bgPr>
        <a:solidFill>
          <a:schemeClr val="bg1"/>
        </a:solidFill>
        <a:effectLst/>
      </p:bgPr>
    </p:bg>
    <p:spTree>
      <p:nvGrpSpPr>
        <p:cNvPr id="1" name=""/>
        <p:cNvGrpSpPr/>
        <p:nvPr/>
      </p:nvGrpSpPr>
      <p:grpSpPr>
        <a:xfrm>
          <a:off x="0" y="0"/>
          <a:ext cx="0" cy="0"/>
          <a:chOff x="0" y="0"/>
          <a:chExt cx="0" cy="0"/>
        </a:xfrm>
      </p:grpSpPr>
      <p:sp>
        <p:nvSpPr>
          <p:cNvPr id="11" name="Rectangle: Single Corner Rounded 10"/>
          <p:cNvSpPr/>
          <p:nvPr/>
        </p:nvSpPr>
        <p:spPr>
          <a:xfrm>
            <a:off x="3896" y="0"/>
            <a:ext cx="3615604" cy="6858000"/>
          </a:xfrm>
          <a:prstGeom prst="round1Rect">
            <a:avLst>
              <a:gd name="adj" fmla="val 50000"/>
            </a:avLst>
          </a:prstGeom>
          <a:gradFill>
            <a:gsLst>
              <a:gs pos="0">
                <a:schemeClr val="accent3"/>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52548" y="909378"/>
            <a:ext cx="5039246" cy="5039246"/>
          </a:xfrm>
          <a:prstGeom prst="ellipse">
            <a:avLst/>
          </a:prstGeom>
          <a:solidFill>
            <a:schemeClr val="bg1"/>
          </a:solidFill>
          <a:ln w="254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0"/>
          </p:nvPr>
        </p:nvSpPr>
        <p:spPr>
          <a:xfrm>
            <a:off x="1521655" y="1278485"/>
            <a:ext cx="4301032" cy="4301032"/>
          </a:xfrm>
          <a:custGeom>
            <a:avLst/>
            <a:gdLst>
              <a:gd name="connsiteX0" fmla="*/ 2150516 w 4301032"/>
              <a:gd name="connsiteY0" fmla="*/ 0 h 4301032"/>
              <a:gd name="connsiteX1" fmla="*/ 4301032 w 4301032"/>
              <a:gd name="connsiteY1" fmla="*/ 2150516 h 4301032"/>
              <a:gd name="connsiteX2" fmla="*/ 2150516 w 4301032"/>
              <a:gd name="connsiteY2" fmla="*/ 4301032 h 4301032"/>
              <a:gd name="connsiteX3" fmla="*/ 0 w 4301032"/>
              <a:gd name="connsiteY3" fmla="*/ 2150516 h 4301032"/>
              <a:gd name="connsiteX4" fmla="*/ 2150516 w 4301032"/>
              <a:gd name="connsiteY4" fmla="*/ 0 h 4301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32" h="4301032">
                <a:moveTo>
                  <a:pt x="2150516" y="0"/>
                </a:moveTo>
                <a:cubicBezTo>
                  <a:pt x="3338213" y="0"/>
                  <a:pt x="4301032" y="962819"/>
                  <a:pt x="4301032" y="2150516"/>
                </a:cubicBezTo>
                <a:cubicBezTo>
                  <a:pt x="4301032" y="3338213"/>
                  <a:pt x="3338213" y="4301032"/>
                  <a:pt x="2150516" y="4301032"/>
                </a:cubicBezTo>
                <a:cubicBezTo>
                  <a:pt x="962819" y="4301032"/>
                  <a:pt x="0" y="3338213"/>
                  <a:pt x="0" y="2150516"/>
                </a:cubicBezTo>
                <a:cubicBezTo>
                  <a:pt x="0" y="962819"/>
                  <a:pt x="962819" y="0"/>
                  <a:pt x="215051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44140714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bout us 4">
    <p:bg>
      <p:bgPr>
        <a:solidFill>
          <a:schemeClr val="bg1"/>
        </a:solidFill>
        <a:effectLst/>
      </p:bgPr>
    </p:bg>
    <p:spTree>
      <p:nvGrpSpPr>
        <p:cNvPr id="1" name=""/>
        <p:cNvGrpSpPr/>
        <p:nvPr/>
      </p:nvGrpSpPr>
      <p:grpSpPr>
        <a:xfrm>
          <a:off x="0" y="0"/>
          <a:ext cx="0" cy="0"/>
          <a:chOff x="0" y="0"/>
          <a:chExt cx="0" cy="0"/>
        </a:xfrm>
      </p:grpSpPr>
      <p:sp>
        <p:nvSpPr>
          <p:cNvPr id="4" name="Rectangle: Top Corners Rounded 28"/>
          <p:cNvSpPr/>
          <p:nvPr/>
        </p:nvSpPr>
        <p:spPr>
          <a:xfrm rot="16200000">
            <a:off x="5334558" y="557"/>
            <a:ext cx="6858003" cy="6856878"/>
          </a:xfrm>
          <a:prstGeom prst="round2SameRect">
            <a:avLst>
              <a:gd name="adj1" fmla="val 19445"/>
              <a:gd name="adj2" fmla="val 0"/>
            </a:avLst>
          </a:prstGeom>
          <a:gradFill>
            <a:gsLst>
              <a:gs pos="100000">
                <a:schemeClr val="accent3">
                  <a:lumMod val="75000"/>
                </a:schemeClr>
              </a:gs>
              <a:gs pos="0">
                <a:schemeClr val="accent3"/>
              </a:gs>
            </a:gsLst>
            <a:lin ang="2700000" scaled="1"/>
          </a:gra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Picture Placeholder 8"/>
          <p:cNvSpPr>
            <a:spLocks noGrp="1"/>
          </p:cNvSpPr>
          <p:nvPr>
            <p:ph type="pic" sz="quarter" idx="10"/>
          </p:nvPr>
        </p:nvSpPr>
        <p:spPr>
          <a:xfrm>
            <a:off x="9069306" y="1106093"/>
            <a:ext cx="2251710" cy="2909037"/>
          </a:xfrm>
          <a:custGeom>
            <a:avLst/>
            <a:gdLst>
              <a:gd name="connsiteX0" fmla="*/ 2251710 w 2251710"/>
              <a:gd name="connsiteY0" fmla="*/ 0 h 2909037"/>
              <a:gd name="connsiteX1" fmla="*/ 2251710 w 2251710"/>
              <a:gd name="connsiteY1" fmla="*/ 2468040 h 2909037"/>
              <a:gd name="connsiteX2" fmla="*/ 0 w 2251710"/>
              <a:gd name="connsiteY2" fmla="*/ 2909037 h 2909037"/>
              <a:gd name="connsiteX3" fmla="*/ 0 w 2251710"/>
              <a:gd name="connsiteY3" fmla="*/ 440997 h 2909037"/>
            </a:gdLst>
            <a:ahLst/>
            <a:cxnLst>
              <a:cxn ang="0">
                <a:pos x="connsiteX0" y="connsiteY0"/>
              </a:cxn>
              <a:cxn ang="0">
                <a:pos x="connsiteX1" y="connsiteY1"/>
              </a:cxn>
              <a:cxn ang="0">
                <a:pos x="connsiteX2" y="connsiteY2"/>
              </a:cxn>
              <a:cxn ang="0">
                <a:pos x="connsiteX3" y="connsiteY3"/>
              </a:cxn>
            </a:cxnLst>
            <a:rect l="l" t="t" r="r" b="b"/>
            <a:pathLst>
              <a:path w="2251710" h="2909037">
                <a:moveTo>
                  <a:pt x="2251710" y="0"/>
                </a:moveTo>
                <a:lnTo>
                  <a:pt x="2251710" y="2468040"/>
                </a:lnTo>
                <a:lnTo>
                  <a:pt x="0" y="2909037"/>
                </a:lnTo>
                <a:lnTo>
                  <a:pt x="0" y="440997"/>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p:cNvSpPr>
            <a:spLocks noGrp="1"/>
          </p:cNvSpPr>
          <p:nvPr>
            <p:ph type="pic" sz="quarter" idx="11"/>
          </p:nvPr>
        </p:nvSpPr>
        <p:spPr>
          <a:xfrm>
            <a:off x="6181257" y="1106093"/>
            <a:ext cx="2251710" cy="2909037"/>
          </a:xfrm>
          <a:custGeom>
            <a:avLst/>
            <a:gdLst>
              <a:gd name="connsiteX0" fmla="*/ 2251710 w 2251710"/>
              <a:gd name="connsiteY0" fmla="*/ 0 h 2909037"/>
              <a:gd name="connsiteX1" fmla="*/ 2251710 w 2251710"/>
              <a:gd name="connsiteY1" fmla="*/ 2468040 h 2909037"/>
              <a:gd name="connsiteX2" fmla="*/ 0 w 2251710"/>
              <a:gd name="connsiteY2" fmla="*/ 2909037 h 2909037"/>
              <a:gd name="connsiteX3" fmla="*/ 0 w 2251710"/>
              <a:gd name="connsiteY3" fmla="*/ 440997 h 2909037"/>
            </a:gdLst>
            <a:ahLst/>
            <a:cxnLst>
              <a:cxn ang="0">
                <a:pos x="connsiteX0" y="connsiteY0"/>
              </a:cxn>
              <a:cxn ang="0">
                <a:pos x="connsiteX1" y="connsiteY1"/>
              </a:cxn>
              <a:cxn ang="0">
                <a:pos x="connsiteX2" y="connsiteY2"/>
              </a:cxn>
              <a:cxn ang="0">
                <a:pos x="connsiteX3" y="connsiteY3"/>
              </a:cxn>
            </a:cxnLst>
            <a:rect l="l" t="t" r="r" b="b"/>
            <a:pathLst>
              <a:path w="2251710" h="2909037">
                <a:moveTo>
                  <a:pt x="2251710" y="0"/>
                </a:moveTo>
                <a:lnTo>
                  <a:pt x="2251710" y="2468040"/>
                </a:lnTo>
                <a:lnTo>
                  <a:pt x="0" y="2909037"/>
                </a:lnTo>
                <a:lnTo>
                  <a:pt x="0" y="440997"/>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10366888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ockup 3">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3896" y="0"/>
            <a:ext cx="3615604" cy="6858000"/>
          </a:xfrm>
          <a:custGeom>
            <a:avLst/>
            <a:gdLst>
              <a:gd name="connsiteX0" fmla="*/ 0 w 3615604"/>
              <a:gd name="connsiteY0" fmla="*/ 0 h 6858000"/>
              <a:gd name="connsiteX1" fmla="*/ 2311781 w 3615604"/>
              <a:gd name="connsiteY1" fmla="*/ 0 h 6858000"/>
              <a:gd name="connsiteX2" fmla="*/ 3615604 w 3615604"/>
              <a:gd name="connsiteY2" fmla="*/ 1303823 h 6858000"/>
              <a:gd name="connsiteX3" fmla="*/ 3615604 w 3615604"/>
              <a:gd name="connsiteY3" fmla="*/ 6858000 h 6858000"/>
              <a:gd name="connsiteX4" fmla="*/ 0 w 36156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5604" h="6858000">
                <a:moveTo>
                  <a:pt x="0" y="0"/>
                </a:moveTo>
                <a:lnTo>
                  <a:pt x="2311781" y="0"/>
                </a:lnTo>
                <a:cubicBezTo>
                  <a:pt x="3031863" y="0"/>
                  <a:pt x="3615604" y="583741"/>
                  <a:pt x="3615604" y="1303823"/>
                </a:cubicBezTo>
                <a:lnTo>
                  <a:pt x="3615604" y="6858000"/>
                </a:lnTo>
                <a:lnTo>
                  <a:pt x="0" y="6858000"/>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9" name="Picture Placeholder 8"/>
          <p:cNvSpPr>
            <a:spLocks noGrp="1"/>
          </p:cNvSpPr>
          <p:nvPr>
            <p:ph type="pic" sz="quarter" idx="10"/>
          </p:nvPr>
        </p:nvSpPr>
        <p:spPr>
          <a:xfrm>
            <a:off x="2691114" y="2100712"/>
            <a:ext cx="4559300" cy="252476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956272878"/>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rvice 2">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133474" y="1"/>
            <a:ext cx="9925048" cy="3169942"/>
          </a:xfrm>
          <a:custGeom>
            <a:avLst/>
            <a:gdLst>
              <a:gd name="connsiteX0" fmla="*/ 0 w 9925048"/>
              <a:gd name="connsiteY0" fmla="*/ 0 h 3169942"/>
              <a:gd name="connsiteX1" fmla="*/ 9925048 w 9925048"/>
              <a:gd name="connsiteY1" fmla="*/ 0 h 3169942"/>
              <a:gd name="connsiteX2" fmla="*/ 9925048 w 9925048"/>
              <a:gd name="connsiteY2" fmla="*/ 3066348 h 3169942"/>
              <a:gd name="connsiteX3" fmla="*/ 9821454 w 9925048"/>
              <a:gd name="connsiteY3" fmla="*/ 3169942 h 3169942"/>
              <a:gd name="connsiteX4" fmla="*/ 103593 w 9925048"/>
              <a:gd name="connsiteY4" fmla="*/ 3169942 h 3169942"/>
              <a:gd name="connsiteX5" fmla="*/ 8140 w 9925048"/>
              <a:gd name="connsiteY5" fmla="*/ 3106671 h 3169942"/>
              <a:gd name="connsiteX6" fmla="*/ 0 w 9925048"/>
              <a:gd name="connsiteY6" fmla="*/ 3066353 h 316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5048" h="3169942">
                <a:moveTo>
                  <a:pt x="0" y="0"/>
                </a:moveTo>
                <a:lnTo>
                  <a:pt x="9925048" y="0"/>
                </a:lnTo>
                <a:lnTo>
                  <a:pt x="9925048" y="3066348"/>
                </a:lnTo>
                <a:cubicBezTo>
                  <a:pt x="9925048" y="3123561"/>
                  <a:pt x="9878667" y="3169942"/>
                  <a:pt x="9821454" y="3169942"/>
                </a:cubicBezTo>
                <a:lnTo>
                  <a:pt x="103593" y="3169942"/>
                </a:lnTo>
                <a:cubicBezTo>
                  <a:pt x="60683" y="3169942"/>
                  <a:pt x="23867" y="3143853"/>
                  <a:pt x="8140" y="3106671"/>
                </a:cubicBezTo>
                <a:lnTo>
                  <a:pt x="0" y="3066353"/>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52189849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096000" y="278780"/>
            <a:ext cx="5824654" cy="6300439"/>
          </a:xfrm>
          <a:custGeom>
            <a:avLst/>
            <a:gdLst>
              <a:gd name="connsiteX0" fmla="*/ 0 w 5905500"/>
              <a:gd name="connsiteY0" fmla="*/ 0 h 6502400"/>
              <a:gd name="connsiteX1" fmla="*/ 5905500 w 5905500"/>
              <a:gd name="connsiteY1" fmla="*/ 0 h 6502400"/>
              <a:gd name="connsiteX2" fmla="*/ 5905500 w 5905500"/>
              <a:gd name="connsiteY2" fmla="*/ 6502400 h 6502400"/>
              <a:gd name="connsiteX3" fmla="*/ 2952750 w 5905500"/>
              <a:gd name="connsiteY3" fmla="*/ 6502400 h 6502400"/>
              <a:gd name="connsiteX4" fmla="*/ 0 w 5905500"/>
              <a:gd name="connsiteY4" fmla="*/ 3549650 h 650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0" h="6502400">
                <a:moveTo>
                  <a:pt x="0" y="0"/>
                </a:moveTo>
                <a:lnTo>
                  <a:pt x="5905500" y="0"/>
                </a:lnTo>
                <a:lnTo>
                  <a:pt x="5905500" y="6502400"/>
                </a:lnTo>
                <a:lnTo>
                  <a:pt x="2952750" y="6502400"/>
                </a:lnTo>
                <a:cubicBezTo>
                  <a:pt x="1321991" y="6502400"/>
                  <a:pt x="0" y="5180409"/>
                  <a:pt x="0" y="3549650"/>
                </a:cubicBezTo>
                <a:close/>
              </a:path>
            </a:pathLst>
          </a:custGeom>
          <a:pattFill prst="pct5">
            <a:fgClr>
              <a:schemeClr val="accent1"/>
            </a:fgClr>
            <a:bgClr>
              <a:schemeClr val="bg1"/>
            </a:bgClr>
          </a:pattFill>
        </p:spPr>
        <p:txBody>
          <a:bodyPr wrap="square">
            <a:normAutofit/>
          </a:bodyPr>
          <a:lstStyle>
            <a:lvl1pPr marL="0" indent="0">
              <a:buNone/>
              <a:defRPr sz="1200">
                <a:noFill/>
              </a:defRPr>
            </a:lvl1pPr>
          </a:lstStyle>
          <a:p>
            <a:endParaRPr lang="en-US"/>
          </a:p>
        </p:txBody>
      </p:sp>
    </p:spTree>
    <p:extLst>
      <p:ext uri="{BB962C8B-B14F-4D97-AF65-F5344CB8AC3E}">
        <p14:creationId xmlns:p14="http://schemas.microsoft.com/office/powerpoint/2010/main" val="914807952"/>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am 3">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3658698" cy="685800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4" name="Picture Placeholder 6"/>
          <p:cNvSpPr>
            <a:spLocks noGrp="1"/>
          </p:cNvSpPr>
          <p:nvPr>
            <p:ph type="pic" sz="quarter" idx="11"/>
          </p:nvPr>
        </p:nvSpPr>
        <p:spPr>
          <a:xfrm>
            <a:off x="1543434" y="763362"/>
            <a:ext cx="4186651" cy="6094638"/>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45426362"/>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rvice 4">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7532914" cy="6858000"/>
          </a:xfrm>
          <a:custGeom>
            <a:avLst/>
            <a:gdLst>
              <a:gd name="connsiteX0" fmla="*/ 0 w 7532914"/>
              <a:gd name="connsiteY0" fmla="*/ 0 h 6858000"/>
              <a:gd name="connsiteX1" fmla="*/ 7532914 w 7532914"/>
              <a:gd name="connsiteY1" fmla="*/ 0 h 6858000"/>
              <a:gd name="connsiteX2" fmla="*/ 4680603 w 7532914"/>
              <a:gd name="connsiteY2" fmla="*/ 6858000 h 6858000"/>
              <a:gd name="connsiteX3" fmla="*/ 0 w 75329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32914" h="6858000">
                <a:moveTo>
                  <a:pt x="0" y="0"/>
                </a:moveTo>
                <a:lnTo>
                  <a:pt x="7532914" y="0"/>
                </a:lnTo>
                <a:lnTo>
                  <a:pt x="4680603" y="6858000"/>
                </a:lnTo>
                <a:lnTo>
                  <a:pt x="0" y="6858000"/>
                </a:lnTo>
                <a:close/>
              </a:path>
            </a:pathLst>
          </a:custGeom>
          <a:pattFill prst="pct75">
            <a:fgClr>
              <a:schemeClr val="accent3"/>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7056300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94186-13C1-4BF4-9994-87F626B0926C}" type="slidenum">
              <a:rPr lang="zh-CN" altLang="en-US" smtClean="0"/>
              <a:t>‹#›</a:t>
            </a:fld>
            <a:endParaRPr lang="zh-CN" altLang="en-US"/>
          </a:p>
        </p:txBody>
      </p:sp>
    </p:spTree>
    <p:extLst>
      <p:ext uri="{BB962C8B-B14F-4D97-AF65-F5344CB8AC3E}">
        <p14:creationId xmlns:p14="http://schemas.microsoft.com/office/powerpoint/2010/main" val="3105643614"/>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685799"/>
            <a:ext cx="4781550" cy="5486402"/>
          </a:xfrm>
          <a:custGeom>
            <a:avLst/>
            <a:gdLst>
              <a:gd name="connsiteX0" fmla="*/ 0 w 4781550"/>
              <a:gd name="connsiteY0" fmla="*/ 0 h 5486402"/>
              <a:gd name="connsiteX1" fmla="*/ 2324100 w 4781550"/>
              <a:gd name="connsiteY1" fmla="*/ 0 h 5486402"/>
              <a:gd name="connsiteX2" fmla="*/ 2324100 w 4781550"/>
              <a:gd name="connsiteY2" fmla="*/ 3863 h 5486402"/>
              <a:gd name="connsiteX3" fmla="*/ 2390775 w 4781550"/>
              <a:gd name="connsiteY3" fmla="*/ 0 h 5486402"/>
              <a:gd name="connsiteX4" fmla="*/ 4781550 w 4781550"/>
              <a:gd name="connsiteY4" fmla="*/ 2743201 h 5486402"/>
              <a:gd name="connsiteX5" fmla="*/ 2390775 w 4781550"/>
              <a:gd name="connsiteY5" fmla="*/ 5486402 h 5486402"/>
              <a:gd name="connsiteX6" fmla="*/ 2324100 w 4781550"/>
              <a:gd name="connsiteY6" fmla="*/ 5482539 h 5486402"/>
              <a:gd name="connsiteX7" fmla="*/ 2324100 w 4781550"/>
              <a:gd name="connsiteY7" fmla="*/ 5486402 h 5486402"/>
              <a:gd name="connsiteX8" fmla="*/ 0 w 4781550"/>
              <a:gd name="connsiteY8" fmla="*/ 5486402 h 5486402"/>
              <a:gd name="connsiteX9" fmla="*/ 0 w 4781550"/>
              <a:gd name="connsiteY9" fmla="*/ 2743201 h 548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5486402">
                <a:moveTo>
                  <a:pt x="0" y="0"/>
                </a:moveTo>
                <a:lnTo>
                  <a:pt x="2324100" y="0"/>
                </a:lnTo>
                <a:lnTo>
                  <a:pt x="2324100" y="3863"/>
                </a:lnTo>
                <a:lnTo>
                  <a:pt x="2390775" y="0"/>
                </a:lnTo>
                <a:cubicBezTo>
                  <a:pt x="3711164" y="0"/>
                  <a:pt x="4781550" y="1228173"/>
                  <a:pt x="4781550" y="2743201"/>
                </a:cubicBezTo>
                <a:cubicBezTo>
                  <a:pt x="4781550" y="4258229"/>
                  <a:pt x="3711164" y="5486402"/>
                  <a:pt x="2390775" y="5486402"/>
                </a:cubicBezTo>
                <a:lnTo>
                  <a:pt x="2324100" y="5482539"/>
                </a:lnTo>
                <a:lnTo>
                  <a:pt x="2324100" y="5486402"/>
                </a:lnTo>
                <a:lnTo>
                  <a:pt x="0" y="5486402"/>
                </a:lnTo>
                <a:lnTo>
                  <a:pt x="0" y="2743201"/>
                </a:lnTo>
                <a:close/>
              </a:path>
            </a:pathLst>
          </a:custGeom>
          <a:pattFill prst="pct5">
            <a:fgClr>
              <a:schemeClr val="accent1"/>
            </a:fgClr>
            <a:bgClr>
              <a:schemeClr val="bg2"/>
            </a:bgClr>
          </a:pattFill>
        </p:spPr>
        <p:txBody>
          <a:bodyPr wrap="square">
            <a:noAutofit/>
          </a:bodyPr>
          <a:lstStyle>
            <a:lvl1pPr>
              <a:defRPr sz="1100"/>
            </a:lvl1pPr>
          </a:lstStyle>
          <a:p>
            <a:endParaRPr lang="en-ID"/>
          </a:p>
        </p:txBody>
      </p:sp>
    </p:spTree>
    <p:extLst>
      <p:ext uri="{BB962C8B-B14F-4D97-AF65-F5344CB8AC3E}">
        <p14:creationId xmlns:p14="http://schemas.microsoft.com/office/powerpoint/2010/main" val="1977274176"/>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714750" y="2"/>
            <a:ext cx="8477250" cy="4040220"/>
          </a:xfrm>
          <a:custGeom>
            <a:avLst/>
            <a:gdLst>
              <a:gd name="connsiteX0" fmla="*/ 0 w 8477250"/>
              <a:gd name="connsiteY0" fmla="*/ 0 h 4040220"/>
              <a:gd name="connsiteX1" fmla="*/ 8477250 w 8477250"/>
              <a:gd name="connsiteY1" fmla="*/ 0 h 4040220"/>
              <a:gd name="connsiteX2" fmla="*/ 8477250 w 8477250"/>
              <a:gd name="connsiteY2" fmla="*/ 2103657 h 4040220"/>
              <a:gd name="connsiteX3" fmla="*/ 8447446 w 8477250"/>
              <a:gd name="connsiteY3" fmla="*/ 2145568 h 4040220"/>
              <a:gd name="connsiteX4" fmla="*/ 4667731 w 8477250"/>
              <a:gd name="connsiteY4" fmla="*/ 4040220 h 4040220"/>
              <a:gd name="connsiteX5" fmla="*/ 5307 w 8477250"/>
              <a:gd name="connsiteY5" fmla="*/ 41767 h 404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7250" h="4040220">
                <a:moveTo>
                  <a:pt x="0" y="0"/>
                </a:moveTo>
                <a:lnTo>
                  <a:pt x="8477250" y="0"/>
                </a:lnTo>
                <a:lnTo>
                  <a:pt x="8477250" y="2103657"/>
                </a:lnTo>
                <a:lnTo>
                  <a:pt x="8447446" y="2145568"/>
                </a:lnTo>
                <a:cubicBezTo>
                  <a:pt x="7587286" y="3295739"/>
                  <a:pt x="6214450" y="4040220"/>
                  <a:pt x="4667731" y="4040220"/>
                </a:cubicBezTo>
                <a:cubicBezTo>
                  <a:pt x="2306949" y="4040220"/>
                  <a:pt x="351252" y="2305846"/>
                  <a:pt x="5307" y="41767"/>
                </a:cubicBez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extLst>
      <p:ext uri="{BB962C8B-B14F-4D97-AF65-F5344CB8AC3E}">
        <p14:creationId xmlns:p14="http://schemas.microsoft.com/office/powerpoint/2010/main" val="4022772278"/>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3429000"/>
            <a:ext cx="3352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 y="1619250"/>
            <a:ext cx="4591050" cy="4591050"/>
          </a:xfrm>
          <a:custGeom>
            <a:avLst/>
            <a:gdLst>
              <a:gd name="connsiteX0" fmla="*/ 2295525 w 4591050"/>
              <a:gd name="connsiteY0" fmla="*/ 0 h 4591050"/>
              <a:gd name="connsiteX1" fmla="*/ 4591050 w 4591050"/>
              <a:gd name="connsiteY1" fmla="*/ 0 h 4591050"/>
              <a:gd name="connsiteX2" fmla="*/ 4591050 w 4591050"/>
              <a:gd name="connsiteY2" fmla="*/ 2295525 h 4591050"/>
              <a:gd name="connsiteX3" fmla="*/ 2295525 w 4591050"/>
              <a:gd name="connsiteY3" fmla="*/ 4591050 h 4591050"/>
              <a:gd name="connsiteX4" fmla="*/ 0 w 4591050"/>
              <a:gd name="connsiteY4" fmla="*/ 2295525 h 4591050"/>
              <a:gd name="connsiteX5" fmla="*/ 2295525 w 4591050"/>
              <a:gd name="connsiteY5" fmla="*/ 0 h 459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050" h="4591050">
                <a:moveTo>
                  <a:pt x="2295525" y="0"/>
                </a:moveTo>
                <a:lnTo>
                  <a:pt x="4591050" y="0"/>
                </a:lnTo>
                <a:lnTo>
                  <a:pt x="4591050" y="2295525"/>
                </a:lnTo>
                <a:cubicBezTo>
                  <a:pt x="4591050" y="3563308"/>
                  <a:pt x="3563308" y="4591050"/>
                  <a:pt x="2295525" y="4591050"/>
                </a:cubicBezTo>
                <a:cubicBezTo>
                  <a:pt x="1027742" y="4591050"/>
                  <a:pt x="0" y="3563308"/>
                  <a:pt x="0" y="2295525"/>
                </a:cubicBezTo>
                <a:cubicBezTo>
                  <a:pt x="0" y="1027742"/>
                  <a:pt x="1027742" y="0"/>
                  <a:pt x="2295525" y="0"/>
                </a:cubicBez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extLst>
      <p:ext uri="{BB962C8B-B14F-4D97-AF65-F5344CB8AC3E}">
        <p14:creationId xmlns:p14="http://schemas.microsoft.com/office/powerpoint/2010/main" val="11608565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7_Title Slide">
    <p:bg>
      <p:bgPr>
        <a:solidFill>
          <a:schemeClr val="bg1"/>
        </a:solidFill>
        <a:effectLst/>
      </p:bgPr>
    </p:bg>
    <p:spTree>
      <p:nvGrpSpPr>
        <p:cNvPr id="1" name=""/>
        <p:cNvGrpSpPr/>
        <p:nvPr/>
      </p:nvGrpSpPr>
      <p:grpSpPr>
        <a:xfrm>
          <a:off x="0" y="0"/>
          <a:ext cx="0" cy="0"/>
          <a:chOff x="0" y="0"/>
          <a:chExt cx="0" cy="0"/>
        </a:xfrm>
      </p:grpSpPr>
      <p:sp>
        <p:nvSpPr>
          <p:cNvPr id="2" name="Freeform: Shape 1"/>
          <p:cNvSpPr/>
          <p:nvPr/>
        </p:nvSpPr>
        <p:spPr>
          <a:xfrm>
            <a:off x="7348328" y="1287507"/>
            <a:ext cx="4256482" cy="4256482"/>
          </a:xfrm>
          <a:custGeom>
            <a:avLst/>
            <a:gdLst>
              <a:gd name="connsiteX0" fmla="*/ 2128241 w 4256482"/>
              <a:gd name="connsiteY0" fmla="*/ 0 h 4256482"/>
              <a:gd name="connsiteX1" fmla="*/ 4256482 w 4256482"/>
              <a:gd name="connsiteY1" fmla="*/ 2128241 h 4256482"/>
              <a:gd name="connsiteX2" fmla="*/ 2128241 w 4256482"/>
              <a:gd name="connsiteY2" fmla="*/ 4256482 h 4256482"/>
              <a:gd name="connsiteX3" fmla="*/ 0 w 4256482"/>
              <a:gd name="connsiteY3" fmla="*/ 2128241 h 4256482"/>
              <a:gd name="connsiteX4" fmla="*/ 2128241 w 4256482"/>
              <a:gd name="connsiteY4" fmla="*/ 0 h 4256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6482" h="4256482">
                <a:moveTo>
                  <a:pt x="2128241" y="0"/>
                </a:moveTo>
                <a:cubicBezTo>
                  <a:pt x="3303636" y="0"/>
                  <a:pt x="4256482" y="952846"/>
                  <a:pt x="4256482" y="2128241"/>
                </a:cubicBezTo>
                <a:cubicBezTo>
                  <a:pt x="4256482" y="3303636"/>
                  <a:pt x="3303636" y="4256482"/>
                  <a:pt x="2128241" y="4256482"/>
                </a:cubicBezTo>
                <a:cubicBezTo>
                  <a:pt x="952846" y="4256482"/>
                  <a:pt x="0" y="3303636"/>
                  <a:pt x="0" y="2128241"/>
                </a:cubicBezTo>
                <a:cubicBezTo>
                  <a:pt x="0" y="952846"/>
                  <a:pt x="952846" y="0"/>
                  <a:pt x="21282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lt1"/>
              </a:solidFill>
            </a:endParaRPr>
          </a:p>
        </p:txBody>
      </p:sp>
      <p:sp>
        <p:nvSpPr>
          <p:cNvPr id="6" name="Picture Placeholder 5"/>
          <p:cNvSpPr>
            <a:spLocks noGrp="1"/>
          </p:cNvSpPr>
          <p:nvPr>
            <p:ph type="pic" sz="quarter" idx="10"/>
          </p:nvPr>
        </p:nvSpPr>
        <p:spPr>
          <a:xfrm>
            <a:off x="6186278" y="1287507"/>
            <a:ext cx="4256482" cy="4256482"/>
          </a:xfrm>
          <a:custGeom>
            <a:avLst/>
            <a:gdLst>
              <a:gd name="connsiteX0" fmla="*/ 2128241 w 4256482"/>
              <a:gd name="connsiteY0" fmla="*/ 0 h 4256482"/>
              <a:gd name="connsiteX1" fmla="*/ 4256482 w 4256482"/>
              <a:gd name="connsiteY1" fmla="*/ 2128241 h 4256482"/>
              <a:gd name="connsiteX2" fmla="*/ 2128241 w 4256482"/>
              <a:gd name="connsiteY2" fmla="*/ 4256482 h 4256482"/>
              <a:gd name="connsiteX3" fmla="*/ 0 w 4256482"/>
              <a:gd name="connsiteY3" fmla="*/ 2128241 h 4256482"/>
              <a:gd name="connsiteX4" fmla="*/ 2128241 w 4256482"/>
              <a:gd name="connsiteY4" fmla="*/ 0 h 4256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6482" h="4256482">
                <a:moveTo>
                  <a:pt x="2128241" y="0"/>
                </a:moveTo>
                <a:cubicBezTo>
                  <a:pt x="3303636" y="0"/>
                  <a:pt x="4256482" y="952846"/>
                  <a:pt x="4256482" y="2128241"/>
                </a:cubicBezTo>
                <a:cubicBezTo>
                  <a:pt x="4256482" y="3303636"/>
                  <a:pt x="3303636" y="4256482"/>
                  <a:pt x="2128241" y="4256482"/>
                </a:cubicBezTo>
                <a:cubicBezTo>
                  <a:pt x="952846" y="4256482"/>
                  <a:pt x="0" y="3303636"/>
                  <a:pt x="0" y="2128241"/>
                </a:cubicBezTo>
                <a:cubicBezTo>
                  <a:pt x="0" y="952846"/>
                  <a:pt x="952846" y="0"/>
                  <a:pt x="2128241" y="0"/>
                </a:cubicBez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4027861702"/>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3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762003"/>
            <a:ext cx="6095999" cy="6095997"/>
          </a:xfrm>
          <a:custGeom>
            <a:avLst/>
            <a:gdLst>
              <a:gd name="connsiteX0" fmla="*/ 0 w 6095999"/>
              <a:gd name="connsiteY0" fmla="*/ 0 h 6095997"/>
              <a:gd name="connsiteX1" fmla="*/ 303956 w 6095999"/>
              <a:gd name="connsiteY1" fmla="*/ 7446 h 6095997"/>
              <a:gd name="connsiteX2" fmla="*/ 6088067 w 6095999"/>
              <a:gd name="connsiteY2" fmla="*/ 5782300 h 6095997"/>
              <a:gd name="connsiteX3" fmla="*/ 6095999 w 6095999"/>
              <a:gd name="connsiteY3" fmla="*/ 6095997 h 6095997"/>
              <a:gd name="connsiteX4" fmla="*/ 0 w 6095999"/>
              <a:gd name="connsiteY4" fmla="*/ 6095997 h 609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9" h="6095997">
                <a:moveTo>
                  <a:pt x="0" y="0"/>
                </a:moveTo>
                <a:lnTo>
                  <a:pt x="303956" y="7446"/>
                </a:lnTo>
                <a:cubicBezTo>
                  <a:pt x="3425530" y="160729"/>
                  <a:pt x="5929899" y="2662013"/>
                  <a:pt x="6088067" y="5782300"/>
                </a:cubicBezTo>
                <a:lnTo>
                  <a:pt x="6095999" y="6095997"/>
                </a:lnTo>
                <a:lnTo>
                  <a:pt x="0" y="6095997"/>
                </a:ln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extLst>
      <p:ext uri="{BB962C8B-B14F-4D97-AF65-F5344CB8AC3E}">
        <p14:creationId xmlns:p14="http://schemas.microsoft.com/office/powerpoint/2010/main" val="4080464746"/>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0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7924800" y="1646355"/>
            <a:ext cx="4267200" cy="27160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0" y="0"/>
            <a:ext cx="4629150" cy="6858000"/>
          </a:xfrm>
          <a:custGeom>
            <a:avLst/>
            <a:gdLst>
              <a:gd name="connsiteX0" fmla="*/ 0 w 4629150"/>
              <a:gd name="connsiteY0" fmla="*/ 0 h 6858000"/>
              <a:gd name="connsiteX1" fmla="*/ 4629150 w 4629150"/>
              <a:gd name="connsiteY1" fmla="*/ 0 h 6858000"/>
              <a:gd name="connsiteX2" fmla="*/ 4629150 w 4629150"/>
              <a:gd name="connsiteY2" fmla="*/ 6858000 h 6858000"/>
              <a:gd name="connsiteX3" fmla="*/ 0 w 46291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29150" h="6858000">
                <a:moveTo>
                  <a:pt x="0" y="0"/>
                </a:moveTo>
                <a:lnTo>
                  <a:pt x="4629150" y="0"/>
                </a:lnTo>
                <a:lnTo>
                  <a:pt x="4629150" y="6858000"/>
                </a:lnTo>
                <a:lnTo>
                  <a:pt x="0" y="6858000"/>
                </a:ln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extLst>
      <p:ext uri="{BB962C8B-B14F-4D97-AF65-F5344CB8AC3E}">
        <p14:creationId xmlns:p14="http://schemas.microsoft.com/office/powerpoint/2010/main" val="3423728086"/>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9_Title Slide">
    <p:bg>
      <p:bgPr>
        <a:solidFill>
          <a:schemeClr val="bg1"/>
        </a:solidFill>
        <a:effectLst/>
      </p:bgPr>
    </p:bg>
    <p:spTree>
      <p:nvGrpSpPr>
        <p:cNvPr id="1" name=""/>
        <p:cNvGrpSpPr/>
        <p:nvPr/>
      </p:nvGrpSpPr>
      <p:grpSpPr>
        <a:xfrm>
          <a:off x="0" y="0"/>
          <a:ext cx="0" cy="0"/>
          <a:chOff x="0" y="0"/>
          <a:chExt cx="0" cy="0"/>
        </a:xfrm>
      </p:grpSpPr>
      <p:sp>
        <p:nvSpPr>
          <p:cNvPr id="2" name="Rectangle: Top Corners Rounded 1"/>
          <p:cNvSpPr/>
          <p:nvPr/>
        </p:nvSpPr>
        <p:spPr>
          <a:xfrm flipV="1">
            <a:off x="2419350" y="0"/>
            <a:ext cx="3676650" cy="4305300"/>
          </a:xfrm>
          <a:prstGeom prst="round2SameRect">
            <a:avLst>
              <a:gd name="adj1" fmla="val 13622"/>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0" y="1562100"/>
            <a:ext cx="5181600" cy="4610100"/>
          </a:xfrm>
          <a:custGeom>
            <a:avLst/>
            <a:gdLst>
              <a:gd name="connsiteX0" fmla="*/ 0 w 5181600"/>
              <a:gd name="connsiteY0" fmla="*/ 0 h 4610100"/>
              <a:gd name="connsiteX1" fmla="*/ 4413235 w 5181600"/>
              <a:gd name="connsiteY1" fmla="*/ 0 h 4610100"/>
              <a:gd name="connsiteX2" fmla="*/ 5181600 w 5181600"/>
              <a:gd name="connsiteY2" fmla="*/ 768365 h 4610100"/>
              <a:gd name="connsiteX3" fmla="*/ 5181600 w 5181600"/>
              <a:gd name="connsiteY3" fmla="*/ 4610100 h 4610100"/>
              <a:gd name="connsiteX4" fmla="*/ 0 w 5181600"/>
              <a:gd name="connsiteY4" fmla="*/ 4610100 h 461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1600" h="4610100">
                <a:moveTo>
                  <a:pt x="0" y="0"/>
                </a:moveTo>
                <a:lnTo>
                  <a:pt x="4413235" y="0"/>
                </a:lnTo>
                <a:cubicBezTo>
                  <a:pt x="4837591" y="0"/>
                  <a:pt x="5181600" y="344009"/>
                  <a:pt x="5181600" y="768365"/>
                </a:cubicBezTo>
                <a:lnTo>
                  <a:pt x="5181600" y="4610100"/>
                </a:lnTo>
                <a:lnTo>
                  <a:pt x="0" y="4610100"/>
                </a:ln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2306918088"/>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4_Title Slide">
    <p:bg>
      <p:bgPr>
        <a:solidFill>
          <a:schemeClr val="bg1"/>
        </a:solidFill>
        <a:effectLst/>
      </p:bgPr>
    </p:bg>
    <p:spTree>
      <p:nvGrpSpPr>
        <p:cNvPr id="1" name=""/>
        <p:cNvGrpSpPr/>
        <p:nvPr/>
      </p:nvGrpSpPr>
      <p:grpSpPr>
        <a:xfrm>
          <a:off x="0" y="0"/>
          <a:ext cx="0" cy="0"/>
          <a:chOff x="0" y="0"/>
          <a:chExt cx="0" cy="0"/>
        </a:xfrm>
      </p:grpSpPr>
      <p:sp>
        <p:nvSpPr>
          <p:cNvPr id="2" name="Rectangle: Top Corners Rounded 1"/>
          <p:cNvSpPr/>
          <p:nvPr/>
        </p:nvSpPr>
        <p:spPr>
          <a:xfrm>
            <a:off x="7896225" y="2552700"/>
            <a:ext cx="3676650" cy="4305300"/>
          </a:xfrm>
          <a:prstGeom prst="round2SameRect">
            <a:avLst>
              <a:gd name="adj1" fmla="val 13622"/>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0" y="0"/>
            <a:ext cx="3638550" cy="5410200"/>
          </a:xfrm>
          <a:custGeom>
            <a:avLst/>
            <a:gdLst>
              <a:gd name="connsiteX0" fmla="*/ 0 w 3638550"/>
              <a:gd name="connsiteY0" fmla="*/ 0 h 5410200"/>
              <a:gd name="connsiteX1" fmla="*/ 3638550 w 3638550"/>
              <a:gd name="connsiteY1" fmla="*/ 0 h 5410200"/>
              <a:gd name="connsiteX2" fmla="*/ 3638550 w 3638550"/>
              <a:gd name="connsiteY2" fmla="*/ 4860924 h 5410200"/>
              <a:gd name="connsiteX3" fmla="*/ 3089274 w 3638550"/>
              <a:gd name="connsiteY3" fmla="*/ 5410200 h 5410200"/>
              <a:gd name="connsiteX4" fmla="*/ 549276 w 3638550"/>
              <a:gd name="connsiteY4" fmla="*/ 5410200 h 5410200"/>
              <a:gd name="connsiteX5" fmla="*/ 0 w 3638550"/>
              <a:gd name="connsiteY5" fmla="*/ 4860924 h 541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8550" h="5410200">
                <a:moveTo>
                  <a:pt x="0" y="0"/>
                </a:moveTo>
                <a:lnTo>
                  <a:pt x="3638550" y="0"/>
                </a:lnTo>
                <a:lnTo>
                  <a:pt x="3638550" y="4860924"/>
                </a:lnTo>
                <a:cubicBezTo>
                  <a:pt x="3638550" y="5164281"/>
                  <a:pt x="3392631" y="5410200"/>
                  <a:pt x="3089274" y="5410200"/>
                </a:cubicBezTo>
                <a:lnTo>
                  <a:pt x="549276" y="5410200"/>
                </a:lnTo>
                <a:cubicBezTo>
                  <a:pt x="245919" y="5410200"/>
                  <a:pt x="0" y="5164281"/>
                  <a:pt x="0" y="4860924"/>
                </a:cubicBezTo>
                <a:close/>
              </a:path>
            </a:pathLst>
          </a:custGeom>
          <a:pattFill prst="pct5">
            <a:fgClr>
              <a:schemeClr val="accent1"/>
            </a:fgClr>
            <a:bgClr>
              <a:schemeClr val="bg2"/>
            </a:bgClr>
          </a:pattFill>
        </p:spPr>
        <p:txBody>
          <a:bodyPr wrap="square">
            <a:noAutofit/>
          </a:bodyPr>
          <a:lstStyle>
            <a:lvl1pPr>
              <a:defRPr sz="1400"/>
            </a:lvl1pPr>
          </a:lstStyle>
          <a:p>
            <a:endParaRPr lang="en-ID"/>
          </a:p>
        </p:txBody>
      </p:sp>
    </p:spTree>
    <p:extLst>
      <p:ext uri="{BB962C8B-B14F-4D97-AF65-F5344CB8AC3E}">
        <p14:creationId xmlns:p14="http://schemas.microsoft.com/office/powerpoint/2010/main" val="3320214261"/>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71500" y="0"/>
            <a:ext cx="4667250" cy="6858000"/>
          </a:xfrm>
          <a:custGeom>
            <a:avLst/>
            <a:gdLst>
              <a:gd name="connsiteX0" fmla="*/ 0 w 4667250"/>
              <a:gd name="connsiteY0" fmla="*/ 0 h 6858000"/>
              <a:gd name="connsiteX1" fmla="*/ 4667250 w 4667250"/>
              <a:gd name="connsiteY1" fmla="*/ 0 h 6858000"/>
              <a:gd name="connsiteX2" fmla="*/ 4667250 w 4667250"/>
              <a:gd name="connsiteY2" fmla="*/ 6858000 h 6858000"/>
              <a:gd name="connsiteX3" fmla="*/ 0 w 4667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67250" h="6858000">
                <a:moveTo>
                  <a:pt x="0" y="0"/>
                </a:moveTo>
                <a:lnTo>
                  <a:pt x="4667250" y="0"/>
                </a:lnTo>
                <a:lnTo>
                  <a:pt x="4667250" y="6858000"/>
                </a:lnTo>
                <a:lnTo>
                  <a:pt x="0" y="6858000"/>
                </a:ln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2101482853"/>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482438"/>
            <a:ext cx="5026839" cy="3893127"/>
          </a:xfrm>
          <a:custGeom>
            <a:avLst/>
            <a:gdLst>
              <a:gd name="connsiteX0" fmla="*/ 0 w 5026839"/>
              <a:gd name="connsiteY0" fmla="*/ 0 h 3893127"/>
              <a:gd name="connsiteX1" fmla="*/ 4377972 w 5026839"/>
              <a:gd name="connsiteY1" fmla="*/ 0 h 3893127"/>
              <a:gd name="connsiteX2" fmla="*/ 5026839 w 5026839"/>
              <a:gd name="connsiteY2" fmla="*/ 648867 h 3893127"/>
              <a:gd name="connsiteX3" fmla="*/ 5026839 w 5026839"/>
              <a:gd name="connsiteY3" fmla="*/ 3244260 h 3893127"/>
              <a:gd name="connsiteX4" fmla="*/ 4377972 w 5026839"/>
              <a:gd name="connsiteY4" fmla="*/ 3893127 h 3893127"/>
              <a:gd name="connsiteX5" fmla="*/ 0 w 5026839"/>
              <a:gd name="connsiteY5" fmla="*/ 3893127 h 3893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6839" h="3893127">
                <a:moveTo>
                  <a:pt x="0" y="0"/>
                </a:moveTo>
                <a:lnTo>
                  <a:pt x="4377972" y="0"/>
                </a:lnTo>
                <a:cubicBezTo>
                  <a:pt x="4736331" y="0"/>
                  <a:pt x="5026839" y="290508"/>
                  <a:pt x="5026839" y="648867"/>
                </a:cubicBezTo>
                <a:lnTo>
                  <a:pt x="5026839" y="3244260"/>
                </a:lnTo>
                <a:cubicBezTo>
                  <a:pt x="5026839" y="3602619"/>
                  <a:pt x="4736331" y="3893127"/>
                  <a:pt x="4377972" y="3893127"/>
                </a:cubicBezTo>
                <a:lnTo>
                  <a:pt x="0" y="3893127"/>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03946071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094186-13C1-4BF4-9994-87F626B0926C}" type="slidenum">
              <a:rPr lang="zh-CN" altLang="en-US" smtClean="0"/>
              <a:t>‹#›</a:t>
            </a:fld>
            <a:endParaRPr lang="zh-CN" altLang="en-US"/>
          </a:p>
        </p:txBody>
      </p:sp>
    </p:spTree>
    <p:extLst>
      <p:ext uri="{BB962C8B-B14F-4D97-AF65-F5344CB8AC3E}">
        <p14:creationId xmlns:p14="http://schemas.microsoft.com/office/powerpoint/2010/main" val="12738411"/>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813963" y="1332427"/>
            <a:ext cx="3831939" cy="5525573"/>
          </a:xfrm>
          <a:custGeom>
            <a:avLst/>
            <a:gdLst>
              <a:gd name="connsiteX0" fmla="*/ 638669 w 3831939"/>
              <a:gd name="connsiteY0" fmla="*/ 0 h 5525573"/>
              <a:gd name="connsiteX1" fmla="*/ 3193270 w 3831939"/>
              <a:gd name="connsiteY1" fmla="*/ 0 h 5525573"/>
              <a:gd name="connsiteX2" fmla="*/ 3831939 w 3831939"/>
              <a:gd name="connsiteY2" fmla="*/ 638669 h 5525573"/>
              <a:gd name="connsiteX3" fmla="*/ 3831939 w 3831939"/>
              <a:gd name="connsiteY3" fmla="*/ 5457694 h 5525573"/>
              <a:gd name="connsiteX4" fmla="*/ 3825096 w 3831939"/>
              <a:gd name="connsiteY4" fmla="*/ 5525573 h 5525573"/>
              <a:gd name="connsiteX5" fmla="*/ 6843 w 3831939"/>
              <a:gd name="connsiteY5" fmla="*/ 5525573 h 5525573"/>
              <a:gd name="connsiteX6" fmla="*/ 0 w 3831939"/>
              <a:gd name="connsiteY6" fmla="*/ 5457694 h 5525573"/>
              <a:gd name="connsiteX7" fmla="*/ 0 w 3831939"/>
              <a:gd name="connsiteY7" fmla="*/ 638669 h 5525573"/>
              <a:gd name="connsiteX8" fmla="*/ 638669 w 3831939"/>
              <a:gd name="connsiteY8" fmla="*/ 0 h 552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39" h="5525573">
                <a:moveTo>
                  <a:pt x="638669" y="0"/>
                </a:moveTo>
                <a:lnTo>
                  <a:pt x="3193270" y="0"/>
                </a:lnTo>
                <a:cubicBezTo>
                  <a:pt x="3545997" y="0"/>
                  <a:pt x="3831939" y="285942"/>
                  <a:pt x="3831939" y="638669"/>
                </a:cubicBezTo>
                <a:lnTo>
                  <a:pt x="3831939" y="5457694"/>
                </a:lnTo>
                <a:lnTo>
                  <a:pt x="3825096" y="5525573"/>
                </a:lnTo>
                <a:lnTo>
                  <a:pt x="6843" y="5525573"/>
                </a:lnTo>
                <a:lnTo>
                  <a:pt x="0" y="5457694"/>
                </a:lnTo>
                <a:lnTo>
                  <a:pt x="0" y="638669"/>
                </a:lnTo>
                <a:cubicBezTo>
                  <a:pt x="0" y="285942"/>
                  <a:pt x="285942" y="0"/>
                  <a:pt x="638669"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nvGrpSpPr>
          <p:cNvPr id="2" name="Group 2"/>
          <p:cNvGrpSpPr/>
          <p:nvPr/>
        </p:nvGrpSpPr>
        <p:grpSpPr>
          <a:xfrm>
            <a:off x="0" y="5085959"/>
            <a:ext cx="12192000" cy="1772041"/>
            <a:chOff x="0" y="5085959"/>
            <a:chExt cx="12192000" cy="1772041"/>
          </a:xfrm>
        </p:grpSpPr>
        <p:grpSp>
          <p:nvGrpSpPr>
            <p:cNvPr id="3" name="Group 3"/>
            <p:cNvGrpSpPr/>
            <p:nvPr/>
          </p:nvGrpSpPr>
          <p:grpSpPr>
            <a:xfrm flipH="1">
              <a:off x="0" y="5085959"/>
              <a:ext cx="5486393" cy="1772041"/>
              <a:chOff x="5572259" y="4252480"/>
              <a:chExt cx="6124442" cy="1978123"/>
            </a:xfrm>
          </p:grpSpPr>
          <p:sp>
            <p:nvSpPr>
              <p:cNvPr id="15" name="Freeform: Shape 1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6" name="Freeform: Shape 1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7" name="Freeform: Shape 17"/>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8" name="Freeform: Shape 18"/>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9" name="Freeform: Shape 19"/>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0" name="Freeform: Shape 20"/>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21" name="Freeform: Shape 21"/>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2" name="Freeform: Shape 22"/>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23" name="Freeform: Shape 23"/>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nvGrpSpPr>
            <p:cNvPr id="4" name="Group 4"/>
            <p:cNvGrpSpPr/>
            <p:nvPr/>
          </p:nvGrpSpPr>
          <p:grpSpPr>
            <a:xfrm>
              <a:off x="6705607" y="5085959"/>
              <a:ext cx="5486393" cy="1772041"/>
              <a:chOff x="5572259" y="4252480"/>
              <a:chExt cx="6124442" cy="1978123"/>
            </a:xfrm>
          </p:grpSpPr>
          <p:sp>
            <p:nvSpPr>
              <p:cNvPr id="6" name="Freeform: Shape 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7" name="Freeform: Shape 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8" name="Freeform: Shape 8"/>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9" name="Freeform: Shape 9"/>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0" name="Freeform: Shape 10"/>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1" name="Freeform: Shape 11"/>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12" name="Freeform: Shape 12"/>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3" name="Freeform: Shape 13"/>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4" name="Freeform: Shape 14"/>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450635519"/>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327454" y="1049482"/>
            <a:ext cx="2540340" cy="4761740"/>
          </a:xfrm>
          <a:custGeom>
            <a:avLst/>
            <a:gdLst>
              <a:gd name="connsiteX0" fmla="*/ 260690 w 2540340"/>
              <a:gd name="connsiteY0" fmla="*/ 0 h 4761740"/>
              <a:gd name="connsiteX1" fmla="*/ 2279650 w 2540340"/>
              <a:gd name="connsiteY1" fmla="*/ 0 h 4761740"/>
              <a:gd name="connsiteX2" fmla="*/ 2540340 w 2540340"/>
              <a:gd name="connsiteY2" fmla="*/ 260690 h 4761740"/>
              <a:gd name="connsiteX3" fmla="*/ 2540340 w 2540340"/>
              <a:gd name="connsiteY3" fmla="*/ 4501050 h 4761740"/>
              <a:gd name="connsiteX4" fmla="*/ 2279650 w 2540340"/>
              <a:gd name="connsiteY4" fmla="*/ 4761740 h 4761740"/>
              <a:gd name="connsiteX5" fmla="*/ 260690 w 2540340"/>
              <a:gd name="connsiteY5" fmla="*/ 4761740 h 4761740"/>
              <a:gd name="connsiteX6" fmla="*/ 0 w 2540340"/>
              <a:gd name="connsiteY6" fmla="*/ 4501050 h 4761740"/>
              <a:gd name="connsiteX7" fmla="*/ 0 w 2540340"/>
              <a:gd name="connsiteY7" fmla="*/ 260690 h 4761740"/>
              <a:gd name="connsiteX8" fmla="*/ 260690 w 2540340"/>
              <a:gd name="connsiteY8" fmla="*/ 0 h 47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340" h="4761740">
                <a:moveTo>
                  <a:pt x="260690" y="0"/>
                </a:moveTo>
                <a:lnTo>
                  <a:pt x="2279650" y="0"/>
                </a:lnTo>
                <a:cubicBezTo>
                  <a:pt x="2423625" y="0"/>
                  <a:pt x="2540340" y="116715"/>
                  <a:pt x="2540340" y="260690"/>
                </a:cubicBezTo>
                <a:lnTo>
                  <a:pt x="2540340" y="4501050"/>
                </a:lnTo>
                <a:cubicBezTo>
                  <a:pt x="2540340" y="4645025"/>
                  <a:pt x="2423625" y="4761740"/>
                  <a:pt x="2279650" y="4761740"/>
                </a:cubicBezTo>
                <a:lnTo>
                  <a:pt x="260690" y="4761740"/>
                </a:lnTo>
                <a:cubicBezTo>
                  <a:pt x="116715" y="4761740"/>
                  <a:pt x="0" y="4645025"/>
                  <a:pt x="0" y="4501050"/>
                </a:cubicBezTo>
                <a:lnTo>
                  <a:pt x="0" y="260690"/>
                </a:lnTo>
                <a:cubicBezTo>
                  <a:pt x="0" y="116715"/>
                  <a:pt x="116715" y="0"/>
                  <a:pt x="26069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7" name="Picture Placeholder 6"/>
          <p:cNvSpPr>
            <a:spLocks noGrp="1"/>
          </p:cNvSpPr>
          <p:nvPr>
            <p:ph type="pic" sz="quarter" idx="11"/>
          </p:nvPr>
        </p:nvSpPr>
        <p:spPr>
          <a:xfrm>
            <a:off x="8324208" y="1049482"/>
            <a:ext cx="2540340" cy="4761740"/>
          </a:xfrm>
          <a:custGeom>
            <a:avLst/>
            <a:gdLst>
              <a:gd name="connsiteX0" fmla="*/ 260690 w 2540340"/>
              <a:gd name="connsiteY0" fmla="*/ 0 h 4761740"/>
              <a:gd name="connsiteX1" fmla="*/ 2279650 w 2540340"/>
              <a:gd name="connsiteY1" fmla="*/ 0 h 4761740"/>
              <a:gd name="connsiteX2" fmla="*/ 2540340 w 2540340"/>
              <a:gd name="connsiteY2" fmla="*/ 260690 h 4761740"/>
              <a:gd name="connsiteX3" fmla="*/ 2540340 w 2540340"/>
              <a:gd name="connsiteY3" fmla="*/ 4501050 h 4761740"/>
              <a:gd name="connsiteX4" fmla="*/ 2279650 w 2540340"/>
              <a:gd name="connsiteY4" fmla="*/ 4761740 h 4761740"/>
              <a:gd name="connsiteX5" fmla="*/ 260690 w 2540340"/>
              <a:gd name="connsiteY5" fmla="*/ 4761740 h 4761740"/>
              <a:gd name="connsiteX6" fmla="*/ 0 w 2540340"/>
              <a:gd name="connsiteY6" fmla="*/ 4501050 h 4761740"/>
              <a:gd name="connsiteX7" fmla="*/ 0 w 2540340"/>
              <a:gd name="connsiteY7" fmla="*/ 260690 h 4761740"/>
              <a:gd name="connsiteX8" fmla="*/ 260690 w 2540340"/>
              <a:gd name="connsiteY8" fmla="*/ 0 h 47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340" h="4761740">
                <a:moveTo>
                  <a:pt x="260690" y="0"/>
                </a:moveTo>
                <a:lnTo>
                  <a:pt x="2279650" y="0"/>
                </a:lnTo>
                <a:cubicBezTo>
                  <a:pt x="2423625" y="0"/>
                  <a:pt x="2540340" y="116715"/>
                  <a:pt x="2540340" y="260690"/>
                </a:cubicBezTo>
                <a:lnTo>
                  <a:pt x="2540340" y="4501050"/>
                </a:lnTo>
                <a:cubicBezTo>
                  <a:pt x="2540340" y="4645025"/>
                  <a:pt x="2423625" y="4761740"/>
                  <a:pt x="2279650" y="4761740"/>
                </a:cubicBezTo>
                <a:lnTo>
                  <a:pt x="260690" y="4761740"/>
                </a:lnTo>
                <a:cubicBezTo>
                  <a:pt x="116715" y="4761740"/>
                  <a:pt x="0" y="4645025"/>
                  <a:pt x="0" y="4501050"/>
                </a:cubicBezTo>
                <a:lnTo>
                  <a:pt x="0" y="260690"/>
                </a:lnTo>
                <a:cubicBezTo>
                  <a:pt x="0" y="116715"/>
                  <a:pt x="116715" y="0"/>
                  <a:pt x="26069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82252925"/>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6_Custom 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683357" y="1152722"/>
            <a:ext cx="4556110" cy="4556110"/>
          </a:xfrm>
          <a:custGeom>
            <a:avLst/>
            <a:gdLst>
              <a:gd name="connsiteX0" fmla="*/ 759367 w 4556110"/>
              <a:gd name="connsiteY0" fmla="*/ 0 h 4556110"/>
              <a:gd name="connsiteX1" fmla="*/ 3796743 w 4556110"/>
              <a:gd name="connsiteY1" fmla="*/ 0 h 4556110"/>
              <a:gd name="connsiteX2" fmla="*/ 4556110 w 4556110"/>
              <a:gd name="connsiteY2" fmla="*/ 759367 h 4556110"/>
              <a:gd name="connsiteX3" fmla="*/ 4556110 w 4556110"/>
              <a:gd name="connsiteY3" fmla="*/ 3796743 h 4556110"/>
              <a:gd name="connsiteX4" fmla="*/ 3796743 w 4556110"/>
              <a:gd name="connsiteY4" fmla="*/ 4556110 h 4556110"/>
              <a:gd name="connsiteX5" fmla="*/ 759367 w 4556110"/>
              <a:gd name="connsiteY5" fmla="*/ 4556110 h 4556110"/>
              <a:gd name="connsiteX6" fmla="*/ 0 w 4556110"/>
              <a:gd name="connsiteY6" fmla="*/ 3796743 h 4556110"/>
              <a:gd name="connsiteX7" fmla="*/ 0 w 4556110"/>
              <a:gd name="connsiteY7" fmla="*/ 759367 h 4556110"/>
              <a:gd name="connsiteX8" fmla="*/ 759367 w 4556110"/>
              <a:gd name="connsiteY8" fmla="*/ 0 h 455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6110" h="4556110">
                <a:moveTo>
                  <a:pt x="759367" y="0"/>
                </a:moveTo>
                <a:lnTo>
                  <a:pt x="3796743" y="0"/>
                </a:lnTo>
                <a:cubicBezTo>
                  <a:pt x="4216130" y="0"/>
                  <a:pt x="4556110" y="339980"/>
                  <a:pt x="4556110" y="759367"/>
                </a:cubicBezTo>
                <a:lnTo>
                  <a:pt x="4556110" y="3796743"/>
                </a:lnTo>
                <a:cubicBezTo>
                  <a:pt x="4556110" y="4216130"/>
                  <a:pt x="4216130" y="4556110"/>
                  <a:pt x="3796743" y="4556110"/>
                </a:cubicBezTo>
                <a:lnTo>
                  <a:pt x="759367" y="4556110"/>
                </a:lnTo>
                <a:cubicBezTo>
                  <a:pt x="339980" y="4556110"/>
                  <a:pt x="0" y="4216130"/>
                  <a:pt x="0" y="3796743"/>
                </a:cubicBezTo>
                <a:lnTo>
                  <a:pt x="0" y="759367"/>
                </a:lnTo>
                <a:cubicBezTo>
                  <a:pt x="0" y="339980"/>
                  <a:pt x="339980" y="0"/>
                  <a:pt x="759367"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75448052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8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1538364"/>
            <a:ext cx="5274365" cy="3781272"/>
          </a:xfrm>
          <a:custGeom>
            <a:avLst/>
            <a:gdLst>
              <a:gd name="connsiteX0" fmla="*/ 0 w 5274365"/>
              <a:gd name="connsiteY0" fmla="*/ 0 h 3781272"/>
              <a:gd name="connsiteX1" fmla="*/ 5274365 w 5274365"/>
              <a:gd name="connsiteY1" fmla="*/ 0 h 3781272"/>
              <a:gd name="connsiteX2" fmla="*/ 5274365 w 5274365"/>
              <a:gd name="connsiteY2" fmla="*/ 3781272 h 3781272"/>
              <a:gd name="connsiteX3" fmla="*/ 0 w 5274365"/>
              <a:gd name="connsiteY3" fmla="*/ 3781272 h 3781272"/>
            </a:gdLst>
            <a:ahLst/>
            <a:cxnLst>
              <a:cxn ang="0">
                <a:pos x="connsiteX0" y="connsiteY0"/>
              </a:cxn>
              <a:cxn ang="0">
                <a:pos x="connsiteX1" y="connsiteY1"/>
              </a:cxn>
              <a:cxn ang="0">
                <a:pos x="connsiteX2" y="connsiteY2"/>
              </a:cxn>
              <a:cxn ang="0">
                <a:pos x="connsiteX3" y="connsiteY3"/>
              </a:cxn>
            </a:cxnLst>
            <a:rect l="l" t="t" r="r" b="b"/>
            <a:pathLst>
              <a:path w="5274365" h="3781272">
                <a:moveTo>
                  <a:pt x="0" y="0"/>
                </a:moveTo>
                <a:lnTo>
                  <a:pt x="5274365" y="0"/>
                </a:lnTo>
                <a:lnTo>
                  <a:pt x="5274365" y="3781272"/>
                </a:lnTo>
                <a:lnTo>
                  <a:pt x="0" y="378127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60494424"/>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6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5546893" y="4031361"/>
            <a:ext cx="5897162" cy="2212232"/>
          </a:xfrm>
          <a:custGeom>
            <a:avLst/>
            <a:gdLst>
              <a:gd name="connsiteX0" fmla="*/ 0 w 5897162"/>
              <a:gd name="connsiteY0" fmla="*/ 0 h 2212232"/>
              <a:gd name="connsiteX1" fmla="*/ 5897162 w 5897162"/>
              <a:gd name="connsiteY1" fmla="*/ 0 h 2212232"/>
              <a:gd name="connsiteX2" fmla="*/ 5897162 w 5897162"/>
              <a:gd name="connsiteY2" fmla="*/ 2212232 h 2212232"/>
              <a:gd name="connsiteX3" fmla="*/ 0 w 589716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5897162" h="2212232">
                <a:moveTo>
                  <a:pt x="0" y="0"/>
                </a:moveTo>
                <a:lnTo>
                  <a:pt x="5897162" y="0"/>
                </a:lnTo>
                <a:lnTo>
                  <a:pt x="589716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8"/>
          <p:cNvSpPr>
            <a:spLocks noGrp="1"/>
          </p:cNvSpPr>
          <p:nvPr>
            <p:ph type="pic" sz="quarter" idx="13"/>
          </p:nvPr>
        </p:nvSpPr>
        <p:spPr>
          <a:xfrm>
            <a:off x="3147419" y="4031361"/>
            <a:ext cx="2212232" cy="2212232"/>
          </a:xfrm>
          <a:custGeom>
            <a:avLst/>
            <a:gdLst>
              <a:gd name="connsiteX0" fmla="*/ 0 w 2212232"/>
              <a:gd name="connsiteY0" fmla="*/ 0 h 2212232"/>
              <a:gd name="connsiteX1" fmla="*/ 2212232 w 2212232"/>
              <a:gd name="connsiteY1" fmla="*/ 0 h 2212232"/>
              <a:gd name="connsiteX2" fmla="*/ 2212232 w 2212232"/>
              <a:gd name="connsiteY2" fmla="*/ 2212232 h 2212232"/>
              <a:gd name="connsiteX3" fmla="*/ 0 w 221223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2212232" h="2212232">
                <a:moveTo>
                  <a:pt x="0" y="0"/>
                </a:moveTo>
                <a:lnTo>
                  <a:pt x="2212232" y="0"/>
                </a:lnTo>
                <a:lnTo>
                  <a:pt x="221223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10"/>
          <p:cNvSpPr>
            <a:spLocks noGrp="1"/>
          </p:cNvSpPr>
          <p:nvPr>
            <p:ph type="pic" sz="quarter" idx="14"/>
          </p:nvPr>
        </p:nvSpPr>
        <p:spPr>
          <a:xfrm>
            <a:off x="747945" y="4031361"/>
            <a:ext cx="2212232" cy="2212232"/>
          </a:xfrm>
          <a:custGeom>
            <a:avLst/>
            <a:gdLst>
              <a:gd name="connsiteX0" fmla="*/ 0 w 2212232"/>
              <a:gd name="connsiteY0" fmla="*/ 0 h 2212232"/>
              <a:gd name="connsiteX1" fmla="*/ 2212232 w 2212232"/>
              <a:gd name="connsiteY1" fmla="*/ 0 h 2212232"/>
              <a:gd name="connsiteX2" fmla="*/ 2212232 w 2212232"/>
              <a:gd name="connsiteY2" fmla="*/ 2212232 h 2212232"/>
              <a:gd name="connsiteX3" fmla="*/ 0 w 221223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2212232" h="2212232">
                <a:moveTo>
                  <a:pt x="0" y="0"/>
                </a:moveTo>
                <a:lnTo>
                  <a:pt x="2212232" y="0"/>
                </a:lnTo>
                <a:lnTo>
                  <a:pt x="221223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6016274"/>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0_Custom Layout">
    <p:bg>
      <p:bgPr>
        <a:solidFill>
          <a:schemeClr val="bg1"/>
        </a:solidFill>
        <a:effectLst/>
      </p:bgPr>
    </p:bg>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994666"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0" name="Picture Placeholder 19"/>
          <p:cNvSpPr>
            <a:spLocks noGrp="1"/>
          </p:cNvSpPr>
          <p:nvPr>
            <p:ph type="pic" sz="quarter" idx="11"/>
          </p:nvPr>
        </p:nvSpPr>
        <p:spPr>
          <a:xfrm>
            <a:off x="3599332"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9" name="Picture Placeholder 18"/>
          <p:cNvSpPr>
            <a:spLocks noGrp="1"/>
          </p:cNvSpPr>
          <p:nvPr>
            <p:ph type="pic" sz="quarter" idx="12"/>
          </p:nvPr>
        </p:nvSpPr>
        <p:spPr>
          <a:xfrm>
            <a:off x="6203997"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17"/>
          <p:cNvSpPr>
            <a:spLocks noGrp="1"/>
          </p:cNvSpPr>
          <p:nvPr>
            <p:ph type="pic" sz="quarter" idx="13"/>
          </p:nvPr>
        </p:nvSpPr>
        <p:spPr>
          <a:xfrm>
            <a:off x="8808662"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59906099"/>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office">
    <p:bg>
      <p:bgPr>
        <a:solidFill>
          <a:schemeClr val="bg1"/>
        </a:solidFill>
        <a:effectLst/>
      </p:bgPr>
    </p:bg>
    <p:spTree>
      <p:nvGrpSpPr>
        <p:cNvPr id="1" name=""/>
        <p:cNvGrpSpPr/>
        <p:nvPr/>
      </p:nvGrpSpPr>
      <p:grpSpPr>
        <a:xfrm>
          <a:off x="0" y="0"/>
          <a:ext cx="0" cy="0"/>
          <a:chOff x="0" y="0"/>
          <a:chExt cx="0" cy="0"/>
        </a:xfrm>
      </p:grpSpPr>
      <p:grpSp>
        <p:nvGrpSpPr>
          <p:cNvPr id="41" name="组合 40"/>
          <p:cNvGrpSpPr/>
          <p:nvPr/>
        </p:nvGrpSpPr>
        <p:grpSpPr>
          <a:xfrm>
            <a:off x="8890000" y="5095875"/>
            <a:ext cx="3302000" cy="1761490"/>
            <a:chOff x="14000" y="8025"/>
            <a:chExt cx="5200" cy="2774"/>
          </a:xfrm>
        </p:grpSpPr>
        <p:sp>
          <p:nvSpPr>
            <p:cNvPr id="42" name="空心圆5"/>
            <p:cNvSpPr/>
            <p:nvPr>
              <p:custDataLst>
                <p:tags r:id="rId3"/>
              </p:custDataLst>
            </p:nvPr>
          </p:nvSpPr>
          <p:spPr>
            <a:xfrm>
              <a:off x="16080" y="10105"/>
              <a:ext cx="1040" cy="69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41" h="695">
                  <a:moveTo>
                    <a:pt x="0" y="520"/>
                  </a:moveTo>
                  <a:cubicBezTo>
                    <a:pt x="-9" y="228"/>
                    <a:pt x="258" y="-7"/>
                    <a:pt x="520" y="0"/>
                  </a:cubicBezTo>
                  <a:cubicBezTo>
                    <a:pt x="812" y="-9"/>
                    <a:pt x="1047" y="258"/>
                    <a:pt x="1040" y="520"/>
                  </a:cubicBezTo>
                  <a:cubicBezTo>
                    <a:pt x="1044" y="579"/>
                    <a:pt x="1019" y="674"/>
                    <a:pt x="1010" y="695"/>
                  </a:cubicBezTo>
                  <a:lnTo>
                    <a:pt x="30" y="695"/>
                  </a:lnTo>
                  <a:cubicBezTo>
                    <a:pt x="13" y="657"/>
                    <a:pt x="-3" y="555"/>
                    <a:pt x="0" y="520"/>
                  </a:cubicBezTo>
                  <a:close/>
                  <a:moveTo>
                    <a:pt x="467" y="520"/>
                  </a:moveTo>
                  <a:cubicBezTo>
                    <a:pt x="466" y="550"/>
                    <a:pt x="494" y="574"/>
                    <a:pt x="520" y="573"/>
                  </a:cubicBezTo>
                  <a:cubicBezTo>
                    <a:pt x="550" y="574"/>
                    <a:pt x="574" y="546"/>
                    <a:pt x="573" y="520"/>
                  </a:cubicBezTo>
                  <a:cubicBezTo>
                    <a:pt x="574" y="490"/>
                    <a:pt x="546" y="466"/>
                    <a:pt x="520" y="467"/>
                  </a:cubicBezTo>
                  <a:cubicBezTo>
                    <a:pt x="490" y="466"/>
                    <a:pt x="466" y="494"/>
                    <a:pt x="467" y="52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3" name="空心圆4"/>
            <p:cNvSpPr/>
            <p:nvPr>
              <p:custDataLst>
                <p:tags r:id="rId4"/>
              </p:custDataLst>
            </p:nvPr>
          </p:nvSpPr>
          <p:spPr>
            <a:xfrm>
              <a:off x="15560" y="9585"/>
              <a:ext cx="2080" cy="121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81" h="1215">
                  <a:moveTo>
                    <a:pt x="0" y="1040"/>
                  </a:moveTo>
                  <a:cubicBezTo>
                    <a:pt x="-18" y="456"/>
                    <a:pt x="517" y="-14"/>
                    <a:pt x="1040" y="0"/>
                  </a:cubicBezTo>
                  <a:cubicBezTo>
                    <a:pt x="1624" y="-18"/>
                    <a:pt x="2094" y="517"/>
                    <a:pt x="2080" y="1040"/>
                  </a:cubicBezTo>
                  <a:cubicBezTo>
                    <a:pt x="2082" y="1100"/>
                    <a:pt x="2066" y="1217"/>
                    <a:pt x="2065" y="1215"/>
                  </a:cubicBezTo>
                  <a:lnTo>
                    <a:pt x="1800" y="1215"/>
                  </a:lnTo>
                  <a:cubicBezTo>
                    <a:pt x="1813" y="1169"/>
                    <a:pt x="1822" y="1066"/>
                    <a:pt x="1820" y="1040"/>
                  </a:cubicBezTo>
                  <a:cubicBezTo>
                    <a:pt x="1833" y="602"/>
                    <a:pt x="1433" y="249"/>
                    <a:pt x="1040" y="260"/>
                  </a:cubicBezTo>
                  <a:cubicBezTo>
                    <a:pt x="602" y="247"/>
                    <a:pt x="249" y="647"/>
                    <a:pt x="260" y="1040"/>
                  </a:cubicBezTo>
                  <a:cubicBezTo>
                    <a:pt x="258" y="1099"/>
                    <a:pt x="274" y="1197"/>
                    <a:pt x="280" y="1215"/>
                  </a:cubicBezTo>
                  <a:lnTo>
                    <a:pt x="15" y="1215"/>
                  </a:lnTo>
                  <a:cubicBezTo>
                    <a:pt x="7" y="1183"/>
                    <a:pt x="-3" y="1054"/>
                    <a:pt x="0" y="104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4" name="空心圆3"/>
            <p:cNvSpPr/>
            <p:nvPr>
              <p:custDataLst>
                <p:tags r:id="rId5"/>
              </p:custDataLst>
            </p:nvPr>
          </p:nvSpPr>
          <p:spPr>
            <a:xfrm>
              <a:off x="15040" y="9065"/>
              <a:ext cx="3120" cy="173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21" h="1740">
                  <a:moveTo>
                    <a:pt x="0" y="1560"/>
                  </a:moveTo>
                  <a:cubicBezTo>
                    <a:pt x="-27" y="684"/>
                    <a:pt x="775" y="-21"/>
                    <a:pt x="1560" y="0"/>
                  </a:cubicBezTo>
                  <a:cubicBezTo>
                    <a:pt x="2436" y="-27"/>
                    <a:pt x="3141" y="775"/>
                    <a:pt x="3120" y="1560"/>
                  </a:cubicBezTo>
                  <a:lnTo>
                    <a:pt x="3119" y="1601"/>
                  </a:lnTo>
                  <a:lnTo>
                    <a:pt x="3118" y="1642"/>
                  </a:lnTo>
                  <a:lnTo>
                    <a:pt x="3115" y="1682"/>
                  </a:lnTo>
                  <a:lnTo>
                    <a:pt x="3112" y="1722"/>
                  </a:lnTo>
                  <a:lnTo>
                    <a:pt x="3110" y="1735"/>
                  </a:lnTo>
                  <a:lnTo>
                    <a:pt x="2848" y="1735"/>
                  </a:lnTo>
                  <a:cubicBezTo>
                    <a:pt x="2852" y="1729"/>
                    <a:pt x="2864" y="1559"/>
                    <a:pt x="2860" y="1560"/>
                  </a:cubicBezTo>
                  <a:cubicBezTo>
                    <a:pt x="2882" y="830"/>
                    <a:pt x="2214" y="242"/>
                    <a:pt x="1560" y="260"/>
                  </a:cubicBezTo>
                  <a:cubicBezTo>
                    <a:pt x="830" y="238"/>
                    <a:pt x="242" y="906"/>
                    <a:pt x="260" y="1560"/>
                  </a:cubicBezTo>
                  <a:cubicBezTo>
                    <a:pt x="257" y="1622"/>
                    <a:pt x="274" y="1764"/>
                    <a:pt x="272" y="1735"/>
                  </a:cubicBezTo>
                  <a:lnTo>
                    <a:pt x="10" y="1735"/>
                  </a:lnTo>
                  <a:cubicBezTo>
                    <a:pt x="7" y="1728"/>
                    <a:pt x="-4" y="1551"/>
                    <a:pt x="0" y="156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5" name="空心圆2"/>
            <p:cNvSpPr/>
            <p:nvPr>
              <p:custDataLst>
                <p:tags r:id="rId6"/>
              </p:custDataLst>
            </p:nvPr>
          </p:nvSpPr>
          <p:spPr>
            <a:xfrm>
              <a:off x="14520" y="8545"/>
              <a:ext cx="4160" cy="225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162" h="2256">
                  <a:moveTo>
                    <a:pt x="0" y="2080"/>
                  </a:moveTo>
                  <a:cubicBezTo>
                    <a:pt x="-36" y="913"/>
                    <a:pt x="1033" y="-29"/>
                    <a:pt x="2080" y="0"/>
                  </a:cubicBezTo>
                  <a:cubicBezTo>
                    <a:pt x="3247" y="-36"/>
                    <a:pt x="4189" y="1033"/>
                    <a:pt x="4160" y="2080"/>
                  </a:cubicBezTo>
                  <a:lnTo>
                    <a:pt x="4159" y="2135"/>
                  </a:lnTo>
                  <a:lnTo>
                    <a:pt x="4157" y="2189"/>
                  </a:lnTo>
                  <a:lnTo>
                    <a:pt x="4154" y="2243"/>
                  </a:lnTo>
                  <a:lnTo>
                    <a:pt x="4153" y="2255"/>
                  </a:lnTo>
                  <a:lnTo>
                    <a:pt x="3892" y="2255"/>
                  </a:lnTo>
                  <a:lnTo>
                    <a:pt x="3895" y="2222"/>
                  </a:lnTo>
                  <a:lnTo>
                    <a:pt x="3898" y="2175"/>
                  </a:lnTo>
                  <a:lnTo>
                    <a:pt x="3899" y="2128"/>
                  </a:lnTo>
                  <a:lnTo>
                    <a:pt x="3900" y="2080"/>
                  </a:lnTo>
                  <a:cubicBezTo>
                    <a:pt x="3931" y="1058"/>
                    <a:pt x="2996" y="235"/>
                    <a:pt x="2080" y="260"/>
                  </a:cubicBezTo>
                  <a:cubicBezTo>
                    <a:pt x="1058" y="229"/>
                    <a:pt x="235" y="1164"/>
                    <a:pt x="260" y="2080"/>
                  </a:cubicBezTo>
                  <a:lnTo>
                    <a:pt x="261" y="2128"/>
                  </a:lnTo>
                  <a:lnTo>
                    <a:pt x="262" y="2175"/>
                  </a:lnTo>
                  <a:lnTo>
                    <a:pt x="265" y="2222"/>
                  </a:lnTo>
                  <a:lnTo>
                    <a:pt x="268" y="2255"/>
                  </a:lnTo>
                  <a:lnTo>
                    <a:pt x="7" y="2255"/>
                  </a:lnTo>
                  <a:lnTo>
                    <a:pt x="6" y="2243"/>
                  </a:lnTo>
                  <a:lnTo>
                    <a:pt x="3" y="2189"/>
                  </a:lnTo>
                  <a:lnTo>
                    <a:pt x="1" y="2135"/>
                  </a:lnTo>
                  <a:lnTo>
                    <a:pt x="0" y="208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6" name="空心圆1"/>
            <p:cNvSpPr/>
            <p:nvPr userDrawn="1">
              <p:custDataLst>
                <p:tags r:id="rId7"/>
              </p:custDataLst>
            </p:nvPr>
          </p:nvSpPr>
          <p:spPr>
            <a:xfrm>
              <a:off x="14000" y="8025"/>
              <a:ext cx="5200" cy="277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202" h="2776">
                  <a:moveTo>
                    <a:pt x="0" y="2600"/>
                  </a:moveTo>
                  <a:cubicBezTo>
                    <a:pt x="-45" y="1141"/>
                    <a:pt x="1291" y="-36"/>
                    <a:pt x="2600" y="0"/>
                  </a:cubicBezTo>
                  <a:cubicBezTo>
                    <a:pt x="4059" y="-45"/>
                    <a:pt x="5236" y="1291"/>
                    <a:pt x="5200" y="2600"/>
                  </a:cubicBezTo>
                  <a:lnTo>
                    <a:pt x="5199" y="2668"/>
                  </a:lnTo>
                  <a:lnTo>
                    <a:pt x="5197" y="2736"/>
                  </a:lnTo>
                  <a:lnTo>
                    <a:pt x="5194" y="2775"/>
                  </a:lnTo>
                  <a:lnTo>
                    <a:pt x="4933" y="2775"/>
                  </a:lnTo>
                  <a:lnTo>
                    <a:pt x="4937" y="2722"/>
                  </a:lnTo>
                  <a:lnTo>
                    <a:pt x="4939" y="2661"/>
                  </a:lnTo>
                  <a:lnTo>
                    <a:pt x="4940" y="2600"/>
                  </a:lnTo>
                  <a:cubicBezTo>
                    <a:pt x="4980" y="1287"/>
                    <a:pt x="3778" y="228"/>
                    <a:pt x="2600" y="260"/>
                  </a:cubicBezTo>
                  <a:cubicBezTo>
                    <a:pt x="1287" y="220"/>
                    <a:pt x="228" y="1422"/>
                    <a:pt x="260" y="2600"/>
                  </a:cubicBezTo>
                  <a:lnTo>
                    <a:pt x="261" y="2661"/>
                  </a:lnTo>
                  <a:lnTo>
                    <a:pt x="263" y="2722"/>
                  </a:lnTo>
                  <a:lnTo>
                    <a:pt x="267" y="2775"/>
                  </a:lnTo>
                  <a:lnTo>
                    <a:pt x="6" y="2775"/>
                  </a:lnTo>
                  <a:lnTo>
                    <a:pt x="3" y="2736"/>
                  </a:lnTo>
                  <a:lnTo>
                    <a:pt x="1" y="2668"/>
                  </a:lnTo>
                  <a:lnTo>
                    <a:pt x="0" y="260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endParaRPr>
            </a:p>
          </p:txBody>
        </p:sp>
      </p:grpSp>
      <p:sp>
        <p:nvSpPr>
          <p:cNvPr id="4" name="任意形状 12"/>
          <p:cNvSpPr/>
          <p:nvPr>
            <p:custDataLst>
              <p:tags r:id="rId2"/>
            </p:custDataLst>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gradFill flip="none" rotWithShape="1">
            <a:gsLst>
              <a:gs pos="2300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Tree>
    <p:extLst>
      <p:ext uri="{BB962C8B-B14F-4D97-AF65-F5344CB8AC3E}">
        <p14:creationId xmlns:p14="http://schemas.microsoft.com/office/powerpoint/2010/main" val="949782393"/>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office1">
    <p:bg>
      <p:bgPr>
        <a:solidFill>
          <a:schemeClr val="bg1"/>
        </a:solidFill>
        <a:effectLst/>
      </p:bgPr>
    </p:bg>
    <p:spTree>
      <p:nvGrpSpPr>
        <p:cNvPr id="1" name=""/>
        <p:cNvGrpSpPr/>
        <p:nvPr/>
      </p:nvGrpSpPr>
      <p:grpSpPr>
        <a:xfrm>
          <a:off x="0" y="0"/>
          <a:ext cx="0" cy="0"/>
          <a:chOff x="0" y="0"/>
          <a:chExt cx="0" cy="0"/>
        </a:xfrm>
      </p:grpSpPr>
      <p:grpSp>
        <p:nvGrpSpPr>
          <p:cNvPr id="40" name="组合 39"/>
          <p:cNvGrpSpPr/>
          <p:nvPr/>
        </p:nvGrpSpPr>
        <p:grpSpPr>
          <a:xfrm>
            <a:off x="8890000" y="5095875"/>
            <a:ext cx="3302000" cy="1761490"/>
            <a:chOff x="14000" y="8025"/>
            <a:chExt cx="5200" cy="2774"/>
          </a:xfrm>
        </p:grpSpPr>
        <p:sp>
          <p:nvSpPr>
            <p:cNvPr id="32" name="空心圆5"/>
            <p:cNvSpPr/>
            <p:nvPr>
              <p:custDataLst>
                <p:tags r:id="rId3"/>
              </p:custDataLst>
            </p:nvPr>
          </p:nvSpPr>
          <p:spPr>
            <a:xfrm>
              <a:off x="16080" y="10105"/>
              <a:ext cx="1040" cy="69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41" h="695">
                  <a:moveTo>
                    <a:pt x="0" y="520"/>
                  </a:moveTo>
                  <a:cubicBezTo>
                    <a:pt x="-9" y="228"/>
                    <a:pt x="258" y="-7"/>
                    <a:pt x="520" y="0"/>
                  </a:cubicBezTo>
                  <a:cubicBezTo>
                    <a:pt x="812" y="-9"/>
                    <a:pt x="1047" y="258"/>
                    <a:pt x="1040" y="520"/>
                  </a:cubicBezTo>
                  <a:cubicBezTo>
                    <a:pt x="1044" y="579"/>
                    <a:pt x="1019" y="674"/>
                    <a:pt x="1010" y="695"/>
                  </a:cubicBezTo>
                  <a:lnTo>
                    <a:pt x="30" y="695"/>
                  </a:lnTo>
                  <a:cubicBezTo>
                    <a:pt x="13" y="657"/>
                    <a:pt x="-3" y="555"/>
                    <a:pt x="0" y="520"/>
                  </a:cubicBezTo>
                  <a:close/>
                  <a:moveTo>
                    <a:pt x="467" y="520"/>
                  </a:moveTo>
                  <a:cubicBezTo>
                    <a:pt x="466" y="550"/>
                    <a:pt x="494" y="574"/>
                    <a:pt x="520" y="573"/>
                  </a:cubicBezTo>
                  <a:cubicBezTo>
                    <a:pt x="550" y="574"/>
                    <a:pt x="574" y="546"/>
                    <a:pt x="573" y="520"/>
                  </a:cubicBezTo>
                  <a:cubicBezTo>
                    <a:pt x="574" y="490"/>
                    <a:pt x="546" y="466"/>
                    <a:pt x="520" y="467"/>
                  </a:cubicBezTo>
                  <a:cubicBezTo>
                    <a:pt x="490" y="466"/>
                    <a:pt x="466" y="494"/>
                    <a:pt x="467" y="52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4" name="空心圆4"/>
            <p:cNvSpPr/>
            <p:nvPr>
              <p:custDataLst>
                <p:tags r:id="rId4"/>
              </p:custDataLst>
            </p:nvPr>
          </p:nvSpPr>
          <p:spPr>
            <a:xfrm>
              <a:off x="15560" y="9585"/>
              <a:ext cx="2080" cy="121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81" h="1215">
                  <a:moveTo>
                    <a:pt x="0" y="1040"/>
                  </a:moveTo>
                  <a:cubicBezTo>
                    <a:pt x="-18" y="456"/>
                    <a:pt x="517" y="-14"/>
                    <a:pt x="1040" y="0"/>
                  </a:cubicBezTo>
                  <a:cubicBezTo>
                    <a:pt x="1624" y="-18"/>
                    <a:pt x="2094" y="517"/>
                    <a:pt x="2080" y="1040"/>
                  </a:cubicBezTo>
                  <a:cubicBezTo>
                    <a:pt x="2082" y="1100"/>
                    <a:pt x="2066" y="1217"/>
                    <a:pt x="2065" y="1215"/>
                  </a:cubicBezTo>
                  <a:lnTo>
                    <a:pt x="1800" y="1215"/>
                  </a:lnTo>
                  <a:cubicBezTo>
                    <a:pt x="1813" y="1169"/>
                    <a:pt x="1822" y="1066"/>
                    <a:pt x="1820" y="1040"/>
                  </a:cubicBezTo>
                  <a:cubicBezTo>
                    <a:pt x="1833" y="602"/>
                    <a:pt x="1433" y="249"/>
                    <a:pt x="1040" y="260"/>
                  </a:cubicBezTo>
                  <a:cubicBezTo>
                    <a:pt x="602" y="247"/>
                    <a:pt x="249" y="647"/>
                    <a:pt x="260" y="1040"/>
                  </a:cubicBezTo>
                  <a:cubicBezTo>
                    <a:pt x="258" y="1099"/>
                    <a:pt x="274" y="1197"/>
                    <a:pt x="280" y="1215"/>
                  </a:cubicBezTo>
                  <a:lnTo>
                    <a:pt x="15" y="1215"/>
                  </a:lnTo>
                  <a:cubicBezTo>
                    <a:pt x="7" y="1183"/>
                    <a:pt x="-3" y="1054"/>
                    <a:pt x="0" y="104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8" name="空心圆3"/>
            <p:cNvSpPr/>
            <p:nvPr>
              <p:custDataLst>
                <p:tags r:id="rId5"/>
              </p:custDataLst>
            </p:nvPr>
          </p:nvSpPr>
          <p:spPr>
            <a:xfrm>
              <a:off x="15040" y="9065"/>
              <a:ext cx="3120" cy="173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21" h="1740">
                  <a:moveTo>
                    <a:pt x="0" y="1560"/>
                  </a:moveTo>
                  <a:cubicBezTo>
                    <a:pt x="-27" y="684"/>
                    <a:pt x="775" y="-21"/>
                    <a:pt x="1560" y="0"/>
                  </a:cubicBezTo>
                  <a:cubicBezTo>
                    <a:pt x="2436" y="-27"/>
                    <a:pt x="3141" y="775"/>
                    <a:pt x="3120" y="1560"/>
                  </a:cubicBezTo>
                  <a:lnTo>
                    <a:pt x="3119" y="1601"/>
                  </a:lnTo>
                  <a:lnTo>
                    <a:pt x="3118" y="1642"/>
                  </a:lnTo>
                  <a:lnTo>
                    <a:pt x="3115" y="1682"/>
                  </a:lnTo>
                  <a:lnTo>
                    <a:pt x="3112" y="1722"/>
                  </a:lnTo>
                  <a:lnTo>
                    <a:pt x="3110" y="1735"/>
                  </a:lnTo>
                  <a:lnTo>
                    <a:pt x="2848" y="1735"/>
                  </a:lnTo>
                  <a:cubicBezTo>
                    <a:pt x="2852" y="1729"/>
                    <a:pt x="2864" y="1559"/>
                    <a:pt x="2860" y="1560"/>
                  </a:cubicBezTo>
                  <a:cubicBezTo>
                    <a:pt x="2882" y="830"/>
                    <a:pt x="2214" y="242"/>
                    <a:pt x="1560" y="260"/>
                  </a:cubicBezTo>
                  <a:cubicBezTo>
                    <a:pt x="830" y="238"/>
                    <a:pt x="242" y="906"/>
                    <a:pt x="260" y="1560"/>
                  </a:cubicBezTo>
                  <a:cubicBezTo>
                    <a:pt x="257" y="1622"/>
                    <a:pt x="274" y="1764"/>
                    <a:pt x="272" y="1735"/>
                  </a:cubicBezTo>
                  <a:lnTo>
                    <a:pt x="10" y="1735"/>
                  </a:lnTo>
                  <a:cubicBezTo>
                    <a:pt x="7" y="1728"/>
                    <a:pt x="-4" y="1551"/>
                    <a:pt x="0" y="156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9" name="空心圆2"/>
            <p:cNvSpPr/>
            <p:nvPr>
              <p:custDataLst>
                <p:tags r:id="rId6"/>
              </p:custDataLst>
            </p:nvPr>
          </p:nvSpPr>
          <p:spPr>
            <a:xfrm>
              <a:off x="14520" y="8545"/>
              <a:ext cx="4160" cy="225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162" h="2256">
                  <a:moveTo>
                    <a:pt x="0" y="2080"/>
                  </a:moveTo>
                  <a:cubicBezTo>
                    <a:pt x="-36" y="913"/>
                    <a:pt x="1033" y="-29"/>
                    <a:pt x="2080" y="0"/>
                  </a:cubicBezTo>
                  <a:cubicBezTo>
                    <a:pt x="3247" y="-36"/>
                    <a:pt x="4189" y="1033"/>
                    <a:pt x="4160" y="2080"/>
                  </a:cubicBezTo>
                  <a:lnTo>
                    <a:pt x="4159" y="2135"/>
                  </a:lnTo>
                  <a:lnTo>
                    <a:pt x="4157" y="2189"/>
                  </a:lnTo>
                  <a:lnTo>
                    <a:pt x="4154" y="2243"/>
                  </a:lnTo>
                  <a:lnTo>
                    <a:pt x="4153" y="2255"/>
                  </a:lnTo>
                  <a:lnTo>
                    <a:pt x="3892" y="2255"/>
                  </a:lnTo>
                  <a:lnTo>
                    <a:pt x="3895" y="2222"/>
                  </a:lnTo>
                  <a:lnTo>
                    <a:pt x="3898" y="2175"/>
                  </a:lnTo>
                  <a:lnTo>
                    <a:pt x="3899" y="2128"/>
                  </a:lnTo>
                  <a:lnTo>
                    <a:pt x="3900" y="2080"/>
                  </a:lnTo>
                  <a:cubicBezTo>
                    <a:pt x="3931" y="1058"/>
                    <a:pt x="2996" y="235"/>
                    <a:pt x="2080" y="260"/>
                  </a:cubicBezTo>
                  <a:cubicBezTo>
                    <a:pt x="1058" y="229"/>
                    <a:pt x="235" y="1164"/>
                    <a:pt x="260" y="2080"/>
                  </a:cubicBezTo>
                  <a:lnTo>
                    <a:pt x="261" y="2128"/>
                  </a:lnTo>
                  <a:lnTo>
                    <a:pt x="262" y="2175"/>
                  </a:lnTo>
                  <a:lnTo>
                    <a:pt x="265" y="2222"/>
                  </a:lnTo>
                  <a:lnTo>
                    <a:pt x="268" y="2255"/>
                  </a:lnTo>
                  <a:lnTo>
                    <a:pt x="7" y="2255"/>
                  </a:lnTo>
                  <a:lnTo>
                    <a:pt x="6" y="2243"/>
                  </a:lnTo>
                  <a:lnTo>
                    <a:pt x="3" y="2189"/>
                  </a:lnTo>
                  <a:lnTo>
                    <a:pt x="1" y="2135"/>
                  </a:lnTo>
                  <a:lnTo>
                    <a:pt x="0" y="208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10" name="空心圆1"/>
            <p:cNvSpPr/>
            <p:nvPr userDrawn="1">
              <p:custDataLst>
                <p:tags r:id="rId7"/>
              </p:custDataLst>
            </p:nvPr>
          </p:nvSpPr>
          <p:spPr>
            <a:xfrm>
              <a:off x="14000" y="8025"/>
              <a:ext cx="5200" cy="277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202" h="2776">
                  <a:moveTo>
                    <a:pt x="0" y="2600"/>
                  </a:moveTo>
                  <a:cubicBezTo>
                    <a:pt x="-45" y="1141"/>
                    <a:pt x="1291" y="-36"/>
                    <a:pt x="2600" y="0"/>
                  </a:cubicBezTo>
                  <a:cubicBezTo>
                    <a:pt x="4059" y="-45"/>
                    <a:pt x="5236" y="1291"/>
                    <a:pt x="5200" y="2600"/>
                  </a:cubicBezTo>
                  <a:lnTo>
                    <a:pt x="5199" y="2668"/>
                  </a:lnTo>
                  <a:lnTo>
                    <a:pt x="5197" y="2736"/>
                  </a:lnTo>
                  <a:lnTo>
                    <a:pt x="5194" y="2775"/>
                  </a:lnTo>
                  <a:lnTo>
                    <a:pt x="4933" y="2775"/>
                  </a:lnTo>
                  <a:lnTo>
                    <a:pt x="4937" y="2722"/>
                  </a:lnTo>
                  <a:lnTo>
                    <a:pt x="4939" y="2661"/>
                  </a:lnTo>
                  <a:lnTo>
                    <a:pt x="4940" y="2600"/>
                  </a:lnTo>
                  <a:cubicBezTo>
                    <a:pt x="4980" y="1287"/>
                    <a:pt x="3778" y="228"/>
                    <a:pt x="2600" y="260"/>
                  </a:cubicBezTo>
                  <a:cubicBezTo>
                    <a:pt x="1287" y="220"/>
                    <a:pt x="228" y="1422"/>
                    <a:pt x="260" y="2600"/>
                  </a:cubicBezTo>
                  <a:lnTo>
                    <a:pt x="261" y="2661"/>
                  </a:lnTo>
                  <a:lnTo>
                    <a:pt x="263" y="2722"/>
                  </a:lnTo>
                  <a:lnTo>
                    <a:pt x="267" y="2775"/>
                  </a:lnTo>
                  <a:lnTo>
                    <a:pt x="6" y="2775"/>
                  </a:lnTo>
                  <a:lnTo>
                    <a:pt x="3" y="2736"/>
                  </a:lnTo>
                  <a:lnTo>
                    <a:pt x="1" y="2668"/>
                  </a:lnTo>
                  <a:lnTo>
                    <a:pt x="0" y="260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endParaRPr>
            </a:p>
          </p:txBody>
        </p:sp>
      </p:grpSp>
      <p:sp>
        <p:nvSpPr>
          <p:cNvPr id="4" name="任意形状 12"/>
          <p:cNvSpPr/>
          <p:nvPr>
            <p:custDataLst>
              <p:tags r:id="rId2"/>
            </p:custDataLst>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gradFill flip="none" rotWithShape="1">
            <a:gsLst>
              <a:gs pos="2300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Tree>
    <p:extLst>
      <p:ext uri="{BB962C8B-B14F-4D97-AF65-F5344CB8AC3E}">
        <p14:creationId xmlns:p14="http://schemas.microsoft.com/office/powerpoint/2010/main" val="97698953"/>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标题页">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125617" y="414269"/>
            <a:ext cx="1950820" cy="445232"/>
            <a:chOff x="2987040" y="4564559"/>
            <a:chExt cx="8272251" cy="1887962"/>
          </a:xfrm>
        </p:grpSpPr>
        <p:sp>
          <p:nvSpPr>
            <p:cNvPr id="99" name="任意多边形: 形状 98"/>
            <p:cNvSpPr/>
            <p:nvPr userDrawn="1"/>
          </p:nvSpPr>
          <p:spPr>
            <a:xfrm>
              <a:off x="3231397" y="4564559"/>
              <a:ext cx="8027894" cy="1887962"/>
            </a:xfrm>
            <a:custGeom>
              <a:avLst/>
              <a:gdLst>
                <a:gd name="connsiteX0" fmla="*/ 0 w 8702377"/>
                <a:gd name="connsiteY0" fmla="*/ 0 h 3045564"/>
                <a:gd name="connsiteX1" fmla="*/ 7227278 w 8702377"/>
                <a:gd name="connsiteY1" fmla="*/ 0 h 3045564"/>
                <a:gd name="connsiteX2" fmla="*/ 7227278 w 8702377"/>
                <a:gd name="connsiteY2" fmla="*/ 683 h 3045564"/>
                <a:gd name="connsiteX3" fmla="*/ 7233052 w 8702377"/>
                <a:gd name="connsiteY3" fmla="*/ 387 h 3045564"/>
                <a:gd name="connsiteX4" fmla="*/ 7506212 w 8702377"/>
                <a:gd name="connsiteY4" fmla="*/ 128011 h 3045564"/>
                <a:gd name="connsiteX5" fmla="*/ 8599078 w 8702377"/>
                <a:gd name="connsiteY5" fmla="*/ 1322445 h 3045564"/>
                <a:gd name="connsiteX6" fmla="*/ 8574364 w 8702377"/>
                <a:gd name="connsiteY6" fmla="*/ 1879002 h 3045564"/>
                <a:gd name="connsiteX7" fmla="*/ 7411858 w 8702377"/>
                <a:gd name="connsiteY7" fmla="*/ 2942655 h 3045564"/>
                <a:gd name="connsiteX8" fmla="*/ 7277832 w 8702377"/>
                <a:gd name="connsiteY8" fmla="*/ 3023324 h 3045564"/>
                <a:gd name="connsiteX9" fmla="*/ 7227278 w 8702377"/>
                <a:gd name="connsiteY9" fmla="*/ 3035895 h 3045564"/>
                <a:gd name="connsiteX10" fmla="*/ 7227278 w 8702377"/>
                <a:gd name="connsiteY10" fmla="*/ 3042137 h 3045564"/>
                <a:gd name="connsiteX11" fmla="*/ 7195365 w 8702377"/>
                <a:gd name="connsiteY11" fmla="*/ 3042137 h 3045564"/>
                <a:gd name="connsiteX12" fmla="*/ 7128461 w 8702377"/>
                <a:gd name="connsiteY12" fmla="*/ 3045564 h 3045564"/>
                <a:gd name="connsiteX13" fmla="*/ 7104131 w 8702377"/>
                <a:gd name="connsiteY13" fmla="*/ 3042137 h 3045564"/>
                <a:gd name="connsiteX14" fmla="*/ 0 w 8702377"/>
                <a:gd name="connsiteY14" fmla="*/ 3042137 h 3045564"/>
                <a:gd name="connsiteX0-1" fmla="*/ 0 w 8702377"/>
                <a:gd name="connsiteY0-2" fmla="*/ 0 h 3051673"/>
                <a:gd name="connsiteX1-3" fmla="*/ 7227278 w 8702377"/>
                <a:gd name="connsiteY1-4" fmla="*/ 0 h 3051673"/>
                <a:gd name="connsiteX2-5" fmla="*/ 7227278 w 8702377"/>
                <a:gd name="connsiteY2-6" fmla="*/ 683 h 3051673"/>
                <a:gd name="connsiteX3-7" fmla="*/ 7233052 w 8702377"/>
                <a:gd name="connsiteY3-8" fmla="*/ 387 h 3051673"/>
                <a:gd name="connsiteX4-9" fmla="*/ 7506212 w 8702377"/>
                <a:gd name="connsiteY4-10" fmla="*/ 128011 h 3051673"/>
                <a:gd name="connsiteX5-11" fmla="*/ 8599078 w 8702377"/>
                <a:gd name="connsiteY5-12" fmla="*/ 1322445 h 3051673"/>
                <a:gd name="connsiteX6-13" fmla="*/ 8574364 w 8702377"/>
                <a:gd name="connsiteY6-14" fmla="*/ 1879002 h 3051673"/>
                <a:gd name="connsiteX7-15" fmla="*/ 7411858 w 8702377"/>
                <a:gd name="connsiteY7-16" fmla="*/ 2942655 h 3051673"/>
                <a:gd name="connsiteX8-17" fmla="*/ 7277832 w 8702377"/>
                <a:gd name="connsiteY8-18" fmla="*/ 3023324 h 3051673"/>
                <a:gd name="connsiteX9-19" fmla="*/ 7227278 w 8702377"/>
                <a:gd name="connsiteY9-20" fmla="*/ 3035895 h 3051673"/>
                <a:gd name="connsiteX10-21" fmla="*/ 7227278 w 8702377"/>
                <a:gd name="connsiteY10-22" fmla="*/ 3042137 h 3051673"/>
                <a:gd name="connsiteX11-23" fmla="*/ 7195365 w 8702377"/>
                <a:gd name="connsiteY11-24" fmla="*/ 3042137 h 3051673"/>
                <a:gd name="connsiteX12-25" fmla="*/ 7128461 w 8702377"/>
                <a:gd name="connsiteY12-26" fmla="*/ 3045564 h 3051673"/>
                <a:gd name="connsiteX13-27" fmla="*/ 7069146 w 8702377"/>
                <a:gd name="connsiteY13-28" fmla="*/ 3051673 h 3051673"/>
                <a:gd name="connsiteX14-29" fmla="*/ 0 w 8702377"/>
                <a:gd name="connsiteY14-30" fmla="*/ 3042137 h 3051673"/>
                <a:gd name="connsiteX15" fmla="*/ 0 w 8702377"/>
                <a:gd name="connsiteY15" fmla="*/ 0 h 3051673"/>
                <a:gd name="connsiteX0-31" fmla="*/ 0 w 8702377"/>
                <a:gd name="connsiteY0-32" fmla="*/ 0 h 3051673"/>
                <a:gd name="connsiteX1-33" fmla="*/ 7227278 w 8702377"/>
                <a:gd name="connsiteY1-34" fmla="*/ 0 h 3051673"/>
                <a:gd name="connsiteX2-35" fmla="*/ 7227278 w 8702377"/>
                <a:gd name="connsiteY2-36" fmla="*/ 683 h 3051673"/>
                <a:gd name="connsiteX3-37" fmla="*/ 7233052 w 8702377"/>
                <a:gd name="connsiteY3-38" fmla="*/ 387 h 3051673"/>
                <a:gd name="connsiteX4-39" fmla="*/ 7506212 w 8702377"/>
                <a:gd name="connsiteY4-40" fmla="*/ 128011 h 3051673"/>
                <a:gd name="connsiteX5-41" fmla="*/ 8599078 w 8702377"/>
                <a:gd name="connsiteY5-42" fmla="*/ 1322445 h 3051673"/>
                <a:gd name="connsiteX6-43" fmla="*/ 8574364 w 8702377"/>
                <a:gd name="connsiteY6-44" fmla="*/ 1879002 h 3051673"/>
                <a:gd name="connsiteX7-45" fmla="*/ 7411858 w 8702377"/>
                <a:gd name="connsiteY7-46" fmla="*/ 2942655 h 3051673"/>
                <a:gd name="connsiteX8-47" fmla="*/ 7277832 w 8702377"/>
                <a:gd name="connsiteY8-48" fmla="*/ 3023324 h 3051673"/>
                <a:gd name="connsiteX9-49" fmla="*/ 7227278 w 8702377"/>
                <a:gd name="connsiteY9-50" fmla="*/ 3035895 h 3051673"/>
                <a:gd name="connsiteX10-51" fmla="*/ 7195365 w 8702377"/>
                <a:gd name="connsiteY10-52" fmla="*/ 3042137 h 3051673"/>
                <a:gd name="connsiteX11-53" fmla="*/ 7128461 w 8702377"/>
                <a:gd name="connsiteY11-54" fmla="*/ 3045564 h 3051673"/>
                <a:gd name="connsiteX12-55" fmla="*/ 7069146 w 8702377"/>
                <a:gd name="connsiteY12-56" fmla="*/ 3051673 h 3051673"/>
                <a:gd name="connsiteX13-57" fmla="*/ 0 w 8702377"/>
                <a:gd name="connsiteY13-58" fmla="*/ 3042137 h 3051673"/>
                <a:gd name="connsiteX14-59" fmla="*/ 0 w 8702377"/>
                <a:gd name="connsiteY14-60" fmla="*/ 0 h 3051673"/>
                <a:gd name="connsiteX0-61" fmla="*/ 0 w 8702377"/>
                <a:gd name="connsiteY0-62" fmla="*/ 0 h 3051896"/>
                <a:gd name="connsiteX1-63" fmla="*/ 7227278 w 8702377"/>
                <a:gd name="connsiteY1-64" fmla="*/ 0 h 3051896"/>
                <a:gd name="connsiteX2-65" fmla="*/ 7227278 w 8702377"/>
                <a:gd name="connsiteY2-66" fmla="*/ 683 h 3051896"/>
                <a:gd name="connsiteX3-67" fmla="*/ 7233052 w 8702377"/>
                <a:gd name="connsiteY3-68" fmla="*/ 387 h 3051896"/>
                <a:gd name="connsiteX4-69" fmla="*/ 7506212 w 8702377"/>
                <a:gd name="connsiteY4-70" fmla="*/ 128011 h 3051896"/>
                <a:gd name="connsiteX5-71" fmla="*/ 8599078 w 8702377"/>
                <a:gd name="connsiteY5-72" fmla="*/ 1322445 h 3051896"/>
                <a:gd name="connsiteX6-73" fmla="*/ 8574364 w 8702377"/>
                <a:gd name="connsiteY6-74" fmla="*/ 1879002 h 3051896"/>
                <a:gd name="connsiteX7-75" fmla="*/ 7411858 w 8702377"/>
                <a:gd name="connsiteY7-76" fmla="*/ 2942655 h 3051896"/>
                <a:gd name="connsiteX8-77" fmla="*/ 7277832 w 8702377"/>
                <a:gd name="connsiteY8-78" fmla="*/ 3023324 h 3051896"/>
                <a:gd name="connsiteX9-79" fmla="*/ 7227278 w 8702377"/>
                <a:gd name="connsiteY9-80" fmla="*/ 3035895 h 3051896"/>
                <a:gd name="connsiteX10-81" fmla="*/ 7195365 w 8702377"/>
                <a:gd name="connsiteY10-82" fmla="*/ 3042137 h 3051896"/>
                <a:gd name="connsiteX11-83" fmla="*/ 7138787 w 8702377"/>
                <a:gd name="connsiteY11-84" fmla="*/ 3051896 h 3051896"/>
                <a:gd name="connsiteX12-85" fmla="*/ 7069146 w 8702377"/>
                <a:gd name="connsiteY12-86" fmla="*/ 3051673 h 3051896"/>
                <a:gd name="connsiteX13-87" fmla="*/ 0 w 8702377"/>
                <a:gd name="connsiteY13-88" fmla="*/ 3042137 h 3051896"/>
                <a:gd name="connsiteX14-89" fmla="*/ 0 w 8702377"/>
                <a:gd name="connsiteY14-90" fmla="*/ 0 h 3051896"/>
                <a:gd name="connsiteX0-91" fmla="*/ 0 w 8702377"/>
                <a:gd name="connsiteY0-92" fmla="*/ 0 h 3051673"/>
                <a:gd name="connsiteX1-93" fmla="*/ 7227278 w 8702377"/>
                <a:gd name="connsiteY1-94" fmla="*/ 0 h 3051673"/>
                <a:gd name="connsiteX2-95" fmla="*/ 7227278 w 8702377"/>
                <a:gd name="connsiteY2-96" fmla="*/ 683 h 3051673"/>
                <a:gd name="connsiteX3-97" fmla="*/ 7233052 w 8702377"/>
                <a:gd name="connsiteY3-98" fmla="*/ 387 h 3051673"/>
                <a:gd name="connsiteX4-99" fmla="*/ 7506212 w 8702377"/>
                <a:gd name="connsiteY4-100" fmla="*/ 128011 h 3051673"/>
                <a:gd name="connsiteX5-101" fmla="*/ 8599078 w 8702377"/>
                <a:gd name="connsiteY5-102" fmla="*/ 1322445 h 3051673"/>
                <a:gd name="connsiteX6-103" fmla="*/ 8574364 w 8702377"/>
                <a:gd name="connsiteY6-104" fmla="*/ 1879002 h 3051673"/>
                <a:gd name="connsiteX7-105" fmla="*/ 7411858 w 8702377"/>
                <a:gd name="connsiteY7-106" fmla="*/ 2942655 h 3051673"/>
                <a:gd name="connsiteX8-107" fmla="*/ 7277832 w 8702377"/>
                <a:gd name="connsiteY8-108" fmla="*/ 3023324 h 3051673"/>
                <a:gd name="connsiteX9-109" fmla="*/ 7227278 w 8702377"/>
                <a:gd name="connsiteY9-110" fmla="*/ 3035895 h 3051673"/>
                <a:gd name="connsiteX10-111" fmla="*/ 7195365 w 8702377"/>
                <a:gd name="connsiteY10-112" fmla="*/ 3042137 h 3051673"/>
                <a:gd name="connsiteX11-113" fmla="*/ 7069146 w 8702377"/>
                <a:gd name="connsiteY11-114" fmla="*/ 3051673 h 3051673"/>
                <a:gd name="connsiteX12-115" fmla="*/ 0 w 8702377"/>
                <a:gd name="connsiteY12-116" fmla="*/ 3042137 h 3051673"/>
                <a:gd name="connsiteX13-117" fmla="*/ 0 w 8702377"/>
                <a:gd name="connsiteY13-118" fmla="*/ 0 h 3051673"/>
                <a:gd name="connsiteX0-119" fmla="*/ 0 w 8702377"/>
                <a:gd name="connsiteY0-120" fmla="*/ 0 h 3051673"/>
                <a:gd name="connsiteX1-121" fmla="*/ 7227278 w 8702377"/>
                <a:gd name="connsiteY1-122" fmla="*/ 0 h 3051673"/>
                <a:gd name="connsiteX2-123" fmla="*/ 7227278 w 8702377"/>
                <a:gd name="connsiteY2-124" fmla="*/ 683 h 3051673"/>
                <a:gd name="connsiteX3-125" fmla="*/ 7233052 w 8702377"/>
                <a:gd name="connsiteY3-126" fmla="*/ 387 h 3051673"/>
                <a:gd name="connsiteX4-127" fmla="*/ 7506212 w 8702377"/>
                <a:gd name="connsiteY4-128" fmla="*/ 128011 h 3051673"/>
                <a:gd name="connsiteX5-129" fmla="*/ 8599078 w 8702377"/>
                <a:gd name="connsiteY5-130" fmla="*/ 1322445 h 3051673"/>
                <a:gd name="connsiteX6-131" fmla="*/ 8574364 w 8702377"/>
                <a:gd name="connsiteY6-132" fmla="*/ 1879002 h 3051673"/>
                <a:gd name="connsiteX7-133" fmla="*/ 7411858 w 8702377"/>
                <a:gd name="connsiteY7-134" fmla="*/ 2942655 h 3051673"/>
                <a:gd name="connsiteX8-135" fmla="*/ 7277832 w 8702377"/>
                <a:gd name="connsiteY8-136" fmla="*/ 3023324 h 3051673"/>
                <a:gd name="connsiteX9-137" fmla="*/ 7227278 w 8702377"/>
                <a:gd name="connsiteY9-138" fmla="*/ 3035895 h 3051673"/>
                <a:gd name="connsiteX10-139" fmla="*/ 7161808 w 8702377"/>
                <a:gd name="connsiteY10-140" fmla="*/ 3045303 h 3051673"/>
                <a:gd name="connsiteX11-141" fmla="*/ 7069146 w 8702377"/>
                <a:gd name="connsiteY11-142" fmla="*/ 3051673 h 3051673"/>
                <a:gd name="connsiteX12-143" fmla="*/ 0 w 8702377"/>
                <a:gd name="connsiteY12-144" fmla="*/ 3042137 h 3051673"/>
                <a:gd name="connsiteX13-145" fmla="*/ 0 w 8702377"/>
                <a:gd name="connsiteY13-146" fmla="*/ 0 h 30516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8702377" h="3051673">
                  <a:moveTo>
                    <a:pt x="0" y="0"/>
                  </a:moveTo>
                  <a:lnTo>
                    <a:pt x="7227278" y="0"/>
                  </a:lnTo>
                  <a:lnTo>
                    <a:pt x="7227278" y="683"/>
                  </a:lnTo>
                  <a:lnTo>
                    <a:pt x="7233052" y="387"/>
                  </a:lnTo>
                  <a:cubicBezTo>
                    <a:pt x="7333769" y="4860"/>
                    <a:pt x="7432780" y="47754"/>
                    <a:pt x="7506212" y="128011"/>
                  </a:cubicBezTo>
                  <a:lnTo>
                    <a:pt x="8599078" y="1322445"/>
                  </a:lnTo>
                  <a:cubicBezTo>
                    <a:pt x="8745942" y="1482958"/>
                    <a:pt x="8734877" y="1732138"/>
                    <a:pt x="8574364" y="1879002"/>
                  </a:cubicBezTo>
                  <a:lnTo>
                    <a:pt x="7411858" y="2942655"/>
                  </a:lnTo>
                  <a:cubicBezTo>
                    <a:pt x="7371730" y="2979371"/>
                    <a:pt x="7326060" y="3006216"/>
                    <a:pt x="7277832" y="3023324"/>
                  </a:cubicBezTo>
                  <a:lnTo>
                    <a:pt x="7227278" y="3035895"/>
                  </a:lnTo>
                  <a:lnTo>
                    <a:pt x="7161808" y="3045303"/>
                  </a:lnTo>
                  <a:lnTo>
                    <a:pt x="7069146" y="3051673"/>
                  </a:lnTo>
                  <a:lnTo>
                    <a:pt x="0" y="3042137"/>
                  </a:lnTo>
                  <a:lnTo>
                    <a:pt x="0" y="0"/>
                  </a:ln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 name="矩形: 圆角 1"/>
            <p:cNvSpPr/>
            <p:nvPr userDrawn="1"/>
          </p:nvSpPr>
          <p:spPr>
            <a:xfrm>
              <a:off x="2987040" y="4564559"/>
              <a:ext cx="6766560" cy="1887962"/>
            </a:xfrm>
            <a:prstGeom prst="roundRect">
              <a:avLst>
                <a:gd name="adj" fmla="val 12631"/>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88616360"/>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内容页5">
    <p:bg>
      <p:bgPr>
        <a:solidFill>
          <a:schemeClr val="bg1"/>
        </a:solidFill>
        <a:effectLst/>
      </p:bgPr>
    </p:bg>
    <p:spTree>
      <p:nvGrpSpPr>
        <p:cNvPr id="1" name=""/>
        <p:cNvGrpSpPr/>
        <p:nvPr/>
      </p:nvGrpSpPr>
      <p:grpSpPr>
        <a:xfrm>
          <a:off x="0" y="0"/>
          <a:ext cx="0" cy="0"/>
          <a:chOff x="0" y="0"/>
          <a:chExt cx="0" cy="0"/>
        </a:xfrm>
      </p:grpSpPr>
      <p:sp>
        <p:nvSpPr>
          <p:cNvPr id="2" name="矩形: 单圆角 1"/>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单圆角 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209036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094186-13C1-4BF4-9994-87F626B0926C}" type="slidenum">
              <a:rPr lang="zh-CN" altLang="en-US" smtClean="0"/>
              <a:t>‹#›</a:t>
            </a:fld>
            <a:endParaRPr lang="zh-CN" altLang="en-US"/>
          </a:p>
        </p:txBody>
      </p:sp>
    </p:spTree>
    <p:extLst>
      <p:ext uri="{BB962C8B-B14F-4D97-AF65-F5344CB8AC3E}">
        <p14:creationId xmlns:p14="http://schemas.microsoft.com/office/powerpoint/2010/main" val="2571379591"/>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标题内容页2">
    <p:bg>
      <p:bgPr>
        <a:solidFill>
          <a:schemeClr val="bg1"/>
        </a:solidFill>
        <a:effectLst/>
      </p:bgPr>
    </p:bg>
    <p:spTree>
      <p:nvGrpSpPr>
        <p:cNvPr id="1" name=""/>
        <p:cNvGrpSpPr/>
        <p:nvPr/>
      </p:nvGrpSpPr>
      <p:grpSpPr>
        <a:xfrm>
          <a:off x="0" y="0"/>
          <a:ext cx="0" cy="0"/>
          <a:chOff x="0" y="0"/>
          <a:chExt cx="0" cy="0"/>
        </a:xfrm>
      </p:grpSpPr>
      <p:sp>
        <p:nvSpPr>
          <p:cNvPr id="3" name="矩形: 单圆角 2"/>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单圆角 3"/>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6" name="组合 125"/>
          <p:cNvGrpSpPr/>
          <p:nvPr/>
        </p:nvGrpSpPr>
        <p:grpSpPr>
          <a:xfrm>
            <a:off x="0" y="-25703"/>
            <a:ext cx="12192000" cy="6916543"/>
            <a:chOff x="4827326" y="1951403"/>
            <a:chExt cx="12192000" cy="6916543"/>
          </a:xfrm>
        </p:grpSpPr>
        <p:grpSp>
          <p:nvGrpSpPr>
            <p:cNvPr id="127" name="组合 126"/>
            <p:cNvGrpSpPr/>
            <p:nvPr/>
          </p:nvGrpSpPr>
          <p:grpSpPr>
            <a:xfrm>
              <a:off x="4827326" y="1961947"/>
              <a:ext cx="12192000" cy="6895455"/>
              <a:chOff x="0" y="0"/>
              <a:chExt cx="12192000" cy="6895455"/>
            </a:xfrm>
          </p:grpSpPr>
          <p:cxnSp>
            <p:nvCxnSpPr>
              <p:cNvPr id="168" name="直接连接符 167"/>
              <p:cNvCxnSpPr/>
              <p:nvPr/>
            </p:nvCxnSpPr>
            <p:spPr>
              <a:xfrm>
                <a:off x="0" y="0"/>
                <a:ext cx="12192000" cy="0"/>
              </a:xfrm>
              <a:prstGeom prst="line">
                <a:avLst/>
              </a:prstGeom>
              <a:noFill/>
              <a:ln w="6350" cap="flat" cmpd="sng" algn="ctr">
                <a:solidFill>
                  <a:schemeClr val="accent1">
                    <a:alpha val="15000"/>
                  </a:schemeClr>
                </a:solidFill>
                <a:prstDash val="solid"/>
                <a:miter lim="800000"/>
              </a:ln>
              <a:effectLst/>
            </p:spPr>
          </p:cxnSp>
          <p:cxnSp>
            <p:nvCxnSpPr>
              <p:cNvPr id="169" name="直接连接符 168"/>
              <p:cNvCxnSpPr/>
              <p:nvPr/>
            </p:nvCxnSpPr>
            <p:spPr>
              <a:xfrm>
                <a:off x="0" y="328355"/>
                <a:ext cx="12192000" cy="0"/>
              </a:xfrm>
              <a:prstGeom prst="line">
                <a:avLst/>
              </a:prstGeom>
              <a:noFill/>
              <a:ln w="6350" cap="flat" cmpd="sng" algn="ctr">
                <a:solidFill>
                  <a:schemeClr val="accent1">
                    <a:alpha val="15000"/>
                  </a:schemeClr>
                </a:solidFill>
                <a:prstDash val="solid"/>
                <a:miter lim="800000"/>
              </a:ln>
              <a:effectLst/>
            </p:spPr>
          </p:cxnSp>
          <p:cxnSp>
            <p:nvCxnSpPr>
              <p:cNvPr id="170" name="直接连接符 169"/>
              <p:cNvCxnSpPr/>
              <p:nvPr/>
            </p:nvCxnSpPr>
            <p:spPr>
              <a:xfrm>
                <a:off x="0" y="656710"/>
                <a:ext cx="12192000" cy="0"/>
              </a:xfrm>
              <a:prstGeom prst="line">
                <a:avLst/>
              </a:prstGeom>
              <a:noFill/>
              <a:ln w="6350" cap="flat" cmpd="sng" algn="ctr">
                <a:solidFill>
                  <a:schemeClr val="accent1">
                    <a:alpha val="15000"/>
                  </a:schemeClr>
                </a:solidFill>
                <a:prstDash val="solid"/>
                <a:miter lim="800000"/>
              </a:ln>
              <a:effectLst/>
            </p:spPr>
          </p:cxnSp>
          <p:cxnSp>
            <p:nvCxnSpPr>
              <p:cNvPr id="171" name="直接连接符 170"/>
              <p:cNvCxnSpPr/>
              <p:nvPr/>
            </p:nvCxnSpPr>
            <p:spPr>
              <a:xfrm>
                <a:off x="0" y="985065"/>
                <a:ext cx="12192000" cy="0"/>
              </a:xfrm>
              <a:prstGeom prst="line">
                <a:avLst/>
              </a:prstGeom>
              <a:noFill/>
              <a:ln w="6350" cap="flat" cmpd="sng" algn="ctr">
                <a:solidFill>
                  <a:schemeClr val="accent1">
                    <a:alpha val="15000"/>
                  </a:schemeClr>
                </a:solidFill>
                <a:prstDash val="solid"/>
                <a:miter lim="800000"/>
              </a:ln>
              <a:effectLst/>
            </p:spPr>
          </p:cxnSp>
          <p:cxnSp>
            <p:nvCxnSpPr>
              <p:cNvPr id="172" name="直接连接符 171"/>
              <p:cNvCxnSpPr/>
              <p:nvPr/>
            </p:nvCxnSpPr>
            <p:spPr>
              <a:xfrm>
                <a:off x="0" y="1313420"/>
                <a:ext cx="12192000" cy="0"/>
              </a:xfrm>
              <a:prstGeom prst="line">
                <a:avLst/>
              </a:prstGeom>
              <a:noFill/>
              <a:ln w="6350" cap="flat" cmpd="sng" algn="ctr">
                <a:solidFill>
                  <a:schemeClr val="accent1">
                    <a:alpha val="15000"/>
                  </a:schemeClr>
                </a:solidFill>
                <a:prstDash val="solid"/>
                <a:miter lim="800000"/>
              </a:ln>
              <a:effectLst/>
            </p:spPr>
          </p:cxnSp>
          <p:cxnSp>
            <p:nvCxnSpPr>
              <p:cNvPr id="173" name="直接连接符 172"/>
              <p:cNvCxnSpPr/>
              <p:nvPr/>
            </p:nvCxnSpPr>
            <p:spPr>
              <a:xfrm>
                <a:off x="0" y="1641775"/>
                <a:ext cx="12192000" cy="0"/>
              </a:xfrm>
              <a:prstGeom prst="line">
                <a:avLst/>
              </a:prstGeom>
              <a:noFill/>
              <a:ln w="6350" cap="flat" cmpd="sng" algn="ctr">
                <a:solidFill>
                  <a:schemeClr val="accent1">
                    <a:alpha val="15000"/>
                  </a:schemeClr>
                </a:solidFill>
                <a:prstDash val="solid"/>
                <a:miter lim="800000"/>
              </a:ln>
              <a:effectLst/>
            </p:spPr>
          </p:cxnSp>
          <p:cxnSp>
            <p:nvCxnSpPr>
              <p:cNvPr id="174" name="直接连接符 173"/>
              <p:cNvCxnSpPr/>
              <p:nvPr/>
            </p:nvCxnSpPr>
            <p:spPr>
              <a:xfrm>
                <a:off x="0" y="1970130"/>
                <a:ext cx="12192000" cy="0"/>
              </a:xfrm>
              <a:prstGeom prst="line">
                <a:avLst/>
              </a:prstGeom>
              <a:noFill/>
              <a:ln w="6350" cap="flat" cmpd="sng" algn="ctr">
                <a:solidFill>
                  <a:schemeClr val="accent1">
                    <a:alpha val="15000"/>
                  </a:schemeClr>
                </a:solidFill>
                <a:prstDash val="solid"/>
                <a:miter lim="800000"/>
              </a:ln>
              <a:effectLst/>
            </p:spPr>
          </p:cxnSp>
          <p:cxnSp>
            <p:nvCxnSpPr>
              <p:cNvPr id="175" name="直接连接符 174"/>
              <p:cNvCxnSpPr/>
              <p:nvPr/>
            </p:nvCxnSpPr>
            <p:spPr>
              <a:xfrm>
                <a:off x="0" y="2298485"/>
                <a:ext cx="12192000" cy="0"/>
              </a:xfrm>
              <a:prstGeom prst="line">
                <a:avLst/>
              </a:prstGeom>
              <a:noFill/>
              <a:ln w="6350" cap="flat" cmpd="sng" algn="ctr">
                <a:solidFill>
                  <a:schemeClr val="accent1">
                    <a:alpha val="15000"/>
                  </a:schemeClr>
                </a:solidFill>
                <a:prstDash val="solid"/>
                <a:miter lim="800000"/>
              </a:ln>
              <a:effectLst/>
            </p:spPr>
          </p:cxnSp>
          <p:cxnSp>
            <p:nvCxnSpPr>
              <p:cNvPr id="176" name="直接连接符 175"/>
              <p:cNvCxnSpPr/>
              <p:nvPr/>
            </p:nvCxnSpPr>
            <p:spPr>
              <a:xfrm>
                <a:off x="0" y="2626840"/>
                <a:ext cx="12192000" cy="0"/>
              </a:xfrm>
              <a:prstGeom prst="line">
                <a:avLst/>
              </a:prstGeom>
              <a:noFill/>
              <a:ln w="6350" cap="flat" cmpd="sng" algn="ctr">
                <a:solidFill>
                  <a:schemeClr val="accent1">
                    <a:alpha val="15000"/>
                  </a:schemeClr>
                </a:solidFill>
                <a:prstDash val="solid"/>
                <a:miter lim="800000"/>
              </a:ln>
              <a:effectLst/>
            </p:spPr>
          </p:cxnSp>
          <p:cxnSp>
            <p:nvCxnSpPr>
              <p:cNvPr id="177" name="直接连接符 176"/>
              <p:cNvCxnSpPr/>
              <p:nvPr/>
            </p:nvCxnSpPr>
            <p:spPr>
              <a:xfrm>
                <a:off x="0" y="2955195"/>
                <a:ext cx="12192000" cy="0"/>
              </a:xfrm>
              <a:prstGeom prst="line">
                <a:avLst/>
              </a:prstGeom>
              <a:noFill/>
              <a:ln w="6350" cap="flat" cmpd="sng" algn="ctr">
                <a:solidFill>
                  <a:schemeClr val="accent1">
                    <a:alpha val="15000"/>
                  </a:schemeClr>
                </a:solidFill>
                <a:prstDash val="solid"/>
                <a:miter lim="800000"/>
              </a:ln>
              <a:effectLst/>
            </p:spPr>
          </p:cxnSp>
          <p:cxnSp>
            <p:nvCxnSpPr>
              <p:cNvPr id="178" name="直接连接符 177"/>
              <p:cNvCxnSpPr/>
              <p:nvPr/>
            </p:nvCxnSpPr>
            <p:spPr>
              <a:xfrm>
                <a:off x="0" y="3283550"/>
                <a:ext cx="12192000" cy="0"/>
              </a:xfrm>
              <a:prstGeom prst="line">
                <a:avLst/>
              </a:prstGeom>
              <a:noFill/>
              <a:ln w="6350" cap="flat" cmpd="sng" algn="ctr">
                <a:solidFill>
                  <a:schemeClr val="accent1">
                    <a:alpha val="15000"/>
                  </a:schemeClr>
                </a:solidFill>
                <a:prstDash val="solid"/>
                <a:miter lim="800000"/>
              </a:ln>
              <a:effectLst/>
            </p:spPr>
          </p:cxnSp>
          <p:cxnSp>
            <p:nvCxnSpPr>
              <p:cNvPr id="179" name="直接连接符 178"/>
              <p:cNvCxnSpPr/>
              <p:nvPr/>
            </p:nvCxnSpPr>
            <p:spPr>
              <a:xfrm>
                <a:off x="0" y="3611905"/>
                <a:ext cx="12192000" cy="0"/>
              </a:xfrm>
              <a:prstGeom prst="line">
                <a:avLst/>
              </a:prstGeom>
              <a:noFill/>
              <a:ln w="6350" cap="flat" cmpd="sng" algn="ctr">
                <a:solidFill>
                  <a:schemeClr val="accent1">
                    <a:alpha val="15000"/>
                  </a:schemeClr>
                </a:solidFill>
                <a:prstDash val="solid"/>
                <a:miter lim="800000"/>
              </a:ln>
              <a:effectLst/>
            </p:spPr>
          </p:cxnSp>
          <p:cxnSp>
            <p:nvCxnSpPr>
              <p:cNvPr id="180" name="直接连接符 179"/>
              <p:cNvCxnSpPr/>
              <p:nvPr/>
            </p:nvCxnSpPr>
            <p:spPr>
              <a:xfrm>
                <a:off x="0" y="3940260"/>
                <a:ext cx="12192000" cy="0"/>
              </a:xfrm>
              <a:prstGeom prst="line">
                <a:avLst/>
              </a:prstGeom>
              <a:noFill/>
              <a:ln w="6350" cap="flat" cmpd="sng" algn="ctr">
                <a:solidFill>
                  <a:schemeClr val="accent1">
                    <a:alpha val="15000"/>
                  </a:schemeClr>
                </a:solidFill>
                <a:prstDash val="solid"/>
                <a:miter lim="800000"/>
              </a:ln>
              <a:effectLst/>
            </p:spPr>
          </p:cxnSp>
          <p:cxnSp>
            <p:nvCxnSpPr>
              <p:cNvPr id="181" name="直接连接符 180"/>
              <p:cNvCxnSpPr/>
              <p:nvPr/>
            </p:nvCxnSpPr>
            <p:spPr>
              <a:xfrm>
                <a:off x="0" y="4268615"/>
                <a:ext cx="12192000" cy="0"/>
              </a:xfrm>
              <a:prstGeom prst="line">
                <a:avLst/>
              </a:prstGeom>
              <a:noFill/>
              <a:ln w="6350" cap="flat" cmpd="sng" algn="ctr">
                <a:solidFill>
                  <a:schemeClr val="accent1">
                    <a:alpha val="15000"/>
                  </a:schemeClr>
                </a:solidFill>
                <a:prstDash val="solid"/>
                <a:miter lim="800000"/>
              </a:ln>
              <a:effectLst/>
            </p:spPr>
          </p:cxnSp>
          <p:cxnSp>
            <p:nvCxnSpPr>
              <p:cNvPr id="182" name="直接连接符 181"/>
              <p:cNvCxnSpPr/>
              <p:nvPr/>
            </p:nvCxnSpPr>
            <p:spPr>
              <a:xfrm>
                <a:off x="0" y="4596970"/>
                <a:ext cx="12192000" cy="0"/>
              </a:xfrm>
              <a:prstGeom prst="line">
                <a:avLst/>
              </a:prstGeom>
              <a:noFill/>
              <a:ln w="6350" cap="flat" cmpd="sng" algn="ctr">
                <a:solidFill>
                  <a:schemeClr val="accent1">
                    <a:alpha val="15000"/>
                  </a:schemeClr>
                </a:solidFill>
                <a:prstDash val="solid"/>
                <a:miter lim="800000"/>
              </a:ln>
              <a:effectLst/>
            </p:spPr>
          </p:cxnSp>
          <p:cxnSp>
            <p:nvCxnSpPr>
              <p:cNvPr id="183" name="直接连接符 182"/>
              <p:cNvCxnSpPr/>
              <p:nvPr/>
            </p:nvCxnSpPr>
            <p:spPr>
              <a:xfrm>
                <a:off x="0" y="4925325"/>
                <a:ext cx="12192000" cy="0"/>
              </a:xfrm>
              <a:prstGeom prst="line">
                <a:avLst/>
              </a:prstGeom>
              <a:noFill/>
              <a:ln w="6350" cap="flat" cmpd="sng" algn="ctr">
                <a:solidFill>
                  <a:schemeClr val="accent1">
                    <a:alpha val="15000"/>
                  </a:schemeClr>
                </a:solidFill>
                <a:prstDash val="solid"/>
                <a:miter lim="800000"/>
              </a:ln>
              <a:effectLst/>
            </p:spPr>
          </p:cxnSp>
          <p:cxnSp>
            <p:nvCxnSpPr>
              <p:cNvPr id="184" name="直接连接符 183"/>
              <p:cNvCxnSpPr/>
              <p:nvPr/>
            </p:nvCxnSpPr>
            <p:spPr>
              <a:xfrm>
                <a:off x="0" y="5253680"/>
                <a:ext cx="12192000" cy="0"/>
              </a:xfrm>
              <a:prstGeom prst="line">
                <a:avLst/>
              </a:prstGeom>
              <a:noFill/>
              <a:ln w="6350" cap="flat" cmpd="sng" algn="ctr">
                <a:solidFill>
                  <a:schemeClr val="accent1">
                    <a:alpha val="15000"/>
                  </a:schemeClr>
                </a:solidFill>
                <a:prstDash val="solid"/>
                <a:miter lim="800000"/>
              </a:ln>
              <a:effectLst/>
            </p:spPr>
          </p:cxnSp>
          <p:cxnSp>
            <p:nvCxnSpPr>
              <p:cNvPr id="185" name="直接连接符 184"/>
              <p:cNvCxnSpPr/>
              <p:nvPr/>
            </p:nvCxnSpPr>
            <p:spPr>
              <a:xfrm>
                <a:off x="0" y="5582035"/>
                <a:ext cx="12192000" cy="0"/>
              </a:xfrm>
              <a:prstGeom prst="line">
                <a:avLst/>
              </a:prstGeom>
              <a:noFill/>
              <a:ln w="6350" cap="flat" cmpd="sng" algn="ctr">
                <a:solidFill>
                  <a:schemeClr val="accent1">
                    <a:alpha val="15000"/>
                  </a:schemeClr>
                </a:solidFill>
                <a:prstDash val="solid"/>
                <a:miter lim="800000"/>
              </a:ln>
              <a:effectLst/>
            </p:spPr>
          </p:cxnSp>
          <p:cxnSp>
            <p:nvCxnSpPr>
              <p:cNvPr id="186" name="直接连接符 185"/>
              <p:cNvCxnSpPr/>
              <p:nvPr/>
            </p:nvCxnSpPr>
            <p:spPr>
              <a:xfrm>
                <a:off x="0" y="5910390"/>
                <a:ext cx="12192000" cy="0"/>
              </a:xfrm>
              <a:prstGeom prst="line">
                <a:avLst/>
              </a:prstGeom>
              <a:noFill/>
              <a:ln w="6350" cap="flat" cmpd="sng" algn="ctr">
                <a:solidFill>
                  <a:schemeClr val="accent1">
                    <a:alpha val="15000"/>
                  </a:schemeClr>
                </a:solidFill>
                <a:prstDash val="solid"/>
                <a:miter lim="800000"/>
              </a:ln>
              <a:effectLst/>
            </p:spPr>
          </p:cxnSp>
          <p:cxnSp>
            <p:nvCxnSpPr>
              <p:cNvPr id="187" name="直接连接符 186"/>
              <p:cNvCxnSpPr/>
              <p:nvPr/>
            </p:nvCxnSpPr>
            <p:spPr>
              <a:xfrm>
                <a:off x="0" y="6238745"/>
                <a:ext cx="12192000" cy="0"/>
              </a:xfrm>
              <a:prstGeom prst="line">
                <a:avLst/>
              </a:prstGeom>
              <a:noFill/>
              <a:ln w="6350" cap="flat" cmpd="sng" algn="ctr">
                <a:solidFill>
                  <a:schemeClr val="accent1">
                    <a:alpha val="15000"/>
                  </a:schemeClr>
                </a:solidFill>
                <a:prstDash val="solid"/>
                <a:miter lim="800000"/>
              </a:ln>
              <a:effectLst/>
            </p:spPr>
          </p:cxnSp>
          <p:cxnSp>
            <p:nvCxnSpPr>
              <p:cNvPr id="188" name="直接连接符 187"/>
              <p:cNvCxnSpPr/>
              <p:nvPr/>
            </p:nvCxnSpPr>
            <p:spPr>
              <a:xfrm>
                <a:off x="0" y="6567100"/>
                <a:ext cx="12192000" cy="0"/>
              </a:xfrm>
              <a:prstGeom prst="line">
                <a:avLst/>
              </a:prstGeom>
              <a:noFill/>
              <a:ln w="6350" cap="flat" cmpd="sng" algn="ctr">
                <a:solidFill>
                  <a:schemeClr val="accent1">
                    <a:alpha val="15000"/>
                  </a:schemeClr>
                </a:solidFill>
                <a:prstDash val="solid"/>
                <a:miter lim="800000"/>
              </a:ln>
              <a:effectLst/>
            </p:spPr>
          </p:cxnSp>
          <p:cxnSp>
            <p:nvCxnSpPr>
              <p:cNvPr id="189" name="直接连接符 188"/>
              <p:cNvCxnSpPr/>
              <p:nvPr/>
            </p:nvCxnSpPr>
            <p:spPr>
              <a:xfrm>
                <a:off x="0" y="6895455"/>
                <a:ext cx="12192000" cy="0"/>
              </a:xfrm>
              <a:prstGeom prst="line">
                <a:avLst/>
              </a:prstGeom>
              <a:noFill/>
              <a:ln w="6350" cap="flat" cmpd="sng" algn="ctr">
                <a:solidFill>
                  <a:schemeClr val="accent1">
                    <a:alpha val="15000"/>
                  </a:schemeClr>
                </a:solidFill>
                <a:prstDash val="solid"/>
                <a:miter lim="800000"/>
              </a:ln>
              <a:effectLst/>
            </p:spPr>
          </p:cxnSp>
        </p:grpSp>
        <p:grpSp>
          <p:nvGrpSpPr>
            <p:cNvPr id="128" name="组合 127"/>
            <p:cNvGrpSpPr/>
            <p:nvPr/>
          </p:nvGrpSpPr>
          <p:grpSpPr>
            <a:xfrm>
              <a:off x="4848758" y="1951403"/>
              <a:ext cx="12149137" cy="6916543"/>
              <a:chOff x="-31216" y="-2877528"/>
              <a:chExt cx="12149137" cy="12192000"/>
            </a:xfrm>
          </p:grpSpPr>
          <p:grpSp>
            <p:nvGrpSpPr>
              <p:cNvPr id="129" name="组合 128"/>
              <p:cNvGrpSpPr/>
              <p:nvPr/>
            </p:nvGrpSpPr>
            <p:grpSpPr>
              <a:xfrm rot="5400000">
                <a:off x="-2679488" y="-229256"/>
                <a:ext cx="12192000" cy="6895455"/>
                <a:chOff x="0" y="0"/>
                <a:chExt cx="12192000" cy="6895455"/>
              </a:xfrm>
            </p:grpSpPr>
            <p:cxnSp>
              <p:nvCxnSpPr>
                <p:cNvPr id="146" name="直接连接符 145"/>
                <p:cNvCxnSpPr/>
                <p:nvPr/>
              </p:nvCxnSpPr>
              <p:spPr>
                <a:xfrm>
                  <a:off x="0" y="0"/>
                  <a:ext cx="12192000" cy="0"/>
                </a:xfrm>
                <a:prstGeom prst="line">
                  <a:avLst/>
                </a:prstGeom>
                <a:noFill/>
                <a:ln w="6350" cap="flat" cmpd="sng" algn="ctr">
                  <a:solidFill>
                    <a:schemeClr val="accent1">
                      <a:alpha val="15000"/>
                    </a:schemeClr>
                  </a:solidFill>
                  <a:prstDash val="solid"/>
                  <a:miter lim="800000"/>
                </a:ln>
                <a:effectLst/>
              </p:spPr>
            </p:cxnSp>
            <p:cxnSp>
              <p:nvCxnSpPr>
                <p:cNvPr id="147" name="直接连接符 146"/>
                <p:cNvCxnSpPr/>
                <p:nvPr/>
              </p:nvCxnSpPr>
              <p:spPr>
                <a:xfrm>
                  <a:off x="0" y="328355"/>
                  <a:ext cx="12192000" cy="0"/>
                </a:xfrm>
                <a:prstGeom prst="line">
                  <a:avLst/>
                </a:prstGeom>
                <a:noFill/>
                <a:ln w="6350" cap="flat" cmpd="sng" algn="ctr">
                  <a:solidFill>
                    <a:schemeClr val="accent1">
                      <a:alpha val="15000"/>
                    </a:schemeClr>
                  </a:solidFill>
                  <a:prstDash val="solid"/>
                  <a:miter lim="800000"/>
                </a:ln>
                <a:effectLst/>
              </p:spPr>
            </p:cxnSp>
            <p:cxnSp>
              <p:nvCxnSpPr>
                <p:cNvPr id="148" name="直接连接符 147"/>
                <p:cNvCxnSpPr/>
                <p:nvPr/>
              </p:nvCxnSpPr>
              <p:spPr>
                <a:xfrm>
                  <a:off x="0" y="656710"/>
                  <a:ext cx="12192000" cy="0"/>
                </a:xfrm>
                <a:prstGeom prst="line">
                  <a:avLst/>
                </a:prstGeom>
                <a:noFill/>
                <a:ln w="6350" cap="flat" cmpd="sng" algn="ctr">
                  <a:solidFill>
                    <a:schemeClr val="accent1">
                      <a:alpha val="15000"/>
                    </a:schemeClr>
                  </a:solidFill>
                  <a:prstDash val="solid"/>
                  <a:miter lim="800000"/>
                </a:ln>
                <a:effectLst/>
              </p:spPr>
            </p:cxnSp>
            <p:cxnSp>
              <p:nvCxnSpPr>
                <p:cNvPr id="149" name="直接连接符 148"/>
                <p:cNvCxnSpPr/>
                <p:nvPr/>
              </p:nvCxnSpPr>
              <p:spPr>
                <a:xfrm>
                  <a:off x="0" y="985065"/>
                  <a:ext cx="12192000" cy="0"/>
                </a:xfrm>
                <a:prstGeom prst="line">
                  <a:avLst/>
                </a:prstGeom>
                <a:noFill/>
                <a:ln w="6350" cap="flat" cmpd="sng" algn="ctr">
                  <a:solidFill>
                    <a:schemeClr val="accent1">
                      <a:alpha val="15000"/>
                    </a:schemeClr>
                  </a:solidFill>
                  <a:prstDash val="solid"/>
                  <a:miter lim="800000"/>
                </a:ln>
                <a:effectLst/>
              </p:spPr>
            </p:cxnSp>
            <p:cxnSp>
              <p:nvCxnSpPr>
                <p:cNvPr id="150" name="直接连接符 149"/>
                <p:cNvCxnSpPr/>
                <p:nvPr/>
              </p:nvCxnSpPr>
              <p:spPr>
                <a:xfrm>
                  <a:off x="0" y="1313420"/>
                  <a:ext cx="12192000" cy="0"/>
                </a:xfrm>
                <a:prstGeom prst="line">
                  <a:avLst/>
                </a:prstGeom>
                <a:noFill/>
                <a:ln w="6350" cap="flat" cmpd="sng" algn="ctr">
                  <a:solidFill>
                    <a:schemeClr val="accent1">
                      <a:alpha val="15000"/>
                    </a:schemeClr>
                  </a:solidFill>
                  <a:prstDash val="solid"/>
                  <a:miter lim="800000"/>
                </a:ln>
                <a:effectLst/>
              </p:spPr>
            </p:cxnSp>
            <p:cxnSp>
              <p:nvCxnSpPr>
                <p:cNvPr id="151" name="直接连接符 150"/>
                <p:cNvCxnSpPr/>
                <p:nvPr/>
              </p:nvCxnSpPr>
              <p:spPr>
                <a:xfrm>
                  <a:off x="0" y="1641775"/>
                  <a:ext cx="12192000" cy="0"/>
                </a:xfrm>
                <a:prstGeom prst="line">
                  <a:avLst/>
                </a:prstGeom>
                <a:noFill/>
                <a:ln w="6350" cap="flat" cmpd="sng" algn="ctr">
                  <a:solidFill>
                    <a:schemeClr val="accent1">
                      <a:alpha val="15000"/>
                    </a:schemeClr>
                  </a:solidFill>
                  <a:prstDash val="solid"/>
                  <a:miter lim="800000"/>
                </a:ln>
                <a:effectLst/>
              </p:spPr>
            </p:cxnSp>
            <p:cxnSp>
              <p:nvCxnSpPr>
                <p:cNvPr id="152" name="直接连接符 151"/>
                <p:cNvCxnSpPr/>
                <p:nvPr/>
              </p:nvCxnSpPr>
              <p:spPr>
                <a:xfrm>
                  <a:off x="0" y="1970130"/>
                  <a:ext cx="12192000" cy="0"/>
                </a:xfrm>
                <a:prstGeom prst="line">
                  <a:avLst/>
                </a:prstGeom>
                <a:noFill/>
                <a:ln w="6350" cap="flat" cmpd="sng" algn="ctr">
                  <a:solidFill>
                    <a:schemeClr val="accent1">
                      <a:alpha val="15000"/>
                    </a:schemeClr>
                  </a:solidFill>
                  <a:prstDash val="solid"/>
                  <a:miter lim="800000"/>
                </a:ln>
                <a:effectLst/>
              </p:spPr>
            </p:cxnSp>
            <p:cxnSp>
              <p:nvCxnSpPr>
                <p:cNvPr id="153" name="直接连接符 152"/>
                <p:cNvCxnSpPr/>
                <p:nvPr/>
              </p:nvCxnSpPr>
              <p:spPr>
                <a:xfrm>
                  <a:off x="0" y="2298485"/>
                  <a:ext cx="12192000" cy="0"/>
                </a:xfrm>
                <a:prstGeom prst="line">
                  <a:avLst/>
                </a:prstGeom>
                <a:noFill/>
                <a:ln w="6350" cap="flat" cmpd="sng" algn="ctr">
                  <a:solidFill>
                    <a:schemeClr val="accent1">
                      <a:alpha val="15000"/>
                    </a:schemeClr>
                  </a:solidFill>
                  <a:prstDash val="solid"/>
                  <a:miter lim="800000"/>
                </a:ln>
                <a:effectLst/>
              </p:spPr>
            </p:cxnSp>
            <p:cxnSp>
              <p:nvCxnSpPr>
                <p:cNvPr id="154" name="直接连接符 153"/>
                <p:cNvCxnSpPr/>
                <p:nvPr/>
              </p:nvCxnSpPr>
              <p:spPr>
                <a:xfrm>
                  <a:off x="0" y="2626840"/>
                  <a:ext cx="12192000" cy="0"/>
                </a:xfrm>
                <a:prstGeom prst="line">
                  <a:avLst/>
                </a:prstGeom>
                <a:noFill/>
                <a:ln w="6350" cap="flat" cmpd="sng" algn="ctr">
                  <a:solidFill>
                    <a:schemeClr val="accent1">
                      <a:alpha val="15000"/>
                    </a:schemeClr>
                  </a:solidFill>
                  <a:prstDash val="solid"/>
                  <a:miter lim="800000"/>
                </a:ln>
                <a:effectLst/>
              </p:spPr>
            </p:cxnSp>
            <p:cxnSp>
              <p:nvCxnSpPr>
                <p:cNvPr id="155" name="直接连接符 154"/>
                <p:cNvCxnSpPr/>
                <p:nvPr/>
              </p:nvCxnSpPr>
              <p:spPr>
                <a:xfrm>
                  <a:off x="0" y="2955195"/>
                  <a:ext cx="12192000" cy="0"/>
                </a:xfrm>
                <a:prstGeom prst="line">
                  <a:avLst/>
                </a:prstGeom>
                <a:noFill/>
                <a:ln w="6350" cap="flat" cmpd="sng" algn="ctr">
                  <a:solidFill>
                    <a:schemeClr val="accent1">
                      <a:alpha val="15000"/>
                    </a:schemeClr>
                  </a:solidFill>
                  <a:prstDash val="solid"/>
                  <a:miter lim="800000"/>
                </a:ln>
                <a:effectLst/>
              </p:spPr>
            </p:cxnSp>
            <p:cxnSp>
              <p:nvCxnSpPr>
                <p:cNvPr id="156" name="直接连接符 155"/>
                <p:cNvCxnSpPr/>
                <p:nvPr/>
              </p:nvCxnSpPr>
              <p:spPr>
                <a:xfrm>
                  <a:off x="0" y="3283550"/>
                  <a:ext cx="12192000" cy="0"/>
                </a:xfrm>
                <a:prstGeom prst="line">
                  <a:avLst/>
                </a:prstGeom>
                <a:noFill/>
                <a:ln w="6350" cap="flat" cmpd="sng" algn="ctr">
                  <a:solidFill>
                    <a:schemeClr val="accent1">
                      <a:alpha val="15000"/>
                    </a:schemeClr>
                  </a:solidFill>
                  <a:prstDash val="solid"/>
                  <a:miter lim="800000"/>
                </a:ln>
                <a:effectLst/>
              </p:spPr>
            </p:cxnSp>
            <p:cxnSp>
              <p:nvCxnSpPr>
                <p:cNvPr id="157" name="直接连接符 156"/>
                <p:cNvCxnSpPr/>
                <p:nvPr/>
              </p:nvCxnSpPr>
              <p:spPr>
                <a:xfrm>
                  <a:off x="0" y="3611905"/>
                  <a:ext cx="12192000" cy="0"/>
                </a:xfrm>
                <a:prstGeom prst="line">
                  <a:avLst/>
                </a:prstGeom>
                <a:noFill/>
                <a:ln w="6350" cap="flat" cmpd="sng" algn="ctr">
                  <a:solidFill>
                    <a:schemeClr val="accent1">
                      <a:alpha val="15000"/>
                    </a:schemeClr>
                  </a:solidFill>
                  <a:prstDash val="solid"/>
                  <a:miter lim="800000"/>
                </a:ln>
                <a:effectLst/>
              </p:spPr>
            </p:cxnSp>
            <p:cxnSp>
              <p:nvCxnSpPr>
                <p:cNvPr id="158" name="直接连接符 157"/>
                <p:cNvCxnSpPr/>
                <p:nvPr/>
              </p:nvCxnSpPr>
              <p:spPr>
                <a:xfrm>
                  <a:off x="0" y="3940260"/>
                  <a:ext cx="12192000" cy="0"/>
                </a:xfrm>
                <a:prstGeom prst="line">
                  <a:avLst/>
                </a:prstGeom>
                <a:noFill/>
                <a:ln w="6350" cap="flat" cmpd="sng" algn="ctr">
                  <a:solidFill>
                    <a:schemeClr val="accent1">
                      <a:alpha val="15000"/>
                    </a:schemeClr>
                  </a:solidFill>
                  <a:prstDash val="solid"/>
                  <a:miter lim="800000"/>
                </a:ln>
                <a:effectLst/>
              </p:spPr>
            </p:cxnSp>
            <p:cxnSp>
              <p:nvCxnSpPr>
                <p:cNvPr id="159" name="直接连接符 158"/>
                <p:cNvCxnSpPr/>
                <p:nvPr/>
              </p:nvCxnSpPr>
              <p:spPr>
                <a:xfrm>
                  <a:off x="0" y="4268615"/>
                  <a:ext cx="12192000" cy="0"/>
                </a:xfrm>
                <a:prstGeom prst="line">
                  <a:avLst/>
                </a:prstGeom>
                <a:noFill/>
                <a:ln w="6350" cap="flat" cmpd="sng" algn="ctr">
                  <a:solidFill>
                    <a:schemeClr val="accent1">
                      <a:alpha val="15000"/>
                    </a:schemeClr>
                  </a:solidFill>
                  <a:prstDash val="solid"/>
                  <a:miter lim="800000"/>
                </a:ln>
                <a:effectLst/>
              </p:spPr>
            </p:cxnSp>
            <p:cxnSp>
              <p:nvCxnSpPr>
                <p:cNvPr id="160" name="直接连接符 159"/>
                <p:cNvCxnSpPr/>
                <p:nvPr/>
              </p:nvCxnSpPr>
              <p:spPr>
                <a:xfrm>
                  <a:off x="0" y="4596970"/>
                  <a:ext cx="12192000" cy="0"/>
                </a:xfrm>
                <a:prstGeom prst="line">
                  <a:avLst/>
                </a:prstGeom>
                <a:noFill/>
                <a:ln w="6350" cap="flat" cmpd="sng" algn="ctr">
                  <a:solidFill>
                    <a:schemeClr val="accent1">
                      <a:alpha val="15000"/>
                    </a:schemeClr>
                  </a:solidFill>
                  <a:prstDash val="solid"/>
                  <a:miter lim="800000"/>
                </a:ln>
                <a:effectLst/>
              </p:spPr>
            </p:cxnSp>
            <p:cxnSp>
              <p:nvCxnSpPr>
                <p:cNvPr id="161" name="直接连接符 160"/>
                <p:cNvCxnSpPr/>
                <p:nvPr/>
              </p:nvCxnSpPr>
              <p:spPr>
                <a:xfrm>
                  <a:off x="0" y="4925325"/>
                  <a:ext cx="12192000" cy="0"/>
                </a:xfrm>
                <a:prstGeom prst="line">
                  <a:avLst/>
                </a:prstGeom>
                <a:noFill/>
                <a:ln w="6350" cap="flat" cmpd="sng" algn="ctr">
                  <a:solidFill>
                    <a:schemeClr val="accent1">
                      <a:alpha val="15000"/>
                    </a:schemeClr>
                  </a:solidFill>
                  <a:prstDash val="solid"/>
                  <a:miter lim="800000"/>
                </a:ln>
                <a:effectLst/>
              </p:spPr>
            </p:cxnSp>
            <p:cxnSp>
              <p:nvCxnSpPr>
                <p:cNvPr id="162" name="直接连接符 161"/>
                <p:cNvCxnSpPr/>
                <p:nvPr/>
              </p:nvCxnSpPr>
              <p:spPr>
                <a:xfrm>
                  <a:off x="0" y="5253680"/>
                  <a:ext cx="12192000" cy="0"/>
                </a:xfrm>
                <a:prstGeom prst="line">
                  <a:avLst/>
                </a:prstGeom>
                <a:noFill/>
                <a:ln w="6350" cap="flat" cmpd="sng" algn="ctr">
                  <a:solidFill>
                    <a:schemeClr val="accent1">
                      <a:alpha val="15000"/>
                    </a:schemeClr>
                  </a:solidFill>
                  <a:prstDash val="solid"/>
                  <a:miter lim="800000"/>
                </a:ln>
                <a:effectLst/>
              </p:spPr>
            </p:cxnSp>
            <p:cxnSp>
              <p:nvCxnSpPr>
                <p:cNvPr id="163" name="直接连接符 162"/>
                <p:cNvCxnSpPr/>
                <p:nvPr/>
              </p:nvCxnSpPr>
              <p:spPr>
                <a:xfrm>
                  <a:off x="0" y="5582035"/>
                  <a:ext cx="12192000" cy="0"/>
                </a:xfrm>
                <a:prstGeom prst="line">
                  <a:avLst/>
                </a:prstGeom>
                <a:noFill/>
                <a:ln w="6350" cap="flat" cmpd="sng" algn="ctr">
                  <a:solidFill>
                    <a:schemeClr val="accent1">
                      <a:alpha val="15000"/>
                    </a:schemeClr>
                  </a:solidFill>
                  <a:prstDash val="solid"/>
                  <a:miter lim="800000"/>
                </a:ln>
                <a:effectLst/>
              </p:spPr>
            </p:cxnSp>
            <p:cxnSp>
              <p:nvCxnSpPr>
                <p:cNvPr id="164" name="直接连接符 163"/>
                <p:cNvCxnSpPr/>
                <p:nvPr/>
              </p:nvCxnSpPr>
              <p:spPr>
                <a:xfrm>
                  <a:off x="0" y="5910390"/>
                  <a:ext cx="12192000" cy="0"/>
                </a:xfrm>
                <a:prstGeom prst="line">
                  <a:avLst/>
                </a:prstGeom>
                <a:noFill/>
                <a:ln w="6350" cap="flat" cmpd="sng" algn="ctr">
                  <a:solidFill>
                    <a:schemeClr val="accent1">
                      <a:alpha val="15000"/>
                    </a:schemeClr>
                  </a:solidFill>
                  <a:prstDash val="solid"/>
                  <a:miter lim="800000"/>
                </a:ln>
                <a:effectLst/>
              </p:spPr>
            </p:cxnSp>
            <p:cxnSp>
              <p:nvCxnSpPr>
                <p:cNvPr id="165" name="直接连接符 164"/>
                <p:cNvCxnSpPr/>
                <p:nvPr/>
              </p:nvCxnSpPr>
              <p:spPr>
                <a:xfrm>
                  <a:off x="0" y="6238745"/>
                  <a:ext cx="12192000" cy="0"/>
                </a:xfrm>
                <a:prstGeom prst="line">
                  <a:avLst/>
                </a:prstGeom>
                <a:noFill/>
                <a:ln w="6350" cap="flat" cmpd="sng" algn="ctr">
                  <a:solidFill>
                    <a:schemeClr val="accent1">
                      <a:alpha val="15000"/>
                    </a:schemeClr>
                  </a:solidFill>
                  <a:prstDash val="solid"/>
                  <a:miter lim="800000"/>
                </a:ln>
                <a:effectLst/>
              </p:spPr>
            </p:cxnSp>
            <p:cxnSp>
              <p:nvCxnSpPr>
                <p:cNvPr id="166" name="直接连接符 165"/>
                <p:cNvCxnSpPr/>
                <p:nvPr/>
              </p:nvCxnSpPr>
              <p:spPr>
                <a:xfrm>
                  <a:off x="0" y="6567100"/>
                  <a:ext cx="12192000" cy="0"/>
                </a:xfrm>
                <a:prstGeom prst="line">
                  <a:avLst/>
                </a:prstGeom>
                <a:noFill/>
                <a:ln w="6350" cap="flat" cmpd="sng" algn="ctr">
                  <a:solidFill>
                    <a:schemeClr val="accent1">
                      <a:alpha val="15000"/>
                    </a:schemeClr>
                  </a:solidFill>
                  <a:prstDash val="solid"/>
                  <a:miter lim="800000"/>
                </a:ln>
                <a:effectLst/>
              </p:spPr>
            </p:cxnSp>
            <p:cxnSp>
              <p:nvCxnSpPr>
                <p:cNvPr id="167" name="直接连接符 166"/>
                <p:cNvCxnSpPr/>
                <p:nvPr/>
              </p:nvCxnSpPr>
              <p:spPr>
                <a:xfrm>
                  <a:off x="0" y="6895455"/>
                  <a:ext cx="12192000" cy="0"/>
                </a:xfrm>
                <a:prstGeom prst="line">
                  <a:avLst/>
                </a:prstGeom>
                <a:noFill/>
                <a:ln w="6350" cap="flat" cmpd="sng" algn="ctr">
                  <a:solidFill>
                    <a:schemeClr val="accent1">
                      <a:alpha val="15000"/>
                    </a:schemeClr>
                  </a:solidFill>
                  <a:prstDash val="solid"/>
                  <a:miter lim="800000"/>
                </a:ln>
                <a:effectLst/>
              </p:spPr>
            </p:cxnSp>
          </p:grpSp>
          <p:cxnSp>
            <p:nvCxnSpPr>
              <p:cNvPr id="130" name="直接连接符 129"/>
              <p:cNvCxnSpPr/>
              <p:nvPr/>
            </p:nvCxnSpPr>
            <p:spPr>
              <a:xfrm rot="5400000">
                <a:off x="6021921" y="3218472"/>
                <a:ext cx="12192000" cy="0"/>
              </a:xfrm>
              <a:prstGeom prst="line">
                <a:avLst/>
              </a:prstGeom>
              <a:noFill/>
              <a:ln w="6350" cap="flat" cmpd="sng" algn="ctr">
                <a:solidFill>
                  <a:schemeClr val="accent1">
                    <a:alpha val="15000"/>
                  </a:schemeClr>
                </a:solidFill>
                <a:prstDash val="solid"/>
                <a:miter lim="800000"/>
              </a:ln>
              <a:effectLst/>
            </p:spPr>
          </p:cxnSp>
          <p:cxnSp>
            <p:nvCxnSpPr>
              <p:cNvPr id="131" name="直接连接符 130"/>
              <p:cNvCxnSpPr/>
              <p:nvPr/>
            </p:nvCxnSpPr>
            <p:spPr>
              <a:xfrm rot="5400000">
                <a:off x="5693566" y="3218472"/>
                <a:ext cx="12192000" cy="0"/>
              </a:xfrm>
              <a:prstGeom prst="line">
                <a:avLst/>
              </a:prstGeom>
              <a:noFill/>
              <a:ln w="6350" cap="flat" cmpd="sng" algn="ctr">
                <a:solidFill>
                  <a:schemeClr val="accent1">
                    <a:alpha val="15000"/>
                  </a:schemeClr>
                </a:solidFill>
                <a:prstDash val="solid"/>
                <a:miter lim="800000"/>
              </a:ln>
              <a:effectLst/>
            </p:spPr>
          </p:cxnSp>
          <p:cxnSp>
            <p:nvCxnSpPr>
              <p:cNvPr id="132" name="直接连接符 131"/>
              <p:cNvCxnSpPr/>
              <p:nvPr/>
            </p:nvCxnSpPr>
            <p:spPr>
              <a:xfrm rot="5400000">
                <a:off x="5365211" y="3218472"/>
                <a:ext cx="12192000" cy="0"/>
              </a:xfrm>
              <a:prstGeom prst="line">
                <a:avLst/>
              </a:prstGeom>
              <a:noFill/>
              <a:ln w="6350" cap="flat" cmpd="sng" algn="ctr">
                <a:solidFill>
                  <a:schemeClr val="accent1">
                    <a:alpha val="15000"/>
                  </a:schemeClr>
                </a:solidFill>
                <a:prstDash val="solid"/>
                <a:miter lim="800000"/>
              </a:ln>
              <a:effectLst/>
            </p:spPr>
          </p:cxnSp>
          <p:cxnSp>
            <p:nvCxnSpPr>
              <p:cNvPr id="133" name="直接连接符 132"/>
              <p:cNvCxnSpPr/>
              <p:nvPr/>
            </p:nvCxnSpPr>
            <p:spPr>
              <a:xfrm rot="5400000">
                <a:off x="5036856" y="3218472"/>
                <a:ext cx="12192000" cy="0"/>
              </a:xfrm>
              <a:prstGeom prst="line">
                <a:avLst/>
              </a:prstGeom>
              <a:noFill/>
              <a:ln w="6350" cap="flat" cmpd="sng" algn="ctr">
                <a:solidFill>
                  <a:schemeClr val="accent1">
                    <a:alpha val="15000"/>
                  </a:schemeClr>
                </a:solidFill>
                <a:prstDash val="solid"/>
                <a:miter lim="800000"/>
              </a:ln>
              <a:effectLst/>
            </p:spPr>
          </p:cxnSp>
          <p:cxnSp>
            <p:nvCxnSpPr>
              <p:cNvPr id="134" name="直接连接符 133"/>
              <p:cNvCxnSpPr/>
              <p:nvPr/>
            </p:nvCxnSpPr>
            <p:spPr>
              <a:xfrm rot="5400000">
                <a:off x="4708501" y="3218472"/>
                <a:ext cx="12192000" cy="0"/>
              </a:xfrm>
              <a:prstGeom prst="line">
                <a:avLst/>
              </a:prstGeom>
              <a:noFill/>
              <a:ln w="6350" cap="flat" cmpd="sng" algn="ctr">
                <a:solidFill>
                  <a:schemeClr val="accent1">
                    <a:alpha val="15000"/>
                  </a:schemeClr>
                </a:solidFill>
                <a:prstDash val="solid"/>
                <a:miter lim="800000"/>
              </a:ln>
              <a:effectLst/>
            </p:spPr>
          </p:cxnSp>
          <p:cxnSp>
            <p:nvCxnSpPr>
              <p:cNvPr id="135" name="直接连接符 134"/>
              <p:cNvCxnSpPr/>
              <p:nvPr/>
            </p:nvCxnSpPr>
            <p:spPr>
              <a:xfrm rot="5400000">
                <a:off x="4380146" y="3218472"/>
                <a:ext cx="12192000" cy="0"/>
              </a:xfrm>
              <a:prstGeom prst="line">
                <a:avLst/>
              </a:prstGeom>
              <a:noFill/>
              <a:ln w="6350" cap="flat" cmpd="sng" algn="ctr">
                <a:solidFill>
                  <a:schemeClr val="accent1">
                    <a:alpha val="15000"/>
                  </a:schemeClr>
                </a:solidFill>
                <a:prstDash val="solid"/>
                <a:miter lim="800000"/>
              </a:ln>
              <a:effectLst/>
            </p:spPr>
          </p:cxnSp>
          <p:cxnSp>
            <p:nvCxnSpPr>
              <p:cNvPr id="136" name="直接连接符 135"/>
              <p:cNvCxnSpPr/>
              <p:nvPr/>
            </p:nvCxnSpPr>
            <p:spPr>
              <a:xfrm rot="5400000">
                <a:off x="4051791" y="3218472"/>
                <a:ext cx="12192000" cy="0"/>
              </a:xfrm>
              <a:prstGeom prst="line">
                <a:avLst/>
              </a:prstGeom>
              <a:noFill/>
              <a:ln w="6350" cap="flat" cmpd="sng" algn="ctr">
                <a:solidFill>
                  <a:schemeClr val="accent1">
                    <a:alpha val="15000"/>
                  </a:schemeClr>
                </a:solidFill>
                <a:prstDash val="solid"/>
                <a:miter lim="800000"/>
              </a:ln>
              <a:effectLst/>
            </p:spPr>
          </p:cxnSp>
          <p:cxnSp>
            <p:nvCxnSpPr>
              <p:cNvPr id="137" name="直接连接符 136"/>
              <p:cNvCxnSpPr/>
              <p:nvPr/>
            </p:nvCxnSpPr>
            <p:spPr>
              <a:xfrm rot="5400000">
                <a:off x="3723436" y="3218472"/>
                <a:ext cx="12192000" cy="0"/>
              </a:xfrm>
              <a:prstGeom prst="line">
                <a:avLst/>
              </a:prstGeom>
              <a:noFill/>
              <a:ln w="6350" cap="flat" cmpd="sng" algn="ctr">
                <a:solidFill>
                  <a:schemeClr val="accent1">
                    <a:alpha val="15000"/>
                  </a:schemeClr>
                </a:solidFill>
                <a:prstDash val="solid"/>
                <a:miter lim="800000"/>
              </a:ln>
              <a:effectLst/>
            </p:spPr>
          </p:cxnSp>
          <p:cxnSp>
            <p:nvCxnSpPr>
              <p:cNvPr id="138" name="直接连接符 137"/>
              <p:cNvCxnSpPr/>
              <p:nvPr/>
            </p:nvCxnSpPr>
            <p:spPr>
              <a:xfrm rot="5400000">
                <a:off x="3395081" y="3218472"/>
                <a:ext cx="12192000" cy="0"/>
              </a:xfrm>
              <a:prstGeom prst="line">
                <a:avLst/>
              </a:prstGeom>
              <a:noFill/>
              <a:ln w="6350" cap="flat" cmpd="sng" algn="ctr">
                <a:solidFill>
                  <a:schemeClr val="accent1">
                    <a:alpha val="15000"/>
                  </a:schemeClr>
                </a:solidFill>
                <a:prstDash val="solid"/>
                <a:miter lim="800000"/>
              </a:ln>
              <a:effectLst/>
            </p:spPr>
          </p:cxnSp>
          <p:cxnSp>
            <p:nvCxnSpPr>
              <p:cNvPr id="139" name="直接连接符 138"/>
              <p:cNvCxnSpPr/>
              <p:nvPr/>
            </p:nvCxnSpPr>
            <p:spPr>
              <a:xfrm rot="5400000">
                <a:off x="3066726" y="3218472"/>
                <a:ext cx="12192000" cy="0"/>
              </a:xfrm>
              <a:prstGeom prst="line">
                <a:avLst/>
              </a:prstGeom>
              <a:noFill/>
              <a:ln w="6350" cap="flat" cmpd="sng" algn="ctr">
                <a:solidFill>
                  <a:schemeClr val="accent1">
                    <a:alpha val="15000"/>
                  </a:schemeClr>
                </a:solidFill>
                <a:prstDash val="solid"/>
                <a:miter lim="800000"/>
              </a:ln>
              <a:effectLst/>
            </p:spPr>
          </p:cxnSp>
          <p:cxnSp>
            <p:nvCxnSpPr>
              <p:cNvPr id="140" name="直接连接符 139"/>
              <p:cNvCxnSpPr/>
              <p:nvPr/>
            </p:nvCxnSpPr>
            <p:spPr>
              <a:xfrm rot="5400000">
                <a:off x="2738371" y="3218472"/>
                <a:ext cx="12192000" cy="0"/>
              </a:xfrm>
              <a:prstGeom prst="line">
                <a:avLst/>
              </a:prstGeom>
              <a:noFill/>
              <a:ln w="6350" cap="flat" cmpd="sng" algn="ctr">
                <a:solidFill>
                  <a:schemeClr val="accent1">
                    <a:alpha val="15000"/>
                  </a:schemeClr>
                </a:solidFill>
                <a:prstDash val="solid"/>
                <a:miter lim="800000"/>
              </a:ln>
              <a:effectLst/>
            </p:spPr>
          </p:cxnSp>
          <p:cxnSp>
            <p:nvCxnSpPr>
              <p:cNvPr id="141" name="直接连接符 140"/>
              <p:cNvCxnSpPr/>
              <p:nvPr/>
            </p:nvCxnSpPr>
            <p:spPr>
              <a:xfrm rot="5400000">
                <a:off x="2410016" y="3218472"/>
                <a:ext cx="12192000" cy="0"/>
              </a:xfrm>
              <a:prstGeom prst="line">
                <a:avLst/>
              </a:prstGeom>
              <a:noFill/>
              <a:ln w="6350" cap="flat" cmpd="sng" algn="ctr">
                <a:solidFill>
                  <a:schemeClr val="accent1">
                    <a:alpha val="15000"/>
                  </a:schemeClr>
                </a:solidFill>
                <a:prstDash val="solid"/>
                <a:miter lim="800000"/>
              </a:ln>
              <a:effectLst/>
            </p:spPr>
          </p:cxnSp>
          <p:cxnSp>
            <p:nvCxnSpPr>
              <p:cNvPr id="142" name="直接连接符 141"/>
              <p:cNvCxnSpPr/>
              <p:nvPr/>
            </p:nvCxnSpPr>
            <p:spPr>
              <a:xfrm rot="5400000">
                <a:off x="2081661" y="3218472"/>
                <a:ext cx="12192000" cy="0"/>
              </a:xfrm>
              <a:prstGeom prst="line">
                <a:avLst/>
              </a:prstGeom>
              <a:noFill/>
              <a:ln w="6350" cap="flat" cmpd="sng" algn="ctr">
                <a:solidFill>
                  <a:schemeClr val="accent1">
                    <a:alpha val="15000"/>
                  </a:schemeClr>
                </a:solidFill>
                <a:prstDash val="solid"/>
                <a:miter lim="800000"/>
              </a:ln>
              <a:effectLst/>
            </p:spPr>
          </p:cxnSp>
          <p:cxnSp>
            <p:nvCxnSpPr>
              <p:cNvPr id="143" name="直接连接符 142"/>
              <p:cNvCxnSpPr/>
              <p:nvPr/>
            </p:nvCxnSpPr>
            <p:spPr>
              <a:xfrm rot="5400000">
                <a:off x="1753306" y="3218472"/>
                <a:ext cx="12192000" cy="0"/>
              </a:xfrm>
              <a:prstGeom prst="line">
                <a:avLst/>
              </a:prstGeom>
              <a:noFill/>
              <a:ln w="6350" cap="flat" cmpd="sng" algn="ctr">
                <a:solidFill>
                  <a:schemeClr val="accent1">
                    <a:alpha val="15000"/>
                  </a:schemeClr>
                </a:solidFill>
                <a:prstDash val="solid"/>
                <a:miter lim="800000"/>
              </a:ln>
              <a:effectLst/>
            </p:spPr>
          </p:cxnSp>
          <p:cxnSp>
            <p:nvCxnSpPr>
              <p:cNvPr id="144" name="直接连接符 143"/>
              <p:cNvCxnSpPr/>
              <p:nvPr/>
            </p:nvCxnSpPr>
            <p:spPr>
              <a:xfrm rot="5400000">
                <a:off x="1424951" y="3218472"/>
                <a:ext cx="12192000" cy="0"/>
              </a:xfrm>
              <a:prstGeom prst="line">
                <a:avLst/>
              </a:prstGeom>
              <a:noFill/>
              <a:ln w="6350" cap="flat" cmpd="sng" algn="ctr">
                <a:solidFill>
                  <a:schemeClr val="accent1">
                    <a:alpha val="15000"/>
                  </a:schemeClr>
                </a:solidFill>
                <a:prstDash val="solid"/>
                <a:miter lim="800000"/>
              </a:ln>
              <a:effectLst/>
            </p:spPr>
          </p:cxnSp>
          <p:cxnSp>
            <p:nvCxnSpPr>
              <p:cNvPr id="145" name="直接连接符 144"/>
              <p:cNvCxnSpPr/>
              <p:nvPr/>
            </p:nvCxnSpPr>
            <p:spPr>
              <a:xfrm rot="5400000">
                <a:off x="1096596" y="3218472"/>
                <a:ext cx="12192000" cy="0"/>
              </a:xfrm>
              <a:prstGeom prst="line">
                <a:avLst/>
              </a:prstGeom>
              <a:noFill/>
              <a:ln w="6350" cap="flat" cmpd="sng" algn="ctr">
                <a:solidFill>
                  <a:schemeClr val="accent1">
                    <a:alpha val="15000"/>
                  </a:schemeClr>
                </a:solidFill>
                <a:prstDash val="solid"/>
                <a:miter lim="800000"/>
              </a:ln>
              <a:effectLst/>
            </p:spPr>
          </p:cxnSp>
        </p:grpSp>
      </p:grpSp>
    </p:spTree>
    <p:extLst>
      <p:ext uri="{BB962C8B-B14F-4D97-AF65-F5344CB8AC3E}">
        <p14:creationId xmlns:p14="http://schemas.microsoft.com/office/powerpoint/2010/main" val="2255224714"/>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标题内容页1">
    <p:bg>
      <p:bgPr>
        <a:solidFill>
          <a:schemeClr val="bg1"/>
        </a:solidFill>
        <a:effectLst/>
      </p:bgPr>
    </p:bg>
    <p:spTree>
      <p:nvGrpSpPr>
        <p:cNvPr id="1" name=""/>
        <p:cNvGrpSpPr/>
        <p:nvPr/>
      </p:nvGrpSpPr>
      <p:grpSpPr>
        <a:xfrm>
          <a:off x="0" y="0"/>
          <a:ext cx="0" cy="0"/>
          <a:chOff x="0" y="0"/>
          <a:chExt cx="0" cy="0"/>
        </a:xfrm>
      </p:grpSpPr>
      <p:sp>
        <p:nvSpPr>
          <p:cNvPr id="8" name="矩形: 单圆角 7"/>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单圆角 2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单圆角 1"/>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单圆角 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098573"/>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内容页2">
    <p:bg>
      <p:bgPr>
        <a:solidFill>
          <a:schemeClr val="bg1"/>
        </a:solidFill>
        <a:effectLst/>
      </p:bgPr>
    </p:bg>
    <p:spTree>
      <p:nvGrpSpPr>
        <p:cNvPr id="1" name=""/>
        <p:cNvGrpSpPr/>
        <p:nvPr/>
      </p:nvGrpSpPr>
      <p:grpSpPr>
        <a:xfrm>
          <a:off x="0" y="0"/>
          <a:ext cx="0" cy="0"/>
          <a:chOff x="0" y="0"/>
          <a:chExt cx="0" cy="0"/>
        </a:xfrm>
      </p:grpSpPr>
      <p:sp>
        <p:nvSpPr>
          <p:cNvPr id="10" name="矩形: 圆顶角 9"/>
          <p:cNvSpPr/>
          <p:nvPr/>
        </p:nvSpPr>
        <p:spPr>
          <a:xfrm flipV="1">
            <a:off x="477520" y="1242060"/>
            <a:ext cx="11300460" cy="5038090"/>
          </a:xfrm>
          <a:prstGeom prst="round2SameRect">
            <a:avLst>
              <a:gd name="adj1" fmla="val 2218"/>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p:cNvSpPr/>
          <p:nvPr/>
        </p:nvSpPr>
        <p:spPr>
          <a:xfrm>
            <a:off x="803275" y="1596788"/>
            <a:ext cx="10585449" cy="4326340"/>
          </a:xfrm>
          <a:prstGeom prst="roundRect">
            <a:avLst>
              <a:gd name="adj" fmla="val 2101"/>
            </a:avLst>
          </a:prstGeom>
          <a:solidFill>
            <a:schemeClr val="bg1"/>
          </a:solidFill>
          <a:ln>
            <a:noFill/>
          </a:ln>
          <a:effectLst>
            <a:outerShdw blurRad="1041400" dist="749300" dir="5400000" sx="90000" sy="90000" algn="t" rotWithShape="0">
              <a:schemeClr val="bg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p:cNvSpPr/>
          <p:nvPr/>
        </p:nvSpPr>
        <p:spPr>
          <a:xfrm>
            <a:off x="803274" y="5842787"/>
            <a:ext cx="10585449" cy="92135"/>
          </a:xfrm>
          <a:prstGeom prst="roundRect">
            <a:avLst>
              <a:gd name="adj" fmla="val 2101"/>
            </a:avLst>
          </a:prstGeom>
          <a:solidFill>
            <a:schemeClr val="accent2"/>
          </a:solidFill>
          <a:ln>
            <a:noFill/>
          </a:ln>
          <a:effectLst>
            <a:outerShdw blurRad="1041400" dist="749300" dir="5400000" sx="90000" sy="90000" algn="t" rotWithShape="0">
              <a:schemeClr val="bg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图片占位符 15"/>
          <p:cNvSpPr>
            <a:spLocks noGrp="1"/>
          </p:cNvSpPr>
          <p:nvPr>
            <p:ph type="pic" sz="quarter" idx="10"/>
          </p:nvPr>
        </p:nvSpPr>
        <p:spPr>
          <a:xfrm>
            <a:off x="6819900" y="237"/>
            <a:ext cx="4183063" cy="5260975"/>
          </a:xfrm>
        </p:spPr>
        <p:txBody>
          <a:bodyPr/>
          <a:lstStyle/>
          <a:p>
            <a:endParaRPr lang="zh-CN" altLang="en-US"/>
          </a:p>
        </p:txBody>
      </p:sp>
      <p:sp>
        <p:nvSpPr>
          <p:cNvPr id="18" name="文本占位符 17"/>
          <p:cNvSpPr>
            <a:spLocks noGrp="1"/>
          </p:cNvSpPr>
          <p:nvPr>
            <p:ph type="body" sz="quarter" idx="11"/>
          </p:nvPr>
        </p:nvSpPr>
        <p:spPr>
          <a:xfrm>
            <a:off x="1417638" y="2262833"/>
            <a:ext cx="5402262" cy="24923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234824189"/>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封面页">
    <p:bg>
      <p:bgPr>
        <a:solidFill>
          <a:schemeClr val="bg1"/>
        </a:solidFill>
        <a:effectLst/>
      </p:bgPr>
    </p:bg>
    <p:spTree>
      <p:nvGrpSpPr>
        <p:cNvPr id="1" name=""/>
        <p:cNvGrpSpPr/>
        <p:nvPr/>
      </p:nvGrpSpPr>
      <p:grpSpPr>
        <a:xfrm>
          <a:off x="0" y="0"/>
          <a:ext cx="0" cy="0"/>
          <a:chOff x="0" y="0"/>
          <a:chExt cx="0" cy="0"/>
        </a:xfrm>
      </p:grpSpPr>
      <p:sp>
        <p:nvSpPr>
          <p:cNvPr id="57" name="任意多边形: 形状 56"/>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2" name="任意多边形: 形状 1"/>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Tree>
    <p:extLst>
      <p:ext uri="{BB962C8B-B14F-4D97-AF65-F5344CB8AC3E}">
        <p14:creationId xmlns:p14="http://schemas.microsoft.com/office/powerpoint/2010/main" val="556311162"/>
      </p:ext>
    </p:extLst>
  </p:cSld>
  <p:clrMapOvr>
    <a:overrideClrMapping bg1="lt1" tx1="dk1" bg2="lt2" tx2="dk2" accent1="accent1" accent2="accent2" accent3="accent3" accent4="accent4" accent5="accent5" accent6="accent6" hlink="hlink" folHlink="folHlink"/>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5573B-2718-4ECC-A05F-4E0CAE3857E1}" type="slidenum">
              <a:rPr lang="zh-CN" altLang="en-US" smtClean="0"/>
              <a:t>‹#›</a:t>
            </a:fld>
            <a:endParaRPr lang="zh-CN" altLang="en-US"/>
          </a:p>
        </p:txBody>
      </p:sp>
    </p:spTree>
    <p:extLst>
      <p:ext uri="{BB962C8B-B14F-4D97-AF65-F5344CB8AC3E}">
        <p14:creationId xmlns:p14="http://schemas.microsoft.com/office/powerpoint/2010/main" val="1669451776"/>
      </p:ext>
    </p:extLst>
  </p:cSld>
  <p:clrMapOvr>
    <a:overrideClrMapping bg1="lt1" tx1="dk1" bg2="lt2" tx2="dk2" accent1="accent1" accent2="accent2" accent3="accent3" accent4="accent4" accent5="accent5" accent6="accent6" hlink="hlink" folHlink="folHlink"/>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Mockup">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316782" y="1120406"/>
            <a:ext cx="3229802" cy="4617189"/>
          </a:xfrm>
          <a:custGeom>
            <a:avLst/>
            <a:gdLst>
              <a:gd name="connsiteX0" fmla="*/ 91597 w 3229802"/>
              <a:gd name="connsiteY0" fmla="*/ 0 h 4617189"/>
              <a:gd name="connsiteX1" fmla="*/ 3138205 w 3229802"/>
              <a:gd name="connsiteY1" fmla="*/ 0 h 4617189"/>
              <a:gd name="connsiteX2" fmla="*/ 3229802 w 3229802"/>
              <a:gd name="connsiteY2" fmla="*/ 91597 h 4617189"/>
              <a:gd name="connsiteX3" fmla="*/ 3229802 w 3229802"/>
              <a:gd name="connsiteY3" fmla="*/ 4525592 h 4617189"/>
              <a:gd name="connsiteX4" fmla="*/ 3138205 w 3229802"/>
              <a:gd name="connsiteY4" fmla="*/ 4617189 h 4617189"/>
              <a:gd name="connsiteX5" fmla="*/ 91597 w 3229802"/>
              <a:gd name="connsiteY5" fmla="*/ 4617189 h 4617189"/>
              <a:gd name="connsiteX6" fmla="*/ 0 w 3229802"/>
              <a:gd name="connsiteY6" fmla="*/ 4525592 h 4617189"/>
              <a:gd name="connsiteX7" fmla="*/ 0 w 3229802"/>
              <a:gd name="connsiteY7" fmla="*/ 91597 h 4617189"/>
              <a:gd name="connsiteX8" fmla="*/ 91597 w 3229802"/>
              <a:gd name="connsiteY8" fmla="*/ 0 h 461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9802" h="4617189">
                <a:moveTo>
                  <a:pt x="91597" y="0"/>
                </a:moveTo>
                <a:lnTo>
                  <a:pt x="3138205" y="0"/>
                </a:lnTo>
                <a:cubicBezTo>
                  <a:pt x="3188793" y="0"/>
                  <a:pt x="3229802" y="41009"/>
                  <a:pt x="3229802" y="91597"/>
                </a:cubicBezTo>
                <a:lnTo>
                  <a:pt x="3229802" y="4525592"/>
                </a:lnTo>
                <a:cubicBezTo>
                  <a:pt x="3229802" y="4576180"/>
                  <a:pt x="3188793" y="4617189"/>
                  <a:pt x="3138205" y="4617189"/>
                </a:cubicBezTo>
                <a:lnTo>
                  <a:pt x="91597" y="4617189"/>
                </a:lnTo>
                <a:cubicBezTo>
                  <a:pt x="41009" y="4617189"/>
                  <a:pt x="0" y="4576180"/>
                  <a:pt x="0" y="4525592"/>
                </a:cubicBezTo>
                <a:lnTo>
                  <a:pt x="0" y="91597"/>
                </a:lnTo>
                <a:cubicBezTo>
                  <a:pt x="0" y="41009"/>
                  <a:pt x="41009" y="0"/>
                  <a:pt x="91597" y="0"/>
                </a:cubicBezTo>
                <a:close/>
              </a:path>
            </a:pathLst>
          </a:custGeom>
          <a:noFill/>
        </p:spPr>
        <p:txBody>
          <a:bodyPr wrap="square" lIns="91440" tIns="91440" rIns="91440">
            <a:noAutofit/>
          </a:bodyPr>
          <a:lstStyle>
            <a:lvl1pPr marL="0" indent="0">
              <a:buNone/>
              <a:defRPr sz="1800"/>
            </a:lvl1pPr>
          </a:lstStyle>
          <a:p>
            <a:endParaRPr lang="en-US"/>
          </a:p>
        </p:txBody>
      </p:sp>
    </p:spTree>
    <p:extLst>
      <p:ext uri="{BB962C8B-B14F-4D97-AF65-F5344CB8AC3E}">
        <p14:creationId xmlns:p14="http://schemas.microsoft.com/office/powerpoint/2010/main" val="485755891"/>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Mockup 2">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28120" y="1241967"/>
            <a:ext cx="5171969" cy="2946353"/>
          </a:xfrm>
          <a:custGeom>
            <a:avLst/>
            <a:gdLst>
              <a:gd name="connsiteX0" fmla="*/ 0 w 5171969"/>
              <a:gd name="connsiteY0" fmla="*/ 0 h 2946353"/>
              <a:gd name="connsiteX1" fmla="*/ 5171969 w 5171969"/>
              <a:gd name="connsiteY1" fmla="*/ 0 h 2946353"/>
              <a:gd name="connsiteX2" fmla="*/ 5171969 w 5171969"/>
              <a:gd name="connsiteY2" fmla="*/ 2946353 h 2946353"/>
              <a:gd name="connsiteX3" fmla="*/ 0 w 5171969"/>
              <a:gd name="connsiteY3" fmla="*/ 2946353 h 2946353"/>
            </a:gdLst>
            <a:ahLst/>
            <a:cxnLst>
              <a:cxn ang="0">
                <a:pos x="connsiteX0" y="connsiteY0"/>
              </a:cxn>
              <a:cxn ang="0">
                <a:pos x="connsiteX1" y="connsiteY1"/>
              </a:cxn>
              <a:cxn ang="0">
                <a:pos x="connsiteX2" y="connsiteY2"/>
              </a:cxn>
              <a:cxn ang="0">
                <a:pos x="connsiteX3" y="connsiteY3"/>
              </a:cxn>
            </a:cxnLst>
            <a:rect l="l" t="t" r="r" b="b"/>
            <a:pathLst>
              <a:path w="5171969" h="2946353">
                <a:moveTo>
                  <a:pt x="0" y="0"/>
                </a:moveTo>
                <a:lnTo>
                  <a:pt x="5171969" y="0"/>
                </a:lnTo>
                <a:lnTo>
                  <a:pt x="5171969" y="2946353"/>
                </a:lnTo>
                <a:lnTo>
                  <a:pt x="0" y="2946353"/>
                </a:lnTo>
                <a:close/>
              </a:path>
            </a:pathLst>
          </a:custGeom>
          <a:noFill/>
        </p:spPr>
        <p:txBody>
          <a:bodyPr vert="horz" wrap="square" lIns="91440" tIns="91440" rIns="91440" bIns="0" rtlCol="0">
            <a:noAutofit/>
          </a:bodyPr>
          <a:lstStyle>
            <a:lvl1pPr marL="0" marR="0" lvl="0" indent="0" algn="l" defTabSz="914400" rtl="0" eaLnBrk="1" fontAlgn="auto" latinLnBrk="0" hangingPunct="1">
              <a:lnSpc>
                <a:spcPct val="90000"/>
              </a:lnSpc>
              <a:spcBef>
                <a:spcPts val="1000"/>
              </a:spcBef>
              <a:buClrTx/>
              <a:buSzTx/>
              <a:buFont typeface="Arial" panose="020B0604020202020204" pitchFamily="34" charset="0"/>
              <a:buNone/>
              <a:defRPr kumimoji="0" lang="en-US" sz="1800" b="0" i="0" u="none" strike="noStrike" kern="1200" cap="none" spc="0" normalizeH="0" baseline="0" noProof="1">
                <a:noFill/>
                <a:latin typeface="微软雅黑" panose="020B0503020204020204" charset="-122"/>
                <a:ea typeface="微软雅黑" panose="020B0503020204020204" charset="-122"/>
                <a:cs typeface="+mn-cs"/>
                <a:sym typeface="+mn-ea"/>
              </a:defRPr>
            </a:lvl1pPr>
          </a:lstStyle>
          <a:p>
            <a:pPr lvl="0"/>
            <a:endParaRPr>
              <a:sym typeface="+mn-ea"/>
            </a:endParaRPr>
          </a:p>
        </p:txBody>
      </p:sp>
    </p:spTree>
    <p:extLst>
      <p:ext uri="{BB962C8B-B14F-4D97-AF65-F5344CB8AC3E}">
        <p14:creationId xmlns:p14="http://schemas.microsoft.com/office/powerpoint/2010/main" val="3380850567"/>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ersona">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33354" y="1276466"/>
            <a:ext cx="4140737" cy="4140736"/>
          </a:xfrm>
          <a:custGeom>
            <a:avLst/>
            <a:gdLst>
              <a:gd name="connsiteX0" fmla="*/ 2070368 w 4140737"/>
              <a:gd name="connsiteY0" fmla="*/ 0 h 4140736"/>
              <a:gd name="connsiteX1" fmla="*/ 4140737 w 4140737"/>
              <a:gd name="connsiteY1" fmla="*/ 2070368 h 4140736"/>
              <a:gd name="connsiteX2" fmla="*/ 2070368 w 4140737"/>
              <a:gd name="connsiteY2" fmla="*/ 4140736 h 4140736"/>
              <a:gd name="connsiteX3" fmla="*/ 0 w 4140737"/>
              <a:gd name="connsiteY3" fmla="*/ 2070368 h 4140736"/>
              <a:gd name="connsiteX4" fmla="*/ 2070368 w 4140737"/>
              <a:gd name="connsiteY4" fmla="*/ 0 h 414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737" h="4140736">
                <a:moveTo>
                  <a:pt x="2070368" y="0"/>
                </a:moveTo>
                <a:cubicBezTo>
                  <a:pt x="3213801" y="0"/>
                  <a:pt x="4140737" y="926935"/>
                  <a:pt x="4140737" y="2070368"/>
                </a:cubicBezTo>
                <a:cubicBezTo>
                  <a:pt x="4140737" y="3213801"/>
                  <a:pt x="3213801" y="4140736"/>
                  <a:pt x="2070368" y="4140736"/>
                </a:cubicBezTo>
                <a:cubicBezTo>
                  <a:pt x="926935" y="4140736"/>
                  <a:pt x="0" y="3213801"/>
                  <a:pt x="0" y="2070368"/>
                </a:cubicBezTo>
                <a:cubicBezTo>
                  <a:pt x="0" y="926935"/>
                  <a:pt x="926935" y="0"/>
                  <a:pt x="2070368" y="0"/>
                </a:cubicBezTo>
                <a:close/>
              </a:path>
            </a:pathLst>
          </a:custGeom>
          <a:noFill/>
        </p:spPr>
        <p:txBody>
          <a:bodyPr wrap="square" lIns="91440" tIns="91440" rIns="91440">
            <a:noAutofit/>
          </a:bodyPr>
          <a:lstStyle>
            <a:lvl1pPr marL="0" indent="0">
              <a:buNone/>
              <a:defRPr sz="1800"/>
            </a:lvl1pPr>
          </a:lstStyle>
          <a:p>
            <a:endParaRPr lang="en-US"/>
          </a:p>
        </p:txBody>
      </p:sp>
    </p:spTree>
    <p:extLst>
      <p:ext uri="{BB962C8B-B14F-4D97-AF65-F5344CB8AC3E}">
        <p14:creationId xmlns:p14="http://schemas.microsoft.com/office/powerpoint/2010/main" val="2455499696"/>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9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56368" y="1859798"/>
            <a:ext cx="4839633" cy="2276858"/>
          </a:xfrm>
          <a:custGeom>
            <a:avLst/>
            <a:gdLst>
              <a:gd name="connsiteX0" fmla="*/ 0 w 4839633"/>
              <a:gd name="connsiteY0" fmla="*/ 0 h 2276858"/>
              <a:gd name="connsiteX1" fmla="*/ 4839633 w 4839633"/>
              <a:gd name="connsiteY1" fmla="*/ 0 h 2276858"/>
              <a:gd name="connsiteX2" fmla="*/ 4839633 w 4839633"/>
              <a:gd name="connsiteY2" fmla="*/ 2276858 h 2276858"/>
              <a:gd name="connsiteX3" fmla="*/ 0 w 4839633"/>
              <a:gd name="connsiteY3" fmla="*/ 2276858 h 2276858"/>
            </a:gdLst>
            <a:ahLst/>
            <a:cxnLst>
              <a:cxn ang="0">
                <a:pos x="connsiteX0" y="connsiteY0"/>
              </a:cxn>
              <a:cxn ang="0">
                <a:pos x="connsiteX1" y="connsiteY1"/>
              </a:cxn>
              <a:cxn ang="0">
                <a:pos x="connsiteX2" y="connsiteY2"/>
              </a:cxn>
              <a:cxn ang="0">
                <a:pos x="connsiteX3" y="connsiteY3"/>
              </a:cxn>
            </a:cxnLst>
            <a:rect l="l" t="t" r="r" b="b"/>
            <a:pathLst>
              <a:path w="4839633" h="2276858">
                <a:moveTo>
                  <a:pt x="0" y="0"/>
                </a:moveTo>
                <a:lnTo>
                  <a:pt x="4839633" y="0"/>
                </a:lnTo>
                <a:lnTo>
                  <a:pt x="4839633" y="2276858"/>
                </a:lnTo>
                <a:lnTo>
                  <a:pt x="0" y="2276858"/>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extLst>
      <p:ext uri="{BB962C8B-B14F-4D97-AF65-F5344CB8AC3E}">
        <p14:creationId xmlns:p14="http://schemas.microsoft.com/office/powerpoint/2010/main" val="2437080961"/>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 y="3232239"/>
            <a:ext cx="6095999" cy="3020786"/>
          </a:xfrm>
          <a:custGeom>
            <a:avLst/>
            <a:gdLst>
              <a:gd name="connsiteX0" fmla="*/ 0 w 6095999"/>
              <a:gd name="connsiteY0" fmla="*/ 0 h 3020786"/>
              <a:gd name="connsiteX1" fmla="*/ 3578687 w 6095999"/>
              <a:gd name="connsiteY1" fmla="*/ 0 h 3020786"/>
              <a:gd name="connsiteX2" fmla="*/ 4604656 w 6095999"/>
              <a:gd name="connsiteY2" fmla="*/ 0 h 3020786"/>
              <a:gd name="connsiteX3" fmla="*/ 5592525 w 6095999"/>
              <a:gd name="connsiteY3" fmla="*/ 0 h 3020786"/>
              <a:gd name="connsiteX4" fmla="*/ 6095999 w 6095999"/>
              <a:gd name="connsiteY4" fmla="*/ 503474 h 3020786"/>
              <a:gd name="connsiteX5" fmla="*/ 6095999 w 6095999"/>
              <a:gd name="connsiteY5" fmla="*/ 2517312 h 3020786"/>
              <a:gd name="connsiteX6" fmla="*/ 5592525 w 6095999"/>
              <a:gd name="connsiteY6" fmla="*/ 3020786 h 3020786"/>
              <a:gd name="connsiteX7" fmla="*/ 4604656 w 6095999"/>
              <a:gd name="connsiteY7" fmla="*/ 3020786 h 3020786"/>
              <a:gd name="connsiteX8" fmla="*/ 3578687 w 6095999"/>
              <a:gd name="connsiteY8" fmla="*/ 3020786 h 3020786"/>
              <a:gd name="connsiteX9" fmla="*/ 0 w 6095999"/>
              <a:gd name="connsiteY9" fmla="*/ 3020786 h 302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5999" h="3020786">
                <a:moveTo>
                  <a:pt x="0" y="0"/>
                </a:moveTo>
                <a:lnTo>
                  <a:pt x="3578687" y="0"/>
                </a:lnTo>
                <a:lnTo>
                  <a:pt x="4604656" y="0"/>
                </a:lnTo>
                <a:lnTo>
                  <a:pt x="5592525" y="0"/>
                </a:lnTo>
                <a:cubicBezTo>
                  <a:pt x="5870586" y="0"/>
                  <a:pt x="6095999" y="225413"/>
                  <a:pt x="6095999" y="503474"/>
                </a:cubicBezTo>
                <a:lnTo>
                  <a:pt x="6095999" y="2517312"/>
                </a:lnTo>
                <a:cubicBezTo>
                  <a:pt x="6095999" y="2795373"/>
                  <a:pt x="5870586" y="3020786"/>
                  <a:pt x="5592525" y="3020786"/>
                </a:cubicBezTo>
                <a:lnTo>
                  <a:pt x="4604656" y="3020786"/>
                </a:lnTo>
                <a:lnTo>
                  <a:pt x="3578687" y="3020786"/>
                </a:lnTo>
                <a:lnTo>
                  <a:pt x="0" y="3020786"/>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8" name="Picture Placeholder 7"/>
          <p:cNvSpPr>
            <a:spLocks noGrp="1"/>
          </p:cNvSpPr>
          <p:nvPr>
            <p:ph type="pic" sz="quarter" idx="11"/>
          </p:nvPr>
        </p:nvSpPr>
        <p:spPr>
          <a:xfrm>
            <a:off x="5165271" y="3811903"/>
            <a:ext cx="1861458" cy="1861458"/>
          </a:xfrm>
          <a:custGeom>
            <a:avLst/>
            <a:gdLst>
              <a:gd name="connsiteX0" fmla="*/ 930729 w 1861458"/>
              <a:gd name="connsiteY0" fmla="*/ 0 h 1861458"/>
              <a:gd name="connsiteX1" fmla="*/ 1861458 w 1861458"/>
              <a:gd name="connsiteY1" fmla="*/ 930729 h 1861458"/>
              <a:gd name="connsiteX2" fmla="*/ 930729 w 1861458"/>
              <a:gd name="connsiteY2" fmla="*/ 1861458 h 1861458"/>
              <a:gd name="connsiteX3" fmla="*/ 0 w 1861458"/>
              <a:gd name="connsiteY3" fmla="*/ 930729 h 1861458"/>
              <a:gd name="connsiteX4" fmla="*/ 930729 w 1861458"/>
              <a:gd name="connsiteY4" fmla="*/ 0 h 1861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458" h="1861458">
                <a:moveTo>
                  <a:pt x="930729" y="0"/>
                </a:moveTo>
                <a:cubicBezTo>
                  <a:pt x="1444756" y="0"/>
                  <a:pt x="1861458" y="416702"/>
                  <a:pt x="1861458" y="930729"/>
                </a:cubicBezTo>
                <a:cubicBezTo>
                  <a:pt x="1861458" y="1444756"/>
                  <a:pt x="1444756" y="1861458"/>
                  <a:pt x="930729" y="1861458"/>
                </a:cubicBezTo>
                <a:cubicBezTo>
                  <a:pt x="416702" y="1861458"/>
                  <a:pt x="0" y="1444756"/>
                  <a:pt x="0" y="930729"/>
                </a:cubicBezTo>
                <a:cubicBezTo>
                  <a:pt x="0" y="416702"/>
                  <a:pt x="416702" y="0"/>
                  <a:pt x="930729" y="0"/>
                </a:cubicBez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extLst>
      <p:ext uri="{BB962C8B-B14F-4D97-AF65-F5344CB8AC3E}">
        <p14:creationId xmlns:p14="http://schemas.microsoft.com/office/powerpoint/2010/main" val="312556668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extLst>
      <p:ext uri="{BB962C8B-B14F-4D97-AF65-F5344CB8AC3E}">
        <p14:creationId xmlns:p14="http://schemas.microsoft.com/office/powerpoint/2010/main" val="119234625"/>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5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093280" y="920231"/>
            <a:ext cx="10005440" cy="3134934"/>
          </a:xfrm>
          <a:custGeom>
            <a:avLst/>
            <a:gdLst>
              <a:gd name="connsiteX0" fmla="*/ 0 w 10005440"/>
              <a:gd name="connsiteY0" fmla="*/ 0 h 3134934"/>
              <a:gd name="connsiteX1" fmla="*/ 10005440 w 10005440"/>
              <a:gd name="connsiteY1" fmla="*/ 0 h 3134934"/>
              <a:gd name="connsiteX2" fmla="*/ 10005440 w 10005440"/>
              <a:gd name="connsiteY2" fmla="*/ 3134934 h 3134934"/>
              <a:gd name="connsiteX3" fmla="*/ 0 w 10005440"/>
              <a:gd name="connsiteY3" fmla="*/ 3134934 h 3134934"/>
            </a:gdLst>
            <a:ahLst/>
            <a:cxnLst>
              <a:cxn ang="0">
                <a:pos x="connsiteX0" y="connsiteY0"/>
              </a:cxn>
              <a:cxn ang="0">
                <a:pos x="connsiteX1" y="connsiteY1"/>
              </a:cxn>
              <a:cxn ang="0">
                <a:pos x="connsiteX2" y="connsiteY2"/>
              </a:cxn>
              <a:cxn ang="0">
                <a:pos x="connsiteX3" y="connsiteY3"/>
              </a:cxn>
            </a:cxnLst>
            <a:rect l="l" t="t" r="r" b="b"/>
            <a:pathLst>
              <a:path w="10005440" h="3134934">
                <a:moveTo>
                  <a:pt x="0" y="0"/>
                </a:moveTo>
                <a:lnTo>
                  <a:pt x="10005440" y="0"/>
                </a:lnTo>
                <a:lnTo>
                  <a:pt x="10005440" y="3134934"/>
                </a:lnTo>
                <a:lnTo>
                  <a:pt x="0" y="3134934"/>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extLst>
      <p:ext uri="{BB962C8B-B14F-4D97-AF65-F5344CB8AC3E}">
        <p14:creationId xmlns:p14="http://schemas.microsoft.com/office/powerpoint/2010/main" val="3057800899"/>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4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5919537" y="1122947"/>
            <a:ext cx="3064042" cy="4652211"/>
          </a:xfrm>
          <a:custGeom>
            <a:avLst/>
            <a:gdLst>
              <a:gd name="connsiteX0" fmla="*/ 0 w 3064042"/>
              <a:gd name="connsiteY0" fmla="*/ 0 h 4652211"/>
              <a:gd name="connsiteX1" fmla="*/ 3064042 w 3064042"/>
              <a:gd name="connsiteY1" fmla="*/ 0 h 4652211"/>
              <a:gd name="connsiteX2" fmla="*/ 3064042 w 3064042"/>
              <a:gd name="connsiteY2" fmla="*/ 4652211 h 4652211"/>
              <a:gd name="connsiteX3" fmla="*/ 0 w 3064042"/>
              <a:gd name="connsiteY3" fmla="*/ 4652211 h 4652211"/>
            </a:gdLst>
            <a:ahLst/>
            <a:cxnLst>
              <a:cxn ang="0">
                <a:pos x="connsiteX0" y="connsiteY0"/>
              </a:cxn>
              <a:cxn ang="0">
                <a:pos x="connsiteX1" y="connsiteY1"/>
              </a:cxn>
              <a:cxn ang="0">
                <a:pos x="connsiteX2" y="connsiteY2"/>
              </a:cxn>
              <a:cxn ang="0">
                <a:pos x="connsiteX3" y="connsiteY3"/>
              </a:cxn>
            </a:cxnLst>
            <a:rect l="l" t="t" r="r" b="b"/>
            <a:pathLst>
              <a:path w="3064042" h="4652211">
                <a:moveTo>
                  <a:pt x="0" y="0"/>
                </a:moveTo>
                <a:lnTo>
                  <a:pt x="3064042" y="0"/>
                </a:lnTo>
                <a:lnTo>
                  <a:pt x="3064042" y="4652211"/>
                </a:lnTo>
                <a:lnTo>
                  <a:pt x="0" y="4652211"/>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9" name="Picture Placeholder 8"/>
          <p:cNvSpPr>
            <a:spLocks noGrp="1"/>
          </p:cNvSpPr>
          <p:nvPr>
            <p:ph type="pic" sz="quarter" idx="12"/>
          </p:nvPr>
        </p:nvSpPr>
        <p:spPr>
          <a:xfrm>
            <a:off x="9178648" y="1483894"/>
            <a:ext cx="2197768" cy="1860885"/>
          </a:xfrm>
          <a:custGeom>
            <a:avLst/>
            <a:gdLst>
              <a:gd name="connsiteX0" fmla="*/ 0 w 2197768"/>
              <a:gd name="connsiteY0" fmla="*/ 0 h 1860885"/>
              <a:gd name="connsiteX1" fmla="*/ 2197768 w 2197768"/>
              <a:gd name="connsiteY1" fmla="*/ 0 h 1860885"/>
              <a:gd name="connsiteX2" fmla="*/ 2197768 w 2197768"/>
              <a:gd name="connsiteY2" fmla="*/ 1860885 h 1860885"/>
              <a:gd name="connsiteX3" fmla="*/ 0 w 2197768"/>
              <a:gd name="connsiteY3" fmla="*/ 1860885 h 1860885"/>
            </a:gdLst>
            <a:ahLst/>
            <a:cxnLst>
              <a:cxn ang="0">
                <a:pos x="connsiteX0" y="connsiteY0"/>
              </a:cxn>
              <a:cxn ang="0">
                <a:pos x="connsiteX1" y="connsiteY1"/>
              </a:cxn>
              <a:cxn ang="0">
                <a:pos x="connsiteX2" y="connsiteY2"/>
              </a:cxn>
              <a:cxn ang="0">
                <a:pos x="connsiteX3" y="connsiteY3"/>
              </a:cxn>
            </a:cxnLst>
            <a:rect l="l" t="t" r="r" b="b"/>
            <a:pathLst>
              <a:path w="2197768" h="1860885">
                <a:moveTo>
                  <a:pt x="0" y="0"/>
                </a:moveTo>
                <a:lnTo>
                  <a:pt x="2197768" y="0"/>
                </a:lnTo>
                <a:lnTo>
                  <a:pt x="2197768" y="1860885"/>
                </a:lnTo>
                <a:lnTo>
                  <a:pt x="0" y="1860885"/>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11" name="Picture Placeholder 10"/>
          <p:cNvSpPr>
            <a:spLocks noGrp="1"/>
          </p:cNvSpPr>
          <p:nvPr>
            <p:ph type="pic" sz="quarter" idx="13"/>
          </p:nvPr>
        </p:nvSpPr>
        <p:spPr>
          <a:xfrm>
            <a:off x="9178648" y="3553325"/>
            <a:ext cx="2197768" cy="1860885"/>
          </a:xfrm>
          <a:custGeom>
            <a:avLst/>
            <a:gdLst>
              <a:gd name="connsiteX0" fmla="*/ 0 w 2197768"/>
              <a:gd name="connsiteY0" fmla="*/ 0 h 1860885"/>
              <a:gd name="connsiteX1" fmla="*/ 2197768 w 2197768"/>
              <a:gd name="connsiteY1" fmla="*/ 0 h 1860885"/>
              <a:gd name="connsiteX2" fmla="*/ 2197768 w 2197768"/>
              <a:gd name="connsiteY2" fmla="*/ 1860885 h 1860885"/>
              <a:gd name="connsiteX3" fmla="*/ 0 w 2197768"/>
              <a:gd name="connsiteY3" fmla="*/ 1860885 h 1860885"/>
            </a:gdLst>
            <a:ahLst/>
            <a:cxnLst>
              <a:cxn ang="0">
                <a:pos x="connsiteX0" y="connsiteY0"/>
              </a:cxn>
              <a:cxn ang="0">
                <a:pos x="connsiteX1" y="connsiteY1"/>
              </a:cxn>
              <a:cxn ang="0">
                <a:pos x="connsiteX2" y="connsiteY2"/>
              </a:cxn>
              <a:cxn ang="0">
                <a:pos x="connsiteX3" y="connsiteY3"/>
              </a:cxn>
            </a:cxnLst>
            <a:rect l="l" t="t" r="r" b="b"/>
            <a:pathLst>
              <a:path w="2197768" h="1860885">
                <a:moveTo>
                  <a:pt x="0" y="0"/>
                </a:moveTo>
                <a:lnTo>
                  <a:pt x="2197768" y="0"/>
                </a:lnTo>
                <a:lnTo>
                  <a:pt x="2197768" y="1860885"/>
                </a:lnTo>
                <a:lnTo>
                  <a:pt x="0" y="1860885"/>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extLst>
      <p:ext uri="{BB962C8B-B14F-4D97-AF65-F5344CB8AC3E}">
        <p14:creationId xmlns:p14="http://schemas.microsoft.com/office/powerpoint/2010/main" val="4221477099"/>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r 08">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7455877" y="1979924"/>
            <a:ext cx="3866867" cy="3866867"/>
          </a:xfrm>
          <a:prstGeom prst="ellipse">
            <a:avLst/>
          </a:prstGeom>
          <a:pattFill prst="pct5">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1769805182"/>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r 07">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13588" y="0"/>
            <a:ext cx="4752524" cy="6065518"/>
          </a:xfrm>
          <a:custGeom>
            <a:avLst/>
            <a:gdLst>
              <a:gd name="connsiteX0" fmla="*/ 0 w 4752524"/>
              <a:gd name="connsiteY0" fmla="*/ 0 h 6065518"/>
              <a:gd name="connsiteX1" fmla="*/ 4752524 w 4752524"/>
              <a:gd name="connsiteY1" fmla="*/ 0 h 6065518"/>
              <a:gd name="connsiteX2" fmla="*/ 4752524 w 4752524"/>
              <a:gd name="connsiteY2" fmla="*/ 6065518 h 6065518"/>
              <a:gd name="connsiteX3" fmla="*/ 0 w 4752524"/>
              <a:gd name="connsiteY3" fmla="*/ 6065518 h 6065518"/>
            </a:gdLst>
            <a:ahLst/>
            <a:cxnLst>
              <a:cxn ang="0">
                <a:pos x="connsiteX0" y="connsiteY0"/>
              </a:cxn>
              <a:cxn ang="0">
                <a:pos x="connsiteX1" y="connsiteY1"/>
              </a:cxn>
              <a:cxn ang="0">
                <a:pos x="connsiteX2" y="connsiteY2"/>
              </a:cxn>
              <a:cxn ang="0">
                <a:pos x="connsiteX3" y="connsiteY3"/>
              </a:cxn>
            </a:cxnLst>
            <a:rect l="l" t="t" r="r" b="b"/>
            <a:pathLst>
              <a:path w="4752524" h="6065518">
                <a:moveTo>
                  <a:pt x="0" y="0"/>
                </a:moveTo>
                <a:lnTo>
                  <a:pt x="4752524" y="0"/>
                </a:lnTo>
                <a:lnTo>
                  <a:pt x="4752524" y="6065518"/>
                </a:lnTo>
                <a:lnTo>
                  <a:pt x="0" y="606551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1394990919"/>
      </p:ext>
    </p:extLst>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r 09">
    <p:bg>
      <p:bgPr>
        <a:solidFill>
          <a:schemeClr val="bg1"/>
        </a:solidFill>
        <a:effectLst/>
      </p:bgPr>
    </p:bg>
    <p:spTree>
      <p:nvGrpSpPr>
        <p:cNvPr id="1" name=""/>
        <p:cNvGrpSpPr/>
        <p:nvPr/>
      </p:nvGrpSpPr>
      <p:grpSpPr>
        <a:xfrm>
          <a:off x="0" y="0"/>
          <a:ext cx="0" cy="0"/>
          <a:chOff x="0" y="0"/>
          <a:chExt cx="0" cy="0"/>
        </a:xfrm>
      </p:grpSpPr>
      <p:sp>
        <p:nvSpPr>
          <p:cNvPr id="6" name="Picture Placeholder 7"/>
          <p:cNvSpPr>
            <a:spLocks noGrp="1"/>
          </p:cNvSpPr>
          <p:nvPr>
            <p:ph type="pic" sz="quarter" idx="14"/>
          </p:nvPr>
        </p:nvSpPr>
        <p:spPr>
          <a:xfrm>
            <a:off x="7798674" y="1179163"/>
            <a:ext cx="3392999" cy="4524703"/>
          </a:xfrm>
          <a:custGeom>
            <a:avLst/>
            <a:gdLst>
              <a:gd name="connsiteX0" fmla="*/ 0 w 2943594"/>
              <a:gd name="connsiteY0" fmla="*/ 0 h 2001520"/>
              <a:gd name="connsiteX1" fmla="*/ 2943594 w 2943594"/>
              <a:gd name="connsiteY1" fmla="*/ 0 h 2001520"/>
              <a:gd name="connsiteX2" fmla="*/ 2943594 w 2943594"/>
              <a:gd name="connsiteY2" fmla="*/ 2001520 h 2001520"/>
              <a:gd name="connsiteX3" fmla="*/ 0 w 2943594"/>
              <a:gd name="connsiteY3" fmla="*/ 2001520 h 2001520"/>
            </a:gdLst>
            <a:ahLst/>
            <a:cxnLst>
              <a:cxn ang="0">
                <a:pos x="connsiteX0" y="connsiteY0"/>
              </a:cxn>
              <a:cxn ang="0">
                <a:pos x="connsiteX1" y="connsiteY1"/>
              </a:cxn>
              <a:cxn ang="0">
                <a:pos x="connsiteX2" y="connsiteY2"/>
              </a:cxn>
              <a:cxn ang="0">
                <a:pos x="connsiteX3" y="connsiteY3"/>
              </a:cxn>
            </a:cxnLst>
            <a:rect l="l" t="t" r="r" b="b"/>
            <a:pathLst>
              <a:path w="2943594" h="2001520">
                <a:moveTo>
                  <a:pt x="0" y="0"/>
                </a:moveTo>
                <a:lnTo>
                  <a:pt x="2943594" y="0"/>
                </a:lnTo>
                <a:lnTo>
                  <a:pt x="2943594" y="2001520"/>
                </a:lnTo>
                <a:lnTo>
                  <a:pt x="0" y="200152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3520668790"/>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r 25">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371600" y="1353981"/>
            <a:ext cx="3962400" cy="2278219"/>
          </a:xfrm>
          <a:custGeom>
            <a:avLst/>
            <a:gdLst>
              <a:gd name="connsiteX0" fmla="*/ 0 w 3962400"/>
              <a:gd name="connsiteY0" fmla="*/ 0 h 2278219"/>
              <a:gd name="connsiteX1" fmla="*/ 3962400 w 3962400"/>
              <a:gd name="connsiteY1" fmla="*/ 0 h 2278219"/>
              <a:gd name="connsiteX2" fmla="*/ 3962400 w 3962400"/>
              <a:gd name="connsiteY2" fmla="*/ 2278219 h 2278219"/>
              <a:gd name="connsiteX3" fmla="*/ 0 w 3962400"/>
              <a:gd name="connsiteY3" fmla="*/ 2278219 h 2278219"/>
            </a:gdLst>
            <a:ahLst/>
            <a:cxnLst>
              <a:cxn ang="0">
                <a:pos x="connsiteX0" y="connsiteY0"/>
              </a:cxn>
              <a:cxn ang="0">
                <a:pos x="connsiteX1" y="connsiteY1"/>
              </a:cxn>
              <a:cxn ang="0">
                <a:pos x="connsiteX2" y="connsiteY2"/>
              </a:cxn>
              <a:cxn ang="0">
                <a:pos x="connsiteX3" y="connsiteY3"/>
              </a:cxn>
            </a:cxnLst>
            <a:rect l="l" t="t" r="r" b="b"/>
            <a:pathLst>
              <a:path w="3962400" h="2278219">
                <a:moveTo>
                  <a:pt x="0" y="0"/>
                </a:moveTo>
                <a:lnTo>
                  <a:pt x="3962400" y="0"/>
                </a:lnTo>
                <a:lnTo>
                  <a:pt x="3962400" y="2278219"/>
                </a:lnTo>
                <a:lnTo>
                  <a:pt x="0" y="2278219"/>
                </a:lnTo>
                <a:close/>
              </a:path>
            </a:pathLst>
          </a:custGeom>
          <a:pattFill prst="solidDmnd">
            <a:fgClr>
              <a:schemeClr val="bg1">
                <a:lumMod val="85000"/>
              </a:schemeClr>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2057845376"/>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r 03">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635559" y="1434551"/>
            <a:ext cx="3988898" cy="3988898"/>
          </a:xfrm>
          <a:prstGeom prst="ellipse">
            <a:avLst/>
          </a:prstGeom>
          <a:pattFill prst="solidDmnd">
            <a:fgClr>
              <a:schemeClr val="bg1">
                <a:lumMod val="85000"/>
              </a:schemeClr>
            </a:fgClr>
            <a:bgClr>
              <a:schemeClr val="bg1"/>
            </a:bgClr>
          </a:pattFill>
        </p:spPr>
        <p:txBody>
          <a:bodyPr wrap="square">
            <a:noAutofit/>
          </a:bodyPr>
          <a:lstStyle/>
          <a:p>
            <a:endParaRPr lang="en-ID" dirty="0"/>
          </a:p>
        </p:txBody>
      </p:sp>
    </p:spTree>
    <p:extLst>
      <p:ext uri="{BB962C8B-B14F-4D97-AF65-F5344CB8AC3E}">
        <p14:creationId xmlns:p14="http://schemas.microsoft.com/office/powerpoint/2010/main" val="4054286563"/>
      </p:ext>
    </p:extLst>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r 12">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 y="821094"/>
            <a:ext cx="5318449" cy="5244426"/>
          </a:xfrm>
          <a:custGeom>
            <a:avLst/>
            <a:gdLst>
              <a:gd name="connsiteX0" fmla="*/ 0 w 5318449"/>
              <a:gd name="connsiteY0" fmla="*/ 0 h 5244426"/>
              <a:gd name="connsiteX1" fmla="*/ 5318449 w 5318449"/>
              <a:gd name="connsiteY1" fmla="*/ 0 h 5244426"/>
              <a:gd name="connsiteX2" fmla="*/ 5318449 w 5318449"/>
              <a:gd name="connsiteY2" fmla="*/ 5244426 h 5244426"/>
              <a:gd name="connsiteX3" fmla="*/ 0 w 5318449"/>
              <a:gd name="connsiteY3" fmla="*/ 5244426 h 5244426"/>
            </a:gdLst>
            <a:ahLst/>
            <a:cxnLst>
              <a:cxn ang="0">
                <a:pos x="connsiteX0" y="connsiteY0"/>
              </a:cxn>
              <a:cxn ang="0">
                <a:pos x="connsiteX1" y="connsiteY1"/>
              </a:cxn>
              <a:cxn ang="0">
                <a:pos x="connsiteX2" y="connsiteY2"/>
              </a:cxn>
              <a:cxn ang="0">
                <a:pos x="connsiteX3" y="connsiteY3"/>
              </a:cxn>
            </a:cxnLst>
            <a:rect l="l" t="t" r="r" b="b"/>
            <a:pathLst>
              <a:path w="5318449" h="5244426">
                <a:moveTo>
                  <a:pt x="0" y="0"/>
                </a:moveTo>
                <a:lnTo>
                  <a:pt x="5318449" y="0"/>
                </a:lnTo>
                <a:lnTo>
                  <a:pt x="5318449" y="5244426"/>
                </a:lnTo>
                <a:lnTo>
                  <a:pt x="0" y="5244426"/>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2247109752"/>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r 06">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684676" y="0"/>
            <a:ext cx="5635361" cy="3429000"/>
          </a:xfrm>
          <a:custGeom>
            <a:avLst/>
            <a:gdLst>
              <a:gd name="connsiteX0" fmla="*/ 0 w 5635361"/>
              <a:gd name="connsiteY0" fmla="*/ 0 h 3429000"/>
              <a:gd name="connsiteX1" fmla="*/ 5635361 w 5635361"/>
              <a:gd name="connsiteY1" fmla="*/ 0 h 3429000"/>
              <a:gd name="connsiteX2" fmla="*/ 5635361 w 5635361"/>
              <a:gd name="connsiteY2" fmla="*/ 3429000 h 3429000"/>
              <a:gd name="connsiteX3" fmla="*/ 0 w 5635361"/>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5635361" h="3429000">
                <a:moveTo>
                  <a:pt x="0" y="0"/>
                </a:moveTo>
                <a:lnTo>
                  <a:pt x="5635361" y="0"/>
                </a:lnTo>
                <a:lnTo>
                  <a:pt x="5635361"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3952977526"/>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r 04">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3468914" cy="6858000"/>
          </a:xfrm>
          <a:custGeom>
            <a:avLst/>
            <a:gdLst>
              <a:gd name="connsiteX0" fmla="*/ 0 w 3468914"/>
              <a:gd name="connsiteY0" fmla="*/ 0 h 6858000"/>
              <a:gd name="connsiteX1" fmla="*/ 3468914 w 3468914"/>
              <a:gd name="connsiteY1" fmla="*/ 0 h 6858000"/>
              <a:gd name="connsiteX2" fmla="*/ 3468914 w 3468914"/>
              <a:gd name="connsiteY2" fmla="*/ 6858000 h 6858000"/>
              <a:gd name="connsiteX3" fmla="*/ 0 w 34689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68914" h="6858000">
                <a:moveTo>
                  <a:pt x="0" y="0"/>
                </a:moveTo>
                <a:lnTo>
                  <a:pt x="3468914" y="0"/>
                </a:lnTo>
                <a:lnTo>
                  <a:pt x="3468914" y="6858000"/>
                </a:lnTo>
                <a:lnTo>
                  <a:pt x="0" y="6858000"/>
                </a:lnTo>
                <a:close/>
              </a:path>
            </a:pathLst>
          </a:custGeom>
          <a:pattFill prst="solidDmnd">
            <a:fgClr>
              <a:schemeClr val="bg1">
                <a:lumMod val="85000"/>
              </a:schemeClr>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118460882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1"/>
        </a:solidFill>
        <a:effectLst/>
      </p:bgPr>
    </p:bg>
    <p:spTree>
      <p:nvGrpSpPr>
        <p:cNvPr id="1" name=""/>
        <p:cNvGrpSpPr/>
        <p:nvPr/>
      </p:nvGrpSpPr>
      <p:grpSpPr>
        <a:xfrm>
          <a:off x="0" y="0"/>
          <a:ext cx="0" cy="0"/>
          <a:chOff x="0" y="0"/>
          <a:chExt cx="0" cy="0"/>
        </a:xfrm>
      </p:grpSpPr>
      <p:sp>
        <p:nvSpPr>
          <p:cNvPr id="10" name="Picture Placeholder 5"/>
          <p:cNvSpPr>
            <a:spLocks noGrp="1"/>
          </p:cNvSpPr>
          <p:nvPr>
            <p:ph type="pic" sz="quarter" idx="13"/>
          </p:nvPr>
        </p:nvSpPr>
        <p:spPr>
          <a:xfrm>
            <a:off x="0" y="0"/>
            <a:ext cx="3004457" cy="6858000"/>
          </a:xfrm>
          <a:solidFill>
            <a:schemeClr val="accent1"/>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6096001" y="1970675"/>
            <a:ext cx="5956299"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extLst>
      <p:ext uri="{BB962C8B-B14F-4D97-AF65-F5344CB8AC3E}">
        <p14:creationId xmlns:p14="http://schemas.microsoft.com/office/powerpoint/2010/main" val="1899777675"/>
      </p:ext>
    </p:extLst>
  </p:cSld>
  <p:clrMapOvr>
    <a:overrideClrMapping bg1="lt1" tx1="dk1" bg2="lt2" tx2="dk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r 01">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928688" y="913039"/>
            <a:ext cx="5022169" cy="5944961"/>
          </a:xfrm>
          <a:custGeom>
            <a:avLst/>
            <a:gdLst>
              <a:gd name="connsiteX0" fmla="*/ 0 w 10334625"/>
              <a:gd name="connsiteY0" fmla="*/ 0 h 5803900"/>
              <a:gd name="connsiteX1" fmla="*/ 10334625 w 10334625"/>
              <a:gd name="connsiteY1" fmla="*/ 0 h 5803900"/>
              <a:gd name="connsiteX2" fmla="*/ 10334625 w 10334625"/>
              <a:gd name="connsiteY2" fmla="*/ 5803900 h 5803900"/>
              <a:gd name="connsiteX3" fmla="*/ 0 w 10334625"/>
              <a:gd name="connsiteY3" fmla="*/ 5803900 h 5803900"/>
            </a:gdLst>
            <a:ahLst/>
            <a:cxnLst>
              <a:cxn ang="0">
                <a:pos x="connsiteX0" y="connsiteY0"/>
              </a:cxn>
              <a:cxn ang="0">
                <a:pos x="connsiteX1" y="connsiteY1"/>
              </a:cxn>
              <a:cxn ang="0">
                <a:pos x="connsiteX2" y="connsiteY2"/>
              </a:cxn>
              <a:cxn ang="0">
                <a:pos x="connsiteX3" y="connsiteY3"/>
              </a:cxn>
            </a:cxnLst>
            <a:rect l="l" t="t" r="r" b="b"/>
            <a:pathLst>
              <a:path w="10334625" h="5803900">
                <a:moveTo>
                  <a:pt x="0" y="0"/>
                </a:moveTo>
                <a:lnTo>
                  <a:pt x="10334625" y="0"/>
                </a:lnTo>
                <a:lnTo>
                  <a:pt x="10334625" y="5803900"/>
                </a:lnTo>
                <a:lnTo>
                  <a:pt x="0" y="5803900"/>
                </a:lnTo>
                <a:close/>
              </a:path>
            </a:pathLst>
          </a:custGeom>
          <a:pattFill prst="solidDmnd">
            <a:fgClr>
              <a:schemeClr val="bg1">
                <a:lumMod val="85000"/>
              </a:schemeClr>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1573592677"/>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r 05">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2072640"/>
            <a:ext cx="6096000" cy="4785360"/>
          </a:xfrm>
          <a:custGeom>
            <a:avLst/>
            <a:gdLst>
              <a:gd name="connsiteX0" fmla="*/ 0 w 6096000"/>
              <a:gd name="connsiteY0" fmla="*/ 0 h 4785360"/>
              <a:gd name="connsiteX1" fmla="*/ 6096000 w 6096000"/>
              <a:gd name="connsiteY1" fmla="*/ 0 h 4785360"/>
              <a:gd name="connsiteX2" fmla="*/ 6096000 w 6096000"/>
              <a:gd name="connsiteY2" fmla="*/ 4785360 h 4785360"/>
              <a:gd name="connsiteX3" fmla="*/ 0 w 6096000"/>
              <a:gd name="connsiteY3" fmla="*/ 4785360 h 4785360"/>
            </a:gdLst>
            <a:ahLst/>
            <a:cxnLst>
              <a:cxn ang="0">
                <a:pos x="connsiteX0" y="connsiteY0"/>
              </a:cxn>
              <a:cxn ang="0">
                <a:pos x="connsiteX1" y="connsiteY1"/>
              </a:cxn>
              <a:cxn ang="0">
                <a:pos x="connsiteX2" y="connsiteY2"/>
              </a:cxn>
              <a:cxn ang="0">
                <a:pos x="connsiteX3" y="connsiteY3"/>
              </a:cxn>
            </a:cxnLst>
            <a:rect l="l" t="t" r="r" b="b"/>
            <a:pathLst>
              <a:path w="6096000" h="4785360">
                <a:moveTo>
                  <a:pt x="0" y="0"/>
                </a:moveTo>
                <a:lnTo>
                  <a:pt x="6096000" y="0"/>
                </a:lnTo>
                <a:lnTo>
                  <a:pt x="6096000" y="4785360"/>
                </a:lnTo>
                <a:lnTo>
                  <a:pt x="0" y="478536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3213014883"/>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21918" y="1112831"/>
            <a:ext cx="4292968" cy="4292968"/>
          </a:xfrm>
          <a:custGeom>
            <a:avLst/>
            <a:gdLst>
              <a:gd name="connsiteX0" fmla="*/ 2146484 w 4292968"/>
              <a:gd name="connsiteY0" fmla="*/ 0 h 4292968"/>
              <a:gd name="connsiteX1" fmla="*/ 4292968 w 4292968"/>
              <a:gd name="connsiteY1" fmla="*/ 2146484 h 4292968"/>
              <a:gd name="connsiteX2" fmla="*/ 2146484 w 4292968"/>
              <a:gd name="connsiteY2" fmla="*/ 4292968 h 4292968"/>
              <a:gd name="connsiteX3" fmla="*/ 0 w 4292968"/>
              <a:gd name="connsiteY3" fmla="*/ 2146484 h 4292968"/>
              <a:gd name="connsiteX4" fmla="*/ 2146484 w 4292968"/>
              <a:gd name="connsiteY4" fmla="*/ 0 h 4292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2968" h="4292968">
                <a:moveTo>
                  <a:pt x="2146484" y="0"/>
                </a:moveTo>
                <a:cubicBezTo>
                  <a:pt x="3331954" y="0"/>
                  <a:pt x="4292968" y="961014"/>
                  <a:pt x="4292968" y="2146484"/>
                </a:cubicBezTo>
                <a:cubicBezTo>
                  <a:pt x="4292968" y="3331954"/>
                  <a:pt x="3331954" y="4292968"/>
                  <a:pt x="2146484" y="4292968"/>
                </a:cubicBezTo>
                <a:cubicBezTo>
                  <a:pt x="961014" y="4292968"/>
                  <a:pt x="0" y="3331954"/>
                  <a:pt x="0" y="2146484"/>
                </a:cubicBezTo>
                <a:cubicBezTo>
                  <a:pt x="0" y="961014"/>
                  <a:pt x="961014" y="0"/>
                  <a:pt x="2146484"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extLst>
      <p:ext uri="{BB962C8B-B14F-4D97-AF65-F5344CB8AC3E}">
        <p14:creationId xmlns:p14="http://schemas.microsoft.com/office/powerpoint/2010/main" val="929065904"/>
      </p:ext>
    </p:extLst>
  </p:cSld>
  <p:clrMapOvr>
    <a:overrideClrMapping bg1="lt1" tx1="dk1" bg2="lt2" tx2="dk2" accent1="accent1" accent2="accent2" accent3="accent3" accent4="accent4" accent5="accent5" accent6="accent6" hlink="hlink" folHlink="folHlink"/>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4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357459" y="1482365"/>
            <a:ext cx="4581427" cy="3893270"/>
          </a:xfrm>
          <a:custGeom>
            <a:avLst/>
            <a:gdLst>
              <a:gd name="connsiteX0" fmla="*/ 0 w 4581427"/>
              <a:gd name="connsiteY0" fmla="*/ 0 h 3893270"/>
              <a:gd name="connsiteX1" fmla="*/ 4581427 w 4581427"/>
              <a:gd name="connsiteY1" fmla="*/ 0 h 3893270"/>
              <a:gd name="connsiteX2" fmla="*/ 4581427 w 4581427"/>
              <a:gd name="connsiteY2" fmla="*/ 3893270 h 3893270"/>
              <a:gd name="connsiteX3" fmla="*/ 0 w 4581427"/>
              <a:gd name="connsiteY3" fmla="*/ 3893270 h 3893270"/>
            </a:gdLst>
            <a:ahLst/>
            <a:cxnLst>
              <a:cxn ang="0">
                <a:pos x="connsiteX0" y="connsiteY0"/>
              </a:cxn>
              <a:cxn ang="0">
                <a:pos x="connsiteX1" y="connsiteY1"/>
              </a:cxn>
              <a:cxn ang="0">
                <a:pos x="connsiteX2" y="connsiteY2"/>
              </a:cxn>
              <a:cxn ang="0">
                <a:pos x="connsiteX3" y="connsiteY3"/>
              </a:cxn>
            </a:cxnLst>
            <a:rect l="l" t="t" r="r" b="b"/>
            <a:pathLst>
              <a:path w="4581427" h="3893270">
                <a:moveTo>
                  <a:pt x="0" y="0"/>
                </a:moveTo>
                <a:lnTo>
                  <a:pt x="4581427" y="0"/>
                </a:lnTo>
                <a:lnTo>
                  <a:pt x="4581427" y="3893270"/>
                </a:lnTo>
                <a:lnTo>
                  <a:pt x="0" y="3893270"/>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extLst>
      <p:ext uri="{BB962C8B-B14F-4D97-AF65-F5344CB8AC3E}">
        <p14:creationId xmlns:p14="http://schemas.microsoft.com/office/powerpoint/2010/main" val="2321996037"/>
      </p:ext>
    </p:extLst>
  </p:cSld>
  <p:clrMapOvr>
    <a:overrideClrMapping bg1="lt1" tx1="dk1" bg2="lt2" tx2="dk2" accent1="accent1" accent2="accent2" accent3="accent3" accent4="accent4" accent5="accent5" accent6="accent6" hlink="hlink" folHlink="folHlink"/>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5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4763" y="1398655"/>
            <a:ext cx="4060690" cy="4060690"/>
          </a:xfrm>
          <a:custGeom>
            <a:avLst/>
            <a:gdLst>
              <a:gd name="connsiteX0" fmla="*/ 2030345 w 4060690"/>
              <a:gd name="connsiteY0" fmla="*/ 0 h 4060690"/>
              <a:gd name="connsiteX1" fmla="*/ 4060690 w 4060690"/>
              <a:gd name="connsiteY1" fmla="*/ 2030345 h 4060690"/>
              <a:gd name="connsiteX2" fmla="*/ 2030345 w 4060690"/>
              <a:gd name="connsiteY2" fmla="*/ 4060690 h 4060690"/>
              <a:gd name="connsiteX3" fmla="*/ 0 w 4060690"/>
              <a:gd name="connsiteY3" fmla="*/ 2030345 h 4060690"/>
              <a:gd name="connsiteX4" fmla="*/ 2030345 w 4060690"/>
              <a:gd name="connsiteY4" fmla="*/ 0 h 4060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690" h="4060690">
                <a:moveTo>
                  <a:pt x="2030345" y="0"/>
                </a:moveTo>
                <a:cubicBezTo>
                  <a:pt x="3151674" y="0"/>
                  <a:pt x="4060690" y="909016"/>
                  <a:pt x="4060690" y="2030345"/>
                </a:cubicBezTo>
                <a:cubicBezTo>
                  <a:pt x="4060690" y="3151674"/>
                  <a:pt x="3151674" y="4060690"/>
                  <a:pt x="2030345" y="4060690"/>
                </a:cubicBezTo>
                <a:cubicBezTo>
                  <a:pt x="909016" y="4060690"/>
                  <a:pt x="0" y="3151674"/>
                  <a:pt x="0" y="2030345"/>
                </a:cubicBezTo>
                <a:cubicBezTo>
                  <a:pt x="0" y="909016"/>
                  <a:pt x="909016" y="0"/>
                  <a:pt x="2030345"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extLst>
      <p:ext uri="{BB962C8B-B14F-4D97-AF65-F5344CB8AC3E}">
        <p14:creationId xmlns:p14="http://schemas.microsoft.com/office/powerpoint/2010/main" val="4267284710"/>
      </p:ext>
    </p:extLst>
  </p:cSld>
  <p:clrMapOvr>
    <a:overrideClrMapping bg1="lt1" tx1="dk1" bg2="lt2" tx2="dk2" accent1="accent1" accent2="accent2" accent3="accent3" accent4="accent4" accent5="accent5" accent6="accent6" hlink="hlink" folHlink="folHlink"/>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9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942975"/>
            <a:ext cx="6700838" cy="3557588"/>
          </a:xfrm>
          <a:custGeom>
            <a:avLst/>
            <a:gdLst>
              <a:gd name="connsiteX0" fmla="*/ 0 w 6700838"/>
              <a:gd name="connsiteY0" fmla="*/ 0 h 3557588"/>
              <a:gd name="connsiteX1" fmla="*/ 5752137 w 6700838"/>
              <a:gd name="connsiteY1" fmla="*/ 0 h 3557588"/>
              <a:gd name="connsiteX2" fmla="*/ 6700838 w 6700838"/>
              <a:gd name="connsiteY2" fmla="*/ 948702 h 3557588"/>
              <a:gd name="connsiteX3" fmla="*/ 6700838 w 6700838"/>
              <a:gd name="connsiteY3" fmla="*/ 3557588 h 3557588"/>
              <a:gd name="connsiteX4" fmla="*/ 0 w 6700838"/>
              <a:gd name="connsiteY4" fmla="*/ 3557588 h 3557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0838" h="3557588">
                <a:moveTo>
                  <a:pt x="0" y="0"/>
                </a:moveTo>
                <a:lnTo>
                  <a:pt x="5752137" y="0"/>
                </a:lnTo>
                <a:lnTo>
                  <a:pt x="6700838" y="948702"/>
                </a:lnTo>
                <a:lnTo>
                  <a:pt x="6700838" y="3557588"/>
                </a:lnTo>
                <a:lnTo>
                  <a:pt x="0" y="3557588"/>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extLst>
      <p:ext uri="{BB962C8B-B14F-4D97-AF65-F5344CB8AC3E}">
        <p14:creationId xmlns:p14="http://schemas.microsoft.com/office/powerpoint/2010/main" val="3129358283"/>
      </p:ext>
    </p:extLst>
  </p:cSld>
  <p:clrMapOvr>
    <a:overrideClrMapping bg1="lt1" tx1="dk1" bg2="lt2" tx2="dk2" accent1="accent1" accent2="accent2" accent3="accent3" accent4="accent4" accent5="accent5" accent6="accent6" hlink="hlink" folHlink="folHlink"/>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7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259610" y="0"/>
            <a:ext cx="7932390" cy="6858002"/>
          </a:xfrm>
          <a:custGeom>
            <a:avLst/>
            <a:gdLst>
              <a:gd name="connsiteX0" fmla="*/ 4126381 w 7932390"/>
              <a:gd name="connsiteY0" fmla="*/ 0 h 6858002"/>
              <a:gd name="connsiteX1" fmla="*/ 6930541 w 7932390"/>
              <a:gd name="connsiteY1" fmla="*/ 0 h 6858002"/>
              <a:gd name="connsiteX2" fmla="*/ 7932390 w 7932390"/>
              <a:gd name="connsiteY2" fmla="*/ 0 h 6858002"/>
              <a:gd name="connsiteX3" fmla="*/ 7932390 w 7932390"/>
              <a:gd name="connsiteY3" fmla="*/ 6858002 h 6858002"/>
              <a:gd name="connsiteX4" fmla="*/ 7927609 w 7932390"/>
              <a:gd name="connsiteY4" fmla="*/ 6858002 h 6858002"/>
              <a:gd name="connsiteX5" fmla="*/ 7810023 w 7932390"/>
              <a:gd name="connsiteY5" fmla="*/ 6858002 h 6858002"/>
              <a:gd name="connsiteX6" fmla="*/ 6618658 w 7932390"/>
              <a:gd name="connsiteY6" fmla="*/ 6858002 h 6858002"/>
              <a:gd name="connsiteX7" fmla="*/ 0 w 7932390"/>
              <a:gd name="connsiteY7" fmla="*/ 1 h 6858002"/>
              <a:gd name="connsiteX8" fmla="*/ 1191364 w 7932390"/>
              <a:gd name="connsiteY8" fmla="*/ 1 h 6858002"/>
              <a:gd name="connsiteX9" fmla="*/ 1308950 w 7932390"/>
              <a:gd name="connsiteY9" fmla="*/ 1 h 6858002"/>
              <a:gd name="connsiteX10" fmla="*/ 1939682 w 7932390"/>
              <a:gd name="connsiteY10" fmla="*/ 1 h 6858002"/>
              <a:gd name="connsiteX11" fmla="*/ 2500315 w 7932390"/>
              <a:gd name="connsiteY11" fmla="*/ 1 h 6858002"/>
              <a:gd name="connsiteX12" fmla="*/ 3131046 w 7932390"/>
              <a:gd name="connsiteY12" fmla="*/ 1 h 6858002"/>
              <a:gd name="connsiteX13" fmla="*/ 3248632 w 7932390"/>
              <a:gd name="connsiteY13" fmla="*/ 1 h 6858002"/>
              <a:gd name="connsiteX14" fmla="*/ 4126381 w 7932390"/>
              <a:gd name="connsiteY14" fmla="*/ 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2390" h="6858002">
                <a:moveTo>
                  <a:pt x="4126381" y="0"/>
                </a:moveTo>
                <a:lnTo>
                  <a:pt x="6930541" y="0"/>
                </a:lnTo>
                <a:lnTo>
                  <a:pt x="7932390" y="0"/>
                </a:lnTo>
                <a:lnTo>
                  <a:pt x="7932390" y="6858002"/>
                </a:lnTo>
                <a:lnTo>
                  <a:pt x="7927609" y="6858002"/>
                </a:lnTo>
                <a:lnTo>
                  <a:pt x="7810023" y="6858002"/>
                </a:lnTo>
                <a:lnTo>
                  <a:pt x="6618658" y="6858002"/>
                </a:lnTo>
                <a:lnTo>
                  <a:pt x="0" y="1"/>
                </a:lnTo>
                <a:lnTo>
                  <a:pt x="1191364" y="1"/>
                </a:lnTo>
                <a:lnTo>
                  <a:pt x="1308950" y="1"/>
                </a:lnTo>
                <a:lnTo>
                  <a:pt x="1939682" y="1"/>
                </a:lnTo>
                <a:lnTo>
                  <a:pt x="2500315" y="1"/>
                </a:lnTo>
                <a:lnTo>
                  <a:pt x="3131046" y="1"/>
                </a:lnTo>
                <a:lnTo>
                  <a:pt x="3248632" y="1"/>
                </a:lnTo>
                <a:lnTo>
                  <a:pt x="4126381" y="1"/>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extLst>
      <p:ext uri="{BB962C8B-B14F-4D97-AF65-F5344CB8AC3E}">
        <p14:creationId xmlns:p14="http://schemas.microsoft.com/office/powerpoint/2010/main" val="1518489689"/>
      </p:ext>
    </p:extLst>
  </p:cSld>
  <p:clrMapOvr>
    <a:overrideClrMapping bg1="lt1" tx1="dk1" bg2="lt2" tx2="dk2" accent1="accent1" accent2="accent2" accent3="accent3" accent4="accent4" accent5="accent5" accent6="accent6" hlink="hlink" folHlink="folHlink"/>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4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840565" y="1180622"/>
            <a:ext cx="5627535" cy="2639027"/>
          </a:xfrm>
          <a:custGeom>
            <a:avLst/>
            <a:gdLst>
              <a:gd name="connsiteX0" fmla="*/ 0 w 5627535"/>
              <a:gd name="connsiteY0" fmla="*/ 0 h 2639027"/>
              <a:gd name="connsiteX1" fmla="*/ 5627535 w 5627535"/>
              <a:gd name="connsiteY1" fmla="*/ 0 h 2639027"/>
              <a:gd name="connsiteX2" fmla="*/ 5627535 w 5627535"/>
              <a:gd name="connsiteY2" fmla="*/ 2639027 h 2639027"/>
              <a:gd name="connsiteX3" fmla="*/ 0 w 5627535"/>
              <a:gd name="connsiteY3" fmla="*/ 2639027 h 2639027"/>
            </a:gdLst>
            <a:ahLst/>
            <a:cxnLst>
              <a:cxn ang="0">
                <a:pos x="connsiteX0" y="connsiteY0"/>
              </a:cxn>
              <a:cxn ang="0">
                <a:pos x="connsiteX1" y="connsiteY1"/>
              </a:cxn>
              <a:cxn ang="0">
                <a:pos x="connsiteX2" y="connsiteY2"/>
              </a:cxn>
              <a:cxn ang="0">
                <a:pos x="connsiteX3" y="connsiteY3"/>
              </a:cxn>
            </a:cxnLst>
            <a:rect l="l" t="t" r="r" b="b"/>
            <a:pathLst>
              <a:path w="5627535" h="2639027">
                <a:moveTo>
                  <a:pt x="0" y="0"/>
                </a:moveTo>
                <a:lnTo>
                  <a:pt x="5627535" y="0"/>
                </a:lnTo>
                <a:lnTo>
                  <a:pt x="5627535" y="2639027"/>
                </a:lnTo>
                <a:lnTo>
                  <a:pt x="0" y="2639027"/>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extLst>
      <p:ext uri="{BB962C8B-B14F-4D97-AF65-F5344CB8AC3E}">
        <p14:creationId xmlns:p14="http://schemas.microsoft.com/office/powerpoint/2010/main" val="2943804677"/>
      </p:ext>
    </p:extLst>
  </p:cSld>
  <p:clrMapOvr>
    <a:overrideClrMapping bg1="lt1" tx1="dk1" bg2="lt2" tx2="dk2" accent1="accent1" accent2="accent2" accent3="accent3" accent4="accent4" accent5="accent5" accent6="accent6" hlink="hlink" folHlink="folHlink"/>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9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98320" y="1336040"/>
            <a:ext cx="4185920" cy="4185920"/>
          </a:xfrm>
          <a:custGeom>
            <a:avLst/>
            <a:gdLst>
              <a:gd name="connsiteX0" fmla="*/ 2092960 w 4185920"/>
              <a:gd name="connsiteY0" fmla="*/ 0 h 4185920"/>
              <a:gd name="connsiteX1" fmla="*/ 4185920 w 4185920"/>
              <a:gd name="connsiteY1" fmla="*/ 2092960 h 4185920"/>
              <a:gd name="connsiteX2" fmla="*/ 2092960 w 4185920"/>
              <a:gd name="connsiteY2" fmla="*/ 4185920 h 4185920"/>
              <a:gd name="connsiteX3" fmla="*/ 0 w 4185920"/>
              <a:gd name="connsiteY3" fmla="*/ 2092960 h 4185920"/>
              <a:gd name="connsiteX4" fmla="*/ 2092960 w 4185920"/>
              <a:gd name="connsiteY4" fmla="*/ 0 h 418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5920" h="4185920">
                <a:moveTo>
                  <a:pt x="2092960" y="0"/>
                </a:moveTo>
                <a:cubicBezTo>
                  <a:pt x="3248870" y="0"/>
                  <a:pt x="4185920" y="937050"/>
                  <a:pt x="4185920" y="2092960"/>
                </a:cubicBezTo>
                <a:cubicBezTo>
                  <a:pt x="4185920" y="3248870"/>
                  <a:pt x="3248870" y="4185920"/>
                  <a:pt x="2092960" y="4185920"/>
                </a:cubicBezTo>
                <a:cubicBezTo>
                  <a:pt x="937050" y="4185920"/>
                  <a:pt x="0" y="3248870"/>
                  <a:pt x="0" y="2092960"/>
                </a:cubicBezTo>
                <a:cubicBezTo>
                  <a:pt x="0" y="937050"/>
                  <a:pt x="937050" y="0"/>
                  <a:pt x="2092960"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extLst>
      <p:ext uri="{BB962C8B-B14F-4D97-AF65-F5344CB8AC3E}">
        <p14:creationId xmlns:p14="http://schemas.microsoft.com/office/powerpoint/2010/main" val="2637124939"/>
      </p:ext>
    </p:extLst>
  </p:cSld>
  <p:clrMapOvr>
    <a:overrideClrMapping bg1="lt1" tx1="dk1" bg2="lt2" tx2="dk2" accent1="accent1" accent2="accent2" accent3="accent3" accent4="accent4" accent5="accent5" accent6="accent6" hlink="hlink" folHlink="folHlink"/>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8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262781" y="1741842"/>
            <a:ext cx="3808974" cy="3808974"/>
          </a:xfrm>
          <a:custGeom>
            <a:avLst/>
            <a:gdLst>
              <a:gd name="connsiteX0" fmla="*/ 1904487 w 3808974"/>
              <a:gd name="connsiteY0" fmla="*/ 0 h 3808974"/>
              <a:gd name="connsiteX1" fmla="*/ 3808974 w 3808974"/>
              <a:gd name="connsiteY1" fmla="*/ 1904487 h 3808974"/>
              <a:gd name="connsiteX2" fmla="*/ 1904487 w 3808974"/>
              <a:gd name="connsiteY2" fmla="*/ 3808974 h 3808974"/>
              <a:gd name="connsiteX3" fmla="*/ 0 w 3808974"/>
              <a:gd name="connsiteY3" fmla="*/ 1904487 h 3808974"/>
              <a:gd name="connsiteX4" fmla="*/ 1904487 w 3808974"/>
              <a:gd name="connsiteY4" fmla="*/ 0 h 3808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8974" h="3808974">
                <a:moveTo>
                  <a:pt x="1904487" y="0"/>
                </a:moveTo>
                <a:cubicBezTo>
                  <a:pt x="2956306" y="0"/>
                  <a:pt x="3808974" y="852668"/>
                  <a:pt x="3808974" y="1904487"/>
                </a:cubicBezTo>
                <a:cubicBezTo>
                  <a:pt x="3808974" y="2956306"/>
                  <a:pt x="2956306" y="3808974"/>
                  <a:pt x="1904487" y="3808974"/>
                </a:cubicBezTo>
                <a:cubicBezTo>
                  <a:pt x="852668" y="3808974"/>
                  <a:pt x="0" y="2956306"/>
                  <a:pt x="0" y="1904487"/>
                </a:cubicBezTo>
                <a:cubicBezTo>
                  <a:pt x="0" y="852668"/>
                  <a:pt x="852668" y="0"/>
                  <a:pt x="1904487"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extLst>
      <p:ext uri="{BB962C8B-B14F-4D97-AF65-F5344CB8AC3E}">
        <p14:creationId xmlns:p14="http://schemas.microsoft.com/office/powerpoint/2010/main" val="1364990462"/>
      </p:ext>
    </p:extLst>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6" name="Picture Placeholder 5"/>
          <p:cNvSpPr>
            <a:spLocks noGrp="1"/>
          </p:cNvSpPr>
          <p:nvPr>
            <p:ph type="pic" sz="quarter" idx="13"/>
          </p:nvPr>
        </p:nvSpPr>
        <p:spPr>
          <a:xfrm>
            <a:off x="0" y="0"/>
            <a:ext cx="12192000" cy="6858000"/>
          </a:xfrm>
          <a:solidFill>
            <a:schemeClr val="accent1"/>
          </a:solidFill>
        </p:spPr>
        <p:txBody>
          <a:bodyPr>
            <a:normAutofit/>
          </a:bodyPr>
          <a:lstStyle>
            <a:lvl1pPr algn="ctr">
              <a:defRPr sz="1200"/>
            </a:lvl1pPr>
          </a:lstStyle>
          <a:p>
            <a:r>
              <a:rPr lang="zh-CN" altLang="en-US"/>
              <a:t>单击图标添加图片</a:t>
            </a:r>
            <a:endParaRPr lang="en-ID"/>
          </a:p>
        </p:txBody>
      </p:sp>
    </p:spTree>
    <p:extLst>
      <p:ext uri="{BB962C8B-B14F-4D97-AF65-F5344CB8AC3E}">
        <p14:creationId xmlns:p14="http://schemas.microsoft.com/office/powerpoint/2010/main" val="245022466"/>
      </p:ext>
    </p:extLst>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828818" y="1926851"/>
            <a:ext cx="2531361" cy="2981779"/>
          </a:xfrm>
          <a:custGeom>
            <a:avLst/>
            <a:gdLst>
              <a:gd name="connsiteX0" fmla="*/ 575530 w 2531361"/>
              <a:gd name="connsiteY0" fmla="*/ 0 h 2981779"/>
              <a:gd name="connsiteX1" fmla="*/ 1955831 w 2531361"/>
              <a:gd name="connsiteY1" fmla="*/ 0 h 2981779"/>
              <a:gd name="connsiteX2" fmla="*/ 2531361 w 2531361"/>
              <a:gd name="connsiteY2" fmla="*/ 575530 h 2981779"/>
              <a:gd name="connsiteX3" fmla="*/ 2531361 w 2531361"/>
              <a:gd name="connsiteY3" fmla="*/ 2406249 h 2981779"/>
              <a:gd name="connsiteX4" fmla="*/ 1955831 w 2531361"/>
              <a:gd name="connsiteY4" fmla="*/ 2981779 h 2981779"/>
              <a:gd name="connsiteX5" fmla="*/ 575530 w 2531361"/>
              <a:gd name="connsiteY5" fmla="*/ 2981779 h 2981779"/>
              <a:gd name="connsiteX6" fmla="*/ 0 w 2531361"/>
              <a:gd name="connsiteY6" fmla="*/ 2406249 h 2981779"/>
              <a:gd name="connsiteX7" fmla="*/ 0 w 2531361"/>
              <a:gd name="connsiteY7" fmla="*/ 575530 h 2981779"/>
              <a:gd name="connsiteX8" fmla="*/ 575530 w 2531361"/>
              <a:gd name="connsiteY8" fmla="*/ 0 h 298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1361" h="2981779">
                <a:moveTo>
                  <a:pt x="575530" y="0"/>
                </a:moveTo>
                <a:lnTo>
                  <a:pt x="1955831" y="0"/>
                </a:lnTo>
                <a:cubicBezTo>
                  <a:pt x="2273687" y="0"/>
                  <a:pt x="2531361" y="257674"/>
                  <a:pt x="2531361" y="575530"/>
                </a:cubicBezTo>
                <a:lnTo>
                  <a:pt x="2531361" y="2406249"/>
                </a:lnTo>
                <a:cubicBezTo>
                  <a:pt x="2531361" y="2724105"/>
                  <a:pt x="2273687" y="2981779"/>
                  <a:pt x="1955831" y="2981779"/>
                </a:cubicBezTo>
                <a:lnTo>
                  <a:pt x="575530" y="2981779"/>
                </a:lnTo>
                <a:cubicBezTo>
                  <a:pt x="257674" y="2981779"/>
                  <a:pt x="0" y="2724105"/>
                  <a:pt x="0" y="2406249"/>
                </a:cubicBezTo>
                <a:lnTo>
                  <a:pt x="0" y="575530"/>
                </a:lnTo>
                <a:cubicBezTo>
                  <a:pt x="0" y="257674"/>
                  <a:pt x="257674" y="0"/>
                  <a:pt x="575530"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extLst>
      <p:ext uri="{BB962C8B-B14F-4D97-AF65-F5344CB8AC3E}">
        <p14:creationId xmlns:p14="http://schemas.microsoft.com/office/powerpoint/2010/main" val="456381011"/>
      </p:ext>
    </p:extLst>
  </p:cSld>
  <p:clrMapOvr>
    <a:overrideClrMapping bg1="lt1" tx1="dk1" bg2="lt2" tx2="dk2" accent1="accent1" accent2="accent2" accent3="accent3" accent4="accent4" accent5="accent5" accent6="accent6" hlink="hlink" folHlink="folHlink"/>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2024/5/21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788305642"/>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1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7302153" y="1410790"/>
            <a:ext cx="3744670" cy="4036427"/>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121039365"/>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8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a:xfrm>
            <a:off x="7416799" y="1397208"/>
            <a:ext cx="4093030" cy="441192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614815416"/>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5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8955314" y="1809932"/>
            <a:ext cx="2869474" cy="4650377"/>
          </a:xfrm>
          <a:prstGeom prst="roundRect">
            <a:avLst/>
          </a:pr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
        <p:nvSpPr>
          <p:cNvPr id="3" name="Picture Placeholder 2"/>
          <p:cNvSpPr>
            <a:spLocks noGrp="1"/>
          </p:cNvSpPr>
          <p:nvPr>
            <p:ph type="pic" sz="quarter" idx="11"/>
          </p:nvPr>
        </p:nvSpPr>
        <p:spPr>
          <a:xfrm>
            <a:off x="5689600" y="1809932"/>
            <a:ext cx="2869474" cy="4650377"/>
          </a:xfrm>
          <a:prstGeom prst="roundRect">
            <a:avLst/>
          </a:pr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3013753229"/>
      </p:ext>
    </p:extLst>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34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727182" y="325270"/>
            <a:ext cx="2995732" cy="322913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
        <p:nvSpPr>
          <p:cNvPr id="3" name="Picture Placeholder 1"/>
          <p:cNvSpPr>
            <a:spLocks noGrp="1"/>
          </p:cNvSpPr>
          <p:nvPr>
            <p:ph type="pic" sz="quarter" idx="11"/>
          </p:nvPr>
        </p:nvSpPr>
        <p:spPr>
          <a:xfrm>
            <a:off x="1719959" y="3324497"/>
            <a:ext cx="2995732" cy="322913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514576758"/>
      </p:ext>
    </p:extLst>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7_Custom Layout">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009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p:cNvSpPr>
            <a:spLocks noGrp="1"/>
          </p:cNvSpPr>
          <p:nvPr>
            <p:ph type="pic" sz="quarter" idx="11"/>
          </p:nvPr>
        </p:nvSpPr>
        <p:spPr>
          <a:xfrm>
            <a:off x="4438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9" name="Picture Placeholder 8"/>
          <p:cNvSpPr>
            <a:spLocks noGrp="1"/>
          </p:cNvSpPr>
          <p:nvPr>
            <p:ph type="pic" sz="quarter" idx="12"/>
          </p:nvPr>
        </p:nvSpPr>
        <p:spPr>
          <a:xfrm>
            <a:off x="7867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981786735"/>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9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1048472" y="2590800"/>
            <a:ext cx="3333028" cy="3333028"/>
          </a:xfrm>
          <a:custGeom>
            <a:avLst/>
            <a:gdLst>
              <a:gd name="connsiteX0" fmla="*/ 1666514 w 3333028"/>
              <a:gd name="connsiteY0" fmla="*/ 0 h 3333028"/>
              <a:gd name="connsiteX1" fmla="*/ 3333028 w 3333028"/>
              <a:gd name="connsiteY1" fmla="*/ 1666514 h 3333028"/>
              <a:gd name="connsiteX2" fmla="*/ 1666514 w 3333028"/>
              <a:gd name="connsiteY2" fmla="*/ 3333028 h 3333028"/>
              <a:gd name="connsiteX3" fmla="*/ 0 w 3333028"/>
              <a:gd name="connsiteY3" fmla="*/ 1666514 h 3333028"/>
              <a:gd name="connsiteX4" fmla="*/ 1666514 w 3333028"/>
              <a:gd name="connsiteY4" fmla="*/ 0 h 3333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33028">
                <a:moveTo>
                  <a:pt x="1666514" y="0"/>
                </a:moveTo>
                <a:cubicBezTo>
                  <a:pt x="2586904" y="0"/>
                  <a:pt x="3333028" y="746124"/>
                  <a:pt x="3333028" y="1666514"/>
                </a:cubicBezTo>
                <a:cubicBezTo>
                  <a:pt x="3333028" y="2586904"/>
                  <a:pt x="2586904" y="3333028"/>
                  <a:pt x="1666514" y="3333028"/>
                </a:cubicBezTo>
                <a:cubicBezTo>
                  <a:pt x="746124" y="3333028"/>
                  <a:pt x="0" y="2586904"/>
                  <a:pt x="0" y="1666514"/>
                </a:cubicBezTo>
                <a:cubicBezTo>
                  <a:pt x="0" y="746124"/>
                  <a:pt x="746124" y="0"/>
                  <a:pt x="1666514"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8" name="Picture Placeholder 7"/>
          <p:cNvSpPr>
            <a:spLocks noGrp="1"/>
          </p:cNvSpPr>
          <p:nvPr>
            <p:ph type="pic" sz="quarter" idx="12"/>
          </p:nvPr>
        </p:nvSpPr>
        <p:spPr>
          <a:xfrm>
            <a:off x="4648922" y="2590800"/>
            <a:ext cx="3333028" cy="3333028"/>
          </a:xfrm>
          <a:custGeom>
            <a:avLst/>
            <a:gdLst>
              <a:gd name="connsiteX0" fmla="*/ 1666514 w 3333028"/>
              <a:gd name="connsiteY0" fmla="*/ 0 h 3333028"/>
              <a:gd name="connsiteX1" fmla="*/ 3333028 w 3333028"/>
              <a:gd name="connsiteY1" fmla="*/ 1666514 h 3333028"/>
              <a:gd name="connsiteX2" fmla="*/ 1666514 w 3333028"/>
              <a:gd name="connsiteY2" fmla="*/ 3333028 h 3333028"/>
              <a:gd name="connsiteX3" fmla="*/ 0 w 3333028"/>
              <a:gd name="connsiteY3" fmla="*/ 1666514 h 3333028"/>
              <a:gd name="connsiteX4" fmla="*/ 1666514 w 3333028"/>
              <a:gd name="connsiteY4" fmla="*/ 0 h 3333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33028">
                <a:moveTo>
                  <a:pt x="1666514" y="0"/>
                </a:moveTo>
                <a:cubicBezTo>
                  <a:pt x="2586904" y="0"/>
                  <a:pt x="3333028" y="746124"/>
                  <a:pt x="3333028" y="1666514"/>
                </a:cubicBezTo>
                <a:cubicBezTo>
                  <a:pt x="3333028" y="2586904"/>
                  <a:pt x="2586904" y="3333028"/>
                  <a:pt x="1666514" y="3333028"/>
                </a:cubicBezTo>
                <a:cubicBezTo>
                  <a:pt x="746124" y="3333028"/>
                  <a:pt x="0" y="2586904"/>
                  <a:pt x="0" y="1666514"/>
                </a:cubicBezTo>
                <a:cubicBezTo>
                  <a:pt x="0" y="746124"/>
                  <a:pt x="746124" y="0"/>
                  <a:pt x="1666514"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745945843"/>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0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1147579" y="939800"/>
            <a:ext cx="3976915" cy="3004457"/>
          </a:xfrm>
          <a:custGeom>
            <a:avLst/>
            <a:gdLst>
              <a:gd name="connsiteX0" fmla="*/ 0 w 3976915"/>
              <a:gd name="connsiteY0" fmla="*/ 0 h 3004457"/>
              <a:gd name="connsiteX1" fmla="*/ 3976915 w 3976915"/>
              <a:gd name="connsiteY1" fmla="*/ 0 h 3004457"/>
              <a:gd name="connsiteX2" fmla="*/ 3976915 w 3976915"/>
              <a:gd name="connsiteY2" fmla="*/ 3004457 h 3004457"/>
              <a:gd name="connsiteX3" fmla="*/ 0 w 3976915"/>
              <a:gd name="connsiteY3" fmla="*/ 3004457 h 3004457"/>
            </a:gdLst>
            <a:ahLst/>
            <a:cxnLst>
              <a:cxn ang="0">
                <a:pos x="connsiteX0" y="connsiteY0"/>
              </a:cxn>
              <a:cxn ang="0">
                <a:pos x="connsiteX1" y="connsiteY1"/>
              </a:cxn>
              <a:cxn ang="0">
                <a:pos x="connsiteX2" y="connsiteY2"/>
              </a:cxn>
              <a:cxn ang="0">
                <a:pos x="connsiteX3" y="connsiteY3"/>
              </a:cxn>
            </a:cxnLst>
            <a:rect l="l" t="t" r="r" b="b"/>
            <a:pathLst>
              <a:path w="3976915" h="3004457">
                <a:moveTo>
                  <a:pt x="0" y="0"/>
                </a:moveTo>
                <a:lnTo>
                  <a:pt x="3976915" y="0"/>
                </a:lnTo>
                <a:lnTo>
                  <a:pt x="3976915" y="3004457"/>
                </a:lnTo>
                <a:lnTo>
                  <a:pt x="0" y="300445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9" name="Picture Placeholder 8"/>
          <p:cNvSpPr>
            <a:spLocks noGrp="1"/>
          </p:cNvSpPr>
          <p:nvPr>
            <p:ph type="pic" sz="quarter" idx="12"/>
          </p:nvPr>
        </p:nvSpPr>
        <p:spPr>
          <a:xfrm>
            <a:off x="4361067" y="4484369"/>
            <a:ext cx="3469866" cy="2103847"/>
          </a:xfrm>
          <a:custGeom>
            <a:avLst/>
            <a:gdLst>
              <a:gd name="connsiteX0" fmla="*/ 0 w 3469866"/>
              <a:gd name="connsiteY0" fmla="*/ 0 h 2103847"/>
              <a:gd name="connsiteX1" fmla="*/ 3469866 w 3469866"/>
              <a:gd name="connsiteY1" fmla="*/ 0 h 2103847"/>
              <a:gd name="connsiteX2" fmla="*/ 3469866 w 3469866"/>
              <a:gd name="connsiteY2" fmla="*/ 2103847 h 2103847"/>
              <a:gd name="connsiteX3" fmla="*/ 0 w 3469866"/>
              <a:gd name="connsiteY3" fmla="*/ 2103847 h 2103847"/>
            </a:gdLst>
            <a:ahLst/>
            <a:cxnLst>
              <a:cxn ang="0">
                <a:pos x="connsiteX0" y="connsiteY0"/>
              </a:cxn>
              <a:cxn ang="0">
                <a:pos x="connsiteX1" y="connsiteY1"/>
              </a:cxn>
              <a:cxn ang="0">
                <a:pos x="connsiteX2" y="connsiteY2"/>
              </a:cxn>
              <a:cxn ang="0">
                <a:pos x="connsiteX3" y="connsiteY3"/>
              </a:cxn>
            </a:cxnLst>
            <a:rect l="l" t="t" r="r" b="b"/>
            <a:pathLst>
              <a:path w="3469866" h="2103847">
                <a:moveTo>
                  <a:pt x="0" y="0"/>
                </a:moveTo>
                <a:lnTo>
                  <a:pt x="3469866" y="0"/>
                </a:lnTo>
                <a:lnTo>
                  <a:pt x="3469866" y="2103847"/>
                </a:lnTo>
                <a:lnTo>
                  <a:pt x="0" y="210384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1" name="Picture Placeholder 10"/>
          <p:cNvSpPr>
            <a:spLocks noGrp="1"/>
          </p:cNvSpPr>
          <p:nvPr>
            <p:ph type="pic" sz="quarter" idx="13"/>
          </p:nvPr>
        </p:nvSpPr>
        <p:spPr>
          <a:xfrm>
            <a:off x="8039963" y="4484369"/>
            <a:ext cx="3469866" cy="2103847"/>
          </a:xfrm>
          <a:custGeom>
            <a:avLst/>
            <a:gdLst>
              <a:gd name="connsiteX0" fmla="*/ 0 w 3469866"/>
              <a:gd name="connsiteY0" fmla="*/ 0 h 2103847"/>
              <a:gd name="connsiteX1" fmla="*/ 3469866 w 3469866"/>
              <a:gd name="connsiteY1" fmla="*/ 0 h 2103847"/>
              <a:gd name="connsiteX2" fmla="*/ 3469866 w 3469866"/>
              <a:gd name="connsiteY2" fmla="*/ 2103847 h 2103847"/>
              <a:gd name="connsiteX3" fmla="*/ 0 w 3469866"/>
              <a:gd name="connsiteY3" fmla="*/ 2103847 h 2103847"/>
            </a:gdLst>
            <a:ahLst/>
            <a:cxnLst>
              <a:cxn ang="0">
                <a:pos x="connsiteX0" y="connsiteY0"/>
              </a:cxn>
              <a:cxn ang="0">
                <a:pos x="connsiteX1" y="connsiteY1"/>
              </a:cxn>
              <a:cxn ang="0">
                <a:pos x="connsiteX2" y="connsiteY2"/>
              </a:cxn>
              <a:cxn ang="0">
                <a:pos x="connsiteX3" y="connsiteY3"/>
              </a:cxn>
            </a:cxnLst>
            <a:rect l="l" t="t" r="r" b="b"/>
            <a:pathLst>
              <a:path w="3469866" h="2103847">
                <a:moveTo>
                  <a:pt x="0" y="0"/>
                </a:moveTo>
                <a:lnTo>
                  <a:pt x="3469866" y="0"/>
                </a:lnTo>
                <a:lnTo>
                  <a:pt x="3469866" y="2103847"/>
                </a:lnTo>
                <a:lnTo>
                  <a:pt x="0" y="210384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01203758"/>
      </p:ext>
    </p:extLst>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1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79443" y="0"/>
            <a:ext cx="3021496" cy="3429001"/>
          </a:xfrm>
          <a:custGeom>
            <a:avLst/>
            <a:gdLst>
              <a:gd name="connsiteX0" fmla="*/ 0 w 3021496"/>
              <a:gd name="connsiteY0" fmla="*/ 0 h 3429001"/>
              <a:gd name="connsiteX1" fmla="*/ 3021494 w 3021496"/>
              <a:gd name="connsiteY1" fmla="*/ 0 h 3429001"/>
              <a:gd name="connsiteX2" fmla="*/ 3021494 w 3021496"/>
              <a:gd name="connsiteY2" fmla="*/ 1918214 h 3429001"/>
              <a:gd name="connsiteX3" fmla="*/ 3021496 w 3021496"/>
              <a:gd name="connsiteY3" fmla="*/ 1918253 h 3429001"/>
              <a:gd name="connsiteX4" fmla="*/ 1510748 w 3021496"/>
              <a:gd name="connsiteY4" fmla="*/ 3429001 h 3429001"/>
              <a:gd name="connsiteX5" fmla="*/ 0 w 3021496"/>
              <a:gd name="connsiteY5" fmla="*/ 1918253 h 3429001"/>
              <a:gd name="connsiteX6" fmla="*/ 0 w 3021496"/>
              <a:gd name="connsiteY6" fmla="*/ 1918251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496" h="3429001">
                <a:moveTo>
                  <a:pt x="0" y="0"/>
                </a:moveTo>
                <a:lnTo>
                  <a:pt x="3021494" y="0"/>
                </a:lnTo>
                <a:lnTo>
                  <a:pt x="3021494" y="1918214"/>
                </a:lnTo>
                <a:lnTo>
                  <a:pt x="3021496" y="1918253"/>
                </a:lnTo>
                <a:cubicBezTo>
                  <a:pt x="3021496" y="2752616"/>
                  <a:pt x="2345111" y="3429001"/>
                  <a:pt x="1510748" y="3429001"/>
                </a:cubicBezTo>
                <a:cubicBezTo>
                  <a:pt x="676385" y="3429001"/>
                  <a:pt x="0" y="2752616"/>
                  <a:pt x="0" y="1918253"/>
                </a:cubicBezTo>
                <a:lnTo>
                  <a:pt x="0" y="1918251"/>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8" name="Picture Placeholder 7"/>
          <p:cNvSpPr>
            <a:spLocks noGrp="1"/>
          </p:cNvSpPr>
          <p:nvPr>
            <p:ph type="pic" sz="quarter" idx="11"/>
          </p:nvPr>
        </p:nvSpPr>
        <p:spPr>
          <a:xfrm>
            <a:off x="1" y="4227251"/>
            <a:ext cx="5380380" cy="2630751"/>
          </a:xfrm>
          <a:custGeom>
            <a:avLst/>
            <a:gdLst>
              <a:gd name="connsiteX0" fmla="*/ 0 w 5380380"/>
              <a:gd name="connsiteY0" fmla="*/ 0 h 2630751"/>
              <a:gd name="connsiteX1" fmla="*/ 5380380 w 5380380"/>
              <a:gd name="connsiteY1" fmla="*/ 0 h 2630751"/>
              <a:gd name="connsiteX2" fmla="*/ 5380380 w 5380380"/>
              <a:gd name="connsiteY2" fmla="*/ 2630751 h 2630751"/>
              <a:gd name="connsiteX3" fmla="*/ 0 w 5380380"/>
              <a:gd name="connsiteY3" fmla="*/ 2630751 h 2630751"/>
            </a:gdLst>
            <a:ahLst/>
            <a:cxnLst>
              <a:cxn ang="0">
                <a:pos x="connsiteX0" y="connsiteY0"/>
              </a:cxn>
              <a:cxn ang="0">
                <a:pos x="connsiteX1" y="connsiteY1"/>
              </a:cxn>
              <a:cxn ang="0">
                <a:pos x="connsiteX2" y="connsiteY2"/>
              </a:cxn>
              <a:cxn ang="0">
                <a:pos x="connsiteX3" y="connsiteY3"/>
              </a:cxn>
            </a:cxnLst>
            <a:rect l="l" t="t" r="r" b="b"/>
            <a:pathLst>
              <a:path w="5380380" h="2630751">
                <a:moveTo>
                  <a:pt x="0" y="0"/>
                </a:moveTo>
                <a:lnTo>
                  <a:pt x="5380380" y="0"/>
                </a:lnTo>
                <a:lnTo>
                  <a:pt x="5380380" y="2630751"/>
                </a:lnTo>
                <a:lnTo>
                  <a:pt x="0" y="2630751"/>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7185020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3_Custom Layout">
    <p:bg>
      <p:bgPr>
        <a:solidFill>
          <a:schemeClr val="bg1"/>
        </a:solidFill>
        <a:effectLst/>
      </p:bgPr>
    </p:bg>
    <p:spTree>
      <p:nvGrpSpPr>
        <p:cNvPr id="1" name=""/>
        <p:cNvGrpSpPr/>
        <p:nvPr/>
      </p:nvGrpSpPr>
      <p:grpSpPr>
        <a:xfrm>
          <a:off x="0" y="0"/>
          <a:ext cx="0" cy="0"/>
          <a:chOff x="0" y="0"/>
          <a:chExt cx="0" cy="0"/>
        </a:xfrm>
      </p:grpSpPr>
      <p:sp>
        <p:nvSpPr>
          <p:cNvPr id="4" name="Picture Placeholder 8"/>
          <p:cNvSpPr>
            <a:spLocks noGrp="1"/>
          </p:cNvSpPr>
          <p:nvPr>
            <p:ph type="pic" sz="quarter" idx="10"/>
          </p:nvPr>
        </p:nvSpPr>
        <p:spPr>
          <a:xfrm>
            <a:off x="5912174" y="1460010"/>
            <a:ext cx="4937761" cy="3487783"/>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p:spPr>
        <p:txBody>
          <a:bodyPr wrap="square">
            <a:noAutofit/>
          </a:bodyPr>
          <a:lstStyle/>
          <a:p>
            <a:r>
              <a:rPr lang="zh-CN" altLang="en-US"/>
              <a:t>单击图标添加图片</a:t>
            </a:r>
            <a:endParaRPr lang="id-ID"/>
          </a:p>
        </p:txBody>
      </p:sp>
    </p:spTree>
    <p:extLst>
      <p:ext uri="{BB962C8B-B14F-4D97-AF65-F5344CB8AC3E}">
        <p14:creationId xmlns:p14="http://schemas.microsoft.com/office/powerpoint/2010/main" val="2395966487"/>
      </p:ext>
    </p:extLst>
  </p:cSld>
  <p:clrMapOvr>
    <a:overrideClrMapping bg1="lt1" tx1="dk1" bg2="lt2" tx2="dk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4_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941265"/>
      </p:ext>
    </p:extLst>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357139"/>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目录">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8992784"/>
      </p:ext>
    </p:extLst>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8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096000" y="1283043"/>
            <a:ext cx="6096002" cy="4298606"/>
          </a:xfrm>
          <a:custGeom>
            <a:avLst/>
            <a:gdLst>
              <a:gd name="connsiteX0" fmla="*/ 1427524 w 6096002"/>
              <a:gd name="connsiteY0" fmla="*/ 0 h 4298606"/>
              <a:gd name="connsiteX1" fmla="*/ 6096002 w 6096002"/>
              <a:gd name="connsiteY1" fmla="*/ 0 h 4298606"/>
              <a:gd name="connsiteX2" fmla="*/ 6096002 w 6096002"/>
              <a:gd name="connsiteY2" fmla="*/ 4298606 h 4298606"/>
              <a:gd name="connsiteX3" fmla="*/ 0 w 6096002"/>
              <a:gd name="connsiteY3" fmla="*/ 4298606 h 4298606"/>
              <a:gd name="connsiteX4" fmla="*/ 0 w 6096002"/>
              <a:gd name="connsiteY4" fmla="*/ 1427524 h 4298606"/>
              <a:gd name="connsiteX5" fmla="*/ 1427524 w 6096002"/>
              <a:gd name="connsiteY5" fmla="*/ 0 h 429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2" h="4298606">
                <a:moveTo>
                  <a:pt x="1427524" y="0"/>
                </a:moveTo>
                <a:lnTo>
                  <a:pt x="6096002" y="0"/>
                </a:lnTo>
                <a:lnTo>
                  <a:pt x="6096002" y="4298606"/>
                </a:lnTo>
                <a:lnTo>
                  <a:pt x="0" y="4298606"/>
                </a:lnTo>
                <a:lnTo>
                  <a:pt x="0" y="1427524"/>
                </a:lnTo>
                <a:cubicBezTo>
                  <a:pt x="0" y="639124"/>
                  <a:pt x="639124" y="0"/>
                  <a:pt x="1427524" y="0"/>
                </a:cubicBezTo>
                <a:close/>
              </a:path>
            </a:pathLst>
          </a:custGeom>
        </p:spPr>
        <p:txBody>
          <a:bodyPr wrap="square">
            <a:noAutofit/>
          </a:bodyPr>
          <a:lstStyle/>
          <a:p>
            <a:endParaRPr lang="en-ID"/>
          </a:p>
        </p:txBody>
      </p:sp>
    </p:spTree>
    <p:extLst>
      <p:ext uri="{BB962C8B-B14F-4D97-AF65-F5344CB8AC3E}">
        <p14:creationId xmlns:p14="http://schemas.microsoft.com/office/powerpoint/2010/main" val="4230420521"/>
      </p:ext>
    </p:extLst>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1_Custom Layout">
    <p:bg>
      <p:bgPr>
        <a:solidFill>
          <a:schemeClr val="bg1"/>
        </a:solidFill>
        <a:effectLst/>
      </p:bgPr>
    </p:bg>
    <p:spTree>
      <p:nvGrpSpPr>
        <p:cNvPr id="1" name=""/>
        <p:cNvGrpSpPr/>
        <p:nvPr/>
      </p:nvGrpSpPr>
      <p:grpSpPr>
        <a:xfrm>
          <a:off x="0" y="0"/>
          <a:ext cx="0" cy="0"/>
          <a:chOff x="0" y="0"/>
          <a:chExt cx="0" cy="0"/>
        </a:xfrm>
      </p:grpSpPr>
      <p:sp>
        <p:nvSpPr>
          <p:cNvPr id="14" name="Picture Placeholder 13"/>
          <p:cNvSpPr>
            <a:spLocks noGrp="1"/>
          </p:cNvSpPr>
          <p:nvPr>
            <p:ph type="pic" sz="quarter" idx="12"/>
          </p:nvPr>
        </p:nvSpPr>
        <p:spPr>
          <a:xfrm>
            <a:off x="8189128" y="3530876"/>
            <a:ext cx="2917023" cy="2095913"/>
          </a:xfrm>
          <a:custGeom>
            <a:avLst/>
            <a:gdLst>
              <a:gd name="connsiteX0" fmla="*/ 0 w 2917023"/>
              <a:gd name="connsiteY0" fmla="*/ 0 h 2095913"/>
              <a:gd name="connsiteX1" fmla="*/ 2373699 w 2917023"/>
              <a:gd name="connsiteY1" fmla="*/ 0 h 2095913"/>
              <a:gd name="connsiteX2" fmla="*/ 2917023 w 2917023"/>
              <a:gd name="connsiteY2" fmla="*/ 543324 h 2095913"/>
              <a:gd name="connsiteX3" fmla="*/ 2917023 w 2917023"/>
              <a:gd name="connsiteY3" fmla="*/ 2095913 h 2095913"/>
              <a:gd name="connsiteX4" fmla="*/ 0 w 29170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7023" h="2095913">
                <a:moveTo>
                  <a:pt x="0" y="0"/>
                </a:moveTo>
                <a:lnTo>
                  <a:pt x="2373699" y="0"/>
                </a:lnTo>
                <a:cubicBezTo>
                  <a:pt x="2673769" y="0"/>
                  <a:pt x="2917023" y="243254"/>
                  <a:pt x="2917023" y="543324"/>
                </a:cubicBezTo>
                <a:lnTo>
                  <a:pt x="2917023" y="2095913"/>
                </a:lnTo>
                <a:lnTo>
                  <a:pt x="0" y="2095913"/>
                </a:lnTo>
                <a:close/>
              </a:path>
            </a:pathLst>
          </a:custGeom>
        </p:spPr>
        <p:txBody>
          <a:bodyPr wrap="square">
            <a:noAutofit/>
          </a:bodyPr>
          <a:lstStyle/>
          <a:p>
            <a:endParaRPr lang="en-ID"/>
          </a:p>
        </p:txBody>
      </p:sp>
      <p:sp>
        <p:nvSpPr>
          <p:cNvPr id="11" name="Picture Placeholder 10"/>
          <p:cNvSpPr>
            <a:spLocks noGrp="1"/>
          </p:cNvSpPr>
          <p:nvPr>
            <p:ph type="pic" sz="quarter" idx="11"/>
          </p:nvPr>
        </p:nvSpPr>
        <p:spPr>
          <a:xfrm>
            <a:off x="5103027" y="1231209"/>
            <a:ext cx="6003123" cy="2095913"/>
          </a:xfrm>
          <a:custGeom>
            <a:avLst/>
            <a:gdLst>
              <a:gd name="connsiteX0" fmla="*/ 0 w 6003123"/>
              <a:gd name="connsiteY0" fmla="*/ 0 h 2095913"/>
              <a:gd name="connsiteX1" fmla="*/ 5459799 w 6003123"/>
              <a:gd name="connsiteY1" fmla="*/ 0 h 2095913"/>
              <a:gd name="connsiteX2" fmla="*/ 6003123 w 6003123"/>
              <a:gd name="connsiteY2" fmla="*/ 543324 h 2095913"/>
              <a:gd name="connsiteX3" fmla="*/ 6003123 w 6003123"/>
              <a:gd name="connsiteY3" fmla="*/ 2095913 h 2095913"/>
              <a:gd name="connsiteX4" fmla="*/ 0 w 60031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3123" h="2095913">
                <a:moveTo>
                  <a:pt x="0" y="0"/>
                </a:moveTo>
                <a:lnTo>
                  <a:pt x="5459799" y="0"/>
                </a:lnTo>
                <a:cubicBezTo>
                  <a:pt x="5759869" y="0"/>
                  <a:pt x="6003123" y="243254"/>
                  <a:pt x="6003123" y="543324"/>
                </a:cubicBezTo>
                <a:lnTo>
                  <a:pt x="6003123" y="2095913"/>
                </a:lnTo>
                <a:lnTo>
                  <a:pt x="0" y="2095913"/>
                </a:lnTo>
                <a:close/>
              </a:path>
            </a:pathLst>
          </a:custGeom>
        </p:spPr>
        <p:txBody>
          <a:bodyPr wrap="square">
            <a:noAutofit/>
          </a:bodyPr>
          <a:lstStyle/>
          <a:p>
            <a:endParaRPr lang="en-ID"/>
          </a:p>
        </p:txBody>
      </p:sp>
      <p:sp>
        <p:nvSpPr>
          <p:cNvPr id="8" name="Picture Placeholder 7"/>
          <p:cNvSpPr>
            <a:spLocks noGrp="1"/>
          </p:cNvSpPr>
          <p:nvPr>
            <p:ph type="pic" sz="quarter" idx="10"/>
          </p:nvPr>
        </p:nvSpPr>
        <p:spPr>
          <a:xfrm>
            <a:off x="5103028" y="3530877"/>
            <a:ext cx="2917023" cy="2095913"/>
          </a:xfrm>
          <a:custGeom>
            <a:avLst/>
            <a:gdLst>
              <a:gd name="connsiteX0" fmla="*/ 0 w 2917023"/>
              <a:gd name="connsiteY0" fmla="*/ 0 h 2095913"/>
              <a:gd name="connsiteX1" fmla="*/ 2373699 w 2917023"/>
              <a:gd name="connsiteY1" fmla="*/ 0 h 2095913"/>
              <a:gd name="connsiteX2" fmla="*/ 2917023 w 2917023"/>
              <a:gd name="connsiteY2" fmla="*/ 543324 h 2095913"/>
              <a:gd name="connsiteX3" fmla="*/ 2917023 w 2917023"/>
              <a:gd name="connsiteY3" fmla="*/ 2095913 h 2095913"/>
              <a:gd name="connsiteX4" fmla="*/ 0 w 29170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7023" h="2095913">
                <a:moveTo>
                  <a:pt x="0" y="0"/>
                </a:moveTo>
                <a:lnTo>
                  <a:pt x="2373699" y="0"/>
                </a:lnTo>
                <a:cubicBezTo>
                  <a:pt x="2673769" y="0"/>
                  <a:pt x="2917023" y="243254"/>
                  <a:pt x="2917023" y="543324"/>
                </a:cubicBezTo>
                <a:lnTo>
                  <a:pt x="2917023" y="2095913"/>
                </a:lnTo>
                <a:lnTo>
                  <a:pt x="0" y="2095913"/>
                </a:lnTo>
                <a:close/>
              </a:path>
            </a:pathLst>
          </a:custGeom>
        </p:spPr>
        <p:txBody>
          <a:bodyPr wrap="square">
            <a:noAutofit/>
          </a:bodyPr>
          <a:lstStyle/>
          <a:p>
            <a:endParaRPr lang="en-ID"/>
          </a:p>
        </p:txBody>
      </p:sp>
    </p:spTree>
    <p:extLst>
      <p:ext uri="{BB962C8B-B14F-4D97-AF65-F5344CB8AC3E}">
        <p14:creationId xmlns:p14="http://schemas.microsoft.com/office/powerpoint/2010/main" val="4004991637"/>
      </p:ext>
    </p:extLst>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3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2" y="1328182"/>
            <a:ext cx="5564789" cy="3897868"/>
          </a:xfrm>
          <a:custGeom>
            <a:avLst/>
            <a:gdLst>
              <a:gd name="connsiteX0" fmla="*/ 0 w 5564789"/>
              <a:gd name="connsiteY0" fmla="*/ 0 h 3897868"/>
              <a:gd name="connsiteX1" fmla="*/ 3615855 w 5564789"/>
              <a:gd name="connsiteY1" fmla="*/ 0 h 3897868"/>
              <a:gd name="connsiteX2" fmla="*/ 5564789 w 5564789"/>
              <a:gd name="connsiteY2" fmla="*/ 1948934 h 3897868"/>
              <a:gd name="connsiteX3" fmla="*/ 3615855 w 5564789"/>
              <a:gd name="connsiteY3" fmla="*/ 3897868 h 3897868"/>
              <a:gd name="connsiteX4" fmla="*/ 0 w 5564789"/>
              <a:gd name="connsiteY4" fmla="*/ 3897868 h 3897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4789" h="3897868">
                <a:moveTo>
                  <a:pt x="0" y="0"/>
                </a:moveTo>
                <a:lnTo>
                  <a:pt x="3615855" y="0"/>
                </a:lnTo>
                <a:cubicBezTo>
                  <a:pt x="4692222" y="0"/>
                  <a:pt x="5564789" y="872567"/>
                  <a:pt x="5564789" y="1948934"/>
                </a:cubicBezTo>
                <a:cubicBezTo>
                  <a:pt x="5564789" y="3025301"/>
                  <a:pt x="4692222" y="3897868"/>
                  <a:pt x="3615855" y="3897868"/>
                </a:cubicBezTo>
                <a:lnTo>
                  <a:pt x="0" y="3897868"/>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grpSp>
        <p:nvGrpSpPr>
          <p:cNvPr id="3" name="Group 2"/>
          <p:cNvGrpSpPr/>
          <p:nvPr/>
        </p:nvGrpSpPr>
        <p:grpSpPr>
          <a:xfrm>
            <a:off x="0" y="5085959"/>
            <a:ext cx="12192000" cy="1772041"/>
            <a:chOff x="0" y="5085959"/>
            <a:chExt cx="12192000" cy="1772041"/>
          </a:xfrm>
        </p:grpSpPr>
        <p:grpSp>
          <p:nvGrpSpPr>
            <p:cNvPr id="4" name="Group 3"/>
            <p:cNvGrpSpPr/>
            <p:nvPr/>
          </p:nvGrpSpPr>
          <p:grpSpPr>
            <a:xfrm flipH="1">
              <a:off x="0" y="5085959"/>
              <a:ext cx="5486393" cy="1772041"/>
              <a:chOff x="5572259" y="4252480"/>
              <a:chExt cx="6124442" cy="1978123"/>
            </a:xfrm>
          </p:grpSpPr>
          <p:sp>
            <p:nvSpPr>
              <p:cNvPr id="16" name="Freeform: Shape 1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7" name="Freeform: Shape 1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8" name="Freeform: Shape 17"/>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9" name="Freeform: Shape 18"/>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20" name="Freeform: Shape 19"/>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1" name="Freeform: Shape 20"/>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22" name="Freeform: Shape 21"/>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3" name="Freeform: Shape 22"/>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24" name="Freeform: Shape 23"/>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nvGrpSpPr>
            <p:cNvPr id="5" name="Group 4"/>
            <p:cNvGrpSpPr/>
            <p:nvPr/>
          </p:nvGrpSpPr>
          <p:grpSpPr>
            <a:xfrm>
              <a:off x="6705607" y="5085959"/>
              <a:ext cx="5486393" cy="1772041"/>
              <a:chOff x="5572259" y="4252480"/>
              <a:chExt cx="6124442" cy="1978123"/>
            </a:xfrm>
          </p:grpSpPr>
          <p:sp>
            <p:nvSpPr>
              <p:cNvPr id="6" name="Freeform: Shape 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7" name="Freeform: Shape 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9" name="Freeform: Shape 8"/>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0" name="Freeform: Shape 9"/>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1" name="Freeform: Shape 10"/>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2" name="Freeform: Shape 11"/>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13" name="Freeform: Shape 12"/>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4" name="Freeform: Shape 13"/>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5" name="Freeform: Shape 14"/>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914552842"/>
      </p:ext>
    </p:extLst>
  </p:cSld>
  <p:clrMapOvr>
    <a:overrideClrMapping bg1="lt1" tx1="dk1" bg2="lt2" tx2="dk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987799"/>
      </p:ext>
    </p:extLst>
  </p:cSld>
  <p:clrMapOvr>
    <a:overrideClrMapping bg1="lt1" tx1="dk1" bg2="lt2" tx2="dk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4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673600" y="0"/>
            <a:ext cx="7518400" cy="6858000"/>
          </a:xfrm>
        </p:spPr>
        <p:txBody>
          <a:bodyPr/>
          <a:lstStyle/>
          <a:p>
            <a:endParaRPr lang="en-US"/>
          </a:p>
        </p:txBody>
      </p:sp>
    </p:spTree>
    <p:extLst>
      <p:ext uri="{BB962C8B-B14F-4D97-AF65-F5344CB8AC3E}">
        <p14:creationId xmlns:p14="http://schemas.microsoft.com/office/powerpoint/2010/main" val="2963337938"/>
      </p:ext>
    </p:extLst>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标题内容页1">
    <p:bg>
      <p:bgPr>
        <a:solidFill>
          <a:schemeClr val="bg1"/>
        </a:solidFill>
        <a:effectLst/>
      </p:bgPr>
    </p:bg>
    <p:spTree>
      <p:nvGrpSpPr>
        <p:cNvPr id="1" name=""/>
        <p:cNvGrpSpPr/>
        <p:nvPr/>
      </p:nvGrpSpPr>
      <p:grpSpPr>
        <a:xfrm>
          <a:off x="0" y="0"/>
          <a:ext cx="0" cy="0"/>
          <a:chOff x="0" y="0"/>
          <a:chExt cx="0" cy="0"/>
        </a:xfrm>
      </p:grpSpPr>
      <p:sp>
        <p:nvSpPr>
          <p:cNvPr id="8" name="矩形: 单圆角 7"/>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单圆角 2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6115322"/>
      </p:ext>
    </p:extLst>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_封面页">
    <p:bg>
      <p:bgPr>
        <a:solidFill>
          <a:schemeClr val="bg1"/>
        </a:solidFill>
        <a:effectLst/>
      </p:bgPr>
    </p:bg>
    <p:spTree>
      <p:nvGrpSpPr>
        <p:cNvPr id="1" name=""/>
        <p:cNvGrpSpPr/>
        <p:nvPr/>
      </p:nvGrpSpPr>
      <p:grpSpPr>
        <a:xfrm>
          <a:off x="0" y="0"/>
          <a:ext cx="0" cy="0"/>
          <a:chOff x="0" y="0"/>
          <a:chExt cx="0" cy="0"/>
        </a:xfrm>
      </p:grpSpPr>
      <p:sp>
        <p:nvSpPr>
          <p:cNvPr id="57" name="任意多边形: 形状 56"/>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Tree>
    <p:extLst>
      <p:ext uri="{BB962C8B-B14F-4D97-AF65-F5344CB8AC3E}">
        <p14:creationId xmlns:p14="http://schemas.microsoft.com/office/powerpoint/2010/main" val="73892191"/>
      </p:ext>
    </p:extLst>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1.xml"/><Relationship Id="rId21" Type="http://schemas.openxmlformats.org/officeDocument/2006/relationships/slideLayout" Target="../slideLayouts/slideLayout26.xml"/><Relationship Id="rId34" Type="http://schemas.openxmlformats.org/officeDocument/2006/relationships/slideLayout" Target="../slideLayouts/slideLayout39.xml"/><Relationship Id="rId42" Type="http://schemas.openxmlformats.org/officeDocument/2006/relationships/slideLayout" Target="../slideLayouts/slideLayout47.xml"/><Relationship Id="rId47" Type="http://schemas.openxmlformats.org/officeDocument/2006/relationships/slideLayout" Target="../slideLayouts/slideLayout52.xml"/><Relationship Id="rId50" Type="http://schemas.openxmlformats.org/officeDocument/2006/relationships/slideLayout" Target="../slideLayouts/slideLayout55.xml"/><Relationship Id="rId55" Type="http://schemas.openxmlformats.org/officeDocument/2006/relationships/slideLayout" Target="../slideLayouts/slideLayout60.xml"/><Relationship Id="rId63" Type="http://schemas.openxmlformats.org/officeDocument/2006/relationships/slideLayout" Target="../slideLayouts/slideLayout68.xml"/><Relationship Id="rId68" Type="http://schemas.openxmlformats.org/officeDocument/2006/relationships/slideLayout" Target="../slideLayouts/slideLayout73.xml"/><Relationship Id="rId76" Type="http://schemas.openxmlformats.org/officeDocument/2006/relationships/slideLayout" Target="../slideLayouts/slideLayout81.xml"/><Relationship Id="rId84" Type="http://schemas.openxmlformats.org/officeDocument/2006/relationships/slideLayout" Target="../slideLayouts/slideLayout89.xml"/><Relationship Id="rId89" Type="http://schemas.openxmlformats.org/officeDocument/2006/relationships/slideLayout" Target="../slideLayouts/slideLayout94.xml"/><Relationship Id="rId97" Type="http://schemas.openxmlformats.org/officeDocument/2006/relationships/slideLayout" Target="../slideLayouts/slideLayout102.xml"/><Relationship Id="rId7" Type="http://schemas.openxmlformats.org/officeDocument/2006/relationships/slideLayout" Target="../slideLayouts/slideLayout12.xml"/><Relationship Id="rId71" Type="http://schemas.openxmlformats.org/officeDocument/2006/relationships/slideLayout" Target="../slideLayouts/slideLayout76.xml"/><Relationship Id="rId92" Type="http://schemas.openxmlformats.org/officeDocument/2006/relationships/slideLayout" Target="../slideLayouts/slideLayout97.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9" Type="http://schemas.openxmlformats.org/officeDocument/2006/relationships/slideLayout" Target="../slideLayouts/slideLayout34.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32" Type="http://schemas.openxmlformats.org/officeDocument/2006/relationships/slideLayout" Target="../slideLayouts/slideLayout37.xml"/><Relationship Id="rId37" Type="http://schemas.openxmlformats.org/officeDocument/2006/relationships/slideLayout" Target="../slideLayouts/slideLayout42.xml"/><Relationship Id="rId40" Type="http://schemas.openxmlformats.org/officeDocument/2006/relationships/slideLayout" Target="../slideLayouts/slideLayout45.xml"/><Relationship Id="rId45" Type="http://schemas.openxmlformats.org/officeDocument/2006/relationships/slideLayout" Target="../slideLayouts/slideLayout50.xml"/><Relationship Id="rId53" Type="http://schemas.openxmlformats.org/officeDocument/2006/relationships/slideLayout" Target="../slideLayouts/slideLayout58.xml"/><Relationship Id="rId58" Type="http://schemas.openxmlformats.org/officeDocument/2006/relationships/slideLayout" Target="../slideLayouts/slideLayout63.xml"/><Relationship Id="rId66" Type="http://schemas.openxmlformats.org/officeDocument/2006/relationships/slideLayout" Target="../slideLayouts/slideLayout71.xml"/><Relationship Id="rId74" Type="http://schemas.openxmlformats.org/officeDocument/2006/relationships/slideLayout" Target="../slideLayouts/slideLayout79.xml"/><Relationship Id="rId79" Type="http://schemas.openxmlformats.org/officeDocument/2006/relationships/slideLayout" Target="../slideLayouts/slideLayout84.xml"/><Relationship Id="rId87" Type="http://schemas.openxmlformats.org/officeDocument/2006/relationships/slideLayout" Target="../slideLayouts/slideLayout92.xml"/><Relationship Id="rId5" Type="http://schemas.openxmlformats.org/officeDocument/2006/relationships/slideLayout" Target="../slideLayouts/slideLayout10.xml"/><Relationship Id="rId61" Type="http://schemas.openxmlformats.org/officeDocument/2006/relationships/slideLayout" Target="../slideLayouts/slideLayout66.xml"/><Relationship Id="rId82" Type="http://schemas.openxmlformats.org/officeDocument/2006/relationships/slideLayout" Target="../slideLayouts/slideLayout87.xml"/><Relationship Id="rId90" Type="http://schemas.openxmlformats.org/officeDocument/2006/relationships/slideLayout" Target="../slideLayouts/slideLayout95.xml"/><Relationship Id="rId95" Type="http://schemas.openxmlformats.org/officeDocument/2006/relationships/slideLayout" Target="../slideLayouts/slideLayout100.xml"/><Relationship Id="rId19" Type="http://schemas.openxmlformats.org/officeDocument/2006/relationships/slideLayout" Target="../slideLayouts/slideLayout2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slideLayout" Target="../slideLayouts/slideLayout35.xml"/><Relationship Id="rId35" Type="http://schemas.openxmlformats.org/officeDocument/2006/relationships/slideLayout" Target="../slideLayouts/slideLayout40.xml"/><Relationship Id="rId43" Type="http://schemas.openxmlformats.org/officeDocument/2006/relationships/slideLayout" Target="../slideLayouts/slideLayout48.xml"/><Relationship Id="rId48" Type="http://schemas.openxmlformats.org/officeDocument/2006/relationships/slideLayout" Target="../slideLayouts/slideLayout53.xml"/><Relationship Id="rId56" Type="http://schemas.openxmlformats.org/officeDocument/2006/relationships/slideLayout" Target="../slideLayouts/slideLayout61.xml"/><Relationship Id="rId64" Type="http://schemas.openxmlformats.org/officeDocument/2006/relationships/slideLayout" Target="../slideLayouts/slideLayout69.xml"/><Relationship Id="rId69" Type="http://schemas.openxmlformats.org/officeDocument/2006/relationships/slideLayout" Target="../slideLayouts/slideLayout74.xml"/><Relationship Id="rId77" Type="http://schemas.openxmlformats.org/officeDocument/2006/relationships/slideLayout" Target="../slideLayouts/slideLayout82.xml"/><Relationship Id="rId100" Type="http://schemas.openxmlformats.org/officeDocument/2006/relationships/slideLayout" Target="../slideLayouts/slideLayout105.xml"/><Relationship Id="rId8" Type="http://schemas.openxmlformats.org/officeDocument/2006/relationships/slideLayout" Target="../slideLayouts/slideLayout13.xml"/><Relationship Id="rId51" Type="http://schemas.openxmlformats.org/officeDocument/2006/relationships/slideLayout" Target="../slideLayouts/slideLayout56.xml"/><Relationship Id="rId72" Type="http://schemas.openxmlformats.org/officeDocument/2006/relationships/slideLayout" Target="../slideLayouts/slideLayout77.xml"/><Relationship Id="rId80" Type="http://schemas.openxmlformats.org/officeDocument/2006/relationships/slideLayout" Target="../slideLayouts/slideLayout85.xml"/><Relationship Id="rId85" Type="http://schemas.openxmlformats.org/officeDocument/2006/relationships/slideLayout" Target="../slideLayouts/slideLayout90.xml"/><Relationship Id="rId93" Type="http://schemas.openxmlformats.org/officeDocument/2006/relationships/slideLayout" Target="../slideLayouts/slideLayout98.xml"/><Relationship Id="rId98" Type="http://schemas.openxmlformats.org/officeDocument/2006/relationships/slideLayout" Target="../slideLayouts/slideLayout103.xml"/><Relationship Id="rId3" Type="http://schemas.openxmlformats.org/officeDocument/2006/relationships/slideLayout" Target="../slideLayouts/slideLayout8.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33" Type="http://schemas.openxmlformats.org/officeDocument/2006/relationships/slideLayout" Target="../slideLayouts/slideLayout38.xml"/><Relationship Id="rId38" Type="http://schemas.openxmlformats.org/officeDocument/2006/relationships/slideLayout" Target="../slideLayouts/slideLayout43.xml"/><Relationship Id="rId46" Type="http://schemas.openxmlformats.org/officeDocument/2006/relationships/slideLayout" Target="../slideLayouts/slideLayout51.xml"/><Relationship Id="rId59" Type="http://schemas.openxmlformats.org/officeDocument/2006/relationships/slideLayout" Target="../slideLayouts/slideLayout64.xml"/><Relationship Id="rId67" Type="http://schemas.openxmlformats.org/officeDocument/2006/relationships/slideLayout" Target="../slideLayouts/slideLayout72.xml"/><Relationship Id="rId20" Type="http://schemas.openxmlformats.org/officeDocument/2006/relationships/slideLayout" Target="../slideLayouts/slideLayout25.xml"/><Relationship Id="rId41" Type="http://schemas.openxmlformats.org/officeDocument/2006/relationships/slideLayout" Target="../slideLayouts/slideLayout46.xml"/><Relationship Id="rId54" Type="http://schemas.openxmlformats.org/officeDocument/2006/relationships/slideLayout" Target="../slideLayouts/slideLayout59.xml"/><Relationship Id="rId62" Type="http://schemas.openxmlformats.org/officeDocument/2006/relationships/slideLayout" Target="../slideLayouts/slideLayout67.xml"/><Relationship Id="rId70" Type="http://schemas.openxmlformats.org/officeDocument/2006/relationships/slideLayout" Target="../slideLayouts/slideLayout75.xml"/><Relationship Id="rId75" Type="http://schemas.openxmlformats.org/officeDocument/2006/relationships/slideLayout" Target="../slideLayouts/slideLayout80.xml"/><Relationship Id="rId83" Type="http://schemas.openxmlformats.org/officeDocument/2006/relationships/slideLayout" Target="../slideLayouts/slideLayout88.xml"/><Relationship Id="rId88" Type="http://schemas.openxmlformats.org/officeDocument/2006/relationships/slideLayout" Target="../slideLayouts/slideLayout93.xml"/><Relationship Id="rId91" Type="http://schemas.openxmlformats.org/officeDocument/2006/relationships/slideLayout" Target="../slideLayouts/slideLayout96.xml"/><Relationship Id="rId96" Type="http://schemas.openxmlformats.org/officeDocument/2006/relationships/slideLayout" Target="../slideLayouts/slideLayout10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36" Type="http://schemas.openxmlformats.org/officeDocument/2006/relationships/slideLayout" Target="../slideLayouts/slideLayout41.xml"/><Relationship Id="rId49" Type="http://schemas.openxmlformats.org/officeDocument/2006/relationships/slideLayout" Target="../slideLayouts/slideLayout54.xml"/><Relationship Id="rId57" Type="http://schemas.openxmlformats.org/officeDocument/2006/relationships/slideLayout" Target="../slideLayouts/slideLayout62.xml"/><Relationship Id="rId10" Type="http://schemas.openxmlformats.org/officeDocument/2006/relationships/slideLayout" Target="../slideLayouts/slideLayout15.xml"/><Relationship Id="rId31" Type="http://schemas.openxmlformats.org/officeDocument/2006/relationships/slideLayout" Target="../slideLayouts/slideLayout36.xml"/><Relationship Id="rId44" Type="http://schemas.openxmlformats.org/officeDocument/2006/relationships/slideLayout" Target="../slideLayouts/slideLayout49.xml"/><Relationship Id="rId52" Type="http://schemas.openxmlformats.org/officeDocument/2006/relationships/slideLayout" Target="../slideLayouts/slideLayout57.xml"/><Relationship Id="rId60" Type="http://schemas.openxmlformats.org/officeDocument/2006/relationships/slideLayout" Target="../slideLayouts/slideLayout65.xml"/><Relationship Id="rId65" Type="http://schemas.openxmlformats.org/officeDocument/2006/relationships/slideLayout" Target="../slideLayouts/slideLayout70.xml"/><Relationship Id="rId73" Type="http://schemas.openxmlformats.org/officeDocument/2006/relationships/slideLayout" Target="../slideLayouts/slideLayout78.xml"/><Relationship Id="rId78" Type="http://schemas.openxmlformats.org/officeDocument/2006/relationships/slideLayout" Target="../slideLayouts/slideLayout83.xml"/><Relationship Id="rId81" Type="http://schemas.openxmlformats.org/officeDocument/2006/relationships/slideLayout" Target="../slideLayouts/slideLayout86.xml"/><Relationship Id="rId86" Type="http://schemas.openxmlformats.org/officeDocument/2006/relationships/slideLayout" Target="../slideLayouts/slideLayout91.xml"/><Relationship Id="rId94" Type="http://schemas.openxmlformats.org/officeDocument/2006/relationships/slideLayout" Target="../slideLayouts/slideLayout99.xml"/><Relationship Id="rId99" Type="http://schemas.openxmlformats.org/officeDocument/2006/relationships/slideLayout" Target="../slideLayouts/slideLayout104.xml"/><Relationship Id="rId101"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9"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389A8-2DAD-4CBF-A330-A26E0EF45F8A}" type="slidenum">
              <a:rPr lang="zh-CN" altLang="en-US" smtClean="0"/>
              <a:t>‹#›</a:t>
            </a:fld>
            <a:endParaRPr lang="zh-CN" altLang="en-US"/>
          </a:p>
        </p:txBody>
      </p:sp>
    </p:spTree>
    <p:extLst>
      <p:ext uri="{BB962C8B-B14F-4D97-AF65-F5344CB8AC3E}">
        <p14:creationId xmlns:p14="http://schemas.microsoft.com/office/powerpoint/2010/main" val="408760457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389A8-2DAD-4CBF-A330-A26E0EF45F8A}" type="slidenum">
              <a:rPr lang="zh-CN" altLang="en-US" smtClean="0"/>
              <a:t>‹#›</a:t>
            </a:fld>
            <a:endParaRPr lang="zh-CN" altLang="en-US"/>
          </a:p>
        </p:txBody>
      </p:sp>
    </p:spTree>
    <p:extLst>
      <p:ext uri="{BB962C8B-B14F-4D97-AF65-F5344CB8AC3E}">
        <p14:creationId xmlns:p14="http://schemas.microsoft.com/office/powerpoint/2010/main" val="1097879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29" r:id="rId57"/>
    <p:sldLayoutId id="2147483730" r:id="rId58"/>
    <p:sldLayoutId id="2147483731" r:id="rId59"/>
    <p:sldLayoutId id="2147483732" r:id="rId60"/>
    <p:sldLayoutId id="2147483733" r:id="rId61"/>
    <p:sldLayoutId id="2147483734" r:id="rId62"/>
    <p:sldLayoutId id="2147483735" r:id="rId63"/>
    <p:sldLayoutId id="2147483736" r:id="rId64"/>
    <p:sldLayoutId id="2147483737" r:id="rId65"/>
    <p:sldLayoutId id="2147483738" r:id="rId66"/>
    <p:sldLayoutId id="2147483739" r:id="rId67"/>
    <p:sldLayoutId id="2147483740" r:id="rId68"/>
    <p:sldLayoutId id="2147483741" r:id="rId69"/>
    <p:sldLayoutId id="2147483742" r:id="rId70"/>
    <p:sldLayoutId id="2147483743" r:id="rId71"/>
    <p:sldLayoutId id="2147483744" r:id="rId72"/>
    <p:sldLayoutId id="2147483745" r:id="rId73"/>
    <p:sldLayoutId id="2147483746" r:id="rId74"/>
    <p:sldLayoutId id="2147483747" r:id="rId75"/>
    <p:sldLayoutId id="2147483748" r:id="rId76"/>
    <p:sldLayoutId id="2147483749" r:id="rId77"/>
    <p:sldLayoutId id="2147483750" r:id="rId78"/>
    <p:sldLayoutId id="2147483751" r:id="rId79"/>
    <p:sldLayoutId id="2147483752" r:id="rId80"/>
    <p:sldLayoutId id="2147483753" r:id="rId81"/>
    <p:sldLayoutId id="2147483754" r:id="rId82"/>
    <p:sldLayoutId id="2147483755" r:id="rId83"/>
    <p:sldLayoutId id="2147483756" r:id="rId84"/>
    <p:sldLayoutId id="2147483757" r:id="rId85"/>
    <p:sldLayoutId id="2147483758" r:id="rId86"/>
    <p:sldLayoutId id="2147483759" r:id="rId87"/>
    <p:sldLayoutId id="2147483760" r:id="rId88"/>
    <p:sldLayoutId id="2147483761" r:id="rId89"/>
    <p:sldLayoutId id="2147483762" r:id="rId90"/>
    <p:sldLayoutId id="2147483763" r:id="rId91"/>
    <p:sldLayoutId id="2147483764" r:id="rId92"/>
    <p:sldLayoutId id="2147483765" r:id="rId93"/>
    <p:sldLayoutId id="2147483766" r:id="rId94"/>
    <p:sldLayoutId id="2147483767" r:id="rId95"/>
    <p:sldLayoutId id="2147483768" r:id="rId96"/>
    <p:sldLayoutId id="2147483769" r:id="rId97"/>
    <p:sldLayoutId id="2147483770" r:id="rId98"/>
    <p:sldLayoutId id="2147483771" r:id="rId99"/>
    <p:sldLayoutId id="2147483772" r:id="rId10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23389A8-2DAD-4CBF-A330-A26E0EF45F8A}" type="slidenum">
              <a:rPr lang="zh-CN" altLang="en-US" smtClean="0"/>
              <a:t>‹#›</a:t>
            </a:fld>
            <a:endParaRPr lang="zh-CN" altLang="en-US"/>
          </a:p>
        </p:txBody>
      </p:sp>
    </p:spTree>
    <p:extLst>
      <p:ext uri="{BB962C8B-B14F-4D97-AF65-F5344CB8AC3E}">
        <p14:creationId xmlns:p14="http://schemas.microsoft.com/office/powerpoint/2010/main" val="376490174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1.xml"/><Relationship Id="rId5" Type="http://schemas.openxmlformats.org/officeDocument/2006/relationships/slideLayout" Target="../slideLayouts/slideLayout117.xml"/><Relationship Id="rId4" Type="http://schemas.openxmlformats.org/officeDocument/2006/relationships/tags" Target="../tags/tag24.xml"/></Relationships>
</file>

<file path=ppt/slides/_rels/slide10.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notesSlide" Target="../notesSlides/notesSlide10.xml"/><Relationship Id="rId5" Type="http://schemas.openxmlformats.org/officeDocument/2006/relationships/slideLayout" Target="../slideLayouts/slideLayout118.xml"/><Relationship Id="rId4" Type="http://schemas.openxmlformats.org/officeDocument/2006/relationships/tags" Target="../tags/tag74.xml"/></Relationships>
</file>

<file path=ppt/slides/_rels/slide11.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notesSlide" Target="../notesSlides/notesSlide11.xml"/><Relationship Id="rId5" Type="http://schemas.openxmlformats.org/officeDocument/2006/relationships/slideLayout" Target="../slideLayouts/slideLayout118.xml"/><Relationship Id="rId4" Type="http://schemas.openxmlformats.org/officeDocument/2006/relationships/tags" Target="../tags/tag78.xml"/></Relationships>
</file>

<file path=ppt/slides/_rels/slide12.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notesSlide" Target="../notesSlides/notesSlide12.xml"/><Relationship Id="rId5" Type="http://schemas.openxmlformats.org/officeDocument/2006/relationships/slideLayout" Target="../slideLayouts/slideLayout118.xml"/><Relationship Id="rId4" Type="http://schemas.openxmlformats.org/officeDocument/2006/relationships/tags" Target="../tags/tag82.xml"/></Relationships>
</file>

<file path=ppt/slides/_rels/slide13.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notesSlide" Target="../notesSlides/notesSlide13.xml"/><Relationship Id="rId4"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notesSlide" Target="../notesSlides/notesSlide2.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19" Type="http://schemas.openxmlformats.org/officeDocument/2006/relationships/slideLayout" Target="../slideLayouts/slideLayout112.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45.xml"/><Relationship Id="rId7" Type="http://schemas.openxmlformats.org/officeDocument/2006/relationships/slideLayout" Target="../slideLayouts/slideLayout11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1.xml"/><Relationship Id="rId7" Type="http://schemas.openxmlformats.org/officeDocument/2006/relationships/notesSlide" Target="../notesSlides/notesSlide4.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Layout" Target="../slideLayouts/slideLayout118.xml"/><Relationship Id="rId5" Type="http://schemas.openxmlformats.org/officeDocument/2006/relationships/tags" Target="../tags/tag53.xml"/><Relationship Id="rId4" Type="http://schemas.openxmlformats.org/officeDocument/2006/relationships/tags" Target="../tags/tag5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tags" Target="../tags/tag56.xml"/><Relationship Id="rId7" Type="http://schemas.openxmlformats.org/officeDocument/2006/relationships/diagramLayout" Target="../diagrams/layout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diagramData" Target="../diagrams/data1.xml"/><Relationship Id="rId5" Type="http://schemas.openxmlformats.org/officeDocument/2006/relationships/notesSlide" Target="../notesSlides/notesSlide5.xml"/><Relationship Id="rId10" Type="http://schemas.microsoft.com/office/2007/relationships/diagramDrawing" Target="../diagrams/drawing1.xml"/><Relationship Id="rId4" Type="http://schemas.openxmlformats.org/officeDocument/2006/relationships/slideLayout" Target="../slideLayouts/slideLayout112.xml"/><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3.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notesSlide" Target="../notesSlides/notesSlide6.xml"/><Relationship Id="rId5" Type="http://schemas.openxmlformats.org/officeDocument/2006/relationships/slideLayout" Target="../slideLayouts/slideLayout118.xml"/><Relationship Id="rId4" Type="http://schemas.openxmlformats.org/officeDocument/2006/relationships/tags" Target="../tags/tag60.xml"/></Relationships>
</file>

<file path=ppt/slides/_rels/slide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3.xml"/><Relationship Id="rId7" Type="http://schemas.openxmlformats.org/officeDocument/2006/relationships/notesSlide" Target="../notesSlides/notesSlide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118.xml"/><Relationship Id="rId5" Type="http://schemas.openxmlformats.org/officeDocument/2006/relationships/tags" Target="../tags/tag65.xml"/><Relationship Id="rId4" Type="http://schemas.openxmlformats.org/officeDocument/2006/relationships/tags" Target="../tags/tag64.xml"/></Relationships>
</file>

<file path=ppt/slides/_rels/slide8.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notesSlide" Target="../notesSlides/notesSlide8.xml"/><Relationship Id="rId4" Type="http://schemas.openxmlformats.org/officeDocument/2006/relationships/slideLayout" Target="../slideLayouts/slideLayout11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8.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a:extLst>
              <a:ext uri="{FF2B5EF4-FFF2-40B4-BE49-F238E27FC236}">
                <a16:creationId xmlns:a16="http://schemas.microsoft.com/office/drawing/2014/main" id="{B868FC9A-C40E-4892-789E-744A8B110DAC}"/>
              </a:ext>
            </a:extLst>
          </p:cNvPr>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2FAF03A2-32FF-9ED8-444D-E013F4A96BCC}"/>
              </a:ext>
            </a:extLst>
          </p:cNvPr>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a:extLst>
              <a:ext uri="{FF2B5EF4-FFF2-40B4-BE49-F238E27FC236}">
                <a16:creationId xmlns:a16="http://schemas.microsoft.com/office/drawing/2014/main" id="{E7B652DE-DE32-4333-6D78-8DEA28845410}"/>
              </a:ext>
            </a:extLst>
          </p:cNvPr>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a:extLst>
              <a:ext uri="{FF2B5EF4-FFF2-40B4-BE49-F238E27FC236}">
                <a16:creationId xmlns:a16="http://schemas.microsoft.com/office/drawing/2014/main" id="{B6F892C2-8DC8-79E8-7CD6-F0357C6173D3}"/>
              </a:ext>
            </a:extLst>
          </p:cNvPr>
          <p:cNvSpPr txBox="1"/>
          <p:nvPr>
            <p:custDataLst>
              <p:tags r:id="rId3"/>
            </p:custDataLst>
          </p:nvPr>
        </p:nvSpPr>
        <p:spPr>
          <a:xfrm>
            <a:off x="2959098" y="2532187"/>
            <a:ext cx="7672079" cy="1014730"/>
          </a:xfrm>
          <a:prstGeom prst="rect">
            <a:avLst/>
          </a:prstGeom>
          <a:noFill/>
        </p:spPr>
        <p:txBody>
          <a:bodyPr wrap="square" rtlCol="0">
            <a:normAutofit/>
          </a:bodyPr>
          <a:lstStyle/>
          <a:p>
            <a:pPr fontAlgn="ctr"/>
            <a:r>
              <a:rPr lang="zh-CN" altLang="en-US" sz="6000" b="1" dirty="0">
                <a:latin typeface="微软雅黑" panose="020B0503020204020204" pitchFamily="34" charset="-122"/>
                <a:ea typeface="微软雅黑" panose="020B0503020204020204" pitchFamily="34" charset="-122"/>
                <a:cs typeface="思源黑体 CN Heavy" panose="020B0A00000000000000" charset="-122"/>
                <a:sym typeface="+mn-ea"/>
              </a:rPr>
              <a:t>第九章 </a:t>
            </a:r>
            <a:r>
              <a:rPr lang="zh-CN" altLang="en-US" sz="6000" b="1" dirty="0">
                <a:latin typeface="微软雅黑" panose="020B0503020204020204" pitchFamily="34" charset="-122"/>
                <a:ea typeface="微软雅黑" panose="020B0503020204020204" pitchFamily="34" charset="-122"/>
              </a:rPr>
              <a:t>智能计算</a:t>
            </a:r>
            <a:endParaRPr lang="zh-CN" altLang="en-US" sz="6000" b="1" dirty="0">
              <a:latin typeface="微软雅黑" panose="020B0503020204020204" pitchFamily="34" charset="-122"/>
              <a:ea typeface="微软雅黑" panose="020B0503020204020204" pitchFamily="34" charset="-122"/>
              <a:cs typeface="OPPOSans M" panose="00020600040101010101" pitchFamily="18" charset="-122"/>
            </a:endParaRPr>
          </a:p>
        </p:txBody>
      </p:sp>
      <p:sp>
        <p:nvSpPr>
          <p:cNvPr id="2" name="Text5">
            <a:extLst>
              <a:ext uri="{FF2B5EF4-FFF2-40B4-BE49-F238E27FC236}">
                <a16:creationId xmlns:a16="http://schemas.microsoft.com/office/drawing/2014/main" id="{0C8CCA4C-9C1C-31D9-1672-3960CB1CED9E}"/>
              </a:ext>
            </a:extLst>
          </p:cNvPr>
          <p:cNvSpPr txBox="1"/>
          <p:nvPr>
            <p:custDataLst>
              <p:tags r:id="rId4"/>
            </p:custDataLst>
          </p:nvPr>
        </p:nvSpPr>
        <p:spPr>
          <a:xfrm>
            <a:off x="0" y="110105"/>
            <a:ext cx="7672079" cy="1014730"/>
          </a:xfrm>
          <a:prstGeom prst="rect">
            <a:avLst/>
          </a:prstGeom>
          <a:noFill/>
        </p:spPr>
        <p:txBody>
          <a:bodyPr wrap="square" rtlCol="0">
            <a:normAutofit/>
          </a:bodyPr>
          <a:lstStyle/>
          <a:p>
            <a:pPr fontAlgn="ctr"/>
            <a:r>
              <a:rPr lang="zh-CN" altLang="en-US" sz="4000" b="1" dirty="0">
                <a:solidFill>
                  <a:schemeClr val="bg2"/>
                </a:solidFill>
                <a:latin typeface="微软雅黑" panose="020B0503020204020204" pitchFamily="34" charset="-122"/>
                <a:ea typeface="微软雅黑" panose="020B0503020204020204" pitchFamily="34" charset="-122"/>
                <a:cs typeface="思源黑体 CN Heavy" panose="020B0A00000000000000" charset="-122"/>
                <a:sym typeface="+mn-ea"/>
              </a:rPr>
              <a:t>人工智能概论</a:t>
            </a:r>
            <a:endParaRPr lang="zh-CN" altLang="en-US" sz="4000" dirty="0">
              <a:solidFill>
                <a:schemeClr val="bg2"/>
              </a:solidFill>
              <a:latin typeface="微软雅黑" panose="020B0503020204020204" pitchFamily="34" charset="-122"/>
              <a:ea typeface="微软雅黑" panose="020B0503020204020204" pitchFamily="34" charset="-122"/>
              <a:cs typeface="OPPOSans M" panose="00020600040101010101" pitchFamily="18" charset="-122"/>
            </a:endParaRPr>
          </a:p>
        </p:txBody>
      </p:sp>
    </p:spTree>
    <p:custDataLst>
      <p:tags r:id="rId1"/>
    </p:custDataLst>
    <p:extLst>
      <p:ext uri="{BB962C8B-B14F-4D97-AF65-F5344CB8AC3E}">
        <p14:creationId xmlns:p14="http://schemas.microsoft.com/office/powerpoint/2010/main" val="24680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str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str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9" dur="500" fill="hold">
                                          <p:stCondLst>
                                            <p:cond delay="0"/>
                                          </p:stCondLst>
                                        </p:cTn>
                                        <p:tgtEl>
                                          <p:spTgt spid="14"/>
                                        </p:tgtEl>
                                        <p:attrNameLst>
                                          <p:attrName>style.opacity</p:attrName>
                                        </p:attrNameLst>
                                      </p:cBhvr>
                                      <p:tavLst>
                                        <p:tav tm="0">
                                          <p:val>
                                            <p:strVal val="0"/>
                                          </p:val>
                                        </p:tav>
                                        <p:tav tm="100000">
                                          <p:val>
                                            <p:str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1.50"/>
                                          </p:val>
                                        </p:tav>
                                      </p:tavLst>
                                    </p:anim>
                                    <p:anim calcmode="lin" valueType="num">
                                      <p:cBhvr>
                                        <p:cTn id="39" dur="500" fill="hold"/>
                                        <p:tgtEl>
                                          <p:spTgt spid="2"/>
                                        </p:tgtEl>
                                        <p:attrNameLst>
                                          <p:attrName>ppt_h</p:attrName>
                                        </p:attrNameLst>
                                      </p:cBhvr>
                                      <p:tavLst>
                                        <p:tav tm="0">
                                          <p:val>
                                            <p:fltVal val="0"/>
                                          </p:val>
                                        </p:tav>
                                        <p:tav tm="100000">
                                          <p:val>
                                            <p:strVal val="#ppt_h*1.50"/>
                                          </p:val>
                                        </p:tav>
                                      </p:tavLst>
                                    </p:anim>
                                    <p:animEffect transition="in" filter="fade">
                                      <p:cBhvr>
                                        <p:cTn id="40" dur="500"/>
                                        <p:tgtEl>
                                          <p:spTgt spid="2"/>
                                        </p:tgtEl>
                                      </p:cBhvr>
                                    </p:animEffect>
                                    <p:anim to="" calcmode="lin" valueType="num">
                                      <p:cBhvr>
                                        <p:cTn id="41" dur="500" fill="hold">
                                          <p:stCondLst>
                                            <p:cond delay="0"/>
                                          </p:stCondLst>
                                        </p:cTn>
                                        <p:tgtEl>
                                          <p:spTgt spid="2"/>
                                        </p:tgtEl>
                                        <p:attrNameLst>
                                          <p:attrName>ppt_x</p:attrName>
                                        </p:attrNameLst>
                                      </p:cBhvr>
                                      <p:tavLst>
                                        <p:tav tm="0">
                                          <p:val>
                                            <p:strVal val="#ppt_x"/>
                                          </p:val>
                                        </p:tav>
                                        <p:tav tm="100000">
                                          <p:val>
                                            <p:strVal val="0.5"/>
                                          </p:val>
                                        </p:tav>
                                      </p:tavLst>
                                    </p:anim>
                                    <p:anim to="" calcmode="lin" valueType="num">
                                      <p:cBhvr>
                                        <p:cTn id="42" dur="500" fill="hold">
                                          <p:stCondLst>
                                            <p:cond delay="0"/>
                                          </p:stCondLst>
                                        </p:cTn>
                                        <p:tgtEl>
                                          <p:spTgt spid="2"/>
                                        </p:tgtEl>
                                        <p:attrNameLst>
                                          <p:attrName>ppt_y</p:attrName>
                                        </p:attrNameLst>
                                      </p:cBhvr>
                                      <p:tavLst>
                                        <p:tav tm="0">
                                          <p:val>
                                            <p:strVal val="#ppt_y"/>
                                          </p:val>
                                        </p:tav>
                                        <p:tav tm="100000">
                                          <p:val>
                                            <p:strVal val="0.5"/>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1"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strVal val="#ppt_w*1.50"/>
                                          </p:val>
                                        </p:tav>
                                        <p:tav tm="100000">
                                          <p:val>
                                            <p:strVal val="#ppt_w"/>
                                          </p:val>
                                        </p:tav>
                                      </p:tavLst>
                                    </p:anim>
                                    <p:anim calcmode="lin" valueType="num">
                                      <p:cBhvr>
                                        <p:cTn id="48" dur="500" fill="hold"/>
                                        <p:tgtEl>
                                          <p:spTgt spid="2"/>
                                        </p:tgtEl>
                                        <p:attrNameLst>
                                          <p:attrName>ppt_h</p:attrName>
                                        </p:attrNameLst>
                                      </p:cBhvr>
                                      <p:tavLst>
                                        <p:tav tm="0">
                                          <p:val>
                                            <p:strVal val="#ppt_h*1.50"/>
                                          </p:val>
                                        </p:tav>
                                        <p:tav tm="100000">
                                          <p:val>
                                            <p:strVal val="#ppt_h"/>
                                          </p:val>
                                        </p:tav>
                                      </p:tavLst>
                                    </p:anim>
                                    <p:animEffect transition="in" filter="fade">
                                      <p:cBhvr>
                                        <p:cTn id="49" dur="500"/>
                                        <p:tgtEl>
                                          <p:spTgt spid="2"/>
                                        </p:tgtEl>
                                      </p:cBhvr>
                                    </p:animEffect>
                                    <p:anim to="" calcmode="lin" valueType="num">
                                      <p:cBhvr>
                                        <p:cTn id="50" dur="500" fill="hold">
                                          <p:stCondLst>
                                            <p:cond delay="0"/>
                                          </p:stCondLst>
                                        </p:cTn>
                                        <p:tgtEl>
                                          <p:spTgt spid="2"/>
                                        </p:tgtEl>
                                        <p:attrNameLst>
                                          <p:attrName>ppt_x</p:attrName>
                                        </p:attrNameLst>
                                      </p:cBhvr>
                                      <p:tavLst>
                                        <p:tav tm="0">
                                          <p:val>
                                            <p:strVal val="0.5"/>
                                          </p:val>
                                        </p:tav>
                                        <p:tav tm="100000">
                                          <p:val>
                                            <p:strVal val="#ppt_x"/>
                                          </p:val>
                                        </p:tav>
                                      </p:tavLst>
                                    </p:anim>
                                    <p:anim to="" calcmode="lin" valueType="num">
                                      <p:cBhvr>
                                        <p:cTn id="51" dur="500" fill="hold">
                                          <p:stCondLst>
                                            <p:cond delay="0"/>
                                          </p:stCondLst>
                                        </p:cTn>
                                        <p:tgtEl>
                                          <p:spTgt spid="2"/>
                                        </p:tgtEl>
                                        <p:attrNameLst>
                                          <p:attrName>ppt_y</p:attrName>
                                        </p:attrNameLst>
                                      </p:cBhvr>
                                      <p:tavLst>
                                        <p:tav tm="0">
                                          <p:val>
                                            <p:str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animBg="1"/>
      <p:bldP spid="11" grpId="0" animBg="1"/>
      <p:bldP spid="3" grpId="0"/>
      <p:bldP spid="3" grpId="1"/>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1058052" y="1256584"/>
            <a:ext cx="10273779"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a:extLst>
              <a:ext uri="{FF2B5EF4-FFF2-40B4-BE49-F238E27FC236}">
                <a16:creationId xmlns:a16="http://schemas.microsoft.com/office/drawing/2014/main" id="{29EC2258-449F-3F7B-F662-6CF7BAA17BB1}"/>
              </a:ext>
            </a:extLst>
          </p:cNvPr>
          <p:cNvSpPr txBox="1"/>
          <p:nvPr>
            <p:custDataLst>
              <p:tags r:id="rId3"/>
            </p:custDataLst>
          </p:nvPr>
        </p:nvSpPr>
        <p:spPr>
          <a:xfrm>
            <a:off x="936413" y="527219"/>
            <a:ext cx="4907907" cy="536415"/>
          </a:xfrm>
          <a:prstGeom prst="rect">
            <a:avLst/>
          </a:prstGeom>
          <a:noFill/>
        </p:spPr>
        <p:txBody>
          <a:bodyPr wrap="square" lIns="63483" tIns="25393" rIns="63483" bIns="25393" rtlCol="0" anchor="ctr" anchorCtr="0">
            <a:normAutofit/>
          </a:bodyPr>
          <a:lstStyle/>
          <a:p>
            <a:pPr>
              <a:buSzPct val="100000"/>
            </a:pP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粒子群优化算法</a:t>
            </a:r>
          </a:p>
        </p:txBody>
      </p:sp>
      <p:sp>
        <p:nvSpPr>
          <p:cNvPr id="8" name="内容">
            <a:extLst>
              <a:ext uri="{FF2B5EF4-FFF2-40B4-BE49-F238E27FC236}">
                <a16:creationId xmlns:a16="http://schemas.microsoft.com/office/drawing/2014/main" id="{58724EAE-B640-3FCA-62DB-E9781A2AE785}"/>
              </a:ext>
            </a:extLst>
          </p:cNvPr>
          <p:cNvSpPr txBox="1"/>
          <p:nvPr>
            <p:custDataLst>
              <p:tags r:id="rId4"/>
            </p:custDataLst>
          </p:nvPr>
        </p:nvSpPr>
        <p:spPr>
          <a:xfrm>
            <a:off x="1058052" y="1729640"/>
            <a:ext cx="10075896" cy="3080485"/>
          </a:xfrm>
          <a:prstGeom prst="rect">
            <a:avLst/>
          </a:prstGeom>
          <a:noFill/>
          <a:ln>
            <a:noFill/>
          </a:ln>
        </p:spPr>
        <p:txBody>
          <a:bodyPr spcFirstLastPara="1" wrap="square" lIns="60950" tIns="30466" rIns="60950" bIns="30466" anchor="t" anchorCtr="0">
            <a:normAutofit fontScale="92500"/>
          </a:bodyPr>
          <a:lstStyle/>
          <a:p>
            <a:pPr indent="457200">
              <a:lnSpc>
                <a:spcPct val="150000"/>
              </a:lnSpc>
            </a:pPr>
            <a:r>
              <a:rPr lang="zh-CN" altLang="en-US" sz="2400" dirty="0"/>
              <a:t>粒子群算法也称为粒子群优化（</a:t>
            </a:r>
            <a:r>
              <a:rPr lang="en-US" altLang="zh-CN" sz="2400" dirty="0"/>
              <a:t>particle swarm optimization</a:t>
            </a:r>
            <a:r>
              <a:rPr lang="zh-CN" altLang="en-US" sz="2400" dirty="0"/>
              <a:t>，</a:t>
            </a:r>
            <a:r>
              <a:rPr lang="en-US" altLang="zh-CN" sz="2400" dirty="0"/>
              <a:t>PSO</a:t>
            </a:r>
            <a:r>
              <a:rPr lang="zh-CN" altLang="en-US" sz="2400" dirty="0"/>
              <a:t>）算法，是近几年发展起来的一种新的进化算法，是由美国普渡大学的埃伯哈特（</a:t>
            </a:r>
            <a:r>
              <a:rPr lang="en-US" altLang="zh-CN" sz="2400" dirty="0"/>
              <a:t>Eberhart</a:t>
            </a:r>
            <a:r>
              <a:rPr lang="zh-CN" altLang="en-US" sz="2400" dirty="0"/>
              <a:t>）博士和肯尼迪（</a:t>
            </a:r>
            <a:r>
              <a:rPr lang="en-US" altLang="zh-CN" sz="2400" dirty="0"/>
              <a:t>Kennedy</a:t>
            </a:r>
            <a:r>
              <a:rPr lang="zh-CN" altLang="en-US" sz="2400" dirty="0"/>
              <a:t>）博士发明的一种新的全局优化进化算法，源于对鸟群捕食的行为研究。</a:t>
            </a:r>
            <a:r>
              <a:rPr lang="en-US" altLang="zh-CN" sz="2400" dirty="0"/>
              <a:t>PSO</a:t>
            </a:r>
            <a:r>
              <a:rPr lang="zh-CN" altLang="en-US" sz="2400" dirty="0"/>
              <a:t>同遗传算法类似，是一种基于迭代的优化工具。系统初始化为一组随机解，通过迭代搜寻最优值。同遗传算法比较，</a:t>
            </a:r>
            <a:r>
              <a:rPr lang="en-US" altLang="zh-CN" sz="2400" dirty="0"/>
              <a:t>PSO </a:t>
            </a:r>
            <a:r>
              <a:rPr lang="zh-CN" altLang="en-US" sz="2400" dirty="0"/>
              <a:t>的优势在于简单和容易实现，并且没有许多参数需要调整。</a:t>
            </a:r>
            <a:endParaRPr lang="en-US" sz="2400"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extLst>
      <p:ext uri="{BB962C8B-B14F-4D97-AF65-F5344CB8AC3E}">
        <p14:creationId xmlns:p14="http://schemas.microsoft.com/office/powerpoint/2010/main" val="4081392511"/>
      </p:ext>
    </p:extLst>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1058052" y="1256584"/>
            <a:ext cx="10273779" cy="5495908"/>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a:extLst>
              <a:ext uri="{FF2B5EF4-FFF2-40B4-BE49-F238E27FC236}">
                <a16:creationId xmlns:a16="http://schemas.microsoft.com/office/drawing/2014/main" id="{29EC2258-449F-3F7B-F662-6CF7BAA17BB1}"/>
              </a:ext>
            </a:extLst>
          </p:cNvPr>
          <p:cNvSpPr txBox="1"/>
          <p:nvPr>
            <p:custDataLst>
              <p:tags r:id="rId3"/>
            </p:custDataLst>
          </p:nvPr>
        </p:nvSpPr>
        <p:spPr>
          <a:xfrm>
            <a:off x="936413" y="527219"/>
            <a:ext cx="4907907" cy="536415"/>
          </a:xfrm>
          <a:prstGeom prst="rect">
            <a:avLst/>
          </a:prstGeom>
          <a:noFill/>
        </p:spPr>
        <p:txBody>
          <a:bodyPr wrap="square" lIns="63483" tIns="25393" rIns="63483" bIns="25393" rtlCol="0" anchor="ctr" anchorCtr="0">
            <a:normAutofit/>
          </a:bodyPr>
          <a:lstStyle/>
          <a:p>
            <a:pPr>
              <a:buSzPct val="100000"/>
            </a:pP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粒子群优化算法</a:t>
            </a:r>
          </a:p>
        </p:txBody>
      </p:sp>
      <p:sp>
        <p:nvSpPr>
          <p:cNvPr id="8" name="内容">
            <a:extLst>
              <a:ext uri="{FF2B5EF4-FFF2-40B4-BE49-F238E27FC236}">
                <a16:creationId xmlns:a16="http://schemas.microsoft.com/office/drawing/2014/main" id="{58724EAE-B640-3FCA-62DB-E9781A2AE785}"/>
              </a:ext>
            </a:extLst>
          </p:cNvPr>
          <p:cNvSpPr txBox="1"/>
          <p:nvPr>
            <p:custDataLst>
              <p:tags r:id="rId4"/>
            </p:custDataLst>
          </p:nvPr>
        </p:nvSpPr>
        <p:spPr>
          <a:xfrm>
            <a:off x="1058052" y="1406770"/>
            <a:ext cx="10075896" cy="4404946"/>
          </a:xfrm>
          <a:prstGeom prst="rect">
            <a:avLst/>
          </a:prstGeom>
          <a:noFill/>
          <a:ln>
            <a:noFill/>
          </a:ln>
        </p:spPr>
        <p:txBody>
          <a:bodyPr spcFirstLastPara="1" wrap="square" lIns="60950" tIns="30466" rIns="60950" bIns="30466" anchor="t" anchorCtr="0">
            <a:normAutofit fontScale="92500" lnSpcReduction="20000"/>
          </a:bodyPr>
          <a:lstStyle/>
          <a:p>
            <a:pPr indent="457200">
              <a:lnSpc>
                <a:spcPct val="150000"/>
              </a:lnSpc>
            </a:pP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7</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）经济领域。利用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求解博弈论中的均衡解，利用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和神经元网络解决最大利益的股票交易决策问题。</a:t>
            </a:r>
          </a:p>
          <a:p>
            <a:pPr indent="457200">
              <a:lnSpc>
                <a:spcPct val="150000"/>
              </a:lnSpc>
            </a:pP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8</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）图像处理领域。离散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方法解决多边形近似问题，提高多边形近似结果；利用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对用于放射治疗的模糊认知图的模型参数进行优化；利用基于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的微波图像法来确定电磁散射体的绝缘特性；利用结合局部搜索的混合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算法对生物医学图像进行配准。</a:t>
            </a:r>
          </a:p>
          <a:p>
            <a:pPr indent="457200">
              <a:lnSpc>
                <a:spcPct val="150000"/>
              </a:lnSpc>
            </a:pP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9</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）生物信息领域。利用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训练隐马尔可夫模型来处理蛋白质序列比对问题，克服利用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Baum-Welch </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算法训练隐马尔可夫模型时容易陷入局部极小的缺点；利用基于自组织映射和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的混合聚类方法来解决基因聚类问题。</a:t>
            </a:r>
          </a:p>
          <a:p>
            <a:pPr indent="457200">
              <a:lnSpc>
                <a:spcPct val="150000"/>
              </a:lnSpc>
            </a:pP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10</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）医学领域。离散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选择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MLR</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multiple linear regression</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，多元线性回归）和模型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PLSR</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partial least squares regression</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，偏最小二乘回归）的参数，并预测血管紧缩素的对抗性。</a:t>
            </a:r>
          </a:p>
          <a:p>
            <a:pPr indent="457200">
              <a:lnSpc>
                <a:spcPct val="150000"/>
              </a:lnSpc>
            </a:pP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11</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）运筹学领域。基于可变领域搜索的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VNS</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variable neighborhood search</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，可变邻域搜索）的 </a:t>
            </a:r>
            <a:r>
              <a:rPr lang="en-US" altLang="zh-CN" kern="0" dirty="0">
                <a:latin typeface="思源黑体 CN" panose="020B0500000000000000" pitchFamily="34" charset="-122"/>
                <a:ea typeface="思源黑体 CN" panose="020B0500000000000000" pitchFamily="34" charset="-122"/>
                <a:sym typeface="思源黑体 CN" panose="020B0500000000000000" pitchFamily="34" charset="-122"/>
              </a:rPr>
              <a:t>PSO</a:t>
            </a: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，解决满足最小耗时指标的置换问题。</a:t>
            </a:r>
            <a:endParaRPr lang="en-US"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extLst>
      <p:ext uri="{BB962C8B-B14F-4D97-AF65-F5344CB8AC3E}">
        <p14:creationId xmlns:p14="http://schemas.microsoft.com/office/powerpoint/2010/main" val="119981866"/>
      </p:ext>
    </p:extLst>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1058052" y="1256584"/>
            <a:ext cx="10273779" cy="5495908"/>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a:extLst>
              <a:ext uri="{FF2B5EF4-FFF2-40B4-BE49-F238E27FC236}">
                <a16:creationId xmlns:a16="http://schemas.microsoft.com/office/drawing/2014/main" id="{29EC2258-449F-3F7B-F662-6CF7BAA17BB1}"/>
              </a:ext>
            </a:extLst>
          </p:cNvPr>
          <p:cNvSpPr txBox="1"/>
          <p:nvPr>
            <p:custDataLst>
              <p:tags r:id="rId3"/>
            </p:custDataLst>
          </p:nvPr>
        </p:nvSpPr>
        <p:spPr>
          <a:xfrm>
            <a:off x="936413" y="527219"/>
            <a:ext cx="4907907" cy="536415"/>
          </a:xfrm>
          <a:prstGeom prst="rect">
            <a:avLst/>
          </a:prstGeom>
          <a:noFill/>
        </p:spPr>
        <p:txBody>
          <a:bodyPr wrap="square" lIns="63483" tIns="25393" rIns="63483" bIns="25393" rtlCol="0" anchor="ctr" anchorCtr="0">
            <a:normAutofit/>
          </a:bodyPr>
          <a:lstStyle/>
          <a:p>
            <a:pPr>
              <a:buSzPct val="100000"/>
            </a:pP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粒子群优化算法</a:t>
            </a:r>
          </a:p>
        </p:txBody>
      </p:sp>
      <p:sp>
        <p:nvSpPr>
          <p:cNvPr id="8" name="内容">
            <a:extLst>
              <a:ext uri="{FF2B5EF4-FFF2-40B4-BE49-F238E27FC236}">
                <a16:creationId xmlns:a16="http://schemas.microsoft.com/office/drawing/2014/main" id="{58724EAE-B640-3FCA-62DB-E9781A2AE785}"/>
              </a:ext>
            </a:extLst>
          </p:cNvPr>
          <p:cNvSpPr txBox="1"/>
          <p:nvPr>
            <p:custDataLst>
              <p:tags r:id="rId4"/>
            </p:custDataLst>
          </p:nvPr>
        </p:nvSpPr>
        <p:spPr>
          <a:xfrm>
            <a:off x="1058052" y="1406770"/>
            <a:ext cx="10075896" cy="5345722"/>
          </a:xfrm>
          <a:prstGeom prst="rect">
            <a:avLst/>
          </a:prstGeom>
          <a:noFill/>
          <a:ln>
            <a:noFill/>
          </a:ln>
        </p:spPr>
        <p:txBody>
          <a:bodyPr spcFirstLastPara="1" wrap="square" lIns="60950" tIns="30466" rIns="60950" bIns="30466" anchor="t" anchorCtr="0">
            <a:normAutofit/>
          </a:bodyPr>
          <a:lstStyle/>
          <a:p>
            <a:pPr indent="457200">
              <a:lnSpc>
                <a:spcPct val="150000"/>
              </a:lnSpc>
            </a:pP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1</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）神经网络训练。利用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来训练神经元网络，将遗传算法与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结合来设计递归</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模糊神经元网络等。利用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设计神经元网络是快速、高效并具有潜力的方法。</a:t>
            </a:r>
          </a:p>
          <a:p>
            <a:pPr indent="457200">
              <a:lnSpc>
                <a:spcPct val="150000"/>
              </a:lnSpc>
            </a:pP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2</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）化工系统领域。利用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求解苯乙烯聚合反应的最优稳态操作条件，获得了最大的转化率和最小的聚合体分散性；使用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来估计在化工动态模型中产生不同动态现象（如周期振荡、双周期振荡、混沌等）的参数区域，仿真结果显示提高了传统动态分叉分析的速度；利用遗传编程和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辨识最优生产过程模型及其参数。</a:t>
            </a:r>
          </a:p>
          <a:p>
            <a:pPr indent="457200">
              <a:lnSpc>
                <a:spcPct val="150000"/>
              </a:lnSpc>
            </a:pP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3</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）电力系统领域。将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用于最低成本发电扩张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GEP</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gene expression programming</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，基因表达式编程）问题，结合罚函数法解决带有强约束的组合优化问题；利用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优化电力系统稳压器参数；利用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解决考虑电压安全的无功功率和电压控制问题；利用</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算法解决满足发电机约束的电力系统经济调度问题；利用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解决满足开、停机热备份约束的机组调度问题。</a:t>
            </a:r>
          </a:p>
          <a:p>
            <a:pPr indent="457200">
              <a:lnSpc>
                <a:spcPct val="150000"/>
              </a:lnSpc>
            </a:pP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4</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）机械设计领域。利用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优化设计碳纤维强化塑料，利用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对降噪结构进行最优化设计。</a:t>
            </a:r>
          </a:p>
          <a:p>
            <a:pPr indent="457200">
              <a:lnSpc>
                <a:spcPct val="150000"/>
              </a:lnSpc>
            </a:pP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5</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）通信领域。利用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设计电路，将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用于光通信系统的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PMD</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（代码缺陷检测工具）补偿问题。</a:t>
            </a:r>
          </a:p>
          <a:p>
            <a:pPr indent="457200">
              <a:lnSpc>
                <a:spcPct val="150000"/>
              </a:lnSpc>
            </a:pP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6</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）机器人领域。利用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和基于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的模糊控制器对可移动式传感器进行导航，利用 </a:t>
            </a:r>
            <a:r>
              <a:rPr lang="en-US" altLang="zh-CN" sz="1600" kern="0" dirty="0">
                <a:latin typeface="思源黑体 CN" panose="020B0500000000000000" pitchFamily="34" charset="-122"/>
                <a:ea typeface="思源黑体 CN" panose="020B0500000000000000" pitchFamily="34" charset="-122"/>
                <a:sym typeface="思源黑体 CN" panose="020B0500000000000000" pitchFamily="34" charset="-122"/>
              </a:rPr>
              <a:t>PSO </a:t>
            </a:r>
            <a:r>
              <a:rPr lang="zh-CN" altLang="en-US" sz="1600" kern="0" dirty="0">
                <a:latin typeface="思源黑体 CN" panose="020B0500000000000000" pitchFamily="34" charset="-122"/>
                <a:ea typeface="思源黑体 CN" panose="020B0500000000000000" pitchFamily="34" charset="-122"/>
                <a:sym typeface="思源黑体 CN" panose="020B0500000000000000" pitchFamily="34" charset="-122"/>
              </a:rPr>
              <a:t>求解机器人路径规划问题。</a:t>
            </a:r>
          </a:p>
        </p:txBody>
      </p:sp>
    </p:spTree>
    <p:extLst>
      <p:ext uri="{BB962C8B-B14F-4D97-AF65-F5344CB8AC3E}">
        <p14:creationId xmlns:p14="http://schemas.microsoft.com/office/powerpoint/2010/main" val="3394825706"/>
      </p:ext>
    </p:extLst>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a:extLst>
              <a:ext uri="{FF2B5EF4-FFF2-40B4-BE49-F238E27FC236}">
                <a16:creationId xmlns:a16="http://schemas.microsoft.com/office/drawing/2014/main" id="{B868FC9A-C40E-4892-789E-744A8B110DAC}"/>
              </a:ext>
            </a:extLst>
          </p:cNvPr>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2FAF03A2-32FF-9ED8-444D-E013F4A96BCC}"/>
              </a:ext>
            </a:extLst>
          </p:cNvPr>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a:extLst>
              <a:ext uri="{FF2B5EF4-FFF2-40B4-BE49-F238E27FC236}">
                <a16:creationId xmlns:a16="http://schemas.microsoft.com/office/drawing/2014/main" id="{E7B652DE-DE32-4333-6D78-8DEA28845410}"/>
              </a:ext>
            </a:extLst>
          </p:cNvPr>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a:extLst>
              <a:ext uri="{FF2B5EF4-FFF2-40B4-BE49-F238E27FC236}">
                <a16:creationId xmlns:a16="http://schemas.microsoft.com/office/drawing/2014/main" id="{B6F892C2-8DC8-79E8-7CD6-F0357C6173D3}"/>
              </a:ext>
            </a:extLst>
          </p:cNvPr>
          <p:cNvSpPr txBox="1"/>
          <p:nvPr>
            <p:custDataLst>
              <p:tags r:id="rId3"/>
            </p:custDataLst>
          </p:nvPr>
        </p:nvSpPr>
        <p:spPr>
          <a:xfrm>
            <a:off x="3199121" y="2037082"/>
            <a:ext cx="7672079" cy="1014730"/>
          </a:xfrm>
          <a:prstGeom prst="rect">
            <a:avLst/>
          </a:prstGeom>
          <a:noFill/>
        </p:spPr>
        <p:txBody>
          <a:bodyPr wrap="square" rtlCol="0">
            <a:normAutofit/>
          </a:bodyPr>
          <a:lstStyle/>
          <a:p>
            <a:pPr fontAlgn="ctr"/>
            <a:r>
              <a:rPr lang="zh-CN" altLang="en-US" sz="6000" b="1">
                <a:latin typeface="微软雅黑" panose="020B0503020204020204" pitchFamily="34" charset="-122"/>
                <a:ea typeface="微软雅黑" panose="020B0503020204020204" pitchFamily="34" charset="-122"/>
                <a:cs typeface="思源黑体 CN Heavy" panose="020B0A00000000000000" charset="-122"/>
                <a:sym typeface="+mn-ea"/>
              </a:rPr>
              <a:t>谢谢观看！</a:t>
            </a:r>
            <a:endParaRPr lang="zh-CN" altLang="en-US" sz="6000" b="1" dirty="0">
              <a:latin typeface="微软雅黑" panose="020B0503020204020204" pitchFamily="34" charset="-122"/>
              <a:ea typeface="微软雅黑" panose="020B0503020204020204" pitchFamily="34" charset="-122"/>
              <a:cs typeface="思源黑体 CN Heavy" panose="020B0A00000000000000" charset="-122"/>
              <a:sym typeface="+mn-ea"/>
            </a:endParaRPr>
          </a:p>
        </p:txBody>
      </p:sp>
    </p:spTree>
    <p:custDataLst>
      <p:tags r:id="rId1"/>
    </p:custDataLst>
    <p:extLst>
      <p:ext uri="{BB962C8B-B14F-4D97-AF65-F5344CB8AC3E}">
        <p14:creationId xmlns:p14="http://schemas.microsoft.com/office/powerpoint/2010/main" val="48777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str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str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9" dur="500" fill="hold">
                                          <p:stCondLst>
                                            <p:cond delay="0"/>
                                          </p:stCondLst>
                                        </p:cTn>
                                        <p:tgtEl>
                                          <p:spTgt spid="14"/>
                                        </p:tgtEl>
                                        <p:attrNameLst>
                                          <p:attrName>style.opacity</p:attrName>
                                        </p:attrNameLst>
                                      </p:cBhvr>
                                      <p:tavLst>
                                        <p:tav tm="0">
                                          <p:val>
                                            <p:strVal val="0"/>
                                          </p:val>
                                        </p:tav>
                                        <p:tav tm="100000">
                                          <p:val>
                                            <p:str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animBg="1"/>
      <p:bldP spid="11" grpId="0" animBg="1"/>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4" name="平滑2"/>
          <p:cNvSpPr/>
          <p:nvPr>
            <p:custDataLst>
              <p:tags r:id="rId2"/>
            </p:custDataLst>
          </p:nvPr>
        </p:nvSpPr>
        <p:spPr>
          <a:xfrm rot="5400000" flipH="1">
            <a:off x="-299721" y="-737870"/>
            <a:ext cx="2495413" cy="273367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7"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120" name="平滑3"/>
          <p:cNvGrpSpPr/>
          <p:nvPr/>
        </p:nvGrpSpPr>
        <p:grpSpPr>
          <a:xfrm>
            <a:off x="10845165" y="471170"/>
            <a:ext cx="1121410" cy="314960"/>
            <a:chOff x="10346364" y="648401"/>
            <a:chExt cx="1184069" cy="403309"/>
          </a:xfrm>
          <a:solidFill>
            <a:schemeClr val="accent2"/>
          </a:solidFill>
        </p:grpSpPr>
        <p:sp>
          <p:nvSpPr>
            <p:cNvPr id="117" name="5"/>
            <p:cNvSpPr/>
            <p:nvPr>
              <p:custDataLst>
                <p:tags r:id="rId1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8" name="4"/>
            <p:cNvSpPr/>
            <p:nvPr>
              <p:custDataLst>
                <p:tags r:id="rId1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9" name="3"/>
            <p:cNvSpPr/>
            <p:nvPr>
              <p:custDataLst>
                <p:tags r:id="rId1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 name="2"/>
            <p:cNvSpPr/>
            <p:nvPr>
              <p:custDataLst>
                <p:tags r:id="rId1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1"/>
            <p:cNvSpPr/>
            <p:nvPr>
              <p:custDataLst>
                <p:tags r:id="rId1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8" name="文本"/>
          <p:cNvSpPr txBox="1"/>
          <p:nvPr>
            <p:custDataLst>
              <p:tags r:id="rId4"/>
            </p:custDataLst>
          </p:nvPr>
        </p:nvSpPr>
        <p:spPr>
          <a:xfrm>
            <a:off x="3009334" y="929143"/>
            <a:ext cx="4218305" cy="1198880"/>
          </a:xfrm>
          <a:prstGeom prst="rect">
            <a:avLst/>
          </a:prstGeom>
          <a:noFill/>
        </p:spPr>
        <p:txBody>
          <a:bodyPr vert="horz" wrap="square" rtlCol="0" anchor="ctr">
            <a:spAutoFit/>
          </a:bodyPr>
          <a:lstStyle/>
          <a:p>
            <a:r>
              <a:rPr lang="zh-CN" altLang="en-US" sz="7200" dirty="0">
                <a:latin typeface="微软雅黑" panose="020B0503020204020204" charset="-122"/>
                <a:ea typeface="微软雅黑" panose="020B0503020204020204" charset="-122"/>
                <a:cs typeface="阿里巴巴普惠体" panose="00020600040101010101" charset="-122"/>
              </a:rPr>
              <a:t>目录</a:t>
            </a:r>
            <a:endParaRPr lang="en-US" altLang="zh-CN" sz="7200" dirty="0">
              <a:latin typeface="微软雅黑" panose="020B0503020204020204" charset="-122"/>
              <a:ea typeface="微软雅黑" panose="020B0503020204020204" charset="-122"/>
              <a:cs typeface="阿里巴巴普惠体" panose="00020600040101010101" charset="-122"/>
            </a:endParaRPr>
          </a:p>
        </p:txBody>
      </p:sp>
      <p:grpSp>
        <p:nvGrpSpPr>
          <p:cNvPr id="49" name="Text1"/>
          <p:cNvGrpSpPr/>
          <p:nvPr/>
        </p:nvGrpSpPr>
        <p:grpSpPr>
          <a:xfrm>
            <a:off x="1775460" y="3613464"/>
            <a:ext cx="8641080" cy="521970"/>
            <a:chOff x="2741" y="4416"/>
            <a:chExt cx="13608" cy="822"/>
          </a:xfrm>
        </p:grpSpPr>
        <p:sp>
          <p:nvSpPr>
            <p:cNvPr id="25" name="TextBox 4"/>
            <p:cNvSpPr txBox="1"/>
            <p:nvPr>
              <p:custDataLst>
                <p:tags r:id="rId12"/>
              </p:custDataLst>
            </p:nvPr>
          </p:nvSpPr>
          <p:spPr>
            <a:xfrm>
              <a:off x="3598" y="4416"/>
              <a:ext cx="12751" cy="822"/>
            </a:xfrm>
            <a:prstGeom prst="rect">
              <a:avLst/>
            </a:prstGeom>
            <a:noFill/>
          </p:spPr>
          <p:txBody>
            <a:bodyPr wrap="square" rtlCol="0" anchor="ctr" anchorCtr="0">
              <a:normAutofit fontScale="97500"/>
            </a:bodyPr>
            <a:lstStyle/>
            <a:p>
              <a:r>
                <a:rPr lang="zh-CN" altLang="en-US" sz="2700" b="1" dirty="0">
                  <a:solidFill>
                    <a:schemeClr val="accent1"/>
                  </a:solidFill>
                  <a:latin typeface="微软雅黑" panose="020B0503020204020204" charset="-122"/>
                  <a:ea typeface="微软雅黑" panose="020B0503020204020204" charset="-122"/>
                  <a:cs typeface="+mn-ea"/>
                </a:rPr>
                <a:t>遗 传 算 法</a:t>
              </a:r>
              <a:endParaRPr lang="zh-CN" altLang="en-US" sz="2700" b="1" dirty="0">
                <a:solidFill>
                  <a:schemeClr val="accent1"/>
                </a:solidFill>
                <a:latin typeface="微软雅黑" panose="020B0503020204020204" charset="-122"/>
                <a:ea typeface="微软雅黑" panose="020B0503020204020204" charset="-122"/>
                <a:cs typeface="+mn-ea"/>
                <a:sym typeface="+mn-lt"/>
              </a:endParaRPr>
            </a:p>
          </p:txBody>
        </p:sp>
        <p:sp>
          <p:nvSpPr>
            <p:cNvPr id="38" name="Rounded Rectangle 12"/>
            <p:cNvSpPr/>
            <p:nvPr>
              <p:custDataLst>
                <p:tags r:id="rId13"/>
              </p:custDataLst>
            </p:nvPr>
          </p:nvSpPr>
          <p:spPr>
            <a:xfrm rot="2700000">
              <a:off x="2741" y="4607"/>
              <a:ext cx="514" cy="514"/>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fontScale="65000" lnSpcReduction="20000"/>
            </a:bodyPr>
            <a:lstStyle/>
            <a:p>
              <a:pPr algn="ctr"/>
              <a:endParaRPr lang="en-US" sz="1600">
                <a:solidFill>
                  <a:schemeClr val="lt1"/>
                </a:solidFill>
                <a:latin typeface="微软雅黑" panose="020B0503020204020204" charset="-122"/>
                <a:ea typeface="微软雅黑" panose="020B0503020204020204" charset="-122"/>
              </a:endParaRPr>
            </a:p>
          </p:txBody>
        </p:sp>
      </p:grpSp>
      <p:grpSp>
        <p:nvGrpSpPr>
          <p:cNvPr id="48" name="Text2"/>
          <p:cNvGrpSpPr/>
          <p:nvPr/>
        </p:nvGrpSpPr>
        <p:grpSpPr>
          <a:xfrm>
            <a:off x="1775460" y="2959837"/>
            <a:ext cx="8641080" cy="521970"/>
            <a:chOff x="2741" y="2999"/>
            <a:chExt cx="13608" cy="822"/>
          </a:xfrm>
        </p:grpSpPr>
        <p:sp>
          <p:nvSpPr>
            <p:cNvPr id="13" name="Rounded Rectangle 12"/>
            <p:cNvSpPr/>
            <p:nvPr>
              <p:custDataLst>
                <p:tags r:id="rId10"/>
              </p:custDataLst>
            </p:nvPr>
          </p:nvSpPr>
          <p:spPr>
            <a:xfrm rot="2700000">
              <a:off x="2741" y="3226"/>
              <a:ext cx="514" cy="514"/>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fontScale="65000" lnSpcReduction="20000"/>
            </a:bodyPr>
            <a:lstStyle/>
            <a:p>
              <a:pPr algn="ctr"/>
              <a:endParaRPr lang="en-US" sz="1600">
                <a:solidFill>
                  <a:schemeClr val="lt1"/>
                </a:solidFill>
                <a:latin typeface="微软雅黑" panose="020B0503020204020204" charset="-122"/>
                <a:ea typeface="微软雅黑" panose="020B0503020204020204" charset="-122"/>
              </a:endParaRPr>
            </a:p>
          </p:txBody>
        </p:sp>
        <p:sp>
          <p:nvSpPr>
            <p:cNvPr id="23" name="TextBox 4"/>
            <p:cNvSpPr txBox="1"/>
            <p:nvPr>
              <p:custDataLst>
                <p:tags r:id="rId11"/>
              </p:custDataLst>
            </p:nvPr>
          </p:nvSpPr>
          <p:spPr>
            <a:xfrm>
              <a:off x="3598" y="2999"/>
              <a:ext cx="12751" cy="822"/>
            </a:xfrm>
            <a:prstGeom prst="rect">
              <a:avLst/>
            </a:prstGeom>
            <a:noFill/>
          </p:spPr>
          <p:txBody>
            <a:bodyPr wrap="square" rtlCol="0" anchor="ctr" anchorCtr="0">
              <a:normAutofit fontScale="97500"/>
            </a:bodyPr>
            <a:lstStyle/>
            <a:p>
              <a:r>
                <a:rPr lang="zh-CN" altLang="en-US" sz="2700" b="1" dirty="0">
                  <a:solidFill>
                    <a:schemeClr val="accent1"/>
                  </a:solidFill>
                  <a:latin typeface="微软雅黑" panose="020B0503020204020204" charset="-122"/>
                  <a:ea typeface="微软雅黑" panose="020B0503020204020204" charset="-122"/>
                  <a:cs typeface="+mn-ea"/>
                </a:rPr>
                <a:t>遗 传 算 法</a:t>
              </a:r>
              <a:endParaRPr lang="zh-CN" altLang="en-US" sz="2700" b="1" dirty="0">
                <a:solidFill>
                  <a:schemeClr val="accent1"/>
                </a:solidFill>
                <a:latin typeface="微软雅黑" panose="020B0503020204020204" charset="-122"/>
                <a:ea typeface="微软雅黑" panose="020B0503020204020204" charset="-122"/>
                <a:cs typeface="+mn-ea"/>
                <a:sym typeface="+mn-lt"/>
              </a:endParaRPr>
            </a:p>
          </p:txBody>
        </p:sp>
      </p:grpSp>
      <p:grpSp>
        <p:nvGrpSpPr>
          <p:cNvPr id="47" name="Text3"/>
          <p:cNvGrpSpPr/>
          <p:nvPr/>
        </p:nvGrpSpPr>
        <p:grpSpPr>
          <a:xfrm>
            <a:off x="1775460" y="2315100"/>
            <a:ext cx="8636635" cy="521970"/>
            <a:chOff x="2741" y="1636"/>
            <a:chExt cx="13601" cy="822"/>
          </a:xfrm>
        </p:grpSpPr>
        <p:sp>
          <p:nvSpPr>
            <p:cNvPr id="14" name="TextBox 4"/>
            <p:cNvSpPr txBox="1"/>
            <p:nvPr>
              <p:custDataLst>
                <p:tags r:id="rId8"/>
              </p:custDataLst>
            </p:nvPr>
          </p:nvSpPr>
          <p:spPr>
            <a:xfrm>
              <a:off x="3590" y="1636"/>
              <a:ext cx="12752" cy="822"/>
            </a:xfrm>
            <a:prstGeom prst="rect">
              <a:avLst/>
            </a:prstGeom>
            <a:noFill/>
          </p:spPr>
          <p:txBody>
            <a:bodyPr wrap="square" rtlCol="0" anchor="ctr" anchorCtr="0">
              <a:normAutofit fontScale="97500"/>
            </a:bodyPr>
            <a:lstStyle/>
            <a:p>
              <a:r>
                <a:rPr lang="zh-CN" altLang="en-US" sz="2700" b="1" dirty="0">
                  <a:solidFill>
                    <a:schemeClr val="accent1"/>
                  </a:solidFill>
                  <a:latin typeface="微软雅黑" panose="020B0503020204020204" charset="-122"/>
                  <a:ea typeface="微软雅黑" panose="020B0503020204020204" charset="-122"/>
                  <a:cs typeface="+mn-ea"/>
                </a:rPr>
                <a:t>进化算法的产生与发展</a:t>
              </a:r>
              <a:endParaRPr lang="zh-CN" altLang="en-US" sz="2700" b="1" dirty="0">
                <a:solidFill>
                  <a:schemeClr val="accent1"/>
                </a:solidFill>
                <a:latin typeface="微软雅黑" panose="020B0503020204020204" charset="-122"/>
                <a:ea typeface="微软雅黑" panose="020B0503020204020204" charset="-122"/>
                <a:cs typeface="+mn-ea"/>
                <a:sym typeface="+mn-lt"/>
              </a:endParaRPr>
            </a:p>
          </p:txBody>
        </p:sp>
        <p:sp>
          <p:nvSpPr>
            <p:cNvPr id="39" name="Rounded Rectangle 12"/>
            <p:cNvSpPr/>
            <p:nvPr>
              <p:custDataLst>
                <p:tags r:id="rId9"/>
              </p:custDataLst>
            </p:nvPr>
          </p:nvSpPr>
          <p:spPr>
            <a:xfrm rot="2700000">
              <a:off x="2741" y="1844"/>
              <a:ext cx="514" cy="514"/>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fontScale="65000" lnSpcReduction="20000"/>
            </a:bodyPr>
            <a:lstStyle/>
            <a:p>
              <a:pPr algn="ctr"/>
              <a:endParaRPr lang="en-US" sz="1600">
                <a:solidFill>
                  <a:schemeClr val="lt1"/>
                </a:solidFill>
                <a:latin typeface="微软雅黑" panose="020B0503020204020204" charset="-122"/>
                <a:ea typeface="微软雅黑" panose="020B0503020204020204" charset="-122"/>
              </a:endParaRPr>
            </a:p>
          </p:txBody>
        </p:sp>
      </p:grpSp>
      <p:sp>
        <p:nvSpPr>
          <p:cNvPr id="2" name="Text4" hidden="1">
            <a:extLst>
              <a:ext uri="{FF2B5EF4-FFF2-40B4-BE49-F238E27FC236}">
                <a16:creationId xmlns:a16="http://schemas.microsoft.com/office/drawing/2014/main" id="{CAA1CA4A-0AA0-0689-C261-DDCD38A5B9A8}"/>
              </a:ext>
            </a:extLst>
          </p:cNvPr>
          <p:cNvSpPr txBox="1"/>
          <p:nvPr>
            <p:custDataLst>
              <p:tags r:id="rId5"/>
            </p:custDataLst>
          </p:nvPr>
        </p:nvSpPr>
        <p:spPr>
          <a:xfrm>
            <a:off x="884960" y="7648415"/>
            <a:ext cx="4907907" cy="536415"/>
          </a:xfrm>
          <a:prstGeom prst="rect">
            <a:avLst/>
          </a:prstGeom>
          <a:noFill/>
        </p:spPr>
        <p:txBody>
          <a:bodyPr wrap="square" lIns="63483" tIns="25393" rIns="63483" bIns="25393" rtlCol="0" anchor="ctr" anchorCtr="0">
            <a:normAutofit/>
          </a:bodyPr>
          <a:lstStyle/>
          <a:p>
            <a:pPr>
              <a:buSzPct val="100000"/>
            </a:pPr>
            <a:r>
              <a:rPr lang="zh-CN" altLang="en-US" sz="800" b="1" spc="16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人工智能相关概念</a:t>
            </a:r>
            <a:endParaRPr lang="en-US" sz="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grpSp>
        <p:nvGrpSpPr>
          <p:cNvPr id="3" name="Text1">
            <a:extLst>
              <a:ext uri="{FF2B5EF4-FFF2-40B4-BE49-F238E27FC236}">
                <a16:creationId xmlns:a16="http://schemas.microsoft.com/office/drawing/2014/main" id="{6A9B9A6C-AE84-A13C-FDEC-C06ABF326833}"/>
              </a:ext>
            </a:extLst>
          </p:cNvPr>
          <p:cNvGrpSpPr/>
          <p:nvPr/>
        </p:nvGrpSpPr>
        <p:grpSpPr>
          <a:xfrm>
            <a:off x="1779835" y="4321286"/>
            <a:ext cx="8641080" cy="521970"/>
            <a:chOff x="2741" y="4416"/>
            <a:chExt cx="13608" cy="822"/>
          </a:xfrm>
        </p:grpSpPr>
        <p:sp>
          <p:nvSpPr>
            <p:cNvPr id="6" name="TextBox 4">
              <a:extLst>
                <a:ext uri="{FF2B5EF4-FFF2-40B4-BE49-F238E27FC236}">
                  <a16:creationId xmlns:a16="http://schemas.microsoft.com/office/drawing/2014/main" id="{8EB430E9-819D-0F1C-C215-60E5092002A5}"/>
                </a:ext>
              </a:extLst>
            </p:cNvPr>
            <p:cNvSpPr txBox="1"/>
            <p:nvPr>
              <p:custDataLst>
                <p:tags r:id="rId6"/>
              </p:custDataLst>
            </p:nvPr>
          </p:nvSpPr>
          <p:spPr>
            <a:xfrm>
              <a:off x="3598" y="4416"/>
              <a:ext cx="12751" cy="822"/>
            </a:xfrm>
            <a:prstGeom prst="rect">
              <a:avLst/>
            </a:prstGeom>
            <a:noFill/>
          </p:spPr>
          <p:txBody>
            <a:bodyPr wrap="square" rtlCol="0" anchor="ctr" anchorCtr="0">
              <a:normAutofit fontScale="97500"/>
            </a:bodyPr>
            <a:lstStyle/>
            <a:p>
              <a:r>
                <a:rPr lang="zh-CN" altLang="en-US" sz="2700" b="1" dirty="0">
                  <a:solidFill>
                    <a:schemeClr val="accent1"/>
                  </a:solidFill>
                  <a:latin typeface="微软雅黑" panose="020B0503020204020204" charset="-122"/>
                  <a:ea typeface="微软雅黑" panose="020B0503020204020204" charset="-122"/>
                  <a:cs typeface="+mn-ea"/>
                </a:rPr>
                <a:t>粒子群优化算法</a:t>
              </a:r>
              <a:endParaRPr lang="zh-CN" altLang="en-US" sz="2700" b="1" dirty="0">
                <a:solidFill>
                  <a:schemeClr val="accent1"/>
                </a:solidFill>
                <a:latin typeface="微软雅黑" panose="020B0503020204020204" charset="-122"/>
                <a:ea typeface="微软雅黑" panose="020B0503020204020204" charset="-122"/>
                <a:cs typeface="+mn-ea"/>
                <a:sym typeface="+mn-lt"/>
              </a:endParaRPr>
            </a:p>
          </p:txBody>
        </p:sp>
        <p:sp>
          <p:nvSpPr>
            <p:cNvPr id="7" name="Rounded Rectangle 12">
              <a:extLst>
                <a:ext uri="{FF2B5EF4-FFF2-40B4-BE49-F238E27FC236}">
                  <a16:creationId xmlns:a16="http://schemas.microsoft.com/office/drawing/2014/main" id="{2CF89F44-62DA-CC7B-18C4-764C1F5C5975}"/>
                </a:ext>
              </a:extLst>
            </p:cNvPr>
            <p:cNvSpPr/>
            <p:nvPr>
              <p:custDataLst>
                <p:tags r:id="rId7"/>
              </p:custDataLst>
            </p:nvPr>
          </p:nvSpPr>
          <p:spPr>
            <a:xfrm rot="2700000">
              <a:off x="2741" y="4607"/>
              <a:ext cx="514" cy="514"/>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fontScale="65000" lnSpcReduction="20000"/>
            </a:bodyPr>
            <a:lstStyle/>
            <a:p>
              <a:pPr algn="ctr"/>
              <a:endParaRPr lang="en-US" sz="1600">
                <a:solidFill>
                  <a:schemeClr val="lt1"/>
                </a:solidFill>
                <a:latin typeface="微软雅黑" panose="020B0503020204020204" charset="-122"/>
                <a:ea typeface="微软雅黑" panose="020B0503020204020204" charset="-122"/>
              </a:endParaRPr>
            </a:p>
          </p:txBody>
        </p:sp>
      </p:gr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to="" calcmode="lin" valueType="num">
                                      <p:cBhvr>
                                        <p:cTn id="7" dur="500" fill="hold">
                                          <p:stCondLst>
                                            <p:cond delay="0"/>
                                          </p:stCondLst>
                                        </p:cTn>
                                        <p:tgtEl>
                                          <p:spTgt spid="2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24"/>
                                        </p:tgtEl>
                                        <p:attrNameLst>
                                          <p:attrName>ppt_y</p:attrName>
                                        </p:attrNameLst>
                                      </p:cBhvr>
                                      <p:tavLst>
                                        <p:tav tm="0" fmla="((floor(#ppt_y-0.5)+ceil(#ppt_y-0.5))*0.5+0.5)+(#ppt_y- ((floor(#ppt_y-0.5)+ceil(#ppt_y-0.5))*0.5+0.5))*$">
                                          <p:val>
                                            <p:strVal val="0"/>
                                          </p:val>
                                        </p:tav>
                                        <p:tav tm="100000">
                                          <p:val>
                                            <p:str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to="" calcmode="lin" valueType="num">
                                      <p:cBhvr>
                                        <p:cTn id="11" dur="500" fill="hold">
                                          <p:stCondLst>
                                            <p:cond delay="0"/>
                                          </p:stCondLst>
                                        </p:cTn>
                                        <p:tgtEl>
                                          <p:spTgt spid="2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27"/>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120"/>
                                        </p:tgtEl>
                                        <p:attrNameLst>
                                          <p:attrName>style.visibility</p:attrName>
                                        </p:attrNameLst>
                                      </p:cBhvr>
                                      <p:to>
                                        <p:strVal val="visible"/>
                                      </p:to>
                                    </p:set>
                                    <p:anim to="" calcmode="lin" valueType="num">
                                      <p:cBhvr>
                                        <p:cTn id="15" dur="500" fill="hold">
                                          <p:stCondLst>
                                            <p:cond delay="0"/>
                                          </p:stCondLst>
                                        </p:cTn>
                                        <p:tgtEl>
                                          <p:spTgt spid="12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120"/>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to="" calcmode="lin" valueType="num">
                                      <p:cBhvr>
                                        <p:cTn id="19" dur="500" fill="hold">
                                          <p:stCondLst>
                                            <p:cond delay="0"/>
                                          </p:stCondLst>
                                        </p:cTn>
                                        <p:tgtEl>
                                          <p:spTgt spid="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8"/>
                                        </p:tgtEl>
                                        <p:attrNameLst>
                                          <p:attrName>ppt_y</p:attrName>
                                        </p:attrNameLst>
                                      </p:cBhvr>
                                      <p:tavLst>
                                        <p:tav tm="0" fmla="((floor(#ppt_y-0.5)+ceil(#ppt_y-0.5))*0.5+0.5)+(#ppt_y- ((floor(#ppt_y-0.5)+ceil(#ppt_y-0.5))*0.5+0.5))*$">
                                          <p:val>
                                            <p:strVal val="0"/>
                                          </p:val>
                                        </p:tav>
                                        <p:tav tm="100000">
                                          <p:val>
                                            <p:strVal val="1"/>
                                          </p:val>
                                        </p:tav>
                                      </p:tavLst>
                                    </p:anim>
                                  </p:childTnLst>
                                </p:cTn>
                              </p:par>
                              <p:par>
                                <p:cTn id="21" presetID="0"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 to="" calcmode="lin" valueType="num">
                                      <p:cBhvr>
                                        <p:cTn id="23" dur="500" fill="hold">
                                          <p:stCondLst>
                                            <p:cond delay="0"/>
                                          </p:stCondLst>
                                        </p:cTn>
                                        <p:tgtEl>
                                          <p:spTgt spid="4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49"/>
                                        </p:tgtEl>
                                        <p:attrNameLst>
                                          <p:attrName>ppt_y</p:attrName>
                                        </p:attrNameLst>
                                      </p:cBhvr>
                                      <p:tavLst>
                                        <p:tav tm="0" fmla="((floor(#ppt_y-0.5)+ceil(#ppt_y-0.5))*0.5+0.5)+(#ppt_y- ((floor(#ppt_y-0.5)+ceil(#ppt_y-0.5))*0.5+0.5))*$">
                                          <p:val>
                                            <p:strVal val="0"/>
                                          </p:val>
                                        </p:tav>
                                        <p:tav tm="100000">
                                          <p:val>
                                            <p:strVal val="1"/>
                                          </p:val>
                                        </p:tav>
                                      </p:tavLst>
                                    </p:anim>
                                  </p:childTnLst>
                                </p:cTn>
                              </p:par>
                              <p:par>
                                <p:cTn id="25" presetID="0"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 to="" calcmode="lin" valueType="num">
                                      <p:cBhvr>
                                        <p:cTn id="27" dur="500" fill="hold">
                                          <p:stCondLst>
                                            <p:cond delay="0"/>
                                          </p:stCondLst>
                                        </p:cTn>
                                        <p:tgtEl>
                                          <p:spTgt spid="4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8" dur="500" fill="hold">
                                          <p:stCondLst>
                                            <p:cond delay="0"/>
                                          </p:stCondLst>
                                        </p:cTn>
                                        <p:tgtEl>
                                          <p:spTgt spid="48"/>
                                        </p:tgtEl>
                                        <p:attrNameLst>
                                          <p:attrName>ppt_y</p:attrName>
                                        </p:attrNameLst>
                                      </p:cBhvr>
                                      <p:tavLst>
                                        <p:tav tm="0" fmla="((floor(#ppt_y-0.5)+ceil(#ppt_y-0.5))*0.5+0.5)+(#ppt_y- ((floor(#ppt_y-0.5)+ceil(#ppt_y-0.5))*0.5+0.5))*$">
                                          <p:val>
                                            <p:strVal val="0"/>
                                          </p:val>
                                        </p:tav>
                                        <p:tav tm="100000">
                                          <p:val>
                                            <p:strVal val="1"/>
                                          </p:val>
                                        </p:tav>
                                      </p:tavLst>
                                    </p:anim>
                                  </p:childTnLst>
                                </p:cTn>
                              </p:par>
                              <p:par>
                                <p:cTn id="29" presetID="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 to="" calcmode="lin" valueType="num">
                                      <p:cBhvr>
                                        <p:cTn id="31" dur="500" fill="hold">
                                          <p:stCondLst>
                                            <p:cond delay="0"/>
                                          </p:stCondLst>
                                        </p:cTn>
                                        <p:tgtEl>
                                          <p:spTgt spid="4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47"/>
                                        </p:tgtEl>
                                        <p:attrNameLst>
                                          <p:attrName>ppt_y</p:attrName>
                                        </p:attrNameLst>
                                      </p:cBhvr>
                                      <p:tavLst>
                                        <p:tav tm="0" fmla="((floor(#ppt_y-0.5)+ceil(#ppt_y-0.5))*0.5+0.5)+(#ppt_y- ((floor(#ppt_y-0.5)+ceil(#ppt_y-0.5))*0.5+0.5))*$">
                                          <p:val>
                                            <p:strVal val="0"/>
                                          </p:val>
                                        </p:tav>
                                        <p:tav tm="100000">
                                          <p:val>
                                            <p:strVal val="1"/>
                                          </p:val>
                                        </p:tav>
                                      </p:tavLst>
                                    </p:anim>
                                  </p:childTnLst>
                                </p:cTn>
                              </p:par>
                              <p:par>
                                <p:cTn id="33" presetID="0"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to="" calcmode="lin" valueType="num">
                                      <p:cBhvr>
                                        <p:cTn id="35"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6"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lang="zh-CN" altLang="en-US" sz="2800" b="1" dirty="0">
                <a:solidFill>
                  <a:schemeClr val="accent1"/>
                </a:solidFill>
                <a:latin typeface="微软雅黑" panose="020B0503020204020204" charset="-122"/>
                <a:ea typeface="微软雅黑" panose="020B0503020204020204" charset="-122"/>
                <a:cs typeface="+mn-ea"/>
              </a:rPr>
              <a:t>进化算法的产生与发展</a:t>
            </a:r>
            <a:endParaRPr lang="zh-CN" altLang="en-US" sz="2800" b="1" dirty="0">
              <a:solidFill>
                <a:schemeClr val="accent1"/>
              </a:solidFill>
              <a:latin typeface="微软雅黑" panose="020B0503020204020204" charset="-122"/>
              <a:ea typeface="微软雅黑" panose="020B0503020204020204" charset="-122"/>
              <a:cs typeface="+mn-ea"/>
              <a:sym typeface="+mn-lt"/>
            </a:endParaRPr>
          </a:p>
          <a:p>
            <a:pPr>
              <a:buSzPct val="100000"/>
            </a:pPr>
            <a:endPar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4642238" y="1849270"/>
            <a:ext cx="6121012" cy="4316043"/>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b="1" dirty="0">
                <a:solidFill>
                  <a:schemeClr val="accent1"/>
                </a:solidFill>
                <a:latin typeface="微软雅黑" panose="020B0503020204020204" charset="-122"/>
                <a:ea typeface="微软雅黑" panose="020B0503020204020204" charset="-122"/>
                <a:cs typeface="+mn-ea"/>
              </a:rPr>
              <a:t>进化算法的概念</a:t>
            </a:r>
            <a:endParaRPr lang="en-US" altLang="zh-CN" sz="2800" b="1" dirty="0">
              <a:solidFill>
                <a:schemeClr val="accent1"/>
              </a:solidFill>
              <a:latin typeface="微软雅黑" panose="020B0503020204020204" charset="-122"/>
              <a:ea typeface="微软雅黑" panose="020B0503020204020204" charset="-122"/>
              <a:cs typeface="+mn-ea"/>
            </a:endParaRPr>
          </a:p>
          <a:p>
            <a:pPr fontAlgn="t">
              <a:lnSpc>
                <a:spcPct val="130000"/>
              </a:lnSpc>
              <a:spcBef>
                <a:spcPts val="250"/>
              </a:spcBef>
              <a:spcAft>
                <a:spcPts val="250"/>
              </a:spcAft>
              <a:buSzPct val="100000"/>
            </a:pPr>
            <a:r>
              <a:rPr lang="zh-CN" altLang="en-US" sz="1600" dirty="0"/>
              <a:t>进化算法（</a:t>
            </a:r>
            <a:r>
              <a:rPr lang="en-US" altLang="zh-CN" sz="1600" dirty="0"/>
              <a:t>evolutionary algorithm</a:t>
            </a:r>
            <a:r>
              <a:rPr lang="zh-CN" altLang="en-US" sz="1600" dirty="0"/>
              <a:t>，</a:t>
            </a:r>
            <a:r>
              <a:rPr lang="en-US" altLang="zh-CN" sz="1600" dirty="0"/>
              <a:t>EA</a:t>
            </a:r>
            <a:r>
              <a:rPr lang="zh-CN" altLang="en-US" sz="1600" dirty="0"/>
              <a:t>）是基于自然选择和自然遗传等生物进化机 制的一种搜索算法。进化算法是以达尔文的进化论思想为基础，通过模拟生物进化过程 与机制来求解问题的自组织、自适应的人工智能技术，是一类借鉴生物界自然选择和自 然遗传机制的随机搜索算法。</a:t>
            </a:r>
            <a:endParaRPr lang="en-US" altLang="zh-CN"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a:extLst>
              <a:ext uri="{FF2B5EF4-FFF2-40B4-BE49-F238E27FC236}">
                <a16:creationId xmlns:a16="http://schemas.microsoft.com/office/drawing/2014/main" id="{66E28F73-28ED-4123-E6A4-8926F3153E03}"/>
              </a:ext>
            </a:extLst>
          </p:cNvPr>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a:extLst>
              <a:ext uri="{FF2B5EF4-FFF2-40B4-BE49-F238E27FC236}">
                <a16:creationId xmlns:a16="http://schemas.microsoft.com/office/drawing/2014/main" id="{FDF217B0-FFE1-09A7-93B9-E805FD83DE9A}"/>
              </a:ext>
            </a:extLst>
          </p:cNvPr>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pic>
        <p:nvPicPr>
          <p:cNvPr id="6" name="图片 5" descr="放大镜">
            <a:extLst>
              <a:ext uri="{FF2B5EF4-FFF2-40B4-BE49-F238E27FC236}">
                <a16:creationId xmlns:a16="http://schemas.microsoft.com/office/drawing/2014/main" id="{E31EC51D-0CE0-DE1C-35B4-44975E21DE5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105198" y="2541956"/>
            <a:ext cx="2227336" cy="2227336"/>
          </a:xfrm>
          <a:prstGeom prst="rect">
            <a:avLst/>
          </a:prstGeom>
        </p:spPr>
      </p:pic>
    </p:spTree>
    <p:custDataLst>
      <p:tags r:id="rId1"/>
    </p:custDataLst>
    <p:extLst>
      <p:ext uri="{BB962C8B-B14F-4D97-AF65-F5344CB8AC3E}">
        <p14:creationId xmlns:p14="http://schemas.microsoft.com/office/powerpoint/2010/main" val="38825851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44"/>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6" dur="500" fill="hold">
                                          <p:stCondLst>
                                            <p:cond delay="0"/>
                                          </p:stCondLst>
                                        </p:cTn>
                                        <p:tgtEl>
                                          <p:spTgt spid="45"/>
                                        </p:tgtEl>
                                        <p:attrNameLst>
                                          <p:attrName>style.opacity</p:attrName>
                                        </p:attrNameLst>
                                      </p:cBhvr>
                                      <p:tavLst>
                                        <p:tav tm="0">
                                          <p:val>
                                            <p:strVal val="0"/>
                                          </p:val>
                                        </p:tav>
                                        <p:tav tm="100000">
                                          <p:val>
                                            <p:str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3"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标题"/>
          <p:cNvSpPr txBox="1"/>
          <p:nvPr>
            <p:custDataLst>
              <p:tags r:id="rId2"/>
            </p:custDataLst>
          </p:nvPr>
        </p:nvSpPr>
        <p:spPr>
          <a:xfrm>
            <a:off x="6017380" y="1176087"/>
            <a:ext cx="4942611" cy="471897"/>
          </a:xfrm>
          <a:prstGeom prst="rect">
            <a:avLst/>
          </a:prstGeom>
          <a:noFill/>
          <a:ln>
            <a:noFill/>
          </a:ln>
        </p:spPr>
        <p:txBody>
          <a:bodyPr spcFirstLastPara="1" wrap="square" lIns="60950" tIns="30466" rIns="60950" bIns="30466" anchor="t" anchorCtr="0">
            <a:normAutofit fontScale="97500" lnSpcReduction="10000"/>
          </a:bodyPr>
          <a:lstStyle/>
          <a:p>
            <a:pPr defTabSz="228600">
              <a:buClrTx/>
              <a:defRPr/>
            </a:pPr>
            <a:r>
              <a:rPr lang="zh-CN" altLang="en-US" sz="2800" b="1" spc="160" dirty="0">
                <a:solidFill>
                  <a:schemeClr val="accent1"/>
                </a:solidFill>
                <a:ea typeface="思源黑体 CN" panose="020B0500000000000000" pitchFamily="34" charset="-122"/>
              </a:rPr>
              <a:t>进化算法的生物学背景</a:t>
            </a:r>
            <a:endParaRPr lang="zh-CN" altLang="en-US" sz="2800" b="1" spc="160" dirty="0">
              <a:solidFill>
                <a:schemeClr val="accent1"/>
              </a:solidFill>
              <a:ea typeface="思源黑体 CN" panose="020B0500000000000000" pitchFamily="34" charset="-122"/>
              <a:sym typeface="思源黑体 CN" panose="020B0500000000000000" pitchFamily="34" charset="-122"/>
            </a:endParaRPr>
          </a:p>
        </p:txBody>
      </p:sp>
      <p:sp>
        <p:nvSpPr>
          <p:cNvPr id="6" name="内容"/>
          <p:cNvSpPr txBox="1"/>
          <p:nvPr>
            <p:custDataLst>
              <p:tags r:id="rId3"/>
            </p:custDataLst>
          </p:nvPr>
        </p:nvSpPr>
        <p:spPr>
          <a:xfrm>
            <a:off x="5955469" y="1695411"/>
            <a:ext cx="5541433" cy="3922873"/>
          </a:xfrm>
          <a:prstGeom prst="rect">
            <a:avLst/>
          </a:prstGeom>
          <a:noFill/>
          <a:ln>
            <a:noFill/>
          </a:ln>
        </p:spPr>
        <p:txBody>
          <a:bodyPr spcFirstLastPara="1" wrap="square" lIns="60950" tIns="30466" rIns="60950" bIns="30466" anchor="t" anchorCtr="0">
            <a:normAutofit fontScale="92500" lnSpcReduction="10000"/>
          </a:bodyPr>
          <a:lstStyle/>
          <a:p>
            <a:pPr>
              <a:lnSpc>
                <a:spcPct val="150000"/>
              </a:lnSpc>
            </a:pPr>
            <a:r>
              <a:rPr lang="zh-CN" altLang="en-US" sz="2400" dirty="0"/>
              <a:t>进化算法类似于生物进化，需要经过长时间的成长演化，最后收敛到最优化问题的 一个或者多个解。因此，了解一些生物进化过程，有助于理解遗传算法的工作过程。 “适者生存”揭示了大自然生物进化过程中的一个规律：比较适合自然环境的群体往 往产生了更大的后代群体。生物进化的基本过程如图所示。</a:t>
            </a:r>
            <a:endParaRPr lang="en-US" sz="2400"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图片"/>
          <p:cNvSpPr/>
          <p:nvPr>
            <p:custDataLst>
              <p:tags r:id="rId4"/>
            </p:custDataLst>
          </p:nvPr>
        </p:nvSpPr>
        <p:spPr>
          <a:xfrm>
            <a:off x="936413" y="12302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a:extLst>
              <a:ext uri="{FF2B5EF4-FFF2-40B4-BE49-F238E27FC236}">
                <a16:creationId xmlns:a16="http://schemas.microsoft.com/office/drawing/2014/main" id="{29EC2258-449F-3F7B-F662-6CF7BAA17BB1}"/>
              </a:ext>
            </a:extLst>
          </p:cNvPr>
          <p:cNvSpPr txBox="1"/>
          <p:nvPr>
            <p:custDataLst>
              <p:tags r:id="rId5"/>
            </p:custDataLst>
          </p:nvPr>
        </p:nvSpPr>
        <p:spPr>
          <a:xfrm>
            <a:off x="936413" y="527219"/>
            <a:ext cx="4907907" cy="536415"/>
          </a:xfrm>
          <a:prstGeom prst="rect">
            <a:avLst/>
          </a:prstGeom>
          <a:noFill/>
        </p:spPr>
        <p:txBody>
          <a:bodyPr wrap="square" lIns="63483" tIns="25393" rIns="63483" bIns="25393" rtlCol="0" anchor="ctr" anchorCtr="0">
            <a:normAutofit/>
          </a:bodyPr>
          <a:lstStyle/>
          <a:p>
            <a:pPr>
              <a:buSzPct val="100000"/>
            </a:pPr>
            <a:r>
              <a:rPr lang="zh-CN" altLang="en-US" sz="2800" b="1" spc="16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进化算法的产生与发展</a:t>
            </a:r>
            <a:endPar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pic>
        <p:nvPicPr>
          <p:cNvPr id="10" name="图片 9">
            <a:extLst>
              <a:ext uri="{FF2B5EF4-FFF2-40B4-BE49-F238E27FC236}">
                <a16:creationId xmlns:a16="http://schemas.microsoft.com/office/drawing/2014/main" id="{F8C54281-8634-AAE3-08B5-5120EBE0214A}"/>
              </a:ext>
            </a:extLst>
          </p:cNvPr>
          <p:cNvPicPr>
            <a:picLocks noChangeAspect="1"/>
          </p:cNvPicPr>
          <p:nvPr/>
        </p:nvPicPr>
        <p:blipFill>
          <a:blip r:embed="rId8"/>
          <a:stretch>
            <a:fillRect/>
          </a:stretch>
        </p:blipFill>
        <p:spPr>
          <a:xfrm>
            <a:off x="1226650" y="2226894"/>
            <a:ext cx="4060783" cy="2088000"/>
          </a:xfrm>
          <a:prstGeom prst="rect">
            <a:avLst/>
          </a:prstGeom>
        </p:spPr>
      </p:pic>
    </p:spTree>
    <p:extLst>
      <p:ext uri="{BB962C8B-B14F-4D97-AF65-F5344CB8AC3E}">
        <p14:creationId xmlns:p14="http://schemas.microsoft.com/office/powerpoint/2010/main" val="1247137268"/>
      </p:ext>
    </p:extLst>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滑1"/>
          <p:cNvSpPr/>
          <p:nvPr>
            <p:custDataLst>
              <p:tags r:id="rId1"/>
            </p:custDataLst>
          </p:nvPr>
        </p:nvSpPr>
        <p:spPr>
          <a:xfrm rot="18900000">
            <a:off x="9308764" y="4129906"/>
            <a:ext cx="4827252" cy="3378502"/>
          </a:xfrm>
          <a:custGeom>
            <a:avLst/>
            <a:gdLst>
              <a:gd name="connsiteX0" fmla="*/ 7719799 w 8294346"/>
              <a:gd name="connsiteY0" fmla="*/ 711486 h 6135371"/>
              <a:gd name="connsiteX1" fmla="*/ 8294346 w 8294346"/>
              <a:gd name="connsiteY1" fmla="*/ 1286032 h 6135371"/>
              <a:gd name="connsiteX2" fmla="*/ 3445008 w 8294346"/>
              <a:gd name="connsiteY2" fmla="*/ 6135371 h 6135371"/>
              <a:gd name="connsiteX3" fmla="*/ 0 w 8294346"/>
              <a:gd name="connsiteY3" fmla="*/ 2690363 h 6135371"/>
              <a:gd name="connsiteX4" fmla="*/ 71759 w 8294346"/>
              <a:gd name="connsiteY4" fmla="*/ 2583578 h 6135371"/>
              <a:gd name="connsiteX5" fmla="*/ 4942249 w 8294346"/>
              <a:gd name="connsiteY5" fmla="*/ 0 h 6135371"/>
              <a:gd name="connsiteX6" fmla="*/ 7577299 w 8294346"/>
              <a:gd name="connsiteY6" fmla="*/ 634252 h 613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4346" h="6135371">
                <a:moveTo>
                  <a:pt x="7719799" y="711486"/>
                </a:moveTo>
                <a:lnTo>
                  <a:pt x="8294346" y="1286032"/>
                </a:lnTo>
                <a:lnTo>
                  <a:pt x="3445008" y="6135371"/>
                </a:lnTo>
                <a:lnTo>
                  <a:pt x="0" y="2690363"/>
                </a:lnTo>
                <a:lnTo>
                  <a:pt x="71759" y="2583578"/>
                </a:lnTo>
                <a:cubicBezTo>
                  <a:pt x="1180149" y="1015187"/>
                  <a:pt x="2949167" y="0"/>
                  <a:pt x="4942249" y="0"/>
                </a:cubicBezTo>
                <a:cubicBezTo>
                  <a:pt x="5886340" y="0"/>
                  <a:pt x="6780157" y="227784"/>
                  <a:pt x="7577299" y="634252"/>
                </a:cubicBezTo>
                <a:close/>
              </a:path>
            </a:pathLst>
          </a:custGeom>
          <a:gradFill>
            <a:gsLst>
              <a:gs pos="0">
                <a:schemeClr val="accent2"/>
              </a:gs>
              <a:gs pos="10000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endParaRPr>
          </a:p>
        </p:txBody>
      </p:sp>
      <p:sp>
        <p:nvSpPr>
          <p:cNvPr id="2" name="内容"/>
          <p:cNvSpPr txBox="1"/>
          <p:nvPr>
            <p:custDataLst>
              <p:tags r:id="rId2"/>
            </p:custDataLst>
          </p:nvPr>
        </p:nvSpPr>
        <p:spPr>
          <a:xfrm>
            <a:off x="389959" y="1099468"/>
            <a:ext cx="3554556" cy="641409"/>
          </a:xfrm>
          <a:prstGeom prst="rect">
            <a:avLst/>
          </a:prstGeom>
          <a:noFill/>
        </p:spPr>
        <p:txBody>
          <a:bodyPr wrap="square">
            <a:normAutofit fontScale="92500"/>
          </a:bodyPr>
          <a:lstStyle/>
          <a:p>
            <a:pPr>
              <a:lnSpc>
                <a:spcPct val="150000"/>
              </a:lnSpc>
            </a:pPr>
            <a:r>
              <a:rPr lang="zh-CN" altLang="en-US" sz="2800" b="1" spc="160" dirty="0">
                <a:solidFill>
                  <a:schemeClr val="accent1"/>
                </a:solidFill>
                <a:ea typeface="思源黑体 CN" panose="020B0500000000000000" pitchFamily="34" charset="-122"/>
                <a:sym typeface="思源黑体 CN" panose="020B0500000000000000" pitchFamily="34" charset="-122"/>
              </a:rPr>
              <a:t>进化算法的设计原则</a:t>
            </a:r>
          </a:p>
        </p:txBody>
      </p:sp>
      <p:sp>
        <p:nvSpPr>
          <p:cNvPr id="3" name="Text1">
            <a:extLst>
              <a:ext uri="{FF2B5EF4-FFF2-40B4-BE49-F238E27FC236}">
                <a16:creationId xmlns:a16="http://schemas.microsoft.com/office/drawing/2014/main" id="{9F5372A2-6D90-32B4-9B56-D492C8D451DD}"/>
              </a:ext>
            </a:extLst>
          </p:cNvPr>
          <p:cNvSpPr txBox="1"/>
          <p:nvPr>
            <p:custDataLst>
              <p:tags r:id="rId3"/>
            </p:custDataLst>
          </p:nvPr>
        </p:nvSpPr>
        <p:spPr>
          <a:xfrm>
            <a:off x="293243" y="424801"/>
            <a:ext cx="4907907" cy="536415"/>
          </a:xfrm>
          <a:prstGeom prst="rect">
            <a:avLst/>
          </a:prstGeom>
          <a:noFill/>
        </p:spPr>
        <p:txBody>
          <a:bodyPr wrap="square" lIns="63483" tIns="25393" rIns="63483" bIns="25393" rtlCol="0" anchor="ctr" anchorCtr="0">
            <a:normAutofit/>
          </a:bodyPr>
          <a:lstStyle/>
          <a:p>
            <a:pPr>
              <a:buSzPct val="100000"/>
            </a:pP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进化算法的产生与发展</a:t>
            </a:r>
          </a:p>
        </p:txBody>
      </p:sp>
      <p:graphicFrame>
        <p:nvGraphicFramePr>
          <p:cNvPr id="8" name="图示 7">
            <a:extLst>
              <a:ext uri="{FF2B5EF4-FFF2-40B4-BE49-F238E27FC236}">
                <a16:creationId xmlns:a16="http://schemas.microsoft.com/office/drawing/2014/main" id="{03845FD3-E172-732C-E2FB-7C373D5C3F5A}"/>
              </a:ext>
            </a:extLst>
          </p:cNvPr>
          <p:cNvGraphicFramePr/>
          <p:nvPr>
            <p:extLst>
              <p:ext uri="{D42A27DB-BD31-4B8C-83A1-F6EECF244321}">
                <p14:modId xmlns:p14="http://schemas.microsoft.com/office/powerpoint/2010/main" val="1393220361"/>
              </p:ext>
            </p:extLst>
          </p:nvPr>
        </p:nvGraphicFramePr>
        <p:xfrm>
          <a:off x="389958" y="2342212"/>
          <a:ext cx="10811441" cy="39703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56789669"/>
      </p:ext>
    </p:extLst>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302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a:extLst>
              <a:ext uri="{FF2B5EF4-FFF2-40B4-BE49-F238E27FC236}">
                <a16:creationId xmlns:a16="http://schemas.microsoft.com/office/drawing/2014/main" id="{29EC2258-449F-3F7B-F662-6CF7BAA17BB1}"/>
              </a:ext>
            </a:extLst>
          </p:cNvPr>
          <p:cNvSpPr txBox="1"/>
          <p:nvPr>
            <p:custDataLst>
              <p:tags r:id="rId3"/>
            </p:custDataLst>
          </p:nvPr>
        </p:nvSpPr>
        <p:spPr>
          <a:xfrm>
            <a:off x="936413" y="527219"/>
            <a:ext cx="4907907" cy="536415"/>
          </a:xfrm>
          <a:prstGeom prst="rect">
            <a:avLst/>
          </a:prstGeom>
          <a:noFill/>
        </p:spPr>
        <p:txBody>
          <a:bodyPr wrap="square" lIns="63483" tIns="25393" rIns="63483" bIns="25393" rtlCol="0" anchor="ctr" anchorCtr="0">
            <a:normAutofit/>
          </a:bodyPr>
          <a:lstStyle/>
          <a:p>
            <a:pPr>
              <a:buSzPct val="100000"/>
            </a:pP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遗 传 算 法 </a:t>
            </a:r>
            <a:endParaRPr 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3" name="内容">
            <a:extLst>
              <a:ext uri="{FF2B5EF4-FFF2-40B4-BE49-F238E27FC236}">
                <a16:creationId xmlns:a16="http://schemas.microsoft.com/office/drawing/2014/main" id="{F666B692-76E0-F369-A6AC-4C2420AF42CC}"/>
              </a:ext>
            </a:extLst>
          </p:cNvPr>
          <p:cNvSpPr txBox="1"/>
          <p:nvPr>
            <p:custDataLst>
              <p:tags r:id="rId4"/>
            </p:custDataLst>
          </p:nvPr>
        </p:nvSpPr>
        <p:spPr>
          <a:xfrm>
            <a:off x="5955468" y="1735726"/>
            <a:ext cx="5541433" cy="3445874"/>
          </a:xfrm>
          <a:prstGeom prst="rect">
            <a:avLst/>
          </a:prstGeom>
          <a:noFill/>
          <a:ln>
            <a:noFill/>
          </a:ln>
        </p:spPr>
        <p:txBody>
          <a:bodyPr spcFirstLastPara="1" wrap="square" lIns="60950" tIns="30466" rIns="60950" bIns="30466" anchor="t" anchorCtr="0">
            <a:normAutofit/>
          </a:bodyPr>
          <a:lstStyle/>
          <a:p>
            <a:pPr>
              <a:lnSpc>
                <a:spcPct val="150000"/>
              </a:lnSpc>
            </a:pP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遗传算法是人工智能的重要新分支，是基于达尔文进化论，在微型计算机上模拟生命进化机制而发展起来的一门新学科。它根据“适者生存，优胜劣汰”等进化规律来进行搜索计算和问题求解。对许多用传统数学难以解决或明显失效的非常复杂的问题，特别是最优化问题，遗传算法提供了一个行之有效的新途径。遗传算法的基本流程如图 所示。</a:t>
            </a:r>
            <a:endParaRPr lang="en-US"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pic>
        <p:nvPicPr>
          <p:cNvPr id="8" name="图片 7">
            <a:extLst>
              <a:ext uri="{FF2B5EF4-FFF2-40B4-BE49-F238E27FC236}">
                <a16:creationId xmlns:a16="http://schemas.microsoft.com/office/drawing/2014/main" id="{FB3931B8-29DB-DE81-EDDA-C3B3815B32A3}"/>
              </a:ext>
            </a:extLst>
          </p:cNvPr>
          <p:cNvPicPr>
            <a:picLocks noChangeAspect="1"/>
          </p:cNvPicPr>
          <p:nvPr/>
        </p:nvPicPr>
        <p:blipFill>
          <a:blip r:embed="rId7"/>
          <a:stretch>
            <a:fillRect/>
          </a:stretch>
        </p:blipFill>
        <p:spPr>
          <a:xfrm>
            <a:off x="1482716" y="1833196"/>
            <a:ext cx="3815300" cy="3191608"/>
          </a:xfrm>
          <a:prstGeom prst="rect">
            <a:avLst/>
          </a:prstGeom>
        </p:spPr>
      </p:pic>
    </p:spTree>
    <p:extLst>
      <p:ext uri="{BB962C8B-B14F-4D97-AF65-F5344CB8AC3E}">
        <p14:creationId xmlns:p14="http://schemas.microsoft.com/office/powerpoint/2010/main" val="1950091934"/>
      </p:ext>
    </p:extLst>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标题"/>
          <p:cNvSpPr txBox="1"/>
          <p:nvPr>
            <p:custDataLst>
              <p:tags r:id="rId2"/>
            </p:custDataLst>
          </p:nvPr>
        </p:nvSpPr>
        <p:spPr>
          <a:xfrm>
            <a:off x="6146607" y="1092209"/>
            <a:ext cx="4942611" cy="471897"/>
          </a:xfrm>
          <a:prstGeom prst="rect">
            <a:avLst/>
          </a:prstGeom>
          <a:noFill/>
          <a:ln>
            <a:noFill/>
          </a:ln>
        </p:spPr>
        <p:txBody>
          <a:bodyPr spcFirstLastPara="1" wrap="square" lIns="60950" tIns="30466" rIns="60950" bIns="30466" anchor="t" anchorCtr="0">
            <a:normAutofit fontScale="97500"/>
          </a:bodyPr>
          <a:lstStyle/>
          <a:p>
            <a:pPr defTabSz="228600">
              <a:buClrTx/>
              <a:defRPr/>
            </a:pPr>
            <a:r>
              <a:rPr lang="zh-CN" altLang="en-US" sz="2665" b="1" kern="120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 遗传算法的基本思想</a:t>
            </a:r>
            <a:endParaRPr lang="zh-CN" altLang="en-US" sz="2665" b="1" kern="120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图片"/>
          <p:cNvSpPr/>
          <p:nvPr>
            <p:custDataLst>
              <p:tags r:id="rId3"/>
            </p:custDataLst>
          </p:nvPr>
        </p:nvSpPr>
        <p:spPr>
          <a:xfrm>
            <a:off x="936413" y="12302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 name="图片 3" descr="刻花玻璃油灯烛台">
            <a:extLst>
              <a:ext uri="{FF2B5EF4-FFF2-40B4-BE49-F238E27FC236}">
                <a16:creationId xmlns:a16="http://schemas.microsoft.com/office/drawing/2014/main" id="{BF7F2608-5FB3-72A9-DE3F-4BADE53957C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123930" y="1563353"/>
            <a:ext cx="4292635" cy="2889954"/>
          </a:xfrm>
          <a:prstGeom prst="rect">
            <a:avLst/>
          </a:prstGeom>
        </p:spPr>
      </p:pic>
      <p:sp>
        <p:nvSpPr>
          <p:cNvPr id="3" name="内容">
            <a:extLst>
              <a:ext uri="{FF2B5EF4-FFF2-40B4-BE49-F238E27FC236}">
                <a16:creationId xmlns:a16="http://schemas.microsoft.com/office/drawing/2014/main" id="{F666B692-76E0-F369-A6AC-4C2420AF42CC}"/>
              </a:ext>
            </a:extLst>
          </p:cNvPr>
          <p:cNvSpPr txBox="1"/>
          <p:nvPr>
            <p:custDataLst>
              <p:tags r:id="rId4"/>
            </p:custDataLst>
          </p:nvPr>
        </p:nvSpPr>
        <p:spPr>
          <a:xfrm>
            <a:off x="6096000" y="2146469"/>
            <a:ext cx="5541433" cy="4166408"/>
          </a:xfrm>
          <a:prstGeom prst="rect">
            <a:avLst/>
          </a:prstGeom>
          <a:noFill/>
          <a:ln>
            <a:noFill/>
          </a:ln>
        </p:spPr>
        <p:txBody>
          <a:bodyPr spcFirstLastPara="1" wrap="square" lIns="60950" tIns="30466" rIns="60950" bIns="30466" anchor="t" anchorCtr="0">
            <a:normAutofit lnSpcReduction="10000"/>
          </a:bodyPr>
          <a:lstStyle/>
          <a:p>
            <a:pPr indent="266700" algn="just">
              <a:lnSpc>
                <a:spcPct val="150000"/>
              </a:lnSpc>
              <a:spcAft>
                <a:spcPts val="500"/>
              </a:spcAft>
            </a:pP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遗传算法的基本思想基于达尔文进化论和孟德尔遗传学说。达尔文进化论最重要的是适者生存原理。它认为每一物种在发展中越来越适应环境。物种每个个体的基本特征由后代所继承，但后代又会产生一些异于父代的新变化，在环境变化时，只有那些能适应环境的个体特征能保留下来。</a:t>
            </a:r>
          </a:p>
          <a:p>
            <a:pPr indent="266700" algn="just">
              <a:lnSpc>
                <a:spcPct val="150000"/>
              </a:lnSpc>
              <a:spcAft>
                <a:spcPts val="500"/>
              </a:spcAft>
            </a:pP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孟德尔遗传学说最重要的是基因遗传原理。它认为遗传信息以密码方式存在于细胞中，并以基因形式包含在染色体内。每个基因有特殊的位置并控制某种特殊性质；所以每个基因产生的个体对环境具有某种适应性。基因突变和基因杂交可产生更适应于环境的后代，经优胜劣汰的自然淘汰，适应性高的基因结构得以保存下来。</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Text1">
            <a:extLst>
              <a:ext uri="{FF2B5EF4-FFF2-40B4-BE49-F238E27FC236}">
                <a16:creationId xmlns:a16="http://schemas.microsoft.com/office/drawing/2014/main" id="{48A46136-D1F3-B4AE-CD0A-EF9E7EFF607E}"/>
              </a:ext>
            </a:extLst>
          </p:cNvPr>
          <p:cNvSpPr txBox="1"/>
          <p:nvPr>
            <p:custDataLst>
              <p:tags r:id="rId5"/>
            </p:custDataLst>
          </p:nvPr>
        </p:nvSpPr>
        <p:spPr>
          <a:xfrm>
            <a:off x="936413" y="527219"/>
            <a:ext cx="4907907" cy="536415"/>
          </a:xfrm>
          <a:prstGeom prst="rect">
            <a:avLst/>
          </a:prstGeom>
          <a:noFill/>
        </p:spPr>
        <p:txBody>
          <a:bodyPr wrap="square" lIns="63483" tIns="25393" rIns="63483" bIns="25393" rtlCol="0" anchor="ctr" anchorCtr="0">
            <a:normAutofit/>
          </a:bodyPr>
          <a:lstStyle/>
          <a:p>
            <a:pPr>
              <a:buSzPct val="100000"/>
            </a:pP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遗 传 算 法 </a:t>
            </a:r>
            <a:endPar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extLst>
      <p:ext uri="{BB962C8B-B14F-4D97-AF65-F5344CB8AC3E}">
        <p14:creationId xmlns:p14="http://schemas.microsoft.com/office/powerpoint/2010/main" val="3238464151"/>
      </p:ext>
    </p:extLst>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p:cNvSpPr txBox="1"/>
          <p:nvPr>
            <p:custDataLst>
              <p:tags r:id="rId1"/>
            </p:custDataLst>
          </p:nvPr>
        </p:nvSpPr>
        <p:spPr>
          <a:xfrm>
            <a:off x="334892" y="1364770"/>
            <a:ext cx="4942611" cy="471897"/>
          </a:xfrm>
          <a:prstGeom prst="rect">
            <a:avLst/>
          </a:prstGeom>
          <a:noFill/>
          <a:ln>
            <a:noFill/>
          </a:ln>
        </p:spPr>
        <p:txBody>
          <a:bodyPr spcFirstLastPara="1" wrap="square" lIns="60950" tIns="30466" rIns="60950" bIns="30466" anchor="t" anchorCtr="0">
            <a:normAutofit fontScale="97500"/>
          </a:bodyPr>
          <a:lstStyle/>
          <a:p>
            <a:pPr defTabSz="228600">
              <a:buClrTx/>
              <a:defRPr/>
            </a:pPr>
            <a:r>
              <a:rPr lang="zh-CN" altLang="en-US" sz="2665" b="1" kern="120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 遗传算法的特点 </a:t>
            </a:r>
          </a:p>
        </p:txBody>
      </p:sp>
      <p:sp>
        <p:nvSpPr>
          <p:cNvPr id="3" name="内容">
            <a:extLst>
              <a:ext uri="{FF2B5EF4-FFF2-40B4-BE49-F238E27FC236}">
                <a16:creationId xmlns:a16="http://schemas.microsoft.com/office/drawing/2014/main" id="{F666B692-76E0-F369-A6AC-4C2420AF42CC}"/>
              </a:ext>
            </a:extLst>
          </p:cNvPr>
          <p:cNvSpPr txBox="1"/>
          <p:nvPr>
            <p:custDataLst>
              <p:tags r:id="rId2"/>
            </p:custDataLst>
          </p:nvPr>
        </p:nvSpPr>
        <p:spPr>
          <a:xfrm>
            <a:off x="483578" y="1943101"/>
            <a:ext cx="11153856" cy="4387680"/>
          </a:xfrm>
          <a:prstGeom prst="rect">
            <a:avLst/>
          </a:prstGeom>
          <a:noFill/>
          <a:ln>
            <a:noFill/>
          </a:ln>
        </p:spPr>
        <p:txBody>
          <a:bodyPr spcFirstLastPara="1" wrap="square" lIns="60950" tIns="30466" rIns="60950" bIns="30466" anchor="t" anchorCtr="0">
            <a:normAutofit fontScale="92500" lnSpcReduction="10000"/>
          </a:bodyPr>
          <a:lstStyle/>
          <a:p>
            <a:pPr indent="266700" algn="just">
              <a:lnSpc>
                <a:spcPct val="150000"/>
              </a:lnSpc>
              <a:spcAft>
                <a:spcPts val="700"/>
              </a:spcAft>
            </a:pPr>
            <a:r>
              <a:rPr lang="zh-CN" altLang="en-US" sz="1600" kern="100" dirty="0">
                <a:latin typeface="Calibri" panose="020F0502020204030204" pitchFamily="34" charset="0"/>
                <a:ea typeface="微软雅黑" panose="020B0503020204020204" pitchFamily="34" charset="-122"/>
                <a:cs typeface="微软雅黑" panose="020B0503020204020204" pitchFamily="34" charset="-122"/>
              </a:rPr>
              <a:t>（</a:t>
            </a:r>
            <a:r>
              <a:rPr lang="en-US" altLang="zh-CN" sz="1600" kern="100" dirty="0">
                <a:latin typeface="Calibri" panose="020F0502020204030204" pitchFamily="34" charset="0"/>
                <a:ea typeface="微软雅黑" panose="020B0503020204020204" pitchFamily="34" charset="-122"/>
                <a:cs typeface="微软雅黑" panose="020B0503020204020204" pitchFamily="34" charset="-122"/>
              </a:rPr>
              <a:t>1</a:t>
            </a:r>
            <a:r>
              <a:rPr lang="zh-CN" altLang="en-US" sz="1600" kern="100" dirty="0">
                <a:latin typeface="Calibri" panose="020F0502020204030204" pitchFamily="34" charset="0"/>
                <a:ea typeface="微软雅黑" panose="020B0503020204020204" pitchFamily="34" charset="-122"/>
                <a:cs typeface="微软雅黑" panose="020B0503020204020204" pitchFamily="34" charset="-122"/>
              </a:rPr>
              <a:t>）遗传算法的编码操作使得它可以直接对结构对象进行操作。所谓结构对象泛指集合、序列、矩阵、树、图、链和表等各种一维、二维甚至三维结构形式的对象。因此，遗传算法具有非常广泛的应用领域。</a:t>
            </a:r>
          </a:p>
          <a:p>
            <a:pPr indent="266700" algn="just">
              <a:lnSpc>
                <a:spcPct val="150000"/>
              </a:lnSpc>
              <a:spcAft>
                <a:spcPts val="700"/>
              </a:spcAft>
            </a:pPr>
            <a:r>
              <a:rPr lang="zh-CN" altLang="en-US" sz="1600" kern="100" dirty="0">
                <a:latin typeface="Calibri" panose="020F0502020204030204" pitchFamily="34" charset="0"/>
                <a:ea typeface="微软雅黑" panose="020B0503020204020204" pitchFamily="34" charset="-122"/>
                <a:cs typeface="微软雅黑" panose="020B0503020204020204" pitchFamily="34" charset="-122"/>
              </a:rPr>
              <a:t>（</a:t>
            </a:r>
            <a:r>
              <a:rPr lang="en-US" altLang="zh-CN" sz="1600" kern="100" dirty="0">
                <a:latin typeface="Calibri" panose="020F0502020204030204" pitchFamily="34" charset="0"/>
                <a:ea typeface="微软雅黑" panose="020B0503020204020204" pitchFamily="34" charset="-122"/>
                <a:cs typeface="微软雅黑" panose="020B0503020204020204" pitchFamily="34" charset="-122"/>
              </a:rPr>
              <a:t>2</a:t>
            </a:r>
            <a:r>
              <a:rPr lang="zh-CN" altLang="en-US" sz="1600" kern="100" dirty="0">
                <a:latin typeface="Calibri" panose="020F0502020204030204" pitchFamily="34" charset="0"/>
                <a:ea typeface="微软雅黑" panose="020B0503020204020204" pitchFamily="34" charset="-122"/>
                <a:cs typeface="微软雅黑" panose="020B0503020204020204" pitchFamily="34" charset="-122"/>
              </a:rPr>
              <a:t>）遗传算法是一个利用随机技术来指导对一个被编码的参数空间进行高效率搜索的方法，而不是无方向的随机搜索。这与其他随机搜索是不同的。</a:t>
            </a:r>
          </a:p>
          <a:p>
            <a:pPr indent="266700" algn="just">
              <a:lnSpc>
                <a:spcPct val="150000"/>
              </a:lnSpc>
              <a:spcAft>
                <a:spcPts val="700"/>
              </a:spcAft>
            </a:pPr>
            <a:r>
              <a:rPr lang="zh-CN" altLang="en-US" sz="1600" kern="100" dirty="0">
                <a:latin typeface="Calibri" panose="020F0502020204030204" pitchFamily="34" charset="0"/>
                <a:ea typeface="微软雅黑" panose="020B0503020204020204" pitchFamily="34" charset="-122"/>
                <a:cs typeface="微软雅黑" panose="020B0503020204020204" pitchFamily="34" charset="-122"/>
              </a:rPr>
              <a:t>（</a:t>
            </a:r>
            <a:r>
              <a:rPr lang="en-US" altLang="zh-CN" sz="1600" kern="100" dirty="0">
                <a:latin typeface="Calibri" panose="020F0502020204030204" pitchFamily="34" charset="0"/>
                <a:ea typeface="微软雅黑" panose="020B0503020204020204" pitchFamily="34" charset="-122"/>
                <a:cs typeface="微软雅黑" panose="020B0503020204020204" pitchFamily="34" charset="-122"/>
              </a:rPr>
              <a:t>3</a:t>
            </a:r>
            <a:r>
              <a:rPr lang="zh-CN" altLang="en-US" sz="1600" kern="100" dirty="0">
                <a:latin typeface="Calibri" panose="020F0502020204030204" pitchFamily="34" charset="0"/>
                <a:ea typeface="微软雅黑" panose="020B0503020204020204" pitchFamily="34" charset="-122"/>
                <a:cs typeface="微软雅黑" panose="020B0503020204020204" pitchFamily="34" charset="-122"/>
              </a:rPr>
              <a:t>）许多传统搜索方法都是单解搜索算法，即通过一些变动规则，将问题的解从搜索空间中的当前解移到另一解。对于多峰分布的搜索空间，这种点对点的搜索方法常常会陷于局部的某个单峰的优解。而遗传算法采用群体搜索策略，即采用同时处理群体中多个个体的方法，同时对搜索空间中的多个解进行评估，从而使遗传算法具有较好的全局搜索性能，减少了陷于局部优解的风险，但还是不能保证每次都得到全局最优解。遗传算法本身也十分易于并行化。</a:t>
            </a:r>
          </a:p>
          <a:p>
            <a:pPr indent="266700" algn="just">
              <a:lnSpc>
                <a:spcPct val="150000"/>
              </a:lnSpc>
              <a:spcAft>
                <a:spcPts val="700"/>
              </a:spcAft>
            </a:pPr>
            <a:r>
              <a:rPr lang="zh-CN" altLang="en-US" sz="1600" kern="100" dirty="0">
                <a:latin typeface="Calibri" panose="020F0502020204030204" pitchFamily="34" charset="0"/>
                <a:ea typeface="微软雅黑" panose="020B0503020204020204" pitchFamily="34" charset="-122"/>
                <a:cs typeface="微软雅黑" panose="020B0503020204020204" pitchFamily="34" charset="-122"/>
              </a:rPr>
              <a:t>（</a:t>
            </a:r>
            <a:r>
              <a:rPr lang="en-US" altLang="zh-CN" sz="1600" kern="100" dirty="0">
                <a:latin typeface="Calibri" panose="020F0502020204030204" pitchFamily="34" charset="0"/>
                <a:ea typeface="微软雅黑" panose="020B0503020204020204" pitchFamily="34" charset="-122"/>
                <a:cs typeface="微软雅黑" panose="020B0503020204020204" pitchFamily="34" charset="-122"/>
              </a:rPr>
              <a:t>4</a:t>
            </a:r>
            <a:r>
              <a:rPr lang="zh-CN" altLang="en-US" sz="1600" kern="100" dirty="0">
                <a:latin typeface="Calibri" panose="020F0502020204030204" pitchFamily="34" charset="0"/>
                <a:ea typeface="微软雅黑" panose="020B0503020204020204" pitchFamily="34" charset="-122"/>
                <a:cs typeface="微软雅黑" panose="020B0503020204020204" pitchFamily="34" charset="-122"/>
              </a:rPr>
              <a:t>）在基本遗传算法中，基本上不用搜索空间的知识或其他辅助信息，而仅用适应度函数值来评估个体，并在此基础上进行遗传操作，使种群中个体之间进行信息交换。特别是遗传算法的适应度函数不仅不受连续可微的约束，而且其定义域也可以任意设定。对适应度函数的唯一要求是能够算出可以比较的正值。遗传算法的这一特点使它的应用范围大大扩展，非常适合解决传统优化方法难以解决的复杂优化问题。</a:t>
            </a:r>
            <a:endParaRPr lang="zh-CN" altLang="zh-CN" sz="1600" kern="100" dirty="0">
              <a:latin typeface="Calibri" panose="020F0502020204030204" pitchFamily="34" charset="0"/>
              <a:cs typeface="Times New Roman" panose="02020603050405020304" pitchFamily="18" charset="0"/>
            </a:endParaRPr>
          </a:p>
        </p:txBody>
      </p:sp>
      <p:sp>
        <p:nvSpPr>
          <p:cNvPr id="6" name="Text1">
            <a:extLst>
              <a:ext uri="{FF2B5EF4-FFF2-40B4-BE49-F238E27FC236}">
                <a16:creationId xmlns:a16="http://schemas.microsoft.com/office/drawing/2014/main" id="{48A46136-D1F3-B4AE-CD0A-EF9E7EFF607E}"/>
              </a:ext>
            </a:extLst>
          </p:cNvPr>
          <p:cNvSpPr txBox="1"/>
          <p:nvPr>
            <p:custDataLst>
              <p:tags r:id="rId3"/>
            </p:custDataLst>
          </p:nvPr>
        </p:nvSpPr>
        <p:spPr>
          <a:xfrm>
            <a:off x="936413" y="527219"/>
            <a:ext cx="4907907" cy="536415"/>
          </a:xfrm>
          <a:prstGeom prst="rect">
            <a:avLst/>
          </a:prstGeom>
          <a:noFill/>
        </p:spPr>
        <p:txBody>
          <a:bodyPr wrap="square" lIns="63483" tIns="25393" rIns="63483" bIns="25393" rtlCol="0" anchor="ctr" anchorCtr="0">
            <a:normAutofit/>
          </a:bodyPr>
          <a:lstStyle/>
          <a:p>
            <a:pPr>
              <a:buSzPct val="100000"/>
            </a:pP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遗 传 算 法 </a:t>
            </a:r>
          </a:p>
        </p:txBody>
      </p:sp>
    </p:spTree>
    <p:extLst>
      <p:ext uri="{BB962C8B-B14F-4D97-AF65-F5344CB8AC3E}">
        <p14:creationId xmlns:p14="http://schemas.microsoft.com/office/powerpoint/2010/main" val="4039117173"/>
      </p:ext>
    </p:extLst>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p:cNvSpPr txBox="1"/>
          <p:nvPr>
            <p:custDataLst>
              <p:tags r:id="rId1"/>
            </p:custDataLst>
          </p:nvPr>
        </p:nvSpPr>
        <p:spPr>
          <a:xfrm>
            <a:off x="527538" y="661385"/>
            <a:ext cx="4942611" cy="471897"/>
          </a:xfrm>
          <a:prstGeom prst="rect">
            <a:avLst/>
          </a:prstGeom>
          <a:noFill/>
          <a:ln>
            <a:noFill/>
          </a:ln>
        </p:spPr>
        <p:txBody>
          <a:bodyPr spcFirstLastPara="1" wrap="square" lIns="60950" tIns="30466" rIns="60950" bIns="30466" anchor="t" anchorCtr="0">
            <a:normAutofit fontScale="97500"/>
          </a:bodyPr>
          <a:lstStyle/>
          <a:p>
            <a:pPr defTabSz="228600">
              <a:buClrTx/>
              <a:defRPr/>
            </a:pPr>
            <a:r>
              <a:rPr lang="zh-CN" altLang="en-US" sz="2665" b="1" kern="120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群体智能算法</a:t>
            </a:r>
          </a:p>
        </p:txBody>
      </p:sp>
      <p:sp>
        <p:nvSpPr>
          <p:cNvPr id="3" name="内容">
            <a:extLst>
              <a:ext uri="{FF2B5EF4-FFF2-40B4-BE49-F238E27FC236}">
                <a16:creationId xmlns:a16="http://schemas.microsoft.com/office/drawing/2014/main" id="{F666B692-76E0-F369-A6AC-4C2420AF42CC}"/>
              </a:ext>
            </a:extLst>
          </p:cNvPr>
          <p:cNvSpPr txBox="1"/>
          <p:nvPr>
            <p:custDataLst>
              <p:tags r:id="rId2"/>
            </p:custDataLst>
          </p:nvPr>
        </p:nvSpPr>
        <p:spPr>
          <a:xfrm>
            <a:off x="527538" y="2146469"/>
            <a:ext cx="11109895" cy="4236746"/>
          </a:xfrm>
          <a:prstGeom prst="rect">
            <a:avLst/>
          </a:prstGeom>
          <a:noFill/>
          <a:ln>
            <a:noFill/>
          </a:ln>
        </p:spPr>
        <p:txBody>
          <a:bodyPr spcFirstLastPara="1" wrap="square" lIns="60950" tIns="30466" rIns="60950" bIns="30466" anchor="t" anchorCtr="0">
            <a:normAutofit/>
          </a:bodyPr>
          <a:lstStyle/>
          <a:p>
            <a:pPr indent="266700" algn="just">
              <a:lnSpc>
                <a:spcPct val="150000"/>
              </a:lnSpc>
              <a:spcAft>
                <a:spcPts val="700"/>
              </a:spcAft>
            </a:pPr>
            <a:r>
              <a:rPr lang="zh-CN" altLang="en-US" sz="1600" kern="100" dirty="0">
                <a:latin typeface="Calibri" panose="020F0502020204030204" pitchFamily="34" charset="0"/>
                <a:ea typeface="宋体" panose="02010600030101010101" pitchFamily="2" charset="-122"/>
                <a:cs typeface="宋体" panose="02010600030101010101" pitchFamily="2" charset="-122"/>
              </a:rPr>
              <a:t>自然界中有许多现象令人惊奇，如蚂蚁搬家、鸟群觅食、蜜蜂筑巢等，这些现象不仅吸引生物学家去研究，也让计算机学家痴迷。鸟群的排列看起来似乎是随机的，其实它们有着惊人的同步性，这种同步性使得鸟群的整体运动非常流畅。有几位科学家对鸟群的运动进行了计算机仿真，他们让每个个体按照特定的规则运动，形成鸟群整体的复杂行为。模型成功的关键在于对个体间距离的操作，也就是说群体行为的同步性是因为个体努力维持自身与邻居之间的距离为最优，为此每个个体必须知道自身位置和邻居的信息。生物社会学家 </a:t>
            </a:r>
            <a:r>
              <a:rPr lang="en-US" altLang="zh-CN" sz="1600" kern="100" dirty="0">
                <a:latin typeface="Calibri" panose="020F0502020204030204" pitchFamily="34" charset="0"/>
                <a:ea typeface="宋体" panose="02010600030101010101" pitchFamily="2" charset="-122"/>
                <a:cs typeface="宋体" panose="02010600030101010101" pitchFamily="2" charset="-122"/>
              </a:rPr>
              <a:t>E.O.</a:t>
            </a:r>
            <a:r>
              <a:rPr lang="zh-CN" altLang="en-US" sz="1600" kern="100" dirty="0">
                <a:latin typeface="Calibri" panose="020F0502020204030204" pitchFamily="34" charset="0"/>
                <a:ea typeface="宋体" panose="02010600030101010101" pitchFamily="2" charset="-122"/>
                <a:cs typeface="宋体" panose="02010600030101010101" pitchFamily="2" charset="-122"/>
              </a:rPr>
              <a:t>威尔逊（</a:t>
            </a:r>
            <a:r>
              <a:rPr lang="en-US" altLang="zh-CN" sz="1600" kern="100" dirty="0" err="1">
                <a:latin typeface="Calibri" panose="020F0502020204030204" pitchFamily="34" charset="0"/>
                <a:ea typeface="宋体" panose="02010600030101010101" pitchFamily="2" charset="-122"/>
                <a:cs typeface="宋体" panose="02010600030101010101" pitchFamily="2" charset="-122"/>
              </a:rPr>
              <a:t>E.O.Wilson</a:t>
            </a:r>
            <a:r>
              <a:rPr lang="zh-CN" altLang="en-US" sz="1600" kern="100" dirty="0">
                <a:latin typeface="Calibri" panose="020F0502020204030204" pitchFamily="34" charset="0"/>
                <a:ea typeface="宋体" panose="02010600030101010101" pitchFamily="2" charset="-122"/>
                <a:cs typeface="宋体" panose="02010600030101010101" pitchFamily="2" charset="-122"/>
              </a:rPr>
              <a:t>）也曾说过：“至少从理论上，在搜索食物的过程中群体中的个体成员可以得益于所有其他成员的发现和先前的经历。当食物源不可预测地零星分布时，这种协作带来的优势是决定性的，远大于对食物的竞争带来的劣势。”这些由简单个体组成的群落与环境以及个体之间的互动行为，称为“群体智能”。在计算智能领域，群体智能算法包括粒子群优化算法、蚁群算法等。</a:t>
            </a:r>
            <a:endParaRPr lang="zh-CN" altLang="zh-CN" sz="16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5702874"/>
      </p:ext>
    </p:extLst>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YOO_PPT_THEMETITLE" val="人工智能基础"/>
  <p:tag name="TAG_PRESENTATION_STYLE" val="简约"/>
  <p:tag name="TAG_CHATPPT_ID" val="7d032d59cd414399aaabe34d81e98e6a"/>
  <p:tag name="YOO_CHATPPT" val="1"/>
  <p:tag name="TAG_CHATPAGE_CATLOG_NUM" val="3"/>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24.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25.xml><?xml version="1.0" encoding="utf-8"?>
<p:tagLst xmlns:a="http://schemas.openxmlformats.org/drawingml/2006/main" xmlns:r="http://schemas.openxmlformats.org/officeDocument/2006/relationships" xmlns:p="http://schemas.openxmlformats.org/presentationml/2006/main">
  <p:tag name="YOO_CHATPAGE_TYPE" val="YOO_CHATPAGE_CATLOG"/>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3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3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225"/>
  <p:tag name="KSO_WM_UNIT_FILL_GRADIENT_DIRECTION" val="7"/>
  <p:tag name="KSO_WM_UNIT_FILL_TYPE" val="3"/>
  <p:tag name="KSO_WM_UNIT_TEXT_FILL_FORE_SCHEMECOLOR_INDEX_BRIGHTNESS" val="0"/>
  <p:tag name="KSO_WM_UNIT_TEXT_FILL_FORE_SCHEMECOLOR_INDEX" val="2"/>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8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Office Theme_1807396313">
  <a:themeElements>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_1806937562">
  <a:themeElements>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docProps/app.xml><?xml version="1.0" encoding="utf-8"?>
<Properties xmlns="http://schemas.openxmlformats.org/officeDocument/2006/extended-properties" xmlns:vt="http://schemas.openxmlformats.org/officeDocument/2006/docPropsVTypes">
  <Template/>
  <TotalTime>967</TotalTime>
  <Words>1993</Words>
  <Application>Microsoft Office PowerPoint</Application>
  <PresentationFormat>宽屏</PresentationFormat>
  <Paragraphs>70</Paragraphs>
  <Slides>13</Slides>
  <Notes>13</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13</vt:i4>
      </vt:variant>
    </vt:vector>
  </HeadingPairs>
  <TitlesOfParts>
    <vt:vector size="28" baseType="lpstr">
      <vt:lpstr>Muli</vt:lpstr>
      <vt:lpstr>等线</vt:lpstr>
      <vt:lpstr>思源黑体 CN</vt:lpstr>
      <vt:lpstr>微软雅黑</vt:lpstr>
      <vt:lpstr>Arial</vt:lpstr>
      <vt:lpstr>Calibri</vt:lpstr>
      <vt:lpstr>Calibri Light</vt:lpstr>
      <vt:lpstr>Franklin Gothic Book</vt:lpstr>
      <vt:lpstr>Franklin Gothic Medium</vt:lpstr>
      <vt:lpstr>Open Sans</vt:lpstr>
      <vt:lpstr>Roboto Light</vt:lpstr>
      <vt:lpstr>Wingdings 2</vt:lpstr>
      <vt:lpstr>2_Office Theme_1807396313</vt:lpstr>
      <vt:lpstr>1_Office Theme_1806937562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 云烨</dc:creator>
  <cp:lastModifiedBy>崔 云烨</cp:lastModifiedBy>
  <cp:revision>210</cp:revision>
  <dcterms:created xsi:type="dcterms:W3CDTF">2024-04-27T03:08:09Z</dcterms:created>
  <dcterms:modified xsi:type="dcterms:W3CDTF">2024-05-21T06:12:14Z</dcterms:modified>
</cp:coreProperties>
</file>