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5DD3D-C7A1-4BAE-9DCA-C4ACD2213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0C791-BA59-4882-9FED-C81DAC5D4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6E54E-90C3-407E-9527-2AE1E95A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D50A7-050E-489A-8413-745ABBE3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F077E-45E6-4543-9CC8-89ECCC65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0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D35C4-2C94-4F76-A064-61C6782D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3CB53C-BF47-4606-A080-94C39B5E7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648A7-95D1-4EE5-8370-FE89B8A2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974B7-8336-47CF-AB20-469EA925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94D72-E12A-47F9-84EB-F76DCA1E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3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B285A-AFE4-46EF-BC6B-BD3CDB37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A574A-1F80-44EF-A083-413E96371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611B1-21B1-4902-B814-E578C528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8DBC0-99FF-46D3-AF6D-B5AB2E97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D0516-C131-43ED-95C9-E75AEA6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D62A-EBCF-4672-899F-D62D6F8D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7F3C5-5BB9-4A4A-A97F-8D817484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07A6F-3DDF-4EBC-8D7B-469D4BB4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17F42-57F1-4219-82B1-F9B1570A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1D5EE-C911-4C32-8E47-FD0ACF03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9DFE4-F401-4823-A3FC-72E89429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04824-B569-4784-9291-72D4400B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1827A-9299-45E2-966A-7060E274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190BB-3191-4818-AC97-52A1957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D7533-201D-422A-8529-B13F6326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B824-E4B3-4684-A8C6-DCFFA4A6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8BF4-89A8-425A-B02B-9ED4241CB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CFC72-D124-4099-8D08-204C3475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BBB23-4A6E-4C54-BA41-DE9CF058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977BE-03B2-4231-9674-CFF4AD3B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BF536-B2EA-41D0-8A7B-6FB09A4F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9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CEE09-C96B-4C06-8C1B-68499778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CC786-A26B-4206-9503-697439C9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2A619-C1A9-409C-89CD-3CD5A3CF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B0ED8-C57C-4E4D-8A3C-E8438B9E1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3BB74E-A503-4632-9D39-3DA6E8EF1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4F09B-52A4-4C24-8513-BB7A76B0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818FA-869E-42E7-985A-ED4EB59A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0DE45-9F6A-4E0E-8715-EAA63E84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8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40E5-BE91-49FB-9C30-2D359152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2B8443-EF27-4E2B-8B00-C7E9B7E3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6421B-74A1-4A89-916D-6FC13D16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B245E-3154-4EDB-B8B8-63387E05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4AC396-CB90-4D0A-BFB4-65D18D2A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FC9513-D4AC-4D2F-A551-8978828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8BFE4-D563-4B6E-91B4-82090D1C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8B907-683F-4E11-A6D3-45A1FE3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5C46E-A65E-4118-8302-3E91E86C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AEB59-BE8D-4B4E-A51E-61C1703A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7434A-0F5E-4A58-BCF2-4751A4C9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C0138-46E9-4FEE-9310-AC55A6B7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1A609-A89F-4E4F-AFA5-A200223D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8D090-1D0A-4D6A-BA23-2C0F9FE9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C6AF8E-B559-478E-A9BB-33648205E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9444B-110B-42ED-91AE-9EEC91FE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4407D-C8C2-4F2D-95A5-087B1CAC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A3E38-AFFE-42CC-BEF2-A9A32605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29655-1E27-4B89-9424-D6D96DB7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7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0E75EA-2E62-4228-8826-38C4BE06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FEFA2-FE7F-4C7B-99E4-CFB3594A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54433-9D59-4389-8681-08AFD47A4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C8D0-1FA0-4238-ADD6-63C20CB1A6E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1E72C-C25D-4C8E-AB71-235CD02D4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B7744-EDDB-4DAD-949E-673DDAF28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C900-D877-49E9-AF8D-9A164A36D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CEB5A-81AC-4790-919A-CE2AFC4B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20240"/>
            <a:ext cx="11744960" cy="238760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Bottos</a:t>
            </a:r>
            <a:r>
              <a:rPr lang="en-US" altLang="zh-CN" dirty="0">
                <a:solidFill>
                  <a:schemeClr val="bg1"/>
                </a:solidFill>
              </a:rPr>
              <a:t> Information Transaction(bit)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13748A-29B7-4C7C-88B8-25E1FF4B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35E119-ACE0-4C26-997A-D911C286E67F}"/>
              </a:ext>
            </a:extLst>
          </p:cNvPr>
          <p:cNvSpPr txBox="1"/>
          <p:nvPr/>
        </p:nvSpPr>
        <p:spPr>
          <a:xfrm>
            <a:off x="7670959" y="34544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</a:rPr>
              <a:t>基于铂链的信息存储交易</a:t>
            </a:r>
          </a:p>
        </p:txBody>
      </p:sp>
    </p:spTree>
    <p:extLst>
      <p:ext uri="{BB962C8B-B14F-4D97-AF65-F5344CB8AC3E}">
        <p14:creationId xmlns:p14="http://schemas.microsoft.com/office/powerpoint/2010/main" val="183793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659C3-7BAE-41C3-A933-52B507C8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D5C5F-A3DF-4F34-B323-639302FD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传统信息交易的痛点与区块链的优势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2.bit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3.bit</a:t>
            </a:r>
            <a:r>
              <a:rPr lang="zh-CN" altLang="en-US" dirty="0">
                <a:solidFill>
                  <a:schemeClr val="bg1"/>
                </a:solidFill>
              </a:rPr>
              <a:t>的进展实施情况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4.bit</a:t>
            </a:r>
            <a:r>
              <a:rPr lang="zh-CN" altLang="en-US" dirty="0">
                <a:solidFill>
                  <a:schemeClr val="bg1"/>
                </a:solidFill>
              </a:rPr>
              <a:t>的扩展方向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总结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5397-25A1-4C76-A997-7E551213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              传统信息交易的痛点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9CC11-7493-4ACD-A54F-D9C92532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交易需要通过中心商家，导致资金结算延迟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商家可以对交易信息进行篡改，导致顾客利益受损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信息交易后去向不明，容易被滥用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中介服务成本高</a:t>
            </a:r>
          </a:p>
        </p:txBody>
      </p:sp>
    </p:spTree>
    <p:extLst>
      <p:ext uri="{BB962C8B-B14F-4D97-AF65-F5344CB8AC3E}">
        <p14:creationId xmlns:p14="http://schemas.microsoft.com/office/powerpoint/2010/main" val="35499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1C264-1D39-4F6F-9E18-E37DFC37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                   区块链的优势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98391-7D1D-4C56-917B-6A893F60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分散记账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去中心化，交易速度快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不通过第三方的交易结算，数据安全可靠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免基础信任机制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9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AABCB-3C54-4F34-AE49-E53A4683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                          bit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4E73B-F097-4CEB-9400-B3300219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426"/>
            <a:ext cx="10515600" cy="2339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chemeClr val="bg1"/>
                </a:solidFill>
              </a:rPr>
              <a:t>Bottos</a:t>
            </a:r>
            <a:r>
              <a:rPr lang="en-US" altLang="zh-CN" dirty="0">
                <a:solidFill>
                  <a:schemeClr val="bg1"/>
                </a:solidFill>
              </a:rPr>
              <a:t> Information Transaction(</a:t>
            </a:r>
            <a:r>
              <a:rPr lang="zh-CN" altLang="en-US" dirty="0">
                <a:solidFill>
                  <a:schemeClr val="bg1"/>
                </a:solidFill>
              </a:rPr>
              <a:t>简称</a:t>
            </a:r>
            <a:r>
              <a:rPr lang="en-US" altLang="zh-CN" dirty="0">
                <a:solidFill>
                  <a:schemeClr val="bg1"/>
                </a:solidFill>
              </a:rPr>
              <a:t>bit)</a:t>
            </a:r>
            <a:r>
              <a:rPr lang="zh-CN" altLang="en-US" dirty="0">
                <a:solidFill>
                  <a:schemeClr val="bg1"/>
                </a:solidFill>
              </a:rPr>
              <a:t>是基于铂链的一款信息交易应用软件。用户可以通过</a:t>
            </a:r>
            <a:r>
              <a:rPr lang="en-US" altLang="zh-CN" dirty="0">
                <a:solidFill>
                  <a:schemeClr val="bg1"/>
                </a:solidFill>
              </a:rPr>
              <a:t>bit</a:t>
            </a:r>
            <a:r>
              <a:rPr lang="zh-CN" altLang="en-US" dirty="0">
                <a:solidFill>
                  <a:schemeClr val="bg1"/>
                </a:solidFill>
              </a:rPr>
              <a:t>上传音频、文件、代码等信息至铂链进行加密交易，也可使用</a:t>
            </a:r>
            <a:r>
              <a:rPr lang="en-US" altLang="zh-CN" dirty="0" err="1">
                <a:solidFill>
                  <a:schemeClr val="bg1"/>
                </a:solidFill>
              </a:rPr>
              <a:t>bto</a:t>
            </a:r>
            <a:r>
              <a:rPr lang="zh-CN" altLang="en-US" dirty="0">
                <a:solidFill>
                  <a:schemeClr val="bg1"/>
                </a:solidFill>
              </a:rPr>
              <a:t>来购买其他用户上传的信息。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69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0FDC6-7210-4B7F-ADA5-F86C8F4B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                 Bit</a:t>
            </a:r>
            <a:r>
              <a:rPr lang="zh-CN" altLang="en-US" dirty="0">
                <a:solidFill>
                  <a:schemeClr val="bg1"/>
                </a:solidFill>
              </a:rPr>
              <a:t>的进展实施情况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2DD4B-B8E5-4F85-ADBD-E7994501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520" y="18154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用户可以查询自己已经上传的信息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将当前的交易信息列表，用户可实时查询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用户可以将已上传的信息挂单，并可实时查询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用户之间可以进行直接的买卖操作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用户可以通过关键字搜索快速地找到需要的信息</a:t>
            </a:r>
          </a:p>
        </p:txBody>
      </p:sp>
    </p:spTree>
    <p:extLst>
      <p:ext uri="{BB962C8B-B14F-4D97-AF65-F5344CB8AC3E}">
        <p14:creationId xmlns:p14="http://schemas.microsoft.com/office/powerpoint/2010/main" val="380084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CCC5C-0FF2-4467-A8FD-B065966A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                      Bit</a:t>
            </a:r>
            <a:r>
              <a:rPr lang="zh-CN" altLang="en-US" dirty="0">
                <a:solidFill>
                  <a:schemeClr val="bg1"/>
                </a:solidFill>
              </a:rPr>
              <a:t>的扩展方向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3C1B7-14B7-4FF5-AAA3-F6ACD200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用户可以对他人的信息进行评论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建立信息追踪体系，用户可实时查询信息的流向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实现账户的实名化，并建立基于信息交易的信用体系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与现实绑定，用户可以凭</a:t>
            </a:r>
            <a:r>
              <a:rPr lang="en-US" altLang="zh-CN" dirty="0">
                <a:solidFill>
                  <a:schemeClr val="bg1"/>
                </a:solidFill>
              </a:rPr>
              <a:t>bit</a:t>
            </a:r>
            <a:r>
              <a:rPr lang="zh-CN" altLang="en-US" dirty="0">
                <a:solidFill>
                  <a:schemeClr val="bg1"/>
                </a:solidFill>
              </a:rPr>
              <a:t>的账户进行线下各类交易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利用铂链的存储优势，实现跨链的信息存储和交易，形成以铂链为中心的区块链体系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4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6901-2737-46CA-A523-F435933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                          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6CB39-94FF-4554-85B3-6F45D131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689225"/>
            <a:ext cx="10515600" cy="19742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以信息交易为主要功能、基于铂链的</a:t>
            </a:r>
            <a:r>
              <a:rPr lang="en-US" altLang="zh-CN" dirty="0">
                <a:solidFill>
                  <a:schemeClr val="bg1"/>
                </a:solidFill>
              </a:rPr>
              <a:t>bit</a:t>
            </a:r>
            <a:r>
              <a:rPr lang="zh-CN" altLang="en-US" dirty="0">
                <a:solidFill>
                  <a:schemeClr val="bg1"/>
                </a:solidFill>
              </a:rPr>
              <a:t>应用，在很大程度上比当前的信息交流平台安全性、可靠性更强，个人对知识产权的保护也更容易、并且其应用及扩展的方向极广，具有很高的市场价值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8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90422-A191-4F32-BC9B-1646E56E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                          Thank you!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5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410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Bottos Information Transaction(bit) </vt:lpstr>
      <vt:lpstr>目录：</vt:lpstr>
      <vt:lpstr>                  传统信息交易的痛点 </vt:lpstr>
      <vt:lpstr>                       区块链的优势</vt:lpstr>
      <vt:lpstr>                            bit简介 </vt:lpstr>
      <vt:lpstr>                   Bit的进展实施情况</vt:lpstr>
      <vt:lpstr>                        Bit的扩展方向</vt:lpstr>
      <vt:lpstr>                              总结</vt:lpstr>
      <vt:lpstr>      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Bottos information transaction(bit)</dc:title>
  <dc:creator>宇其 王</dc:creator>
  <cp:lastModifiedBy>宇其 王</cp:lastModifiedBy>
  <cp:revision>12</cp:revision>
  <dcterms:created xsi:type="dcterms:W3CDTF">2018-11-24T09:01:02Z</dcterms:created>
  <dcterms:modified xsi:type="dcterms:W3CDTF">2018-11-24T10:54:48Z</dcterms:modified>
</cp:coreProperties>
</file>