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00" r:id="rId4"/>
    <p:sldId id="301" r:id="rId5"/>
    <p:sldId id="302" r:id="rId6"/>
    <p:sldId id="292" r:id="rId7"/>
    <p:sldId id="303" r:id="rId8"/>
    <p:sldId id="3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96"/>
            <p14:sldId id="300"/>
            <p14:sldId id="301"/>
            <p14:sldId id="302"/>
            <p14:sldId id="29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4F04-A14E-489D-8BF4-E972192B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the CNN I </a:t>
            </a:r>
            <a:r>
              <a:rPr lang="en-US" altLang="zh-CN" dirty="0" err="1"/>
              <a:t>bulid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80D7-343C-4718-A0DA-BFCD58DD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6635080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 the CNN It has two convolutional neural  networks and one max </a:t>
            </a:r>
            <a:r>
              <a:rPr lang="en-US" altLang="zh-CN" sz="2400" dirty="0" err="1"/>
              <a:t>pooling.The</a:t>
            </a:r>
            <a:r>
              <a:rPr lang="en-US" altLang="zh-CN" sz="2400" dirty="0"/>
              <a:t> loss function</a:t>
            </a:r>
          </a:p>
          <a:p>
            <a:pPr marL="0" indent="0">
              <a:buNone/>
            </a:pPr>
            <a:r>
              <a:rPr lang="en-US" altLang="zh-CN" sz="2400" dirty="0"/>
              <a:t>is cross </a:t>
            </a:r>
            <a:r>
              <a:rPr lang="en-US" altLang="zh-CN" sz="2400" dirty="0" err="1"/>
              <a:t>entropy.The</a:t>
            </a:r>
            <a:r>
              <a:rPr lang="en-US" altLang="zh-CN" sz="2400" dirty="0"/>
              <a:t> learning rate is 0.01 and its optimizer is Adam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898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6826DA9-2BA4-4A60-922A-FBF61E4E1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8813"/>
              </p:ext>
            </p:extLst>
          </p:nvPr>
        </p:nvGraphicFramePr>
        <p:xfrm>
          <a:off x="457200" y="234888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2110903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92196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984714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19500388"/>
                    </a:ext>
                  </a:extLst>
                </a:gridCol>
              </a:tblGrid>
              <a:tr h="8712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en-US" altLang="zh-CN" sz="1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443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0.005290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0.053842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0.994879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83693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0.019779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0.090042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0.979300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76581"/>
                  </a:ext>
                </a:extLst>
              </a:tr>
              <a:tr h="871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Linear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0.106104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0.230925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7815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0294BE6-DE89-43AA-9705-74DB607CFD13}"/>
              </a:ext>
            </a:extLst>
          </p:cNvPr>
          <p:cNvSpPr txBox="1"/>
          <p:nvPr/>
        </p:nvSpPr>
        <p:spPr>
          <a:xfrm>
            <a:off x="827584" y="69269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order to know which one  is </a:t>
            </a:r>
            <a:r>
              <a:rPr lang="en-US" altLang="zh-CN" dirty="0" err="1"/>
              <a:t>better,next</a:t>
            </a:r>
            <a:r>
              <a:rPr lang="en-US" altLang="zh-CN" dirty="0"/>
              <a:t> I compare the different    </a:t>
            </a:r>
          </a:p>
          <a:p>
            <a:r>
              <a:rPr lang="en-US" altLang="zh-CN" dirty="0"/>
              <a:t>methods in three </a:t>
            </a:r>
            <a:r>
              <a:rPr lang="en-US" altLang="zh-CN" dirty="0" err="1"/>
              <a:t>ways.In</a:t>
            </a:r>
            <a:r>
              <a:rPr lang="en-US" altLang="zh-CN" dirty="0"/>
              <a:t> the chart , we can see the CNN method </a:t>
            </a:r>
          </a:p>
          <a:p>
            <a:r>
              <a:rPr lang="en-US" altLang="zh-CN" dirty="0"/>
              <a:t>is better than others.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6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8C2C3-AC0C-439F-A8B6-691B0EFB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Now show the simulations results with different methods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52F8C2-35BC-46B9-9954-E9B20C15C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54336"/>
            <a:ext cx="7704856" cy="52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1B2D-5036-44F8-B3DF-8EE4BAD8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42243"/>
            <a:ext cx="8712968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Surprisingly we can see the results of paper and SVM are almost coincident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7EFB30-1B71-46AA-BBED-EBCF223F7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62875"/>
            <a:ext cx="7533619" cy="56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5C3D0F7E-DCCF-4044-970C-38CFB6F5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228338"/>
            <a:ext cx="5570287" cy="532765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F0D2056-C81C-4542-AD68-0E7E7646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br>
              <a:rPr lang="en-US" altLang="zh-CN" sz="3200" b="1" dirty="0"/>
            </a:b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2EA5E2-2E95-4CE7-B21E-13DFD5F8852A}"/>
              </a:ext>
            </a:extLst>
          </p:cNvPr>
          <p:cNvSpPr txBox="1"/>
          <p:nvPr/>
        </p:nvSpPr>
        <p:spPr>
          <a:xfrm>
            <a:off x="1331640" y="66147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picture is showed in the paper “</a:t>
            </a:r>
            <a:r>
              <a:rPr lang="en-US" altLang="zh-CN" b="1" dirty="0"/>
              <a:t>A novel eigenmode-based neural network for fully automated microstrip bandpass filter design”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7414-0EAB-4E5C-8BFD-33109AA1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/>
              <a:t>A novel eigenmode-based neural network for fully automated microstrip bandpass filter design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B9CB-4670-47BE-BD09-CA5514FD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this paper it shows a </a:t>
            </a:r>
            <a:r>
              <a:rPr lang="en-US" altLang="zh-CN" dirty="0" err="1"/>
              <a:t>introductiuon</a:t>
            </a:r>
            <a:r>
              <a:rPr lang="en-US" altLang="zh-CN" dirty="0"/>
              <a:t> about neural network and it gives two coupling matrix .</a:t>
            </a:r>
          </a:p>
          <a:p>
            <a:pPr marL="0" indent="0">
              <a:buNone/>
            </a:pPr>
            <a:r>
              <a:rPr lang="en-US" altLang="zh-CN" dirty="0"/>
              <a:t>About them in next paper I show some pictures.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01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F706ECB7-C787-431F-BDA2-D54F5F21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4371417" cy="4525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83B97D-991E-4EBA-99C7-C96CFC9A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17" y="332656"/>
            <a:ext cx="4878825" cy="2476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04877C-23B8-48C2-8C72-2A6D975F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34" y="2917949"/>
            <a:ext cx="4658830" cy="24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171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Summary of work</vt:lpstr>
      <vt:lpstr>Something about the CNN I bulid</vt:lpstr>
      <vt:lpstr>PowerPoint 演示文稿</vt:lpstr>
      <vt:lpstr>Now show the simulations results with different methods</vt:lpstr>
      <vt:lpstr>Surprisingly we can see the results of paper and SVM are almost coincident</vt:lpstr>
      <vt:lpstr> </vt:lpstr>
      <vt:lpstr>A novel eigenmode-based neural network for fully automated microstrip bandpass filter design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211</cp:revision>
  <dcterms:created xsi:type="dcterms:W3CDTF">2018-09-20T01:08:18Z</dcterms:created>
  <dcterms:modified xsi:type="dcterms:W3CDTF">2019-01-12T03:14:33Z</dcterms:modified>
</cp:coreProperties>
</file>