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1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Summary of 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4440804" cy="2900654"/>
          </a:xfrm>
          <a:prstGeom prst="rect">
            <a:avLst/>
          </a:prstGeom>
        </p:spPr>
      </p:pic>
      <p:pic>
        <p:nvPicPr>
          <p:cNvPr id="7" name="図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1904" y="1772816"/>
            <a:ext cx="4042096" cy="3620320"/>
          </a:xfrm>
          <a:prstGeom prst="rect">
            <a:avLst/>
          </a:prstGeom>
        </p:spPr>
      </p:pic>
      <p:graphicFrame>
        <p:nvGraphicFramePr>
          <p:cNvPr id="8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5539152"/>
              </p:ext>
            </p:extLst>
          </p:nvPr>
        </p:nvGraphicFramePr>
        <p:xfrm>
          <a:off x="467544" y="4797152"/>
          <a:ext cx="4355976" cy="152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994">
                  <a:extLst>
                    <a:ext uri="{9D8B030D-6E8A-4147-A177-3AD203B41FA5}">
                      <a16:colId xmlns:a16="http://schemas.microsoft.com/office/drawing/2014/main" xmlns="" val="2298370745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3828974377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1788979827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xmlns="" val="2789875873"/>
                    </a:ext>
                  </a:extLst>
                </a:gridCol>
              </a:tblGrid>
              <a:tr h="552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ja-JP" sz="20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ja-JP" sz="2000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ja-JP" sz="2000" b="0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ja-JP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(mm)</a:t>
                      </a:r>
                      <a:endParaRPr kumimoji="1" lang="ja-JP" altLang="en-US" sz="2000" b="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10778"/>
                  </a:ext>
                </a:extLst>
              </a:tr>
              <a:tr h="9770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32.5~35.5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32.5~35.5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0.5~3.5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11.0~15.0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388464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54868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It is the </a:t>
            </a:r>
            <a:r>
              <a:rPr lang="en-US" altLang="zh-CN" sz="3600" dirty="0" err="1" smtClean="0"/>
              <a:t>physicial</a:t>
            </a:r>
            <a:r>
              <a:rPr lang="en-US" altLang="zh-CN" sz="3600" dirty="0" smtClean="0"/>
              <a:t> model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620688"/>
            <a:ext cx="8136904" cy="54006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0,     0.450819,    0.3850784,    0.5928939,            0</a:t>
            </a:r>
          </a:p>
          <a:p>
            <a:r>
              <a:rPr lang="en-US" altLang="zh-CN" sz="2400" dirty="0" smtClean="0"/>
              <a:t> 0.450819,    0.2277666,            0,            0,     0.450819</a:t>
            </a:r>
          </a:p>
          <a:p>
            <a:r>
              <a:rPr lang="en-US" altLang="zh-CN" sz="2400" dirty="0" smtClean="0"/>
              <a:t> 0.3850784,            0,    -1.516766,            0,    0.3850784</a:t>
            </a:r>
          </a:p>
          <a:p>
            <a:r>
              <a:rPr lang="en-US" altLang="zh-CN" sz="2400" dirty="0" smtClean="0"/>
              <a:t> 0.5928939,            0,            0,   -0.7525186,   -0.5928939</a:t>
            </a:r>
          </a:p>
          <a:p>
            <a:r>
              <a:rPr lang="en-US" altLang="zh-CN" sz="2400" dirty="0" smtClean="0"/>
              <a:t> 0,     0.450819,    0.3850784,   -0.5928939,            0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3140968"/>
          <a:ext cx="5328592" cy="3356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080120"/>
                <a:gridCol w="1080120"/>
                <a:gridCol w="1080120"/>
                <a:gridCol w="1008112"/>
              </a:tblGrid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altLang="zh-CN" b="0" baseline="-25000" dirty="0" smtClean="0">
                          <a:solidFill>
                            <a:schemeClr val="tx1"/>
                          </a:solidFill>
                        </a:rPr>
                        <a:t>SL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M</a:t>
                      </a:r>
                      <a:r>
                        <a:rPr lang="en-US" altLang="zh-CN" baseline="-25000" dirty="0" smtClean="0"/>
                        <a:t>11</a:t>
                      </a:r>
                      <a:endParaRPr lang="zh-CN" alt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1L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2L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3L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r>
                        <a:rPr lang="en-US" altLang="zh-CN" baseline="-25000" dirty="0" smtClean="0"/>
                        <a:t>L3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0152" y="3429000"/>
            <a:ext cx="3203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altLang="zh-CN" dirty="0" smtClean="0"/>
              <a:t>the input data is originated from the </a:t>
            </a:r>
            <a:r>
              <a:rPr lang="en-US" altLang="zh-CN" dirty="0" err="1" smtClean="0"/>
              <a:t>matrix.And</a:t>
            </a:r>
            <a:r>
              <a:rPr lang="en-US" altLang="zh-CN" dirty="0" smtClean="0"/>
              <a:t> it is [M</a:t>
            </a:r>
            <a:r>
              <a:rPr lang="en-US" altLang="zh-CN" baseline="-25000" dirty="0" smtClean="0"/>
              <a:t>S1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S2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S3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11</a:t>
            </a:r>
            <a:r>
              <a:rPr lang="en-US" altLang="zh-CN" dirty="0" smtClean="0"/>
              <a:t>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22</a:t>
            </a:r>
            <a:r>
              <a:rPr lang="en-US" altLang="zh-CN" dirty="0" smtClean="0"/>
              <a:t>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33]</a:t>
            </a:r>
            <a:endParaRPr lang="zh-CN" altLang="en-US" dirty="0" smtClean="0"/>
          </a:p>
          <a:p>
            <a:pPr fontAlgn="t"/>
            <a:endParaRPr lang="zh-CN" altLang="en-US" dirty="0" smtClean="0"/>
          </a:p>
          <a:p>
            <a:pPr fontAlgn="t"/>
            <a:endParaRPr lang="zh-CN" altLang="zh-CN" dirty="0" smtClean="0"/>
          </a:p>
          <a:p>
            <a:r>
              <a:rPr lang="en-US" altLang="zh-CN" dirty="0" smtClean="0"/>
              <a:t>]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988840"/>
            <a:ext cx="93245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def </a:t>
            </a:r>
            <a:r>
              <a:rPr lang="en-US" altLang="zh-CN" sz="3200" dirty="0" err="1" smtClean="0"/>
              <a:t>build_model</a:t>
            </a:r>
            <a:r>
              <a:rPr lang="en-US" altLang="zh-CN" sz="3200" dirty="0" smtClean="0"/>
              <a:t>():</a:t>
            </a:r>
          </a:p>
          <a:p>
            <a:r>
              <a:rPr lang="en-US" altLang="zh-CN" sz="3200" dirty="0" smtClean="0"/>
              <a:t>       model = </a:t>
            </a:r>
            <a:r>
              <a:rPr lang="en-US" altLang="zh-CN" sz="3200" dirty="0" err="1" smtClean="0"/>
              <a:t>models.Sequential</a:t>
            </a:r>
            <a:r>
              <a:rPr lang="en-US" altLang="zh-CN" sz="3200" dirty="0" smtClean="0"/>
              <a:t>()</a:t>
            </a:r>
          </a:p>
          <a:p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model.add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layers.Dense</a:t>
            </a:r>
            <a:r>
              <a:rPr lang="en-US" altLang="zh-CN" sz="3200" dirty="0" smtClean="0"/>
              <a:t>(64,activation='</a:t>
            </a:r>
            <a:r>
              <a:rPr lang="en-US" altLang="zh-CN" sz="3200" dirty="0" err="1" smtClean="0"/>
              <a:t>relu</a:t>
            </a:r>
            <a:r>
              <a:rPr lang="en-US" altLang="zh-CN" sz="3200" dirty="0" smtClean="0"/>
              <a:t>',</a:t>
            </a:r>
          </a:p>
          <a:p>
            <a:r>
              <a:rPr lang="en-US" altLang="zh-CN" sz="3200" dirty="0" smtClean="0"/>
              <a:t>                          </a:t>
            </a:r>
            <a:r>
              <a:rPr lang="en-US" altLang="zh-CN" sz="3200" dirty="0" err="1" smtClean="0"/>
              <a:t>input_shape</a:t>
            </a:r>
            <a:r>
              <a:rPr lang="en-US" altLang="zh-CN" sz="3200" dirty="0" smtClean="0"/>
              <a:t>=(</a:t>
            </a:r>
            <a:r>
              <a:rPr lang="en-US" altLang="zh-CN" sz="3200" dirty="0" err="1" smtClean="0"/>
              <a:t>train_data.shape</a:t>
            </a:r>
            <a:r>
              <a:rPr lang="en-US" altLang="zh-CN" sz="3200" dirty="0" smtClean="0"/>
              <a:t>[1],)))</a:t>
            </a:r>
          </a:p>
          <a:p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model.add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layers.Dense</a:t>
            </a:r>
            <a:r>
              <a:rPr lang="en-US" altLang="zh-CN" sz="3200" dirty="0" smtClean="0"/>
              <a:t>(64,activation='</a:t>
            </a:r>
            <a:r>
              <a:rPr lang="en-US" altLang="zh-CN" sz="3200" dirty="0" err="1" smtClean="0"/>
              <a:t>relu</a:t>
            </a:r>
            <a:r>
              <a:rPr lang="en-US" altLang="zh-CN" sz="3200" dirty="0" smtClean="0"/>
              <a:t>'))</a:t>
            </a:r>
          </a:p>
          <a:p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model.add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layers.Dense</a:t>
            </a:r>
            <a:r>
              <a:rPr lang="en-US" altLang="zh-CN" sz="3200" dirty="0" smtClean="0"/>
              <a:t>(1))</a:t>
            </a:r>
          </a:p>
          <a:p>
            <a:r>
              <a:rPr lang="en-US" altLang="zh-CN" sz="3200" dirty="0" smtClean="0"/>
              <a:t>              </a:t>
            </a:r>
            <a:r>
              <a:rPr lang="en-US" altLang="zh-CN" sz="3200" dirty="0" err="1" smtClean="0"/>
              <a:t>model.compile</a:t>
            </a:r>
            <a:r>
              <a:rPr lang="en-US" altLang="zh-CN" sz="3200" dirty="0" smtClean="0"/>
              <a:t>(optimizer='</a:t>
            </a:r>
            <a:r>
              <a:rPr lang="en-US" altLang="zh-CN" sz="3200" dirty="0" err="1" smtClean="0"/>
              <a:t>rmsprop',loss</a:t>
            </a:r>
            <a:r>
              <a:rPr lang="en-US" altLang="zh-CN" sz="3200" dirty="0" smtClean="0"/>
              <a:t>='</a:t>
            </a:r>
            <a:r>
              <a:rPr lang="en-US" altLang="zh-CN" sz="3200" dirty="0" err="1" smtClean="0"/>
              <a:t>mse',metrics</a:t>
            </a:r>
            <a:r>
              <a:rPr lang="en-US" altLang="zh-CN" sz="3200" dirty="0" smtClean="0"/>
              <a:t>    =['</a:t>
            </a:r>
            <a:r>
              <a:rPr lang="en-US" altLang="zh-CN" sz="3200" dirty="0" err="1" smtClean="0"/>
              <a:t>mae</a:t>
            </a:r>
            <a:r>
              <a:rPr lang="en-US" altLang="zh-CN" sz="3200" dirty="0" smtClean="0"/>
              <a:t>'])</a:t>
            </a:r>
          </a:p>
          <a:p>
            <a:r>
              <a:rPr lang="en-US" altLang="zh-CN" sz="3200" dirty="0" smtClean="0"/>
              <a:t>    return model</a:t>
            </a:r>
            <a:endParaRPr lang="zh-CN" altLang="en-US" sz="32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260648"/>
            <a:ext cx="886732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use the </a:t>
            </a:r>
            <a:r>
              <a:rPr lang="en-US" altLang="zh-CN" dirty="0" err="1" smtClean="0"/>
              <a:t>keras</a:t>
            </a:r>
            <a:r>
              <a:rPr lang="en-US" altLang="zh-CN" dirty="0" smtClean="0"/>
              <a:t> to build the neural network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20688"/>
            <a:ext cx="8892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for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in range(k):</a:t>
            </a:r>
          </a:p>
          <a:p>
            <a:r>
              <a:rPr lang="en-US" altLang="zh-CN" sz="2400" dirty="0" smtClean="0"/>
              <a:t>    print('processing fold #',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val_data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train_data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* </a:t>
            </a:r>
            <a:r>
              <a:rPr lang="en-US" altLang="zh-CN" sz="2400" dirty="0" err="1" smtClean="0"/>
              <a:t>num_val_samples</a:t>
            </a:r>
            <a:r>
              <a:rPr lang="en-US" altLang="zh-CN" sz="2400" dirty="0" smtClean="0"/>
              <a:t>: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+ 1) * </a:t>
            </a:r>
            <a:r>
              <a:rPr lang="en-US" altLang="zh-CN" sz="2400" dirty="0" err="1" smtClean="0"/>
              <a:t>num_val_samples</a:t>
            </a:r>
            <a:r>
              <a:rPr lang="en-US" altLang="zh-CN" sz="2400" dirty="0" smtClean="0"/>
              <a:t>]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val_targets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train_targets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* </a:t>
            </a:r>
            <a:r>
              <a:rPr lang="en-US" altLang="zh-CN" sz="2400" dirty="0" err="1" smtClean="0"/>
              <a:t>num_val_samples</a:t>
            </a:r>
            <a:r>
              <a:rPr lang="en-US" altLang="zh-CN" sz="2400" dirty="0" smtClean="0"/>
              <a:t>: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+ 1) * </a:t>
            </a:r>
            <a:r>
              <a:rPr lang="en-US" altLang="zh-CN" sz="2400" dirty="0" err="1" smtClean="0"/>
              <a:t>num_val_samples</a:t>
            </a:r>
            <a:r>
              <a:rPr lang="en-US" altLang="zh-CN" sz="2400" dirty="0" smtClean="0"/>
              <a:t>]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partial_train_data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np.concatenate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 smtClean="0"/>
              <a:t>        [</a:t>
            </a:r>
            <a:r>
              <a:rPr lang="en-US" altLang="zh-CN" sz="2400" dirty="0" err="1" smtClean="0"/>
              <a:t>train_data</a:t>
            </a:r>
            <a:r>
              <a:rPr lang="en-US" altLang="zh-CN" sz="2400" dirty="0" smtClean="0"/>
              <a:t>[: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* </a:t>
            </a:r>
            <a:r>
              <a:rPr lang="en-US" altLang="zh-CN" sz="2400" dirty="0" err="1" smtClean="0"/>
              <a:t>num_val_samples</a:t>
            </a:r>
            <a:r>
              <a:rPr lang="en-US" altLang="zh-CN" sz="2400" dirty="0" smtClean="0"/>
              <a:t>],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train_data</a:t>
            </a:r>
            <a:r>
              <a:rPr lang="en-US" altLang="zh-CN" sz="2400" dirty="0" smtClean="0"/>
              <a:t>[(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+ 1) * </a:t>
            </a:r>
            <a:r>
              <a:rPr lang="en-US" altLang="zh-CN" sz="2400" dirty="0" err="1" smtClean="0"/>
              <a:t>num_val_samples</a:t>
            </a:r>
            <a:r>
              <a:rPr lang="en-US" altLang="zh-CN" sz="2400" dirty="0" smtClean="0"/>
              <a:t>:]],</a:t>
            </a:r>
          </a:p>
          <a:p>
            <a:r>
              <a:rPr lang="en-US" altLang="zh-CN" sz="2400" dirty="0" smtClean="0"/>
              <a:t>        axis=0)</a:t>
            </a:r>
          </a:p>
          <a:p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partial_train_targets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np.concatenate</a:t>
            </a:r>
            <a:r>
              <a:rPr lang="en-US" altLang="zh-CN" sz="2400" dirty="0" smtClean="0"/>
              <a:t>(</a:t>
            </a:r>
          </a:p>
          <a:p>
            <a:r>
              <a:rPr lang="en-US" altLang="zh-CN" sz="2400" dirty="0" smtClean="0"/>
              <a:t>        [</a:t>
            </a:r>
            <a:r>
              <a:rPr lang="en-US" altLang="zh-CN" sz="2400" dirty="0" err="1" smtClean="0"/>
              <a:t>train_targets</a:t>
            </a:r>
            <a:r>
              <a:rPr lang="en-US" altLang="zh-CN" sz="2400" dirty="0" smtClean="0"/>
              <a:t>[: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* </a:t>
            </a:r>
            <a:r>
              <a:rPr lang="en-US" altLang="zh-CN" sz="2400" dirty="0" err="1" smtClean="0"/>
              <a:t>num_val_samples</a:t>
            </a:r>
            <a:r>
              <a:rPr lang="en-US" altLang="zh-CN" sz="2400" dirty="0" smtClean="0"/>
              <a:t>],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train_targets</a:t>
            </a:r>
            <a:r>
              <a:rPr lang="en-US" altLang="zh-CN" sz="2400" dirty="0" smtClean="0"/>
              <a:t>[(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+ 1) * </a:t>
            </a:r>
            <a:r>
              <a:rPr lang="en-US" altLang="zh-CN" sz="2400" dirty="0" err="1" smtClean="0"/>
              <a:t>num_val_samples</a:t>
            </a:r>
            <a:r>
              <a:rPr lang="en-US" altLang="zh-CN" sz="2400" dirty="0" smtClean="0"/>
              <a:t> :]],</a:t>
            </a:r>
          </a:p>
          <a:p>
            <a:r>
              <a:rPr lang="en-US" altLang="zh-CN" sz="2400" dirty="0" smtClean="0"/>
              <a:t>        axis=0)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Figure_1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556792"/>
            <a:ext cx="5852172" cy="4352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98072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 is the MAE of different epochs.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277</Words>
  <Application>Microsoft Office PowerPoint</Application>
  <PresentationFormat>全屏显示(4:3)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Summary of work</vt:lpstr>
      <vt:lpstr>幻灯片 2</vt:lpstr>
      <vt:lpstr>幻灯片 3</vt:lpstr>
      <vt:lpstr>use the keras to build the neural network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微软用户</cp:lastModifiedBy>
  <cp:revision>131</cp:revision>
  <dcterms:created xsi:type="dcterms:W3CDTF">2018-09-20T01:08:18Z</dcterms:created>
  <dcterms:modified xsi:type="dcterms:W3CDTF">2018-11-15T06:12:18Z</dcterms:modified>
</cp:coreProperties>
</file>