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</p:sldMasterIdLst>
  <p:notesMasterIdLst>
    <p:notesMasterId r:id="rId21"/>
  </p:notesMasterIdLst>
  <p:handoutMasterIdLst>
    <p:handoutMasterId r:id="rId22"/>
  </p:handoutMasterIdLst>
  <p:sldIdLst>
    <p:sldId id="269" r:id="rId4"/>
    <p:sldId id="270" r:id="rId5"/>
    <p:sldId id="271" r:id="rId6"/>
    <p:sldId id="286" r:id="rId7"/>
    <p:sldId id="301" r:id="rId8"/>
    <p:sldId id="289" r:id="rId9"/>
    <p:sldId id="288" r:id="rId10"/>
    <p:sldId id="302" r:id="rId11"/>
    <p:sldId id="303" r:id="rId12"/>
    <p:sldId id="272" r:id="rId13"/>
    <p:sldId id="304" r:id="rId14"/>
    <p:sldId id="305" r:id="rId15"/>
    <p:sldId id="282" r:id="rId16"/>
    <p:sldId id="295" r:id="rId17"/>
    <p:sldId id="300" r:id="rId18"/>
    <p:sldId id="299" r:id="rId19"/>
    <p:sldId id="285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F07B10"/>
    <a:srgbClr val="000000"/>
    <a:srgbClr val="F39B0D"/>
    <a:srgbClr val="0066CC"/>
    <a:srgbClr val="006600"/>
    <a:srgbClr val="CC3300"/>
    <a:srgbClr val="0000FF"/>
    <a:srgbClr val="0000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24" autoAdjust="0"/>
  </p:normalViewPr>
  <p:slideViewPr>
    <p:cSldViewPr>
      <p:cViewPr varScale="1">
        <p:scale>
          <a:sx n="106" d="100"/>
          <a:sy n="106" d="100"/>
        </p:scale>
        <p:origin x="10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9E730-0411-4964-83C2-DC2D77A5436C}" type="datetimeFigureOut">
              <a:rPr lang="zh-CN" altLang="en-US" smtClean="0"/>
              <a:pPr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924A2-1F2F-43CF-BC7E-B9E67D139B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839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9960C-BBF4-4DC6-AD4E-40160B47B2BD}" type="datetimeFigureOut">
              <a:rPr lang="zh-CN" altLang="en-US" smtClean="0"/>
              <a:pPr/>
              <a:t>2019/9/21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950A1-ED20-432E-B69E-E988B55E5E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653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727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995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9BD3E5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9BD3E5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550461-81D0-44A4-932C-A7C05D2FAC32}" type="slidenum">
              <a:rPr lang="zh-CN" altLang="en-US">
                <a:solidFill>
                  <a:srgbClr val="9BD3E5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9BD3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72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25"/>
          <p:cNvSpPr>
            <a:spLocks/>
          </p:cNvSpPr>
          <p:nvPr userDrawn="1"/>
        </p:nvSpPr>
        <p:spPr bwMode="gray">
          <a:xfrm>
            <a:off x="95250" y="6446838"/>
            <a:ext cx="8970963" cy="314325"/>
          </a:xfrm>
          <a:custGeom>
            <a:avLst/>
            <a:gdLst/>
            <a:ahLst/>
            <a:cxnLst>
              <a:cxn ang="0">
                <a:pos x="4" y="198"/>
              </a:cxn>
              <a:cxn ang="0">
                <a:pos x="5651" y="198"/>
              </a:cxn>
              <a:cxn ang="0">
                <a:pos x="5646" y="94"/>
              </a:cxn>
              <a:cxn ang="0">
                <a:pos x="1491" y="94"/>
              </a:cxn>
              <a:cxn ang="0">
                <a:pos x="1343" y="2"/>
              </a:cxn>
              <a:cxn ang="0">
                <a:pos x="0" y="0"/>
              </a:cxn>
              <a:cxn ang="0">
                <a:pos x="4" y="198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9BD3E5"/>
              </a:solidFill>
              <a:ea typeface="宋体" charset="-122"/>
            </a:endParaRPr>
          </a:p>
        </p:txBody>
      </p:sp>
      <p:sp>
        <p:nvSpPr>
          <p:cNvPr id="20" name="Freeform 26"/>
          <p:cNvSpPr>
            <a:spLocks/>
          </p:cNvSpPr>
          <p:nvPr userDrawn="1"/>
        </p:nvSpPr>
        <p:spPr bwMode="gray">
          <a:xfrm>
            <a:off x="95250" y="6491288"/>
            <a:ext cx="8975725" cy="279400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5650" y="169"/>
              </a:cxn>
              <a:cxn ang="0">
                <a:pos x="5646" y="95"/>
              </a:cxn>
              <a:cxn ang="0">
                <a:pos x="1478" y="95"/>
              </a:cxn>
              <a:cxn ang="0">
                <a:pos x="1317" y="3"/>
              </a:cxn>
              <a:cxn ang="0">
                <a:pos x="0" y="0"/>
              </a:cxn>
              <a:cxn ang="0">
                <a:pos x="0" y="176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9BD3E5"/>
              </a:solidFill>
              <a:ea typeface="宋体" charset="-122"/>
            </a:endParaRPr>
          </a:p>
        </p:txBody>
      </p:sp>
      <p:sp>
        <p:nvSpPr>
          <p:cNvPr id="21" name="Freeform 27" descr="Dark upward diagonal"/>
          <p:cNvSpPr>
            <a:spLocks/>
          </p:cNvSpPr>
          <p:nvPr userDrawn="1"/>
        </p:nvSpPr>
        <p:spPr bwMode="gray">
          <a:xfrm>
            <a:off x="92075" y="98425"/>
            <a:ext cx="8956675" cy="179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82" y="0"/>
              </a:cxn>
              <a:cxn ang="0">
                <a:pos x="5639" y="45"/>
              </a:cxn>
              <a:cxn ang="0">
                <a:pos x="5636" y="113"/>
              </a:cxn>
              <a:cxn ang="0">
                <a:pos x="0" y="113"/>
              </a:cxn>
              <a:cxn ang="0">
                <a:pos x="0" y="0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9BD3E5"/>
              </a:solidFill>
              <a:ea typeface="宋体" charset="-122"/>
            </a:endParaRPr>
          </a:p>
        </p:txBody>
      </p:sp>
      <p:sp>
        <p:nvSpPr>
          <p:cNvPr id="22" name="Freeform 28"/>
          <p:cNvSpPr>
            <a:spLocks/>
          </p:cNvSpPr>
          <p:nvPr userDrawn="1"/>
        </p:nvSpPr>
        <p:spPr bwMode="gray">
          <a:xfrm>
            <a:off x="92075" y="307975"/>
            <a:ext cx="8955088" cy="938213"/>
          </a:xfrm>
          <a:custGeom>
            <a:avLst/>
            <a:gdLst/>
            <a:ahLst/>
            <a:cxnLst>
              <a:cxn ang="0">
                <a:pos x="5446" y="0"/>
              </a:cxn>
              <a:cxn ang="0">
                <a:pos x="0" y="0"/>
              </a:cxn>
              <a:cxn ang="0">
                <a:pos x="2" y="470"/>
              </a:cxn>
              <a:cxn ang="0">
                <a:pos x="4078" y="474"/>
              </a:cxn>
              <a:cxn ang="0">
                <a:pos x="4178" y="527"/>
              </a:cxn>
              <a:cxn ang="0">
                <a:pos x="5446" y="531"/>
              </a:cxn>
              <a:cxn ang="0">
                <a:pos x="5446" y="0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9BD3E5"/>
              </a:solidFill>
              <a:ea typeface="宋体" charset="-122"/>
            </a:endParaRPr>
          </a:p>
        </p:txBody>
      </p:sp>
      <p:sp>
        <p:nvSpPr>
          <p:cNvPr id="23" name="Freeform 29"/>
          <p:cNvSpPr>
            <a:spLocks/>
          </p:cNvSpPr>
          <p:nvPr userDrawn="1"/>
        </p:nvSpPr>
        <p:spPr bwMode="gray">
          <a:xfrm>
            <a:off x="92075" y="306388"/>
            <a:ext cx="8955088" cy="836612"/>
          </a:xfrm>
          <a:custGeom>
            <a:avLst/>
            <a:gdLst/>
            <a:ahLst/>
            <a:cxnLst>
              <a:cxn ang="0">
                <a:pos x="5446" y="0"/>
              </a:cxn>
              <a:cxn ang="0">
                <a:pos x="0" y="0"/>
              </a:cxn>
              <a:cxn ang="0">
                <a:pos x="2" y="470"/>
              </a:cxn>
              <a:cxn ang="0">
                <a:pos x="4078" y="474"/>
              </a:cxn>
              <a:cxn ang="0">
                <a:pos x="4178" y="527"/>
              </a:cxn>
              <a:cxn ang="0">
                <a:pos x="5446" y="531"/>
              </a:cxn>
              <a:cxn ang="0">
                <a:pos x="5446" y="0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9BD3E5"/>
              </a:solidFill>
              <a:ea typeface="宋体" charset="-122"/>
            </a:endParaRPr>
          </a:p>
        </p:txBody>
      </p:sp>
      <p:sp>
        <p:nvSpPr>
          <p:cNvPr id="24" name="Rectangle 32"/>
          <p:cNvSpPr>
            <a:spLocks noChangeArrowheads="1"/>
          </p:cNvSpPr>
          <p:nvPr userDrawn="1"/>
        </p:nvSpPr>
        <p:spPr bwMode="gray">
          <a:xfrm flipV="1">
            <a:off x="95250" y="6723063"/>
            <a:ext cx="8977313" cy="555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9BD3E5"/>
              </a:solidFill>
              <a:ea typeface="宋体" charset="-122"/>
            </a:endParaRPr>
          </a:p>
        </p:txBody>
      </p:sp>
      <p:pic>
        <p:nvPicPr>
          <p:cNvPr id="25" name="Picture 4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11150"/>
            <a:ext cx="7556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809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9BD3E5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9BD3E5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550461-81D0-44A4-932C-A7C05D2FAC32}" type="slidenum">
              <a:rPr lang="zh-CN" altLang="en-US">
                <a:solidFill>
                  <a:srgbClr val="9BD3E5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9BD3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25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25"/>
          <p:cNvSpPr>
            <a:spLocks/>
          </p:cNvSpPr>
          <p:nvPr userDrawn="1"/>
        </p:nvSpPr>
        <p:spPr bwMode="gray">
          <a:xfrm>
            <a:off x="95250" y="6446838"/>
            <a:ext cx="8970963" cy="314325"/>
          </a:xfrm>
          <a:custGeom>
            <a:avLst/>
            <a:gdLst/>
            <a:ahLst/>
            <a:cxnLst>
              <a:cxn ang="0">
                <a:pos x="4" y="198"/>
              </a:cxn>
              <a:cxn ang="0">
                <a:pos x="5651" y="198"/>
              </a:cxn>
              <a:cxn ang="0">
                <a:pos x="5646" y="94"/>
              </a:cxn>
              <a:cxn ang="0">
                <a:pos x="1491" y="94"/>
              </a:cxn>
              <a:cxn ang="0">
                <a:pos x="1343" y="2"/>
              </a:cxn>
              <a:cxn ang="0">
                <a:pos x="0" y="0"/>
              </a:cxn>
              <a:cxn ang="0">
                <a:pos x="4" y="198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9BD3E5"/>
              </a:solidFill>
              <a:ea typeface="宋体" charset="-122"/>
            </a:endParaRPr>
          </a:p>
        </p:txBody>
      </p:sp>
      <p:sp>
        <p:nvSpPr>
          <p:cNvPr id="20" name="Freeform 26"/>
          <p:cNvSpPr>
            <a:spLocks/>
          </p:cNvSpPr>
          <p:nvPr userDrawn="1"/>
        </p:nvSpPr>
        <p:spPr bwMode="gray">
          <a:xfrm>
            <a:off x="95250" y="6491288"/>
            <a:ext cx="8975725" cy="279400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5650" y="169"/>
              </a:cxn>
              <a:cxn ang="0">
                <a:pos x="5646" y="95"/>
              </a:cxn>
              <a:cxn ang="0">
                <a:pos x="1478" y="95"/>
              </a:cxn>
              <a:cxn ang="0">
                <a:pos x="1317" y="3"/>
              </a:cxn>
              <a:cxn ang="0">
                <a:pos x="0" y="0"/>
              </a:cxn>
              <a:cxn ang="0">
                <a:pos x="0" y="176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9BD3E5"/>
              </a:solidFill>
              <a:ea typeface="宋体" charset="-122"/>
            </a:endParaRPr>
          </a:p>
        </p:txBody>
      </p:sp>
      <p:sp>
        <p:nvSpPr>
          <p:cNvPr id="21" name="Freeform 27" descr="Dark upward diagonal"/>
          <p:cNvSpPr>
            <a:spLocks/>
          </p:cNvSpPr>
          <p:nvPr userDrawn="1"/>
        </p:nvSpPr>
        <p:spPr bwMode="gray">
          <a:xfrm>
            <a:off x="92075" y="98425"/>
            <a:ext cx="8956675" cy="179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82" y="0"/>
              </a:cxn>
              <a:cxn ang="0">
                <a:pos x="5639" y="45"/>
              </a:cxn>
              <a:cxn ang="0">
                <a:pos x="5636" y="113"/>
              </a:cxn>
              <a:cxn ang="0">
                <a:pos x="0" y="113"/>
              </a:cxn>
              <a:cxn ang="0">
                <a:pos x="0" y="0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9BD3E5"/>
              </a:solidFill>
              <a:ea typeface="宋体" charset="-122"/>
            </a:endParaRPr>
          </a:p>
        </p:txBody>
      </p:sp>
      <p:sp>
        <p:nvSpPr>
          <p:cNvPr id="22" name="Freeform 28"/>
          <p:cNvSpPr>
            <a:spLocks/>
          </p:cNvSpPr>
          <p:nvPr userDrawn="1"/>
        </p:nvSpPr>
        <p:spPr bwMode="gray">
          <a:xfrm>
            <a:off x="92075" y="307975"/>
            <a:ext cx="8955088" cy="938213"/>
          </a:xfrm>
          <a:custGeom>
            <a:avLst/>
            <a:gdLst/>
            <a:ahLst/>
            <a:cxnLst>
              <a:cxn ang="0">
                <a:pos x="5446" y="0"/>
              </a:cxn>
              <a:cxn ang="0">
                <a:pos x="0" y="0"/>
              </a:cxn>
              <a:cxn ang="0">
                <a:pos x="2" y="470"/>
              </a:cxn>
              <a:cxn ang="0">
                <a:pos x="4078" y="474"/>
              </a:cxn>
              <a:cxn ang="0">
                <a:pos x="4178" y="527"/>
              </a:cxn>
              <a:cxn ang="0">
                <a:pos x="5446" y="531"/>
              </a:cxn>
              <a:cxn ang="0">
                <a:pos x="5446" y="0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9BD3E5"/>
              </a:solidFill>
              <a:ea typeface="宋体" charset="-122"/>
            </a:endParaRPr>
          </a:p>
        </p:txBody>
      </p:sp>
      <p:sp>
        <p:nvSpPr>
          <p:cNvPr id="23" name="Freeform 29"/>
          <p:cNvSpPr>
            <a:spLocks/>
          </p:cNvSpPr>
          <p:nvPr userDrawn="1"/>
        </p:nvSpPr>
        <p:spPr bwMode="gray">
          <a:xfrm>
            <a:off x="92075" y="306388"/>
            <a:ext cx="8955088" cy="836612"/>
          </a:xfrm>
          <a:custGeom>
            <a:avLst/>
            <a:gdLst/>
            <a:ahLst/>
            <a:cxnLst>
              <a:cxn ang="0">
                <a:pos x="5446" y="0"/>
              </a:cxn>
              <a:cxn ang="0">
                <a:pos x="0" y="0"/>
              </a:cxn>
              <a:cxn ang="0">
                <a:pos x="2" y="470"/>
              </a:cxn>
              <a:cxn ang="0">
                <a:pos x="4078" y="474"/>
              </a:cxn>
              <a:cxn ang="0">
                <a:pos x="4178" y="527"/>
              </a:cxn>
              <a:cxn ang="0">
                <a:pos x="5446" y="531"/>
              </a:cxn>
              <a:cxn ang="0">
                <a:pos x="5446" y="0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9BD3E5"/>
              </a:solidFill>
              <a:ea typeface="宋体" charset="-122"/>
            </a:endParaRPr>
          </a:p>
        </p:txBody>
      </p:sp>
      <p:sp>
        <p:nvSpPr>
          <p:cNvPr id="24" name="Rectangle 32"/>
          <p:cNvSpPr>
            <a:spLocks noChangeArrowheads="1"/>
          </p:cNvSpPr>
          <p:nvPr userDrawn="1"/>
        </p:nvSpPr>
        <p:spPr bwMode="gray">
          <a:xfrm flipV="1">
            <a:off x="95250" y="6723063"/>
            <a:ext cx="8977313" cy="555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9BD3E5"/>
              </a:solidFill>
              <a:ea typeface="宋体" charset="-122"/>
            </a:endParaRPr>
          </a:p>
        </p:txBody>
      </p:sp>
      <p:pic>
        <p:nvPicPr>
          <p:cNvPr id="25" name="Picture 4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11150"/>
            <a:ext cx="7556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9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9BD3E5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9BD3E5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550461-81D0-44A4-932C-A7C05D2FAC32}" type="slidenum">
              <a:rPr lang="zh-CN" altLang="en-US">
                <a:solidFill>
                  <a:srgbClr val="9BD3E5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9BD3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01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25"/>
          <p:cNvSpPr>
            <a:spLocks/>
          </p:cNvSpPr>
          <p:nvPr userDrawn="1"/>
        </p:nvSpPr>
        <p:spPr bwMode="gray">
          <a:xfrm>
            <a:off x="95250" y="6446838"/>
            <a:ext cx="8970963" cy="314325"/>
          </a:xfrm>
          <a:custGeom>
            <a:avLst/>
            <a:gdLst/>
            <a:ahLst/>
            <a:cxnLst>
              <a:cxn ang="0">
                <a:pos x="4" y="198"/>
              </a:cxn>
              <a:cxn ang="0">
                <a:pos x="5651" y="198"/>
              </a:cxn>
              <a:cxn ang="0">
                <a:pos x="5646" y="94"/>
              </a:cxn>
              <a:cxn ang="0">
                <a:pos x="1491" y="94"/>
              </a:cxn>
              <a:cxn ang="0">
                <a:pos x="1343" y="2"/>
              </a:cxn>
              <a:cxn ang="0">
                <a:pos x="0" y="0"/>
              </a:cxn>
              <a:cxn ang="0">
                <a:pos x="4" y="198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9BD3E5"/>
              </a:solidFill>
              <a:ea typeface="宋体" charset="-122"/>
            </a:endParaRPr>
          </a:p>
        </p:txBody>
      </p:sp>
      <p:sp>
        <p:nvSpPr>
          <p:cNvPr id="20" name="Freeform 26"/>
          <p:cNvSpPr>
            <a:spLocks/>
          </p:cNvSpPr>
          <p:nvPr userDrawn="1"/>
        </p:nvSpPr>
        <p:spPr bwMode="gray">
          <a:xfrm>
            <a:off x="95250" y="6491288"/>
            <a:ext cx="8975725" cy="279400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5650" y="169"/>
              </a:cxn>
              <a:cxn ang="0">
                <a:pos x="5646" y="95"/>
              </a:cxn>
              <a:cxn ang="0">
                <a:pos x="1478" y="95"/>
              </a:cxn>
              <a:cxn ang="0">
                <a:pos x="1317" y="3"/>
              </a:cxn>
              <a:cxn ang="0">
                <a:pos x="0" y="0"/>
              </a:cxn>
              <a:cxn ang="0">
                <a:pos x="0" y="176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9BD3E5"/>
              </a:solidFill>
              <a:ea typeface="宋体" charset="-122"/>
            </a:endParaRPr>
          </a:p>
        </p:txBody>
      </p:sp>
      <p:sp>
        <p:nvSpPr>
          <p:cNvPr id="21" name="Freeform 27" descr="Dark upward diagonal"/>
          <p:cNvSpPr>
            <a:spLocks/>
          </p:cNvSpPr>
          <p:nvPr userDrawn="1"/>
        </p:nvSpPr>
        <p:spPr bwMode="gray">
          <a:xfrm>
            <a:off x="92075" y="98425"/>
            <a:ext cx="8956675" cy="179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82" y="0"/>
              </a:cxn>
              <a:cxn ang="0">
                <a:pos x="5639" y="45"/>
              </a:cxn>
              <a:cxn ang="0">
                <a:pos x="5636" y="113"/>
              </a:cxn>
              <a:cxn ang="0">
                <a:pos x="0" y="113"/>
              </a:cxn>
              <a:cxn ang="0">
                <a:pos x="0" y="0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9BD3E5"/>
              </a:solidFill>
              <a:ea typeface="宋体" charset="-122"/>
            </a:endParaRPr>
          </a:p>
        </p:txBody>
      </p:sp>
      <p:sp>
        <p:nvSpPr>
          <p:cNvPr id="22" name="Freeform 28"/>
          <p:cNvSpPr>
            <a:spLocks/>
          </p:cNvSpPr>
          <p:nvPr userDrawn="1"/>
        </p:nvSpPr>
        <p:spPr bwMode="gray">
          <a:xfrm>
            <a:off x="92075" y="307975"/>
            <a:ext cx="8955088" cy="938213"/>
          </a:xfrm>
          <a:custGeom>
            <a:avLst/>
            <a:gdLst/>
            <a:ahLst/>
            <a:cxnLst>
              <a:cxn ang="0">
                <a:pos x="5446" y="0"/>
              </a:cxn>
              <a:cxn ang="0">
                <a:pos x="0" y="0"/>
              </a:cxn>
              <a:cxn ang="0">
                <a:pos x="2" y="470"/>
              </a:cxn>
              <a:cxn ang="0">
                <a:pos x="4078" y="474"/>
              </a:cxn>
              <a:cxn ang="0">
                <a:pos x="4178" y="527"/>
              </a:cxn>
              <a:cxn ang="0">
                <a:pos x="5446" y="531"/>
              </a:cxn>
              <a:cxn ang="0">
                <a:pos x="5446" y="0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9BD3E5"/>
              </a:solidFill>
              <a:ea typeface="宋体" charset="-122"/>
            </a:endParaRPr>
          </a:p>
        </p:txBody>
      </p:sp>
      <p:sp>
        <p:nvSpPr>
          <p:cNvPr id="23" name="Freeform 29"/>
          <p:cNvSpPr>
            <a:spLocks/>
          </p:cNvSpPr>
          <p:nvPr userDrawn="1"/>
        </p:nvSpPr>
        <p:spPr bwMode="gray">
          <a:xfrm>
            <a:off x="92075" y="306388"/>
            <a:ext cx="8955088" cy="836612"/>
          </a:xfrm>
          <a:custGeom>
            <a:avLst/>
            <a:gdLst/>
            <a:ahLst/>
            <a:cxnLst>
              <a:cxn ang="0">
                <a:pos x="5446" y="0"/>
              </a:cxn>
              <a:cxn ang="0">
                <a:pos x="0" y="0"/>
              </a:cxn>
              <a:cxn ang="0">
                <a:pos x="2" y="470"/>
              </a:cxn>
              <a:cxn ang="0">
                <a:pos x="4078" y="474"/>
              </a:cxn>
              <a:cxn ang="0">
                <a:pos x="4178" y="527"/>
              </a:cxn>
              <a:cxn ang="0">
                <a:pos x="5446" y="531"/>
              </a:cxn>
              <a:cxn ang="0">
                <a:pos x="5446" y="0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9BD3E5"/>
              </a:solidFill>
              <a:ea typeface="宋体" charset="-122"/>
            </a:endParaRPr>
          </a:p>
        </p:txBody>
      </p:sp>
      <p:sp>
        <p:nvSpPr>
          <p:cNvPr id="24" name="Rectangle 32"/>
          <p:cNvSpPr>
            <a:spLocks noChangeArrowheads="1"/>
          </p:cNvSpPr>
          <p:nvPr userDrawn="1"/>
        </p:nvSpPr>
        <p:spPr bwMode="gray">
          <a:xfrm flipV="1">
            <a:off x="95250" y="6723063"/>
            <a:ext cx="8977313" cy="555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9BD3E5"/>
              </a:solidFill>
              <a:ea typeface="宋体" charset="-122"/>
            </a:endParaRPr>
          </a:p>
        </p:txBody>
      </p:sp>
      <p:pic>
        <p:nvPicPr>
          <p:cNvPr id="25" name="Picture 4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11150"/>
            <a:ext cx="755650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898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75"/>
          <p:cNvGrpSpPr>
            <a:grpSpLocks/>
          </p:cNvGrpSpPr>
          <p:nvPr userDrawn="1"/>
        </p:nvGrpSpPr>
        <p:grpSpPr bwMode="auto">
          <a:xfrm>
            <a:off x="112713" y="5954713"/>
            <a:ext cx="8936037" cy="631825"/>
            <a:chOff x="71" y="3751"/>
            <a:chExt cx="5629" cy="398"/>
          </a:xfrm>
        </p:grpSpPr>
        <p:sp>
          <p:nvSpPr>
            <p:cNvPr id="35" name="Freeform 24"/>
            <p:cNvSpPr>
              <a:spLocks/>
            </p:cNvSpPr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/>
              <a:ahLst/>
              <a:cxnLst>
                <a:cxn ang="0">
                  <a:pos x="5626" y="349"/>
                </a:cxn>
                <a:cxn ang="0">
                  <a:pos x="0" y="349"/>
                </a:cxn>
                <a:cxn ang="0">
                  <a:pos x="0" y="187"/>
                </a:cxn>
                <a:cxn ang="0">
                  <a:pos x="0" y="114"/>
                </a:cxn>
                <a:cxn ang="0">
                  <a:pos x="4064" y="118"/>
                </a:cxn>
                <a:cxn ang="0">
                  <a:pos x="4329" y="0"/>
                </a:cxn>
                <a:cxn ang="0">
                  <a:pos x="5623" y="0"/>
                </a:cxn>
                <a:cxn ang="0">
                  <a:pos x="5626" y="349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rgbClr val="9BD3E5"/>
                </a:solidFill>
                <a:ea typeface="宋体" charset="-122"/>
              </a:endParaRPr>
            </a:p>
          </p:txBody>
        </p:sp>
        <p:sp>
          <p:nvSpPr>
            <p:cNvPr id="36" name="Freeform 25"/>
            <p:cNvSpPr>
              <a:spLocks/>
            </p:cNvSpPr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/>
              <a:ahLst/>
              <a:cxnLst>
                <a:cxn ang="0">
                  <a:pos x="5626" y="349"/>
                </a:cxn>
                <a:cxn ang="0">
                  <a:pos x="0" y="349"/>
                </a:cxn>
                <a:cxn ang="0">
                  <a:pos x="0" y="187"/>
                </a:cxn>
                <a:cxn ang="0">
                  <a:pos x="0" y="114"/>
                </a:cxn>
                <a:cxn ang="0">
                  <a:pos x="4082" y="118"/>
                </a:cxn>
                <a:cxn ang="0">
                  <a:pos x="4345" y="0"/>
                </a:cxn>
                <a:cxn ang="0">
                  <a:pos x="5623" y="6"/>
                </a:cxn>
                <a:cxn ang="0">
                  <a:pos x="5626" y="349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rgbClr val="9BD3E5"/>
                </a:solidFill>
                <a:ea typeface="宋体" charset="-122"/>
              </a:endParaRPr>
            </a:p>
          </p:txBody>
        </p:sp>
        <p:sp>
          <p:nvSpPr>
            <p:cNvPr id="37" name="Freeform 26"/>
            <p:cNvSpPr>
              <a:spLocks/>
            </p:cNvSpPr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223" y="0"/>
                </a:cxn>
                <a:cxn ang="0">
                  <a:pos x="1491" y="0"/>
                </a:cxn>
                <a:cxn ang="0">
                  <a:pos x="1488" y="60"/>
                </a:cxn>
                <a:cxn ang="0">
                  <a:pos x="383" y="59"/>
                </a:cxn>
                <a:cxn ang="0">
                  <a:pos x="273" y="88"/>
                </a:cxn>
                <a:cxn ang="0">
                  <a:pos x="0" y="84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rgbClr val="9BD3E5"/>
                </a:solidFill>
                <a:ea typeface="宋体" charset="-122"/>
              </a:endParaRPr>
            </a:p>
          </p:txBody>
        </p:sp>
      </p:grpSp>
      <p:sp>
        <p:nvSpPr>
          <p:cNvPr id="38" name="Freeform 27" descr="Dark upward diagonal"/>
          <p:cNvSpPr>
            <a:spLocks/>
          </p:cNvSpPr>
          <p:nvPr userDrawn="1"/>
        </p:nvSpPr>
        <p:spPr bwMode="gray">
          <a:xfrm>
            <a:off x="85725" y="76200"/>
            <a:ext cx="8977313" cy="500063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5546" y="0"/>
              </a:cxn>
              <a:cxn ang="0">
                <a:pos x="5655" y="84"/>
              </a:cxn>
              <a:cxn ang="0">
                <a:pos x="5649" y="315"/>
              </a:cxn>
              <a:cxn ang="0">
                <a:pos x="1" y="314"/>
              </a:cxn>
              <a:cxn ang="0">
                <a:pos x="0" y="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7000"/>
              </a:schemeClr>
            </a:fgClr>
            <a:bgClr>
              <a:schemeClr val="tx1">
                <a:alpha val="77000"/>
              </a:schemeClr>
            </a:bgClr>
          </a:patt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zh-CN" altLang="en-US">
              <a:solidFill>
                <a:srgbClr val="9BD3E5"/>
              </a:solidFill>
              <a:ea typeface="宋体" charset="-122"/>
            </a:endParaRPr>
          </a:p>
        </p:txBody>
      </p:sp>
      <p:sp>
        <p:nvSpPr>
          <p:cNvPr id="39" name="Rectangle 28"/>
          <p:cNvSpPr>
            <a:spLocks noChangeArrowheads="1"/>
          </p:cNvSpPr>
          <p:nvPr userDrawn="1"/>
        </p:nvSpPr>
        <p:spPr bwMode="gray">
          <a:xfrm>
            <a:off x="114300" y="6610350"/>
            <a:ext cx="8931275" cy="163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>
              <a:solidFill>
                <a:srgbClr val="9BD3E5"/>
              </a:solidFill>
              <a:ea typeface="宋体" charset="-122"/>
            </a:endParaRPr>
          </a:p>
        </p:txBody>
      </p:sp>
      <p:grpSp>
        <p:nvGrpSpPr>
          <p:cNvPr id="40" name="Group 74"/>
          <p:cNvGrpSpPr>
            <a:grpSpLocks/>
          </p:cNvGrpSpPr>
          <p:nvPr userDrawn="1"/>
        </p:nvGrpSpPr>
        <p:grpSpPr bwMode="auto">
          <a:xfrm>
            <a:off x="85725" y="854075"/>
            <a:ext cx="8982075" cy="1131888"/>
            <a:chOff x="54" y="538"/>
            <a:chExt cx="5658" cy="713"/>
          </a:xfrm>
        </p:grpSpPr>
        <p:sp>
          <p:nvSpPr>
            <p:cNvPr id="41" name="Freeform 30"/>
            <p:cNvSpPr>
              <a:spLocks/>
            </p:cNvSpPr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46" y="0"/>
                </a:cxn>
                <a:cxn ang="0">
                  <a:pos x="5446" y="312"/>
                </a:cxn>
                <a:cxn ang="0">
                  <a:pos x="5446" y="451"/>
                </a:cxn>
                <a:cxn ang="0">
                  <a:pos x="1512" y="443"/>
                </a:cxn>
                <a:cxn ang="0">
                  <a:pos x="1288" y="584"/>
                </a:cxn>
                <a:cxn ang="0">
                  <a:pos x="0" y="590"/>
                </a:cxn>
                <a:cxn ang="0">
                  <a:pos x="0" y="0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rgbClr val="9BD3E5"/>
                </a:solidFill>
                <a:ea typeface="宋体" charset="-122"/>
              </a:endParaRPr>
            </a:p>
          </p:txBody>
        </p:sp>
        <p:sp>
          <p:nvSpPr>
            <p:cNvPr id="42" name="Freeform 31"/>
            <p:cNvSpPr>
              <a:spLocks/>
            </p:cNvSpPr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5657" y="0"/>
                </a:cxn>
                <a:cxn ang="0">
                  <a:pos x="5658" y="534"/>
                </a:cxn>
                <a:cxn ang="0">
                  <a:pos x="1553" y="528"/>
                </a:cxn>
                <a:cxn ang="0">
                  <a:pos x="1317" y="651"/>
                </a:cxn>
                <a:cxn ang="0">
                  <a:pos x="0" y="655"/>
                </a:cxn>
                <a:cxn ang="0">
                  <a:pos x="1" y="0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rgbClr val="9BD3E5"/>
                </a:solidFill>
                <a:ea typeface="宋体" charset="-122"/>
              </a:endParaRPr>
            </a:p>
          </p:txBody>
        </p:sp>
        <p:sp>
          <p:nvSpPr>
            <p:cNvPr id="43" name="Freeform 32"/>
            <p:cNvSpPr>
              <a:spLocks/>
            </p:cNvSpPr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/>
              <a:ahLst/>
              <a:cxnLst>
                <a:cxn ang="0">
                  <a:pos x="1440" y="1"/>
                </a:cxn>
                <a:cxn ang="0">
                  <a:pos x="1261" y="112"/>
                </a:cxn>
                <a:cxn ang="0">
                  <a:pos x="0" y="110"/>
                </a:cxn>
                <a:cxn ang="0">
                  <a:pos x="0" y="49"/>
                </a:cxn>
                <a:cxn ang="0">
                  <a:pos x="1069" y="50"/>
                </a:cxn>
                <a:cxn ang="0">
                  <a:pos x="1142" y="0"/>
                </a:cxn>
                <a:cxn ang="0">
                  <a:pos x="1440" y="1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rgbClr val="9BD3E5"/>
                </a:solidFill>
                <a:ea typeface="宋体" charset="-122"/>
              </a:endParaRPr>
            </a:p>
          </p:txBody>
        </p:sp>
      </p:grpSp>
      <p:sp>
        <p:nvSpPr>
          <p:cNvPr id="44" name="Rectangle 33"/>
          <p:cNvSpPr>
            <a:spLocks noChangeArrowheads="1"/>
          </p:cNvSpPr>
          <p:nvPr userDrawn="1"/>
        </p:nvSpPr>
        <p:spPr bwMode="gray">
          <a:xfrm>
            <a:off x="85725" y="609600"/>
            <a:ext cx="8982075" cy="1857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>
              <a:solidFill>
                <a:srgbClr val="9BD3E5"/>
              </a:solidFill>
              <a:ea typeface="宋体" charset="-122"/>
            </a:endParaRPr>
          </a:p>
        </p:txBody>
      </p:sp>
      <p:pic>
        <p:nvPicPr>
          <p:cNvPr id="45" name="Picture 4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881063"/>
            <a:ext cx="881063" cy="835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6" name="Rectangle 3"/>
          <p:cNvSpPr txBox="1">
            <a:spLocks noChangeArrowheads="1"/>
          </p:cNvSpPr>
          <p:nvPr userDrawn="1"/>
        </p:nvSpPr>
        <p:spPr>
          <a:xfrm>
            <a:off x="4114800" y="6196013"/>
            <a:ext cx="4811713" cy="403225"/>
          </a:xfrm>
          <a:prstGeom prst="rect">
            <a:avLst/>
          </a:prstGeom>
        </p:spPr>
        <p:txBody>
          <a:bodyPr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600" i="1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7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31775" y="6445250"/>
            <a:ext cx="2205038" cy="3175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9BD3E5"/>
              </a:solidFill>
            </a:endParaRPr>
          </a:p>
        </p:txBody>
      </p:sp>
      <p:sp>
        <p:nvSpPr>
          <p:cNvPr id="4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74925" y="6445250"/>
            <a:ext cx="2990850" cy="3175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9BD3E5"/>
              </a:solidFill>
            </a:endParaRPr>
          </a:p>
        </p:txBody>
      </p:sp>
      <p:sp>
        <p:nvSpPr>
          <p:cNvPr id="4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700713" y="6445250"/>
            <a:ext cx="2205037" cy="3175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550461-81D0-44A4-932C-A7C05D2FAC32}" type="slidenum">
              <a:rPr lang="zh-CN" altLang="en-US">
                <a:solidFill>
                  <a:srgbClr val="9BD3E5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9BD3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18294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75"/>
          <p:cNvGrpSpPr>
            <a:grpSpLocks/>
          </p:cNvGrpSpPr>
          <p:nvPr userDrawn="1"/>
        </p:nvGrpSpPr>
        <p:grpSpPr bwMode="auto">
          <a:xfrm>
            <a:off x="112713" y="5954713"/>
            <a:ext cx="8936037" cy="631825"/>
            <a:chOff x="71" y="3751"/>
            <a:chExt cx="5629" cy="398"/>
          </a:xfrm>
        </p:grpSpPr>
        <p:sp>
          <p:nvSpPr>
            <p:cNvPr id="35" name="Freeform 24"/>
            <p:cNvSpPr>
              <a:spLocks/>
            </p:cNvSpPr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/>
              <a:ahLst/>
              <a:cxnLst>
                <a:cxn ang="0">
                  <a:pos x="5626" y="349"/>
                </a:cxn>
                <a:cxn ang="0">
                  <a:pos x="0" y="349"/>
                </a:cxn>
                <a:cxn ang="0">
                  <a:pos x="0" y="187"/>
                </a:cxn>
                <a:cxn ang="0">
                  <a:pos x="0" y="114"/>
                </a:cxn>
                <a:cxn ang="0">
                  <a:pos x="4064" y="118"/>
                </a:cxn>
                <a:cxn ang="0">
                  <a:pos x="4329" y="0"/>
                </a:cxn>
                <a:cxn ang="0">
                  <a:pos x="5623" y="0"/>
                </a:cxn>
                <a:cxn ang="0">
                  <a:pos x="5626" y="349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rgbClr val="9BD3E5"/>
                </a:solidFill>
                <a:ea typeface="宋体" charset="-122"/>
              </a:endParaRPr>
            </a:p>
          </p:txBody>
        </p:sp>
        <p:sp>
          <p:nvSpPr>
            <p:cNvPr id="36" name="Freeform 25"/>
            <p:cNvSpPr>
              <a:spLocks/>
            </p:cNvSpPr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/>
              <a:ahLst/>
              <a:cxnLst>
                <a:cxn ang="0">
                  <a:pos x="5626" y="349"/>
                </a:cxn>
                <a:cxn ang="0">
                  <a:pos x="0" y="349"/>
                </a:cxn>
                <a:cxn ang="0">
                  <a:pos x="0" y="187"/>
                </a:cxn>
                <a:cxn ang="0">
                  <a:pos x="0" y="114"/>
                </a:cxn>
                <a:cxn ang="0">
                  <a:pos x="4082" y="118"/>
                </a:cxn>
                <a:cxn ang="0">
                  <a:pos x="4345" y="0"/>
                </a:cxn>
                <a:cxn ang="0">
                  <a:pos x="5623" y="6"/>
                </a:cxn>
                <a:cxn ang="0">
                  <a:pos x="5626" y="349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rgbClr val="9BD3E5"/>
                </a:solidFill>
                <a:ea typeface="宋体" charset="-122"/>
              </a:endParaRPr>
            </a:p>
          </p:txBody>
        </p:sp>
        <p:sp>
          <p:nvSpPr>
            <p:cNvPr id="37" name="Freeform 26"/>
            <p:cNvSpPr>
              <a:spLocks/>
            </p:cNvSpPr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223" y="0"/>
                </a:cxn>
                <a:cxn ang="0">
                  <a:pos x="1491" y="0"/>
                </a:cxn>
                <a:cxn ang="0">
                  <a:pos x="1488" y="60"/>
                </a:cxn>
                <a:cxn ang="0">
                  <a:pos x="383" y="59"/>
                </a:cxn>
                <a:cxn ang="0">
                  <a:pos x="273" y="88"/>
                </a:cxn>
                <a:cxn ang="0">
                  <a:pos x="0" y="84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rgbClr val="9BD3E5"/>
                </a:solidFill>
                <a:ea typeface="宋体" charset="-122"/>
              </a:endParaRPr>
            </a:p>
          </p:txBody>
        </p:sp>
      </p:grpSp>
      <p:sp>
        <p:nvSpPr>
          <p:cNvPr id="38" name="Freeform 27" descr="Dark upward diagonal"/>
          <p:cNvSpPr>
            <a:spLocks/>
          </p:cNvSpPr>
          <p:nvPr userDrawn="1"/>
        </p:nvSpPr>
        <p:spPr bwMode="gray">
          <a:xfrm>
            <a:off x="85725" y="76200"/>
            <a:ext cx="8977313" cy="500063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5546" y="0"/>
              </a:cxn>
              <a:cxn ang="0">
                <a:pos x="5655" y="84"/>
              </a:cxn>
              <a:cxn ang="0">
                <a:pos x="5649" y="315"/>
              </a:cxn>
              <a:cxn ang="0">
                <a:pos x="1" y="314"/>
              </a:cxn>
              <a:cxn ang="0">
                <a:pos x="0" y="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7000"/>
              </a:schemeClr>
            </a:fgClr>
            <a:bgClr>
              <a:schemeClr val="tx1">
                <a:alpha val="77000"/>
              </a:schemeClr>
            </a:bgClr>
          </a:patt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zh-CN" altLang="en-US">
              <a:solidFill>
                <a:srgbClr val="9BD3E5"/>
              </a:solidFill>
              <a:ea typeface="宋体" charset="-122"/>
            </a:endParaRPr>
          </a:p>
        </p:txBody>
      </p:sp>
      <p:sp>
        <p:nvSpPr>
          <p:cNvPr id="39" name="Rectangle 28"/>
          <p:cNvSpPr>
            <a:spLocks noChangeArrowheads="1"/>
          </p:cNvSpPr>
          <p:nvPr userDrawn="1"/>
        </p:nvSpPr>
        <p:spPr bwMode="gray">
          <a:xfrm>
            <a:off x="114300" y="6610350"/>
            <a:ext cx="8931275" cy="163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>
              <a:solidFill>
                <a:srgbClr val="9BD3E5"/>
              </a:solidFill>
              <a:ea typeface="宋体" charset="-122"/>
            </a:endParaRPr>
          </a:p>
        </p:txBody>
      </p:sp>
      <p:grpSp>
        <p:nvGrpSpPr>
          <p:cNvPr id="40" name="Group 74"/>
          <p:cNvGrpSpPr>
            <a:grpSpLocks/>
          </p:cNvGrpSpPr>
          <p:nvPr userDrawn="1"/>
        </p:nvGrpSpPr>
        <p:grpSpPr bwMode="auto">
          <a:xfrm>
            <a:off x="85725" y="854075"/>
            <a:ext cx="8982075" cy="1131888"/>
            <a:chOff x="54" y="538"/>
            <a:chExt cx="5658" cy="713"/>
          </a:xfrm>
        </p:grpSpPr>
        <p:sp>
          <p:nvSpPr>
            <p:cNvPr id="41" name="Freeform 30"/>
            <p:cNvSpPr>
              <a:spLocks/>
            </p:cNvSpPr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46" y="0"/>
                </a:cxn>
                <a:cxn ang="0">
                  <a:pos x="5446" y="312"/>
                </a:cxn>
                <a:cxn ang="0">
                  <a:pos x="5446" y="451"/>
                </a:cxn>
                <a:cxn ang="0">
                  <a:pos x="1512" y="443"/>
                </a:cxn>
                <a:cxn ang="0">
                  <a:pos x="1288" y="584"/>
                </a:cxn>
                <a:cxn ang="0">
                  <a:pos x="0" y="590"/>
                </a:cxn>
                <a:cxn ang="0">
                  <a:pos x="0" y="0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rgbClr val="9BD3E5"/>
                </a:solidFill>
                <a:ea typeface="宋体" charset="-122"/>
              </a:endParaRPr>
            </a:p>
          </p:txBody>
        </p:sp>
        <p:sp>
          <p:nvSpPr>
            <p:cNvPr id="42" name="Freeform 31"/>
            <p:cNvSpPr>
              <a:spLocks/>
            </p:cNvSpPr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5657" y="0"/>
                </a:cxn>
                <a:cxn ang="0">
                  <a:pos x="5658" y="534"/>
                </a:cxn>
                <a:cxn ang="0">
                  <a:pos x="1553" y="528"/>
                </a:cxn>
                <a:cxn ang="0">
                  <a:pos x="1317" y="651"/>
                </a:cxn>
                <a:cxn ang="0">
                  <a:pos x="0" y="655"/>
                </a:cxn>
                <a:cxn ang="0">
                  <a:pos x="1" y="0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rgbClr val="9BD3E5"/>
                </a:solidFill>
                <a:ea typeface="宋体" charset="-122"/>
              </a:endParaRPr>
            </a:p>
          </p:txBody>
        </p:sp>
        <p:sp>
          <p:nvSpPr>
            <p:cNvPr id="43" name="Freeform 32"/>
            <p:cNvSpPr>
              <a:spLocks/>
            </p:cNvSpPr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/>
              <a:ahLst/>
              <a:cxnLst>
                <a:cxn ang="0">
                  <a:pos x="1440" y="1"/>
                </a:cxn>
                <a:cxn ang="0">
                  <a:pos x="1261" y="112"/>
                </a:cxn>
                <a:cxn ang="0">
                  <a:pos x="0" y="110"/>
                </a:cxn>
                <a:cxn ang="0">
                  <a:pos x="0" y="49"/>
                </a:cxn>
                <a:cxn ang="0">
                  <a:pos x="1069" y="50"/>
                </a:cxn>
                <a:cxn ang="0">
                  <a:pos x="1142" y="0"/>
                </a:cxn>
                <a:cxn ang="0">
                  <a:pos x="1440" y="1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rgbClr val="9BD3E5"/>
                </a:solidFill>
                <a:ea typeface="宋体" charset="-122"/>
              </a:endParaRPr>
            </a:p>
          </p:txBody>
        </p:sp>
      </p:grpSp>
      <p:sp>
        <p:nvSpPr>
          <p:cNvPr id="44" name="Rectangle 33"/>
          <p:cNvSpPr>
            <a:spLocks noChangeArrowheads="1"/>
          </p:cNvSpPr>
          <p:nvPr userDrawn="1"/>
        </p:nvSpPr>
        <p:spPr bwMode="gray">
          <a:xfrm>
            <a:off x="85725" y="609600"/>
            <a:ext cx="8982075" cy="1857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>
              <a:solidFill>
                <a:srgbClr val="9BD3E5"/>
              </a:solidFill>
              <a:ea typeface="宋体" charset="-122"/>
            </a:endParaRPr>
          </a:p>
        </p:txBody>
      </p:sp>
      <p:pic>
        <p:nvPicPr>
          <p:cNvPr id="45" name="Picture 4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881063"/>
            <a:ext cx="881063" cy="835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6" name="Rectangle 3"/>
          <p:cNvSpPr txBox="1">
            <a:spLocks noChangeArrowheads="1"/>
          </p:cNvSpPr>
          <p:nvPr userDrawn="1"/>
        </p:nvSpPr>
        <p:spPr>
          <a:xfrm>
            <a:off x="4114800" y="6196013"/>
            <a:ext cx="4811713" cy="403225"/>
          </a:xfrm>
          <a:prstGeom prst="rect">
            <a:avLst/>
          </a:prstGeom>
        </p:spPr>
        <p:txBody>
          <a:bodyPr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600" i="1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7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31775" y="6445250"/>
            <a:ext cx="2205038" cy="3175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9BD3E5"/>
              </a:solidFill>
            </a:endParaRPr>
          </a:p>
        </p:txBody>
      </p:sp>
      <p:sp>
        <p:nvSpPr>
          <p:cNvPr id="4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74925" y="6445250"/>
            <a:ext cx="2990850" cy="3175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9BD3E5"/>
              </a:solidFill>
            </a:endParaRPr>
          </a:p>
        </p:txBody>
      </p:sp>
      <p:sp>
        <p:nvSpPr>
          <p:cNvPr id="4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700713" y="6445250"/>
            <a:ext cx="2205037" cy="3175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550461-81D0-44A4-932C-A7C05D2FAC32}" type="slidenum">
              <a:rPr lang="zh-CN" altLang="en-US">
                <a:solidFill>
                  <a:srgbClr val="9BD3E5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9BD3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95736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75"/>
          <p:cNvGrpSpPr>
            <a:grpSpLocks/>
          </p:cNvGrpSpPr>
          <p:nvPr userDrawn="1"/>
        </p:nvGrpSpPr>
        <p:grpSpPr bwMode="auto">
          <a:xfrm>
            <a:off x="112713" y="5954713"/>
            <a:ext cx="8936037" cy="631825"/>
            <a:chOff x="71" y="3751"/>
            <a:chExt cx="5629" cy="398"/>
          </a:xfrm>
        </p:grpSpPr>
        <p:sp>
          <p:nvSpPr>
            <p:cNvPr id="35" name="Freeform 24"/>
            <p:cNvSpPr>
              <a:spLocks/>
            </p:cNvSpPr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/>
              <a:ahLst/>
              <a:cxnLst>
                <a:cxn ang="0">
                  <a:pos x="5626" y="349"/>
                </a:cxn>
                <a:cxn ang="0">
                  <a:pos x="0" y="349"/>
                </a:cxn>
                <a:cxn ang="0">
                  <a:pos x="0" y="187"/>
                </a:cxn>
                <a:cxn ang="0">
                  <a:pos x="0" y="114"/>
                </a:cxn>
                <a:cxn ang="0">
                  <a:pos x="4064" y="118"/>
                </a:cxn>
                <a:cxn ang="0">
                  <a:pos x="4329" y="0"/>
                </a:cxn>
                <a:cxn ang="0">
                  <a:pos x="5623" y="0"/>
                </a:cxn>
                <a:cxn ang="0">
                  <a:pos x="5626" y="349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rgbClr val="9BD3E5"/>
                </a:solidFill>
                <a:ea typeface="宋体" charset="-122"/>
              </a:endParaRPr>
            </a:p>
          </p:txBody>
        </p:sp>
        <p:sp>
          <p:nvSpPr>
            <p:cNvPr id="36" name="Freeform 25"/>
            <p:cNvSpPr>
              <a:spLocks/>
            </p:cNvSpPr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/>
              <a:ahLst/>
              <a:cxnLst>
                <a:cxn ang="0">
                  <a:pos x="5626" y="349"/>
                </a:cxn>
                <a:cxn ang="0">
                  <a:pos x="0" y="349"/>
                </a:cxn>
                <a:cxn ang="0">
                  <a:pos x="0" y="187"/>
                </a:cxn>
                <a:cxn ang="0">
                  <a:pos x="0" y="114"/>
                </a:cxn>
                <a:cxn ang="0">
                  <a:pos x="4082" y="118"/>
                </a:cxn>
                <a:cxn ang="0">
                  <a:pos x="4345" y="0"/>
                </a:cxn>
                <a:cxn ang="0">
                  <a:pos x="5623" y="6"/>
                </a:cxn>
                <a:cxn ang="0">
                  <a:pos x="5626" y="349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rgbClr val="9BD3E5"/>
                </a:solidFill>
                <a:ea typeface="宋体" charset="-122"/>
              </a:endParaRPr>
            </a:p>
          </p:txBody>
        </p:sp>
        <p:sp>
          <p:nvSpPr>
            <p:cNvPr id="37" name="Freeform 26"/>
            <p:cNvSpPr>
              <a:spLocks/>
            </p:cNvSpPr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223" y="0"/>
                </a:cxn>
                <a:cxn ang="0">
                  <a:pos x="1491" y="0"/>
                </a:cxn>
                <a:cxn ang="0">
                  <a:pos x="1488" y="60"/>
                </a:cxn>
                <a:cxn ang="0">
                  <a:pos x="383" y="59"/>
                </a:cxn>
                <a:cxn ang="0">
                  <a:pos x="273" y="88"/>
                </a:cxn>
                <a:cxn ang="0">
                  <a:pos x="0" y="84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rgbClr val="9BD3E5"/>
                </a:solidFill>
                <a:ea typeface="宋体" charset="-122"/>
              </a:endParaRPr>
            </a:p>
          </p:txBody>
        </p:sp>
      </p:grpSp>
      <p:sp>
        <p:nvSpPr>
          <p:cNvPr id="38" name="Freeform 27" descr="Dark upward diagonal"/>
          <p:cNvSpPr>
            <a:spLocks/>
          </p:cNvSpPr>
          <p:nvPr userDrawn="1"/>
        </p:nvSpPr>
        <p:spPr bwMode="gray">
          <a:xfrm>
            <a:off x="85725" y="76200"/>
            <a:ext cx="8977313" cy="500063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5546" y="0"/>
              </a:cxn>
              <a:cxn ang="0">
                <a:pos x="5655" y="84"/>
              </a:cxn>
              <a:cxn ang="0">
                <a:pos x="5649" y="315"/>
              </a:cxn>
              <a:cxn ang="0">
                <a:pos x="1" y="314"/>
              </a:cxn>
              <a:cxn ang="0">
                <a:pos x="0" y="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7000"/>
              </a:schemeClr>
            </a:fgClr>
            <a:bgClr>
              <a:schemeClr val="tx1">
                <a:alpha val="77000"/>
              </a:schemeClr>
            </a:bgClr>
          </a:patt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zh-CN" altLang="en-US">
              <a:solidFill>
                <a:srgbClr val="9BD3E5"/>
              </a:solidFill>
              <a:ea typeface="宋体" charset="-122"/>
            </a:endParaRPr>
          </a:p>
        </p:txBody>
      </p:sp>
      <p:sp>
        <p:nvSpPr>
          <p:cNvPr id="39" name="Rectangle 28"/>
          <p:cNvSpPr>
            <a:spLocks noChangeArrowheads="1"/>
          </p:cNvSpPr>
          <p:nvPr userDrawn="1"/>
        </p:nvSpPr>
        <p:spPr bwMode="gray">
          <a:xfrm>
            <a:off x="114300" y="6610350"/>
            <a:ext cx="8931275" cy="163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>
              <a:solidFill>
                <a:srgbClr val="9BD3E5"/>
              </a:solidFill>
              <a:ea typeface="宋体" charset="-122"/>
            </a:endParaRPr>
          </a:p>
        </p:txBody>
      </p:sp>
      <p:grpSp>
        <p:nvGrpSpPr>
          <p:cNvPr id="40" name="Group 74"/>
          <p:cNvGrpSpPr>
            <a:grpSpLocks/>
          </p:cNvGrpSpPr>
          <p:nvPr userDrawn="1"/>
        </p:nvGrpSpPr>
        <p:grpSpPr bwMode="auto">
          <a:xfrm>
            <a:off x="85725" y="854075"/>
            <a:ext cx="8982075" cy="1131888"/>
            <a:chOff x="54" y="538"/>
            <a:chExt cx="5658" cy="713"/>
          </a:xfrm>
        </p:grpSpPr>
        <p:sp>
          <p:nvSpPr>
            <p:cNvPr id="41" name="Freeform 30"/>
            <p:cNvSpPr>
              <a:spLocks/>
            </p:cNvSpPr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46" y="0"/>
                </a:cxn>
                <a:cxn ang="0">
                  <a:pos x="5446" y="312"/>
                </a:cxn>
                <a:cxn ang="0">
                  <a:pos x="5446" y="451"/>
                </a:cxn>
                <a:cxn ang="0">
                  <a:pos x="1512" y="443"/>
                </a:cxn>
                <a:cxn ang="0">
                  <a:pos x="1288" y="584"/>
                </a:cxn>
                <a:cxn ang="0">
                  <a:pos x="0" y="590"/>
                </a:cxn>
                <a:cxn ang="0">
                  <a:pos x="0" y="0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rgbClr val="9BD3E5"/>
                </a:solidFill>
                <a:ea typeface="宋体" charset="-122"/>
              </a:endParaRPr>
            </a:p>
          </p:txBody>
        </p:sp>
        <p:sp>
          <p:nvSpPr>
            <p:cNvPr id="42" name="Freeform 31"/>
            <p:cNvSpPr>
              <a:spLocks/>
            </p:cNvSpPr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5657" y="0"/>
                </a:cxn>
                <a:cxn ang="0">
                  <a:pos x="5658" y="534"/>
                </a:cxn>
                <a:cxn ang="0">
                  <a:pos x="1553" y="528"/>
                </a:cxn>
                <a:cxn ang="0">
                  <a:pos x="1317" y="651"/>
                </a:cxn>
                <a:cxn ang="0">
                  <a:pos x="0" y="655"/>
                </a:cxn>
                <a:cxn ang="0">
                  <a:pos x="1" y="0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rgbClr val="9BD3E5"/>
                </a:solidFill>
                <a:ea typeface="宋体" charset="-122"/>
              </a:endParaRPr>
            </a:p>
          </p:txBody>
        </p:sp>
        <p:sp>
          <p:nvSpPr>
            <p:cNvPr id="43" name="Freeform 32"/>
            <p:cNvSpPr>
              <a:spLocks/>
            </p:cNvSpPr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/>
              <a:ahLst/>
              <a:cxnLst>
                <a:cxn ang="0">
                  <a:pos x="1440" y="1"/>
                </a:cxn>
                <a:cxn ang="0">
                  <a:pos x="1261" y="112"/>
                </a:cxn>
                <a:cxn ang="0">
                  <a:pos x="0" y="110"/>
                </a:cxn>
                <a:cxn ang="0">
                  <a:pos x="0" y="49"/>
                </a:cxn>
                <a:cxn ang="0">
                  <a:pos x="1069" y="50"/>
                </a:cxn>
                <a:cxn ang="0">
                  <a:pos x="1142" y="0"/>
                </a:cxn>
                <a:cxn ang="0">
                  <a:pos x="1440" y="1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>
                <a:solidFill>
                  <a:srgbClr val="9BD3E5"/>
                </a:solidFill>
                <a:ea typeface="宋体" charset="-122"/>
              </a:endParaRPr>
            </a:p>
          </p:txBody>
        </p:sp>
      </p:grpSp>
      <p:sp>
        <p:nvSpPr>
          <p:cNvPr id="44" name="Rectangle 33"/>
          <p:cNvSpPr>
            <a:spLocks noChangeArrowheads="1"/>
          </p:cNvSpPr>
          <p:nvPr userDrawn="1"/>
        </p:nvSpPr>
        <p:spPr bwMode="gray">
          <a:xfrm>
            <a:off x="85725" y="609600"/>
            <a:ext cx="8982075" cy="1857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>
              <a:solidFill>
                <a:srgbClr val="9BD3E5"/>
              </a:solidFill>
              <a:ea typeface="宋体" charset="-122"/>
            </a:endParaRPr>
          </a:p>
        </p:txBody>
      </p:sp>
      <p:pic>
        <p:nvPicPr>
          <p:cNvPr id="45" name="Picture 4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881063"/>
            <a:ext cx="881063" cy="835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6" name="Rectangle 3"/>
          <p:cNvSpPr txBox="1">
            <a:spLocks noChangeArrowheads="1"/>
          </p:cNvSpPr>
          <p:nvPr userDrawn="1"/>
        </p:nvSpPr>
        <p:spPr>
          <a:xfrm>
            <a:off x="4114800" y="6196013"/>
            <a:ext cx="4811713" cy="403225"/>
          </a:xfrm>
          <a:prstGeom prst="rect">
            <a:avLst/>
          </a:prstGeom>
        </p:spPr>
        <p:txBody>
          <a:bodyPr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600" i="1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7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31775" y="6445250"/>
            <a:ext cx="2205038" cy="3175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9BD3E5"/>
              </a:solidFill>
            </a:endParaRPr>
          </a:p>
        </p:txBody>
      </p:sp>
      <p:sp>
        <p:nvSpPr>
          <p:cNvPr id="4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74925" y="6445250"/>
            <a:ext cx="2990850" cy="3175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9BD3E5"/>
              </a:solidFill>
            </a:endParaRPr>
          </a:p>
        </p:txBody>
      </p:sp>
      <p:sp>
        <p:nvSpPr>
          <p:cNvPr id="4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700713" y="6445250"/>
            <a:ext cx="2205037" cy="3175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550461-81D0-44A4-932C-A7C05D2FAC32}" type="slidenum">
              <a:rPr lang="zh-CN" altLang="en-US">
                <a:solidFill>
                  <a:srgbClr val="9BD3E5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9BD3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82898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0" y="3878164"/>
            <a:ext cx="73245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报  告 人：李光宇</a:t>
            </a:r>
            <a:endParaRPr lang="en-US" altLang="zh-CN" sz="2600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0" y="0"/>
            <a:ext cx="9144000" cy="141277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9BD3E5"/>
              </a:solidFill>
            </a:endParaRPr>
          </a:p>
        </p:txBody>
      </p:sp>
      <p:grpSp>
        <p:nvGrpSpPr>
          <p:cNvPr id="22" name="Group 75"/>
          <p:cNvGrpSpPr>
            <a:grpSpLocks/>
          </p:cNvGrpSpPr>
          <p:nvPr/>
        </p:nvGrpSpPr>
        <p:grpSpPr bwMode="auto">
          <a:xfrm>
            <a:off x="107951" y="5958690"/>
            <a:ext cx="8936038" cy="631826"/>
            <a:chOff x="71" y="3751"/>
            <a:chExt cx="5629" cy="398"/>
          </a:xfrm>
        </p:grpSpPr>
        <p:sp>
          <p:nvSpPr>
            <p:cNvPr id="35" name="Freeform 24"/>
            <p:cNvSpPr>
              <a:spLocks/>
            </p:cNvSpPr>
            <p:nvPr/>
          </p:nvSpPr>
          <p:spPr bwMode="gray">
            <a:xfrm>
              <a:off x="71" y="3751"/>
              <a:ext cx="5626" cy="349"/>
            </a:xfrm>
            <a:custGeom>
              <a:avLst/>
              <a:gdLst/>
              <a:ahLst/>
              <a:cxnLst>
                <a:cxn ang="0">
                  <a:pos x="5626" y="349"/>
                </a:cxn>
                <a:cxn ang="0">
                  <a:pos x="0" y="349"/>
                </a:cxn>
                <a:cxn ang="0">
                  <a:pos x="0" y="187"/>
                </a:cxn>
                <a:cxn ang="0">
                  <a:pos x="0" y="114"/>
                </a:cxn>
                <a:cxn ang="0">
                  <a:pos x="4064" y="118"/>
                </a:cxn>
                <a:cxn ang="0">
                  <a:pos x="4329" y="0"/>
                </a:cxn>
                <a:cxn ang="0">
                  <a:pos x="5623" y="0"/>
                </a:cxn>
                <a:cxn ang="0">
                  <a:pos x="5626" y="349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5pPr>
              <a:lvl6pPr marL="2286000" algn="l" defTabSz="914400" rtl="0" eaLnBrk="1" latinLnBrk="0" hangingPunct="1"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6pPr>
              <a:lvl7pPr marL="2743200" algn="l" defTabSz="914400" rtl="0" eaLnBrk="1" latinLnBrk="0" hangingPunct="1"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7pPr>
              <a:lvl8pPr marL="3200400" algn="l" defTabSz="914400" rtl="0" eaLnBrk="1" latinLnBrk="0" hangingPunct="1"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8pPr>
              <a:lvl9pPr marL="3657600" algn="l" defTabSz="914400" rtl="0" eaLnBrk="1" latinLnBrk="0" hangingPunct="1"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9pPr>
            </a:lstStyle>
            <a:p>
              <a:pPr algn="ctr"/>
              <a:endParaRPr lang="zh-CN" altLang="en-US" sz="1800">
                <a:solidFill>
                  <a:srgbClr val="9BD3E5"/>
                </a:solidFill>
                <a:ea typeface="宋体" charset="-122"/>
              </a:endParaRPr>
            </a:p>
          </p:txBody>
        </p:sp>
        <p:sp>
          <p:nvSpPr>
            <p:cNvPr id="36" name="Freeform 25"/>
            <p:cNvSpPr>
              <a:spLocks/>
            </p:cNvSpPr>
            <p:nvPr/>
          </p:nvSpPr>
          <p:spPr bwMode="gray">
            <a:xfrm>
              <a:off x="71" y="3800"/>
              <a:ext cx="5626" cy="349"/>
            </a:xfrm>
            <a:custGeom>
              <a:avLst/>
              <a:gdLst/>
              <a:ahLst/>
              <a:cxnLst>
                <a:cxn ang="0">
                  <a:pos x="5626" y="349"/>
                </a:cxn>
                <a:cxn ang="0">
                  <a:pos x="0" y="349"/>
                </a:cxn>
                <a:cxn ang="0">
                  <a:pos x="0" y="187"/>
                </a:cxn>
                <a:cxn ang="0">
                  <a:pos x="0" y="114"/>
                </a:cxn>
                <a:cxn ang="0">
                  <a:pos x="4082" y="118"/>
                </a:cxn>
                <a:cxn ang="0">
                  <a:pos x="4345" y="0"/>
                </a:cxn>
                <a:cxn ang="0">
                  <a:pos x="5623" y="6"/>
                </a:cxn>
                <a:cxn ang="0">
                  <a:pos x="5626" y="349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5pPr>
              <a:lvl6pPr marL="2286000" algn="l" defTabSz="914400" rtl="0" eaLnBrk="1" latinLnBrk="0" hangingPunct="1"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6pPr>
              <a:lvl7pPr marL="2743200" algn="l" defTabSz="914400" rtl="0" eaLnBrk="1" latinLnBrk="0" hangingPunct="1"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7pPr>
              <a:lvl8pPr marL="3200400" algn="l" defTabSz="914400" rtl="0" eaLnBrk="1" latinLnBrk="0" hangingPunct="1"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8pPr>
              <a:lvl9pPr marL="3657600" algn="l" defTabSz="914400" rtl="0" eaLnBrk="1" latinLnBrk="0" hangingPunct="1"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9pPr>
            </a:lstStyle>
            <a:p>
              <a:pPr algn="ctr"/>
              <a:endParaRPr lang="zh-CN" altLang="en-US" sz="1800">
                <a:solidFill>
                  <a:srgbClr val="9BD3E5"/>
                </a:solidFill>
                <a:ea typeface="宋体" charset="-122"/>
              </a:endParaRPr>
            </a:p>
          </p:txBody>
        </p:sp>
        <p:sp>
          <p:nvSpPr>
            <p:cNvPr id="37" name="Freeform 26"/>
            <p:cNvSpPr>
              <a:spLocks/>
            </p:cNvSpPr>
            <p:nvPr/>
          </p:nvSpPr>
          <p:spPr bwMode="gray">
            <a:xfrm>
              <a:off x="4209" y="3833"/>
              <a:ext cx="1491" cy="88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223" y="0"/>
                </a:cxn>
                <a:cxn ang="0">
                  <a:pos x="1491" y="0"/>
                </a:cxn>
                <a:cxn ang="0">
                  <a:pos x="1488" y="60"/>
                </a:cxn>
                <a:cxn ang="0">
                  <a:pos x="383" y="59"/>
                </a:cxn>
                <a:cxn ang="0">
                  <a:pos x="273" y="88"/>
                </a:cxn>
                <a:cxn ang="0">
                  <a:pos x="0" y="84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5pPr>
              <a:lvl6pPr marL="2286000" algn="l" defTabSz="914400" rtl="0" eaLnBrk="1" latinLnBrk="0" hangingPunct="1"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6pPr>
              <a:lvl7pPr marL="2743200" algn="l" defTabSz="914400" rtl="0" eaLnBrk="1" latinLnBrk="0" hangingPunct="1"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7pPr>
              <a:lvl8pPr marL="3200400" algn="l" defTabSz="914400" rtl="0" eaLnBrk="1" latinLnBrk="0" hangingPunct="1"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8pPr>
              <a:lvl9pPr marL="3657600" algn="l" defTabSz="914400" rtl="0" eaLnBrk="1" latinLnBrk="0" hangingPunct="1"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9pPr>
            </a:lstStyle>
            <a:p>
              <a:pPr algn="ctr"/>
              <a:endParaRPr lang="zh-CN" altLang="en-US" sz="1800">
                <a:solidFill>
                  <a:srgbClr val="9BD3E5"/>
                </a:solidFill>
                <a:ea typeface="宋体" charset="-122"/>
              </a:endParaRPr>
            </a:p>
          </p:txBody>
        </p:sp>
      </p:grpSp>
      <p:sp>
        <p:nvSpPr>
          <p:cNvPr id="23" name="Freeform 27" descr="Dark upward diagonal"/>
          <p:cNvSpPr>
            <a:spLocks/>
          </p:cNvSpPr>
          <p:nvPr/>
        </p:nvSpPr>
        <p:spPr bwMode="gray">
          <a:xfrm>
            <a:off x="80963" y="80168"/>
            <a:ext cx="8977313" cy="500063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5546" y="0"/>
              </a:cxn>
              <a:cxn ang="0">
                <a:pos x="5655" y="84"/>
              </a:cxn>
              <a:cxn ang="0">
                <a:pos x="5649" y="315"/>
              </a:cxn>
              <a:cxn ang="0">
                <a:pos x="1" y="314"/>
              </a:cxn>
              <a:cxn ang="0">
                <a:pos x="0" y="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7000"/>
              </a:schemeClr>
            </a:fgClr>
            <a:bgClr>
              <a:schemeClr val="tx1">
                <a:alpha val="77000"/>
              </a:schemeClr>
            </a:bgClr>
          </a:pattFill>
          <a:ln w="9525">
            <a:noFill/>
            <a:round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5pPr>
            <a:lvl6pPr marL="2286000" algn="l" defTabSz="914400" rtl="0" eaLnBrk="1" latinLnBrk="0" hangingPunct="1"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6pPr>
            <a:lvl7pPr marL="2743200" algn="l" defTabSz="914400" rtl="0" eaLnBrk="1" latinLnBrk="0" hangingPunct="1"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7pPr>
            <a:lvl8pPr marL="3200400" algn="l" defTabSz="914400" rtl="0" eaLnBrk="1" latinLnBrk="0" hangingPunct="1"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8pPr>
            <a:lvl9pPr marL="3657600" algn="l" defTabSz="914400" rtl="0" eaLnBrk="1" latinLnBrk="0" hangingPunct="1"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9pPr>
          </a:lstStyle>
          <a:p>
            <a:pPr algn="ctr"/>
            <a:endParaRPr lang="zh-CN" altLang="en-US" sz="1800">
              <a:solidFill>
                <a:srgbClr val="9BD3E5"/>
              </a:solidFill>
              <a:ea typeface="宋体" charset="-122"/>
            </a:endParaRP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gray">
          <a:xfrm>
            <a:off x="109538" y="6614318"/>
            <a:ext cx="8931275" cy="163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5pPr>
            <a:lvl6pPr marL="2286000" algn="l" defTabSz="914400" rtl="0" eaLnBrk="1" latinLnBrk="0" hangingPunct="1"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6pPr>
            <a:lvl7pPr marL="2743200" algn="l" defTabSz="914400" rtl="0" eaLnBrk="1" latinLnBrk="0" hangingPunct="1"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7pPr>
            <a:lvl8pPr marL="3200400" algn="l" defTabSz="914400" rtl="0" eaLnBrk="1" latinLnBrk="0" hangingPunct="1"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8pPr>
            <a:lvl9pPr marL="3657600" algn="l" defTabSz="914400" rtl="0" eaLnBrk="1" latinLnBrk="0" hangingPunct="1"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9pPr>
          </a:lstStyle>
          <a:p>
            <a:pPr algn="ctr"/>
            <a:endParaRPr lang="zh-CN" altLang="en-US" sz="1800">
              <a:solidFill>
                <a:srgbClr val="9BD3E5"/>
              </a:solidFill>
              <a:ea typeface="宋体" charset="-122"/>
            </a:endParaRPr>
          </a:p>
        </p:txBody>
      </p:sp>
      <p:grpSp>
        <p:nvGrpSpPr>
          <p:cNvPr id="25" name="Group 74"/>
          <p:cNvGrpSpPr>
            <a:grpSpLocks/>
          </p:cNvGrpSpPr>
          <p:nvPr/>
        </p:nvGrpSpPr>
        <p:grpSpPr bwMode="auto">
          <a:xfrm>
            <a:off x="80963" y="856952"/>
            <a:ext cx="8982075" cy="1131888"/>
            <a:chOff x="54" y="538"/>
            <a:chExt cx="5658" cy="713"/>
          </a:xfrm>
        </p:grpSpPr>
        <p:sp>
          <p:nvSpPr>
            <p:cNvPr id="32" name="Freeform 30"/>
            <p:cNvSpPr>
              <a:spLocks/>
            </p:cNvSpPr>
            <p:nvPr/>
          </p:nvSpPr>
          <p:spPr bwMode="gray">
            <a:xfrm>
              <a:off x="54" y="736"/>
              <a:ext cx="5658" cy="5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46" y="0"/>
                </a:cxn>
                <a:cxn ang="0">
                  <a:pos x="5446" y="312"/>
                </a:cxn>
                <a:cxn ang="0">
                  <a:pos x="5446" y="451"/>
                </a:cxn>
                <a:cxn ang="0">
                  <a:pos x="1512" y="443"/>
                </a:cxn>
                <a:cxn ang="0">
                  <a:pos x="1288" y="584"/>
                </a:cxn>
                <a:cxn ang="0">
                  <a:pos x="0" y="590"/>
                </a:cxn>
                <a:cxn ang="0">
                  <a:pos x="0" y="0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5pPr>
              <a:lvl6pPr marL="2286000" algn="l" defTabSz="914400" rtl="0" eaLnBrk="1" latinLnBrk="0" hangingPunct="1"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6pPr>
              <a:lvl7pPr marL="2743200" algn="l" defTabSz="914400" rtl="0" eaLnBrk="1" latinLnBrk="0" hangingPunct="1"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7pPr>
              <a:lvl8pPr marL="3200400" algn="l" defTabSz="914400" rtl="0" eaLnBrk="1" latinLnBrk="0" hangingPunct="1"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8pPr>
              <a:lvl9pPr marL="3657600" algn="l" defTabSz="914400" rtl="0" eaLnBrk="1" latinLnBrk="0" hangingPunct="1"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9pPr>
            </a:lstStyle>
            <a:p>
              <a:pPr algn="ctr"/>
              <a:endParaRPr lang="zh-CN" altLang="en-US" sz="1800">
                <a:solidFill>
                  <a:srgbClr val="9BD3E5"/>
                </a:solidFill>
                <a:ea typeface="宋体" charset="-122"/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gray">
            <a:xfrm>
              <a:off x="54" y="538"/>
              <a:ext cx="5658" cy="65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5657" y="0"/>
                </a:cxn>
                <a:cxn ang="0">
                  <a:pos x="5658" y="534"/>
                </a:cxn>
                <a:cxn ang="0">
                  <a:pos x="1553" y="528"/>
                </a:cxn>
                <a:cxn ang="0">
                  <a:pos x="1317" y="651"/>
                </a:cxn>
                <a:cxn ang="0">
                  <a:pos x="0" y="655"/>
                </a:cxn>
                <a:cxn ang="0">
                  <a:pos x="1" y="0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5pPr>
              <a:lvl6pPr marL="2286000" algn="l" defTabSz="914400" rtl="0" eaLnBrk="1" latinLnBrk="0" hangingPunct="1"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6pPr>
              <a:lvl7pPr marL="2743200" algn="l" defTabSz="914400" rtl="0" eaLnBrk="1" latinLnBrk="0" hangingPunct="1"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7pPr>
              <a:lvl8pPr marL="3200400" algn="l" defTabSz="914400" rtl="0" eaLnBrk="1" latinLnBrk="0" hangingPunct="1"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8pPr>
              <a:lvl9pPr marL="3657600" algn="l" defTabSz="914400" rtl="0" eaLnBrk="1" latinLnBrk="0" hangingPunct="1"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9pPr>
            </a:lstStyle>
            <a:p>
              <a:pPr algn="ctr"/>
              <a:endParaRPr lang="zh-CN" altLang="en-US" sz="1800">
                <a:solidFill>
                  <a:srgbClr val="9BD3E5"/>
                </a:solidFill>
                <a:ea typeface="宋体" charset="-122"/>
              </a:endParaRPr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gray">
            <a:xfrm>
              <a:off x="54" y="1062"/>
              <a:ext cx="1496" cy="98"/>
            </a:xfrm>
            <a:custGeom>
              <a:avLst/>
              <a:gdLst/>
              <a:ahLst/>
              <a:cxnLst>
                <a:cxn ang="0">
                  <a:pos x="1440" y="1"/>
                </a:cxn>
                <a:cxn ang="0">
                  <a:pos x="1261" y="112"/>
                </a:cxn>
                <a:cxn ang="0">
                  <a:pos x="0" y="110"/>
                </a:cxn>
                <a:cxn ang="0">
                  <a:pos x="0" y="49"/>
                </a:cxn>
                <a:cxn ang="0">
                  <a:pos x="1069" y="50"/>
                </a:cxn>
                <a:cxn ang="0">
                  <a:pos x="1142" y="0"/>
                </a:cxn>
                <a:cxn ang="0">
                  <a:pos x="1440" y="1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5pPr>
              <a:lvl6pPr marL="2286000" algn="l" defTabSz="914400" rtl="0" eaLnBrk="1" latinLnBrk="0" hangingPunct="1"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6pPr>
              <a:lvl7pPr marL="2743200" algn="l" defTabSz="914400" rtl="0" eaLnBrk="1" latinLnBrk="0" hangingPunct="1"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7pPr>
              <a:lvl8pPr marL="3200400" algn="l" defTabSz="914400" rtl="0" eaLnBrk="1" latinLnBrk="0" hangingPunct="1"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8pPr>
              <a:lvl9pPr marL="3657600" algn="l" defTabSz="914400" rtl="0" eaLnBrk="1" latinLnBrk="0" hangingPunct="1">
                <a:defRPr sz="5400" kern="1200">
                  <a:solidFill>
                    <a:srgbClr val="000000"/>
                  </a:solidFill>
                  <a:latin typeface="Arial" charset="0"/>
                  <a:ea typeface="楷体" charset="-122"/>
                  <a:cs typeface="+mn-cs"/>
                </a:defRPr>
              </a:lvl9pPr>
            </a:lstStyle>
            <a:p>
              <a:pPr algn="ctr"/>
              <a:endParaRPr lang="zh-CN" altLang="en-US" sz="1800">
                <a:solidFill>
                  <a:srgbClr val="9BD3E5"/>
                </a:solidFill>
                <a:ea typeface="宋体" charset="-122"/>
              </a:endParaRPr>
            </a:p>
          </p:txBody>
        </p:sp>
      </p:grpSp>
      <p:sp>
        <p:nvSpPr>
          <p:cNvPr id="26" name="Rectangle 33"/>
          <p:cNvSpPr>
            <a:spLocks noChangeArrowheads="1"/>
          </p:cNvSpPr>
          <p:nvPr/>
        </p:nvSpPr>
        <p:spPr bwMode="gray">
          <a:xfrm>
            <a:off x="80963" y="613568"/>
            <a:ext cx="8982075" cy="1857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5pPr>
            <a:lvl6pPr marL="2286000" algn="l" defTabSz="914400" rtl="0" eaLnBrk="1" latinLnBrk="0" hangingPunct="1"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6pPr>
            <a:lvl7pPr marL="2743200" algn="l" defTabSz="914400" rtl="0" eaLnBrk="1" latinLnBrk="0" hangingPunct="1"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7pPr>
            <a:lvl8pPr marL="3200400" algn="l" defTabSz="914400" rtl="0" eaLnBrk="1" latinLnBrk="0" hangingPunct="1"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8pPr>
            <a:lvl9pPr marL="3657600" algn="l" defTabSz="914400" rtl="0" eaLnBrk="1" latinLnBrk="0" hangingPunct="1"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9pPr>
          </a:lstStyle>
          <a:p>
            <a:pPr algn="ctr"/>
            <a:endParaRPr lang="zh-CN" altLang="en-US" sz="1800">
              <a:solidFill>
                <a:srgbClr val="9BD3E5"/>
              </a:solidFill>
              <a:ea typeface="宋体" charset="-122"/>
            </a:endParaRPr>
          </a:p>
        </p:txBody>
      </p:sp>
      <p:pic>
        <p:nvPicPr>
          <p:cNvPr id="27" name="Picture 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885031"/>
            <a:ext cx="881063" cy="835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9" name="Rectangle 4"/>
          <p:cNvSpPr>
            <a:spLocks noGrp="1" noChangeArrowheads="1"/>
          </p:cNvSpPr>
          <p:nvPr/>
        </p:nvSpPr>
        <p:spPr bwMode="gray">
          <a:xfrm>
            <a:off x="227013" y="6449218"/>
            <a:ext cx="2205038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 smtClean="0">
                <a:solidFill>
                  <a:srgbClr val="000000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5pPr>
            <a:lvl6pPr marL="2286000" algn="l" defTabSz="914400" rtl="0" eaLnBrk="1" latinLnBrk="0" hangingPunct="1"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6pPr>
            <a:lvl7pPr marL="2743200" algn="l" defTabSz="914400" rtl="0" eaLnBrk="1" latinLnBrk="0" hangingPunct="1"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7pPr>
            <a:lvl8pPr marL="3200400" algn="l" defTabSz="914400" rtl="0" eaLnBrk="1" latinLnBrk="0" hangingPunct="1"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8pPr>
            <a:lvl9pPr marL="3657600" algn="l" defTabSz="914400" rtl="0" eaLnBrk="1" latinLnBrk="0" hangingPunct="1"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30" name="Rectangle 5"/>
          <p:cNvSpPr>
            <a:spLocks noGrp="1" noChangeArrowheads="1"/>
          </p:cNvSpPr>
          <p:nvPr/>
        </p:nvSpPr>
        <p:spPr bwMode="gray">
          <a:xfrm>
            <a:off x="2570163" y="6449218"/>
            <a:ext cx="299085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 smtClean="0">
                <a:solidFill>
                  <a:srgbClr val="000000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5pPr>
            <a:lvl6pPr marL="2286000" algn="l" defTabSz="914400" rtl="0" eaLnBrk="1" latinLnBrk="0" hangingPunct="1"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6pPr>
            <a:lvl7pPr marL="2743200" algn="l" defTabSz="914400" rtl="0" eaLnBrk="1" latinLnBrk="0" hangingPunct="1"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7pPr>
            <a:lvl8pPr marL="3200400" algn="l" defTabSz="914400" rtl="0" eaLnBrk="1" latinLnBrk="0" hangingPunct="1"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8pPr>
            <a:lvl9pPr marL="3657600" algn="l" defTabSz="914400" rtl="0" eaLnBrk="1" latinLnBrk="0" hangingPunct="1"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31" name="Rectangle 6"/>
          <p:cNvSpPr>
            <a:spLocks noGrp="1" noChangeArrowheads="1"/>
          </p:cNvSpPr>
          <p:nvPr/>
        </p:nvSpPr>
        <p:spPr bwMode="gray">
          <a:xfrm>
            <a:off x="5695951" y="6449218"/>
            <a:ext cx="2205037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 smtClean="0">
                <a:solidFill>
                  <a:srgbClr val="000000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5pPr>
            <a:lvl6pPr marL="2286000" algn="l" defTabSz="914400" rtl="0" eaLnBrk="1" latinLnBrk="0" hangingPunct="1"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6pPr>
            <a:lvl7pPr marL="2743200" algn="l" defTabSz="914400" rtl="0" eaLnBrk="1" latinLnBrk="0" hangingPunct="1"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7pPr>
            <a:lvl8pPr marL="3200400" algn="l" defTabSz="914400" rtl="0" eaLnBrk="1" latinLnBrk="0" hangingPunct="1"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8pPr>
            <a:lvl9pPr marL="3657600" algn="l" defTabSz="914400" rtl="0" eaLnBrk="1" latinLnBrk="0" hangingPunct="1">
              <a:defRPr sz="5400" kern="1200">
                <a:solidFill>
                  <a:srgbClr val="000000"/>
                </a:solidFill>
                <a:latin typeface="Arial" charset="0"/>
                <a:ea typeface="楷体" charset="-122"/>
                <a:cs typeface="+mn-cs"/>
              </a:defRPr>
            </a:lvl9pPr>
          </a:lstStyle>
          <a:p>
            <a:pPr>
              <a:defRPr/>
            </a:pPr>
            <a:fld id="{00550461-81D0-44A4-932C-A7C05D2FAC32}" type="slidenum">
              <a:rPr lang="zh-CN" altLang="en-US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38" name="TextBox 37"/>
          <p:cNvSpPr txBox="1"/>
          <p:nvPr/>
        </p:nvSpPr>
        <p:spPr>
          <a:xfrm>
            <a:off x="1309087" y="1016879"/>
            <a:ext cx="6480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医学影像文献总结及当前工作进展</a:t>
            </a:r>
          </a:p>
        </p:txBody>
      </p:sp>
    </p:spTree>
    <p:extLst>
      <p:ext uri="{BB962C8B-B14F-4D97-AF65-F5344CB8AC3E}">
        <p14:creationId xmlns:p14="http://schemas.microsoft.com/office/powerpoint/2010/main" val="204346570"/>
      </p:ext>
    </p:extLst>
  </p:cSld>
  <p:clrMapOvr>
    <a:masterClrMapping/>
  </p:clrMapOvr>
  <p:transition advTm="1157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699792" y="353473"/>
            <a:ext cx="37444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40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影像目标检测</a:t>
            </a:r>
            <a:endParaRPr lang="en-US" altLang="zh-CN" sz="40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A87DC15-2EFF-438C-BC74-E5758ACBD1BB}"/>
              </a:ext>
            </a:extLst>
          </p:cNvPr>
          <p:cNvSpPr/>
          <p:nvPr/>
        </p:nvSpPr>
        <p:spPr>
          <a:xfrm>
            <a:off x="107504" y="1772816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</a:rPr>
              <a:t>3-D Convolutional Neural Networks for Automatic Detection of Pulmonary Nodules in Chest CT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79FC41-BACE-44F1-BAFB-FD3F5BEAE941}"/>
              </a:ext>
            </a:extLst>
          </p:cNvPr>
          <p:cNvSpPr/>
          <p:nvPr/>
        </p:nvSpPr>
        <p:spPr>
          <a:xfrm>
            <a:off x="2915816" y="4238599"/>
            <a:ext cx="604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IEEE Journal of Biomedical and Health Informatics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(Sept. 2019 )</a:t>
            </a:r>
          </a:p>
        </p:txBody>
      </p:sp>
    </p:spTree>
    <p:extLst>
      <p:ext uri="{BB962C8B-B14F-4D97-AF65-F5344CB8AC3E}">
        <p14:creationId xmlns:p14="http://schemas.microsoft.com/office/powerpoint/2010/main" val="2326441222"/>
      </p:ext>
    </p:extLst>
  </p:cSld>
  <p:clrMapOvr>
    <a:masterClrMapping/>
  </p:clrMapOvr>
  <p:transition advTm="370035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699792" y="353473"/>
            <a:ext cx="37444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40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影像目标检测</a:t>
            </a:r>
            <a:endParaRPr lang="en-US" altLang="zh-CN" sz="40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A87DC15-2EFF-438C-BC74-E5758ACBD1BB}"/>
              </a:ext>
            </a:extLst>
          </p:cNvPr>
          <p:cNvSpPr/>
          <p:nvPr/>
        </p:nvSpPr>
        <p:spPr>
          <a:xfrm>
            <a:off x="107504" y="1772816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数据集组成</a:t>
            </a:r>
            <a:r>
              <a:rPr lang="zh-CN" altLang="en-US" b="1" dirty="0">
                <a:solidFill>
                  <a:schemeClr val="tx2"/>
                </a:solidFill>
              </a:rPr>
              <a:t>：</a:t>
            </a:r>
            <a:r>
              <a:rPr lang="en-US" altLang="zh-CN" dirty="0">
                <a:solidFill>
                  <a:schemeClr val="tx2"/>
                </a:solidFill>
              </a:rPr>
              <a:t>  Lung Image Database Consortium (LIDC) dataset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A9884F1-2CF9-4F92-87CD-3D367316C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429000"/>
            <a:ext cx="78105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349244"/>
      </p:ext>
    </p:extLst>
  </p:cSld>
  <p:clrMapOvr>
    <a:masterClrMapping/>
  </p:clrMapOvr>
  <p:transition advTm="370035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699792" y="353473"/>
            <a:ext cx="37444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40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影像目标检测</a:t>
            </a:r>
            <a:endParaRPr lang="en-US" altLang="zh-CN" sz="40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A7A6E93-4A9F-41D8-AB32-074586158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556792"/>
            <a:ext cx="78105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850011"/>
      </p:ext>
    </p:extLst>
  </p:cSld>
  <p:clrMapOvr>
    <a:masterClrMapping/>
  </p:clrMapOvr>
  <p:transition advTm="370035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1"/>
          <p:cNvSpPr txBox="1">
            <a:spLocks noChangeArrowheads="1"/>
          </p:cNvSpPr>
          <p:nvPr/>
        </p:nvSpPr>
        <p:spPr bwMode="auto">
          <a:xfrm>
            <a:off x="2555776" y="292016"/>
            <a:ext cx="44636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工作进展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981448-C832-4F29-89F3-9A75AD2C03FB}"/>
              </a:ext>
            </a:extLst>
          </p:cNvPr>
          <p:cNvSpPr txBox="1"/>
          <p:nvPr/>
        </p:nvSpPr>
        <p:spPr>
          <a:xfrm>
            <a:off x="755576" y="1628800"/>
            <a:ext cx="626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数据集组成：泪腺上皮来源肿瘤影像组学，良性与恶性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D7FEDE-1219-4107-8D1E-67F291BABCBE}"/>
              </a:ext>
            </a:extLst>
          </p:cNvPr>
          <p:cNvSpPr txBox="1"/>
          <p:nvPr/>
        </p:nvSpPr>
        <p:spPr>
          <a:xfrm>
            <a:off x="755576" y="21328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所用方法：</a:t>
            </a:r>
            <a:r>
              <a:rPr lang="en-US" altLang="zh-CN" dirty="0" err="1">
                <a:solidFill>
                  <a:schemeClr val="tx2"/>
                </a:solidFill>
              </a:rPr>
              <a:t>Lenet</a:t>
            </a: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038929-3385-4CF6-A7E8-4FCF2D75C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35" y="3070867"/>
            <a:ext cx="8657815" cy="148523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567F203-2822-4EAB-AA56-1B2E9D0D679F}"/>
              </a:ext>
            </a:extLst>
          </p:cNvPr>
          <p:cNvSpPr txBox="1"/>
          <p:nvPr/>
        </p:nvSpPr>
        <p:spPr>
          <a:xfrm>
            <a:off x="3059832" y="4738549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</a:rPr>
              <a:t>训练精度</a:t>
            </a:r>
          </a:p>
        </p:txBody>
      </p:sp>
    </p:spTree>
    <p:extLst>
      <p:ext uri="{BB962C8B-B14F-4D97-AF65-F5344CB8AC3E}">
        <p14:creationId xmlns:p14="http://schemas.microsoft.com/office/powerpoint/2010/main" val="1899451375"/>
      </p:ext>
    </p:extLst>
  </p:cSld>
  <p:clrMapOvr>
    <a:masterClrMapping/>
  </p:clrMapOvr>
  <p:transition advTm="14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51">
            <a:extLst>
              <a:ext uri="{FF2B5EF4-FFF2-40B4-BE49-F238E27FC236}">
                <a16:creationId xmlns:a16="http://schemas.microsoft.com/office/drawing/2014/main" id="{F65DDC93-BC72-4D12-BA0B-5EA36F7A8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776" y="292016"/>
            <a:ext cx="44636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工作</a:t>
            </a:r>
            <a:r>
              <a:rPr lang="zh-CN" altLang="en-US" sz="40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进展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D05F0F-009C-4C16-A80F-0953F22ED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268760"/>
            <a:ext cx="5976664" cy="448249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592ACAC-98C6-4719-A2B6-131D763C3129}"/>
              </a:ext>
            </a:extLst>
          </p:cNvPr>
          <p:cNvSpPr txBox="1"/>
          <p:nvPr/>
        </p:nvSpPr>
        <p:spPr>
          <a:xfrm>
            <a:off x="2808904" y="5756789"/>
            <a:ext cx="3310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2"/>
                </a:solidFill>
              </a:rPr>
              <a:t>训练结果可视化</a:t>
            </a:r>
          </a:p>
        </p:txBody>
      </p:sp>
    </p:spTree>
    <p:extLst>
      <p:ext uri="{BB962C8B-B14F-4D97-AF65-F5344CB8AC3E}">
        <p14:creationId xmlns:p14="http://schemas.microsoft.com/office/powerpoint/2010/main" val="1621420435"/>
      </p:ext>
    </p:extLst>
  </p:cSld>
  <p:clrMapOvr>
    <a:masterClrMapping/>
  </p:clrMapOvr>
  <p:transition advTm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51">
            <a:extLst>
              <a:ext uri="{FF2B5EF4-FFF2-40B4-BE49-F238E27FC236}">
                <a16:creationId xmlns:a16="http://schemas.microsoft.com/office/drawing/2014/main" id="{F65DDC93-BC72-4D12-BA0B-5EA36F7A8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776" y="292016"/>
            <a:ext cx="44636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工作</a:t>
            </a:r>
            <a:r>
              <a:rPr lang="zh-CN" altLang="en-US" sz="40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进展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080EB6-50B7-452A-929B-4D970B03E6C8}"/>
              </a:ext>
            </a:extLst>
          </p:cNvPr>
          <p:cNvSpPr txBox="1"/>
          <p:nvPr/>
        </p:nvSpPr>
        <p:spPr>
          <a:xfrm>
            <a:off x="827584" y="1732166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测试图片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CF6BA0-7D08-42FA-A348-45D03799D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2208296"/>
            <a:ext cx="3790950" cy="38290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B86A8B5-6001-465D-B385-9CC1DE054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500" y="2204864"/>
            <a:ext cx="38290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56005"/>
      </p:ext>
    </p:extLst>
  </p:cSld>
  <p:clrMapOvr>
    <a:masterClrMapping/>
  </p:clrMapOvr>
  <p:transition advTm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C67AA769-BFE5-4E84-87B3-15CA1CC41425}"/>
              </a:ext>
            </a:extLst>
          </p:cNvPr>
          <p:cNvGrpSpPr/>
          <p:nvPr/>
        </p:nvGrpSpPr>
        <p:grpSpPr>
          <a:xfrm>
            <a:off x="152163" y="1377427"/>
            <a:ext cx="8798640" cy="5655179"/>
            <a:chOff x="148144" y="1377427"/>
            <a:chExt cx="6604508" cy="5655179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BBAFE729-6463-44C6-9942-0D443C7C9531}"/>
                </a:ext>
              </a:extLst>
            </p:cNvPr>
            <p:cNvSpPr/>
            <p:nvPr/>
          </p:nvSpPr>
          <p:spPr bwMode="auto">
            <a:xfrm>
              <a:off x="148144" y="2494205"/>
              <a:ext cx="1968219" cy="3455075"/>
            </a:xfrm>
            <a:prstGeom prst="roundRect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AB34D80D-5A32-429D-A9CB-E94B8394F528}"/>
                </a:ext>
              </a:extLst>
            </p:cNvPr>
            <p:cNvSpPr/>
            <p:nvPr/>
          </p:nvSpPr>
          <p:spPr bwMode="auto">
            <a:xfrm>
              <a:off x="2444399" y="2494205"/>
              <a:ext cx="1968219" cy="3455075"/>
            </a:xfrm>
            <a:prstGeom prst="roundRect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1198A8C4-5AD6-4F45-9013-CEE4D815B9C5}"/>
                </a:ext>
              </a:extLst>
            </p:cNvPr>
            <p:cNvSpPr/>
            <p:nvPr/>
          </p:nvSpPr>
          <p:spPr bwMode="auto">
            <a:xfrm>
              <a:off x="4740654" y="2494205"/>
              <a:ext cx="1968219" cy="3455075"/>
            </a:xfrm>
            <a:prstGeom prst="roundRect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流程图: 接点 6">
              <a:extLst>
                <a:ext uri="{FF2B5EF4-FFF2-40B4-BE49-F238E27FC236}">
                  <a16:creationId xmlns:a16="http://schemas.microsoft.com/office/drawing/2014/main" id="{37422DD5-522C-43D9-A8EC-99B56FBF6493}"/>
                </a:ext>
              </a:extLst>
            </p:cNvPr>
            <p:cNvSpPr/>
            <p:nvPr/>
          </p:nvSpPr>
          <p:spPr bwMode="auto">
            <a:xfrm>
              <a:off x="357656" y="1377427"/>
              <a:ext cx="1517306" cy="1296144"/>
            </a:xfrm>
            <a:prstGeom prst="flowChartConnector">
              <a:avLst/>
            </a:prstGeom>
            <a:gradFill flip="none" rotWithShape="1">
              <a:gsLst>
                <a:gs pos="0">
                  <a:srgbClr val="0066CC">
                    <a:tint val="66000"/>
                    <a:satMod val="160000"/>
                  </a:srgbClr>
                </a:gs>
                <a:gs pos="50000">
                  <a:srgbClr val="0066CC">
                    <a:tint val="44500"/>
                    <a:satMod val="160000"/>
                  </a:srgbClr>
                </a:gs>
                <a:gs pos="100000">
                  <a:srgbClr val="0066CC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数据集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流程图: 接点 7">
              <a:extLst>
                <a:ext uri="{FF2B5EF4-FFF2-40B4-BE49-F238E27FC236}">
                  <a16:creationId xmlns:a16="http://schemas.microsoft.com/office/drawing/2014/main" id="{F7D73637-03B7-4900-9A74-64A68E8DB877}"/>
                </a:ext>
              </a:extLst>
            </p:cNvPr>
            <p:cNvSpPr/>
            <p:nvPr/>
          </p:nvSpPr>
          <p:spPr bwMode="auto">
            <a:xfrm>
              <a:off x="2653910" y="1412776"/>
              <a:ext cx="1517306" cy="1296144"/>
            </a:xfrm>
            <a:prstGeom prst="flowChartConnector">
              <a:avLst/>
            </a:prstGeom>
            <a:gradFill flip="none" rotWithShape="1">
              <a:gsLst>
                <a:gs pos="0">
                  <a:srgbClr val="0066CC">
                    <a:tint val="66000"/>
                    <a:satMod val="160000"/>
                  </a:srgbClr>
                </a:gs>
                <a:gs pos="50000">
                  <a:srgbClr val="0066CC">
                    <a:tint val="44500"/>
                    <a:satMod val="160000"/>
                  </a:srgbClr>
                </a:gs>
                <a:gs pos="100000">
                  <a:srgbClr val="0066CC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深度学习算法</a:t>
              </a:r>
            </a:p>
          </p:txBody>
        </p:sp>
        <p:sp>
          <p:nvSpPr>
            <p:cNvPr id="9" name="流程图: 接点 8">
              <a:extLst>
                <a:ext uri="{FF2B5EF4-FFF2-40B4-BE49-F238E27FC236}">
                  <a16:creationId xmlns:a16="http://schemas.microsoft.com/office/drawing/2014/main" id="{2DBB8597-C389-44AA-897D-7A6FBF0A2EC7}"/>
                </a:ext>
              </a:extLst>
            </p:cNvPr>
            <p:cNvSpPr/>
            <p:nvPr/>
          </p:nvSpPr>
          <p:spPr bwMode="auto">
            <a:xfrm>
              <a:off x="4962854" y="1412776"/>
              <a:ext cx="1517306" cy="1296144"/>
            </a:xfrm>
            <a:prstGeom prst="flowChartConnector">
              <a:avLst/>
            </a:prstGeom>
            <a:gradFill flip="none" rotWithShape="1">
              <a:gsLst>
                <a:gs pos="0">
                  <a:srgbClr val="0066CC">
                    <a:tint val="66000"/>
                    <a:satMod val="160000"/>
                  </a:srgbClr>
                </a:gs>
                <a:gs pos="50000">
                  <a:srgbClr val="0066CC">
                    <a:tint val="44500"/>
                    <a:satMod val="160000"/>
                  </a:srgbClr>
                </a:gs>
                <a:gs pos="100000">
                  <a:srgbClr val="0066CC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评估标准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139240F-1E9F-4E20-B14B-1195F24EFC7B}"/>
                </a:ext>
              </a:extLst>
            </p:cNvPr>
            <p:cNvSpPr txBox="1"/>
            <p:nvPr/>
          </p:nvSpPr>
          <p:spPr>
            <a:xfrm>
              <a:off x="318912" y="2705120"/>
              <a:ext cx="1021808" cy="2935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CT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OCM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MRI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ECHO</a:t>
              </a:r>
              <a:endPara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F269109-2135-4902-A0C6-331D3062364D}"/>
                </a:ext>
              </a:extLst>
            </p:cNvPr>
            <p:cNvSpPr txBox="1"/>
            <p:nvPr/>
          </p:nvSpPr>
          <p:spPr>
            <a:xfrm>
              <a:off x="2521252" y="2619731"/>
              <a:ext cx="1925552" cy="4412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U-net</a:t>
              </a:r>
            </a:p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Cascade </a:t>
              </a:r>
              <a:r>
                <a:rPr lang="en-US" altLang="zh-CN" sz="2400" b="1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rcnn</a:t>
              </a:r>
              <a:endPara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LSTM</a:t>
              </a:r>
            </a:p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altLang="zh-CN" sz="2400" b="1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Vgg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endPara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endPara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12AEA49-E3B0-4297-9CC7-9E3145C7AE1D}"/>
                </a:ext>
              </a:extLst>
            </p:cNvPr>
            <p:cNvSpPr txBox="1"/>
            <p:nvPr/>
          </p:nvSpPr>
          <p:spPr>
            <a:xfrm>
              <a:off x="4817507" y="2616819"/>
              <a:ext cx="1935145" cy="2196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Sensitivity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altLang="zh-CN" sz="2400" b="1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Speciicity</a:t>
              </a:r>
              <a:endPara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F1-score</a:t>
              </a:r>
            </a:p>
          </p:txBody>
        </p:sp>
      </p:grpSp>
      <p:sp>
        <p:nvSpPr>
          <p:cNvPr id="16" name="箭头: 虚尾 15">
            <a:extLst>
              <a:ext uri="{FF2B5EF4-FFF2-40B4-BE49-F238E27FC236}">
                <a16:creationId xmlns:a16="http://schemas.microsoft.com/office/drawing/2014/main" id="{D3DB9719-E831-4F49-B2ED-E170581F1CE9}"/>
              </a:ext>
            </a:extLst>
          </p:cNvPr>
          <p:cNvSpPr/>
          <p:nvPr/>
        </p:nvSpPr>
        <p:spPr bwMode="auto">
          <a:xfrm>
            <a:off x="2604635" y="1845479"/>
            <a:ext cx="596108" cy="360040"/>
          </a:xfrm>
          <a:prstGeom prst="strip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箭头: 虚尾 16">
            <a:extLst>
              <a:ext uri="{FF2B5EF4-FFF2-40B4-BE49-F238E27FC236}">
                <a16:creationId xmlns:a16="http://schemas.microsoft.com/office/drawing/2014/main" id="{4D3E15C9-036C-426A-8A10-0DFE44828C5E}"/>
              </a:ext>
            </a:extLst>
          </p:cNvPr>
          <p:cNvSpPr/>
          <p:nvPr/>
        </p:nvSpPr>
        <p:spPr bwMode="auto">
          <a:xfrm>
            <a:off x="5741032" y="1836118"/>
            <a:ext cx="596108" cy="360040"/>
          </a:xfrm>
          <a:prstGeom prst="strip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51">
            <a:extLst>
              <a:ext uri="{FF2B5EF4-FFF2-40B4-BE49-F238E27FC236}">
                <a16:creationId xmlns:a16="http://schemas.microsoft.com/office/drawing/2014/main" id="{97EEBF8E-451E-403D-B8ED-AA6054608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776" y="292016"/>
            <a:ext cx="44636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后续方向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3364784"/>
      </p:ext>
    </p:extLst>
  </p:cSld>
  <p:clrMapOvr>
    <a:masterClrMapping/>
  </p:clrMapOvr>
  <p:transition advTm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4874" y="2708920"/>
            <a:ext cx="203132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感谢！</a:t>
            </a:r>
            <a:endParaRPr lang="en-US" altLang="zh-CN" sz="4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451375"/>
      </p:ext>
    </p:extLst>
  </p:cSld>
  <p:clrMapOvr>
    <a:masterClrMapping/>
  </p:clrMapOvr>
  <p:transition advTm="223143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59832" y="344850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目     录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66056" y="1715867"/>
            <a:ext cx="6070602" cy="4109430"/>
            <a:chOff x="1466056" y="1984896"/>
            <a:chExt cx="5289550" cy="3587254"/>
          </a:xfrm>
        </p:grpSpPr>
        <p:sp>
          <p:nvSpPr>
            <p:cNvPr id="55" name="AutoShape 7"/>
            <p:cNvSpPr>
              <a:spLocks noChangeArrowheads="1"/>
            </p:cNvSpPr>
            <p:nvPr/>
          </p:nvSpPr>
          <p:spPr bwMode="gray">
            <a:xfrm>
              <a:off x="1840706" y="5064150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kern="0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6" name="AutoShape 8"/>
            <p:cNvSpPr>
              <a:spLocks noChangeArrowheads="1"/>
            </p:cNvSpPr>
            <p:nvPr/>
          </p:nvSpPr>
          <p:spPr bwMode="gray">
            <a:xfrm>
              <a:off x="2336006" y="4001120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chemeClr val="hlink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kern="0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7" name="AutoShape 9"/>
            <p:cNvSpPr>
              <a:spLocks noChangeArrowheads="1"/>
            </p:cNvSpPr>
            <p:nvPr/>
          </p:nvSpPr>
          <p:spPr bwMode="gray">
            <a:xfrm>
              <a:off x="2284512" y="2996952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kern="0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9" name="AutoShape 11"/>
            <p:cNvSpPr>
              <a:spLocks noChangeArrowheads="1"/>
            </p:cNvSpPr>
            <p:nvPr/>
          </p:nvSpPr>
          <p:spPr bwMode="gray">
            <a:xfrm>
              <a:off x="1783556" y="1984896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FF"/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ker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 </a:t>
              </a:r>
            </a:p>
          </p:txBody>
        </p:sp>
        <p:grpSp>
          <p:nvGrpSpPr>
            <p:cNvPr id="60" name="Group 12"/>
            <p:cNvGrpSpPr>
              <a:grpSpLocks/>
            </p:cNvGrpSpPr>
            <p:nvPr/>
          </p:nvGrpSpPr>
          <p:grpSpPr bwMode="auto">
            <a:xfrm>
              <a:off x="1466056" y="2073796"/>
              <a:ext cx="381000" cy="381000"/>
              <a:chOff x="2078" y="1680"/>
              <a:chExt cx="1615" cy="1615"/>
            </a:xfrm>
          </p:grpSpPr>
          <p:sp>
            <p:nvSpPr>
              <p:cNvPr id="61" name="Oval 13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62" name="Oval 14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63" name="Oval 15"/>
              <p:cNvSpPr>
                <a:spLocks noChangeArrowheads="1"/>
              </p:cNvSpPr>
              <p:nvPr/>
            </p:nvSpPr>
            <p:spPr bwMode="gray">
              <a:xfrm>
                <a:off x="2253" y="185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tint val="0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64" name="Oval 16"/>
              <p:cNvSpPr>
                <a:spLocks noChangeArrowheads="1"/>
              </p:cNvSpPr>
              <p:nvPr/>
            </p:nvSpPr>
            <p:spPr bwMode="gray">
              <a:xfrm>
                <a:off x="2253" y="185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65" name="Oval 17"/>
              <p:cNvSpPr>
                <a:spLocks noChangeArrowheads="1"/>
              </p:cNvSpPr>
              <p:nvPr/>
            </p:nvSpPr>
            <p:spPr bwMode="gray">
              <a:xfrm>
                <a:off x="2334" y="193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shade val="54118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66" name="Oval 18"/>
              <p:cNvSpPr>
                <a:spLocks noChangeArrowheads="1"/>
              </p:cNvSpPr>
              <p:nvPr/>
            </p:nvSpPr>
            <p:spPr bwMode="gray">
              <a:xfrm>
                <a:off x="2334" y="193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74" name="Group 26"/>
            <p:cNvGrpSpPr>
              <a:grpSpLocks/>
            </p:cNvGrpSpPr>
            <p:nvPr/>
          </p:nvGrpSpPr>
          <p:grpSpPr bwMode="auto">
            <a:xfrm>
              <a:off x="1979712" y="3072904"/>
              <a:ext cx="381000" cy="381000"/>
              <a:chOff x="2078" y="1680"/>
              <a:chExt cx="1615" cy="1615"/>
            </a:xfrm>
          </p:grpSpPr>
          <p:sp>
            <p:nvSpPr>
              <p:cNvPr id="75" name="Oval 2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76" name="Oval 2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77" name="Oval 29"/>
              <p:cNvSpPr>
                <a:spLocks noChangeArrowheads="1"/>
              </p:cNvSpPr>
              <p:nvPr/>
            </p:nvSpPr>
            <p:spPr bwMode="gray">
              <a:xfrm>
                <a:off x="2253" y="185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tint val="0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78" name="Oval 30"/>
              <p:cNvSpPr>
                <a:spLocks noChangeArrowheads="1"/>
              </p:cNvSpPr>
              <p:nvPr/>
            </p:nvSpPr>
            <p:spPr bwMode="gray">
              <a:xfrm>
                <a:off x="2253" y="185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79" name="Oval 31"/>
              <p:cNvSpPr>
                <a:spLocks noChangeArrowheads="1"/>
              </p:cNvSpPr>
              <p:nvPr/>
            </p:nvSpPr>
            <p:spPr bwMode="gray">
              <a:xfrm>
                <a:off x="2334" y="193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shade val="54118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80" name="Oval 32"/>
              <p:cNvSpPr>
                <a:spLocks noChangeArrowheads="1"/>
              </p:cNvSpPr>
              <p:nvPr/>
            </p:nvSpPr>
            <p:spPr bwMode="gray">
              <a:xfrm>
                <a:off x="2334" y="193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81" name="Group 33"/>
            <p:cNvGrpSpPr>
              <a:grpSpLocks/>
            </p:cNvGrpSpPr>
            <p:nvPr/>
          </p:nvGrpSpPr>
          <p:grpSpPr bwMode="auto">
            <a:xfrm>
              <a:off x="1999456" y="4118694"/>
              <a:ext cx="381000" cy="381000"/>
              <a:chOff x="2078" y="1680"/>
              <a:chExt cx="1615" cy="1615"/>
            </a:xfrm>
          </p:grpSpPr>
          <p:sp>
            <p:nvSpPr>
              <p:cNvPr id="82" name="Oval 34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83" name="Oval 35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84" name="Oval 36"/>
              <p:cNvSpPr>
                <a:spLocks noChangeArrowheads="1"/>
              </p:cNvSpPr>
              <p:nvPr/>
            </p:nvSpPr>
            <p:spPr bwMode="gray">
              <a:xfrm>
                <a:off x="2253" y="185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tint val="0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85" name="Oval 37"/>
              <p:cNvSpPr>
                <a:spLocks noChangeArrowheads="1"/>
              </p:cNvSpPr>
              <p:nvPr/>
            </p:nvSpPr>
            <p:spPr bwMode="gray">
              <a:xfrm>
                <a:off x="2253" y="185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86" name="Oval 38"/>
              <p:cNvSpPr>
                <a:spLocks noChangeArrowheads="1"/>
              </p:cNvSpPr>
              <p:nvPr/>
            </p:nvSpPr>
            <p:spPr bwMode="gray">
              <a:xfrm>
                <a:off x="2334" y="193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shade val="54118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87" name="Oval 39"/>
              <p:cNvSpPr>
                <a:spLocks noChangeArrowheads="1"/>
              </p:cNvSpPr>
              <p:nvPr/>
            </p:nvSpPr>
            <p:spPr bwMode="gray">
              <a:xfrm>
                <a:off x="2334" y="1936"/>
                <a:ext cx="1097" cy="1104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88" name="Group 40"/>
            <p:cNvGrpSpPr>
              <a:grpSpLocks/>
            </p:cNvGrpSpPr>
            <p:nvPr/>
          </p:nvGrpSpPr>
          <p:grpSpPr bwMode="auto">
            <a:xfrm>
              <a:off x="1542256" y="5113362"/>
              <a:ext cx="355600" cy="381000"/>
              <a:chOff x="2078" y="1680"/>
              <a:chExt cx="1615" cy="1615"/>
            </a:xfrm>
          </p:grpSpPr>
          <p:sp>
            <p:nvSpPr>
              <p:cNvPr id="89" name="Oval 41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0" name="Oval 42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1" name="Oval 43"/>
              <p:cNvSpPr>
                <a:spLocks noChangeArrowheads="1"/>
              </p:cNvSpPr>
              <p:nvPr/>
            </p:nvSpPr>
            <p:spPr bwMode="gray">
              <a:xfrm>
                <a:off x="2251" y="1855"/>
                <a:ext cx="1262" cy="1265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tint val="0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2" name="Oval 44"/>
              <p:cNvSpPr>
                <a:spLocks noChangeArrowheads="1"/>
              </p:cNvSpPr>
              <p:nvPr/>
            </p:nvSpPr>
            <p:spPr bwMode="gray">
              <a:xfrm>
                <a:off x="2251" y="1855"/>
                <a:ext cx="1262" cy="1265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3" name="Oval 45"/>
              <p:cNvSpPr>
                <a:spLocks noChangeArrowheads="1"/>
              </p:cNvSpPr>
              <p:nvPr/>
            </p:nvSpPr>
            <p:spPr bwMode="gray">
              <a:xfrm>
                <a:off x="2338" y="1936"/>
                <a:ext cx="1096" cy="1104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shade val="54118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4" name="Oval 46"/>
              <p:cNvSpPr>
                <a:spLocks noChangeArrowheads="1"/>
              </p:cNvSpPr>
              <p:nvPr/>
            </p:nvSpPr>
            <p:spPr bwMode="gray">
              <a:xfrm>
                <a:off x="2338" y="1936"/>
                <a:ext cx="1096" cy="1104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95" name="TextBox 2"/>
            <p:cNvSpPr txBox="1">
              <a:spLocks noChangeArrowheads="1"/>
            </p:cNvSpPr>
            <p:nvPr/>
          </p:nvSpPr>
          <p:spPr bwMode="auto">
            <a:xfrm>
              <a:off x="2149027" y="2027783"/>
              <a:ext cx="3394075" cy="429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文献总结</a:t>
              </a:r>
            </a:p>
          </p:txBody>
        </p:sp>
        <p:sp>
          <p:nvSpPr>
            <p:cNvPr id="97" name="TextBox 51"/>
            <p:cNvSpPr txBox="1">
              <a:spLocks noChangeArrowheads="1"/>
            </p:cNvSpPr>
            <p:nvPr/>
          </p:nvSpPr>
          <p:spPr bwMode="auto">
            <a:xfrm>
              <a:off x="2634108" y="3036372"/>
              <a:ext cx="3889375" cy="429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00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文献解读</a:t>
              </a:r>
            </a:p>
          </p:txBody>
        </p:sp>
        <p:sp>
          <p:nvSpPr>
            <p:cNvPr id="98" name="TextBox 52"/>
            <p:cNvSpPr txBox="1">
              <a:spLocks noChangeArrowheads="1"/>
            </p:cNvSpPr>
            <p:nvPr/>
          </p:nvSpPr>
          <p:spPr bwMode="auto">
            <a:xfrm>
              <a:off x="2685602" y="4045465"/>
              <a:ext cx="3794125" cy="429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600" b="1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工作进展</a:t>
              </a:r>
              <a:endPara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TextBox 53"/>
            <p:cNvSpPr txBox="1">
              <a:spLocks noChangeArrowheads="1"/>
            </p:cNvSpPr>
            <p:nvPr/>
          </p:nvSpPr>
          <p:spPr bwMode="auto">
            <a:xfrm>
              <a:off x="2218877" y="5110071"/>
              <a:ext cx="3829050" cy="429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              </a:t>
              </a:r>
              <a:r>
                <a:rPr kumimoji="0" lang="zh-CN" altLang="en-US" sz="26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后续方向</a:t>
              </a:r>
              <a:endPara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5104288"/>
      </p:ext>
    </p:extLst>
  </p:cSld>
  <p:clrMapOvr>
    <a:masterClrMapping/>
  </p:clrMapOvr>
  <p:transition advTm="3182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483768" y="332656"/>
            <a:ext cx="37444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文献总结</a:t>
            </a:r>
          </a:p>
        </p:txBody>
      </p:sp>
      <p:graphicFrame>
        <p:nvGraphicFramePr>
          <p:cNvPr id="28" name="表格 12">
            <a:extLst>
              <a:ext uri="{FF2B5EF4-FFF2-40B4-BE49-F238E27FC236}">
                <a16:creationId xmlns:a16="http://schemas.microsoft.com/office/drawing/2014/main" id="{2780D6B8-5CCC-42D4-895E-B6CD1ED99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710027"/>
              </p:ext>
            </p:extLst>
          </p:nvPr>
        </p:nvGraphicFramePr>
        <p:xfrm>
          <a:off x="205165" y="2042362"/>
          <a:ext cx="8733669" cy="3111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223">
                  <a:extLst>
                    <a:ext uri="{9D8B030D-6E8A-4147-A177-3AD203B41FA5}">
                      <a16:colId xmlns:a16="http://schemas.microsoft.com/office/drawing/2014/main" val="1435335753"/>
                    </a:ext>
                  </a:extLst>
                </a:gridCol>
                <a:gridCol w="2911223">
                  <a:extLst>
                    <a:ext uri="{9D8B030D-6E8A-4147-A177-3AD203B41FA5}">
                      <a16:colId xmlns:a16="http://schemas.microsoft.com/office/drawing/2014/main" val="4162238633"/>
                    </a:ext>
                  </a:extLst>
                </a:gridCol>
                <a:gridCol w="2911223">
                  <a:extLst>
                    <a:ext uri="{9D8B030D-6E8A-4147-A177-3AD203B41FA5}">
                      <a16:colId xmlns:a16="http://schemas.microsoft.com/office/drawing/2014/main" val="1828276737"/>
                    </a:ext>
                  </a:extLst>
                </a:gridCol>
              </a:tblGrid>
              <a:tr h="445042">
                <a:tc>
                  <a:txBody>
                    <a:bodyPr/>
                    <a:lstStyle/>
                    <a:p>
                      <a:r>
                        <a:rPr lang="zh-CN" altLang="en-US" dirty="0"/>
                        <a:t>杂志名称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影响因子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中科院分区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570398"/>
                  </a:ext>
                </a:extLst>
              </a:tr>
              <a:tr h="7371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Transactions on Biomedical Engineering</a:t>
                      </a:r>
                    </a:p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4.491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区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745472"/>
                  </a:ext>
                </a:extLst>
              </a:tr>
              <a:tr h="649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Internet of Things Journal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9.515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区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744550"/>
                  </a:ext>
                </a:extLst>
              </a:tr>
              <a:tr h="4450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Journal of Biomedical and Health Informatics</a:t>
                      </a:r>
                    </a:p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4.217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区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999376"/>
                  </a:ext>
                </a:extLst>
              </a:tr>
              <a:tr h="445042">
                <a:tc>
                  <a:txBody>
                    <a:bodyPr/>
                    <a:lstStyle/>
                    <a:p>
                      <a:r>
                        <a:rPr lang="en-US" altLang="zh-CN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Transaction on Medical Imaging </a:t>
                      </a:r>
                      <a:br>
                        <a:rPr lang="en-US" altLang="zh-CN" dirty="0"/>
                      </a:b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7.816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区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147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629138"/>
      </p:ext>
    </p:extLst>
  </p:cSld>
  <p:clrMapOvr>
    <a:masterClrMapping/>
  </p:clrMapOvr>
  <p:transition advTm="44398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4F019DEE-48D5-4E58-B582-3BC3151C6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768" y="332656"/>
            <a:ext cx="37444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文献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解读</a:t>
            </a: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6A5D8A97-A6A6-4BA0-8364-8F2699B1308C}"/>
              </a:ext>
            </a:extLst>
          </p:cNvPr>
          <p:cNvSpPr/>
          <p:nvPr/>
        </p:nvSpPr>
        <p:spPr>
          <a:xfrm>
            <a:off x="3953643" y="2226353"/>
            <a:ext cx="415764" cy="2901808"/>
          </a:xfrm>
          <a:prstGeom prst="leftBrace">
            <a:avLst>
              <a:gd name="adj1" fmla="val 8333"/>
              <a:gd name="adj2" fmla="val 46452"/>
            </a:avLst>
          </a:prstGeom>
          <a:noFill/>
          <a:ln w="28575" cap="flat" cmpd="sng" algn="ctr">
            <a:solidFill>
              <a:srgbClr val="0070C0"/>
            </a:solidFill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7C54A7-0D69-4900-8234-AA2CDB80BDCA}"/>
              </a:ext>
            </a:extLst>
          </p:cNvPr>
          <p:cNvSpPr txBox="1"/>
          <p:nvPr/>
        </p:nvSpPr>
        <p:spPr>
          <a:xfrm>
            <a:off x="4563858" y="1988840"/>
            <a:ext cx="24482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影像分类</a:t>
            </a:r>
            <a:endParaRPr lang="en-US" altLang="zh-CN" sz="2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影像语义分割</a:t>
            </a:r>
            <a:endParaRPr lang="en-US" altLang="zh-CN" sz="2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影像目标检测</a:t>
            </a:r>
            <a:endParaRPr lang="en-US" altLang="zh-CN" sz="2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影像重建</a:t>
            </a:r>
            <a:endParaRPr lang="en-US" altLang="zh-CN" sz="2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2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8813E84-122A-49B9-B67F-45416F50BC77}"/>
              </a:ext>
            </a:extLst>
          </p:cNvPr>
          <p:cNvSpPr txBox="1"/>
          <p:nvPr/>
        </p:nvSpPr>
        <p:spPr>
          <a:xfrm>
            <a:off x="99362" y="3312278"/>
            <a:ext cx="44644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深度学习医学影像应用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920195"/>
      </p:ext>
    </p:extLst>
  </p:cSld>
  <p:clrMapOvr>
    <a:masterClrMapping/>
  </p:clrMapOvr>
  <p:transition advTm="116486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>
            <a:extLst>
              <a:ext uri="{FF2B5EF4-FFF2-40B4-BE49-F238E27FC236}">
                <a16:creationId xmlns:a16="http://schemas.microsoft.com/office/drawing/2014/main" id="{8C7D6D2D-0ED6-4BE6-975D-53CE8DB89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768" y="332656"/>
            <a:ext cx="37444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影像分类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FF7140-CD51-44A4-9CD7-039CDD72F2FF}"/>
              </a:ext>
            </a:extLst>
          </p:cNvPr>
          <p:cNvSpPr txBox="1"/>
          <p:nvPr/>
        </p:nvSpPr>
        <p:spPr>
          <a:xfrm>
            <a:off x="107504" y="1628800"/>
            <a:ext cx="8928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Computer-Aided Diagnosis of Label-Free 3-D Optical Coherence Microscopy Images of Human Cervical Tissue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115C193-560A-4351-8AE7-DFC9D34672BD}"/>
              </a:ext>
            </a:extLst>
          </p:cNvPr>
          <p:cNvSpPr txBox="1"/>
          <p:nvPr/>
        </p:nvSpPr>
        <p:spPr>
          <a:xfrm>
            <a:off x="2051720" y="2552130"/>
            <a:ext cx="6660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IEEE TRANSACTIONS ON BIOMEDICAL ENGINEERING, SEPTEMBER 2019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8503ED4-EBF5-4B4F-8DF9-081527639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29" y="3121087"/>
            <a:ext cx="7411879" cy="326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92739"/>
      </p:ext>
    </p:extLst>
  </p:cSld>
  <p:clrMapOvr>
    <a:masterClrMapping/>
  </p:clrMapOvr>
  <p:transition advTm="5254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>
            <a:extLst>
              <a:ext uri="{FF2B5EF4-FFF2-40B4-BE49-F238E27FC236}">
                <a16:creationId xmlns:a16="http://schemas.microsoft.com/office/drawing/2014/main" id="{8C7D6D2D-0ED6-4BE6-975D-53CE8DB89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768" y="332656"/>
            <a:ext cx="37444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影像分类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FF7140-CD51-44A4-9CD7-039CDD72F2FF}"/>
              </a:ext>
            </a:extLst>
          </p:cNvPr>
          <p:cNvSpPr txBox="1"/>
          <p:nvPr/>
        </p:nvSpPr>
        <p:spPr>
          <a:xfrm>
            <a:off x="395536" y="1198749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数据集组成：光学相干层析成像（</a:t>
            </a:r>
            <a:r>
              <a:rPr lang="en-US" altLang="zh-CN" dirty="0">
                <a:solidFill>
                  <a:schemeClr val="tx2"/>
                </a:solidFill>
              </a:rPr>
              <a:t>optical coherence tomography, OCT</a:t>
            </a:r>
            <a:r>
              <a:rPr lang="zh-CN" altLang="en-US" dirty="0">
                <a:solidFill>
                  <a:schemeClr val="tx2"/>
                </a:solidFill>
              </a:rPr>
              <a:t>）</a:t>
            </a:r>
            <a:br>
              <a:rPr lang="en-US" altLang="zh-CN" dirty="0">
                <a:solidFill>
                  <a:schemeClr val="tx2"/>
                </a:solidFill>
              </a:rPr>
            </a:b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115C193-560A-4351-8AE7-DFC9D34672BD}"/>
              </a:ext>
            </a:extLst>
          </p:cNvPr>
          <p:cNvSpPr txBox="1"/>
          <p:nvPr/>
        </p:nvSpPr>
        <p:spPr>
          <a:xfrm>
            <a:off x="395536" y="1618602"/>
            <a:ext cx="6660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所用方法：</a:t>
            </a:r>
            <a:r>
              <a:rPr lang="en-US" altLang="zh-CN" dirty="0">
                <a:solidFill>
                  <a:schemeClr val="tx2"/>
                </a:solidFill>
              </a:rPr>
              <a:t>VGG-16 CNN</a:t>
            </a:r>
            <a:r>
              <a:rPr lang="zh-CN" altLang="en-US" dirty="0">
                <a:solidFill>
                  <a:schemeClr val="tx2"/>
                </a:solidFill>
              </a:rPr>
              <a:t>，</a:t>
            </a:r>
            <a:r>
              <a:rPr lang="en-US" altLang="zh-CN" dirty="0">
                <a:solidFill>
                  <a:schemeClr val="tx2"/>
                </a:solidFill>
              </a:rPr>
              <a:t>SVM</a:t>
            </a:r>
            <a:r>
              <a:rPr lang="zh-CN" altLang="en-US" dirty="0">
                <a:solidFill>
                  <a:schemeClr val="tx2"/>
                </a:solidFill>
              </a:rPr>
              <a:t>分类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br>
              <a:rPr lang="en-US" altLang="zh-CN" dirty="0">
                <a:solidFill>
                  <a:schemeClr val="tx2"/>
                </a:solidFill>
              </a:rPr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5EAA325-5B88-44A5-9B1A-FB3874380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" y="4613137"/>
            <a:ext cx="9144000" cy="147519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7EAAC89-9B73-419D-A16A-8A3B09A01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003287"/>
            <a:ext cx="61722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65250"/>
      </p:ext>
    </p:extLst>
  </p:cSld>
  <p:clrMapOvr>
    <a:masterClrMapping/>
  </p:clrMapOvr>
  <p:transition advTm="5254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7328" y="60212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2E63CB04-6046-4088-9B43-573B367A5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411" y="355671"/>
            <a:ext cx="37444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40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影像语义分割</a:t>
            </a:r>
            <a:endParaRPr lang="en-US" altLang="zh-CN" sz="40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8A15FA-17B4-4A13-AEBC-573E4EFC1903}"/>
              </a:ext>
            </a:extLst>
          </p:cNvPr>
          <p:cNvSpPr txBox="1"/>
          <p:nvPr/>
        </p:nvSpPr>
        <p:spPr>
          <a:xfrm>
            <a:off x="-31118" y="2035378"/>
            <a:ext cx="934278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tx2"/>
                </a:solidFill>
              </a:rPr>
              <a:t>Automatic Pulmonary Lobe Segmentation Using Deep Learning</a:t>
            </a:r>
          </a:p>
          <a:p>
            <a:br>
              <a:rPr lang="en-US" altLang="zh-CN" sz="3200" dirty="0">
                <a:solidFill>
                  <a:schemeClr val="tx2"/>
                </a:solidFill>
              </a:rPr>
            </a:b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35E1E4-862C-41D6-8630-3B6434AFF4B0}"/>
              </a:ext>
            </a:extLst>
          </p:cNvPr>
          <p:cNvSpPr txBox="1"/>
          <p:nvPr/>
        </p:nvSpPr>
        <p:spPr>
          <a:xfrm>
            <a:off x="971600" y="3992084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2019 IEEE 16th International Symposium on Biomedical Imaging (ISBI 2019) Venice, Italy, April 8-11, 2019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br>
              <a:rPr lang="en-US" altLang="zh-CN" sz="3600" dirty="0">
                <a:solidFill>
                  <a:schemeClr val="tx2"/>
                </a:solidFill>
              </a:rPr>
            </a:br>
            <a:endParaRPr lang="zh-CN" alt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391372"/>
      </p:ext>
    </p:extLst>
  </p:cSld>
  <p:clrMapOvr>
    <a:masterClrMapping/>
  </p:clrMapOvr>
  <p:transition advTm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7328" y="60212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2E63CB04-6046-4088-9B43-573B367A5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411" y="355671"/>
            <a:ext cx="37444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40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影像语义分割</a:t>
            </a:r>
            <a:endParaRPr lang="en-US" altLang="zh-CN" sz="40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A3479F7-71CE-4B1B-8AFC-5CE0DEB1C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63156"/>
            <a:ext cx="7433642" cy="349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3BED334-E103-4BA6-B2A9-84DA15571D65}"/>
              </a:ext>
            </a:extLst>
          </p:cNvPr>
          <p:cNvSpPr txBox="1"/>
          <p:nvPr/>
        </p:nvSpPr>
        <p:spPr>
          <a:xfrm>
            <a:off x="395536" y="1198749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数据集组成：</a:t>
            </a:r>
            <a:r>
              <a:rPr lang="en-US" altLang="zh-CN" dirty="0">
                <a:solidFill>
                  <a:schemeClr val="tx2"/>
                </a:solidFill>
              </a:rPr>
              <a:t>LIDC-IDRI</a:t>
            </a:r>
            <a:r>
              <a:rPr lang="zh-CN" altLang="en-US" dirty="0">
                <a:solidFill>
                  <a:schemeClr val="tx2"/>
                </a:solidFill>
              </a:rPr>
              <a:t>数据集中删除切片厚度大于</a:t>
            </a:r>
            <a:r>
              <a:rPr lang="en-US" altLang="zh-CN" dirty="0">
                <a:solidFill>
                  <a:schemeClr val="tx2"/>
                </a:solidFill>
              </a:rPr>
              <a:t>3mm</a:t>
            </a:r>
            <a:r>
              <a:rPr lang="zh-CN" altLang="en-US" dirty="0">
                <a:solidFill>
                  <a:schemeClr val="tx2"/>
                </a:solidFill>
              </a:rPr>
              <a:t>，切片间距不一致或缺少切片的</a:t>
            </a:r>
            <a:r>
              <a:rPr lang="en-US" altLang="zh-CN" dirty="0">
                <a:solidFill>
                  <a:schemeClr val="tx2"/>
                </a:solidFill>
              </a:rPr>
              <a:t>CT</a:t>
            </a:r>
            <a:r>
              <a:rPr lang="zh-CN" altLang="en-US" dirty="0">
                <a:solidFill>
                  <a:schemeClr val="tx2"/>
                </a:solidFill>
              </a:rPr>
              <a:t>扫描来创建</a:t>
            </a:r>
            <a:r>
              <a:rPr lang="en-US" altLang="zh-CN" dirty="0">
                <a:solidFill>
                  <a:schemeClr val="tx2"/>
                </a:solidFill>
              </a:rPr>
              <a:t>LUNA16</a:t>
            </a:r>
            <a:r>
              <a:rPr lang="zh-CN" altLang="en-US" dirty="0">
                <a:solidFill>
                  <a:schemeClr val="tx2"/>
                </a:solidFill>
              </a:rPr>
              <a:t>，从而为肺结节检测提供评估框架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4B6CC37-F423-4423-AD05-07EB736610FC}"/>
              </a:ext>
            </a:extLst>
          </p:cNvPr>
          <p:cNvSpPr txBox="1"/>
          <p:nvPr/>
        </p:nvSpPr>
        <p:spPr>
          <a:xfrm>
            <a:off x="395536" y="2011885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使用方法：</a:t>
            </a:r>
            <a:r>
              <a:rPr lang="en-US" altLang="zh-CN" dirty="0">
                <a:solidFill>
                  <a:schemeClr val="tx2"/>
                </a:solidFill>
              </a:rPr>
              <a:t>V-Net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382986"/>
      </p:ext>
    </p:extLst>
  </p:cSld>
  <p:clrMapOvr>
    <a:masterClrMapping/>
  </p:clrMapOvr>
  <p:transition advTm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7328" y="60212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2E63CB04-6046-4088-9B43-573B367A5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411" y="355671"/>
            <a:ext cx="37444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40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影像语义分割</a:t>
            </a:r>
            <a:endParaRPr lang="en-US" altLang="zh-CN" sz="40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DD80802-E8A1-461C-A087-C70112E48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6204291" cy="492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919913"/>
      </p:ext>
    </p:extLst>
  </p:cSld>
  <p:clrMapOvr>
    <a:masterClrMapping/>
  </p:clrMapOvr>
  <p:transition advTm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tural_light">
  <a:themeElements>
    <a:clrScheme name="Natural_light 2">
      <a:dk1>
        <a:srgbClr val="808080"/>
      </a:dk1>
      <a:lt1>
        <a:srgbClr val="9BD3E5"/>
      </a:lt1>
      <a:dk2>
        <a:srgbClr val="357DA9"/>
      </a:dk2>
      <a:lt2>
        <a:srgbClr val="101C56"/>
      </a:lt2>
      <a:accent1>
        <a:srgbClr val="58BECC"/>
      </a:accent1>
      <a:accent2>
        <a:srgbClr val="8A5BDF"/>
      </a:accent2>
      <a:accent3>
        <a:srgbClr val="AEBFD1"/>
      </a:accent3>
      <a:accent4>
        <a:srgbClr val="84B4C3"/>
      </a:accent4>
      <a:accent5>
        <a:srgbClr val="B4DBE2"/>
      </a:accent5>
      <a:accent6>
        <a:srgbClr val="7D52CA"/>
      </a:accent6>
      <a:hlink>
        <a:srgbClr val="6ECC4C"/>
      </a:hlink>
      <a:folHlink>
        <a:srgbClr val="DD693B"/>
      </a:folHlink>
    </a:clrScheme>
    <a:fontScheme name="Natur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tural_light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al_light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al_light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atural_light">
  <a:themeElements>
    <a:clrScheme name="Natural_light 2">
      <a:dk1>
        <a:srgbClr val="808080"/>
      </a:dk1>
      <a:lt1>
        <a:srgbClr val="9BD3E5"/>
      </a:lt1>
      <a:dk2>
        <a:srgbClr val="357DA9"/>
      </a:dk2>
      <a:lt2>
        <a:srgbClr val="101C56"/>
      </a:lt2>
      <a:accent1>
        <a:srgbClr val="58BECC"/>
      </a:accent1>
      <a:accent2>
        <a:srgbClr val="8A5BDF"/>
      </a:accent2>
      <a:accent3>
        <a:srgbClr val="AEBFD1"/>
      </a:accent3>
      <a:accent4>
        <a:srgbClr val="84B4C3"/>
      </a:accent4>
      <a:accent5>
        <a:srgbClr val="B4DBE2"/>
      </a:accent5>
      <a:accent6>
        <a:srgbClr val="7D52CA"/>
      </a:accent6>
      <a:hlink>
        <a:srgbClr val="6ECC4C"/>
      </a:hlink>
      <a:folHlink>
        <a:srgbClr val="DD693B"/>
      </a:folHlink>
    </a:clrScheme>
    <a:fontScheme name="Natur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tural_light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al_light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al_light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Natural_light">
  <a:themeElements>
    <a:clrScheme name="Natural_light 2">
      <a:dk1>
        <a:srgbClr val="808080"/>
      </a:dk1>
      <a:lt1>
        <a:srgbClr val="9BD3E5"/>
      </a:lt1>
      <a:dk2>
        <a:srgbClr val="357DA9"/>
      </a:dk2>
      <a:lt2>
        <a:srgbClr val="101C56"/>
      </a:lt2>
      <a:accent1>
        <a:srgbClr val="58BECC"/>
      </a:accent1>
      <a:accent2>
        <a:srgbClr val="8A5BDF"/>
      </a:accent2>
      <a:accent3>
        <a:srgbClr val="AEBFD1"/>
      </a:accent3>
      <a:accent4>
        <a:srgbClr val="84B4C3"/>
      </a:accent4>
      <a:accent5>
        <a:srgbClr val="B4DBE2"/>
      </a:accent5>
      <a:accent6>
        <a:srgbClr val="7D52CA"/>
      </a:accent6>
      <a:hlink>
        <a:srgbClr val="6ECC4C"/>
      </a:hlink>
      <a:folHlink>
        <a:srgbClr val="DD693B"/>
      </a:folHlink>
    </a:clrScheme>
    <a:fontScheme name="Natur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tural_light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al_light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al_light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3363</TotalTime>
  <Words>301</Words>
  <Application>Microsoft Office PowerPoint</Application>
  <PresentationFormat>全屏显示(4:3)</PresentationFormat>
  <Paragraphs>83</Paragraphs>
  <Slides>17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微软雅黑</vt:lpstr>
      <vt:lpstr>Arial</vt:lpstr>
      <vt:lpstr>Calibri</vt:lpstr>
      <vt:lpstr>Times New Roman</vt:lpstr>
      <vt:lpstr>Wingdings</vt:lpstr>
      <vt:lpstr>Natural_light</vt:lpstr>
      <vt:lpstr>1_Natural_light</vt:lpstr>
      <vt:lpstr>2_Natural_light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基于结构化石墨烯电极的光电功能器件</dc:title>
  <dc:creator>LiuYQ</dc:creator>
  <cp:lastModifiedBy>Administrator</cp:lastModifiedBy>
  <cp:revision>134</cp:revision>
  <cp:lastPrinted>2018-11-28T23:44:15Z</cp:lastPrinted>
  <dcterms:created xsi:type="dcterms:W3CDTF">2016-10-31T03:29:56Z</dcterms:created>
  <dcterms:modified xsi:type="dcterms:W3CDTF">2019-09-21T09:30:59Z</dcterms:modified>
</cp:coreProperties>
</file>