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Study summary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608" y="3645024"/>
            <a:ext cx="6400800" cy="1752600"/>
          </a:xfrm>
        </p:spPr>
        <p:txBody>
          <a:bodyPr/>
          <a:lstStyle/>
          <a:p>
            <a:pPr algn="l"/>
            <a:r>
              <a:rPr lang="en-US" altLang="zh-CN" dirty="0" smtClean="0"/>
              <a:t>Study goals</a:t>
            </a:r>
          </a:p>
          <a:p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3059832" y="2852936"/>
            <a:ext cx="1224136" cy="22322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3968" y="2708920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 python to analyze the xml files and draw the sketch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5976" y="486916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Learn knowledge about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Use python to analyze the xml files and draw the sketch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373616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In the last </a:t>
            </a:r>
            <a:r>
              <a:rPr lang="en-US" altLang="zh-CN" dirty="0" err="1" smtClean="0"/>
              <a:t>week,I</a:t>
            </a:r>
            <a:r>
              <a:rPr lang="en-US" altLang="zh-CN" dirty="0" smtClean="0"/>
              <a:t> try to learn to use </a:t>
            </a:r>
            <a:r>
              <a:rPr lang="en-US" altLang="zh-CN" dirty="0" err="1" smtClean="0"/>
              <a:t>opencv</a:t>
            </a:r>
            <a:r>
              <a:rPr lang="en-US" altLang="zh-CN" dirty="0" smtClean="0"/>
              <a:t>  to </a:t>
            </a:r>
          </a:p>
          <a:p>
            <a:pPr>
              <a:buNone/>
            </a:pPr>
            <a:r>
              <a:rPr lang="en-US" altLang="zh-CN" dirty="0" smtClean="0"/>
              <a:t>d</a:t>
            </a:r>
            <a:r>
              <a:rPr lang="en-US" altLang="zh-CN" dirty="0" smtClean="0"/>
              <a:t>raw the sketch, when I learn the edge detection,</a:t>
            </a:r>
          </a:p>
          <a:p>
            <a:pPr>
              <a:buNone/>
            </a:pPr>
            <a:r>
              <a:rPr lang="en-US" altLang="zh-CN" dirty="0" smtClean="0"/>
              <a:t>I think it may help me to solve the problem.</a:t>
            </a:r>
          </a:p>
          <a:p>
            <a:pPr>
              <a:buNone/>
            </a:pPr>
            <a:r>
              <a:rPr lang="en-US" altLang="zh-CN" dirty="0" smtClean="0"/>
              <a:t>Finally I use the Canny to make the edge </a:t>
            </a:r>
            <a:r>
              <a:rPr lang="en-US" altLang="zh-CN" dirty="0" err="1" smtClean="0"/>
              <a:t>detectio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--n .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 is a example of screenshots</a:t>
            </a:r>
            <a:endParaRPr lang="zh-CN" altLang="en-US" dirty="0"/>
          </a:p>
        </p:txBody>
      </p:sp>
      <p:pic>
        <p:nvPicPr>
          <p:cNvPr id="4" name="内容占位符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628800"/>
            <a:ext cx="7030857" cy="52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Learn knowledge about 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Try to build a simple </a:t>
            </a:r>
            <a:r>
              <a:rPr lang="en-US" altLang="zh-CN" dirty="0" err="1" smtClean="0"/>
              <a:t>netural</a:t>
            </a:r>
            <a:r>
              <a:rPr lang="en-US" altLang="zh-CN" dirty="0" smtClean="0"/>
              <a:t> network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94</Words>
  <Application>Microsoft Office PowerPoint</Application>
  <PresentationFormat>全屏显示(4:3)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Study summary</vt:lpstr>
      <vt:lpstr>Use python to analyze the xml files and draw the sketch </vt:lpstr>
      <vt:lpstr>This is a example of screenshots</vt:lpstr>
      <vt:lpstr>Learn knowledge about TensorFlow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summary</dc:title>
  <dc:creator>Administrator</dc:creator>
  <cp:lastModifiedBy>微软用户</cp:lastModifiedBy>
  <cp:revision>18</cp:revision>
  <dcterms:created xsi:type="dcterms:W3CDTF">2018-09-20T01:08:18Z</dcterms:created>
  <dcterms:modified xsi:type="dcterms:W3CDTF">2018-09-27T01:55:24Z</dcterms:modified>
</cp:coreProperties>
</file>