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7" r:id="rId6"/>
    <p:sldId id="27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Study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645024"/>
            <a:ext cx="6400800" cy="1752600"/>
          </a:xfrm>
        </p:spPr>
        <p:txBody>
          <a:bodyPr/>
          <a:lstStyle/>
          <a:p>
            <a:pPr algn="l"/>
            <a:r>
              <a:rPr lang="en-US" altLang="zh-CN" dirty="0" smtClean="0"/>
              <a:t>Study goals</a:t>
            </a:r>
          </a:p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059832" y="2852936"/>
            <a:ext cx="1224136" cy="2232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python to analyze the xml files and draw the sketch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486916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Learn </a:t>
            </a:r>
            <a:r>
              <a:rPr lang="en-US" altLang="zh-CN" dirty="0" smtClean="0"/>
              <a:t>Clustering and try to change the parameter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Use python to analyze the xml files and draw the sketch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last </a:t>
            </a:r>
            <a:r>
              <a:rPr lang="en-US" altLang="zh-CN" dirty="0" err="1" smtClean="0"/>
              <a:t>week,successfully</a:t>
            </a:r>
            <a:r>
              <a:rPr lang="en-US" altLang="zh-CN" dirty="0" smtClean="0"/>
              <a:t> draw the sketch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results are as follows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ask\results\com.google\S_1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3765114" cy="5569918"/>
          </a:xfrm>
          <a:prstGeom prst="rect">
            <a:avLst/>
          </a:prstGeom>
          <a:noFill/>
        </p:spPr>
      </p:pic>
      <p:pic>
        <p:nvPicPr>
          <p:cNvPr id="1027" name="Picture 3" descr="F:\task\results\com.google\S_130_wir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836712"/>
            <a:ext cx="3765114" cy="5569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3384376" cy="48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96752"/>
            <a:ext cx="3456384" cy="48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Clustering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32037"/>
            <a:ext cx="837361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 the last </a:t>
            </a:r>
            <a:r>
              <a:rPr lang="en-US" altLang="zh-CN" dirty="0" err="1" smtClean="0"/>
              <a:t>week,I</a:t>
            </a:r>
            <a:r>
              <a:rPr lang="en-US" altLang="zh-CN" dirty="0" smtClean="0"/>
              <a:t> try to learn </a:t>
            </a:r>
            <a:r>
              <a:rPr lang="en-US" altLang="zh-CN" dirty="0" err="1" smtClean="0"/>
              <a:t>Clustering.Finally</a:t>
            </a:r>
            <a:r>
              <a:rPr lang="en-US" altLang="zh-CN" dirty="0" smtClean="0"/>
              <a:t> I </a:t>
            </a:r>
          </a:p>
          <a:p>
            <a:pPr>
              <a:buNone/>
            </a:pPr>
            <a:r>
              <a:rPr lang="en-US" altLang="zh-CN" dirty="0" smtClean="0"/>
              <a:t> use the Hierarchical Clustering to analyze the </a:t>
            </a:r>
          </a:p>
          <a:p>
            <a:pPr>
              <a:buNone/>
            </a:pPr>
            <a:r>
              <a:rPr lang="en-US" altLang="zh-CN" dirty="0" err="1" smtClean="0"/>
              <a:t>Pictures.And</a:t>
            </a:r>
            <a:r>
              <a:rPr lang="en-US" altLang="zh-CN" dirty="0" smtClean="0"/>
              <a:t> I change the parameter .The results </a:t>
            </a:r>
          </a:p>
          <a:p>
            <a:pPr>
              <a:buNone/>
            </a:pPr>
            <a:r>
              <a:rPr lang="en-US" altLang="zh-CN" dirty="0" smtClean="0"/>
              <a:t>are follow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.PC-20160224YYAC\Desktop\1\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2251232" cy="1674354"/>
          </a:xfrm>
          <a:prstGeom prst="rect">
            <a:avLst/>
          </a:prstGeom>
          <a:noFill/>
        </p:spPr>
      </p:pic>
      <p:pic>
        <p:nvPicPr>
          <p:cNvPr id="3075" name="Picture 3" descr="C:\Users\Administrator.PC-20160224YYAC\Desktop\1\Figure_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6672"/>
            <a:ext cx="2088232" cy="1553427"/>
          </a:xfrm>
          <a:prstGeom prst="rect">
            <a:avLst/>
          </a:prstGeom>
          <a:noFill/>
        </p:spPr>
      </p:pic>
      <p:pic>
        <p:nvPicPr>
          <p:cNvPr id="3076" name="Picture 4" descr="C:\Users\Administrator.PC-20160224YYAC\Desktop\1\Figure_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620688"/>
            <a:ext cx="2275328" cy="1692607"/>
          </a:xfrm>
          <a:prstGeom prst="rect">
            <a:avLst/>
          </a:prstGeom>
          <a:noFill/>
        </p:spPr>
      </p:pic>
      <p:pic>
        <p:nvPicPr>
          <p:cNvPr id="3077" name="Picture 5" descr="C:\Users\Administrator.PC-20160224YYAC\Desktop\1\Figure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348880"/>
            <a:ext cx="2520280" cy="1874826"/>
          </a:xfrm>
          <a:prstGeom prst="rect">
            <a:avLst/>
          </a:prstGeom>
          <a:noFill/>
        </p:spPr>
      </p:pic>
      <p:pic>
        <p:nvPicPr>
          <p:cNvPr id="3078" name="Picture 6" descr="C:\Users\Administrator.PC-20160224YYAC\Desktop\1\Figure_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76872"/>
            <a:ext cx="2733941" cy="2033767"/>
          </a:xfrm>
          <a:prstGeom prst="rect">
            <a:avLst/>
          </a:prstGeom>
          <a:noFill/>
        </p:spPr>
      </p:pic>
      <p:pic>
        <p:nvPicPr>
          <p:cNvPr id="3079" name="Picture 7" descr="C:\Users\Administrator.PC-20160224YYAC\Figure_1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2060848"/>
            <a:ext cx="3022562" cy="2248471"/>
          </a:xfrm>
          <a:prstGeom prst="rect">
            <a:avLst/>
          </a:prstGeom>
          <a:noFill/>
        </p:spPr>
      </p:pic>
      <p:pic>
        <p:nvPicPr>
          <p:cNvPr id="3080" name="Picture 8" descr="C:\Users\Administrator.PC-20160224YYAC\Desktop\1\Figure_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4149080"/>
            <a:ext cx="2635368" cy="1960439"/>
          </a:xfrm>
          <a:prstGeom prst="rect">
            <a:avLst/>
          </a:prstGeom>
          <a:noFill/>
        </p:spPr>
      </p:pic>
      <p:pic>
        <p:nvPicPr>
          <p:cNvPr id="3081" name="Picture 9" descr="C:\Users\Administrator.PC-20160224YYAC\Desktop\1\Figure_1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5816" y="4005064"/>
            <a:ext cx="3431562" cy="2552725"/>
          </a:xfrm>
          <a:prstGeom prst="rect">
            <a:avLst/>
          </a:prstGeom>
          <a:noFill/>
        </p:spPr>
      </p:pic>
      <p:pic>
        <p:nvPicPr>
          <p:cNvPr id="3082" name="Picture 10" descr="C:\Users\Administrator.PC-20160224YYAC\Desktop\1\Figure_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6096" y="4249489"/>
            <a:ext cx="3506554" cy="2608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74</Words>
  <Application>Microsoft Office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Study summary</vt:lpstr>
      <vt:lpstr>Use python to analyze the xml files and draw the sketch </vt:lpstr>
      <vt:lpstr>幻灯片 3</vt:lpstr>
      <vt:lpstr>幻灯片 4</vt:lpstr>
      <vt:lpstr>Clustering 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72</cp:revision>
  <dcterms:created xsi:type="dcterms:W3CDTF">2018-09-20T01:08:18Z</dcterms:created>
  <dcterms:modified xsi:type="dcterms:W3CDTF">2018-10-18T06:28:52Z</dcterms:modified>
</cp:coreProperties>
</file>