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4" r:id="rId3"/>
    <p:sldId id="305" r:id="rId4"/>
    <p:sldId id="306" r:id="rId5"/>
    <p:sldId id="307" r:id="rId6"/>
    <p:sldId id="308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955E78C-5B55-4859-B5F2-F55FD6B71659}">
          <p14:sldIdLst>
            <p14:sldId id="256"/>
            <p14:sldId id="304"/>
            <p14:sldId id="305"/>
            <p14:sldId id="306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en-US" altLang="zh-CN" dirty="0"/>
              <a:t>Summary of work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58EB0-06BC-448F-83E2-CA9BEFE8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Something about CNN visualizing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B6156C-AE84-4EA9-8AF1-1AD5E2E56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Use </a:t>
            </a:r>
            <a:r>
              <a:rPr lang="en-US" altLang="zh-CN" dirty="0" err="1"/>
              <a:t>keras</a:t>
            </a:r>
            <a:r>
              <a:rPr lang="en-US" altLang="zh-CN" dirty="0"/>
              <a:t> to </a:t>
            </a:r>
            <a:r>
              <a:rPr lang="en-US" altLang="zh-CN" dirty="0" err="1"/>
              <a:t>bulid</a:t>
            </a:r>
            <a:r>
              <a:rPr lang="en-US" altLang="zh-CN" dirty="0"/>
              <a:t> the CNN to achieve the CNN</a:t>
            </a:r>
          </a:p>
          <a:p>
            <a:pPr marL="0" indent="0">
              <a:buNone/>
            </a:pPr>
            <a:r>
              <a:rPr lang="en-US" altLang="zh-CN" dirty="0"/>
              <a:t>Visualizing. The data is from Kaggle.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37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2CDEB54-DCEE-439F-B3C6-02F8873610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3315455" cy="320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C19E0A7-4E61-4CD0-B076-78681E3CD66C}"/>
              </a:ext>
            </a:extLst>
          </p:cNvPr>
          <p:cNvSpPr txBox="1"/>
          <p:nvPr/>
        </p:nvSpPr>
        <p:spPr>
          <a:xfrm>
            <a:off x="783189" y="1313019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Show the original picture </a:t>
            </a:r>
            <a:endParaRPr lang="zh-CN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155CBE3-FAE3-4AA8-9E75-3E457BDB6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60848"/>
            <a:ext cx="3168352" cy="312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0D73C21-48A1-442A-9428-BA5CEB11D6E4}"/>
              </a:ext>
            </a:extLst>
          </p:cNvPr>
          <p:cNvSpPr txBox="1"/>
          <p:nvPr/>
        </p:nvSpPr>
        <p:spPr>
          <a:xfrm>
            <a:off x="4716016" y="13130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This picture is extracted from channel =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092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D72FF24-DDC2-4AA1-8A53-2A70979D28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3391673" cy="327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A16EF44-D87D-4DAE-BA9C-AFFC5FB3EF07}"/>
              </a:ext>
            </a:extLst>
          </p:cNvPr>
          <p:cNvSpPr txBox="1"/>
          <p:nvPr/>
        </p:nvSpPr>
        <p:spPr>
          <a:xfrm>
            <a:off x="539552" y="125568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This picture is extracted from channel =31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8628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9C5EED6-0A5A-4F81-AA5C-6DCA7603A4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20996"/>
            <a:ext cx="8915400" cy="137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626AA653-1193-4D91-BD21-546BF0F3F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95035"/>
            <a:ext cx="8915400" cy="230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521F09C-0D03-4627-A7C0-669C49644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656"/>
            <a:ext cx="89154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65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424FE2E-7E7B-4838-B9F2-D73CB680CA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8229600" cy="426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18DD361-3532-40AC-9FEA-AA174E31622D}"/>
              </a:ext>
            </a:extLst>
          </p:cNvPr>
          <p:cNvSpPr txBox="1"/>
          <p:nvPr/>
        </p:nvSpPr>
        <p:spPr>
          <a:xfrm>
            <a:off x="683568" y="404664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 these results , we can see with the higher layer , the message from the </a:t>
            </a:r>
            <a:r>
              <a:rPr lang="en-US" altLang="zh-CN" dirty="0" err="1"/>
              <a:t>pict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en-US" altLang="zh-CN" dirty="0" err="1"/>
              <a:t>ures</a:t>
            </a:r>
            <a:r>
              <a:rPr lang="en-US" altLang="zh-CN" dirty="0"/>
              <a:t> will be more abstract.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1820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9881</TotalTime>
  <Words>69</Words>
  <Application>Microsoft Office PowerPoint</Application>
  <PresentationFormat>全屏显示(4:3)</PresentationFormat>
  <Paragraphs>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主题</vt:lpstr>
      <vt:lpstr>Summary of work</vt:lpstr>
      <vt:lpstr>Something about CNN visualizing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summary</dc:title>
  <dc:creator>Administrator</dc:creator>
  <cp:lastModifiedBy>Administrator</cp:lastModifiedBy>
  <cp:revision>230</cp:revision>
  <dcterms:created xsi:type="dcterms:W3CDTF">2018-09-20T01:08:18Z</dcterms:created>
  <dcterms:modified xsi:type="dcterms:W3CDTF">2019-03-07T08:33:30Z</dcterms:modified>
</cp:coreProperties>
</file>