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light sunlight" initials="ss" lastIdx="1" clrIdx="0">
    <p:extLst>
      <p:ext uri="{19B8F6BF-5375-455C-9EA6-DF929625EA0E}">
        <p15:presenceInfo xmlns:p15="http://schemas.microsoft.com/office/powerpoint/2012/main" xmlns="" userId="40549455fd29f7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F1B32C-6E0A-486C-82A7-3368FE02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6ABE301-8946-4E2A-BD23-24786C0A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ACDDBD7-4ED0-42AA-B38A-66EB62C6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9891BD-9870-451C-BAA6-F09FE27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9C8732-5C35-4A15-8712-CCA4964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70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0B9399-CDB5-43F5-BA86-18B40EE6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02BB5E6-C483-45AD-8002-0593CB93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719599-883E-4EA0-938F-F7E9695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9C0E77-E3DE-4091-A884-88B613A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DEE7EF-AAD0-4291-ACD0-A41BE55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40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3B462F0-D2EB-4D87-B820-62E21B5FF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2200F8E-A3C5-4C9B-A4B3-5A1F7F54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242C6A-06FA-4BD3-BBB6-B180E511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D8DEEA3-2989-445B-B502-E6B8B2C8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D1376F0-484A-40C0-A876-31789A39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43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C09857-71DD-4294-8083-AD1B4DEF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205CD9-0368-44A2-8FD1-B929F3BF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5A35B9-CDFF-424B-8369-95743313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E21F10-F070-4098-8EE9-D104A5B9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3D4A3B-B910-46AF-BB76-E8C12D4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79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5A9173-A5C7-4F8E-BDAA-B66954C4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645586-305D-4210-BD1A-CB6C44A5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D08AEC-C16C-4462-8D9A-5CB412EB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F6AD5F-AFDC-4128-B0C5-23930F5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A2A70A-1205-472D-B90F-70055B6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75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F14D4E-72B4-46FE-BC6F-BFCCE51B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2328CB-5DB5-4E6B-84DF-02617399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1C1952E-32F8-4FF9-8BF5-1F8ABCEA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C228708-A050-4FEA-8E34-414C0AC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A90BB2E-04D1-4505-8B34-31745490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64B9C2D-F359-4735-82EE-8674F079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14C361-809B-4442-B91D-770ED5BD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C92FCA-B13C-4B50-842E-72F9518D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CF12A61-302B-4438-9B81-B1DAF03C4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8BDB111-290F-4BE2-A47E-3BCB835D1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BEFBF8-36A2-4B72-9100-8E598E56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1A8BD4F-150D-4C5D-9A59-942A7736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573E7AB-66AA-4DF8-93A3-D6EC48E9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0603678-A23C-49D9-AD89-636A0FB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507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6B94AD-5E71-4228-B121-5B973A8A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A27CB24-0A98-44EE-928B-054497BB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5D9481D-5AB7-46BF-B9AA-03DC81E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7FA58-AC86-4BF2-93B1-8E15CAC9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09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01F3BA0-CC89-4F79-BF59-AD7B80BD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A363240-D6AA-4BE4-BCAD-AE206F31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FCE0860-4CEB-401B-BF9B-C3A4BAF8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90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FA314E-F82A-43EB-A001-D97F048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00469F-DF05-4971-A8CC-D13C12F8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611E319-0055-4647-AC8E-69621A5F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7B1A-6ED7-402D-9C27-6C4C5245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2CB1295-4F48-41B3-A748-7A1AF312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C0153C-4C5F-495A-AEA9-5567C2D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0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E4761-1C91-44D2-ABA7-833FA176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D2C31F7-AD7C-4D50-BC15-B43A0A661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13FE0E4-012D-4C9D-84E7-E68522AB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122C8F8-2281-4F63-A482-D7887F38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9CF420-4BEA-4C69-ACF3-2DEC67F3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A398FC-7585-461E-AF51-9A2441F3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31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033D412-DC7A-48F2-AF68-43470B4C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2F632F-162D-40FB-80F7-B5A6F7A7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D259B8-B82A-4168-B250-EF56D4B87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64D8-63C7-4BCB-B717-06B334E68319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794883-05D3-417F-8D6D-51AB4FD7E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E02F699-CF3A-44B8-8D81-60507DE9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8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ECDEC3-1D8C-4642-A9A1-C09DFC74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7" y="335964"/>
            <a:ext cx="9144000" cy="1139480"/>
          </a:xfrm>
        </p:spPr>
        <p:txBody>
          <a:bodyPr/>
          <a:lstStyle/>
          <a:p>
            <a:r>
              <a:rPr lang="zh-CN" altLang="en-US" dirty="0"/>
              <a:t>一周学习总结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EBA5DF7-8651-48DC-813C-8D117E57D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72" y="2280680"/>
            <a:ext cx="10581097" cy="1655762"/>
          </a:xfrm>
        </p:spPr>
        <p:txBody>
          <a:bodyPr/>
          <a:lstStyle/>
          <a:p>
            <a:r>
              <a:rPr lang="zh-CN" altLang="en-US" dirty="0"/>
              <a:t>本周学习目标：  </a:t>
            </a:r>
            <a:r>
              <a:rPr lang="zh-CN" altLang="en-US" dirty="0" smtClean="0"/>
              <a:t>  </a:t>
            </a:r>
            <a:r>
              <a:rPr lang="en-US" altLang="zh-CN" dirty="0"/>
              <a:t>part1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对安卓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界面开发流程进行一些了解</a:t>
            </a:r>
            <a:endParaRPr lang="en-US" altLang="zh-CN" dirty="0"/>
          </a:p>
          <a:p>
            <a:r>
              <a:rPr lang="en-US" altLang="zh-CN" dirty="0" smtClean="0"/>
              <a:t>                          part2——</a:t>
            </a:r>
            <a:r>
              <a:rPr lang="zh-CN" altLang="en-US" dirty="0" smtClean="0"/>
              <a:t>继续</a:t>
            </a:r>
            <a:r>
              <a:rPr lang="en-US" altLang="zh-CN" dirty="0" smtClean="0"/>
              <a:t>ML</a:t>
            </a:r>
            <a:r>
              <a:rPr lang="zh-CN" altLang="en-US" dirty="0" smtClean="0"/>
              <a:t>和对图形处理做一些小项目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7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983F56-4F41-4538-A348-66342B1C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/>
              <a:t>Part1</a:t>
            </a:r>
            <a:r>
              <a:rPr lang="zh-CN" altLang="en-US" sz="4000" dirty="0" smtClean="0"/>
              <a:t>：对安卓</a:t>
            </a:r>
            <a:r>
              <a:rPr lang="en-US" altLang="zh-CN" sz="4000" dirty="0" err="1" smtClean="0"/>
              <a:t>ui</a:t>
            </a:r>
            <a:r>
              <a:rPr lang="zh-CN" altLang="en-US" sz="4000" dirty="0" smtClean="0"/>
              <a:t>界面开发流程进行一些了解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99746" y="38830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学习成果：对数据集的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文档知道其作用，找了一些安卓后台代码简单的看了看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55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B9DB9F-979C-43B1-96C9-8648ED76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/>
              <a:t>Part2</a:t>
            </a:r>
            <a:r>
              <a:rPr lang="zh-CN" altLang="en-US" sz="4000" dirty="0" smtClean="0"/>
              <a:t>：继续</a:t>
            </a:r>
            <a:r>
              <a:rPr lang="en-US" altLang="zh-CN" sz="4000" dirty="0" smtClean="0"/>
              <a:t>ML</a:t>
            </a:r>
            <a:r>
              <a:rPr lang="zh-CN" altLang="en-US" sz="4000" dirty="0" smtClean="0"/>
              <a:t>和对图形处理做一些小项目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9CF793-BCFD-4A02-A3CF-8749B429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04" y="31630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学习途径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xmlns="" id="{682467CD-2F47-43F1-A242-DF981439FD27}"/>
              </a:ext>
            </a:extLst>
          </p:cNvPr>
          <p:cNvSpPr/>
          <p:nvPr/>
        </p:nvSpPr>
        <p:spPr>
          <a:xfrm>
            <a:off x="3041780" y="2239765"/>
            <a:ext cx="1088571" cy="237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AAF66B-46AF-4B96-A506-9A2204F613F7}"/>
              </a:ext>
            </a:extLst>
          </p:cNvPr>
          <p:cNvSpPr txBox="1"/>
          <p:nvPr/>
        </p:nvSpPr>
        <p:spPr>
          <a:xfrm>
            <a:off x="4086807" y="2069003"/>
            <a:ext cx="548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深度学习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D4AD4E5-3023-446F-80DE-BE21872A22C1}"/>
              </a:ext>
            </a:extLst>
          </p:cNvPr>
          <p:cNvSpPr txBox="1"/>
          <p:nvPr/>
        </p:nvSpPr>
        <p:spPr>
          <a:xfrm>
            <a:off x="4086807" y="4419665"/>
            <a:ext cx="752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CSDN</a:t>
            </a:r>
            <a:r>
              <a:rPr lang="zh-CN" altLang="en-US" sz="3200" dirty="0"/>
              <a:t>博客文章</a:t>
            </a:r>
          </a:p>
        </p:txBody>
      </p:sp>
    </p:spTree>
    <p:extLst>
      <p:ext uri="{BB962C8B-B14F-4D97-AF65-F5344CB8AC3E}">
        <p14:creationId xmlns:p14="http://schemas.microsoft.com/office/powerpoint/2010/main" xmlns="" val="271048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7098A4-2B9E-4171-B25C-CE553B0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7" y="2486642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+mn-lt"/>
              </a:rPr>
              <a:t>学习成果</a:t>
            </a:r>
            <a:r>
              <a:rPr lang="zh-CN" altLang="en-US" sz="3600" b="1" dirty="0" smtClean="0">
                <a:latin typeface="+mn-lt"/>
              </a:rPr>
              <a:t>：在</a:t>
            </a:r>
            <a:r>
              <a:rPr lang="en-US" altLang="zh-CN" sz="3600" b="1" dirty="0" err="1" smtClean="0">
                <a:latin typeface="+mn-lt"/>
              </a:rPr>
              <a:t>github</a:t>
            </a:r>
            <a:r>
              <a:rPr lang="zh-CN" altLang="en-US" sz="3600" b="1" dirty="0" smtClean="0">
                <a:latin typeface="+mn-lt"/>
              </a:rPr>
              <a:t>上找了一些图像处理的代码，并重点看了深度学习的卷积神经网络，对图像处理的过程和其大体内部理论有了认识。</a:t>
            </a:r>
            <a:endParaRPr lang="zh-CN" alt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24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2393FF-2FA1-4378-ABCD-21CA3C7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下周学习目标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E5B938-EF66-44BE-B302-BD925D1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图像处理方面进行有关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跑一些数据实现简单的图像识别及处理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23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143</Words>
  <Application>Microsoft Office PowerPoint</Application>
  <PresentationFormat>自定义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一周学习总结</vt:lpstr>
      <vt:lpstr>Part1：对安卓ui界面开发流程进行一些了解</vt:lpstr>
      <vt:lpstr>Part2：继续ML和对图形处理做一些小项目</vt:lpstr>
      <vt:lpstr>学习成果：在github上找了一些图像处理的代码，并重点看了深度学习的卷积神经网络，对图像处理的过程和其大体内部理论有了认识。</vt:lpstr>
      <vt:lpstr>下周学习目标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一周学习总结</dc:title>
  <dc:creator>sunlight sunlight</dc:creator>
  <cp:lastModifiedBy>微软用户</cp:lastModifiedBy>
  <cp:revision>15</cp:revision>
  <dcterms:created xsi:type="dcterms:W3CDTF">2018-09-01T11:33:03Z</dcterms:created>
  <dcterms:modified xsi:type="dcterms:W3CDTF">2018-09-06T02:50:22Z</dcterms:modified>
</cp:coreProperties>
</file>