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light sunlight" initials="ss" lastIdx="1" clrIdx="0">
    <p:extLst>
      <p:ext uri="{19B8F6BF-5375-455C-9EA6-DF929625EA0E}">
        <p15:presenceInfo xmlns="" xmlns:p15="http://schemas.microsoft.com/office/powerpoint/2012/main" userId="40549455fd29f7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1T19:43:55.944" idx="1">
    <p:pos x="10" y="10"/>
    <p:text/>
    <p:extLst>
      <p:ext uri="{C676402C-5697-4E1C-873F-D02D1690AC5C}">
        <p15:threadingInfo xmlns=""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FF1B32C-6E0A-486C-82A7-3368FE020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D6ABE301-8946-4E2A-BD23-24786C0A5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ACDDBD7-4ED0-42AA-B38A-66EB62C6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64D8-63C7-4BCB-B717-06B334E68319}" type="datetimeFigureOut">
              <a:rPr lang="zh-CN" altLang="en-US" smtClean="0"/>
              <a:pPr/>
              <a:t>2018/9/2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E9891BD-9870-451C-BAA6-F09FE277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D9C8732-5C35-4A15-8712-CCA49643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968-DFD7-4A43-9F80-E7D6B67B8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9705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20B9399-CDB5-43F5-BA86-18B40EE6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02BB5E6-C483-45AD-8002-0593CB933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E719599-883E-4EA0-938F-F7E96959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64D8-63C7-4BCB-B717-06B334E68319}" type="datetimeFigureOut">
              <a:rPr lang="zh-CN" altLang="en-US" smtClean="0"/>
              <a:pPr/>
              <a:t>2018/9/2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D9C0E77-E3DE-4091-A884-88B613A4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4DEE7EF-AAD0-4291-ACD0-A41BE558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968-DFD7-4A43-9F80-E7D6B67B8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0403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83B462F0-D2EB-4D87-B820-62E21B5FF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2200F8E-A3C5-4C9B-A4B3-5A1F7F54F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D242C6A-06FA-4BD3-BBB6-B180E511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64D8-63C7-4BCB-B717-06B334E68319}" type="datetimeFigureOut">
              <a:rPr lang="zh-CN" altLang="en-US" smtClean="0"/>
              <a:pPr/>
              <a:t>2018/9/2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D8DEEA3-2989-445B-B502-E6B8B2C8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D1376F0-484A-40C0-A876-31789A39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968-DFD7-4A43-9F80-E7D6B67B8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8432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2C09857-71DD-4294-8083-AD1B4DEF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F205CD9-0368-44A2-8FD1-B929F3BFD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F5A35B9-CDFF-424B-8369-95743313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64D8-63C7-4BCB-B717-06B334E68319}" type="datetimeFigureOut">
              <a:rPr lang="zh-CN" altLang="en-US" smtClean="0"/>
              <a:pPr/>
              <a:t>2018/9/2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FE21F10-F070-4098-8EE9-D104A5B9E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C3D4A3B-B910-46AF-BB76-E8C12D43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968-DFD7-4A43-9F80-E7D6B67B8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3796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C5A9173-A5C7-4F8E-BDAA-B66954C4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9645586-305D-4210-BD1A-CB6C44A53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AD08AEC-C16C-4462-8D9A-5CB412EB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64D8-63C7-4BCB-B717-06B334E68319}" type="datetimeFigureOut">
              <a:rPr lang="zh-CN" altLang="en-US" smtClean="0"/>
              <a:pPr/>
              <a:t>2018/9/2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3F6AD5F-AFDC-4128-B0C5-23930F5C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0A2A70A-1205-472D-B90F-70055B6F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968-DFD7-4A43-9F80-E7D6B67B8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7751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8F14D4E-72B4-46FE-BC6F-BFCCE51B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82328CB-5DB5-4E6B-84DF-026173995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21C1952E-32F8-4FF9-8BF5-1F8ABCEA7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8C228708-A050-4FEA-8E34-414C0AC2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64D8-63C7-4BCB-B717-06B334E68319}" type="datetimeFigureOut">
              <a:rPr lang="zh-CN" altLang="en-US" smtClean="0"/>
              <a:pPr/>
              <a:t>2018/9/2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A90BB2E-04D1-4505-8B34-31745490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64B9C2D-F359-4735-82EE-8674F079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968-DFD7-4A43-9F80-E7D6B67B8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8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214C361-809B-4442-B91D-770ED5BD3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9C92FCA-B13C-4B50-842E-72F9518DB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CF12A61-302B-4438-9B81-B1DAF03C4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08BDB111-290F-4BE2-A47E-3BCB835D1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5BEFBF8-36A2-4B72-9100-8E598E567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F1A8BD4F-150D-4C5D-9A59-942A7736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64D8-63C7-4BCB-B717-06B334E68319}" type="datetimeFigureOut">
              <a:rPr lang="zh-CN" altLang="en-US" smtClean="0"/>
              <a:pPr/>
              <a:t>2018/9/2 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5573E7AB-66AA-4DF8-93A3-D6EC48E9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40603678-A23C-49D9-AD89-636A0FBC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968-DFD7-4A43-9F80-E7D6B67B8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8507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86B94AD-5E71-4228-B121-5B973A8A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A27CB24-0A98-44EE-928B-054497BB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64D8-63C7-4BCB-B717-06B334E68319}" type="datetimeFigureOut">
              <a:rPr lang="zh-CN" altLang="en-US" smtClean="0"/>
              <a:pPr/>
              <a:t>2018/9/2 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5D9481D-5AB7-46BF-B9AA-03DC81E3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CD7FA58-AC86-4BF2-93B1-8E15CAC9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968-DFD7-4A43-9F80-E7D6B67B8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6094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801F3BA0-CC89-4F79-BF59-AD7B80BD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64D8-63C7-4BCB-B717-06B334E68319}" type="datetimeFigureOut">
              <a:rPr lang="zh-CN" altLang="en-US" smtClean="0"/>
              <a:pPr/>
              <a:t>2018/9/2 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6A363240-D6AA-4BE4-BCAD-AE206F31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FCE0860-4CEB-401B-BF9B-C3A4BAF8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968-DFD7-4A43-9F80-E7D6B67B8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5902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3FA314E-F82A-43EB-A001-D97F0486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900469F-DF05-4971-A8CC-D13C12F86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611E319-0055-4647-AC8E-69621A5F8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36A7B1A-6ED7-402D-9C27-6C4C5245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64D8-63C7-4BCB-B717-06B334E68319}" type="datetimeFigureOut">
              <a:rPr lang="zh-CN" altLang="en-US" smtClean="0"/>
              <a:pPr/>
              <a:t>2018/9/2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2CB1295-4F48-41B3-A748-7A1AF312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01C0153C-4C5F-495A-AEA9-5567C2D6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968-DFD7-4A43-9F80-E7D6B67B8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0705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66E4761-1C91-44D2-ABA7-833FA176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5D2C31F7-AD7C-4D50-BC15-B43A0A661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313FE0E4-012D-4C9D-84E7-E68522ABA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122C8F8-2281-4F63-A482-D7887F38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64D8-63C7-4BCB-B717-06B334E68319}" type="datetimeFigureOut">
              <a:rPr lang="zh-CN" altLang="en-US" smtClean="0"/>
              <a:pPr/>
              <a:t>2018/9/2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59CF420-4BEA-4C69-ACF3-2DEC67F3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1A398FC-7585-461E-AF51-9A2441F3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6968-DFD7-4A43-9F80-E7D6B67B8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4317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033D412-DC7A-48F2-AF68-43470B4C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B2F632F-162D-40FB-80F7-B5A6F7A7F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7D259B8-B82A-4168-B250-EF56D4B87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464D8-63C7-4BCB-B717-06B334E68319}" type="datetimeFigureOut">
              <a:rPr lang="zh-CN" altLang="en-US" smtClean="0"/>
              <a:pPr/>
              <a:t>2018/9/2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0794883-05D3-417F-8D6D-51AB4FD7E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E02F699-CF3A-44B8-8D81-60507DE9C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B6968-DFD7-4A43-9F80-E7D6B67B80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3284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CECDEC3-1D8C-4642-A9A1-C09DFC745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57" y="335964"/>
            <a:ext cx="9144000" cy="1139480"/>
          </a:xfrm>
        </p:spPr>
        <p:txBody>
          <a:bodyPr/>
          <a:lstStyle/>
          <a:p>
            <a:r>
              <a:rPr lang="zh-CN" altLang="en-US" dirty="0"/>
              <a:t>一周学习总结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2EBA5DF7-8651-48DC-813C-8D117E57D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372" y="2280680"/>
            <a:ext cx="10581097" cy="1655762"/>
          </a:xfrm>
        </p:spPr>
        <p:txBody>
          <a:bodyPr/>
          <a:lstStyle/>
          <a:p>
            <a:r>
              <a:rPr lang="zh-CN" altLang="en-US" dirty="0"/>
              <a:t>本周学习目标：          </a:t>
            </a:r>
            <a:r>
              <a:rPr lang="en-US" altLang="zh-CN" dirty="0"/>
              <a:t>part1——</a:t>
            </a:r>
            <a:r>
              <a:rPr lang="zh-CN" altLang="en-US" dirty="0" smtClean="0"/>
              <a:t>掌握</a:t>
            </a:r>
            <a:r>
              <a:rPr lang="en-US" altLang="zh-CN" dirty="0" smtClean="0"/>
              <a:t>Python</a:t>
            </a:r>
            <a:r>
              <a:rPr lang="zh-CN" altLang="en-US" dirty="0"/>
              <a:t>基础语法并尝试写一些小的项目</a:t>
            </a:r>
            <a:endParaRPr lang="en-US" altLang="zh-CN" dirty="0"/>
          </a:p>
          <a:p>
            <a:r>
              <a:rPr lang="en-US" altLang="zh-CN" dirty="0"/>
              <a:t>part2——</a:t>
            </a:r>
            <a:r>
              <a:rPr lang="zh-CN" altLang="en-US" dirty="0"/>
              <a:t>了解一些</a:t>
            </a:r>
            <a:r>
              <a:rPr lang="en-US" altLang="zh-CN" dirty="0"/>
              <a:t>ML</a:t>
            </a:r>
            <a:r>
              <a:rPr lang="zh-CN" altLang="en-US" dirty="0"/>
              <a:t>基本概念</a:t>
            </a:r>
          </a:p>
        </p:txBody>
      </p:sp>
    </p:spTree>
    <p:extLst>
      <p:ext uri="{BB962C8B-B14F-4D97-AF65-F5344CB8AC3E}">
        <p14:creationId xmlns="" xmlns:p14="http://schemas.microsoft.com/office/powerpoint/2010/main" val="391764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B983F56-4F41-4538-A348-66342B1C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Part1</a:t>
            </a:r>
            <a:r>
              <a:rPr lang="zh-CN" altLang="en-US" dirty="0"/>
              <a:t>：</a:t>
            </a:r>
            <a:r>
              <a:rPr lang="en-US" altLang="zh-CN" dirty="0"/>
              <a:t> 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BFF0989-30E9-42ED-B882-E466AC8A1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262" y="29782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学习途径</a:t>
            </a:r>
            <a:r>
              <a:rPr lang="en-US" altLang="zh-CN" dirty="0"/>
              <a:t>—</a:t>
            </a:r>
            <a:endParaRPr lang="zh-CN" altLang="en-US" sz="9600" dirty="0"/>
          </a:p>
        </p:txBody>
      </p:sp>
      <p:sp>
        <p:nvSpPr>
          <p:cNvPr id="4" name="左大括号 3">
            <a:extLst>
              <a:ext uri="{FF2B5EF4-FFF2-40B4-BE49-F238E27FC236}">
                <a16:creationId xmlns="" xmlns:a16="http://schemas.microsoft.com/office/drawing/2014/main" id="{A795B818-1076-4E74-A2D9-880C2EFC97D0}"/>
              </a:ext>
            </a:extLst>
          </p:cNvPr>
          <p:cNvSpPr/>
          <p:nvPr/>
        </p:nvSpPr>
        <p:spPr>
          <a:xfrm flipV="1">
            <a:off x="3096040" y="1913282"/>
            <a:ext cx="2674619" cy="26139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733ED678-2AE5-4119-858A-8AE5A324AD79}"/>
              </a:ext>
            </a:extLst>
          </p:cNvPr>
          <p:cNvSpPr txBox="1"/>
          <p:nvPr/>
        </p:nvSpPr>
        <p:spPr>
          <a:xfrm>
            <a:off x="5750284" y="1765231"/>
            <a:ext cx="37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廖雪峰：</a:t>
            </a:r>
            <a:r>
              <a:rPr lang="en-US" altLang="zh-CN" dirty="0"/>
              <a:t>python</a:t>
            </a:r>
            <a:r>
              <a:rPr lang="zh-CN" altLang="en-US" dirty="0"/>
              <a:t>教程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AF8CD5B-594B-49EB-864D-3B31D6960517}"/>
              </a:ext>
            </a:extLst>
          </p:cNvPr>
          <p:cNvSpPr txBox="1"/>
          <p:nvPr/>
        </p:nvSpPr>
        <p:spPr>
          <a:xfrm>
            <a:off x="5750284" y="3077689"/>
            <a:ext cx="31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CSDN</a:t>
            </a:r>
            <a:r>
              <a:rPr lang="zh-CN" altLang="en-US" dirty="0"/>
              <a:t>一些博客文章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2B1AE925-BC2E-48F7-A264-96E6491DFCD6}"/>
              </a:ext>
            </a:extLst>
          </p:cNvPr>
          <p:cNvSpPr txBox="1"/>
          <p:nvPr/>
        </p:nvSpPr>
        <p:spPr>
          <a:xfrm>
            <a:off x="5750284" y="4269240"/>
            <a:ext cx="386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编程：从入门到实践</a:t>
            </a:r>
          </a:p>
        </p:txBody>
      </p:sp>
    </p:spTree>
    <p:extLst>
      <p:ext uri="{BB962C8B-B14F-4D97-AF65-F5344CB8AC3E}">
        <p14:creationId xmlns="" xmlns:p14="http://schemas.microsoft.com/office/powerpoint/2010/main" val="272558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8827AE3-ECC9-438C-80F9-ECBA9645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000" b="1" dirty="0">
                <a:latin typeface="+mn-ea"/>
                <a:ea typeface="+mn-ea"/>
              </a:rPr>
              <a:t>学习成果：对</a:t>
            </a:r>
            <a:r>
              <a:rPr lang="en-US" altLang="zh-CN" sz="3000" b="1" dirty="0">
                <a:latin typeface="+mn-ea"/>
                <a:ea typeface="+mn-ea"/>
              </a:rPr>
              <a:t>Python</a:t>
            </a:r>
            <a:r>
              <a:rPr lang="zh-CN" altLang="en-US" sz="3000" b="1" dirty="0">
                <a:latin typeface="+mn-ea"/>
                <a:ea typeface="+mn-ea"/>
              </a:rPr>
              <a:t>的基础语法有个大体掌握，利用</a:t>
            </a:r>
            <a:r>
              <a:rPr lang="en-US" altLang="zh-CN" sz="3000" b="1" dirty="0">
                <a:latin typeface="+mn-ea"/>
                <a:ea typeface="+mn-ea"/>
              </a:rPr>
              <a:t>if</a:t>
            </a:r>
            <a:r>
              <a:rPr lang="zh-CN" altLang="en-US" sz="3000" b="1" dirty="0">
                <a:latin typeface="+mn-ea"/>
                <a:ea typeface="+mn-ea"/>
              </a:rPr>
              <a:t>，</a:t>
            </a:r>
            <a:r>
              <a:rPr lang="en-US" altLang="zh-CN" sz="3000" b="1" dirty="0">
                <a:latin typeface="+mn-ea"/>
                <a:ea typeface="+mn-ea"/>
              </a:rPr>
              <a:t>while</a:t>
            </a:r>
            <a:r>
              <a:rPr lang="zh-CN" altLang="en-US" sz="3000" b="1" dirty="0">
                <a:latin typeface="+mn-ea"/>
                <a:ea typeface="+mn-ea"/>
              </a:rPr>
              <a:t>，</a:t>
            </a:r>
            <a:r>
              <a:rPr lang="en-US" altLang="zh-CN" sz="3000" b="1" dirty="0">
                <a:latin typeface="+mn-ea"/>
                <a:ea typeface="+mn-ea"/>
              </a:rPr>
              <a:t>for</a:t>
            </a:r>
            <a:r>
              <a:rPr lang="zh-CN" altLang="en-US" sz="3000" b="1" dirty="0">
                <a:latin typeface="+mn-ea"/>
                <a:ea typeface="+mn-ea"/>
              </a:rPr>
              <a:t>循环和</a:t>
            </a:r>
            <a:r>
              <a:rPr lang="en-US" altLang="zh-CN" sz="3000" b="1" dirty="0" err="1">
                <a:latin typeface="+mn-ea"/>
                <a:ea typeface="+mn-ea"/>
              </a:rPr>
              <a:t>Pygame</a:t>
            </a:r>
            <a:r>
              <a:rPr lang="zh-CN" altLang="en-US" sz="3000" b="1" dirty="0">
                <a:latin typeface="+mn-ea"/>
                <a:ea typeface="+mn-ea"/>
              </a:rPr>
              <a:t>并结合书中项目编写了一个碰撞小游戏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751639A-B293-4770-B569-D1E7EA2D7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91" y="33019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学习不足：对有些</a:t>
            </a:r>
            <a:r>
              <a:rPr lang="en-US" altLang="zh-CN" b="1" dirty="0"/>
              <a:t>Python</a:t>
            </a:r>
            <a:r>
              <a:rPr lang="zh-CN" altLang="en-US" b="1" dirty="0"/>
              <a:t>语法还不够熟悉，在运行程序时出现</a:t>
            </a:r>
            <a:r>
              <a:rPr lang="en-US" altLang="zh-CN" b="1" dirty="0"/>
              <a:t>bug</a:t>
            </a:r>
            <a:r>
              <a:rPr lang="zh-CN" altLang="en-US" b="1" dirty="0"/>
              <a:t>时有时无法修正，对更为复杂调用库之类操作还需要学习</a:t>
            </a:r>
          </a:p>
        </p:txBody>
      </p:sp>
    </p:spTree>
    <p:extLst>
      <p:ext uri="{BB962C8B-B14F-4D97-AF65-F5344CB8AC3E}">
        <p14:creationId xmlns="" xmlns:p14="http://schemas.microsoft.com/office/powerpoint/2010/main" val="23512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8B9DB9F-979C-43B1-96C9-8648ED76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Part2</a:t>
            </a:r>
            <a:r>
              <a:rPr lang="zh-CN" altLang="en-US" dirty="0"/>
              <a:t>：</a:t>
            </a:r>
            <a:r>
              <a:rPr lang="en-US" altLang="zh-CN" dirty="0"/>
              <a:t>Machine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C9CF793-BCFD-4A02-A3CF-8749B4297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204" y="31630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学习途径</a:t>
            </a:r>
            <a:r>
              <a:rPr lang="en-US" altLang="zh-CN" dirty="0"/>
              <a:t>——</a:t>
            </a:r>
            <a:endParaRPr lang="zh-CN" altLang="en-US" dirty="0"/>
          </a:p>
        </p:txBody>
      </p:sp>
      <p:sp>
        <p:nvSpPr>
          <p:cNvPr id="4" name="左大括号 3">
            <a:extLst>
              <a:ext uri="{FF2B5EF4-FFF2-40B4-BE49-F238E27FC236}">
                <a16:creationId xmlns="" xmlns:a16="http://schemas.microsoft.com/office/drawing/2014/main" id="{682467CD-2F47-43F1-A242-DF981439FD27}"/>
              </a:ext>
            </a:extLst>
          </p:cNvPr>
          <p:cNvSpPr/>
          <p:nvPr/>
        </p:nvSpPr>
        <p:spPr>
          <a:xfrm>
            <a:off x="3041780" y="2239765"/>
            <a:ext cx="1088571" cy="23784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43AAF66B-46AF-4B96-A506-9A2204F613F7}"/>
              </a:ext>
            </a:extLst>
          </p:cNvPr>
          <p:cNvSpPr txBox="1"/>
          <p:nvPr/>
        </p:nvSpPr>
        <p:spPr>
          <a:xfrm>
            <a:off x="4086807" y="2069003"/>
            <a:ext cx="5480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林轩田：机器学习基石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1D4AD4E5-3023-446F-80DE-BE21872A22C1}"/>
              </a:ext>
            </a:extLst>
          </p:cNvPr>
          <p:cNvSpPr txBox="1"/>
          <p:nvPr/>
        </p:nvSpPr>
        <p:spPr>
          <a:xfrm>
            <a:off x="4086807" y="4419665"/>
            <a:ext cx="7526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CSDN</a:t>
            </a:r>
            <a:r>
              <a:rPr lang="zh-CN" altLang="en-US" sz="3200" dirty="0"/>
              <a:t>博客文章</a:t>
            </a:r>
          </a:p>
        </p:txBody>
      </p:sp>
    </p:spTree>
    <p:extLst>
      <p:ext uri="{BB962C8B-B14F-4D97-AF65-F5344CB8AC3E}">
        <p14:creationId xmlns="" xmlns:p14="http://schemas.microsoft.com/office/powerpoint/2010/main" val="271048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17098A4-2B9E-4171-B25C-CE553B0C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3304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+mn-lt"/>
              </a:rPr>
              <a:t>学习成果：目前学习完了第四节课，完成了</a:t>
            </a:r>
            <a:r>
              <a:rPr lang="en-US" altLang="zh-CN" sz="3600" b="1" dirty="0">
                <a:latin typeface="+mn-lt"/>
              </a:rPr>
              <a:t>When Can Machine Learning</a:t>
            </a:r>
            <a:r>
              <a:rPr lang="zh-CN" altLang="en-US" sz="3600" b="1" dirty="0">
                <a:latin typeface="+mn-lt"/>
              </a:rPr>
              <a:t>的学习，对</a:t>
            </a:r>
            <a:r>
              <a:rPr lang="en-US" altLang="zh-CN" sz="3600" b="1" dirty="0">
                <a:latin typeface="+mn-lt"/>
              </a:rPr>
              <a:t>PLA</a:t>
            </a:r>
            <a:r>
              <a:rPr lang="zh-CN" altLang="en-US" sz="3600" b="1" dirty="0">
                <a:latin typeface="+mn-lt"/>
              </a:rPr>
              <a:t>算法有了一些了解，对有监督学习，无监督学习，半监督学习和强化学习可以明白其区别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6F26B2E-C47A-43C8-9D8D-DFEC47021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131" y="35922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/>
              <a:t>学习不足：目前第一周还没有接触到更多的算法，需要继续往下学习并对有关公式仔细推导</a:t>
            </a:r>
          </a:p>
        </p:txBody>
      </p:sp>
    </p:spTree>
    <p:extLst>
      <p:ext uri="{BB962C8B-B14F-4D97-AF65-F5344CB8AC3E}">
        <p14:creationId xmlns="" xmlns:p14="http://schemas.microsoft.com/office/powerpoint/2010/main" val="46824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D2393FF-2FA1-4378-ABCD-21CA3C7E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下周学习目标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BE5B938-EF66-44BE-B302-BD925D196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将机器学习基石看到第十二课，并对图像处理方面进行有关学习。</a:t>
            </a:r>
          </a:p>
        </p:txBody>
      </p:sp>
    </p:spTree>
    <p:extLst>
      <p:ext uri="{BB962C8B-B14F-4D97-AF65-F5344CB8AC3E}">
        <p14:creationId xmlns="" xmlns:p14="http://schemas.microsoft.com/office/powerpoint/2010/main" val="304239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214</Words>
  <Application>Microsoft Office PowerPoint</Application>
  <PresentationFormat>自定义</PresentationFormat>
  <Paragraphs>18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一周学习总结</vt:lpstr>
      <vt:lpstr>Part1： Python</vt:lpstr>
      <vt:lpstr>学习成果：对Python的基础语法有个大体掌握，利用if，while，for循环和Pygame并结合书中项目编写了一个碰撞小游戏</vt:lpstr>
      <vt:lpstr>Part2：Machine Learning</vt:lpstr>
      <vt:lpstr>学习成果：目前学习完了第四节课，完成了When Can Machine Learning的学习，对PLA算法有了一些了解，对有监督学习，无监督学习，半监督学习和强化学习可以明白其区别</vt:lpstr>
      <vt:lpstr>下周学习目标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一周学习总结</dc:title>
  <dc:creator>sunlight sunlight</dc:creator>
  <cp:lastModifiedBy>微软用户</cp:lastModifiedBy>
  <cp:revision>12</cp:revision>
  <dcterms:created xsi:type="dcterms:W3CDTF">2018-09-01T11:33:03Z</dcterms:created>
  <dcterms:modified xsi:type="dcterms:W3CDTF">2018-09-02T01:42:18Z</dcterms:modified>
</cp:coreProperties>
</file>