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55E78C-5B55-4859-B5F2-F55FD6B71659}">
          <p14:sldIdLst>
            <p14:sldId id="256"/>
            <p14:sldId id="257"/>
            <p14:sldId id="259"/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8CE25-5CB6-47F7-9BD5-619DC982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questions in the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F4A77-8781-479C-9A7B-FF758E1A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The output has three parameters ,</a:t>
            </a:r>
            <a:r>
              <a:rPr lang="zh-CN" altLang="en-US" b="1" dirty="0"/>
              <a:t> </a:t>
            </a:r>
            <a:r>
              <a:rPr lang="en-US" altLang="zh-CN" b="1" dirty="0"/>
              <a:t>but</a:t>
            </a:r>
            <a:r>
              <a:rPr lang="zh-CN" altLang="en-US" b="1" dirty="0"/>
              <a:t> </a:t>
            </a:r>
            <a:r>
              <a:rPr lang="en-US" altLang="zh-CN" b="1" dirty="0"/>
              <a:t>they show different behaviors. The data is similar but one can have good </a:t>
            </a:r>
            <a:r>
              <a:rPr lang="en-US" altLang="zh-CN" b="1" dirty="0" err="1"/>
              <a:t>accuracy,the</a:t>
            </a:r>
            <a:r>
              <a:rPr lang="en-US" altLang="zh-CN" b="1" dirty="0"/>
              <a:t> other have big error.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6169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C85B5F-8394-4B1D-A45B-C273E9B02374}"/>
              </a:ext>
            </a:extLst>
          </p:cNvPr>
          <p:cNvSpPr txBox="1"/>
          <p:nvPr/>
        </p:nvSpPr>
        <p:spPr>
          <a:xfrm>
            <a:off x="467544" y="201231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trying the deeper CNNs, I find the results do not behave better. So I think maybe the data influence the result.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B35F0C-7FA2-4889-9D08-6A3B6A51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2448272" cy="49137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67DAEA-2677-4066-B481-A12B267BB616}"/>
              </a:ext>
            </a:extLst>
          </p:cNvPr>
          <p:cNvSpPr txBox="1"/>
          <p:nvPr/>
        </p:nvSpPr>
        <p:spPr>
          <a:xfrm>
            <a:off x="179512" y="98150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is the previous data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E4A28-04F2-4D16-82CD-95BD58EE6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64" y="1484785"/>
            <a:ext cx="1854245" cy="49137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6B294F-29C2-43F8-A1D4-B9F52A21A55C}"/>
              </a:ext>
            </a:extLst>
          </p:cNvPr>
          <p:cNvSpPr txBox="1"/>
          <p:nvPr/>
        </p:nvSpPr>
        <p:spPr>
          <a:xfrm>
            <a:off x="3707904" y="981507"/>
            <a:ext cx="252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is the later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91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2A5DA-73BF-4B33-9B4C-119FFD45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Something  about Transfer Learning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90BAD1-2754-4623-A902-1F1A00230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988840"/>
            <a:ext cx="8229600" cy="34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2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B76BD9-9B6F-4A7A-9C6C-6B872A49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50911" cy="44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C68B6C-ED88-4E64-9C40-9D4B811D2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620688"/>
            <a:ext cx="8640960" cy="2431873"/>
          </a:xfrm>
          <a:prstGeom prst="rect">
            <a:avLst/>
          </a:prstGeom>
        </p:spPr>
      </p:pic>
      <p:pic>
        <p:nvPicPr>
          <p:cNvPr id="1026" name="Picture 2" descr="https://img-blog.csdn.net/20170702194204124?watermark/2/text/aHR0cDovL2Jsb2cuY3Nkbi5uZXQvTWFnaWNfTGVn/font/5a6L5L2T/fontsize/400/fill/I0JBQkFCMA==/dissolve/70/gravity/SouthEast">
            <a:extLst>
              <a:ext uri="{FF2B5EF4-FFF2-40B4-BE49-F238E27FC236}">
                <a16:creationId xmlns:a16="http://schemas.microsoft.com/office/drawing/2014/main" id="{16E0DDC0-6E83-4949-991B-DA2331CD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9144000" cy="24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4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70702194218452?watermark/2/text/aHR0cDovL2Jsb2cuY3Nkbi5uZXQvTWFnaWNfTGVn/font/5a6L5L2T/fontsize/400/fill/I0JBQkFCMA==/dissolve/70/gravity/SouthEast">
            <a:extLst>
              <a:ext uri="{FF2B5EF4-FFF2-40B4-BE49-F238E27FC236}">
                <a16:creationId xmlns:a16="http://schemas.microsoft.com/office/drawing/2014/main" id="{5FE25189-CCDD-4F4F-8934-691D767ECA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018"/>
            <a:ext cx="785462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1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10441</TotalTime>
  <Words>76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主题</vt:lpstr>
      <vt:lpstr>Summary of work</vt:lpstr>
      <vt:lpstr>Some questions in the training</vt:lpstr>
      <vt:lpstr>PowerPoint 演示文稿</vt:lpstr>
      <vt:lpstr>Something  about Transfer Learning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Administrator</cp:lastModifiedBy>
  <cp:revision>251</cp:revision>
  <dcterms:created xsi:type="dcterms:W3CDTF">2018-09-20T01:08:18Z</dcterms:created>
  <dcterms:modified xsi:type="dcterms:W3CDTF">2019-04-19T05:01:28Z</dcterms:modified>
</cp:coreProperties>
</file>