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1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2018/11/20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2018/11/20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Summary of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4440804" cy="2900654"/>
          </a:xfrm>
          <a:prstGeom prst="rect">
            <a:avLst/>
          </a:prstGeom>
        </p:spPr>
      </p:pic>
      <p:pic>
        <p:nvPicPr>
          <p:cNvPr id="7" name="図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1904" y="1772816"/>
            <a:ext cx="4042096" cy="3620320"/>
          </a:xfrm>
          <a:prstGeom prst="rect">
            <a:avLst/>
          </a:prstGeom>
        </p:spPr>
      </p:pic>
      <p:graphicFrame>
        <p:nvGraphicFramePr>
          <p:cNvPr id="8" name="表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05539152"/>
              </p:ext>
            </p:extLst>
          </p:nvPr>
        </p:nvGraphicFramePr>
        <p:xfrm>
          <a:off x="467544" y="4797152"/>
          <a:ext cx="4355976" cy="152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94">
                  <a:extLst>
                    <a:ext uri="{9D8B030D-6E8A-4147-A177-3AD203B41FA5}">
                      <a16:colId xmlns="" xmlns:a16="http://schemas.microsoft.com/office/drawing/2014/main" val="2298370745"/>
                    </a:ext>
                  </a:extLst>
                </a:gridCol>
                <a:gridCol w="1088994">
                  <a:extLst>
                    <a:ext uri="{9D8B030D-6E8A-4147-A177-3AD203B41FA5}">
                      <a16:colId xmlns="" xmlns:a16="http://schemas.microsoft.com/office/drawing/2014/main" val="3828974377"/>
                    </a:ext>
                  </a:extLst>
                </a:gridCol>
                <a:gridCol w="1088994">
                  <a:extLst>
                    <a:ext uri="{9D8B030D-6E8A-4147-A177-3AD203B41FA5}">
                      <a16:colId xmlns="" xmlns:a16="http://schemas.microsoft.com/office/drawing/2014/main" val="1788979827"/>
                    </a:ext>
                  </a:extLst>
                </a:gridCol>
                <a:gridCol w="1088994">
                  <a:extLst>
                    <a:ext uri="{9D8B030D-6E8A-4147-A177-3AD203B41FA5}">
                      <a16:colId xmlns="" xmlns:a16="http://schemas.microsoft.com/office/drawing/2014/main" val="2789875873"/>
                    </a:ext>
                  </a:extLst>
                </a:gridCol>
              </a:tblGrid>
              <a:tr h="552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ja-JP" sz="20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  <a:endParaRPr kumimoji="1" lang="ja-JP" altLang="en-US" sz="2000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ja-JP" sz="20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  <a:endParaRPr kumimoji="1" lang="ja-JP" altLang="en-US" sz="2000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  <a:endParaRPr kumimoji="1" lang="ja-JP" altLang="en-US" sz="2000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ja-JP" sz="2000" b="0" i="1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  <a:endParaRPr kumimoji="1" lang="ja-JP" altLang="en-US" sz="2000" b="0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10778"/>
                  </a:ext>
                </a:extLst>
              </a:tr>
              <a:tr h="977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32.5~35.5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32.5~35.5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0.5~3.5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11.0~15.0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38846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54868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It is the </a:t>
            </a:r>
            <a:r>
              <a:rPr lang="en-US" altLang="zh-CN" sz="3600" dirty="0" err="1" smtClean="0"/>
              <a:t>physicial</a:t>
            </a:r>
            <a:r>
              <a:rPr lang="en-US" altLang="zh-CN" sz="3600" dirty="0" smtClean="0"/>
              <a:t> model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620688"/>
            <a:ext cx="8136904" cy="5400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0,     0.450819,    0.3850784,    0.5928939,            0</a:t>
            </a:r>
          </a:p>
          <a:p>
            <a:r>
              <a:rPr lang="en-US" altLang="zh-CN" sz="2400" dirty="0" smtClean="0"/>
              <a:t> 0.450819,    0.2277666,            0,            0,     0.450819</a:t>
            </a:r>
          </a:p>
          <a:p>
            <a:r>
              <a:rPr lang="en-US" altLang="zh-CN" sz="2400" dirty="0" smtClean="0"/>
              <a:t> 0.3850784,            0,    -1.516766,            0,    0.3850784</a:t>
            </a:r>
          </a:p>
          <a:p>
            <a:r>
              <a:rPr lang="en-US" altLang="zh-CN" sz="2400" dirty="0" smtClean="0"/>
              <a:t> 0.5928939,            0,            0,   -0.7525186,   -0.5928939</a:t>
            </a:r>
          </a:p>
          <a:p>
            <a:r>
              <a:rPr lang="en-US" altLang="zh-CN" sz="2400" dirty="0" smtClean="0"/>
              <a:t> 0,     0.450819,    0.3850784,   -0.5928939,            0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3140968"/>
          <a:ext cx="5328592" cy="335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08112"/>
              </a:tblGrid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SL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1s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M</a:t>
                      </a:r>
                      <a:r>
                        <a:rPr lang="en-US" altLang="zh-CN" baseline="-25000" dirty="0" smtClean="0"/>
                        <a:t>11</a:t>
                      </a:r>
                      <a:endParaRPr lang="zh-CN" alt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1L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LS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L1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L2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L3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0152" y="3429000"/>
            <a:ext cx="3203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zh-CN" dirty="0" smtClean="0"/>
              <a:t>the input data is originated from the </a:t>
            </a:r>
            <a:r>
              <a:rPr lang="en-US" altLang="zh-CN" dirty="0" err="1" smtClean="0"/>
              <a:t>matrix.And</a:t>
            </a:r>
            <a:r>
              <a:rPr lang="en-US" altLang="zh-CN" dirty="0" smtClean="0"/>
              <a:t> it is [M</a:t>
            </a:r>
            <a:r>
              <a:rPr lang="en-US" altLang="zh-CN" baseline="-25000" dirty="0" smtClean="0"/>
              <a:t>S1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S2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S3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11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22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33]</a:t>
            </a:r>
            <a:endParaRPr lang="zh-CN" altLang="en-US" dirty="0" smtClean="0"/>
          </a:p>
          <a:p>
            <a:pPr fontAlgn="t"/>
            <a:endParaRPr lang="zh-CN" altLang="en-US" dirty="0" smtClean="0"/>
          </a:p>
          <a:p>
            <a:pPr fontAlgn="t"/>
            <a:endParaRPr lang="zh-CN" altLang="zh-CN" dirty="0" smtClean="0"/>
          </a:p>
          <a:p>
            <a:r>
              <a:rPr lang="en-US" altLang="zh-CN" dirty="0" smtClean="0"/>
              <a:t>]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igure_1-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230" y="1484784"/>
            <a:ext cx="9001770" cy="5085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7664" y="1052736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 is the MAE of different epochs.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igure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9144000" cy="6800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4868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this picture is generated by theory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7858745" cy="6464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7584" y="188640"/>
            <a:ext cx="77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this picture is generated by simulation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144</Words>
  <Application>Microsoft Office PowerPoint</Application>
  <PresentationFormat>全屏显示(4:3)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Summary of work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微软用户</cp:lastModifiedBy>
  <cp:revision>143</cp:revision>
  <dcterms:created xsi:type="dcterms:W3CDTF">2018-09-20T01:08:18Z</dcterms:created>
  <dcterms:modified xsi:type="dcterms:W3CDTF">2018-11-21T08:15:11Z</dcterms:modified>
</cp:coreProperties>
</file>