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50897-2245-4685-BD57-4973C9431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C2EEFB-DAC6-41C1-82A3-807F74A28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9B5E1-C5E9-402C-A642-D9B678D7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38B0C-EFFF-48C2-A4E7-BA26187A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1FBD0-DDD5-4A57-801B-864605DC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7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6F55B-7BC9-48D6-B8A1-0D24F0C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DFF43E-8B73-4A7E-A159-79162E28D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93C8D-CA51-41C6-9716-E7C7F2FB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067DB-5AC2-4F4E-A777-D66FF4D2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55F18-EB2F-47ED-AA7C-185DBC40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3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33D2BA-D47E-4EEB-9AB0-84E2B6EF3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8FB1C-E1A4-477C-8E69-C29638A48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1435D-9A87-4939-9D0C-1DA9924C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D02E3-B53D-4BA2-8679-827C9888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DD7E9-B1D2-406E-95ED-26815964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1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9B87A-7F99-4F2A-9457-6A67529D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20787-96E6-47FE-8670-6A56CBC8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41A1E-26EC-465D-BB30-474C75DA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C3E72-1096-4D00-8F99-77D392A2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C7549-5A01-4E4F-BAAE-5B90E9AF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3FF50-2E81-4349-9DFD-B419E999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40CF0-73FB-4B56-B4F9-E0CDD23BF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1F187-5CCA-4E35-9640-5185DD92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6D900-44C5-4228-8746-D43927D7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159D9-7864-4745-ADA5-CBCB415E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2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43A12-DC54-4C0D-9BAE-F9507D70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76853-BF6A-4141-8A96-926788183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FCF4C-A89E-4E83-B4E3-BACA228BA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34ED1-1760-4464-A224-9F831D96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B12247-B537-4D4E-8265-B6F2B332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40B11-7D1C-4B7A-A4DF-C90FA31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20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C5973-5B85-40D3-9718-3F1832B1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24EBA-DD75-4020-932E-A376EBCB5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F6BE3-85BE-4F75-B6E7-18B8C07AB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BF5D8C-5711-4545-A8C8-9B8A7ECFE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C4B08E-9488-472F-AB37-E06C8E5EA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CC5E0E-DBD8-4CBF-99D9-D719499C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AB0B13-8EEE-4394-A9B9-8BFB2F1B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E8A719-F8C1-4444-8A33-F3EA2A98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4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77BC7-EBC9-491A-AC08-BB5F78D5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1CBBE1-CB06-4AFF-BB59-D09B8030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A20B34-CE7B-4CAF-BD2E-7C94225B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D5182-8EF2-4401-B727-98393D61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2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A2BC96-E80C-4A23-BFA9-B4AAE13C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3D0B03-E65D-44B0-9B30-B7531358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8C326-2AE7-4499-A958-18348941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3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DAAAC-4082-4A22-8837-EBDA8DCE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B3AA9-F133-49F4-8C3F-8FE36785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30F38-D213-4BD7-ABBC-0A5584976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05B82-2756-4A66-AFA2-3E3985E2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BDCAE-6EA3-4A9C-B241-631CC8AC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4FF0A-953C-42A7-8958-D39A1012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2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955CB-936B-49A2-83FE-F33CA2CB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52BD5-959A-4C10-9E87-BCA697651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5F1867-B54B-4F25-A98C-53CB91E20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3687B0-1ACB-41D6-B290-40129DA0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70CB1-BC31-4A47-BFC2-01D1DD0A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7804F-F66C-4DC2-98FD-3823904F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2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181AF-A6AE-422D-9DEC-D0EED6F8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0FC55-C0A5-447B-9EA5-BE2240B71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EF194-70F0-44E5-95CC-4B5496392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71D1-9E75-4AD9-8088-DCD141C1056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6A0BD-BC3F-4460-9B5A-F8AFE8DD5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9358C-D102-463E-8C89-8D98C743E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6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26E8E-C1A2-480E-AD40-890456A61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519" y="1020932"/>
            <a:ext cx="7543060" cy="1592386"/>
          </a:xfrm>
        </p:spPr>
        <p:txBody>
          <a:bodyPr/>
          <a:lstStyle/>
          <a:p>
            <a:r>
              <a:rPr lang="en-US" altLang="zh-CN" dirty="0"/>
              <a:t>The summary of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15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84185-8F38-4972-874E-F63D3019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403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In the last week, I do two projects as follows.</a:t>
            </a:r>
            <a:endParaRPr lang="zh-CN" altLang="en-US" sz="32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36680E8-D67A-4B5A-B3F2-19A70128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62" y="1916806"/>
            <a:ext cx="10515600" cy="4351338"/>
          </a:xfrm>
        </p:spPr>
        <p:txBody>
          <a:bodyPr/>
          <a:lstStyle/>
          <a:p>
            <a:r>
              <a:rPr lang="en-US" altLang="zh-CN" sz="4000" dirty="0"/>
              <a:t>Project1</a:t>
            </a:r>
            <a:r>
              <a:rPr lang="zh-CN" altLang="en-US" sz="4000" dirty="0"/>
              <a:t>：</a:t>
            </a:r>
            <a:r>
              <a:rPr lang="en-US" altLang="zh-CN" sz="4000" dirty="0"/>
              <a:t> Orbital disease image classification</a:t>
            </a:r>
          </a:p>
          <a:p>
            <a:r>
              <a:rPr lang="en-US" altLang="zh-CN" sz="4000" dirty="0"/>
              <a:t>Project2</a:t>
            </a:r>
            <a:r>
              <a:rPr lang="zh-CN" altLang="en-US" sz="4000" dirty="0"/>
              <a:t>： </a:t>
            </a:r>
            <a:r>
              <a:rPr lang="en-US" altLang="zh-CN" sz="4000" dirty="0"/>
              <a:t>Predict the</a:t>
            </a:r>
            <a:r>
              <a:rPr lang="zh-CN" altLang="en-US" sz="4000" dirty="0"/>
              <a:t> </a:t>
            </a:r>
            <a:r>
              <a:rPr lang="en-US" altLang="zh-CN" sz="4000" dirty="0"/>
              <a:t>recovery</a:t>
            </a:r>
            <a:r>
              <a:rPr lang="zh-CN" altLang="en-US" sz="4000" dirty="0"/>
              <a:t> </a:t>
            </a:r>
            <a:r>
              <a:rPr lang="en-US" altLang="zh-CN" sz="4000" dirty="0"/>
              <a:t>of patient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042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1B0DD3-F3E5-4261-B864-00FB8AAA78C7}"/>
              </a:ext>
            </a:extLst>
          </p:cNvPr>
          <p:cNvSpPr txBox="1"/>
          <p:nvPr/>
        </p:nvSpPr>
        <p:spPr>
          <a:xfrm>
            <a:off x="933449" y="561975"/>
            <a:ext cx="12391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Project1</a:t>
            </a:r>
            <a:r>
              <a:rPr lang="zh-CN" altLang="en-US" sz="4400" dirty="0"/>
              <a:t>：</a:t>
            </a:r>
            <a:r>
              <a:rPr lang="en-US" altLang="zh-CN" sz="4400" dirty="0"/>
              <a:t> Orbital disease image classification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B2CEBC-B1DE-4077-BB1B-C39568D4AFAC}"/>
              </a:ext>
            </a:extLst>
          </p:cNvPr>
          <p:cNvSpPr/>
          <p:nvPr/>
        </p:nvSpPr>
        <p:spPr>
          <a:xfrm>
            <a:off x="1698101" y="1788395"/>
            <a:ext cx="4687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Visualize what convnets learn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015468-185B-47F4-ACEA-2092D2AE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01" y="2939064"/>
            <a:ext cx="24860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8CF2EF-B2A3-4FD0-B391-78320C90C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28" y="2779691"/>
            <a:ext cx="25431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13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1B0DD3-F3E5-4261-B864-00FB8AAA78C7}"/>
              </a:ext>
            </a:extLst>
          </p:cNvPr>
          <p:cNvSpPr txBox="1"/>
          <p:nvPr/>
        </p:nvSpPr>
        <p:spPr>
          <a:xfrm>
            <a:off x="933449" y="561975"/>
            <a:ext cx="11020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Project2</a:t>
            </a:r>
            <a:r>
              <a:rPr lang="zh-CN" altLang="en-US" sz="4400" dirty="0"/>
              <a:t>： </a:t>
            </a:r>
            <a:r>
              <a:rPr lang="en-US" altLang="zh-CN" sz="4400" dirty="0"/>
              <a:t>Predict the</a:t>
            </a:r>
            <a:r>
              <a:rPr lang="zh-CN" altLang="en-US" sz="4400" dirty="0"/>
              <a:t> </a:t>
            </a:r>
            <a:r>
              <a:rPr lang="en-US" altLang="zh-CN" sz="4400" dirty="0"/>
              <a:t>recovery</a:t>
            </a:r>
            <a:r>
              <a:rPr lang="zh-CN" altLang="en-US" sz="4400" dirty="0"/>
              <a:t> </a:t>
            </a:r>
            <a:r>
              <a:rPr lang="en-US" altLang="zh-CN" sz="4400" dirty="0"/>
              <a:t>of patient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4B40EA-3372-440A-B059-B3ED33D67273}"/>
              </a:ext>
            </a:extLst>
          </p:cNvPr>
          <p:cNvSpPr txBox="1"/>
          <p:nvPr/>
        </p:nvSpPr>
        <p:spPr>
          <a:xfrm>
            <a:off x="834501" y="1899821"/>
            <a:ext cx="633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divide the task into two parts, one part is Medical image registration ,another part is video classification prediction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BCC3DA-AF33-4939-82F8-DC0F1762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5" y="4026041"/>
            <a:ext cx="3918734" cy="22699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9FA083-A1A7-49CD-B833-9B670E97B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32" y="4026041"/>
            <a:ext cx="3918735" cy="22699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D228A0-31D6-479B-AA51-1C581484E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55" y="4026040"/>
            <a:ext cx="3918736" cy="22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4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330876-3907-4938-B8A7-2BCFAADE3A1C}"/>
              </a:ext>
            </a:extLst>
          </p:cNvPr>
          <p:cNvSpPr txBox="1"/>
          <p:nvPr/>
        </p:nvSpPr>
        <p:spPr>
          <a:xfrm>
            <a:off x="1429305" y="994300"/>
            <a:ext cx="7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About the video classification prediction we have some questions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A2BBAA-6E9C-406D-8E24-86F2C424600A}"/>
              </a:ext>
            </a:extLst>
          </p:cNvPr>
          <p:cNvSpPr txBox="1"/>
          <p:nvPr/>
        </p:nvSpPr>
        <p:spPr>
          <a:xfrm>
            <a:off x="1012053" y="2254928"/>
            <a:ext cx="886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Whether we do not need image registration, and put all the pictures to train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27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2630</TotalTime>
  <Words>91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The summary of work</vt:lpstr>
      <vt:lpstr>In the last week, I do two projects as follows.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summary of work</dc:title>
  <dc:creator>Administrator</dc:creator>
  <cp:lastModifiedBy>Administrator</cp:lastModifiedBy>
  <cp:revision>17</cp:revision>
  <dcterms:created xsi:type="dcterms:W3CDTF">2019-11-08T07:26:17Z</dcterms:created>
  <dcterms:modified xsi:type="dcterms:W3CDTF">2019-11-29T08:04:59Z</dcterms:modified>
</cp:coreProperties>
</file>