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CE25-5CB6-47F7-9BD5-619DC982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work about the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F4A77-8781-479C-9A7B-FF758E1A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This week in order to get the </a:t>
            </a:r>
            <a:r>
              <a:rPr lang="en-US" altLang="zh-CN" b="1" dirty="0" err="1"/>
              <a:t>dataset,I</a:t>
            </a:r>
            <a:r>
              <a:rPr lang="en-US" altLang="zh-CN" b="1" dirty="0"/>
              <a:t> go to the company and the hospital to communicate with </a:t>
            </a:r>
          </a:p>
          <a:p>
            <a:pPr marL="0" indent="0">
              <a:buNone/>
            </a:pPr>
            <a:r>
              <a:rPr lang="en-US" altLang="zh-CN" b="1" dirty="0"/>
              <a:t>the doctor. And the doctor says they can record the patient's electrocardiogram and echocardiography.</a:t>
            </a:r>
          </a:p>
          <a:p>
            <a:pPr marL="0" indent="0">
              <a:buNone/>
            </a:pP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they</a:t>
            </a:r>
            <a:r>
              <a:rPr lang="zh-CN" altLang="en-US" b="1" dirty="0"/>
              <a:t> </a:t>
            </a:r>
            <a:r>
              <a:rPr lang="en-US" altLang="zh-CN" b="1" dirty="0"/>
              <a:t>can label the electrocardiogram and echocardiography.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616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eeexplore.ieee.org/mediastore_new/IEEE/content/media/8615983/8626598/8626735/bin1-p5-bin-large.gif">
            <a:extLst>
              <a:ext uri="{FF2B5EF4-FFF2-40B4-BE49-F238E27FC236}">
                <a16:creationId xmlns:a16="http://schemas.microsoft.com/office/drawing/2014/main" id="{023B724D-97C4-49EB-BE38-38ABB51ABB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262174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377414-BCC5-4322-8BA1-EFD1F5D27B43}"/>
              </a:ext>
            </a:extLst>
          </p:cNvPr>
          <p:cNvSpPr txBox="1"/>
          <p:nvPr/>
        </p:nvSpPr>
        <p:spPr>
          <a:xfrm>
            <a:off x="539552" y="14940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echocardiography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95D1D3-A85B-4459-8799-0C7405C7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345" y="4437112"/>
            <a:ext cx="5497655" cy="17219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208C8B-C92A-4A39-94D2-9BD24F556B4B}"/>
              </a:ext>
            </a:extLst>
          </p:cNvPr>
          <p:cNvSpPr txBox="1"/>
          <p:nvPr/>
        </p:nvSpPr>
        <p:spPr>
          <a:xfrm>
            <a:off x="5148064" y="3717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electrocardiogram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08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10491</TotalTime>
  <Words>55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Summary of work</vt:lpstr>
      <vt:lpstr>Some work about the dataset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254</cp:revision>
  <dcterms:created xsi:type="dcterms:W3CDTF">2018-09-20T01:08:18Z</dcterms:created>
  <dcterms:modified xsi:type="dcterms:W3CDTF">2019-06-28T07:49:46Z</dcterms:modified>
</cp:coreProperties>
</file>