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06DA9-1486-43A9-BD2F-FA1D6AFB8848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6386A-8E8D-4E30-9C50-1FE02A67D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20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6386A-8E8D-4E30-9C50-1FE02A67DC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6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A24F8-B011-4752-B027-101D25930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6BC3DA-A8A0-4D2A-ACC1-F89275747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75DCF-EC70-491B-9D5A-6E8FFFE5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513E-09F3-435E-92C1-B4D56E359B78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2DB00-6E25-4AD7-B783-49E523A1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5B60D-B920-4CEA-8950-043D50BA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3AB-0E7F-4525-BBED-DDDE261B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22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91549-13AC-4A64-A637-0DB94E42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F39034-AFF7-4E21-B867-291176ABE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1DA26-5469-498E-BC30-10F0ADBF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513E-09F3-435E-92C1-B4D56E359B78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15122-1556-4EEF-82CF-FA4A44FA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89F1E-7172-4CF2-96E6-C29D04DA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3AB-0E7F-4525-BBED-DDDE261B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1AAAB4-E6D6-4F3F-9262-80906CAC4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C24DE5-BEF2-4ABC-BA16-0112BFB62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86070-561B-4358-8C87-2464AEE6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513E-09F3-435E-92C1-B4D56E359B78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9BAF4-7AAA-4435-958E-0D537063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D0F02-20A7-41B5-9A8E-95D51918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3AB-0E7F-4525-BBED-DDDE261B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72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47728-4699-4CAF-BCEC-5F9F064D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76DFF-2D50-4D3A-B4B3-B038C2C3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82FDE-8BA8-48E5-9115-50759A82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513E-09F3-435E-92C1-B4D56E359B78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C19B-2694-49B6-AAE3-3D49D262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26ACA-FD71-40EC-89E7-97FAB606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3AB-0E7F-4525-BBED-DDDE261B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CBD30-D698-453E-AB02-989470FE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FAD096-934E-456D-A645-D9EEBA88C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5387C-1675-40C7-B9EE-228ECCE7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513E-09F3-435E-92C1-B4D56E359B78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B84F7A-0EE2-49A0-BC93-90913781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B335C-5B91-47D9-A11A-62C41B5A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3AB-0E7F-4525-BBED-DDDE261B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1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AC15B-2F5B-4C59-9767-7323C3EE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531E1-9BAE-4E7E-8C79-985C2EE0F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165E96-764C-4BD5-A72E-37DAFD990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5F2C0-C882-47A6-BE41-71C88946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513E-09F3-435E-92C1-B4D56E359B78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766D2-5154-4625-9FA8-C2E04669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512B47-688E-444C-BA68-2E4E3337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3AB-0E7F-4525-BBED-DDDE261B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1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F2359-AB89-465F-8DA2-0DB92D88A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0505E-0360-4C85-B237-7CF67F6B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99972A-5839-4183-90E4-890961C3C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B04D4F-F07D-4115-BA7F-079222637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BB2699-27B9-4B13-AC44-94481B58F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D85D60-DF6C-4D95-9F26-C7ADEFEF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513E-09F3-435E-92C1-B4D56E359B78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315C07-B4D9-440A-B61A-1A1034EF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EB741E-05D3-4CE1-9D7B-34FE5DE4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3AB-0E7F-4525-BBED-DDDE261B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5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B6477-8BF3-4F35-8360-D44C8D41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947056-7775-4B96-A473-B1AAC2CE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513E-09F3-435E-92C1-B4D56E359B78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F2CF62-441A-4F5B-9BC1-7BDE12F9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A6C331-2E9C-4899-8784-DE4120A9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3AB-0E7F-4525-BBED-DDDE261B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DAF63B-C490-4254-B8F2-4CA5BDAE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513E-09F3-435E-92C1-B4D56E359B78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69FDE3-ECC0-4284-894D-C336C562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EA92F3-6921-4EE5-9195-5EFE16F8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3AB-0E7F-4525-BBED-DDDE261B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8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BB530-3F62-4F46-AA29-0C40714E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8DA0D-42D6-4406-98F3-6888184AA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5C2337-06D4-4C62-8AB4-799F8F117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1367BA-BD5B-41C7-B6D6-D11D959F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513E-09F3-435E-92C1-B4D56E359B78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565C3D-96A8-43A1-839E-197C80EB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46D3D-6321-4CE0-92CA-9804BA58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3AB-0E7F-4525-BBED-DDDE261B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0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E65AA-8635-4505-8921-36409E59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5E72B-96CC-46E9-B557-90A83FC35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3F12B4-6593-48D5-ACFD-13556C055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5E5D2-FF2C-4E29-A36D-47B1067B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513E-09F3-435E-92C1-B4D56E359B78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7AEC4-7C33-438F-9341-8C499DAA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93A2E-5429-47A8-9651-C510364B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263AB-0E7F-4525-BBED-DDDE261B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51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760F83-73F7-432E-8E6F-75D641CD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745BB0-5A59-49E5-A291-1418C05BD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C3B34-CC2D-44A1-8104-F4B806021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513E-09F3-435E-92C1-B4D56E359B78}" type="datetimeFigureOut">
              <a:rPr lang="zh-CN" altLang="en-US" smtClean="0"/>
              <a:t>2020/1/11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A3878-B4EF-4D2A-89FB-67D411C60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13F0ED-D8F5-491A-B479-4BE5C8E34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63AB-0E7F-4525-BBED-DDDE261BC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62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88F18-44AA-45CA-8F29-BC4144EBD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summary of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82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2827A-EFFD-4D64-9B13-25C91B79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1" y="2766218"/>
            <a:ext cx="10515600" cy="1325563"/>
          </a:xfrm>
        </p:spPr>
        <p:txBody>
          <a:bodyPr/>
          <a:lstStyle/>
          <a:p>
            <a:r>
              <a:rPr lang="en-US" altLang="zh-CN" dirty="0"/>
              <a:t>Dataset structure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7257E8-AE9D-47E4-81B3-92EDA0411BBC}"/>
              </a:ext>
            </a:extLst>
          </p:cNvPr>
          <p:cNvSpPr txBox="1"/>
          <p:nvPr/>
        </p:nvSpPr>
        <p:spPr>
          <a:xfrm>
            <a:off x="825624" y="585926"/>
            <a:ext cx="6356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= No lesions</a:t>
            </a:r>
          </a:p>
          <a:p>
            <a:r>
              <a:rPr lang="en-US" altLang="zh-CN" dirty="0"/>
              <a:t>1 = Benign lesions</a:t>
            </a:r>
            <a:endParaRPr lang="zh-CN" altLang="en-US" dirty="0"/>
          </a:p>
          <a:p>
            <a:r>
              <a:rPr lang="en-US" altLang="zh-CN" dirty="0"/>
              <a:t>2 = Malignant lesion</a:t>
            </a:r>
            <a:endParaRPr lang="zh-CN" altLang="en-US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53782DEF-8C49-46A6-876E-5228B250D650}"/>
              </a:ext>
            </a:extLst>
          </p:cNvPr>
          <p:cNvSpPr/>
          <p:nvPr/>
        </p:nvSpPr>
        <p:spPr>
          <a:xfrm>
            <a:off x="4634144" y="2199441"/>
            <a:ext cx="577048" cy="2459115"/>
          </a:xfrm>
          <a:prstGeom prst="leftBrace">
            <a:avLst>
              <a:gd name="adj1" fmla="val 1065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9D9717-CFBB-423A-94B2-9748D5C39DA5}"/>
              </a:ext>
            </a:extLst>
          </p:cNvPr>
          <p:cNvSpPr txBox="1"/>
          <p:nvPr/>
        </p:nvSpPr>
        <p:spPr>
          <a:xfrm>
            <a:off x="5211192" y="2061384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 datasets</a:t>
            </a:r>
            <a:endParaRPr lang="zh-CN" altLang="en-US" dirty="0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E322D966-7D22-4BD8-8008-C90B657D92C0}"/>
              </a:ext>
            </a:extLst>
          </p:cNvPr>
          <p:cNvSpPr/>
          <p:nvPr/>
        </p:nvSpPr>
        <p:spPr>
          <a:xfrm>
            <a:off x="6711518" y="1874232"/>
            <a:ext cx="355107" cy="758894"/>
          </a:xfrm>
          <a:prstGeom prst="leftBrace">
            <a:avLst>
              <a:gd name="adj1" fmla="val 193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DF56BE-36BF-4C45-A85E-92FA75EE5BEC}"/>
              </a:ext>
            </a:extLst>
          </p:cNvPr>
          <p:cNvSpPr txBox="1"/>
          <p:nvPr/>
        </p:nvSpPr>
        <p:spPr>
          <a:xfrm>
            <a:off x="7066625" y="1653000"/>
            <a:ext cx="26100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 : 2091 images 24 patients</a:t>
            </a:r>
          </a:p>
          <a:p>
            <a:endParaRPr lang="en-US" altLang="zh-CN" sz="1400" dirty="0"/>
          </a:p>
          <a:p>
            <a:r>
              <a:rPr lang="en-US" altLang="zh-CN" sz="1400" dirty="0"/>
              <a:t>1 : 2136 images 25 patients</a:t>
            </a:r>
          </a:p>
          <a:p>
            <a:endParaRPr lang="en-US" altLang="zh-CN" sz="1400" dirty="0"/>
          </a:p>
          <a:p>
            <a:r>
              <a:rPr lang="en-US" altLang="zh-CN" sz="1400" dirty="0"/>
              <a:t>2 : 2035 images 43 patients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5E1AD1-C807-474B-86FC-488F44D8E5EC}"/>
              </a:ext>
            </a:extLst>
          </p:cNvPr>
          <p:cNvSpPr txBox="1"/>
          <p:nvPr/>
        </p:nvSpPr>
        <p:spPr>
          <a:xfrm>
            <a:off x="5211192" y="3244333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 datasets</a:t>
            </a:r>
            <a:endParaRPr lang="zh-CN" altLang="en-US" dirty="0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1EA072F4-72E5-4DED-8822-083067C362D6}"/>
              </a:ext>
            </a:extLst>
          </p:cNvPr>
          <p:cNvSpPr/>
          <p:nvPr/>
        </p:nvSpPr>
        <p:spPr>
          <a:xfrm>
            <a:off x="6599072" y="3041511"/>
            <a:ext cx="390617" cy="774154"/>
          </a:xfrm>
          <a:prstGeom prst="leftBrace">
            <a:avLst>
              <a:gd name="adj1" fmla="val 193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4095A7-1DF5-4D2F-B019-8B86B5B397BD}"/>
              </a:ext>
            </a:extLst>
          </p:cNvPr>
          <p:cNvSpPr txBox="1"/>
          <p:nvPr/>
        </p:nvSpPr>
        <p:spPr>
          <a:xfrm>
            <a:off x="6989689" y="2879357"/>
            <a:ext cx="26100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 : 300 images 3 patients</a:t>
            </a:r>
          </a:p>
          <a:p>
            <a:endParaRPr lang="en-US" altLang="zh-CN" sz="1400" dirty="0"/>
          </a:p>
          <a:p>
            <a:r>
              <a:rPr lang="en-US" altLang="zh-CN" sz="1400" dirty="0"/>
              <a:t>1 : 355 images 9 patients</a:t>
            </a:r>
          </a:p>
          <a:p>
            <a:endParaRPr lang="en-US" altLang="zh-CN" sz="1400" dirty="0"/>
          </a:p>
          <a:p>
            <a:r>
              <a:rPr lang="en-US" altLang="zh-CN" sz="1400" dirty="0"/>
              <a:t>2 : 378 images 6 patients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434E6B-0B04-4A2B-812E-B21EDC298C60}"/>
              </a:ext>
            </a:extLst>
          </p:cNvPr>
          <p:cNvSpPr txBox="1"/>
          <p:nvPr/>
        </p:nvSpPr>
        <p:spPr>
          <a:xfrm>
            <a:off x="5163844" y="4473890"/>
            <a:ext cx="268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Test datasets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6D9076F2-91CF-4282-87ED-2AECE28A9EC2}"/>
              </a:ext>
            </a:extLst>
          </p:cNvPr>
          <p:cNvSpPr/>
          <p:nvPr/>
        </p:nvSpPr>
        <p:spPr>
          <a:xfrm>
            <a:off x="6634580" y="4271479"/>
            <a:ext cx="390617" cy="774154"/>
          </a:xfrm>
          <a:prstGeom prst="leftBrace">
            <a:avLst>
              <a:gd name="adj1" fmla="val 1935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EC436E-63BD-44A4-9E8A-4BB4741F8B69}"/>
              </a:ext>
            </a:extLst>
          </p:cNvPr>
          <p:cNvSpPr txBox="1"/>
          <p:nvPr/>
        </p:nvSpPr>
        <p:spPr>
          <a:xfrm>
            <a:off x="6989689" y="4079513"/>
            <a:ext cx="26100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0 : 312 images 3 patients</a:t>
            </a:r>
          </a:p>
          <a:p>
            <a:endParaRPr lang="en-US" altLang="zh-CN" sz="1400" dirty="0"/>
          </a:p>
          <a:p>
            <a:r>
              <a:rPr lang="en-US" altLang="zh-CN" sz="1400" dirty="0"/>
              <a:t>1 : 416 images 10 patients</a:t>
            </a:r>
          </a:p>
          <a:p>
            <a:endParaRPr lang="en-US" altLang="zh-CN" sz="1400" dirty="0"/>
          </a:p>
          <a:p>
            <a:r>
              <a:rPr lang="en-US" altLang="zh-CN" sz="1400" dirty="0"/>
              <a:t>2 : 298 images 5 patients</a:t>
            </a:r>
          </a:p>
        </p:txBody>
      </p:sp>
    </p:spTree>
    <p:extLst>
      <p:ext uri="{BB962C8B-B14F-4D97-AF65-F5344CB8AC3E}">
        <p14:creationId xmlns:p14="http://schemas.microsoft.com/office/powerpoint/2010/main" val="313535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FE26B-5347-43C2-ADD7-7D0C2FFB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564" y="328474"/>
            <a:ext cx="9347447" cy="1175783"/>
          </a:xfrm>
        </p:spPr>
        <p:txBody>
          <a:bodyPr/>
          <a:lstStyle/>
          <a:p>
            <a:pPr algn="ctr"/>
            <a:r>
              <a:rPr lang="en-US" altLang="zh-CN" dirty="0"/>
              <a:t>Some baseline methods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DDC321-334B-4105-9611-4A3A060F90C1}"/>
              </a:ext>
            </a:extLst>
          </p:cNvPr>
          <p:cNvSpPr txBox="1"/>
          <p:nvPr/>
        </p:nvSpPr>
        <p:spPr>
          <a:xfrm>
            <a:off x="843377" y="1504257"/>
            <a:ext cx="10085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VGG16,VGG19,InceptionV3,Xception,MobileNet,AlexNet,LeNet,ZF_Net,ResNet18,ResNet34,ResNet50,ResNet101,ResNet152</a:t>
            </a:r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EA67421-65D7-4292-8896-434BFF88F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845" y="3326371"/>
            <a:ext cx="221168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EPOCHS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INIT_LR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1e-5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norm_size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224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86B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Methods : </a:t>
            </a:r>
            <a:r>
              <a:rPr lang="en-US" altLang="zh-CN" dirty="0" err="1"/>
              <a:t>LeNet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F5EE7F-D8D5-4F4D-BE9E-B9B17193B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522" y="2167939"/>
            <a:ext cx="4537528" cy="309213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A035822-8FFC-40D0-9E89-6F2C52BB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24" y="5277425"/>
            <a:ext cx="9610725" cy="14478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BE1E158-C3DB-4D1A-8774-93E3DB95E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429" y="4432099"/>
            <a:ext cx="4207504" cy="5577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D094590-051C-4C58-890A-5703845A11D6}"/>
              </a:ext>
            </a:extLst>
          </p:cNvPr>
          <p:cNvSpPr txBox="1"/>
          <p:nvPr/>
        </p:nvSpPr>
        <p:spPr>
          <a:xfrm>
            <a:off x="748684" y="2553523"/>
            <a:ext cx="298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 parameters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23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AEA67421-65D7-4292-8896-434BFF88F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377" y="2338078"/>
            <a:ext cx="221168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EPOCHS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rgbClr val="0086B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INIT_LR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1e-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norm_size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224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86B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Methods : </a:t>
            </a:r>
            <a:r>
              <a:rPr lang="en-US" altLang="zh-CN" dirty="0" err="1"/>
              <a:t>LeNet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6E1E3F-5788-4453-B5E7-DAA1BD6B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93" y="4300368"/>
            <a:ext cx="5760545" cy="9055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D160517-87B5-484F-BDD2-4D7A755DACCC}"/>
              </a:ext>
            </a:extLst>
          </p:cNvPr>
          <p:cNvSpPr txBox="1"/>
          <p:nvPr/>
        </p:nvSpPr>
        <p:spPr>
          <a:xfrm>
            <a:off x="843377" y="1500326"/>
            <a:ext cx="298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 parameters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43D67F-3BA0-408F-A0DF-44745F275924}"/>
              </a:ext>
            </a:extLst>
          </p:cNvPr>
          <p:cNvSpPr txBox="1"/>
          <p:nvPr/>
        </p:nvSpPr>
        <p:spPr>
          <a:xfrm>
            <a:off x="727969" y="4632379"/>
            <a:ext cx="345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Train results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26D3F5-9A9C-459D-B060-FD8C04B1476A}"/>
              </a:ext>
            </a:extLst>
          </p:cNvPr>
          <p:cNvSpPr txBox="1"/>
          <p:nvPr/>
        </p:nvSpPr>
        <p:spPr>
          <a:xfrm>
            <a:off x="6755907" y="4047214"/>
            <a:ext cx="384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 results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F67BBDA-6015-4C8D-9FEA-595C7A79D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02" y="698141"/>
            <a:ext cx="4610470" cy="327987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95E35F4-C9BB-4ADD-B5C4-4DD006088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161" y="5001711"/>
            <a:ext cx="8217392" cy="1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6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0531F6-5801-4EF9-9962-40C88F87A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2" y="3364713"/>
            <a:ext cx="11565272" cy="2674211"/>
          </a:xfr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1227B9E9-765B-4A8D-B172-A5CEF86F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19" y="1208375"/>
            <a:ext cx="221168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EPOCHS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INIT_LR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1e-5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norm_size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rgbClr val="0086B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86B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Methods : VGG16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E06B16-CBD5-4490-91C2-E7F3A30EFFB1}"/>
              </a:ext>
            </a:extLst>
          </p:cNvPr>
          <p:cNvSpPr txBox="1"/>
          <p:nvPr/>
        </p:nvSpPr>
        <p:spPr>
          <a:xfrm>
            <a:off x="952019" y="634410"/>
            <a:ext cx="298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 parameters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891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227B9E9-765B-4A8D-B172-A5CEF86F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19" y="1208375"/>
            <a:ext cx="221168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EPOCHS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INIT_LR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1e-5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norm_size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rgbClr val="0086B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86B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Methods : </a:t>
            </a:r>
            <a:r>
              <a:rPr lang="en-US" altLang="zh-CN" dirty="0" err="1"/>
              <a:t>AlexNet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C0F402B-11B1-481C-BE9C-A77427FD8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05" y="3585235"/>
            <a:ext cx="10405167" cy="24475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1AB69FF-792C-4351-929C-60BAA05FC45B}"/>
              </a:ext>
            </a:extLst>
          </p:cNvPr>
          <p:cNvSpPr txBox="1"/>
          <p:nvPr/>
        </p:nvSpPr>
        <p:spPr>
          <a:xfrm>
            <a:off x="952019" y="711585"/>
            <a:ext cx="298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 parameters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90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227B9E9-765B-4A8D-B172-A5CEF86F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19" y="1208375"/>
            <a:ext cx="2211683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EPOCHS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INIT_LR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1e-5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norm_size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rgbClr val="0086B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86B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Methods : ResNet50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998E63-E118-4FE2-9A6C-F0B3471D9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4021585"/>
            <a:ext cx="11158876" cy="19778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E7741C5-2886-4383-91BC-B41D90ACE814}"/>
              </a:ext>
            </a:extLst>
          </p:cNvPr>
          <p:cNvSpPr txBox="1"/>
          <p:nvPr/>
        </p:nvSpPr>
        <p:spPr>
          <a:xfrm>
            <a:off x="952019" y="673888"/>
            <a:ext cx="298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 parameters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996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227B9E9-765B-4A8D-B172-A5CEF86FC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19" y="1208375"/>
            <a:ext cx="240374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EPOCHS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INIT_LR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1e-5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norm_size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en-US" altLang="zh-CN" dirty="0">
                <a:solidFill>
                  <a:srgbClr val="0086B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86B3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Methods : ResNet101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25051F-98A2-46FF-92AB-C98B4701D394}"/>
              </a:ext>
            </a:extLst>
          </p:cNvPr>
          <p:cNvSpPr txBox="1"/>
          <p:nvPr/>
        </p:nvSpPr>
        <p:spPr>
          <a:xfrm>
            <a:off x="952019" y="673888"/>
            <a:ext cx="298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 parameters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D0C49F-2426-4F12-9EF5-76E2691B3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3" y="4002990"/>
            <a:ext cx="11087101" cy="20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48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4429</TotalTime>
  <Words>145</Words>
  <Application>Microsoft Office PowerPoint</Application>
  <PresentationFormat>宽屏</PresentationFormat>
  <Paragraphs>46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Office 主题​​</vt:lpstr>
      <vt:lpstr>The summary of work</vt:lpstr>
      <vt:lpstr>Dataset structure</vt:lpstr>
      <vt:lpstr>Some baseline methods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summary of work</dc:title>
  <dc:creator>Administrator</dc:creator>
  <cp:lastModifiedBy>Administrator</cp:lastModifiedBy>
  <cp:revision>21</cp:revision>
  <dcterms:created xsi:type="dcterms:W3CDTF">2020-01-10T02:15:04Z</dcterms:created>
  <dcterms:modified xsi:type="dcterms:W3CDTF">2020-01-13T05:07:03Z</dcterms:modified>
</cp:coreProperties>
</file>