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955E78C-5B55-4859-B5F2-F55FD6B71659}">
          <p14:sldIdLst>
            <p14:sldId id="256"/>
            <p14:sldId id="257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en-US" altLang="zh-CN" dirty="0"/>
              <a:t>Summary of work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8CE25-5CB6-47F7-9BD5-619DC982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Some questions in the training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F4A77-8781-479C-9A7B-FF758E1A3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The output has three parameters ,</a:t>
            </a:r>
            <a:r>
              <a:rPr lang="zh-CN" altLang="en-US" b="1" dirty="0"/>
              <a:t> </a:t>
            </a:r>
            <a:r>
              <a:rPr lang="en-US" altLang="zh-CN" b="1" dirty="0"/>
              <a:t>but</a:t>
            </a:r>
            <a:r>
              <a:rPr lang="zh-CN" altLang="en-US" b="1" dirty="0"/>
              <a:t> </a:t>
            </a:r>
            <a:r>
              <a:rPr lang="en-US" altLang="zh-CN" b="1" dirty="0"/>
              <a:t>they show different behaviors. The data is similar but one can have good </a:t>
            </a:r>
            <a:r>
              <a:rPr lang="en-US" altLang="zh-CN" b="1" dirty="0" err="1"/>
              <a:t>accuracy,the</a:t>
            </a:r>
            <a:r>
              <a:rPr lang="en-US" altLang="zh-CN" b="1" dirty="0"/>
              <a:t> other have big error.</a:t>
            </a:r>
          </a:p>
          <a:p>
            <a:pPr marL="0" indent="0">
              <a:buNone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86169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B828B50-37EC-491F-80E5-8D395DE2B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68760"/>
            <a:ext cx="8154872" cy="14306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0CC9C0-F99D-418F-92BF-B9ABC35B6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212976"/>
            <a:ext cx="8154872" cy="148370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CAB1BAB-0E62-4C50-9019-7C01912D41C5}"/>
              </a:ext>
            </a:extLst>
          </p:cNvPr>
          <p:cNvSpPr txBox="1"/>
          <p:nvPr/>
        </p:nvSpPr>
        <p:spPr>
          <a:xfrm>
            <a:off x="194301" y="50851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picture shows the difference between different output parameters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6918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99C1F-1EA3-4180-9695-82485AA1F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484784"/>
            <a:ext cx="8352928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/>
              <a:t>During the training, I also study something about Transfer Learning.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99145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10193</TotalTime>
  <Words>58</Words>
  <Application>Microsoft Office PowerPoint</Application>
  <PresentationFormat>全屏显示(4:3)</PresentationFormat>
  <Paragraphs>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主题</vt:lpstr>
      <vt:lpstr>Summary of work</vt:lpstr>
      <vt:lpstr>Some questions in the training</vt:lpstr>
      <vt:lpstr>PowerPoint 演示文稿</vt:lpstr>
      <vt:lpstr>During the training, I also study something about Transfer Learning.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summary</dc:title>
  <dc:creator>Administrator</dc:creator>
  <cp:lastModifiedBy>Administrator</cp:lastModifiedBy>
  <cp:revision>241</cp:revision>
  <dcterms:created xsi:type="dcterms:W3CDTF">2018-09-20T01:08:18Z</dcterms:created>
  <dcterms:modified xsi:type="dcterms:W3CDTF">2019-04-11T08:00:46Z</dcterms:modified>
</cp:coreProperties>
</file>