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303" r:id="rId4"/>
    <p:sldId id="301" r:id="rId5"/>
    <p:sldId id="302" r:id="rId6"/>
    <p:sldId id="306" r:id="rId7"/>
    <p:sldId id="307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955E78C-5B55-4859-B5F2-F55FD6B71659}">
          <p14:sldIdLst>
            <p14:sldId id="256"/>
            <p14:sldId id="300"/>
            <p14:sldId id="303"/>
            <p14:sldId id="301"/>
            <p14:sldId id="302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en-US" altLang="zh-CN" dirty="0"/>
              <a:t>Summary of work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0294BE6-DE89-43AA-9705-74DB607CFD13}"/>
              </a:ext>
            </a:extLst>
          </p:cNvPr>
          <p:cNvSpPr txBox="1"/>
          <p:nvPr/>
        </p:nvSpPr>
        <p:spPr>
          <a:xfrm>
            <a:off x="827584" y="692696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order to get a better performance, I use  </a:t>
            </a:r>
            <a:r>
              <a:rPr lang="en-US" altLang="zh-CN" dirty="0" err="1"/>
              <a:t>matlab</a:t>
            </a:r>
            <a:r>
              <a:rPr lang="en-US" altLang="zh-CN" dirty="0"/>
              <a:t> to generate the new data on a large scale, next I compare the different methods .In the chart, we can see the new CNN with new data behaves better.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11BF4A8-8E24-4F6E-BCCA-45DBDE5E2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011447"/>
              </p:ext>
            </p:extLst>
          </p:nvPr>
        </p:nvGraphicFramePr>
        <p:xfrm>
          <a:off x="827584" y="2060848"/>
          <a:ext cx="7848873" cy="3155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083">
                  <a:extLst>
                    <a:ext uri="{9D8B030D-6E8A-4147-A177-3AD203B41FA5}">
                      <a16:colId xmlns:a16="http://schemas.microsoft.com/office/drawing/2014/main" val="4068091633"/>
                    </a:ext>
                  </a:extLst>
                </a:gridCol>
                <a:gridCol w="2039930">
                  <a:extLst>
                    <a:ext uri="{9D8B030D-6E8A-4147-A177-3AD203B41FA5}">
                      <a16:colId xmlns:a16="http://schemas.microsoft.com/office/drawing/2014/main" val="2329182262"/>
                    </a:ext>
                  </a:extLst>
                </a:gridCol>
                <a:gridCol w="2039930">
                  <a:extLst>
                    <a:ext uri="{9D8B030D-6E8A-4147-A177-3AD203B41FA5}">
                      <a16:colId xmlns:a16="http://schemas.microsoft.com/office/drawing/2014/main" val="548291455"/>
                    </a:ext>
                  </a:extLst>
                </a:gridCol>
                <a:gridCol w="2039930">
                  <a:extLst>
                    <a:ext uri="{9D8B030D-6E8A-4147-A177-3AD203B41FA5}">
                      <a16:colId xmlns:a16="http://schemas.microsoft.com/office/drawing/2014/main" val="2050976823"/>
                    </a:ext>
                  </a:extLst>
                </a:gridCol>
              </a:tblGrid>
              <a:tr h="62877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r>
                        <a:rPr lang="en-US" altLang="zh-CN" sz="18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245070"/>
                  </a:ext>
                </a:extLst>
              </a:tr>
              <a:tr h="6287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0.005290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0.053842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0.994879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765286"/>
                  </a:ext>
                </a:extLst>
              </a:tr>
              <a:tr h="6287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NEW CNN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0.000231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0.011993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0.999778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319271"/>
                  </a:ext>
                </a:extLst>
              </a:tr>
              <a:tr h="6287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SVM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0.019779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0.090042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0.979300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438984"/>
                  </a:ext>
                </a:extLst>
              </a:tr>
              <a:tr h="5092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Linear Regression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0.106104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0.230925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0.891416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424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16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D0497ED-E434-436C-95D3-23F08E118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908720"/>
            <a:ext cx="6840760" cy="526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3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BF90F5-FF0E-4A56-BACE-D6EDE6DD1FDF}"/>
              </a:ext>
            </a:extLst>
          </p:cNvPr>
          <p:cNvSpPr txBox="1"/>
          <p:nvPr/>
        </p:nvSpPr>
        <p:spPr>
          <a:xfrm>
            <a:off x="899592" y="620688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the paper “Frequency Principle: Fourier Analysis Sheds Light on Deep Neural Networks 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2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2420E6-6692-411A-8370-EAB9E646A884}"/>
              </a:ext>
            </a:extLst>
          </p:cNvPr>
          <p:cNvSpPr txBox="1"/>
          <p:nvPr/>
        </p:nvSpPr>
        <p:spPr>
          <a:xfrm>
            <a:off x="683568" y="4385319"/>
            <a:ext cx="74168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Figure . F-Principle in DNN training with cross entropy loss </a:t>
            </a:r>
            <a:r>
              <a:rPr lang="en-US" altLang="zh-CN" sz="1400" dirty="0" err="1"/>
              <a:t>onreal</a:t>
            </a:r>
            <a:r>
              <a:rPr lang="en-US" altLang="zh-CN" sz="1400" dirty="0"/>
              <a:t> datasets by Adam optimizer . The first row is for MNIST dataset with a tanh-DNN. The learning rate is 0.001 with batch size 10000. After training, the training </a:t>
            </a:r>
            <a:r>
              <a:rPr lang="en-US" altLang="zh-CN" sz="1400" dirty="0" err="1"/>
              <a:t>accuracyis</a:t>
            </a:r>
            <a:r>
              <a:rPr lang="en-US" altLang="zh-CN" sz="1400" dirty="0"/>
              <a:t> 0.951 and test accuracy is 0.963. The amplitude of the Fourier coefficient with respect to the fourth output component at </a:t>
            </a:r>
            <a:r>
              <a:rPr lang="en-US" altLang="zh-CN" sz="1400" dirty="0" err="1"/>
              <a:t>eachfrequency</a:t>
            </a:r>
            <a:r>
              <a:rPr lang="en-US" altLang="zh-CN" sz="1400" dirty="0"/>
              <a:t> is shown in (a), in which the red dots are computed using the training data. Selected frequencies are marked by </a:t>
            </a:r>
            <a:r>
              <a:rPr lang="en-US" altLang="zh-CN" sz="1400" dirty="0" err="1"/>
              <a:t>blacksquares</a:t>
            </a:r>
            <a:r>
              <a:rPr lang="en-US" altLang="zh-CN" sz="1400" dirty="0"/>
              <a:t>. (b) ∆</a:t>
            </a:r>
            <a:r>
              <a:rPr lang="en-US" altLang="zh-CN" sz="1400" i="1" dirty="0"/>
              <a:t>F</a:t>
            </a:r>
            <a:r>
              <a:rPr lang="en-US" altLang="zh-CN" sz="1400" dirty="0"/>
              <a:t>(</a:t>
            </a:r>
            <a:r>
              <a:rPr lang="en-US" altLang="zh-CN" sz="1400" i="1" dirty="0"/>
              <a:t>k</a:t>
            </a:r>
            <a:r>
              <a:rPr lang="en-US" altLang="zh-CN" sz="1400" dirty="0"/>
              <a:t>) at different training epochs for the selected frequencies. The second row is for CIFAR10 dataset. We </a:t>
            </a:r>
            <a:r>
              <a:rPr lang="en-US" altLang="zh-CN" sz="1400" dirty="0" err="1"/>
              <a:t>usea</a:t>
            </a:r>
            <a:r>
              <a:rPr lang="en-US" altLang="zh-CN" sz="1400" dirty="0"/>
              <a:t> </a:t>
            </a:r>
            <a:r>
              <a:rPr lang="en-US" altLang="zh-CN" sz="1400" dirty="0" err="1"/>
              <a:t>ReLU</a:t>
            </a:r>
            <a:r>
              <a:rPr lang="en-US" altLang="zh-CN" sz="1400" dirty="0"/>
              <a:t> network of a CNN followed by a fully connected </a:t>
            </a:r>
            <a:r>
              <a:rPr lang="en-US" altLang="zh-CN" sz="1400" dirty="0" err="1"/>
              <a:t>DNN.The</a:t>
            </a:r>
            <a:r>
              <a:rPr lang="en-US" altLang="zh-CN" sz="1400" dirty="0"/>
              <a:t> learning rate is 0.003 with batch size 512. (c) and (d) are </a:t>
            </a:r>
            <a:r>
              <a:rPr lang="en-US" altLang="zh-CN" sz="1400" dirty="0" err="1"/>
              <a:t>theresults</a:t>
            </a:r>
            <a:r>
              <a:rPr lang="en-US" altLang="zh-CN" sz="1400" dirty="0"/>
              <a:t> with respect to the ninth output component. After training, the training accuracy is 0.98 and test accuracy is 0.72 </a:t>
            </a:r>
            <a:br>
              <a:rPr lang="en-US" altLang="zh-CN" sz="1400" dirty="0"/>
            </a:br>
            <a:endParaRPr lang="zh-CN" altLang="en-US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68CC17-D24F-4182-B492-1DF3666DA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7548"/>
            <a:ext cx="710462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8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4DAB725-6F1D-4951-834B-0FF742B4C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800" y="476672"/>
            <a:ext cx="8962295" cy="576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6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4664D64-A450-4E1D-97EE-D674F894B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6632"/>
            <a:ext cx="8206085" cy="64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63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9791</TotalTime>
  <Words>253</Words>
  <Application>Microsoft Office PowerPoint</Application>
  <PresentationFormat>全屏显示(4:3)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主题</vt:lpstr>
      <vt:lpstr>Summary of work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summary</dc:title>
  <dc:creator>Administrator</dc:creator>
  <cp:lastModifiedBy>Administrator</cp:lastModifiedBy>
  <cp:revision>222</cp:revision>
  <dcterms:created xsi:type="dcterms:W3CDTF">2018-09-20T01:08:18Z</dcterms:created>
  <dcterms:modified xsi:type="dcterms:W3CDTF">2019-02-28T08:22:10Z</dcterms:modified>
</cp:coreProperties>
</file>