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50897-2245-4685-BD57-4973C9431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C2EEFB-DAC6-41C1-82A3-807F74A28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69B5E1-C5E9-402C-A642-D9B678D7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71D1-9E75-4AD9-8088-DCD141C10560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638B0C-EFFF-48C2-A4E7-BA26187A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31FBD0-DDD5-4A57-801B-864605DC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B0B1-DA11-46E2-9DB7-76A87A1DD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77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6F55B-7BC9-48D6-B8A1-0D24F0C1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DFF43E-8B73-4A7E-A159-79162E28D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793C8D-CA51-41C6-9716-E7C7F2FB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71D1-9E75-4AD9-8088-DCD141C10560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5067DB-5AC2-4F4E-A777-D66FF4D2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55F18-EB2F-47ED-AA7C-185DBC40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B0B1-DA11-46E2-9DB7-76A87A1DD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63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33D2BA-D47E-4EEB-9AB0-84E2B6EF3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58FB1C-E1A4-477C-8E69-C29638A48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1435D-9A87-4939-9D0C-1DA9924C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71D1-9E75-4AD9-8088-DCD141C10560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BD02E3-B53D-4BA2-8679-827C9888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DD7E9-B1D2-406E-95ED-26815964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B0B1-DA11-46E2-9DB7-76A87A1DD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91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9B87A-7F99-4F2A-9457-6A67529D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20787-96E6-47FE-8670-6A56CBC8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41A1E-26EC-465D-BB30-474C75DA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71D1-9E75-4AD9-8088-DCD141C10560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8C3E72-1096-4D00-8F99-77D392A24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AC7549-5A01-4E4F-BAAE-5B90E9AF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B0B1-DA11-46E2-9DB7-76A87A1DD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3FF50-2E81-4349-9DFD-B419E999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140CF0-73FB-4B56-B4F9-E0CDD23BF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91F187-5CCA-4E35-9640-5185DD92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71D1-9E75-4AD9-8088-DCD141C10560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96D900-44C5-4228-8746-D43927D7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159D9-7864-4745-ADA5-CBCB415E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B0B1-DA11-46E2-9DB7-76A87A1DD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72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43A12-DC54-4C0D-9BAE-F9507D70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76853-BF6A-4141-8A96-926788183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4FCF4C-A89E-4E83-B4E3-BACA228BA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934ED1-1760-4464-A224-9F831D96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71D1-9E75-4AD9-8088-DCD141C10560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B12247-B537-4D4E-8265-B6F2B3325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B40B11-7D1C-4B7A-A4DF-C90FA314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B0B1-DA11-46E2-9DB7-76A87A1DD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20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C5973-5B85-40D3-9718-3F1832B1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E24EBA-DD75-4020-932E-A376EBCB5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1F6BE3-85BE-4F75-B6E7-18B8C07AB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BF5D8C-5711-4545-A8C8-9B8A7ECFE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C4B08E-9488-472F-AB37-E06C8E5EA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CC5E0E-DBD8-4CBF-99D9-D719499C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71D1-9E75-4AD9-8088-DCD141C10560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AB0B13-8EEE-4394-A9B9-8BFB2F1B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E8A719-F8C1-4444-8A33-F3EA2A98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B0B1-DA11-46E2-9DB7-76A87A1DD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04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77BC7-EBC9-491A-AC08-BB5F78D5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1CBBE1-CB06-4AFF-BB59-D09B8030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71D1-9E75-4AD9-8088-DCD141C10560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A20B34-CE7B-4CAF-BD2E-7C94225B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AD5182-8EF2-4401-B727-98393D61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B0B1-DA11-46E2-9DB7-76A87A1DD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92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A2BC96-E80C-4A23-BFA9-B4AAE13C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71D1-9E75-4AD9-8088-DCD141C10560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3D0B03-E65D-44B0-9B30-B7531358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78C326-2AE7-4499-A958-183489418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B0B1-DA11-46E2-9DB7-76A87A1DD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13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DAAAC-4082-4A22-8837-EBDA8DCE0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5B3AA9-F133-49F4-8C3F-8FE367854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830F38-D213-4BD7-ABBC-0A5584976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B05B82-2756-4A66-AFA2-3E3985E2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71D1-9E75-4AD9-8088-DCD141C10560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DBDCAE-6EA3-4A9C-B241-631CC8AC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C4FF0A-953C-42A7-8958-D39A1012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B0B1-DA11-46E2-9DB7-76A87A1DD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82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955CB-936B-49A2-83FE-F33CA2CB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052BD5-959A-4C10-9E87-BCA697651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5F1867-B54B-4F25-A98C-53CB91E20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3687B0-1ACB-41D6-B290-40129DA06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71D1-9E75-4AD9-8088-DCD141C10560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470CB1-BC31-4A47-BFC2-01D1DD0A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B7804F-F66C-4DC2-98FD-3823904F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B0B1-DA11-46E2-9DB7-76A87A1DD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2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4181AF-A6AE-422D-9DEC-D0EED6F8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00FC55-C0A5-447B-9EA5-BE2240B71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5EF194-70F0-44E5-95CC-4B5496392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71D1-9E75-4AD9-8088-DCD141C10560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B6A0BD-BC3F-4460-9B5A-F8AFE8DD5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69358C-D102-463E-8C89-8D98C743E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FB0B1-DA11-46E2-9DB7-76A87A1DD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46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26E8E-C1A2-480E-AD40-890456A61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9519" y="1020932"/>
            <a:ext cx="7543060" cy="1592386"/>
          </a:xfrm>
        </p:spPr>
        <p:txBody>
          <a:bodyPr/>
          <a:lstStyle/>
          <a:p>
            <a:r>
              <a:rPr lang="en-US" altLang="zh-CN" dirty="0"/>
              <a:t>The summary of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15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84185-8F38-4972-874E-F63D3019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675" y="4032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In the last week, I do four tasks as follows.</a:t>
            </a:r>
            <a:endParaRPr lang="zh-CN" altLang="en-US" sz="3200" b="1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36680E8-D67A-4B5A-B3F2-19A701281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62" y="1916806"/>
            <a:ext cx="10515600" cy="4351338"/>
          </a:xfrm>
        </p:spPr>
        <p:txBody>
          <a:bodyPr/>
          <a:lstStyle/>
          <a:p>
            <a:r>
              <a:rPr lang="en-US" altLang="zh-CN" sz="4000" dirty="0"/>
              <a:t>retrain the model with new datasets</a:t>
            </a:r>
          </a:p>
          <a:p>
            <a:r>
              <a:rPr lang="en-US" altLang="zh-CN" sz="4000" dirty="0"/>
              <a:t>pick the misclassified pictures</a:t>
            </a:r>
          </a:p>
          <a:p>
            <a:r>
              <a:rPr lang="en-US" altLang="zh-CN" sz="4000" dirty="0"/>
              <a:t>visualize what convnets learn</a:t>
            </a:r>
          </a:p>
          <a:p>
            <a:r>
              <a:rPr lang="en-US" altLang="zh-CN" sz="4000" dirty="0"/>
              <a:t>read the paper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042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1B0DD3-F3E5-4261-B864-00FB8AAA78C7}"/>
              </a:ext>
            </a:extLst>
          </p:cNvPr>
          <p:cNvSpPr txBox="1"/>
          <p:nvPr/>
        </p:nvSpPr>
        <p:spPr>
          <a:xfrm>
            <a:off x="933449" y="561975"/>
            <a:ext cx="11020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+mj-ea"/>
                <a:ea typeface="+mj-ea"/>
              </a:rPr>
              <a:t>Retrain the model with new datasets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A49BF9-BA3A-4424-A077-22F0F9652876}"/>
              </a:ext>
            </a:extLst>
          </p:cNvPr>
          <p:cNvSpPr txBox="1"/>
          <p:nvPr/>
        </p:nvSpPr>
        <p:spPr>
          <a:xfrm>
            <a:off x="828674" y="1724025"/>
            <a:ext cx="84201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This week I adjust the </a:t>
            </a:r>
            <a:r>
              <a:rPr lang="en-US" altLang="zh-CN" sz="2400" dirty="0" err="1"/>
              <a:t>the</a:t>
            </a:r>
            <a:r>
              <a:rPr lang="en-US" altLang="zh-CN" sz="2400" dirty="0"/>
              <a:t> composition of the data set, include internal datasets and external datasets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C380D6FA-8E80-4042-961C-3F5022843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29787"/>
              </p:ext>
            </p:extLst>
          </p:nvPr>
        </p:nvGraphicFramePr>
        <p:xfrm>
          <a:off x="271462" y="3017461"/>
          <a:ext cx="1164907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815">
                  <a:extLst>
                    <a:ext uri="{9D8B030D-6E8A-4147-A177-3AD203B41FA5}">
                      <a16:colId xmlns:a16="http://schemas.microsoft.com/office/drawing/2014/main" val="1693781685"/>
                    </a:ext>
                  </a:extLst>
                </a:gridCol>
                <a:gridCol w="2329815">
                  <a:extLst>
                    <a:ext uri="{9D8B030D-6E8A-4147-A177-3AD203B41FA5}">
                      <a16:colId xmlns:a16="http://schemas.microsoft.com/office/drawing/2014/main" val="1579798818"/>
                    </a:ext>
                  </a:extLst>
                </a:gridCol>
                <a:gridCol w="2329815">
                  <a:extLst>
                    <a:ext uri="{9D8B030D-6E8A-4147-A177-3AD203B41FA5}">
                      <a16:colId xmlns:a16="http://schemas.microsoft.com/office/drawing/2014/main" val="3445829017"/>
                    </a:ext>
                  </a:extLst>
                </a:gridCol>
                <a:gridCol w="2329815">
                  <a:extLst>
                    <a:ext uri="{9D8B030D-6E8A-4147-A177-3AD203B41FA5}">
                      <a16:colId xmlns:a16="http://schemas.microsoft.com/office/drawing/2014/main" val="2339781183"/>
                    </a:ext>
                  </a:extLst>
                </a:gridCol>
                <a:gridCol w="2329815">
                  <a:extLst>
                    <a:ext uri="{9D8B030D-6E8A-4147-A177-3AD203B41FA5}">
                      <a16:colId xmlns:a16="http://schemas.microsoft.com/office/drawing/2014/main" val="4089118580"/>
                    </a:ext>
                  </a:extLst>
                </a:gridCol>
              </a:tblGrid>
              <a:tr h="174947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Internal datasets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682037"/>
                  </a:ext>
                </a:extLst>
              </a:tr>
              <a:tr h="30615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Training pictures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Validation pictures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Testing pictures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 of patients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707260"/>
                  </a:ext>
                </a:extLst>
              </a:tr>
              <a:tr h="174947">
                <a:tc>
                  <a:txBody>
                    <a:bodyPr/>
                    <a:lstStyle/>
                    <a:p>
                      <a:r>
                        <a:rPr lang="en-US" altLang="zh-CN" dirty="0"/>
                        <a:t>Abnormal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6747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771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434192"/>
                  </a:ext>
                </a:extLst>
              </a:tr>
              <a:tr h="174947">
                <a:tc>
                  <a:txBody>
                    <a:bodyPr/>
                    <a:lstStyle/>
                    <a:p>
                      <a:r>
                        <a:rPr lang="en-US" altLang="zh-CN" dirty="0"/>
                        <a:t>Normal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8636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930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2363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182619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B789CC3-0E4B-43E5-9DC8-50BF08B57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49043"/>
              </p:ext>
            </p:extLst>
          </p:nvPr>
        </p:nvGraphicFramePr>
        <p:xfrm>
          <a:off x="1651000" y="5032257"/>
          <a:ext cx="90836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892">
                  <a:extLst>
                    <a:ext uri="{9D8B030D-6E8A-4147-A177-3AD203B41FA5}">
                      <a16:colId xmlns:a16="http://schemas.microsoft.com/office/drawing/2014/main" val="448658996"/>
                    </a:ext>
                  </a:extLst>
                </a:gridCol>
                <a:gridCol w="3027892">
                  <a:extLst>
                    <a:ext uri="{9D8B030D-6E8A-4147-A177-3AD203B41FA5}">
                      <a16:colId xmlns:a16="http://schemas.microsoft.com/office/drawing/2014/main" val="2524536934"/>
                    </a:ext>
                  </a:extLst>
                </a:gridCol>
                <a:gridCol w="3027892">
                  <a:extLst>
                    <a:ext uri="{9D8B030D-6E8A-4147-A177-3AD203B41FA5}">
                      <a16:colId xmlns:a16="http://schemas.microsoft.com/office/drawing/2014/main" val="301650326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External datasets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152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Testing pictures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 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patients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24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Abnormal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02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Normal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1195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264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13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1B0DD3-F3E5-4261-B864-00FB8AAA78C7}"/>
              </a:ext>
            </a:extLst>
          </p:cNvPr>
          <p:cNvSpPr txBox="1"/>
          <p:nvPr/>
        </p:nvSpPr>
        <p:spPr>
          <a:xfrm>
            <a:off x="933449" y="561975"/>
            <a:ext cx="11020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+mj-ea"/>
                <a:ea typeface="+mj-ea"/>
              </a:rPr>
              <a:t>Pick the misclassified pictures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2BCB9E-14FB-4CCF-AB55-7F5CFEC72F0E}"/>
              </a:ext>
            </a:extLst>
          </p:cNvPr>
          <p:cNvSpPr txBox="1"/>
          <p:nvPr/>
        </p:nvSpPr>
        <p:spPr>
          <a:xfrm>
            <a:off x="847725" y="2171700"/>
            <a:ext cx="10229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n-ea"/>
              </a:rPr>
              <a:t>When I pick the misclassified pictures , I find most of the pictures belong the same patient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934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1B0DD3-F3E5-4261-B864-00FB8AAA78C7}"/>
              </a:ext>
            </a:extLst>
          </p:cNvPr>
          <p:cNvSpPr txBox="1"/>
          <p:nvPr/>
        </p:nvSpPr>
        <p:spPr>
          <a:xfrm>
            <a:off x="933449" y="561975"/>
            <a:ext cx="11020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+mj-ea"/>
                <a:ea typeface="+mj-ea"/>
              </a:rPr>
              <a:t>Visualize what convnets learn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130214-7D69-4975-BC9A-1251AD36C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1962150"/>
            <a:ext cx="24860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BFE8E52-A5A2-4A66-8841-6E3927724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63" y="1905000"/>
            <a:ext cx="254317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353E354-D11F-4EE7-A2F0-2A432AC69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1905000"/>
            <a:ext cx="254317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3B9673B-E961-413D-8E08-E6C6F7C95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49" y="4864953"/>
            <a:ext cx="89154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27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1B0DD3-F3E5-4261-B864-00FB8AAA78C7}"/>
              </a:ext>
            </a:extLst>
          </p:cNvPr>
          <p:cNvSpPr txBox="1"/>
          <p:nvPr/>
        </p:nvSpPr>
        <p:spPr>
          <a:xfrm>
            <a:off x="933449" y="561975"/>
            <a:ext cx="11020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+mj-ea"/>
                <a:ea typeface="+mj-ea"/>
              </a:rPr>
              <a:t>Read the paper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FAA63A0-879B-45D0-B7A0-9D4D07085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67" y="1601981"/>
            <a:ext cx="7041634" cy="503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07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</TotalTime>
  <Words>120</Words>
  <Application>Microsoft Office PowerPoint</Application>
  <PresentationFormat>宽屏</PresentationFormat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The summary of work</vt:lpstr>
      <vt:lpstr>In the last week, I do four tasks as follows.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summary of work</dc:title>
  <dc:creator>Administrator</dc:creator>
  <cp:lastModifiedBy>Administrator</cp:lastModifiedBy>
  <cp:revision>10</cp:revision>
  <dcterms:created xsi:type="dcterms:W3CDTF">2019-11-08T07:26:17Z</dcterms:created>
  <dcterms:modified xsi:type="dcterms:W3CDTF">2019-11-15T08:04:23Z</dcterms:modified>
</cp:coreProperties>
</file>