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85" r:id="rId4"/>
    <p:sldId id="286" r:id="rId5"/>
    <p:sldId id="288" r:id="rId6"/>
    <p:sldId id="289" r:id="rId7"/>
    <p:sldId id="287" r:id="rId8"/>
    <p:sldId id="29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955E78C-5B55-4859-B5F2-F55FD6B71659}">
          <p14:sldIdLst>
            <p14:sldId id="256"/>
            <p14:sldId id="292"/>
            <p14:sldId id="285"/>
            <p14:sldId id="286"/>
            <p14:sldId id="288"/>
            <p14:sldId id="289"/>
            <p14:sldId id="287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en-US" altLang="zh-CN" dirty="0"/>
              <a:t>Summary of work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699C5-15AD-4340-B709-8F5976315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Read paper in order to know how to write the paper I need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7862C-AF4D-420C-946B-BB283BA0A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In IEEE Transactions on Microwave Theory and Techniques I find a paper titled “Multivalued Neural Network Inverse Modeling and Applications to Microwave </a:t>
            </a:r>
            <a:r>
              <a:rPr lang="en-US" altLang="zh-CN" dirty="0" err="1"/>
              <a:t>Filters”.This</a:t>
            </a:r>
            <a:r>
              <a:rPr lang="en-US" altLang="zh-CN" dirty="0"/>
              <a:t> paper is </a:t>
            </a:r>
          </a:p>
          <a:p>
            <a:pPr marL="0" indent="0">
              <a:buNone/>
            </a:pPr>
            <a:r>
              <a:rPr lang="en-US" altLang="zh-CN" dirty="0" err="1"/>
              <a:t>similiar</a:t>
            </a:r>
            <a:r>
              <a:rPr lang="en-US" altLang="zh-CN" dirty="0"/>
              <a:t>  to my research.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35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>
            <a:extLst>
              <a:ext uri="{FF2B5EF4-FFF2-40B4-BE49-F238E27FC236}">
                <a16:creationId xmlns:a16="http://schemas.microsoft.com/office/drawing/2014/main" id="{9C733C84-1666-4812-896A-98931954B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9772" y="2924944"/>
            <a:ext cx="4593082" cy="12629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8C06889-0D5C-4FFA-A910-1545D86AB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639" y="-136064"/>
            <a:ext cx="4856673" cy="1007988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A29AA30-01BD-465F-A759-2B9D0AEDDC15}"/>
              </a:ext>
            </a:extLst>
          </p:cNvPr>
          <p:cNvSpPr txBox="1"/>
          <p:nvPr/>
        </p:nvSpPr>
        <p:spPr>
          <a:xfrm>
            <a:off x="5210671" y="221281"/>
            <a:ext cx="37215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First show the model in the paper .It wants to use the Q to predict the y .The y is the physical</a:t>
            </a:r>
          </a:p>
          <a:p>
            <a:r>
              <a:rPr lang="en-US" altLang="zh-CN" dirty="0" err="1"/>
              <a:t>parameter.Because</a:t>
            </a:r>
            <a:r>
              <a:rPr lang="en-US" altLang="zh-CN" dirty="0"/>
              <a:t> it has multi values.</a:t>
            </a:r>
          </a:p>
          <a:p>
            <a:r>
              <a:rPr lang="en-US" altLang="zh-CN" dirty="0"/>
              <a:t>It needs to do the </a:t>
            </a:r>
            <a:r>
              <a:rPr lang="en-US" altLang="zh-CN" dirty="0" err="1"/>
              <a:t>choose.And</a:t>
            </a:r>
            <a:r>
              <a:rPr lang="en-US" altLang="zh-CN" dirty="0"/>
              <a:t> it changes the loss </a:t>
            </a:r>
            <a:r>
              <a:rPr lang="en-US" altLang="zh-CN" dirty="0" err="1"/>
              <a:t>function.Generally</a:t>
            </a:r>
            <a:r>
              <a:rPr lang="en-US" altLang="zh-CN" dirty="0"/>
              <a:t> it</a:t>
            </a:r>
          </a:p>
          <a:p>
            <a:r>
              <a:rPr lang="en-US" altLang="zh-CN" dirty="0"/>
              <a:t>use the first method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ED54CC-7377-4747-97EC-530ABB552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669" y="3850191"/>
            <a:ext cx="5009794" cy="1509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ABCBFB-D17D-48EC-8D03-B763EC2E35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910052"/>
            <a:ext cx="5010662" cy="17266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https://ieeexplore.ieee.org/mediastore_new/IEEE/content/media/22/8425664/8386664/zhang3-2841889-large.gif">
            <a:extLst>
              <a:ext uri="{FF2B5EF4-FFF2-40B4-BE49-F238E27FC236}">
                <a16:creationId xmlns:a16="http://schemas.microsoft.com/office/drawing/2014/main" id="{D1CEB843-0988-4241-BAF7-4147F8B01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116632"/>
            <a:ext cx="3464768" cy="346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10D09B7-FB53-4E8B-B576-1BE50B86F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838200"/>
            <a:ext cx="7810500" cy="60198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D361612-A594-4409-9E47-CB7A53F70BD0}"/>
              </a:ext>
            </a:extLst>
          </p:cNvPr>
          <p:cNvSpPr txBox="1"/>
          <p:nvPr/>
        </p:nvSpPr>
        <p:spPr>
          <a:xfrm>
            <a:off x="675184" y="292750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 shows</a:t>
            </a:r>
            <a:r>
              <a:rPr lang="en-US" altLang="zh-CN" b="1" dirty="0"/>
              <a:t> </a:t>
            </a:r>
            <a:r>
              <a:rPr lang="en-US" altLang="zh-CN" dirty="0"/>
              <a:t>how to select the Valid Values of the Proposed Inverse Model</a:t>
            </a:r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428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10C996A-0A70-4141-A442-A8CF191C3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124744"/>
            <a:ext cx="5544616" cy="5341809"/>
          </a:xfr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A9B1B38B-BE05-41DF-866C-58DDC3A67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zh-CN" dirty="0"/>
              <a:t>Next the paper shows a example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02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0AD16A2-8E1E-467A-B034-4FDA3D9DB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908720"/>
            <a:ext cx="6336171" cy="5215751"/>
          </a:xfr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E8FCCC8-4939-4D19-AC05-B767835725D8}"/>
              </a:ext>
            </a:extLst>
          </p:cNvPr>
          <p:cNvSpPr txBox="1"/>
          <p:nvPr/>
        </p:nvSpPr>
        <p:spPr>
          <a:xfrm>
            <a:off x="1331640" y="26064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This is the result of the paper . It has a comparison about  SVM and GP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6503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33D171E-CC15-410C-8AEA-55B8ABED9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980728"/>
            <a:ext cx="78105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77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64491-1BA5-4AFD-B44C-0A1653150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20" y="260648"/>
            <a:ext cx="8229600" cy="1143000"/>
          </a:xfrm>
        </p:spPr>
        <p:txBody>
          <a:bodyPr/>
          <a:lstStyle/>
          <a:p>
            <a:r>
              <a:rPr lang="en-US" altLang="zh-CN" dirty="0"/>
              <a:t>This  is the result of CNN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0CA8D202-1889-4C21-A3EB-0E211DAC6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3" y="1403648"/>
            <a:ext cx="8966569" cy="5112568"/>
          </a:xfrm>
        </p:spPr>
      </p:pic>
    </p:spTree>
    <p:extLst>
      <p:ext uri="{BB962C8B-B14F-4D97-AF65-F5344CB8AC3E}">
        <p14:creationId xmlns:p14="http://schemas.microsoft.com/office/powerpoint/2010/main" val="3893604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4322</TotalTime>
  <Words>131</Words>
  <Application>Microsoft Office PowerPoint</Application>
  <PresentationFormat>全屏显示(4:3)</PresentationFormat>
  <Paragraphs>13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主题</vt:lpstr>
      <vt:lpstr>Summary of work</vt:lpstr>
      <vt:lpstr>Read paper in order to know how to write the paper I need</vt:lpstr>
      <vt:lpstr>PowerPoint 演示文稿</vt:lpstr>
      <vt:lpstr>PowerPoint 演示文稿</vt:lpstr>
      <vt:lpstr>Next the paper shows a example </vt:lpstr>
      <vt:lpstr>PowerPoint 演示文稿</vt:lpstr>
      <vt:lpstr>PowerPoint 演示文稿</vt:lpstr>
      <vt:lpstr>This  is the result of CNN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summary</dc:title>
  <dc:creator>Administrator</dc:creator>
  <cp:lastModifiedBy>Administrator</cp:lastModifiedBy>
  <cp:revision>191</cp:revision>
  <dcterms:created xsi:type="dcterms:W3CDTF">2018-09-20T01:08:18Z</dcterms:created>
  <dcterms:modified xsi:type="dcterms:W3CDTF">2018-12-29T02:55:42Z</dcterms:modified>
</cp:coreProperties>
</file>