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Study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6400800" cy="1752600"/>
          </a:xfrm>
        </p:spPr>
        <p:txBody>
          <a:bodyPr/>
          <a:lstStyle/>
          <a:p>
            <a:pPr algn="l"/>
            <a:r>
              <a:rPr lang="en-US" altLang="zh-CN" dirty="0" smtClean="0"/>
              <a:t>Study goals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59832" y="2852936"/>
            <a:ext cx="1224136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python to analyze the xml files and draw the sketch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8691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 knowledge about GAN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Use python to analyze the xml files and draw the sketch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37361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In the last </a:t>
            </a:r>
            <a:r>
              <a:rPr lang="en-US" altLang="zh-CN" dirty="0" err="1" smtClean="0"/>
              <a:t>week,I</a:t>
            </a:r>
            <a:r>
              <a:rPr lang="en-US" altLang="zh-CN" dirty="0" smtClean="0"/>
              <a:t> found that now I need to be pr</a:t>
            </a:r>
          </a:p>
          <a:p>
            <a:pPr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oficient</a:t>
            </a:r>
            <a:r>
              <a:rPr lang="en-US" altLang="zh-CN" dirty="0" smtClean="0"/>
              <a:t> about the basic </a:t>
            </a:r>
            <a:r>
              <a:rPr lang="en-US" altLang="zh-CN" dirty="0" err="1" smtClean="0"/>
              <a:t>koneledge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python.so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 decide to run the all basic codes so that in the </a:t>
            </a:r>
          </a:p>
          <a:p>
            <a:pPr>
              <a:buNone/>
            </a:pPr>
            <a:r>
              <a:rPr lang="en-US" altLang="zh-CN" dirty="0" smtClean="0"/>
              <a:t>few days I can write the code to analyze the xml </a:t>
            </a:r>
          </a:p>
          <a:p>
            <a:pPr>
              <a:buNone/>
            </a:pPr>
            <a:r>
              <a:rPr lang="en-US" altLang="zh-CN" dirty="0" smtClean="0"/>
              <a:t>files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Learn knowledge about GAN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Read some papers and books about </a:t>
            </a:r>
            <a:r>
              <a:rPr lang="en-US" altLang="zh-CN" dirty="0" err="1" smtClean="0"/>
              <a:t>GAN.Try</a:t>
            </a:r>
            <a:r>
              <a:rPr lang="en-US" altLang="zh-CN" dirty="0" smtClean="0"/>
              <a:t> to </a:t>
            </a:r>
          </a:p>
          <a:p>
            <a:pPr>
              <a:buNone/>
            </a:pPr>
            <a:r>
              <a:rPr lang="en-US" altLang="zh-CN" dirty="0" smtClean="0"/>
              <a:t>u</a:t>
            </a:r>
            <a:r>
              <a:rPr lang="en-US" altLang="zh-CN" dirty="0" smtClean="0"/>
              <a:t>se the code in the book to </a:t>
            </a:r>
            <a:r>
              <a:rPr lang="en-US" altLang="zh-CN" smtClean="0"/>
              <a:t>run the SSGAN.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97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Study summary</vt:lpstr>
      <vt:lpstr>Use python to analyze the xml files and draw the sketch </vt:lpstr>
      <vt:lpstr>Learn knowledge about GAN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10</cp:revision>
  <dcterms:created xsi:type="dcterms:W3CDTF">2018-09-20T01:08:18Z</dcterms:created>
  <dcterms:modified xsi:type="dcterms:W3CDTF">2018-09-20T02:47:53Z</dcterms:modified>
</cp:coreProperties>
</file>