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Study summary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3645024"/>
            <a:ext cx="6400800" cy="1752600"/>
          </a:xfrm>
        </p:spPr>
        <p:txBody>
          <a:bodyPr/>
          <a:lstStyle/>
          <a:p>
            <a:pPr algn="l"/>
            <a:r>
              <a:rPr lang="en-US" altLang="zh-CN" dirty="0" smtClean="0"/>
              <a:t>Study goals</a:t>
            </a:r>
          </a:p>
          <a:p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3059832" y="2852936"/>
            <a:ext cx="1224136" cy="2232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3968" y="2708920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Read  the  pix2pix-tensorflow </a:t>
            </a:r>
            <a:r>
              <a:rPr lang="en-US" altLang="zh-CN" dirty="0" smtClean="0"/>
              <a:t>and try to run the code of it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486916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Learn Clustering and try to </a:t>
            </a:r>
            <a:r>
              <a:rPr lang="en-US" altLang="zh-CN" dirty="0" smtClean="0"/>
              <a:t>use some other</a:t>
            </a:r>
          </a:p>
          <a:p>
            <a:r>
              <a:rPr lang="en-US" altLang="zh-CN" dirty="0" smtClean="0"/>
              <a:t>w</a:t>
            </a:r>
            <a:r>
              <a:rPr lang="en-US" altLang="zh-CN" dirty="0" smtClean="0"/>
              <a:t>ays to cluster the pictures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Read  the  pix2pix-tensorflow and try to run the code of it</a:t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last </a:t>
            </a:r>
            <a:r>
              <a:rPr lang="en-US" altLang="zh-CN" dirty="0" err="1" smtClean="0"/>
              <a:t>week,I</a:t>
            </a:r>
            <a:r>
              <a:rPr lang="en-US" altLang="zh-CN" dirty="0" smtClean="0"/>
              <a:t> read the paper about the pix2pix and understand the principle of the </a:t>
            </a:r>
          </a:p>
          <a:p>
            <a:r>
              <a:rPr lang="en-US" altLang="zh-CN" dirty="0" smtClean="0"/>
              <a:t>project. In the meanwhile, I have some quest</a:t>
            </a:r>
          </a:p>
          <a:p>
            <a:r>
              <a:rPr lang="en-US" altLang="zh-CN" dirty="0" smtClean="0"/>
              <a:t>-ions about it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88640"/>
            <a:ext cx="76328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Learn Clustering and try to use some </a:t>
            </a:r>
            <a:r>
              <a:rPr lang="en-US" altLang="zh-CN" sz="4400" dirty="0" smtClean="0"/>
              <a:t>other ways </a:t>
            </a:r>
            <a:r>
              <a:rPr lang="en-US" altLang="zh-CN" sz="4400" dirty="0" smtClean="0"/>
              <a:t>to cluster the pictures</a:t>
            </a:r>
            <a:endParaRPr lang="zh-CN" altLang="en-US" sz="4400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420888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In the last </a:t>
            </a:r>
            <a:r>
              <a:rPr lang="en-US" altLang="zh-CN" sz="3200" dirty="0" err="1" smtClean="0"/>
              <a:t>week,I</a:t>
            </a:r>
            <a:r>
              <a:rPr lang="en-US" altLang="zh-CN" sz="3200" dirty="0" smtClean="0"/>
              <a:t> try to use the K-means to cluster the pictures but I find the results do</a:t>
            </a:r>
          </a:p>
          <a:p>
            <a:r>
              <a:rPr lang="en-US" altLang="zh-CN" sz="3200" dirty="0" smtClean="0"/>
              <a:t>n</a:t>
            </a:r>
            <a:r>
              <a:rPr lang="en-US" altLang="zh-CN" sz="3200" dirty="0" smtClean="0"/>
              <a:t>ot be better than the previous results.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109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Study summary</vt:lpstr>
      <vt:lpstr>Read  the  pix2pix-tensorflow and try to run the code of it  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summary</dc:title>
  <dc:creator>Administrator</dc:creator>
  <cp:lastModifiedBy>微软用户</cp:lastModifiedBy>
  <cp:revision>79</cp:revision>
  <dcterms:created xsi:type="dcterms:W3CDTF">2018-09-20T01:08:18Z</dcterms:created>
  <dcterms:modified xsi:type="dcterms:W3CDTF">2018-10-25T07:04:18Z</dcterms:modified>
</cp:coreProperties>
</file>