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2018/10/31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2018/10/31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2018/10/31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2018/10/31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Summary of work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First show </a:t>
            </a:r>
            <a:r>
              <a:rPr lang="en-US" altLang="zh-CN" dirty="0" smtClean="0"/>
              <a:t>the </a:t>
            </a:r>
            <a:r>
              <a:rPr lang="en-US" altLang="zh-CN" dirty="0" smtClean="0"/>
              <a:t>filter model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5" name="図 2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893" y="1344460"/>
            <a:ext cx="2684588" cy="3745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35896" y="2708920"/>
            <a:ext cx="504056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As is showed in the </a:t>
            </a:r>
            <a:r>
              <a:rPr lang="en-US" altLang="zh-CN" sz="3200" dirty="0" err="1" smtClean="0"/>
              <a:t>picture,it</a:t>
            </a:r>
            <a:r>
              <a:rPr lang="en-US" altLang="zh-CN" sz="3200" dirty="0" smtClean="0"/>
              <a:t> is a </a:t>
            </a:r>
            <a:r>
              <a:rPr lang="en-US" altLang="zh-CN" sz="3200" dirty="0" err="1" smtClean="0"/>
              <a:t>fliter</a:t>
            </a:r>
            <a:r>
              <a:rPr lang="en-US" altLang="zh-CN" sz="3200" dirty="0" smtClean="0"/>
              <a:t> with three</a:t>
            </a:r>
            <a:r>
              <a:rPr lang="en-US" altLang="zh-CN" sz="3200" dirty="0" smtClean="0"/>
              <a:t> </a:t>
            </a:r>
            <a:r>
              <a:rPr lang="en-US" altLang="zh-CN" sz="3200" dirty="0" smtClean="0"/>
              <a:t>sections.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20688"/>
            <a:ext cx="838842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Next show the process of the work </a:t>
            </a:r>
            <a:endParaRPr lang="zh-CN" altLang="en-US" sz="4400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416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1:use the </a:t>
            </a:r>
            <a:r>
              <a:rPr lang="en-US" altLang="zh-CN" sz="2800" dirty="0" err="1" smtClean="0"/>
              <a:t>matlab</a:t>
            </a:r>
            <a:r>
              <a:rPr lang="en-US" altLang="zh-CN" sz="2800" dirty="0" smtClean="0"/>
              <a:t> code to control the sonnet to draw the </a:t>
            </a:r>
            <a:r>
              <a:rPr lang="en-US" altLang="zh-CN" sz="2800" dirty="0" err="1" smtClean="0"/>
              <a:t>model.The</a:t>
            </a:r>
            <a:r>
              <a:rPr lang="en-US" altLang="zh-CN" sz="2800" dirty="0" smtClean="0"/>
              <a:t> parameters of the filter are</a:t>
            </a:r>
          </a:p>
          <a:p>
            <a:r>
              <a:rPr lang="en-US" altLang="zh-CN" sz="2800" dirty="0" smtClean="0"/>
              <a:t>s</a:t>
            </a:r>
            <a:r>
              <a:rPr lang="en-US" altLang="zh-CN" sz="2800" dirty="0" smtClean="0"/>
              <a:t>howed in the </a:t>
            </a:r>
            <a:r>
              <a:rPr lang="en-US" altLang="zh-CN" sz="2800" dirty="0" err="1" smtClean="0"/>
              <a:t>picture.And</a:t>
            </a:r>
            <a:r>
              <a:rPr lang="en-US" altLang="zh-CN" sz="2800" dirty="0" smtClean="0"/>
              <a:t> it will produce 980 </a:t>
            </a:r>
            <a:r>
              <a:rPr lang="en-US" altLang="zh-CN" sz="2800" dirty="0" err="1" smtClean="0"/>
              <a:t>csv</a:t>
            </a:r>
            <a:endParaRPr lang="en-US" altLang="zh-CN" sz="2800" dirty="0" smtClean="0"/>
          </a:p>
          <a:p>
            <a:r>
              <a:rPr lang="en-US" altLang="zh-CN" sz="2800" dirty="0" smtClean="0"/>
              <a:t>f</a:t>
            </a:r>
            <a:r>
              <a:rPr lang="en-US" altLang="zh-CN" sz="2800" dirty="0" smtClean="0"/>
              <a:t>iles and a parameters </a:t>
            </a:r>
            <a:r>
              <a:rPr lang="en-US" altLang="zh-CN" sz="2800" dirty="0" err="1" smtClean="0"/>
              <a:t>csv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  <p:pic>
        <p:nvPicPr>
          <p:cNvPr id="6" name="図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3356992"/>
            <a:ext cx="4440804" cy="29006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3528" y="836712"/>
            <a:ext cx="8820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2: use the python files to deal with the 980 </a:t>
            </a:r>
            <a:r>
              <a:rPr lang="en-US" altLang="zh-CN" sz="3200" dirty="0" err="1" smtClean="0"/>
              <a:t>csv</a:t>
            </a:r>
            <a:r>
              <a:rPr lang="en-US" altLang="zh-CN" sz="3200" dirty="0" smtClean="0"/>
              <a:t> files</a:t>
            </a:r>
          </a:p>
          <a:p>
            <a:r>
              <a:rPr lang="en-US" altLang="zh-CN" sz="3200" dirty="0" smtClean="0"/>
              <a:t>produced by the </a:t>
            </a:r>
            <a:r>
              <a:rPr lang="en-US" altLang="zh-CN" sz="3200" dirty="0" err="1" smtClean="0"/>
              <a:t>matlab.And</a:t>
            </a:r>
            <a:r>
              <a:rPr lang="en-US" altLang="zh-CN" sz="3200" dirty="0" smtClean="0"/>
              <a:t> it will generate the input </a:t>
            </a:r>
            <a:r>
              <a:rPr lang="en-US" altLang="zh-CN" sz="3200" dirty="0" err="1" smtClean="0"/>
              <a:t>csv</a:t>
            </a:r>
            <a:r>
              <a:rPr lang="en-US" altLang="zh-CN" sz="3200" dirty="0" smtClean="0"/>
              <a:t> file .It is the train data.</a:t>
            </a:r>
            <a:endParaRPr lang="zh-CN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3501008"/>
            <a:ext cx="97210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3:When the python file finish running ,it will show </a:t>
            </a:r>
          </a:p>
          <a:p>
            <a:r>
              <a:rPr lang="en-US" altLang="zh-CN" sz="3200" dirty="0" smtClean="0"/>
              <a:t>the data number . Because the first row of the parameters </a:t>
            </a:r>
            <a:r>
              <a:rPr lang="en-US" altLang="zh-CN" sz="3200" dirty="0" err="1" smtClean="0"/>
              <a:t>csv</a:t>
            </a:r>
            <a:r>
              <a:rPr lang="en-US" altLang="zh-CN" sz="3200" dirty="0" smtClean="0"/>
              <a:t> is blank ,delete it ,then delete the </a:t>
            </a:r>
          </a:p>
          <a:p>
            <a:r>
              <a:rPr lang="en-US" altLang="zh-CN" sz="3200" dirty="0" smtClean="0"/>
              <a:t>corresponding rows of the parameters </a:t>
            </a:r>
            <a:r>
              <a:rPr lang="en-US" altLang="zh-CN" sz="3200" dirty="0" err="1" smtClean="0"/>
              <a:t>file.The</a:t>
            </a:r>
            <a:r>
              <a:rPr lang="en-US" altLang="zh-CN" sz="3200" dirty="0" smtClean="0"/>
              <a:t> file </a:t>
            </a:r>
          </a:p>
          <a:p>
            <a:r>
              <a:rPr lang="en-US" altLang="zh-CN" sz="3200" dirty="0" smtClean="0"/>
              <a:t>is the output file.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20688"/>
            <a:ext cx="88924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4:Use </a:t>
            </a:r>
            <a:r>
              <a:rPr lang="en-US" altLang="zh-CN" sz="3200" dirty="0" err="1" smtClean="0"/>
              <a:t>chainer</a:t>
            </a:r>
            <a:r>
              <a:rPr lang="en-US" altLang="zh-CN" sz="3200" dirty="0" smtClean="0"/>
              <a:t> to build the neural </a:t>
            </a:r>
            <a:r>
              <a:rPr lang="en-US" altLang="zh-CN" sz="3200" dirty="0" err="1" smtClean="0"/>
              <a:t>network.The</a:t>
            </a:r>
            <a:r>
              <a:rPr lang="en-US" altLang="zh-CN" sz="3200" dirty="0" smtClean="0"/>
              <a:t> input </a:t>
            </a:r>
            <a:r>
              <a:rPr lang="en-US" altLang="zh-CN" sz="3200" dirty="0" err="1" smtClean="0"/>
              <a:t>csv</a:t>
            </a:r>
            <a:r>
              <a:rPr lang="en-US" altLang="zh-CN" sz="3200" dirty="0" smtClean="0"/>
              <a:t> and the output </a:t>
            </a:r>
            <a:r>
              <a:rPr lang="en-US" altLang="zh-CN" sz="3200" dirty="0" err="1" smtClean="0"/>
              <a:t>csv</a:t>
            </a:r>
            <a:r>
              <a:rPr lang="en-US" altLang="zh-CN" sz="3200" dirty="0" smtClean="0"/>
              <a:t> are the input file of the python </a:t>
            </a:r>
            <a:r>
              <a:rPr lang="en-US" altLang="zh-CN" sz="3200" dirty="0" err="1" smtClean="0"/>
              <a:t>file.When</a:t>
            </a:r>
            <a:r>
              <a:rPr lang="en-US" altLang="zh-CN" sz="3200" dirty="0" smtClean="0"/>
              <a:t> the file </a:t>
            </a:r>
            <a:r>
              <a:rPr lang="en-US" altLang="zh-CN" sz="3200" dirty="0" err="1" smtClean="0"/>
              <a:t>finishs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running,it</a:t>
            </a:r>
            <a:r>
              <a:rPr lang="en-US" altLang="zh-CN" sz="3200" dirty="0" smtClean="0"/>
              <a:t> will generate  the following files including :</a:t>
            </a:r>
          </a:p>
          <a:p>
            <a:r>
              <a:rPr lang="en-US" altLang="zh-CN" sz="3200" dirty="0" err="1" smtClean="0"/>
              <a:t>my.model,my.state,Error_tr.csv,Error_te.csv,mag_x.txt,mag_y.txt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92696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5:use the coupling_matrix_synthesis.py  to </a:t>
            </a:r>
          </a:p>
          <a:p>
            <a:r>
              <a:rPr lang="en-US" altLang="zh-CN" sz="3200" dirty="0" smtClean="0"/>
              <a:t>generate the coupling_matrix.txt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420888"/>
            <a:ext cx="8532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6:finally use </a:t>
            </a:r>
            <a:r>
              <a:rPr lang="en-US" altLang="zh-CN" sz="3200" dirty="0" err="1" smtClean="0"/>
              <a:t>chainer</a:t>
            </a:r>
            <a:r>
              <a:rPr lang="en-US" altLang="zh-CN" sz="3200" dirty="0" smtClean="0"/>
              <a:t> to generate the </a:t>
            </a:r>
            <a:r>
              <a:rPr lang="en-US" altLang="zh-CN" sz="3200" dirty="0" err="1" smtClean="0"/>
              <a:t>initial_structural_parameter</a:t>
            </a:r>
            <a:r>
              <a:rPr lang="en-US" altLang="zh-CN" sz="3200" dirty="0" smtClean="0"/>
              <a:t> and the parameter is</a:t>
            </a:r>
          </a:p>
          <a:p>
            <a:r>
              <a:rPr lang="en-US" altLang="zh-CN" sz="3200" dirty="0" smtClean="0"/>
              <a:t>which we need.</a:t>
            </a:r>
            <a:endParaRPr lang="zh-CN" alt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189</Words>
  <Application>Microsoft Office PowerPoint</Application>
  <PresentationFormat>全屏显示(4:3)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Summary of work</vt:lpstr>
      <vt:lpstr>First show the filter model  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summary</dc:title>
  <dc:creator>Administrator</dc:creator>
  <cp:lastModifiedBy>微软用户</cp:lastModifiedBy>
  <cp:revision>87</cp:revision>
  <dcterms:created xsi:type="dcterms:W3CDTF">2018-09-20T01:08:18Z</dcterms:created>
  <dcterms:modified xsi:type="dcterms:W3CDTF">2018-10-31T02:54:05Z</dcterms:modified>
</cp:coreProperties>
</file>