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Study summary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3645024"/>
            <a:ext cx="6400800" cy="1752600"/>
          </a:xfrm>
        </p:spPr>
        <p:txBody>
          <a:bodyPr/>
          <a:lstStyle/>
          <a:p>
            <a:pPr algn="l"/>
            <a:r>
              <a:rPr lang="en-US" altLang="zh-CN" dirty="0" smtClean="0"/>
              <a:t>Study goals</a:t>
            </a:r>
          </a:p>
          <a:p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3059832" y="2852936"/>
            <a:ext cx="1224136" cy="22322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3968" y="270892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 python to analyze the xml files and draw the sketch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486916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Learn Clustering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Figure_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14" y="1686905"/>
            <a:ext cx="5852172" cy="435255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Figure_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14" y="1686905"/>
            <a:ext cx="5852172" cy="435255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Figure_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14" y="1686905"/>
            <a:ext cx="5852172" cy="435255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Figure_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14" y="1686905"/>
            <a:ext cx="5852172" cy="435255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Figure_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14" y="1686905"/>
            <a:ext cx="5852172" cy="435255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Figure_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14" y="1686905"/>
            <a:ext cx="5852172" cy="435255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Figure_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14" y="1686905"/>
            <a:ext cx="5852172" cy="435255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Figure_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14" y="1686905"/>
            <a:ext cx="5852172" cy="435255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Figure_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14" y="1686905"/>
            <a:ext cx="5852172" cy="435255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Clustering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332037"/>
            <a:ext cx="837361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In the last </a:t>
            </a:r>
            <a:r>
              <a:rPr lang="en-US" altLang="zh-CN" dirty="0" err="1" smtClean="0"/>
              <a:t>week,I</a:t>
            </a:r>
            <a:r>
              <a:rPr lang="en-US" altLang="zh-CN" dirty="0" smtClean="0"/>
              <a:t> try to learn </a:t>
            </a:r>
            <a:r>
              <a:rPr lang="en-US" altLang="zh-CN" dirty="0" err="1" smtClean="0"/>
              <a:t>Clustering.Finally</a:t>
            </a:r>
            <a:r>
              <a:rPr lang="en-US" altLang="zh-CN" dirty="0" smtClean="0"/>
              <a:t> I </a:t>
            </a:r>
          </a:p>
          <a:p>
            <a:pPr>
              <a:buNone/>
            </a:pPr>
            <a:r>
              <a:rPr lang="en-US" altLang="zh-CN" dirty="0" smtClean="0"/>
              <a:t> use the Hierarchical Clustering to analyze the </a:t>
            </a:r>
          </a:p>
          <a:p>
            <a:pPr>
              <a:buNone/>
            </a:pPr>
            <a:r>
              <a:rPr lang="en-US" altLang="zh-CN" dirty="0" err="1" smtClean="0"/>
              <a:t>Pictures.The</a:t>
            </a:r>
            <a:r>
              <a:rPr lang="en-US" altLang="zh-CN" dirty="0" smtClean="0"/>
              <a:t> results are as follows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Figure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404664"/>
            <a:ext cx="7560840" cy="579271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igure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60648"/>
            <a:ext cx="6840760" cy="6309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Figure_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14" y="1686905"/>
            <a:ext cx="5852172" cy="435255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Figure_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14" y="1686905"/>
            <a:ext cx="5852172" cy="435255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Figure_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14" y="1686905"/>
            <a:ext cx="5852172" cy="435255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Figure_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14" y="1686905"/>
            <a:ext cx="5852172" cy="435255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Figure_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14" y="1686905"/>
            <a:ext cx="5852172" cy="435255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40</Words>
  <Application>Microsoft Office PowerPoint</Application>
  <PresentationFormat>全屏显示(4:3)</PresentationFormat>
  <Paragraphs>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Study summary</vt:lpstr>
      <vt:lpstr>Clustering 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微软用户</cp:lastModifiedBy>
  <cp:revision>51</cp:revision>
  <dcterms:created xsi:type="dcterms:W3CDTF">2018-09-20T01:08:18Z</dcterms:created>
  <dcterms:modified xsi:type="dcterms:W3CDTF">2018-10-04T07:17:11Z</dcterms:modified>
</cp:coreProperties>
</file>