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7" r:id="rId6"/>
    <p:sldId id="262" r:id="rId7"/>
    <p:sldId id="264" r:id="rId8"/>
    <p:sldId id="265" r:id="rId9"/>
    <p:sldId id="266" r:id="rId10"/>
    <p:sldId id="260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55E78C-5B55-4859-B5F2-F55FD6B71659}">
          <p14:sldIdLst>
            <p14:sldId id="256"/>
            <p14:sldId id="257"/>
            <p14:sldId id="259"/>
            <p14:sldId id="261"/>
            <p14:sldId id="267"/>
            <p14:sldId id="262"/>
            <p14:sldId id="264"/>
            <p14:sldId id="265"/>
            <p14:sldId id="266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1DD7AC-B927-44FA-9A18-252DD632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74" y="701988"/>
            <a:ext cx="9144000" cy="59831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70D60EC-D30B-4ABF-87CA-E6D20253EB7A}"/>
              </a:ext>
            </a:extLst>
          </p:cNvPr>
          <p:cNvSpPr txBox="1"/>
          <p:nvPr/>
        </p:nvSpPr>
        <p:spPr>
          <a:xfrm>
            <a:off x="1043608" y="332656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Microwave Integrated Circuits Design with Relational Induction Neural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2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59C6AD-811A-419E-8D29-4CC6F5DF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0"/>
            <a:ext cx="7314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4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8CE25-5CB6-47F7-9BD5-619DC982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about three papers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F4A77-8781-479C-9A7B-FF758E1A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dirty="0"/>
              <a:t>Artificial neural networks for RF and microwave design - from theory to practice</a:t>
            </a:r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en-US" altLang="zh-CN" b="1" dirty="0"/>
              <a:t>Automated Knowledge-Based Neural Network Modeling for Microwave Applications</a:t>
            </a:r>
          </a:p>
          <a:p>
            <a:pPr marL="0" indent="0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en-US" altLang="zh-CN" b="1" dirty="0"/>
              <a:t>Microwave Integrated Circuits Design with</a:t>
            </a:r>
            <a:br>
              <a:rPr lang="en-US" altLang="zh-CN" b="1" dirty="0"/>
            </a:br>
            <a:r>
              <a:rPr lang="en-US" altLang="zh-CN" b="1" dirty="0"/>
              <a:t>Relational Induction Neural Network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616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34029C-57E9-4F00-AA93-C1DA032A4A8E}"/>
              </a:ext>
            </a:extLst>
          </p:cNvPr>
          <p:cNvSpPr txBox="1"/>
          <p:nvPr/>
        </p:nvSpPr>
        <p:spPr>
          <a:xfrm>
            <a:off x="539552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Artificial neural networks for RF and microwave design - from theory to practice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4458BF-83BF-4D9F-A406-BB22BD35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" y="970173"/>
            <a:ext cx="5238750" cy="4486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68659A-B20C-47E1-B22B-9F7C4926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" y="5417840"/>
            <a:ext cx="801369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9C7579-26C2-4E53-8389-1059312F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7810500" cy="41719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7C2A36-A0A7-4CDB-ACBD-6D76B7CE1A00}"/>
              </a:ext>
            </a:extLst>
          </p:cNvPr>
          <p:cNvSpPr txBox="1"/>
          <p:nvPr/>
        </p:nvSpPr>
        <p:spPr>
          <a:xfrm>
            <a:off x="539552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Artificial neural networks for RF and microwave design - from theory to 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0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E14858-7366-40FB-956D-8B52F219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39974"/>
            <a:ext cx="7620027" cy="43780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B87026-D972-43DA-9C0B-964C7EC5965F}"/>
              </a:ext>
            </a:extLst>
          </p:cNvPr>
          <p:cNvSpPr txBox="1"/>
          <p:nvPr/>
        </p:nvSpPr>
        <p:spPr>
          <a:xfrm>
            <a:off x="611560" y="5486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Automated Knowledge-Based Neural Network Modeling for Microwave Applications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A56D83-E591-4018-A89A-023F68C33F6F}"/>
              </a:ext>
            </a:extLst>
          </p:cNvPr>
          <p:cNvSpPr txBox="1"/>
          <p:nvPr/>
        </p:nvSpPr>
        <p:spPr>
          <a:xfrm>
            <a:off x="755576" y="59399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knowledge-based structure used in the proposed algorithm. It cons- </a:t>
            </a:r>
            <a:r>
              <a:rPr lang="en-US" altLang="zh-CN" dirty="0" err="1"/>
              <a:t>ists</a:t>
            </a:r>
            <a:r>
              <a:rPr lang="en-US" altLang="zh-CN" dirty="0"/>
              <a:t> of an MLP </a:t>
            </a:r>
            <a:r>
              <a:rPr lang="en-US" altLang="zh-CN" dirty="0" err="1"/>
              <a:t>fMLP</a:t>
            </a:r>
            <a:r>
              <a:rPr lang="en-US" altLang="zh-CN" dirty="0"/>
              <a:t>(</a:t>
            </a:r>
            <a:r>
              <a:rPr lang="en-US" altLang="zh-CN" dirty="0" err="1"/>
              <a:t>xm,wm</a:t>
            </a:r>
            <a:r>
              <a:rPr lang="en-US" altLang="zh-CN" dirty="0"/>
              <a:t>) and an empirical model </a:t>
            </a:r>
            <a:r>
              <a:rPr lang="en-US" altLang="zh-CN" dirty="0" err="1"/>
              <a:t>fE</a:t>
            </a:r>
            <a:r>
              <a:rPr lang="en-US" altLang="zh-CN" dirty="0"/>
              <a:t>(</a:t>
            </a:r>
            <a:r>
              <a:rPr lang="en-US" altLang="zh-CN" dirty="0" err="1"/>
              <a:t>z,we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90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A1494D-FBBC-4D31-B67C-8233008B6E61}"/>
              </a:ext>
            </a:extLst>
          </p:cNvPr>
          <p:cNvSpPr txBox="1"/>
          <p:nvPr/>
        </p:nvSpPr>
        <p:spPr>
          <a:xfrm>
            <a:off x="611560" y="5486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Automated Knowledge-Based Neural Network Modeling for Microwave Applications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A451C0-EEF0-437A-84C6-0E18AC8F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68760"/>
            <a:ext cx="6212568" cy="52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5D5A53-3E36-4418-809F-49F0897C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6264696" cy="45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9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9ACC6F-9170-4FE1-90CF-3FECB2DD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692696"/>
            <a:ext cx="6696744" cy="32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3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A192A3-31E9-467F-A7E9-404FA9B6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483"/>
            <a:ext cx="8964488" cy="55248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04DE193-CC04-420C-82BC-CA1998FCAC74}"/>
              </a:ext>
            </a:extLst>
          </p:cNvPr>
          <p:cNvSpPr txBox="1"/>
          <p:nvPr/>
        </p:nvSpPr>
        <p:spPr>
          <a:xfrm>
            <a:off x="1043608" y="332656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Microwave Integrated Circuits Design with Relational Induction Neural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10074</TotalTime>
  <Words>130</Words>
  <Application>Microsoft Office PowerPoint</Application>
  <PresentationFormat>全屏显示(4:3)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Summary of work</vt:lpstr>
      <vt:lpstr>Something about three papers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Administrator</cp:lastModifiedBy>
  <cp:revision>236</cp:revision>
  <dcterms:created xsi:type="dcterms:W3CDTF">2018-09-20T01:08:18Z</dcterms:created>
  <dcterms:modified xsi:type="dcterms:W3CDTF">2019-03-15T04:57:40Z</dcterms:modified>
</cp:coreProperties>
</file>