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5937-8123-6754-DE09-B6722A3EA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2BAB6-69BC-0E52-7039-C71998FE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B69E8-379B-CF00-66CC-EF4893B3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06301-2B4D-245D-5CC7-EDD130AE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8BAB3-9052-5FAC-7A8A-19BB3CBE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2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3440F-61B5-6AAD-27A6-2EB269DD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9357A6-1597-5336-57D2-7BAE2C714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22533-6E7F-47BC-11E0-C848F6A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03B2C-9812-3A70-10F6-22A7B56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50324-4B85-C9D0-B64E-360AFC79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C1F8A2-0453-F172-F6F6-5D0FAC618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77993F-64F2-4C1C-90C2-83C5E633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D0E4D-A4D9-F29B-5A54-6E6BD18E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EB206-BF11-F2E8-157C-6AFEA5DA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F13A2-A047-394C-FDB4-83E7BBA3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4A61-D0B4-DFA6-57A0-8932F379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F3816-6F14-51AF-DC00-D3DCB82E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BCACC-912A-0DA2-5C34-D122573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891D-A619-7A8D-4B0D-2F61F360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52034-3136-5CB0-4B13-1ABB0761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CA6CD-0F0A-7D7B-E62E-68BEDB7D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67C43-1BAD-C58D-5B3F-0710BDA8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1D37B-51DC-37F2-824A-E5EC687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BFB5D-0AB3-1F4B-0A51-4BE89D9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836C7-A2B9-5EF0-92C3-FB783FDD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7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3DA68-E203-33C8-1DF2-7C57B15A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AD40B-2B99-22FE-C1A2-9B88393B7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A319E-2D66-6671-0E1F-BC9BC6D69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6D84A-1E81-5C10-11B0-A6852A97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C802D-65FC-09AC-897F-95D7B8C9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702A1-12F4-7F64-C7B6-2D6884B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314F4-8929-F809-D7E9-605B6035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14F5C-1930-1F28-7535-FAC7EC2C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26846-45F4-A4D3-BE7D-1C566783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B3B151-7823-2899-DDCD-6A9E67DB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A33CEB-1A2A-87C2-274E-2823C26D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D99130-27F3-9B07-6068-5624A5F7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9F7AB-C746-07FD-9BDD-FC4FE4DC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7E15CF-F763-B021-ADF0-CC10425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7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75DFE-39E7-A536-81F1-096AED13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53AAF0-1BCA-CFCA-9E9E-310F7035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A66B8-C9D2-12EB-9DAF-B7B974D1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7161CD-BB48-D0F6-18B2-01EB1A46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FB715B-CF54-15AB-4483-BFD9199C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5DD1A-AD0E-8DFD-34F2-993C8F15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C7727-DA04-D2BA-D760-45A1DD83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7F541-6F9F-435A-A9A8-941416D7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DDB68-9FC4-7F51-5F3E-CB5A3C9A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6C572-6C1A-6345-71D4-58638E54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A4A03-442B-FA9B-F4F3-DE4C7333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4560-25E9-DF85-7BE8-B0CBC159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E088B-B03B-AAA0-3C7C-559D5B0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B73B-869E-FB87-0C47-626FC05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66B1D-26F5-6E1A-5197-2F9DCB293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258CA-ECC9-0550-9609-1F4B5C4B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04CB7-9D8F-A69E-A3A0-B07086AA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E4847-F291-0F7F-D836-120A46DF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FEBD0-FB0E-8360-C78E-EEB3FFD8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8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61384-AD98-C294-3E02-CFD5BC0E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C3CA3-CB66-0B47-ECB5-69F98C94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B188D-7241-4AD4-7A2F-D6F066458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EC54-6B5F-45D7-8326-30234F5F74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4F754-8C32-026A-C906-9D5AE9604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6F903-E5E9-FF5D-515F-CAD06B4E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3FCF-6A7A-4C24-9A86-743048CB4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99D216-CEC2-55CA-4298-ED7AF211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01" y="736846"/>
            <a:ext cx="3156940" cy="152948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5809CA3-1A09-74A5-6DBE-6EA25367B016}"/>
              </a:ext>
            </a:extLst>
          </p:cNvPr>
          <p:cNvSpPr/>
          <p:nvPr/>
        </p:nvSpPr>
        <p:spPr>
          <a:xfrm>
            <a:off x="3749106" y="887989"/>
            <a:ext cx="1193975" cy="133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797C22A-D3CB-5113-08B6-83045FB629BE}"/>
              </a:ext>
            </a:extLst>
          </p:cNvPr>
          <p:cNvSpPr/>
          <p:nvPr/>
        </p:nvSpPr>
        <p:spPr>
          <a:xfrm>
            <a:off x="1491820" y="1106126"/>
            <a:ext cx="1193975" cy="133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E803118-F91A-7A43-5A3E-E5491F204A16}"/>
              </a:ext>
            </a:extLst>
          </p:cNvPr>
          <p:cNvSpPr/>
          <p:nvPr/>
        </p:nvSpPr>
        <p:spPr>
          <a:xfrm>
            <a:off x="1491819" y="1319525"/>
            <a:ext cx="1193975" cy="133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5BF3CD9-6CC1-30EF-88D6-2A1C219A5E32}"/>
              </a:ext>
            </a:extLst>
          </p:cNvPr>
          <p:cNvSpPr/>
          <p:nvPr/>
        </p:nvSpPr>
        <p:spPr>
          <a:xfrm>
            <a:off x="1491819" y="1532924"/>
            <a:ext cx="1193975" cy="133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F0D7EA1-B1D0-404A-1651-7D5D6091A593}"/>
              </a:ext>
            </a:extLst>
          </p:cNvPr>
          <p:cNvSpPr/>
          <p:nvPr/>
        </p:nvSpPr>
        <p:spPr>
          <a:xfrm>
            <a:off x="3749105" y="1743855"/>
            <a:ext cx="1193975" cy="133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0F14DC0-84C0-949A-108F-7E7203641C99}"/>
              </a:ext>
            </a:extLst>
          </p:cNvPr>
          <p:cNvSpPr/>
          <p:nvPr/>
        </p:nvSpPr>
        <p:spPr>
          <a:xfrm>
            <a:off x="3749104" y="1938580"/>
            <a:ext cx="1193975" cy="133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487A6-5922-DBCF-55EA-3FE56735454C}"/>
              </a:ext>
            </a:extLst>
          </p:cNvPr>
          <p:cNvSpPr txBox="1"/>
          <p:nvPr/>
        </p:nvSpPr>
        <p:spPr>
          <a:xfrm>
            <a:off x="4943079" y="831389"/>
            <a:ext cx="215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注释信息，不需要处理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9D1D94-FD69-BD8D-D843-CCB2236B7284}"/>
              </a:ext>
            </a:extLst>
          </p:cNvPr>
          <p:cNvSpPr txBox="1"/>
          <p:nvPr/>
        </p:nvSpPr>
        <p:spPr>
          <a:xfrm>
            <a:off x="2729520" y="1062618"/>
            <a:ext cx="215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信息组的个数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03B9EA-9D6A-DC95-E267-7198B6953DBB}"/>
              </a:ext>
            </a:extLst>
          </p:cNvPr>
          <p:cNvSpPr txBox="1"/>
          <p:nvPr/>
        </p:nvSpPr>
        <p:spPr>
          <a:xfrm>
            <a:off x="2729520" y="1271115"/>
            <a:ext cx="215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特征向量的维数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FB7B62-BCF4-1A9B-C1F7-46C7FEFDCDFF}"/>
              </a:ext>
            </a:extLst>
          </p:cNvPr>
          <p:cNvSpPr txBox="1"/>
          <p:nvPr/>
        </p:nvSpPr>
        <p:spPr>
          <a:xfrm>
            <a:off x="2729520" y="1476324"/>
            <a:ext cx="215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是否归一化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A8833D-E6FE-E1CC-8DEA-85027DDC0D04}"/>
              </a:ext>
            </a:extLst>
          </p:cNvPr>
          <p:cNvSpPr txBox="1"/>
          <p:nvPr/>
        </p:nvSpPr>
        <p:spPr>
          <a:xfrm>
            <a:off x="4943079" y="1680871"/>
            <a:ext cx="215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全局特征向量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F6DB32-1C4A-2C21-91F0-359AB95441C2}"/>
              </a:ext>
            </a:extLst>
          </p:cNvPr>
          <p:cNvSpPr txBox="1"/>
          <p:nvPr/>
        </p:nvSpPr>
        <p:spPr>
          <a:xfrm>
            <a:off x="4943079" y="1876878"/>
            <a:ext cx="215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全局特征向量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97255C2-53E6-4F75-12CF-5704ABDB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3" y="3290203"/>
            <a:ext cx="11022074" cy="277593"/>
          </a:xfrm>
          <a:prstGeom prst="rect">
            <a:avLst/>
          </a:prstGeom>
        </p:spPr>
      </p:pic>
      <p:sp>
        <p:nvSpPr>
          <p:cNvPr id="24" name="左大括号 23">
            <a:extLst>
              <a:ext uri="{FF2B5EF4-FFF2-40B4-BE49-F238E27FC236}">
                <a16:creationId xmlns:a16="http://schemas.microsoft.com/office/drawing/2014/main" id="{2724F68B-487D-0B07-0D27-9C5C8200A4A9}"/>
              </a:ext>
            </a:extLst>
          </p:cNvPr>
          <p:cNvSpPr/>
          <p:nvPr/>
        </p:nvSpPr>
        <p:spPr>
          <a:xfrm rot="16200000">
            <a:off x="2174916" y="2694194"/>
            <a:ext cx="241927" cy="2313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53A61C37-302B-383F-E87B-E770D3D4C0D5}"/>
              </a:ext>
            </a:extLst>
          </p:cNvPr>
          <p:cNvSpPr/>
          <p:nvPr/>
        </p:nvSpPr>
        <p:spPr>
          <a:xfrm rot="16200000">
            <a:off x="4822116" y="2712302"/>
            <a:ext cx="241927" cy="2313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1060A489-978D-313A-3D95-20F7DA9A7DF6}"/>
              </a:ext>
            </a:extLst>
          </p:cNvPr>
          <p:cNvSpPr/>
          <p:nvPr/>
        </p:nvSpPr>
        <p:spPr>
          <a:xfrm rot="16200000">
            <a:off x="7469316" y="2714896"/>
            <a:ext cx="241927" cy="2313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30D29E2-6C81-F53D-7CD2-5018516446DD}"/>
              </a:ext>
            </a:extLst>
          </p:cNvPr>
          <p:cNvSpPr/>
          <p:nvPr/>
        </p:nvSpPr>
        <p:spPr>
          <a:xfrm rot="16200000">
            <a:off x="10116516" y="2703913"/>
            <a:ext cx="241927" cy="2313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17F4FBA-48E1-050F-312A-1D0D0BEBA45A}"/>
              </a:ext>
            </a:extLst>
          </p:cNvPr>
          <p:cNvSpPr/>
          <p:nvPr/>
        </p:nvSpPr>
        <p:spPr>
          <a:xfrm>
            <a:off x="897998" y="3748036"/>
            <a:ext cx="45719" cy="368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586412-D91A-9264-BBA2-BE981908BBF1}"/>
              </a:ext>
            </a:extLst>
          </p:cNvPr>
          <p:cNvSpPr txBox="1"/>
          <p:nvPr/>
        </p:nvSpPr>
        <p:spPr>
          <a:xfrm>
            <a:off x="747278" y="4119269"/>
            <a:ext cx="338554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000" dirty="0"/>
              <a:t>信息点个数</a:t>
            </a:r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564147EF-C02A-C31C-72AC-371B6D20C7E7}"/>
              </a:ext>
            </a:extLst>
          </p:cNvPr>
          <p:cNvSpPr/>
          <p:nvPr/>
        </p:nvSpPr>
        <p:spPr>
          <a:xfrm>
            <a:off x="701559" y="2782154"/>
            <a:ext cx="45719" cy="4022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F86435-9B7D-B8BE-13CE-15385B840D50}"/>
              </a:ext>
            </a:extLst>
          </p:cNvPr>
          <p:cNvSpPr txBox="1"/>
          <p:nvPr/>
        </p:nvSpPr>
        <p:spPr>
          <a:xfrm>
            <a:off x="491852" y="2533513"/>
            <a:ext cx="484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0101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0E8FED-BFAE-B13D-94DF-947B2CBE5D8F}"/>
              </a:ext>
            </a:extLst>
          </p:cNvPr>
          <p:cNvSpPr txBox="1"/>
          <p:nvPr/>
        </p:nvSpPr>
        <p:spPr>
          <a:xfrm>
            <a:off x="6657750" y="831884"/>
            <a:ext cx="8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如何处理？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CDBBF2-76A4-46B8-DE3B-EBA07D855B24}"/>
              </a:ext>
            </a:extLst>
          </p:cNvPr>
          <p:cNvSpPr txBox="1"/>
          <p:nvPr/>
        </p:nvSpPr>
        <p:spPr>
          <a:xfrm>
            <a:off x="4271266" y="1090745"/>
            <a:ext cx="8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如何处理？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1F33B5-52AD-8C21-473D-EFC6130FA07E}"/>
              </a:ext>
            </a:extLst>
          </p:cNvPr>
          <p:cNvSpPr txBox="1"/>
          <p:nvPr/>
        </p:nvSpPr>
        <p:spPr>
          <a:xfrm>
            <a:off x="4259855" y="1271114"/>
            <a:ext cx="8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如何处理？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B8AE6D-B1AA-0C89-DFBE-77C5A86AD398}"/>
              </a:ext>
            </a:extLst>
          </p:cNvPr>
          <p:cNvSpPr txBox="1"/>
          <p:nvPr/>
        </p:nvSpPr>
        <p:spPr>
          <a:xfrm>
            <a:off x="4259854" y="1476324"/>
            <a:ext cx="8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如何处理？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1A7C1E-818C-90B7-8B1A-8DCBE3D9EED8}"/>
              </a:ext>
            </a:extLst>
          </p:cNvPr>
          <p:cNvSpPr txBox="1"/>
          <p:nvPr/>
        </p:nvSpPr>
        <p:spPr>
          <a:xfrm>
            <a:off x="5940855" y="1684903"/>
            <a:ext cx="8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如何处理？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B4FD52-91D9-62F1-4C6E-16CC2197DF2C}"/>
              </a:ext>
            </a:extLst>
          </p:cNvPr>
          <p:cNvSpPr txBox="1"/>
          <p:nvPr/>
        </p:nvSpPr>
        <p:spPr>
          <a:xfrm>
            <a:off x="5940854" y="1881148"/>
            <a:ext cx="85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21993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h039931</dc:creator>
  <cp:lastModifiedBy>h039931</cp:lastModifiedBy>
  <cp:revision>2</cp:revision>
  <dcterms:created xsi:type="dcterms:W3CDTF">2023-03-06T14:08:38Z</dcterms:created>
  <dcterms:modified xsi:type="dcterms:W3CDTF">2023-03-06T14:49:04Z</dcterms:modified>
</cp:coreProperties>
</file>