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58" r:id="rId4"/>
    <p:sldId id="268" r:id="rId5"/>
    <p:sldId id="259" r:id="rId6"/>
    <p:sldId id="270" r:id="rId7"/>
    <p:sldId id="269" r:id="rId8"/>
    <p:sldId id="262" r:id="rId9"/>
    <p:sldId id="266" r:id="rId10"/>
    <p:sldId id="263" r:id="rId11"/>
    <p:sldId id="265" r:id="rId12"/>
    <p:sldId id="267" r:id="rId13"/>
    <p:sldId id="264" r:id="rId14"/>
    <p:sldId id="260" r:id="rId15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3584"/>
  </p:normalViewPr>
  <p:slideViewPr>
    <p:cSldViewPr snapToGrid="0" snapToObjects="1">
      <p:cViewPr varScale="1">
        <p:scale>
          <a:sx n="115" d="100"/>
          <a:sy n="115" d="100"/>
        </p:scale>
        <p:origin x="1384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34FA0-447D-384B-BC58-09D233F57892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94F08AC-B66C-AE4E-9B92-6B06682780FD}">
      <dgm:prSet phldrT="[Text]"/>
      <dgm:spPr/>
      <dgm:t>
        <a:bodyPr/>
        <a:lstStyle/>
        <a:p>
          <a:r>
            <a:rPr lang="en-US" dirty="0" smtClean="0"/>
            <a:t>/homes/</a:t>
          </a:r>
          <a:r>
            <a:rPr lang="en-US" dirty="0" err="1" smtClean="0"/>
            <a:t>eID</a:t>
          </a:r>
          <a:endParaRPr lang="en-US" dirty="0"/>
        </a:p>
      </dgm:t>
    </dgm:pt>
    <dgm:pt modelId="{F46B5C3C-7DE9-8C4B-BB37-96FAA08C4A89}" type="parTrans" cxnId="{F4740BD0-5540-6244-899C-575A89E463E7}">
      <dgm:prSet/>
      <dgm:spPr/>
      <dgm:t>
        <a:bodyPr/>
        <a:lstStyle/>
        <a:p>
          <a:endParaRPr lang="en-US"/>
        </a:p>
      </dgm:t>
    </dgm:pt>
    <dgm:pt modelId="{56D3A3C5-7E3B-994F-8317-36CD7D71B97A}" type="sibTrans" cxnId="{F4740BD0-5540-6244-899C-575A89E463E7}">
      <dgm:prSet/>
      <dgm:spPr/>
      <dgm:t>
        <a:bodyPr/>
        <a:lstStyle/>
        <a:p>
          <a:pPr algn="ctr"/>
          <a:r>
            <a:rPr lang="en-US" dirty="0" smtClean="0"/>
            <a:t>Home directory</a:t>
          </a:r>
          <a:endParaRPr lang="en-US" dirty="0"/>
        </a:p>
      </dgm:t>
    </dgm:pt>
    <dgm:pt modelId="{DB9FC222-B8E9-DF4D-8DA5-9FFDB5A8536A}">
      <dgm:prSet phldrT="[Text]"/>
      <dgm:spPr/>
      <dgm:t>
        <a:bodyPr/>
        <a:lstStyle/>
        <a:p>
          <a:r>
            <a:rPr lang="en-US" dirty="0" err="1" smtClean="0"/>
            <a:t>gbs</a:t>
          </a:r>
          <a:endParaRPr lang="en-US" dirty="0"/>
        </a:p>
      </dgm:t>
    </dgm:pt>
    <dgm:pt modelId="{285825F5-993C-BF43-89CE-CE1795EAFD3F}" type="parTrans" cxnId="{AD5E5B44-3CC1-1644-B47C-1A648182C5D3}">
      <dgm:prSet/>
      <dgm:spPr/>
      <dgm:t>
        <a:bodyPr/>
        <a:lstStyle/>
        <a:p>
          <a:endParaRPr lang="en-US"/>
        </a:p>
      </dgm:t>
    </dgm:pt>
    <dgm:pt modelId="{11F5BD8B-6788-CF4D-9AF3-627B46B737BC}" type="sibTrans" cxnId="{AD5E5B44-3CC1-1644-B47C-1A648182C5D3}">
      <dgm:prSet/>
      <dgm:spPr/>
      <dgm:t>
        <a:bodyPr/>
        <a:lstStyle/>
        <a:p>
          <a:pPr algn="ctr"/>
          <a:r>
            <a:rPr lang="en-US" dirty="0" smtClean="0"/>
            <a:t>Parent folder</a:t>
          </a:r>
          <a:endParaRPr lang="en-US" dirty="0"/>
        </a:p>
      </dgm:t>
    </dgm:pt>
    <dgm:pt modelId="{4D969FDA-A30E-2E49-A447-4A1E6D4B60D3}">
      <dgm:prSet phldrT="[Text]"/>
      <dgm:spPr/>
      <dgm:t>
        <a:bodyPr/>
        <a:lstStyle/>
        <a:p>
          <a:r>
            <a:rPr lang="en-US" dirty="0" smtClean="0"/>
            <a:t>jobs</a:t>
          </a:r>
          <a:endParaRPr lang="en-US" dirty="0"/>
        </a:p>
      </dgm:t>
    </dgm:pt>
    <dgm:pt modelId="{1B5D011F-C07F-704B-9E4F-3EEAB0B1B13A}" type="parTrans" cxnId="{836518E8-5D60-044B-8877-C553F270E55E}">
      <dgm:prSet/>
      <dgm:spPr/>
      <dgm:t>
        <a:bodyPr/>
        <a:lstStyle/>
        <a:p>
          <a:endParaRPr lang="en-US"/>
        </a:p>
      </dgm:t>
    </dgm:pt>
    <dgm:pt modelId="{FFB54D3B-A611-4B4B-B7E1-79A0BC9F91C6}" type="sibTrans" cxnId="{836518E8-5D60-044B-8877-C553F270E55E}">
      <dgm:prSet/>
      <dgm:spPr/>
      <dgm:t>
        <a:bodyPr/>
        <a:lstStyle/>
        <a:p>
          <a:pPr algn="ctr"/>
          <a:r>
            <a:rPr lang="en-US" dirty="0" smtClean="0"/>
            <a:t>.</a:t>
          </a:r>
          <a:r>
            <a:rPr lang="en-US" dirty="0" err="1" smtClean="0"/>
            <a:t>sh</a:t>
          </a:r>
          <a:r>
            <a:rPr lang="en-US" dirty="0" smtClean="0"/>
            <a:t> and </a:t>
          </a:r>
          <a:r>
            <a:rPr lang="en-US" dirty="0" err="1" smtClean="0"/>
            <a:t>keyfile</a:t>
          </a:r>
          <a:endParaRPr lang="en-US" dirty="0"/>
        </a:p>
      </dgm:t>
    </dgm:pt>
    <dgm:pt modelId="{2F313429-6858-944B-BF7B-1992711B5AC4}">
      <dgm:prSet phldrT="[Text]"/>
      <dgm:spPr/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DFF0F6BD-2A0A-8047-93A9-B20FDA897BDC}" type="parTrans" cxnId="{63834538-E5B4-4245-81DF-B5A15D835DE9}">
      <dgm:prSet/>
      <dgm:spPr/>
      <dgm:t>
        <a:bodyPr/>
        <a:lstStyle/>
        <a:p>
          <a:endParaRPr lang="en-US"/>
        </a:p>
      </dgm:t>
    </dgm:pt>
    <dgm:pt modelId="{D31C9A0F-AF5F-1B4A-8D22-2814E9CE02B5}" type="sibTrans" cxnId="{63834538-E5B4-4245-81DF-B5A15D835DE9}">
      <dgm:prSet/>
      <dgm:spPr/>
      <dgm:t>
        <a:bodyPr/>
        <a:lstStyle/>
        <a:p>
          <a:pPr algn="ctr"/>
          <a:r>
            <a:rPr lang="en-US" dirty="0" smtClean="0"/>
            <a:t>TASSEL output</a:t>
          </a:r>
          <a:endParaRPr lang="en-US" dirty="0"/>
        </a:p>
      </dgm:t>
    </dgm:pt>
    <dgm:pt modelId="{C3DCCC89-9ADC-FF4B-BD9A-B8111097FF4C}" type="pres">
      <dgm:prSet presAssocID="{0D534FA0-447D-384B-BC58-09D233F578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C8C905-1903-944D-ACB0-E4643552172B}" type="pres">
      <dgm:prSet presAssocID="{194F08AC-B66C-AE4E-9B92-6B06682780FD}" presName="hierRoot1" presStyleCnt="0">
        <dgm:presLayoutVars>
          <dgm:hierBranch val="init"/>
        </dgm:presLayoutVars>
      </dgm:prSet>
      <dgm:spPr/>
    </dgm:pt>
    <dgm:pt modelId="{8C389EA1-117C-4C42-9B8B-963190FEEB9C}" type="pres">
      <dgm:prSet presAssocID="{194F08AC-B66C-AE4E-9B92-6B06682780FD}" presName="rootComposite1" presStyleCnt="0"/>
      <dgm:spPr/>
    </dgm:pt>
    <dgm:pt modelId="{ABE858CA-1071-C34A-80BC-4AD9BE5A1460}" type="pres">
      <dgm:prSet presAssocID="{194F08AC-B66C-AE4E-9B92-6B06682780FD}" presName="rootText1" presStyleLbl="node0" presStyleIdx="0" presStyleCnt="1">
        <dgm:presLayoutVars>
          <dgm:chMax/>
          <dgm:chPref val="3"/>
        </dgm:presLayoutVars>
      </dgm:prSet>
      <dgm:spPr/>
    </dgm:pt>
    <dgm:pt modelId="{C1A63927-41D4-0A49-8BC2-5E4FC93E8130}" type="pres">
      <dgm:prSet presAssocID="{194F08AC-B66C-AE4E-9B92-6B06682780FD}" presName="titleText1" presStyleLbl="fgAcc0" presStyleIdx="0" presStyleCnt="1">
        <dgm:presLayoutVars>
          <dgm:chMax val="0"/>
          <dgm:chPref val="0"/>
        </dgm:presLayoutVars>
      </dgm:prSet>
      <dgm:spPr/>
    </dgm:pt>
    <dgm:pt modelId="{52D4DB29-2911-DE4C-8EF6-B1EC9AFA768B}" type="pres">
      <dgm:prSet presAssocID="{194F08AC-B66C-AE4E-9B92-6B06682780FD}" presName="rootConnector1" presStyleLbl="node1" presStyleIdx="0" presStyleCnt="3"/>
      <dgm:spPr/>
    </dgm:pt>
    <dgm:pt modelId="{A4407B5F-8E38-AD4C-8667-9CC4AF2E56CC}" type="pres">
      <dgm:prSet presAssocID="{194F08AC-B66C-AE4E-9B92-6B06682780FD}" presName="hierChild2" presStyleCnt="0"/>
      <dgm:spPr/>
    </dgm:pt>
    <dgm:pt modelId="{585E15BD-0C21-9248-9AB6-B8FF1314880F}" type="pres">
      <dgm:prSet presAssocID="{285825F5-993C-BF43-89CE-CE1795EAFD3F}" presName="Name37" presStyleLbl="parChTrans1D2" presStyleIdx="0" presStyleCnt="1"/>
      <dgm:spPr/>
    </dgm:pt>
    <dgm:pt modelId="{5726D571-673E-1048-BB97-31D16ED6A197}" type="pres">
      <dgm:prSet presAssocID="{DB9FC222-B8E9-DF4D-8DA5-9FFDB5A8536A}" presName="hierRoot2" presStyleCnt="0">
        <dgm:presLayoutVars>
          <dgm:hierBranch val="init"/>
        </dgm:presLayoutVars>
      </dgm:prSet>
      <dgm:spPr/>
    </dgm:pt>
    <dgm:pt modelId="{C852CF5E-53D8-7348-BD11-570D4EDF187B}" type="pres">
      <dgm:prSet presAssocID="{DB9FC222-B8E9-DF4D-8DA5-9FFDB5A8536A}" presName="rootComposite" presStyleCnt="0"/>
      <dgm:spPr/>
    </dgm:pt>
    <dgm:pt modelId="{4CA33B39-8D24-D04C-8407-B79A0554AB3D}" type="pres">
      <dgm:prSet presAssocID="{DB9FC222-B8E9-DF4D-8DA5-9FFDB5A8536A}" presName="rootText" presStyleLbl="node1" presStyleIdx="0" presStyleCnt="3">
        <dgm:presLayoutVars>
          <dgm:chMax/>
          <dgm:chPref val="3"/>
        </dgm:presLayoutVars>
      </dgm:prSet>
      <dgm:spPr/>
    </dgm:pt>
    <dgm:pt modelId="{DFE8FEE1-DE27-EE44-BE83-67133605ECB9}" type="pres">
      <dgm:prSet presAssocID="{DB9FC222-B8E9-DF4D-8DA5-9FFDB5A8536A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F9E9405-7675-154C-B7B7-3E2A103CC23F}" type="pres">
      <dgm:prSet presAssocID="{DB9FC222-B8E9-DF4D-8DA5-9FFDB5A8536A}" presName="rootConnector" presStyleLbl="node2" presStyleIdx="0" presStyleCnt="0"/>
      <dgm:spPr/>
    </dgm:pt>
    <dgm:pt modelId="{AA5422F6-75D1-5840-A3FA-CB4AECD98F5D}" type="pres">
      <dgm:prSet presAssocID="{DB9FC222-B8E9-DF4D-8DA5-9FFDB5A8536A}" presName="hierChild4" presStyleCnt="0"/>
      <dgm:spPr/>
    </dgm:pt>
    <dgm:pt modelId="{32696F9A-B143-D64C-BEFC-2FFC215742D7}" type="pres">
      <dgm:prSet presAssocID="{1B5D011F-C07F-704B-9E4F-3EEAB0B1B13A}" presName="Name37" presStyleLbl="parChTrans1D3" presStyleIdx="0" presStyleCnt="2"/>
      <dgm:spPr/>
    </dgm:pt>
    <dgm:pt modelId="{9AE34290-8212-5945-97BC-522FA087600E}" type="pres">
      <dgm:prSet presAssocID="{4D969FDA-A30E-2E49-A447-4A1E6D4B60D3}" presName="hierRoot2" presStyleCnt="0">
        <dgm:presLayoutVars>
          <dgm:hierBranch val="init"/>
        </dgm:presLayoutVars>
      </dgm:prSet>
      <dgm:spPr/>
    </dgm:pt>
    <dgm:pt modelId="{8FDB5B83-3C5D-2345-AB98-F494C0F95C4C}" type="pres">
      <dgm:prSet presAssocID="{4D969FDA-A30E-2E49-A447-4A1E6D4B60D3}" presName="rootComposite" presStyleCnt="0"/>
      <dgm:spPr/>
    </dgm:pt>
    <dgm:pt modelId="{25B14FC7-92FF-2E48-85E8-7BAE4B185CC6}" type="pres">
      <dgm:prSet presAssocID="{4D969FDA-A30E-2E49-A447-4A1E6D4B60D3}" presName="rootText" presStyleLbl="node1" presStyleIdx="1" presStyleCnt="3">
        <dgm:presLayoutVars>
          <dgm:chMax/>
          <dgm:chPref val="3"/>
        </dgm:presLayoutVars>
      </dgm:prSet>
      <dgm:spPr/>
    </dgm:pt>
    <dgm:pt modelId="{0D99B5BB-A4BD-A940-AB41-62983465F13C}" type="pres">
      <dgm:prSet presAssocID="{4D969FDA-A30E-2E49-A447-4A1E6D4B60D3}" presName="titleText2" presStyleLbl="fgAcc1" presStyleIdx="1" presStyleCnt="3">
        <dgm:presLayoutVars>
          <dgm:chMax val="0"/>
          <dgm:chPref val="0"/>
        </dgm:presLayoutVars>
      </dgm:prSet>
      <dgm:spPr/>
    </dgm:pt>
    <dgm:pt modelId="{0E55F7C2-3EC1-0A48-A852-C7349B971A76}" type="pres">
      <dgm:prSet presAssocID="{4D969FDA-A30E-2E49-A447-4A1E6D4B60D3}" presName="rootConnector" presStyleLbl="node3" presStyleIdx="0" presStyleCnt="0"/>
      <dgm:spPr/>
    </dgm:pt>
    <dgm:pt modelId="{CCA01964-8738-6A42-8A81-C2F735980C9C}" type="pres">
      <dgm:prSet presAssocID="{4D969FDA-A30E-2E49-A447-4A1E6D4B60D3}" presName="hierChild4" presStyleCnt="0"/>
      <dgm:spPr/>
    </dgm:pt>
    <dgm:pt modelId="{0C11EF12-CFE4-E54E-9979-FB298024ACC0}" type="pres">
      <dgm:prSet presAssocID="{4D969FDA-A30E-2E49-A447-4A1E6D4B60D3}" presName="hierChild5" presStyleCnt="0"/>
      <dgm:spPr/>
    </dgm:pt>
    <dgm:pt modelId="{12B16AE5-03CD-3F44-8501-637D4ABFE589}" type="pres">
      <dgm:prSet presAssocID="{DFF0F6BD-2A0A-8047-93A9-B20FDA897BDC}" presName="Name37" presStyleLbl="parChTrans1D3" presStyleIdx="1" presStyleCnt="2"/>
      <dgm:spPr/>
    </dgm:pt>
    <dgm:pt modelId="{1D590122-42EB-E647-9FD8-18C043E9FD7D}" type="pres">
      <dgm:prSet presAssocID="{2F313429-6858-944B-BF7B-1992711B5AC4}" presName="hierRoot2" presStyleCnt="0">
        <dgm:presLayoutVars>
          <dgm:hierBranch val="init"/>
        </dgm:presLayoutVars>
      </dgm:prSet>
      <dgm:spPr/>
    </dgm:pt>
    <dgm:pt modelId="{2F3AE576-E5FD-5E46-BADD-BE78BD4E1ABB}" type="pres">
      <dgm:prSet presAssocID="{2F313429-6858-944B-BF7B-1992711B5AC4}" presName="rootComposite" presStyleCnt="0"/>
      <dgm:spPr/>
    </dgm:pt>
    <dgm:pt modelId="{2F7AF317-B8D4-864A-B0F4-90AE85F19BF8}" type="pres">
      <dgm:prSet presAssocID="{2F313429-6858-944B-BF7B-1992711B5AC4}" presName="rootText" presStyleLbl="node1" presStyleIdx="2" presStyleCnt="3">
        <dgm:presLayoutVars>
          <dgm:chMax/>
          <dgm:chPref val="3"/>
        </dgm:presLayoutVars>
      </dgm:prSet>
      <dgm:spPr/>
    </dgm:pt>
    <dgm:pt modelId="{56793F09-3A18-B248-A49A-661C4D05CD11}" type="pres">
      <dgm:prSet presAssocID="{2F313429-6858-944B-BF7B-1992711B5AC4}" presName="titleText2" presStyleLbl="fgAcc1" presStyleIdx="2" presStyleCnt="3">
        <dgm:presLayoutVars>
          <dgm:chMax val="0"/>
          <dgm:chPref val="0"/>
        </dgm:presLayoutVars>
      </dgm:prSet>
      <dgm:spPr/>
    </dgm:pt>
    <dgm:pt modelId="{11D79B20-FA10-E24C-9EB2-7775AF5B0EA4}" type="pres">
      <dgm:prSet presAssocID="{2F313429-6858-944B-BF7B-1992711B5AC4}" presName="rootConnector" presStyleLbl="node3" presStyleIdx="0" presStyleCnt="0"/>
      <dgm:spPr/>
    </dgm:pt>
    <dgm:pt modelId="{5DD91911-8C11-AA41-96A5-E82498C214D7}" type="pres">
      <dgm:prSet presAssocID="{2F313429-6858-944B-BF7B-1992711B5AC4}" presName="hierChild4" presStyleCnt="0"/>
      <dgm:spPr/>
    </dgm:pt>
    <dgm:pt modelId="{C357B473-F89E-C74D-B225-B2D988E27D00}" type="pres">
      <dgm:prSet presAssocID="{2F313429-6858-944B-BF7B-1992711B5AC4}" presName="hierChild5" presStyleCnt="0"/>
      <dgm:spPr/>
    </dgm:pt>
    <dgm:pt modelId="{1532E392-17E7-C14E-94AC-18D78A73401C}" type="pres">
      <dgm:prSet presAssocID="{DB9FC222-B8E9-DF4D-8DA5-9FFDB5A8536A}" presName="hierChild5" presStyleCnt="0"/>
      <dgm:spPr/>
    </dgm:pt>
    <dgm:pt modelId="{297157FE-07AD-5C4C-A51A-1BEB41194F74}" type="pres">
      <dgm:prSet presAssocID="{194F08AC-B66C-AE4E-9B92-6B06682780FD}" presName="hierChild3" presStyleCnt="0"/>
      <dgm:spPr/>
    </dgm:pt>
  </dgm:ptLst>
  <dgm:cxnLst>
    <dgm:cxn modelId="{E44E1552-ECB7-064E-8D5B-EFED282ACF2F}" type="presOf" srcId="{4D969FDA-A30E-2E49-A447-4A1E6D4B60D3}" destId="{0E55F7C2-3EC1-0A48-A852-C7349B971A76}" srcOrd="1" destOrd="0" presId="urn:microsoft.com/office/officeart/2008/layout/NameandTitleOrganizationalChart"/>
    <dgm:cxn modelId="{5C06F91F-19A6-BA4D-A8FD-9F2410CEA7D9}" type="presOf" srcId="{4D969FDA-A30E-2E49-A447-4A1E6D4B60D3}" destId="{25B14FC7-92FF-2E48-85E8-7BAE4B185CC6}" srcOrd="0" destOrd="0" presId="urn:microsoft.com/office/officeart/2008/layout/NameandTitleOrganizationalChart"/>
    <dgm:cxn modelId="{973FEDA5-FF95-EF4F-9596-144F1DFB2F77}" type="presOf" srcId="{D31C9A0F-AF5F-1B4A-8D22-2814E9CE02B5}" destId="{56793F09-3A18-B248-A49A-661C4D05CD11}" srcOrd="0" destOrd="0" presId="urn:microsoft.com/office/officeart/2008/layout/NameandTitleOrganizationalChart"/>
    <dgm:cxn modelId="{CB2396FA-07B5-8A49-8F88-16DBD8C829A5}" type="presOf" srcId="{DB9FC222-B8E9-DF4D-8DA5-9FFDB5A8536A}" destId="{4CA33B39-8D24-D04C-8407-B79A0554AB3D}" srcOrd="0" destOrd="0" presId="urn:microsoft.com/office/officeart/2008/layout/NameandTitleOrganizationalChart"/>
    <dgm:cxn modelId="{F4740BD0-5540-6244-899C-575A89E463E7}" srcId="{0D534FA0-447D-384B-BC58-09D233F57892}" destId="{194F08AC-B66C-AE4E-9B92-6B06682780FD}" srcOrd="0" destOrd="0" parTransId="{F46B5C3C-7DE9-8C4B-BB37-96FAA08C4A89}" sibTransId="{56D3A3C5-7E3B-994F-8317-36CD7D71B97A}"/>
    <dgm:cxn modelId="{07E74D26-8F7E-F045-AA62-0D1781BB97AD}" type="presOf" srcId="{56D3A3C5-7E3B-994F-8317-36CD7D71B97A}" destId="{C1A63927-41D4-0A49-8BC2-5E4FC93E8130}" srcOrd="0" destOrd="0" presId="urn:microsoft.com/office/officeart/2008/layout/NameandTitleOrganizationalChart"/>
    <dgm:cxn modelId="{70601E6A-4ACB-334E-AD22-62A9FE6E6D26}" type="presOf" srcId="{2F313429-6858-944B-BF7B-1992711B5AC4}" destId="{11D79B20-FA10-E24C-9EB2-7775AF5B0EA4}" srcOrd="1" destOrd="0" presId="urn:microsoft.com/office/officeart/2008/layout/NameandTitleOrganizationalChart"/>
    <dgm:cxn modelId="{C1DBA48D-716D-794F-BAAB-3A8D2A68807A}" type="presOf" srcId="{FFB54D3B-A611-4B4B-B7E1-79A0BC9F91C6}" destId="{0D99B5BB-A4BD-A940-AB41-62983465F13C}" srcOrd="0" destOrd="0" presId="urn:microsoft.com/office/officeart/2008/layout/NameandTitleOrganizationalChart"/>
    <dgm:cxn modelId="{1C8B1112-58A9-B14C-A5C1-52D59A4D09B0}" type="presOf" srcId="{0D534FA0-447D-384B-BC58-09D233F57892}" destId="{C3DCCC89-9ADC-FF4B-BD9A-B8111097FF4C}" srcOrd="0" destOrd="0" presId="urn:microsoft.com/office/officeart/2008/layout/NameandTitleOrganizationalChart"/>
    <dgm:cxn modelId="{AF4678EC-6ACD-1542-80B2-7070D512ABAC}" type="presOf" srcId="{285825F5-993C-BF43-89CE-CE1795EAFD3F}" destId="{585E15BD-0C21-9248-9AB6-B8FF1314880F}" srcOrd="0" destOrd="0" presId="urn:microsoft.com/office/officeart/2008/layout/NameandTitleOrganizationalChart"/>
    <dgm:cxn modelId="{63EDA4E7-4188-C145-8442-379621F9F07C}" type="presOf" srcId="{1B5D011F-C07F-704B-9E4F-3EEAB0B1B13A}" destId="{32696F9A-B143-D64C-BEFC-2FFC215742D7}" srcOrd="0" destOrd="0" presId="urn:microsoft.com/office/officeart/2008/layout/NameandTitleOrganizationalChart"/>
    <dgm:cxn modelId="{011245FF-A3F7-654D-9CD0-5BAC2E3F5A0E}" type="presOf" srcId="{DFF0F6BD-2A0A-8047-93A9-B20FDA897BDC}" destId="{12B16AE5-03CD-3F44-8501-637D4ABFE589}" srcOrd="0" destOrd="0" presId="urn:microsoft.com/office/officeart/2008/layout/NameandTitleOrganizationalChart"/>
    <dgm:cxn modelId="{FB2CEFC0-D973-744C-8150-75D8BBE2DC06}" type="presOf" srcId="{DB9FC222-B8E9-DF4D-8DA5-9FFDB5A8536A}" destId="{AF9E9405-7675-154C-B7B7-3E2A103CC23F}" srcOrd="1" destOrd="0" presId="urn:microsoft.com/office/officeart/2008/layout/NameandTitleOrganizationalChart"/>
    <dgm:cxn modelId="{EEDECB55-49A1-8142-87CA-684D84E41290}" type="presOf" srcId="{2F313429-6858-944B-BF7B-1992711B5AC4}" destId="{2F7AF317-B8D4-864A-B0F4-90AE85F19BF8}" srcOrd="0" destOrd="0" presId="urn:microsoft.com/office/officeart/2008/layout/NameandTitleOrganizationalChart"/>
    <dgm:cxn modelId="{836518E8-5D60-044B-8877-C553F270E55E}" srcId="{DB9FC222-B8E9-DF4D-8DA5-9FFDB5A8536A}" destId="{4D969FDA-A30E-2E49-A447-4A1E6D4B60D3}" srcOrd="0" destOrd="0" parTransId="{1B5D011F-C07F-704B-9E4F-3EEAB0B1B13A}" sibTransId="{FFB54D3B-A611-4B4B-B7E1-79A0BC9F91C6}"/>
    <dgm:cxn modelId="{C4F91272-7760-7445-83B6-1D2629732103}" type="presOf" srcId="{194F08AC-B66C-AE4E-9B92-6B06682780FD}" destId="{ABE858CA-1071-C34A-80BC-4AD9BE5A1460}" srcOrd="0" destOrd="0" presId="urn:microsoft.com/office/officeart/2008/layout/NameandTitleOrganizationalChart"/>
    <dgm:cxn modelId="{AD5E5B44-3CC1-1644-B47C-1A648182C5D3}" srcId="{194F08AC-B66C-AE4E-9B92-6B06682780FD}" destId="{DB9FC222-B8E9-DF4D-8DA5-9FFDB5A8536A}" srcOrd="0" destOrd="0" parTransId="{285825F5-993C-BF43-89CE-CE1795EAFD3F}" sibTransId="{11F5BD8B-6788-CF4D-9AF3-627B46B737BC}"/>
    <dgm:cxn modelId="{63834538-E5B4-4245-81DF-B5A15D835DE9}" srcId="{DB9FC222-B8E9-DF4D-8DA5-9FFDB5A8536A}" destId="{2F313429-6858-944B-BF7B-1992711B5AC4}" srcOrd="1" destOrd="0" parTransId="{DFF0F6BD-2A0A-8047-93A9-B20FDA897BDC}" sibTransId="{D31C9A0F-AF5F-1B4A-8D22-2814E9CE02B5}"/>
    <dgm:cxn modelId="{3C0C309D-3279-9141-B02E-9D74500EB23E}" type="presOf" srcId="{194F08AC-B66C-AE4E-9B92-6B06682780FD}" destId="{52D4DB29-2911-DE4C-8EF6-B1EC9AFA768B}" srcOrd="1" destOrd="0" presId="urn:microsoft.com/office/officeart/2008/layout/NameandTitleOrganizationalChart"/>
    <dgm:cxn modelId="{F79F3A7C-57FD-6D4D-94EB-57679169A59C}" type="presOf" srcId="{11F5BD8B-6788-CF4D-9AF3-627B46B737BC}" destId="{DFE8FEE1-DE27-EE44-BE83-67133605ECB9}" srcOrd="0" destOrd="0" presId="urn:microsoft.com/office/officeart/2008/layout/NameandTitleOrganizationalChart"/>
    <dgm:cxn modelId="{D6674166-576E-014E-9B32-C0BBE361DB40}" type="presParOf" srcId="{C3DCCC89-9ADC-FF4B-BD9A-B8111097FF4C}" destId="{8FC8C905-1903-944D-ACB0-E4643552172B}" srcOrd="0" destOrd="0" presId="urn:microsoft.com/office/officeart/2008/layout/NameandTitleOrganizationalChart"/>
    <dgm:cxn modelId="{7C9F52D2-E800-8A47-A8F9-10BCE87932CC}" type="presParOf" srcId="{8FC8C905-1903-944D-ACB0-E4643552172B}" destId="{8C389EA1-117C-4C42-9B8B-963190FEEB9C}" srcOrd="0" destOrd="0" presId="urn:microsoft.com/office/officeart/2008/layout/NameandTitleOrganizationalChart"/>
    <dgm:cxn modelId="{5C4EF8B7-AB05-2D43-B549-6D19C9305437}" type="presParOf" srcId="{8C389EA1-117C-4C42-9B8B-963190FEEB9C}" destId="{ABE858CA-1071-C34A-80BC-4AD9BE5A1460}" srcOrd="0" destOrd="0" presId="urn:microsoft.com/office/officeart/2008/layout/NameandTitleOrganizationalChart"/>
    <dgm:cxn modelId="{B7FF2032-19F2-D847-8F08-84031832BE9D}" type="presParOf" srcId="{8C389EA1-117C-4C42-9B8B-963190FEEB9C}" destId="{C1A63927-41D4-0A49-8BC2-5E4FC93E8130}" srcOrd="1" destOrd="0" presId="urn:microsoft.com/office/officeart/2008/layout/NameandTitleOrganizationalChart"/>
    <dgm:cxn modelId="{659192EE-DDE0-F542-98DE-B73246FB1631}" type="presParOf" srcId="{8C389EA1-117C-4C42-9B8B-963190FEEB9C}" destId="{52D4DB29-2911-DE4C-8EF6-B1EC9AFA768B}" srcOrd="2" destOrd="0" presId="urn:microsoft.com/office/officeart/2008/layout/NameandTitleOrganizationalChart"/>
    <dgm:cxn modelId="{5F81A418-F544-FC44-B8F1-CB8ABCDCA4B1}" type="presParOf" srcId="{8FC8C905-1903-944D-ACB0-E4643552172B}" destId="{A4407B5F-8E38-AD4C-8667-9CC4AF2E56CC}" srcOrd="1" destOrd="0" presId="urn:microsoft.com/office/officeart/2008/layout/NameandTitleOrganizationalChart"/>
    <dgm:cxn modelId="{12FAFF86-E019-9643-A69B-2E31550501DD}" type="presParOf" srcId="{A4407B5F-8E38-AD4C-8667-9CC4AF2E56CC}" destId="{585E15BD-0C21-9248-9AB6-B8FF1314880F}" srcOrd="0" destOrd="0" presId="urn:microsoft.com/office/officeart/2008/layout/NameandTitleOrganizationalChart"/>
    <dgm:cxn modelId="{9056881C-49CB-4B42-BB8E-CE3BD3FD70CD}" type="presParOf" srcId="{A4407B5F-8E38-AD4C-8667-9CC4AF2E56CC}" destId="{5726D571-673E-1048-BB97-31D16ED6A197}" srcOrd="1" destOrd="0" presId="urn:microsoft.com/office/officeart/2008/layout/NameandTitleOrganizationalChart"/>
    <dgm:cxn modelId="{EB8B99B6-C86B-C04B-A24E-6DBA2FC5E5D1}" type="presParOf" srcId="{5726D571-673E-1048-BB97-31D16ED6A197}" destId="{C852CF5E-53D8-7348-BD11-570D4EDF187B}" srcOrd="0" destOrd="0" presId="urn:microsoft.com/office/officeart/2008/layout/NameandTitleOrganizationalChart"/>
    <dgm:cxn modelId="{26623F6C-53EB-2F40-997A-26593C8D8809}" type="presParOf" srcId="{C852CF5E-53D8-7348-BD11-570D4EDF187B}" destId="{4CA33B39-8D24-D04C-8407-B79A0554AB3D}" srcOrd="0" destOrd="0" presId="urn:microsoft.com/office/officeart/2008/layout/NameandTitleOrganizationalChart"/>
    <dgm:cxn modelId="{534DB6D2-A56C-6B44-A0E5-330C288C6680}" type="presParOf" srcId="{C852CF5E-53D8-7348-BD11-570D4EDF187B}" destId="{DFE8FEE1-DE27-EE44-BE83-67133605ECB9}" srcOrd="1" destOrd="0" presId="urn:microsoft.com/office/officeart/2008/layout/NameandTitleOrganizationalChart"/>
    <dgm:cxn modelId="{F5BB0B5C-4694-9A42-BBAE-F527C7AAAF52}" type="presParOf" srcId="{C852CF5E-53D8-7348-BD11-570D4EDF187B}" destId="{AF9E9405-7675-154C-B7B7-3E2A103CC23F}" srcOrd="2" destOrd="0" presId="urn:microsoft.com/office/officeart/2008/layout/NameandTitleOrganizationalChart"/>
    <dgm:cxn modelId="{D8EDAFA5-A38C-B942-A13D-232A64F9DA1A}" type="presParOf" srcId="{5726D571-673E-1048-BB97-31D16ED6A197}" destId="{AA5422F6-75D1-5840-A3FA-CB4AECD98F5D}" srcOrd="1" destOrd="0" presId="urn:microsoft.com/office/officeart/2008/layout/NameandTitleOrganizationalChart"/>
    <dgm:cxn modelId="{F6B18C4B-FBF0-F244-87B4-1F908EF19D61}" type="presParOf" srcId="{AA5422F6-75D1-5840-A3FA-CB4AECD98F5D}" destId="{32696F9A-B143-D64C-BEFC-2FFC215742D7}" srcOrd="0" destOrd="0" presId="urn:microsoft.com/office/officeart/2008/layout/NameandTitleOrganizationalChart"/>
    <dgm:cxn modelId="{7D6E667E-B0AC-C84C-BA79-B4CBF414D690}" type="presParOf" srcId="{AA5422F6-75D1-5840-A3FA-CB4AECD98F5D}" destId="{9AE34290-8212-5945-97BC-522FA087600E}" srcOrd="1" destOrd="0" presId="urn:microsoft.com/office/officeart/2008/layout/NameandTitleOrganizationalChart"/>
    <dgm:cxn modelId="{95A8329F-52CA-924D-99DC-E72EA627087B}" type="presParOf" srcId="{9AE34290-8212-5945-97BC-522FA087600E}" destId="{8FDB5B83-3C5D-2345-AB98-F494C0F95C4C}" srcOrd="0" destOrd="0" presId="urn:microsoft.com/office/officeart/2008/layout/NameandTitleOrganizationalChart"/>
    <dgm:cxn modelId="{4756D9D6-5C39-0547-A3AF-8741C22314EC}" type="presParOf" srcId="{8FDB5B83-3C5D-2345-AB98-F494C0F95C4C}" destId="{25B14FC7-92FF-2E48-85E8-7BAE4B185CC6}" srcOrd="0" destOrd="0" presId="urn:microsoft.com/office/officeart/2008/layout/NameandTitleOrganizationalChart"/>
    <dgm:cxn modelId="{9CDA03F8-6634-F34F-88A6-8B707A3813BB}" type="presParOf" srcId="{8FDB5B83-3C5D-2345-AB98-F494C0F95C4C}" destId="{0D99B5BB-A4BD-A940-AB41-62983465F13C}" srcOrd="1" destOrd="0" presId="urn:microsoft.com/office/officeart/2008/layout/NameandTitleOrganizationalChart"/>
    <dgm:cxn modelId="{2B518B84-D0DE-BF43-ADC0-EBECF1D6C15D}" type="presParOf" srcId="{8FDB5B83-3C5D-2345-AB98-F494C0F95C4C}" destId="{0E55F7C2-3EC1-0A48-A852-C7349B971A76}" srcOrd="2" destOrd="0" presId="urn:microsoft.com/office/officeart/2008/layout/NameandTitleOrganizationalChart"/>
    <dgm:cxn modelId="{D0DEB98D-4E43-D747-8A51-F5EBEA10CFC4}" type="presParOf" srcId="{9AE34290-8212-5945-97BC-522FA087600E}" destId="{CCA01964-8738-6A42-8A81-C2F735980C9C}" srcOrd="1" destOrd="0" presId="urn:microsoft.com/office/officeart/2008/layout/NameandTitleOrganizationalChart"/>
    <dgm:cxn modelId="{4535BC75-8421-6246-B3BF-ABBDC5AF683C}" type="presParOf" srcId="{9AE34290-8212-5945-97BC-522FA087600E}" destId="{0C11EF12-CFE4-E54E-9979-FB298024ACC0}" srcOrd="2" destOrd="0" presId="urn:microsoft.com/office/officeart/2008/layout/NameandTitleOrganizationalChart"/>
    <dgm:cxn modelId="{FFE3B81B-C114-804B-984E-3591C6209FC8}" type="presParOf" srcId="{AA5422F6-75D1-5840-A3FA-CB4AECD98F5D}" destId="{12B16AE5-03CD-3F44-8501-637D4ABFE589}" srcOrd="2" destOrd="0" presId="urn:microsoft.com/office/officeart/2008/layout/NameandTitleOrganizationalChart"/>
    <dgm:cxn modelId="{21E08805-D6D8-164A-96F7-3910F8E8C06B}" type="presParOf" srcId="{AA5422F6-75D1-5840-A3FA-CB4AECD98F5D}" destId="{1D590122-42EB-E647-9FD8-18C043E9FD7D}" srcOrd="3" destOrd="0" presId="urn:microsoft.com/office/officeart/2008/layout/NameandTitleOrganizationalChart"/>
    <dgm:cxn modelId="{C2F04676-8362-2C4C-BBA8-DB6B7CA20404}" type="presParOf" srcId="{1D590122-42EB-E647-9FD8-18C043E9FD7D}" destId="{2F3AE576-E5FD-5E46-BADD-BE78BD4E1ABB}" srcOrd="0" destOrd="0" presId="urn:microsoft.com/office/officeart/2008/layout/NameandTitleOrganizationalChart"/>
    <dgm:cxn modelId="{BAD932D5-0CCC-2140-B6DA-4BD9515CAF66}" type="presParOf" srcId="{2F3AE576-E5FD-5E46-BADD-BE78BD4E1ABB}" destId="{2F7AF317-B8D4-864A-B0F4-90AE85F19BF8}" srcOrd="0" destOrd="0" presId="urn:microsoft.com/office/officeart/2008/layout/NameandTitleOrganizationalChart"/>
    <dgm:cxn modelId="{C107969C-060C-C741-9222-8F76378000CE}" type="presParOf" srcId="{2F3AE576-E5FD-5E46-BADD-BE78BD4E1ABB}" destId="{56793F09-3A18-B248-A49A-661C4D05CD11}" srcOrd="1" destOrd="0" presId="urn:microsoft.com/office/officeart/2008/layout/NameandTitleOrganizationalChart"/>
    <dgm:cxn modelId="{018F4F9B-DBE7-ED41-9B7D-CA6B975F77D7}" type="presParOf" srcId="{2F3AE576-E5FD-5E46-BADD-BE78BD4E1ABB}" destId="{11D79B20-FA10-E24C-9EB2-7775AF5B0EA4}" srcOrd="2" destOrd="0" presId="urn:microsoft.com/office/officeart/2008/layout/NameandTitleOrganizationalChart"/>
    <dgm:cxn modelId="{C7DCEDC5-9457-394C-A932-4D38C04421DD}" type="presParOf" srcId="{1D590122-42EB-E647-9FD8-18C043E9FD7D}" destId="{5DD91911-8C11-AA41-96A5-E82498C214D7}" srcOrd="1" destOrd="0" presId="urn:microsoft.com/office/officeart/2008/layout/NameandTitleOrganizationalChart"/>
    <dgm:cxn modelId="{D35DCAA2-1A2A-7146-8EDA-45F68E0FB788}" type="presParOf" srcId="{1D590122-42EB-E647-9FD8-18C043E9FD7D}" destId="{C357B473-F89E-C74D-B225-B2D988E27D00}" srcOrd="2" destOrd="0" presId="urn:microsoft.com/office/officeart/2008/layout/NameandTitleOrganizationalChart"/>
    <dgm:cxn modelId="{B8BBC2DC-64C2-734F-AC03-27850703A997}" type="presParOf" srcId="{5726D571-673E-1048-BB97-31D16ED6A197}" destId="{1532E392-17E7-C14E-94AC-18D78A73401C}" srcOrd="2" destOrd="0" presId="urn:microsoft.com/office/officeart/2008/layout/NameandTitleOrganizationalChart"/>
    <dgm:cxn modelId="{0363300B-8244-2E46-9322-161C6EB2B077}" type="presParOf" srcId="{8FC8C905-1903-944D-ACB0-E4643552172B}" destId="{297157FE-07AD-5C4C-A51A-1BEB41194F7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16AE5-03CD-3F44-8501-637D4ABFE589}">
      <dsp:nvSpPr>
        <dsp:cNvPr id="0" name=""/>
        <dsp:cNvSpPr/>
      </dsp:nvSpPr>
      <dsp:spPr>
        <a:xfrm>
          <a:off x="2971763" y="2036070"/>
          <a:ext cx="1022806" cy="456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918"/>
              </a:lnTo>
              <a:lnTo>
                <a:pt x="1022806" y="271918"/>
              </a:lnTo>
              <a:lnTo>
                <a:pt x="1022806" y="4561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96F9A-B143-D64C-BEFC-2FFC215742D7}">
      <dsp:nvSpPr>
        <dsp:cNvPr id="0" name=""/>
        <dsp:cNvSpPr/>
      </dsp:nvSpPr>
      <dsp:spPr>
        <a:xfrm>
          <a:off x="1948956" y="2036070"/>
          <a:ext cx="1022806" cy="456120"/>
        </a:xfrm>
        <a:custGeom>
          <a:avLst/>
          <a:gdLst/>
          <a:ahLst/>
          <a:cxnLst/>
          <a:rect l="0" t="0" r="0" b="0"/>
          <a:pathLst>
            <a:path>
              <a:moveTo>
                <a:pt x="1022806" y="0"/>
              </a:moveTo>
              <a:lnTo>
                <a:pt x="1022806" y="271918"/>
              </a:lnTo>
              <a:lnTo>
                <a:pt x="0" y="271918"/>
              </a:lnTo>
              <a:lnTo>
                <a:pt x="0" y="4561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E15BD-0C21-9248-9AB6-B8FF1314880F}">
      <dsp:nvSpPr>
        <dsp:cNvPr id="0" name=""/>
        <dsp:cNvSpPr/>
      </dsp:nvSpPr>
      <dsp:spPr>
        <a:xfrm>
          <a:off x="2926043" y="790509"/>
          <a:ext cx="91440" cy="4561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1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858CA-1071-C34A-80BC-4AD9BE5A1460}">
      <dsp:nvSpPr>
        <dsp:cNvPr id="0" name=""/>
        <dsp:cNvSpPr/>
      </dsp:nvSpPr>
      <dsp:spPr>
        <a:xfrm>
          <a:off x="2209395" y="1068"/>
          <a:ext cx="1524734" cy="7894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1399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/homes/</a:t>
          </a:r>
          <a:r>
            <a:rPr lang="en-US" sz="2400" kern="1200" dirty="0" err="1" smtClean="0"/>
            <a:t>eID</a:t>
          </a:r>
          <a:endParaRPr lang="en-US" sz="2400" kern="1200" dirty="0"/>
        </a:p>
      </dsp:txBody>
      <dsp:txXfrm>
        <a:off x="2209395" y="1068"/>
        <a:ext cx="1524734" cy="789440"/>
      </dsp:txXfrm>
    </dsp:sp>
    <dsp:sp modelId="{C1A63927-41D4-0A49-8BC2-5E4FC93E8130}">
      <dsp:nvSpPr>
        <dsp:cNvPr id="0" name=""/>
        <dsp:cNvSpPr/>
      </dsp:nvSpPr>
      <dsp:spPr>
        <a:xfrm>
          <a:off x="2514342" y="615077"/>
          <a:ext cx="1372261" cy="2631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Home directory</a:t>
          </a:r>
          <a:endParaRPr lang="en-US" sz="1600" kern="1200" dirty="0"/>
        </a:p>
      </dsp:txBody>
      <dsp:txXfrm>
        <a:off x="2514342" y="615077"/>
        <a:ext cx="1372261" cy="263146"/>
      </dsp:txXfrm>
    </dsp:sp>
    <dsp:sp modelId="{4CA33B39-8D24-D04C-8407-B79A0554AB3D}">
      <dsp:nvSpPr>
        <dsp:cNvPr id="0" name=""/>
        <dsp:cNvSpPr/>
      </dsp:nvSpPr>
      <dsp:spPr>
        <a:xfrm>
          <a:off x="2209395" y="1246630"/>
          <a:ext cx="1524734" cy="7894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1399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gbs</a:t>
          </a:r>
          <a:endParaRPr lang="en-US" sz="2400" kern="1200" dirty="0"/>
        </a:p>
      </dsp:txBody>
      <dsp:txXfrm>
        <a:off x="2209395" y="1246630"/>
        <a:ext cx="1524734" cy="789440"/>
      </dsp:txXfrm>
    </dsp:sp>
    <dsp:sp modelId="{DFE8FEE1-DE27-EE44-BE83-67133605ECB9}">
      <dsp:nvSpPr>
        <dsp:cNvPr id="0" name=""/>
        <dsp:cNvSpPr/>
      </dsp:nvSpPr>
      <dsp:spPr>
        <a:xfrm>
          <a:off x="2514342" y="1860639"/>
          <a:ext cx="1372261" cy="2631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Parent folder</a:t>
          </a:r>
          <a:endParaRPr lang="en-US" sz="1700" kern="1200" dirty="0"/>
        </a:p>
      </dsp:txBody>
      <dsp:txXfrm>
        <a:off x="2514342" y="1860639"/>
        <a:ext cx="1372261" cy="263146"/>
      </dsp:txXfrm>
    </dsp:sp>
    <dsp:sp modelId="{25B14FC7-92FF-2E48-85E8-7BAE4B185CC6}">
      <dsp:nvSpPr>
        <dsp:cNvPr id="0" name=""/>
        <dsp:cNvSpPr/>
      </dsp:nvSpPr>
      <dsp:spPr>
        <a:xfrm>
          <a:off x="1186588" y="2492191"/>
          <a:ext cx="1524734" cy="789440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1399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jobs</a:t>
          </a:r>
          <a:endParaRPr lang="en-US" sz="2400" kern="1200" dirty="0"/>
        </a:p>
      </dsp:txBody>
      <dsp:txXfrm>
        <a:off x="1186588" y="2492191"/>
        <a:ext cx="1524734" cy="789440"/>
      </dsp:txXfrm>
    </dsp:sp>
    <dsp:sp modelId="{0D99B5BB-A4BD-A940-AB41-62983465F13C}">
      <dsp:nvSpPr>
        <dsp:cNvPr id="0" name=""/>
        <dsp:cNvSpPr/>
      </dsp:nvSpPr>
      <dsp:spPr>
        <a:xfrm>
          <a:off x="1491535" y="3106200"/>
          <a:ext cx="1372261" cy="2631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.</a:t>
          </a:r>
          <a:r>
            <a:rPr lang="en-US" sz="1700" kern="1200" dirty="0" err="1" smtClean="0"/>
            <a:t>sh</a:t>
          </a:r>
          <a:r>
            <a:rPr lang="en-US" sz="1700" kern="1200" dirty="0" smtClean="0"/>
            <a:t> and </a:t>
          </a:r>
          <a:r>
            <a:rPr lang="en-US" sz="1700" kern="1200" dirty="0" err="1" smtClean="0"/>
            <a:t>keyfile</a:t>
          </a:r>
          <a:endParaRPr lang="en-US" sz="1700" kern="1200" dirty="0"/>
        </a:p>
      </dsp:txBody>
      <dsp:txXfrm>
        <a:off x="1491535" y="3106200"/>
        <a:ext cx="1372261" cy="263146"/>
      </dsp:txXfrm>
    </dsp:sp>
    <dsp:sp modelId="{2F7AF317-B8D4-864A-B0F4-90AE85F19BF8}">
      <dsp:nvSpPr>
        <dsp:cNvPr id="0" name=""/>
        <dsp:cNvSpPr/>
      </dsp:nvSpPr>
      <dsp:spPr>
        <a:xfrm>
          <a:off x="3232202" y="2492191"/>
          <a:ext cx="1524734" cy="789440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1399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projects</a:t>
          </a:r>
          <a:endParaRPr lang="en-US" sz="2400" kern="1200" dirty="0"/>
        </a:p>
      </dsp:txBody>
      <dsp:txXfrm>
        <a:off x="3232202" y="2492191"/>
        <a:ext cx="1524734" cy="789440"/>
      </dsp:txXfrm>
    </dsp:sp>
    <dsp:sp modelId="{56793F09-3A18-B248-A49A-661C4D05CD11}">
      <dsp:nvSpPr>
        <dsp:cNvPr id="0" name=""/>
        <dsp:cNvSpPr/>
      </dsp:nvSpPr>
      <dsp:spPr>
        <a:xfrm>
          <a:off x="3537149" y="3106200"/>
          <a:ext cx="1372261" cy="2631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TASSEL output</a:t>
          </a:r>
          <a:endParaRPr lang="en-US" sz="1700" kern="1200" dirty="0"/>
        </a:p>
      </dsp:txBody>
      <dsp:txXfrm>
        <a:off x="3537149" y="3106200"/>
        <a:ext cx="1372261" cy="263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A669F-4119-B844-8BCC-F8186C12F08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41BC9-049A-C748-9331-6DC8ED44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1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F147D-CC05-A447-B175-7793358CF9F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670D0-29BD-0D42-8E64-B977B96D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3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2007</a:t>
            </a:r>
            <a:r>
              <a:rPr lang="en-US" baseline="0" dirty="0" smtClean="0"/>
              <a:t> many versions, currently 5 v2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70D0-29BD-0D42-8E64-B977B96D77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9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2324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1840434"/>
            <a:ext cx="7886700" cy="580271"/>
          </a:xfrm>
          <a:solidFill>
            <a:schemeClr val="bg1"/>
          </a:solidFill>
        </p:spPr>
        <p:txBody>
          <a:bodyPr>
            <a:normAutofit/>
          </a:bodyPr>
          <a:lstStyle>
            <a:lvl1pPr algn="ctr">
              <a:defRPr sz="24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2420706"/>
            <a:ext cx="6858000" cy="38336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3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356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02058729-F73A-1146-898C-5171AE5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0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02058729-F73A-1146-898C-5171AE5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02058729-F73A-1146-898C-5171AE5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02058729-F73A-1146-898C-5171AE5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02058729-F73A-1146-898C-5171AE5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02058729-F73A-1146-898C-5171AE5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86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02058729-F73A-1146-898C-5171AE5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1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02058729-F73A-1146-898C-5171AE5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02058729-F73A-1146-898C-5171AE5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78199" y="600522"/>
            <a:ext cx="1940200" cy="3577167"/>
          </a:xfrm>
          <a:prstGeom prst="rect">
            <a:avLst/>
          </a:prstGeom>
        </p:spPr>
        <p:txBody>
          <a:bodyPr lIns="38405" tIns="19202" rIns="38405" bIns="19202" rtlCol="0">
            <a:normAutofit/>
          </a:bodyPr>
          <a:lstStyle>
            <a:lvl1pPr marL="0" indent="0">
              <a:buNone/>
              <a:defRPr sz="667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595384" y="600522"/>
            <a:ext cx="1940200" cy="3577167"/>
          </a:xfrm>
          <a:prstGeom prst="rect">
            <a:avLst/>
          </a:prstGeom>
        </p:spPr>
        <p:txBody>
          <a:bodyPr lIns="38405" tIns="19202" rIns="38405" bIns="19202" rtlCol="0">
            <a:normAutofit/>
          </a:bodyPr>
          <a:lstStyle>
            <a:lvl1pPr marL="0" indent="0">
              <a:buNone/>
              <a:defRPr sz="667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614372" y="600522"/>
            <a:ext cx="1940200" cy="3577167"/>
          </a:xfrm>
          <a:prstGeom prst="rect">
            <a:avLst/>
          </a:prstGeom>
        </p:spPr>
        <p:txBody>
          <a:bodyPr lIns="38405" tIns="19202" rIns="38405" bIns="19202" rtlCol="0">
            <a:normAutofit/>
          </a:bodyPr>
          <a:lstStyle>
            <a:lvl1pPr marL="0" indent="0">
              <a:buNone/>
              <a:defRPr sz="667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631556" y="600522"/>
            <a:ext cx="1940200" cy="3577167"/>
          </a:xfrm>
          <a:prstGeom prst="rect">
            <a:avLst/>
          </a:prstGeom>
        </p:spPr>
        <p:txBody>
          <a:bodyPr lIns="38405" tIns="19202" rIns="38405" bIns="19202" rtlCol="0">
            <a:normAutofit/>
          </a:bodyPr>
          <a:lstStyle>
            <a:lvl1pPr marL="0" indent="0">
              <a:buNone/>
              <a:defRPr sz="667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8199" y="4077349"/>
            <a:ext cx="7993558" cy="95250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000" b="1" cap="all" spc="83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04482" y="975096"/>
            <a:ext cx="2335036" cy="1359356"/>
          </a:xfrm>
          <a:prstGeom prst="rect">
            <a:avLst/>
          </a:prstGeom>
          <a:effectLst/>
        </p:spPr>
        <p:txBody>
          <a:bodyPr lIns="38405" tIns="19202" rIns="38405" bIns="19202" rtlCol="0">
            <a:normAutofit/>
          </a:bodyPr>
          <a:lstStyle>
            <a:lvl1pPr marL="0" indent="0">
              <a:buNone/>
              <a:defRPr sz="1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973329" y="975096"/>
            <a:ext cx="2335036" cy="1359356"/>
          </a:xfrm>
          <a:prstGeom prst="rect">
            <a:avLst/>
          </a:prstGeom>
          <a:effectLst/>
        </p:spPr>
        <p:txBody>
          <a:bodyPr lIns="38405" tIns="19202" rIns="38405" bIns="19202" rtlCol="0">
            <a:normAutofit/>
          </a:bodyPr>
          <a:lstStyle>
            <a:lvl1pPr marL="0" indent="0">
              <a:buNone/>
              <a:defRPr sz="1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35635" y="2833547"/>
            <a:ext cx="2335036" cy="1359356"/>
          </a:xfrm>
          <a:prstGeom prst="rect">
            <a:avLst/>
          </a:prstGeom>
          <a:effectLst/>
        </p:spPr>
        <p:txBody>
          <a:bodyPr lIns="38405" tIns="19202" rIns="38405" bIns="19202" rtlCol="0">
            <a:normAutofit/>
          </a:bodyPr>
          <a:lstStyle>
            <a:lvl1pPr marL="0" indent="0">
              <a:buNone/>
              <a:defRPr sz="1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3404482" y="2833546"/>
            <a:ext cx="2335036" cy="1359356"/>
          </a:xfrm>
          <a:prstGeom prst="rect">
            <a:avLst/>
          </a:prstGeom>
          <a:effectLst/>
        </p:spPr>
        <p:txBody>
          <a:bodyPr lIns="38405" tIns="19202" rIns="38405" bIns="19202" rtlCol="0">
            <a:normAutofit/>
          </a:bodyPr>
          <a:lstStyle>
            <a:lvl1pPr marL="0" indent="0">
              <a:buNone/>
              <a:defRPr sz="1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973329" y="2833546"/>
            <a:ext cx="2335036" cy="1359356"/>
          </a:xfrm>
          <a:prstGeom prst="rect">
            <a:avLst/>
          </a:prstGeom>
          <a:effectLst/>
        </p:spPr>
        <p:txBody>
          <a:bodyPr lIns="38405" tIns="19202" rIns="38405" bIns="19202" rtlCol="0">
            <a:normAutofit/>
          </a:bodyPr>
          <a:lstStyle>
            <a:lvl1pPr marL="0" indent="0">
              <a:buNone/>
              <a:defRPr sz="1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35635" y="975096"/>
            <a:ext cx="2335036" cy="1359356"/>
          </a:xfrm>
          <a:prstGeom prst="rect">
            <a:avLst/>
          </a:prstGeom>
          <a:effectLst/>
        </p:spPr>
        <p:txBody>
          <a:bodyPr lIns="38405" tIns="19202" rIns="38405" bIns="19202" rtlCol="0">
            <a:normAutofit/>
          </a:bodyPr>
          <a:lstStyle>
            <a:lvl1pPr marL="0" indent="0">
              <a:buNone/>
              <a:defRPr sz="1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58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918948" cy="5222240"/>
          </a:xfrm>
          <a:prstGeom prst="rect">
            <a:avLst/>
          </a:prstGeom>
          <a:effectLst/>
        </p:spPr>
        <p:txBody>
          <a:bodyPr lIns="38405" tIns="19202" rIns="38405" bIns="19202" rtlCol="0">
            <a:normAutofit/>
          </a:bodyPr>
          <a:lstStyle>
            <a:lvl1pPr marL="0" indent="0">
              <a:buNone/>
              <a:defRPr sz="1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199908" y="539467"/>
            <a:ext cx="2597728" cy="713004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000" b="1" cap="all" spc="83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9908" y="1432436"/>
            <a:ext cx="2597728" cy="3464761"/>
          </a:xfrm>
        </p:spPr>
        <p:txBody>
          <a:bodyPr>
            <a:noAutofit/>
          </a:bodyPr>
          <a:lstStyle>
            <a:lvl1pPr>
              <a:defRPr sz="1667">
                <a:latin typeface="+mn-lt"/>
                <a:cs typeface="Arial"/>
              </a:defRPr>
            </a:lvl1pPr>
            <a:lvl2pPr>
              <a:defRPr sz="1333">
                <a:latin typeface="+mn-lt"/>
                <a:cs typeface="Arial"/>
              </a:defRPr>
            </a:lvl2pPr>
            <a:lvl3pPr>
              <a:defRPr sz="1333">
                <a:latin typeface="+mn-lt"/>
                <a:cs typeface="Arial"/>
              </a:defRPr>
            </a:lvl3pPr>
            <a:lvl4pPr>
              <a:defRPr sz="1333">
                <a:latin typeface="+mn-lt"/>
                <a:cs typeface="Arial"/>
              </a:defRPr>
            </a:lvl4pPr>
            <a:lvl5pPr>
              <a:defRPr sz="1333">
                <a:latin typeface="+mn-lt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3392065" y="325120"/>
            <a:ext cx="2380484" cy="2288327"/>
          </a:xfrm>
          <a:prstGeom prst="ellipse">
            <a:avLst/>
          </a:prstGeom>
          <a:effectLst/>
        </p:spPr>
        <p:txBody>
          <a:bodyPr lIns="38405" tIns="19202" rIns="38405" bIns="19202" rtlCol="0">
            <a:normAutofit/>
          </a:bodyPr>
          <a:lstStyle>
            <a:lvl1pPr marL="0" indent="0">
              <a:buNone/>
              <a:defRPr sz="91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0759"/>
            <a:ext cx="8282710" cy="952500"/>
          </a:xfrm>
        </p:spPr>
        <p:txBody>
          <a:bodyPr>
            <a:noAutofit/>
          </a:bodyPr>
          <a:lstStyle>
            <a:lvl1pPr algn="ctr">
              <a:lnSpc>
                <a:spcPct val="90000"/>
              </a:lnSpc>
              <a:defRPr sz="2000" b="1" cap="all" spc="83" baseline="0">
                <a:solidFill>
                  <a:schemeClr val="tx1"/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668047"/>
            <a:ext cx="8229600" cy="1084833"/>
          </a:xfrm>
        </p:spPr>
        <p:txBody>
          <a:bodyPr>
            <a:noAutofit/>
          </a:bodyPr>
          <a:lstStyle>
            <a:lvl1pPr algn="ctr">
              <a:defRPr sz="1667">
                <a:latin typeface="+mn-lt"/>
                <a:cs typeface="Arial"/>
              </a:defRPr>
            </a:lvl1pPr>
            <a:lvl2pPr algn="ctr">
              <a:defRPr sz="1333">
                <a:latin typeface="+mn-lt"/>
                <a:cs typeface="Arial"/>
              </a:defRPr>
            </a:lvl2pPr>
            <a:lvl3pPr algn="ctr">
              <a:defRPr sz="1333">
                <a:latin typeface="+mn-lt"/>
                <a:cs typeface="Arial"/>
              </a:defRPr>
            </a:lvl3pPr>
            <a:lvl4pPr algn="ctr">
              <a:defRPr sz="1333">
                <a:latin typeface="+mn-lt"/>
                <a:cs typeface="Arial"/>
              </a:defRPr>
            </a:lvl4pPr>
            <a:lvl5pPr algn="ctr">
              <a:defRPr sz="1333">
                <a:latin typeface="+mn-lt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55015" y="627581"/>
            <a:ext cx="7832780" cy="21477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55015" y="2884319"/>
            <a:ext cx="7832781" cy="95250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000" b="1" cap="all" spc="83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5015" y="3864558"/>
            <a:ext cx="7832780" cy="1186579"/>
          </a:xfrm>
        </p:spPr>
        <p:txBody>
          <a:bodyPr>
            <a:noAutofit/>
          </a:bodyPr>
          <a:lstStyle>
            <a:lvl1pPr>
              <a:defRPr sz="1667">
                <a:latin typeface="+mn-lt"/>
                <a:cs typeface="Arial"/>
              </a:defRPr>
            </a:lvl1pPr>
            <a:lvl2pPr>
              <a:defRPr sz="1333">
                <a:latin typeface="+mn-lt"/>
                <a:cs typeface="Arial"/>
              </a:defRPr>
            </a:lvl2pPr>
            <a:lvl3pPr>
              <a:defRPr sz="1333">
                <a:latin typeface="+mn-lt"/>
                <a:cs typeface="Arial"/>
              </a:defRPr>
            </a:lvl3pPr>
            <a:lvl4pPr>
              <a:defRPr sz="1333">
                <a:latin typeface="+mn-lt"/>
                <a:cs typeface="Arial"/>
              </a:defRPr>
            </a:lvl4pPr>
            <a:lvl5pPr>
              <a:defRPr sz="1333">
                <a:latin typeface="+mn-lt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6048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4580467" y="0"/>
            <a:ext cx="4572004" cy="52074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 smtClean="0"/>
              <a:t> </a:t>
            </a:r>
            <a:endParaRPr lang="en-US" sz="1167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037670" y="228865"/>
            <a:ext cx="3674533" cy="95250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000" b="1" i="0" cap="all" spc="83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037670" y="1333500"/>
            <a:ext cx="3674533" cy="3626556"/>
          </a:xfrm>
        </p:spPr>
        <p:txBody>
          <a:bodyPr>
            <a:noAutofit/>
          </a:bodyPr>
          <a:lstStyle>
            <a:lvl1pPr>
              <a:defRPr sz="1667">
                <a:solidFill>
                  <a:schemeClr val="bg2"/>
                </a:solidFill>
                <a:latin typeface="+mn-lt"/>
                <a:cs typeface="Arial"/>
              </a:defRPr>
            </a:lvl1pPr>
            <a:lvl2pPr>
              <a:defRPr sz="1333">
                <a:solidFill>
                  <a:schemeClr val="bg2"/>
                </a:solidFill>
                <a:latin typeface="+mn-lt"/>
                <a:cs typeface="Arial"/>
              </a:defRPr>
            </a:lvl2pPr>
            <a:lvl3pPr>
              <a:defRPr sz="1333">
                <a:solidFill>
                  <a:schemeClr val="bg2"/>
                </a:solidFill>
                <a:latin typeface="+mn-lt"/>
                <a:cs typeface="Arial"/>
              </a:defRPr>
            </a:lvl3pPr>
            <a:lvl4pPr>
              <a:defRPr sz="1333">
                <a:solidFill>
                  <a:schemeClr val="bg2"/>
                </a:solidFill>
                <a:latin typeface="+mn-lt"/>
                <a:cs typeface="Arial"/>
              </a:defRPr>
            </a:lvl4pPr>
            <a:lvl5pPr>
              <a:defRPr sz="1333">
                <a:solidFill>
                  <a:schemeClr val="bg2"/>
                </a:solidFill>
                <a:latin typeface="+mn-lt"/>
                <a:cs typeface="Arial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-1"/>
            <a:ext cx="4512733" cy="2740138"/>
          </a:xfrm>
        </p:spPr>
        <p:txBody>
          <a:bodyPr>
            <a:normAutofit/>
          </a:bodyPr>
          <a:lstStyle>
            <a:lvl1pPr marL="0" indent="0">
              <a:buNone/>
              <a:defRPr sz="1500" b="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1" y="2740137"/>
            <a:ext cx="4512733" cy="246729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9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02058729-F73A-1146-898C-5171AE53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71323" tIns="35662" rIns="71323" bIns="356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5230091"/>
            <a:ext cx="9144001" cy="4849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226560" y="5318656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wheatgenetics.org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5" r:id="rId5"/>
    <p:sldLayoutId id="2147483664" r:id="rId6"/>
    <p:sldLayoutId id="2147483666" r:id="rId7"/>
    <p:sldLayoutId id="2147483660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goo.gl/YDL1FP" TargetMode="External"/><Relationship Id="rId3" Type="http://schemas.openxmlformats.org/officeDocument/2006/relationships/hyperlink" Target="mailto:eid@headnode.beocat.ksu.ed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heatgenetics.org/wiki/index.php?title=Poland_Lab_Wiki" TargetMode="External"/><Relationship Id="rId4" Type="http://schemas.openxmlformats.org/officeDocument/2006/relationships/hyperlink" Target="http://www.maizegenetics.net/tassel" TargetMode="External"/><Relationship Id="rId5" Type="http://schemas.openxmlformats.org/officeDocument/2006/relationships/hyperlink" Target="https://www.youtube.com/channel/UCS1SdXlyMI1OsSf5yA_oFqw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bitbucket.org/tasseladmin/tassel-5-source/wiki/Tassel5GBSv2Pipelin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beocat.ksu.edu/user" TargetMode="External"/><Relationship Id="rId4" Type="http://schemas.openxmlformats.org/officeDocument/2006/relationships/hyperlink" Target="https://cyberduck.io/?l=en" TargetMode="External"/><Relationship Id="rId5" Type="http://schemas.openxmlformats.org/officeDocument/2006/relationships/hyperlink" Target="https://filezilla-project.org/" TargetMode="External"/><Relationship Id="rId6" Type="http://schemas.openxmlformats.org/officeDocument/2006/relationships/hyperlink" Target="http://www.putty.org/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goo.gl/oC5YL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goo.gl/YDL1F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TASSEL5 v2 Tutorial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2718163"/>
            <a:ext cx="6858000" cy="1314012"/>
          </a:xfrm>
        </p:spPr>
        <p:txBody>
          <a:bodyPr>
            <a:normAutofit/>
          </a:bodyPr>
          <a:lstStyle/>
          <a:p>
            <a:r>
              <a:rPr lang="en-US" dirty="0" smtClean="0"/>
              <a:t>Narinder Singh</a:t>
            </a:r>
          </a:p>
          <a:p>
            <a:r>
              <a:rPr lang="en-US" dirty="0" smtClean="0"/>
              <a:t>Apr 18,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3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folder structure and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040" y="1521354"/>
            <a:ext cx="4513006" cy="3626115"/>
          </a:xfrm>
        </p:spPr>
        <p:txBody>
          <a:bodyPr>
            <a:normAutofit/>
          </a:bodyPr>
          <a:lstStyle/>
          <a:p>
            <a:r>
              <a:rPr lang="en-US" dirty="0" smtClean="0"/>
              <a:t>Name </a:t>
            </a:r>
            <a:r>
              <a:rPr lang="en-US" dirty="0" smtClean="0"/>
              <a:t>the </a:t>
            </a:r>
            <a:r>
              <a:rPr lang="en-US" dirty="0" err="1" smtClean="0"/>
              <a:t>keyfile</a:t>
            </a:r>
            <a:r>
              <a:rPr lang="en-US" dirty="0" smtClean="0"/>
              <a:t> and shell file same as the ‘name’ variable with appropriate extensions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example</a:t>
            </a:r>
          </a:p>
          <a:p>
            <a:pPr lvl="2"/>
            <a:r>
              <a:rPr lang="en-US" dirty="0"/>
              <a:t>name=Tassel5v2_tutorial</a:t>
            </a:r>
            <a:endParaRPr lang="en-US" dirty="0" smtClean="0"/>
          </a:p>
          <a:p>
            <a:pPr lvl="2"/>
            <a:r>
              <a:rPr lang="en-US" dirty="0" err="1"/>
              <a:t>Keyfile</a:t>
            </a:r>
            <a:r>
              <a:rPr lang="en-US" dirty="0"/>
              <a:t>=Tassel5v2_tutorial.txt</a:t>
            </a:r>
            <a:endParaRPr lang="en-US" dirty="0" smtClean="0"/>
          </a:p>
          <a:p>
            <a:pPr lvl="2"/>
            <a:r>
              <a:rPr lang="en-US" dirty="0"/>
              <a:t>shell file=Tassel5v2_tutorial.sh</a:t>
            </a:r>
            <a:endParaRPr lang="en-US" dirty="0" smtClean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53892983"/>
              </p:ext>
            </p:extLst>
          </p:nvPr>
        </p:nvGraphicFramePr>
        <p:xfrm>
          <a:off x="-739880" y="1437762"/>
          <a:ext cx="6096000" cy="337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https://goo.gl/YDL1FP</a:t>
            </a:r>
            <a:endParaRPr lang="en-US" dirty="0"/>
          </a:p>
          <a:p>
            <a:pPr lvl="1"/>
            <a:r>
              <a:rPr lang="en-US" dirty="0" smtClean="0"/>
              <a:t>Copy the script and create a </a:t>
            </a:r>
            <a:r>
              <a:rPr lang="en-US" dirty="0"/>
              <a:t>‘Tassel5v2_tutorial.sh</a:t>
            </a:r>
            <a:r>
              <a:rPr lang="en-US" dirty="0" smtClean="0"/>
              <a:t>’ in text editor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keyfile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use </a:t>
            </a:r>
            <a:r>
              <a:rPr lang="en-US" dirty="0" err="1" smtClean="0"/>
              <a:t>Navicat</a:t>
            </a:r>
            <a:r>
              <a:rPr lang="en-US" dirty="0" smtClean="0"/>
              <a:t>/SQL workbench </a:t>
            </a:r>
            <a:r>
              <a:rPr lang="en-US" dirty="0" smtClean="0"/>
              <a:t>or otherwise</a:t>
            </a:r>
          </a:p>
          <a:p>
            <a:pPr lvl="1"/>
            <a:endParaRPr lang="en-US" dirty="0"/>
          </a:p>
          <a:p>
            <a:r>
              <a:rPr lang="en-US" dirty="0" smtClean="0"/>
              <a:t>Upload these two files in the ‘</a:t>
            </a:r>
            <a:r>
              <a:rPr lang="en-US" dirty="0" err="1" smtClean="0"/>
              <a:t>gbs</a:t>
            </a:r>
            <a:r>
              <a:rPr lang="en-US" dirty="0" smtClean="0"/>
              <a:t>/jobs’ </a:t>
            </a:r>
            <a:r>
              <a:rPr lang="en-US" dirty="0" smtClean="0"/>
              <a:t>folder with </a:t>
            </a:r>
            <a:r>
              <a:rPr lang="en-US" dirty="0" err="1" smtClean="0"/>
              <a:t>cyberduck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Login to </a:t>
            </a:r>
            <a:r>
              <a:rPr lang="en-US" dirty="0" err="1" smtClean="0"/>
              <a:t>beocat</a:t>
            </a:r>
            <a:r>
              <a:rPr lang="en-US" dirty="0" smtClean="0"/>
              <a:t> using terminal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eid@headnode.beocat.ksu.edu</a:t>
            </a:r>
            <a:endParaRPr lang="en-US" dirty="0" smtClean="0"/>
          </a:p>
          <a:p>
            <a:pPr lvl="1"/>
            <a:r>
              <a:rPr lang="en-US" dirty="0" smtClean="0"/>
              <a:t>Enter password (tip: you won’t see the password getting typed, so don</a:t>
            </a:r>
            <a:r>
              <a:rPr lang="mr-IN" dirty="0" smtClean="0"/>
              <a:t>’</a:t>
            </a:r>
            <a:r>
              <a:rPr lang="en-US" dirty="0" smtClean="0"/>
              <a:t>t freak 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run continued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Navigate to your </a:t>
            </a:r>
            <a:r>
              <a:rPr lang="en-US" dirty="0" err="1" smtClean="0"/>
              <a:t>gbs</a:t>
            </a:r>
            <a:r>
              <a:rPr lang="en-US" dirty="0" smtClean="0"/>
              <a:t>/jobs folder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gbs</a:t>
            </a:r>
            <a:r>
              <a:rPr lang="en-US" dirty="0" smtClean="0"/>
              <a:t>/jobs</a:t>
            </a:r>
          </a:p>
          <a:p>
            <a:pPr lvl="1"/>
            <a:r>
              <a:rPr lang="en-US" dirty="0" smtClean="0"/>
              <a:t>cd = change directory</a:t>
            </a:r>
          </a:p>
          <a:p>
            <a:pPr lvl="1"/>
            <a:endParaRPr lang="en-US" dirty="0"/>
          </a:p>
          <a:p>
            <a:r>
              <a:rPr lang="en-US" dirty="0" smtClean="0"/>
              <a:t>When inside the ‘jobs’ folder run</a:t>
            </a:r>
          </a:p>
          <a:p>
            <a:pPr lvl="1"/>
            <a:r>
              <a:rPr lang="en-US" dirty="0" err="1"/>
              <a:t>q</a:t>
            </a:r>
            <a:r>
              <a:rPr lang="en-US" dirty="0" err="1" smtClean="0"/>
              <a:t>sub</a:t>
            </a:r>
            <a:r>
              <a:rPr lang="en-US" dirty="0" smtClean="0"/>
              <a:t> </a:t>
            </a:r>
            <a:r>
              <a:rPr lang="en-US" dirty="0"/>
              <a:t>Tassel5v2_tutorial.sh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Once the job is submitted, check status of your job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tatus </a:t>
            </a:r>
            <a:r>
              <a:rPr lang="en-US" dirty="0"/>
              <a:t>-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This will tell you if your job is running and on which node</a:t>
            </a:r>
          </a:p>
          <a:p>
            <a:pPr lvl="1"/>
            <a:endParaRPr lang="en-US" dirty="0"/>
          </a:p>
          <a:p>
            <a:r>
              <a:rPr lang="en-US" dirty="0" smtClean="0"/>
              <a:t>Just relax and wait until your job is finished and you have a hap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233817"/>
            <a:ext cx="2933700" cy="324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TASSEL5 </a:t>
            </a:r>
            <a:r>
              <a:rPr lang="en-US" dirty="0" smtClean="0"/>
              <a:t>v2 wiki: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bitbucket.org/tasseladmin/tassel-5-source/wiki/Tassel5GBSv2Pipeline</a:t>
            </a:r>
            <a:endParaRPr lang="en-US" dirty="0" smtClean="0"/>
          </a:p>
          <a:p>
            <a:r>
              <a:rPr lang="en-US" dirty="0" smtClean="0"/>
              <a:t>Poland </a:t>
            </a:r>
            <a:r>
              <a:rPr lang="en-US" dirty="0"/>
              <a:t>Lab wiki: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wheatgenetics.org/wiki/index.php?title=Poland_Lab_Wiki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http://www.maizegenetics.net</a:t>
            </a:r>
            <a:r>
              <a:rPr lang="en-US">
                <a:hlinkClick r:id="rId4"/>
              </a:rPr>
              <a:t>/tassel</a:t>
            </a:r>
            <a:r>
              <a:rPr lang="en-US"/>
              <a:t> </a:t>
            </a:r>
          </a:p>
          <a:p>
            <a:r>
              <a:rPr lang="en-US" smtClean="0"/>
              <a:t>Youtube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https://www.youtube.com/channel/UCS1SdXlyMI1OsSf5yA_oFqw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Java 1.8</a:t>
            </a:r>
          </a:p>
          <a:p>
            <a:pPr lvl="1"/>
            <a:r>
              <a:rPr lang="en-US" dirty="0" smtClean="0"/>
              <a:t>Download JDK 8xxx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goo.gl/oC5YLc</a:t>
            </a:r>
            <a:endParaRPr lang="en-US" dirty="0" smtClean="0"/>
          </a:p>
          <a:p>
            <a:pPr lvl="2"/>
            <a:r>
              <a:rPr lang="en-US" dirty="0" smtClean="0"/>
              <a:t>where xxx is a version name, download the latest</a:t>
            </a:r>
          </a:p>
          <a:p>
            <a:endParaRPr lang="en-US" dirty="0"/>
          </a:p>
          <a:p>
            <a:r>
              <a:rPr lang="en-US" dirty="0" err="1" smtClean="0"/>
              <a:t>Beocat</a:t>
            </a:r>
            <a:r>
              <a:rPr lang="en-US" dirty="0" smtClean="0"/>
              <a:t> account</a:t>
            </a:r>
          </a:p>
          <a:p>
            <a:pPr lvl="1"/>
            <a:r>
              <a:rPr lang="en-US" dirty="0"/>
              <a:t>Request one if needed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account.beocat.ksu.edu/user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an ftp/</a:t>
            </a:r>
            <a:r>
              <a:rPr lang="en-US" dirty="0" err="1" smtClean="0"/>
              <a:t>sftp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GUI </a:t>
            </a:r>
            <a:r>
              <a:rPr lang="en-US" dirty="0" err="1" smtClean="0"/>
              <a:t>Cyberduck</a:t>
            </a:r>
            <a:r>
              <a:rPr lang="en-US" dirty="0" smtClean="0"/>
              <a:t> for mac and windows: </a:t>
            </a:r>
            <a:r>
              <a:rPr lang="en-US" dirty="0">
                <a:hlinkClick r:id="rId4"/>
              </a:rPr>
              <a:t>https://cyberduck.io/?</a:t>
            </a:r>
            <a:r>
              <a:rPr lang="en-US" dirty="0" smtClean="0">
                <a:hlinkClick r:id="rId4"/>
              </a:rPr>
              <a:t>l=en</a:t>
            </a:r>
            <a:endParaRPr lang="en-US" dirty="0" smtClean="0"/>
          </a:p>
          <a:p>
            <a:pPr lvl="1"/>
            <a:r>
              <a:rPr lang="en-US" dirty="0" err="1" smtClean="0"/>
              <a:t>Filezilla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https://filezilla-project.org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Install terminal</a:t>
            </a:r>
          </a:p>
          <a:p>
            <a:pPr lvl="1"/>
            <a:r>
              <a:rPr lang="en-US" dirty="0" smtClean="0"/>
              <a:t>Putty for windows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http://www.putty.org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Mac already has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5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Ed Buckler’s group at Cornell</a:t>
            </a:r>
          </a:p>
          <a:p>
            <a:endParaRPr lang="en-US" dirty="0"/>
          </a:p>
          <a:p>
            <a:r>
              <a:rPr lang="en-US" dirty="0" smtClean="0"/>
              <a:t>Originally published in 2007</a:t>
            </a:r>
          </a:p>
          <a:p>
            <a:endParaRPr lang="en-US" dirty="0"/>
          </a:p>
          <a:p>
            <a:r>
              <a:rPr lang="en-US" dirty="0" err="1" smtClean="0"/>
              <a:t>maizegenetics.net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TASSEL5 </a:t>
            </a:r>
            <a:r>
              <a:rPr lang="mr-IN" dirty="0" smtClean="0"/>
              <a:t>–</a:t>
            </a:r>
            <a:r>
              <a:rPr lang="en-US" dirty="0" smtClean="0"/>
              <a:t> GUI and CL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Install or update to Java 1.8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597" y="2935872"/>
            <a:ext cx="4781320" cy="198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223" y="2431073"/>
            <a:ext cx="4282068" cy="3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TASSEL-GBS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TASSEL-GBS pipeline introduced in 2014 for genotyping-by-sequencing data</a:t>
            </a:r>
          </a:p>
          <a:p>
            <a:r>
              <a:rPr lang="en-US" dirty="0" smtClean="0"/>
              <a:t>Command line based </a:t>
            </a:r>
            <a:r>
              <a:rPr lang="en-US" dirty="0" smtClean="0"/>
              <a:t>interaction </a:t>
            </a:r>
            <a:r>
              <a:rPr lang="mr-IN" dirty="0" smtClean="0"/>
              <a:t>–</a:t>
            </a:r>
            <a:r>
              <a:rPr lang="en-US" dirty="0" smtClean="0"/>
              <a:t> set of multiple plugins</a:t>
            </a:r>
            <a:endParaRPr lang="en-US" dirty="0" smtClean="0"/>
          </a:p>
          <a:p>
            <a:r>
              <a:rPr lang="en-US" dirty="0" smtClean="0"/>
              <a:t>Scalable </a:t>
            </a:r>
            <a:r>
              <a:rPr lang="mr-IN" dirty="0" smtClean="0"/>
              <a:t>–</a:t>
            </a:r>
            <a:r>
              <a:rPr lang="en-US" dirty="0" smtClean="0"/>
              <a:t> generally run on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30" y="3197349"/>
            <a:ext cx="5664820" cy="15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7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28" y="0"/>
            <a:ext cx="5965371" cy="5196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8063" y="1794821"/>
            <a:ext cx="9124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Input files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8083" y="3257953"/>
            <a:ext cx="12511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TASSEL Plugins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90800" y="2481943"/>
            <a:ext cx="740229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90800" y="3411841"/>
            <a:ext cx="1785257" cy="10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32313" y="1867728"/>
            <a:ext cx="627613" cy="10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41936" y="712373"/>
            <a:ext cx="2202207" cy="112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28" y="0"/>
            <a:ext cx="5965371" cy="5196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8063" y="1794821"/>
            <a:ext cx="9124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Input files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8083" y="3257953"/>
            <a:ext cx="12511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TASSEL Plugins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90800" y="2481943"/>
            <a:ext cx="740229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90800" y="3411841"/>
            <a:ext cx="1785257" cy="10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32313" y="1867728"/>
            <a:ext cx="627613" cy="10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41936" y="712373"/>
            <a:ext cx="2202207" cy="112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76057" y="3775587"/>
            <a:ext cx="3440588" cy="1364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28" y="0"/>
            <a:ext cx="5965371" cy="5196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8063" y="1794821"/>
            <a:ext cx="9124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Input files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8083" y="3257953"/>
            <a:ext cx="12511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TASSEL Plugins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90800" y="2481943"/>
            <a:ext cx="740229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90800" y="3411841"/>
            <a:ext cx="1785257" cy="10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32313" y="1867728"/>
            <a:ext cx="627613" cy="10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41936" y="712373"/>
            <a:ext cx="2202207" cy="112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files to run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Pipeline shell script: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goo.gl/YDL1FP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sh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Only update ‘user’ and ‘name’ variables</a:t>
            </a:r>
          </a:p>
          <a:p>
            <a:pPr lvl="1"/>
            <a:r>
              <a:rPr lang="en-US" dirty="0" smtClean="0"/>
              <a:t>Update </a:t>
            </a:r>
            <a:r>
              <a:rPr lang="en-US" dirty="0" smtClean="0"/>
              <a:t>resource </a:t>
            </a:r>
            <a:r>
              <a:rPr lang="en-US" dirty="0" smtClean="0"/>
              <a:t>requirements</a:t>
            </a:r>
          </a:p>
          <a:p>
            <a:endParaRPr lang="en-US" dirty="0" smtClean="0"/>
          </a:p>
          <a:p>
            <a:r>
              <a:rPr lang="en-US" dirty="0" err="1" smtClean="0"/>
              <a:t>Keyfile</a:t>
            </a:r>
            <a:r>
              <a:rPr lang="en-US" dirty="0" smtClean="0"/>
              <a:t> - .txt extension</a:t>
            </a:r>
          </a:p>
          <a:p>
            <a:endParaRPr lang="en-US" dirty="0" smtClean="0"/>
          </a:p>
          <a:p>
            <a:r>
              <a:rPr lang="en-US" dirty="0" err="1" smtClean="0"/>
              <a:t>Fastq</a:t>
            </a:r>
            <a:r>
              <a:rPr lang="en-US" dirty="0" smtClean="0"/>
              <a:t> files folder path</a:t>
            </a:r>
          </a:p>
          <a:p>
            <a:endParaRPr lang="en-US" dirty="0"/>
          </a:p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Keyfile</a:t>
            </a:r>
            <a:r>
              <a:rPr lang="en-US" dirty="0" smtClean="0"/>
              <a:t> is the ‘key’ file in this pipeline</a:t>
            </a:r>
          </a:p>
          <a:p>
            <a:pPr lvl="1"/>
            <a:r>
              <a:rPr lang="en-US" dirty="0" smtClean="0"/>
              <a:t>Has the info regarding barcodes, </a:t>
            </a:r>
            <a:r>
              <a:rPr lang="en-US" dirty="0" err="1" smtClean="0"/>
              <a:t>flowcell</a:t>
            </a:r>
            <a:r>
              <a:rPr lang="en-US" dirty="0" smtClean="0"/>
              <a:t> and lane info for each sample associated with a sample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Required headers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Flowcell</a:t>
            </a:r>
            <a:r>
              <a:rPr lang="en-US" dirty="0" smtClean="0"/>
              <a:t>, Lane, Barcode and </a:t>
            </a:r>
            <a:r>
              <a:rPr lang="en-US" dirty="0" err="1" smtClean="0"/>
              <a:t>FullSampleName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.txt extension</a:t>
            </a:r>
          </a:p>
          <a:p>
            <a:endParaRPr lang="en-US" dirty="0"/>
          </a:p>
          <a:p>
            <a:r>
              <a:rPr lang="en-US" dirty="0" smtClean="0"/>
              <a:t>Poland lab use </a:t>
            </a:r>
            <a:r>
              <a:rPr lang="en-US" dirty="0" err="1" smtClean="0"/>
              <a:t>Navicat</a:t>
            </a:r>
            <a:r>
              <a:rPr lang="en-US" dirty="0" smtClean="0"/>
              <a:t> or SQL workbench to make </a:t>
            </a:r>
            <a:r>
              <a:rPr lang="en-US" dirty="0" err="1" smtClean="0"/>
              <a:t>keyfile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andLab-ppttemplate" id="{C658DA1D-EE30-8949-9C5E-6BFD5CCCD0FC}" vid="{0F0B8AF8-4C53-8D4C-A829-B30F3A148A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PolandLab</Template>
  <TotalTime>644</TotalTime>
  <Words>438</Words>
  <Application>Microsoft Macintosh PowerPoint</Application>
  <PresentationFormat>On-screen Show (16:10)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Lato Light</vt:lpstr>
      <vt:lpstr>Mangal</vt:lpstr>
      <vt:lpstr>Wingdings</vt:lpstr>
      <vt:lpstr>Arial</vt:lpstr>
      <vt:lpstr>Office Theme</vt:lpstr>
      <vt:lpstr>TASSEL5 v2 Tutorial</vt:lpstr>
      <vt:lpstr>Pre-requisites</vt:lpstr>
      <vt:lpstr>Introduction</vt:lpstr>
      <vt:lpstr>TASSEL-GBS</vt:lpstr>
      <vt:lpstr>Pipeline</vt:lpstr>
      <vt:lpstr>Pipeline</vt:lpstr>
      <vt:lpstr>Pipeline</vt:lpstr>
      <vt:lpstr>Required files to run pipeline</vt:lpstr>
      <vt:lpstr>Keyfile</vt:lpstr>
      <vt:lpstr>Recommended folder structure and naming</vt:lpstr>
      <vt:lpstr>Test run</vt:lpstr>
      <vt:lpstr>Test run continued…</vt:lpstr>
      <vt:lpstr>Desired output</vt:lpstr>
      <vt:lpstr>Resources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Narinder Singh</dc:creator>
  <cp:lastModifiedBy>Narinder Singh</cp:lastModifiedBy>
  <cp:revision>58</cp:revision>
  <dcterms:created xsi:type="dcterms:W3CDTF">2017-04-04T02:51:38Z</dcterms:created>
  <dcterms:modified xsi:type="dcterms:W3CDTF">2017-04-18T18:26:57Z</dcterms:modified>
</cp:coreProperties>
</file>