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8C0000"/>
    <a:srgbClr val="218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85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99D21-40F0-4187-ABDF-5F4C0C405591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94E1F-CE9A-40EE-8B3D-4DA1CE0F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8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94E1F-CE9A-40EE-8B3D-4DA1CE0F12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5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E830-410E-BB32-5EED-8B4BC650A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AAC29-1B2F-6634-C4B7-34B9452E4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498B0-5F3E-A697-D3F6-9A23CE6D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7D-15F1-4875-B59B-2A2F921FB2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1C5AB-3DF3-046C-DC9C-EF0711F8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1FDF0-87D8-AEB5-7E6D-57436465C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36FFB-9441-4608-B192-58226AE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5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FD9F-7A2B-E4B9-5CCE-B4AE5C11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3E272-2130-6A47-5AED-89E62751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8CAAE-EE49-936A-976D-C5932CBD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7D-15F1-4875-B59B-2A2F921FB2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1B003-E209-97AC-E0D6-0A54F056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E3E7-B256-3DF2-49B7-CD604FEE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36FFB-9441-4608-B192-58226AE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0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C8BE1-CEB1-6CCB-6B0D-677225804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F2DA1-61C8-2BB6-4E63-DD1E6F4DC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6F85-88FD-5AC9-6A16-FE4DFBE1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7D-15F1-4875-B59B-2A2F921FB2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601F7-58F7-E2EE-74FE-68D31360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DC271-E1C7-771F-6C2E-FF010C49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36FFB-9441-4608-B192-58226AE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533A-AAC4-5576-8E05-A2847AAC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4EE2-0016-3DB1-1711-297F08E12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A362-8374-14E6-179B-204382C5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7D-15F1-4875-B59B-2A2F921FB2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05F2-F42E-D992-FA2E-5115A93F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EAE5F-0EC1-5417-280D-C9F67B4F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36FFB-9441-4608-B192-58226AE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CA0C-7FD4-4D90-8E9D-B3CBA869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7934D-8A36-DBE6-45F9-7BFCE631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4617A-FF8D-5514-A4EA-4E1D8263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7D-15F1-4875-B59B-2A2F921FB2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911CE-AF89-C804-68DB-B9FEA87D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D9DF-31EC-A5FC-B69F-18070B87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36FFB-9441-4608-B192-58226AE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049D-9179-C952-1A5E-44B5AAFB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6BDC-8C0C-E08E-66A2-0633C6679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0472A-EE2B-D9B6-3C87-647D86547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150BF-38AD-E0BD-73AA-758E6749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7D-15F1-4875-B59B-2A2F921FB2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C82DC-D3CB-7AEA-AF18-30658A17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A62DD-C9C5-0772-A62C-3CF71482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36FFB-9441-4608-B192-58226AE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8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5AA4-F7E7-6886-1782-51E1730CC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92186-B755-FEF4-A6F0-A9F2B0312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D0634-BE83-9C7A-F14C-F1B63246A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CF0C4-9CEB-40F2-D2B1-4482641EB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4C3CB-4736-37C0-8154-43FF4014B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A4787-3804-FA5C-F39B-3141B01F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7D-15F1-4875-B59B-2A2F921FB2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101EB-C663-A86B-A73F-915FCA13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F1BFF-EE6C-7A63-9AC8-7760A370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36FFB-9441-4608-B192-58226AE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2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730C-E06F-F6D5-051F-8B3AFDA4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6ABEF-AC10-D743-BEBD-F7DB2855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7D-15F1-4875-B59B-2A2F921FB2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496E9-6CAC-3BC3-C7BA-93F8789D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3E7AD-2799-58A4-08DC-25E20629B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36FFB-9441-4608-B192-58226AE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6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CC03E-F0D4-0B3F-8B75-26BF4BC1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7D-15F1-4875-B59B-2A2F921FB2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E3D893-19C0-8965-B528-380A538D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21F29-8454-6A06-BF7B-79FA68EC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36FFB-9441-4608-B192-58226AE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6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6EE4-ED19-D0EB-B26A-B4DBBEC1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FB97-95DE-6B41-2399-B916786EF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2D290-01F2-E346-CD9B-B6234BAC9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3C74F-F2E9-CAC6-DEEC-9556F0B0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7D-15F1-4875-B59B-2A2F921FB2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1DB2E-B73F-A411-AE1E-59FD142F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EFB0A-E818-CD38-9CD3-46E3250B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36FFB-9441-4608-B192-58226AE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1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A0EB-DD2B-5A37-1A8B-0AD2F073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A3972-E316-D7B2-EE07-E7EA43BAB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5F568-1F0F-B4F9-F335-8EB7E8E3D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FA752-8E56-C014-23B0-2C667A07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107D-15F1-4875-B59B-2A2F921FB2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13942-80E4-E58E-D469-8EB93AA6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93F27-75FC-4041-EF0F-B4806BF34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36FFB-9441-4608-B192-58226AE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09FFC-694A-1DE8-9103-C7C75E8C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5868B-58CD-3EDC-B30C-B22189EA0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4415-A8E0-2190-60A4-14F3DD3EC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6107D-15F1-4875-B59B-2A2F921FB2A5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B9E7-1EFB-FED1-125F-713FAA846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37B9C-1B34-C2D6-B7CC-008DD2149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36FFB-9441-4608-B192-58226AE96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4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diagram of a stream of water&#10;&#10;Description automatically generated">
            <a:extLst>
              <a:ext uri="{FF2B5EF4-FFF2-40B4-BE49-F238E27FC236}">
                <a16:creationId xmlns:a16="http://schemas.microsoft.com/office/drawing/2014/main" id="{31D9CFB5-327C-FFA5-EF93-79D9381413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07915" y="2337540"/>
            <a:ext cx="3731728" cy="4680000"/>
          </a:xfrm>
          <a:prstGeom prst="rect">
            <a:avLst/>
          </a:prstGeom>
        </p:spPr>
      </p:pic>
      <p:pic>
        <p:nvPicPr>
          <p:cNvPr id="22" name="Picture 21" descr="A diagram of a diagram of a structure&#10;&#10;Description automatically generated with medium confidence">
            <a:extLst>
              <a:ext uri="{FF2B5EF4-FFF2-40B4-BE49-F238E27FC236}">
                <a16:creationId xmlns:a16="http://schemas.microsoft.com/office/drawing/2014/main" id="{13E0947B-BB28-EB15-63B7-1B6929A899E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9643" y="2337540"/>
            <a:ext cx="3694265" cy="4680000"/>
          </a:xfrm>
          <a:prstGeom prst="rect">
            <a:avLst/>
          </a:prstGeom>
        </p:spPr>
      </p:pic>
      <p:pic>
        <p:nvPicPr>
          <p:cNvPr id="24" name="Picture 23" descr="A diagram of a stream of water&#10;&#10;Description automatically generated">
            <a:extLst>
              <a:ext uri="{FF2B5EF4-FFF2-40B4-BE49-F238E27FC236}">
                <a16:creationId xmlns:a16="http://schemas.microsoft.com/office/drawing/2014/main" id="{971011DE-8A38-BE95-1FD4-C5EF53E1508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2451" y="2337540"/>
            <a:ext cx="3625464" cy="4680000"/>
          </a:xfrm>
          <a:prstGeom prst="rect">
            <a:avLst/>
          </a:prstGeom>
        </p:spPr>
      </p:pic>
      <p:pic>
        <p:nvPicPr>
          <p:cNvPr id="69" name="Picture 6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E8EED90-D4DB-9264-BC1D-B63B162FFB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3" y="290059"/>
            <a:ext cx="10538225" cy="2810194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5AEAA40-E833-94CD-0C41-43D5C415637F}"/>
              </a:ext>
            </a:extLst>
          </p:cNvPr>
          <p:cNvSpPr/>
          <p:nvPr/>
        </p:nvSpPr>
        <p:spPr>
          <a:xfrm>
            <a:off x="9974422" y="289660"/>
            <a:ext cx="1691516" cy="1243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FEE647-88E2-42D0-8052-38E3A1EC51FC}"/>
              </a:ext>
            </a:extLst>
          </p:cNvPr>
          <p:cNvCxnSpPr>
            <a:cxnSpLocks/>
          </p:cNvCxnSpPr>
          <p:nvPr/>
        </p:nvCxnSpPr>
        <p:spPr>
          <a:xfrm>
            <a:off x="5509695" y="1270000"/>
            <a:ext cx="0" cy="18306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F7D955-E389-A77D-2C34-3480AD318344}"/>
              </a:ext>
            </a:extLst>
          </p:cNvPr>
          <p:cNvCxnSpPr>
            <a:cxnSpLocks/>
          </p:cNvCxnSpPr>
          <p:nvPr/>
        </p:nvCxnSpPr>
        <p:spPr>
          <a:xfrm>
            <a:off x="748998" y="3077555"/>
            <a:ext cx="10684910" cy="230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8F4E7F-0380-FDC5-7074-04BC6C1DB31A}"/>
              </a:ext>
            </a:extLst>
          </p:cNvPr>
          <p:cNvCxnSpPr>
            <a:cxnSpLocks/>
          </p:cNvCxnSpPr>
          <p:nvPr/>
        </p:nvCxnSpPr>
        <p:spPr>
          <a:xfrm>
            <a:off x="5672985" y="849164"/>
            <a:ext cx="0" cy="22463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C483B4-7D5C-4261-29C0-E684E35A34BB}"/>
              </a:ext>
            </a:extLst>
          </p:cNvPr>
          <p:cNvCxnSpPr>
            <a:cxnSpLocks/>
          </p:cNvCxnSpPr>
          <p:nvPr/>
        </p:nvCxnSpPr>
        <p:spPr>
          <a:xfrm flipV="1">
            <a:off x="757465" y="178763"/>
            <a:ext cx="0" cy="29057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449116-E58F-5165-99DB-66EC43D92EDF}"/>
              </a:ext>
            </a:extLst>
          </p:cNvPr>
          <p:cNvCxnSpPr>
            <a:cxnSpLocks/>
          </p:cNvCxnSpPr>
          <p:nvPr/>
        </p:nvCxnSpPr>
        <p:spPr>
          <a:xfrm>
            <a:off x="6198030" y="1758950"/>
            <a:ext cx="0" cy="13385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6FE1A5-39E7-CAA6-E720-53D2BC8035DF}"/>
                  </a:ext>
                </a:extLst>
              </p:cNvPr>
              <p:cNvSpPr txBox="1"/>
              <p:nvPr/>
            </p:nvSpPr>
            <p:spPr>
              <a:xfrm>
                <a:off x="5460173" y="3066786"/>
                <a:ext cx="14798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6FE1A5-39E7-CAA6-E720-53D2BC803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173" y="3066786"/>
                <a:ext cx="147989" cy="169277"/>
              </a:xfrm>
              <a:prstGeom prst="rect">
                <a:avLst/>
              </a:prstGeom>
              <a:blipFill>
                <a:blip r:embed="rId7"/>
                <a:stretch>
                  <a:fillRect l="-20833" r="-8333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90C24F-A25E-B6D9-86CB-4505645617D2}"/>
                  </a:ext>
                </a:extLst>
              </p:cNvPr>
              <p:cNvSpPr txBox="1"/>
              <p:nvPr/>
            </p:nvSpPr>
            <p:spPr>
              <a:xfrm>
                <a:off x="5633797" y="3062938"/>
                <a:ext cx="1512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90C24F-A25E-B6D9-86CB-450564561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97" y="3062938"/>
                <a:ext cx="151259" cy="169277"/>
              </a:xfrm>
              <a:prstGeom prst="rect">
                <a:avLst/>
              </a:prstGeom>
              <a:blipFill>
                <a:blip r:embed="rId8"/>
                <a:stretch>
                  <a:fillRect l="-16000" r="-80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AF2131-0786-4E12-566D-5A6F8112EE13}"/>
                  </a:ext>
                </a:extLst>
              </p:cNvPr>
              <p:cNvSpPr txBox="1"/>
              <p:nvPr/>
            </p:nvSpPr>
            <p:spPr>
              <a:xfrm>
                <a:off x="6136126" y="3062938"/>
                <a:ext cx="1512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DAF2131-0786-4E12-566D-5A6F8112E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126" y="3062938"/>
                <a:ext cx="151259" cy="169277"/>
              </a:xfrm>
              <a:prstGeom prst="rect">
                <a:avLst/>
              </a:prstGeom>
              <a:blipFill>
                <a:blip r:embed="rId9"/>
                <a:stretch>
                  <a:fillRect l="-20833" r="-12500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5BD1599-D25C-49BB-DBFA-D8E3D2DBB799}"/>
              </a:ext>
            </a:extLst>
          </p:cNvPr>
          <p:cNvGrpSpPr/>
          <p:nvPr/>
        </p:nvGrpSpPr>
        <p:grpSpPr>
          <a:xfrm>
            <a:off x="1948538" y="6375178"/>
            <a:ext cx="1238124" cy="369332"/>
            <a:chOff x="2215066" y="6436440"/>
            <a:chExt cx="1238124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92E35E-6B15-BEFD-44C9-B69668023801}"/>
                    </a:ext>
                  </a:extLst>
                </p:cNvPr>
                <p:cNvSpPr txBox="1"/>
                <p:nvPr/>
              </p:nvSpPr>
              <p:spPr>
                <a:xfrm>
                  <a:off x="2697470" y="6499200"/>
                  <a:ext cx="75572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92E35E-6B15-BEFD-44C9-B69668023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470" y="6499200"/>
                  <a:ext cx="75572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8065" r="-8065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CFF438-3357-BEC7-4B7A-C4CC1AC18B62}"/>
                </a:ext>
              </a:extLst>
            </p:cNvPr>
            <p:cNvSpPr txBox="1"/>
            <p:nvPr/>
          </p:nvSpPr>
          <p:spPr>
            <a:xfrm>
              <a:off x="2215066" y="643644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curr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92E795-AD02-22A7-5416-310FFEEFBDFB}"/>
              </a:ext>
            </a:extLst>
          </p:cNvPr>
          <p:cNvGrpSpPr/>
          <p:nvPr/>
        </p:nvGrpSpPr>
        <p:grpSpPr>
          <a:xfrm>
            <a:off x="5600837" y="6375178"/>
            <a:ext cx="1227287" cy="369332"/>
            <a:chOff x="2215066" y="6436440"/>
            <a:chExt cx="1227287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59E7386-53A4-2D87-88DA-7631E658810E}"/>
                    </a:ext>
                  </a:extLst>
                </p:cNvPr>
                <p:cNvSpPr txBox="1"/>
                <p:nvPr/>
              </p:nvSpPr>
              <p:spPr>
                <a:xfrm>
                  <a:off x="2697470" y="6499200"/>
                  <a:ext cx="7448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59E7386-53A4-2D87-88DA-7631E6588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470" y="6499200"/>
                  <a:ext cx="744883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9836" r="-9016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64A0CE-A99E-33EB-4244-B2139388E3BF}"/>
                </a:ext>
              </a:extLst>
            </p:cNvPr>
            <p:cNvSpPr txBox="1"/>
            <p:nvPr/>
          </p:nvSpPr>
          <p:spPr>
            <a:xfrm>
              <a:off x="2215066" y="6436440"/>
              <a:ext cx="602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prev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9AF245-6D27-A3B2-4D65-48D6038D8656}"/>
              </a:ext>
            </a:extLst>
          </p:cNvPr>
          <p:cNvGrpSpPr/>
          <p:nvPr/>
        </p:nvGrpSpPr>
        <p:grpSpPr>
          <a:xfrm>
            <a:off x="9409788" y="6375178"/>
            <a:ext cx="1227287" cy="369332"/>
            <a:chOff x="2215066" y="6436440"/>
            <a:chExt cx="1227287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CACC5B3-EF5F-EBDD-E65E-D352DC711ABD}"/>
                    </a:ext>
                  </a:extLst>
                </p:cNvPr>
                <p:cNvSpPr txBox="1"/>
                <p:nvPr/>
              </p:nvSpPr>
              <p:spPr>
                <a:xfrm>
                  <a:off x="2697470" y="6499200"/>
                  <a:ext cx="74488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CACC5B3-EF5F-EBDD-E65E-D352DC711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470" y="6499200"/>
                  <a:ext cx="744883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9836" r="-9016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C6524B-585A-039E-6798-D5066B015E7A}"/>
                </a:ext>
              </a:extLst>
            </p:cNvPr>
            <p:cNvSpPr txBox="1"/>
            <p:nvPr/>
          </p:nvSpPr>
          <p:spPr>
            <a:xfrm>
              <a:off x="2215066" y="6436440"/>
              <a:ext cx="595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next</a:t>
              </a: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BBD045BA-41A8-B5F2-C25E-D83D495322A6}"/>
              </a:ext>
            </a:extLst>
          </p:cNvPr>
          <p:cNvSpPr/>
          <p:nvPr/>
        </p:nvSpPr>
        <p:spPr>
          <a:xfrm>
            <a:off x="4872580" y="590016"/>
            <a:ext cx="2293129" cy="133941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8827927-9F42-7F1F-AC4C-EE0FCF6AEA44}"/>
              </a:ext>
            </a:extLst>
          </p:cNvPr>
          <p:cNvSpPr/>
          <p:nvPr/>
        </p:nvSpPr>
        <p:spPr>
          <a:xfrm>
            <a:off x="10115089" y="422459"/>
            <a:ext cx="76590" cy="76580"/>
          </a:xfrm>
          <a:prstGeom prst="ellipse">
            <a:avLst/>
          </a:prstGeom>
          <a:solidFill>
            <a:srgbClr val="8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F19D0EC-C16C-9978-7CCC-562AD7DB56D0}"/>
              </a:ext>
            </a:extLst>
          </p:cNvPr>
          <p:cNvSpPr/>
          <p:nvPr/>
        </p:nvSpPr>
        <p:spPr>
          <a:xfrm>
            <a:off x="10113814" y="645090"/>
            <a:ext cx="76590" cy="76580"/>
          </a:xfrm>
          <a:prstGeom prst="ellipse">
            <a:avLst/>
          </a:prstGeom>
          <a:solidFill>
            <a:srgbClr val="218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F49A51-ECCD-2A6A-0D69-4D9E0ABA6600}"/>
              </a:ext>
            </a:extLst>
          </p:cNvPr>
          <p:cNvSpPr/>
          <p:nvPr/>
        </p:nvSpPr>
        <p:spPr>
          <a:xfrm>
            <a:off x="10113814" y="858291"/>
            <a:ext cx="76590" cy="7658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9A030A-029F-4942-4EA8-8C6D5B5F4AD3}"/>
              </a:ext>
            </a:extLst>
          </p:cNvPr>
          <p:cNvSpPr/>
          <p:nvPr/>
        </p:nvSpPr>
        <p:spPr>
          <a:xfrm>
            <a:off x="10046981" y="1083829"/>
            <a:ext cx="217411" cy="76580"/>
          </a:xfrm>
          <a:prstGeom prst="rect">
            <a:avLst/>
          </a:prstGeom>
          <a:solidFill>
            <a:srgbClr val="E5E5E5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16F9862-72BD-1B9E-6CDD-B5D129FCFA74}"/>
              </a:ext>
            </a:extLst>
          </p:cNvPr>
          <p:cNvCxnSpPr>
            <a:cxnSpLocks/>
          </p:cNvCxnSpPr>
          <p:nvPr/>
        </p:nvCxnSpPr>
        <p:spPr>
          <a:xfrm>
            <a:off x="10048569" y="1342267"/>
            <a:ext cx="2158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2107561-0F8B-7F58-5400-8841589FA139}"/>
              </a:ext>
            </a:extLst>
          </p:cNvPr>
          <p:cNvSpPr txBox="1"/>
          <p:nvPr/>
        </p:nvSpPr>
        <p:spPr>
          <a:xfrm>
            <a:off x="10168390" y="332956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“prev” state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29E305-23A3-C5BD-BCBA-C45C0DF70EF6}"/>
              </a:ext>
            </a:extLst>
          </p:cNvPr>
          <p:cNvSpPr txBox="1"/>
          <p:nvPr/>
        </p:nvSpPr>
        <p:spPr>
          <a:xfrm>
            <a:off x="10168389" y="562412"/>
            <a:ext cx="7473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“next” state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4A1C83-B714-725B-8509-0B947941E125}"/>
              </a:ext>
            </a:extLst>
          </p:cNvPr>
          <p:cNvSpPr txBox="1"/>
          <p:nvPr/>
        </p:nvSpPr>
        <p:spPr>
          <a:xfrm>
            <a:off x="10189830" y="779941"/>
            <a:ext cx="7922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“noise” state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2495BB-71E4-826F-8BBD-251A302707F1}"/>
              </a:ext>
            </a:extLst>
          </p:cNvPr>
          <p:cNvSpPr txBox="1"/>
          <p:nvPr/>
        </p:nvSpPr>
        <p:spPr>
          <a:xfrm>
            <a:off x="10249259" y="1000856"/>
            <a:ext cx="1109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transition bloc (“T”)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D898C06-13C4-9BB9-1A22-F19CF0AB2261}"/>
              </a:ext>
            </a:extLst>
          </p:cNvPr>
          <p:cNvSpPr txBox="1"/>
          <p:nvPr/>
        </p:nvSpPr>
        <p:spPr>
          <a:xfrm>
            <a:off x="10258318" y="1214569"/>
            <a:ext cx="13003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mean of base bloc (“B”)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72F08D5-7D19-2342-B25A-9F83179E037E}"/>
              </a:ext>
            </a:extLst>
          </p:cNvPr>
          <p:cNvSpPr txBox="1"/>
          <p:nvPr/>
        </p:nvSpPr>
        <p:spPr>
          <a:xfrm rot="16200000">
            <a:off x="-961287" y="1473174"/>
            <a:ext cx="28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Nanopore signal (pA)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CA609A-415D-65BD-3277-0204D757CADF}"/>
              </a:ext>
            </a:extLst>
          </p:cNvPr>
          <p:cNvSpPr txBox="1"/>
          <p:nvPr/>
        </p:nvSpPr>
        <p:spPr>
          <a:xfrm>
            <a:off x="10769972" y="3094503"/>
            <a:ext cx="83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1100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43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 Guangzhao</dc:creator>
  <cp:lastModifiedBy>Cheng Guangzhao</cp:lastModifiedBy>
  <cp:revision>6</cp:revision>
  <dcterms:created xsi:type="dcterms:W3CDTF">2024-01-04T17:41:47Z</dcterms:created>
  <dcterms:modified xsi:type="dcterms:W3CDTF">2024-01-04T18:31:40Z</dcterms:modified>
</cp:coreProperties>
</file>