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Feb 26, 2025</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73 identifiers, 73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012697"/>
            <a:ext cx="10911535" cy="4426177"/>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772341" y="1665465"/>
            <a:ext cx="10647013"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213395" y="1665465"/>
            <a:ext cx="7764904"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2353303" y="1665465"/>
            <a:ext cx="7485088"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640080" y="1938098"/>
            <a:ext cx="10911535" cy="4575374"/>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274312"/>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024128">
                <a:tc>
                  <a:txBody>
                    <a:bodyPr/>
                    <a:lstStyle/>
                    <a:p>
                      <a:r>
                        <a:t>MyList</a:t>
                      </a:r>
                    </a:p>
                  </a:txBody>
                  <a:tcPr/>
                </a:tc>
                <a:tc>
                  <a:txBody>
                    <a:bodyPr/>
                    <a:lstStyle/>
                    <a:p>
                      <a:r>
                        <a:t>GO:0051301|cell division|-26.4;GO:1903047|mitotic cell cycle process|-21.5;GO:0000278|mitotic cell cycle|-20.3</a:t>
                      </a:r>
                    </a:p>
                  </a:txBody>
                  <a:tcPr/>
                </a:tc>
              </a:tr>
              <a:tr h="1024128">
                <a:tc>
                  <a:txBody>
                    <a:bodyPr/>
                    <a:lstStyle/>
                    <a:p>
                      <a:r>
                        <a:t>MyList_MCODE_ALL</a:t>
                      </a:r>
                    </a:p>
                  </a:txBody>
                  <a:tcPr/>
                </a:tc>
                <a:tc>
                  <a:txBody>
                    <a:bodyPr/>
                    <a:lstStyle/>
                    <a:p>
                      <a:r>
                        <a:t>GO:0051301|cell division|-14.7;GO:1903047|mitotic cell cycle process|-12.6;GO:0000278|mitotic cell cycle|-12.1</a:t>
                      </a:r>
                    </a:p>
                  </a:txBody>
                  <a:tcPr/>
                </a:tc>
              </a:tr>
              <a:tr h="1024128">
                <a:tc>
                  <a:txBody>
                    <a:bodyPr/>
                    <a:lstStyle/>
                    <a:p>
                      <a:r>
                        <a:t>MyList_SUB1_MCODE_1</a:t>
                      </a:r>
                    </a:p>
                  </a:txBody>
                  <a:tcPr/>
                </a:tc>
                <a:tc>
                  <a:txBody>
                    <a:bodyPr/>
                    <a:lstStyle/>
                    <a:p>
                      <a:r>
                        <a:t>GO:0010564|regulation of cell cycle process|-10.3;GO:0051983|regulation of chromosome segregation|-10.0;GO:0051301|cell division|-9.2</a:t>
                      </a:r>
                    </a:p>
                  </a:txBody>
                  <a:tcPr/>
                </a:tc>
              </a:tr>
              <a:tr h="1024128">
                <a:tc>
                  <a:txBody>
                    <a:bodyPr/>
                    <a:lstStyle/>
                    <a:p>
                      <a:r>
                        <a:t>MyList_SUB1_MCODE_3</a:t>
                      </a:r>
                    </a:p>
                  </a:txBody>
                  <a:tcPr/>
                </a:tc>
                <a:tc>
                  <a:txBody>
                    <a:bodyPr/>
                    <a:lstStyle/>
                    <a:p>
                      <a:r>
                        <a:t>GO:0051302|regulation of cell division|-6.6;hsa04814|Motor proteins|-6.6;GO:0007018|microtubule-based movement|-5.5</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