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Feb 26, 2025</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79 identifiers, 79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1913738"/>
            <a:ext cx="10911535" cy="4624095"/>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1877615" y="1665465"/>
            <a:ext cx="8436464"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3318670" y="1665465"/>
            <a:ext cx="5554355"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MyList_PPIColorByCluster.png"/>
          <p:cNvPicPr>
            <a:picLocks noChangeAspect="1"/>
          </p:cNvPicPr>
          <p:nvPr/>
        </p:nvPicPr>
        <p:blipFill>
          <a:blip r:embed="rId3"/>
          <a:stretch>
            <a:fillRect/>
          </a:stretch>
        </p:blipFill>
        <p:spPr>
          <a:xfrm>
            <a:off x="1429909" y="1665465"/>
            <a:ext cx="9331876"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MyList</a:t>
                      </a:r>
                    </a:p>
                  </a:txBody>
                  <a:tcPr/>
                </a:tc>
                <a:tc>
                  <a:txBody>
                    <a:bodyPr/>
                    <a:lstStyle/>
                    <a:p>
                      <a:r>
                        <a:t>WP2882|Nuclear receptors meta pathway|-12.3;WP2873|Aryl hydrocarbon receptor pathway|-11.3;GO:0006805|xenobiotic metabolic process|-8.5</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