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403" r:id="rId2"/>
  </p:sldIdLst>
  <p:sldSz cx="1828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7"/>
    <p:restoredTop sz="96327"/>
  </p:normalViewPr>
  <p:slideViewPr>
    <p:cSldViewPr snapToGrid="0" snapToObjects="1">
      <p:cViewPr>
        <p:scale>
          <a:sx n="74" d="100"/>
          <a:sy n="74" d="100"/>
        </p:scale>
        <p:origin x="2424" y="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61DE0-2566-0B4E-BF9D-7F7B001990B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41A4-3E66-874A-AE89-B7FA40E0F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3200" y="1143000"/>
            <a:ext cx="12344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reuse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186X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pruning,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protection,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consumption,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9X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configuration,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more.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venues.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26D56-C9B5-FA42-BDF0-B2088E6271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48242"/>
            <a:ext cx="1371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01359"/>
            <a:ext cx="1371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9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43417"/>
            <a:ext cx="394335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43417"/>
            <a:ext cx="1160145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139826"/>
            <a:ext cx="15773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059642"/>
            <a:ext cx="15773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217083"/>
            <a:ext cx="7772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217083"/>
            <a:ext cx="7772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417"/>
            <a:ext cx="157734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120775"/>
            <a:ext cx="773668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670050"/>
            <a:ext cx="773668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120775"/>
            <a:ext cx="777478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670050"/>
            <a:ext cx="777478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04800"/>
            <a:ext cx="589835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58284"/>
            <a:ext cx="92583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371600"/>
            <a:ext cx="589835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04800"/>
            <a:ext cx="589835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58284"/>
            <a:ext cx="92583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371600"/>
            <a:ext cx="589835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43417"/>
            <a:ext cx="15773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217083"/>
            <a:ext cx="15773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BB69-0D62-C243-A9ED-6028C9CA0CE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66DC-F6B2-8E4E-8D04-F36B658E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0273CB4-70FA-6841-A1A4-398F8CC8F242}"/>
              </a:ext>
            </a:extLst>
          </p:cNvPr>
          <p:cNvGrpSpPr/>
          <p:nvPr/>
        </p:nvGrpSpPr>
        <p:grpSpPr>
          <a:xfrm>
            <a:off x="261660" y="83152"/>
            <a:ext cx="17764285" cy="4345104"/>
            <a:chOff x="609440" y="1812748"/>
            <a:chExt cx="17764285" cy="43451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67B49B-E19B-9B4C-AAF2-5F0A2F8A5DE9}"/>
                </a:ext>
              </a:extLst>
            </p:cNvPr>
            <p:cNvSpPr txBox="1"/>
            <p:nvPr/>
          </p:nvSpPr>
          <p:spPr>
            <a:xfrm>
              <a:off x="609440" y="4738513"/>
              <a:ext cx="252928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Programming 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F7531B-AFB4-844D-B37A-3E9A3D43C830}"/>
                </a:ext>
              </a:extLst>
            </p:cNvPr>
            <p:cNvGrpSpPr/>
            <p:nvPr/>
          </p:nvGrpSpPr>
          <p:grpSpPr>
            <a:xfrm>
              <a:off x="609440" y="2616131"/>
              <a:ext cx="2529282" cy="2072314"/>
              <a:chOff x="609440" y="2616131"/>
              <a:chExt cx="2529282" cy="207231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49993F-351B-064E-87F0-793D063B5D04}"/>
                  </a:ext>
                </a:extLst>
              </p:cNvPr>
              <p:cNvSpPr txBox="1"/>
              <p:nvPr/>
            </p:nvSpPr>
            <p:spPr>
              <a:xfrm>
                <a:off x="609440" y="2616131"/>
                <a:ext cx="2529282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Machine </a:t>
                </a:r>
              </a:p>
              <a:p>
                <a:pPr algn="ctr"/>
                <a:r>
                  <a:rPr lang="en-US" sz="3200" dirty="0"/>
                  <a:t>Learning</a:t>
                </a:r>
              </a:p>
            </p:txBody>
          </p:sp>
          <p:pic>
            <p:nvPicPr>
              <p:cNvPr id="32" name="Graphic 31" descr="Repeat">
                <a:extLst>
                  <a:ext uri="{FF2B5EF4-FFF2-40B4-BE49-F238E27FC236}">
                    <a16:creationId xmlns:a16="http://schemas.microsoft.com/office/drawing/2014/main" id="{A0EC8408-3860-FA40-8EF9-C21A6B46E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47871" y="377404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F166AD-9B45-1C4B-ABA5-35423A68431A}"/>
                </a:ext>
              </a:extLst>
            </p:cNvPr>
            <p:cNvGrpSpPr/>
            <p:nvPr/>
          </p:nvGrpSpPr>
          <p:grpSpPr>
            <a:xfrm>
              <a:off x="7955156" y="1812749"/>
              <a:ext cx="3652485" cy="4289505"/>
              <a:chOff x="7955156" y="1812749"/>
              <a:chExt cx="3652485" cy="428950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6DFC9-6E96-5B49-8990-D150024DF28C}"/>
                  </a:ext>
                </a:extLst>
              </p:cNvPr>
              <p:cNvSpPr txBox="1"/>
              <p:nvPr/>
            </p:nvSpPr>
            <p:spPr>
              <a:xfrm>
                <a:off x="7955156" y="2520315"/>
                <a:ext cx="364042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Pre</a:t>
                </a:r>
                <a:r>
                  <a:rPr lang="en-US" altLang="zh-CN" sz="2400" dirty="0"/>
                  <a:t>-trained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neural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network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en-US" altLang="zh-CN" sz="2400" dirty="0"/>
                  <a:t>building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blocks</a:t>
                </a:r>
                <a:endParaRPr lang="en-US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74B7A7-AADE-9740-899A-2778E8E67129}"/>
                  </a:ext>
                </a:extLst>
              </p:cNvPr>
              <p:cNvSpPr txBox="1"/>
              <p:nvPr/>
            </p:nvSpPr>
            <p:spPr>
              <a:xfrm>
                <a:off x="7955156" y="3485049"/>
                <a:ext cx="364042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Preprocessed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results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en-US" altLang="zh-CN" sz="2400" dirty="0"/>
                  <a:t>model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training</a:t>
                </a:r>
                <a:endParaRPr lang="en-US" sz="2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54B71A-6E07-F048-8550-3E0EBFAC63D6}"/>
                  </a:ext>
                </a:extLst>
              </p:cNvPr>
              <p:cNvSpPr txBox="1"/>
              <p:nvPr/>
            </p:nvSpPr>
            <p:spPr>
              <a:xfrm>
                <a:off x="7967221" y="5045185"/>
                <a:ext cx="364042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Memory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bits</a:t>
                </a:r>
                <a:endParaRPr lang="en-US" sz="2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81E83F-348B-8D44-A0FF-D81B9E035448}"/>
                  </a:ext>
                </a:extLst>
              </p:cNvPr>
              <p:cNvSpPr txBox="1"/>
              <p:nvPr/>
            </p:nvSpPr>
            <p:spPr>
              <a:xfrm>
                <a:off x="7955156" y="4449783"/>
                <a:ext cx="364042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Similar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computation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results</a:t>
                </a:r>
                <a:endParaRPr lang="en-US" sz="2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18C1F3-3AA9-E641-9063-3445A1A4B7D7}"/>
                  </a:ext>
                </a:extLst>
              </p:cNvPr>
              <p:cNvSpPr txBox="1"/>
              <p:nvPr/>
            </p:nvSpPr>
            <p:spPr>
              <a:xfrm>
                <a:off x="8603531" y="1812749"/>
                <a:ext cx="218989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dirty="0"/>
                  <a:t>Types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Reuse</a:t>
                </a:r>
                <a:endParaRPr lang="en-US" sz="26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9BDB2B-C5CC-AD45-A9F5-C48526C07AD2}"/>
                  </a:ext>
                </a:extLst>
              </p:cNvPr>
              <p:cNvSpPr txBox="1"/>
              <p:nvPr/>
            </p:nvSpPr>
            <p:spPr>
              <a:xfrm>
                <a:off x="7955156" y="5640589"/>
                <a:ext cx="364042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en-US" sz="24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E31BAF-1CD7-B441-96A5-18A6C428F5CE}"/>
                </a:ext>
              </a:extLst>
            </p:cNvPr>
            <p:cNvGrpSpPr/>
            <p:nvPr/>
          </p:nvGrpSpPr>
          <p:grpSpPr>
            <a:xfrm>
              <a:off x="4280102" y="1812749"/>
              <a:ext cx="2431498" cy="3176474"/>
              <a:chOff x="4280102" y="1812749"/>
              <a:chExt cx="2431498" cy="317647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A14B32-02AD-3C4E-9D59-8DA53DD68371}"/>
                  </a:ext>
                </a:extLst>
              </p:cNvPr>
              <p:cNvSpPr txBox="1"/>
              <p:nvPr/>
            </p:nvSpPr>
            <p:spPr>
              <a:xfrm>
                <a:off x="4315368" y="1812749"/>
                <a:ext cx="23609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dirty="0"/>
                  <a:t>Scopes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Reuse</a:t>
                </a:r>
                <a:endParaRPr lang="en-US" sz="26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3B3864-488B-2140-8EBB-9EAA509B47C8}"/>
                  </a:ext>
                </a:extLst>
              </p:cNvPr>
              <p:cNvSpPr/>
              <p:nvPr/>
            </p:nvSpPr>
            <p:spPr>
              <a:xfrm>
                <a:off x="4315367" y="2669637"/>
                <a:ext cx="2396233" cy="54864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Algorithms</a:t>
                </a:r>
                <a:endParaRPr lang="en-US" sz="24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6C5EE1-178B-154B-BF8C-56004A7CE900}"/>
                  </a:ext>
                </a:extLst>
              </p:cNvPr>
              <p:cNvSpPr/>
              <p:nvPr/>
            </p:nvSpPr>
            <p:spPr>
              <a:xfrm>
                <a:off x="4296658" y="3555110"/>
                <a:ext cx="2396233" cy="5486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Implementations</a:t>
                </a:r>
                <a:endParaRPr lang="en-US" sz="2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338412-569D-D94D-9708-28FEC709B415}"/>
                  </a:ext>
                </a:extLst>
              </p:cNvPr>
              <p:cNvSpPr/>
              <p:nvPr/>
            </p:nvSpPr>
            <p:spPr>
              <a:xfrm>
                <a:off x="4280102" y="4440583"/>
                <a:ext cx="2396233" cy="5486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Infrastructures</a:t>
                </a:r>
                <a:endParaRPr lang="en-US" sz="24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8AAA01-071C-8B43-93BA-1C3F7A7D5235}"/>
                </a:ext>
              </a:extLst>
            </p:cNvPr>
            <p:cNvGrpSpPr/>
            <p:nvPr/>
          </p:nvGrpSpPr>
          <p:grpSpPr>
            <a:xfrm>
              <a:off x="3131998" y="2943957"/>
              <a:ext cx="1183369" cy="1770946"/>
              <a:chOff x="3131998" y="2943957"/>
              <a:chExt cx="1183369" cy="1770946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77A4237-A1BE-F240-8B5B-C4BCC12C4731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 flipV="1">
                <a:off x="3131998" y="2943957"/>
                <a:ext cx="1183369" cy="2112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8388D5E-738D-C342-A900-3D7D070EC348}"/>
                  </a:ext>
                </a:extLst>
              </p:cNvPr>
              <p:cNvCxnSpPr>
                <a:cxnSpLocks/>
                <a:stCxn id="23" idx="3"/>
                <a:endCxn id="33" idx="1"/>
              </p:cNvCxnSpPr>
              <p:nvPr/>
            </p:nvCxnSpPr>
            <p:spPr>
              <a:xfrm>
                <a:off x="3138722" y="3154740"/>
                <a:ext cx="1157936" cy="6746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6D43617-BAE7-8C47-B3C8-6EE20358D332}"/>
                  </a:ext>
                </a:extLst>
              </p:cNvPr>
              <p:cNvCxnSpPr>
                <a:cxnSpLocks/>
                <a:stCxn id="23" idx="3"/>
                <a:endCxn id="34" idx="1"/>
              </p:cNvCxnSpPr>
              <p:nvPr/>
            </p:nvCxnSpPr>
            <p:spPr>
              <a:xfrm>
                <a:off x="3138722" y="3154740"/>
                <a:ext cx="1141380" cy="156016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801E59-8492-C642-BFFF-ED7001C3C9A2}"/>
                </a:ext>
              </a:extLst>
            </p:cNvPr>
            <p:cNvGrpSpPr/>
            <p:nvPr/>
          </p:nvGrpSpPr>
          <p:grpSpPr>
            <a:xfrm>
              <a:off x="11595576" y="1812748"/>
              <a:ext cx="6778149" cy="4345104"/>
              <a:chOff x="11595576" y="1812748"/>
              <a:chExt cx="6778149" cy="434510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29634A5-D42B-0F4B-A4D1-E2610819C4AB}"/>
                  </a:ext>
                </a:extLst>
              </p:cNvPr>
              <p:cNvSpPr txBox="1"/>
              <p:nvPr/>
            </p:nvSpPr>
            <p:spPr>
              <a:xfrm>
                <a:off x="12874397" y="2417107"/>
                <a:ext cx="5499328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2400" dirty="0"/>
                  <a:t>Up to 186X faster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CNN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pruning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[</a:t>
                </a:r>
                <a:r>
                  <a:rPr lang="en-US" altLang="zh-CN" sz="2400" i="1" dirty="0"/>
                  <a:t>PLDI’19</a:t>
                </a:r>
                <a:r>
                  <a:rPr lang="en-US" altLang="zh-CN" sz="2400" dirty="0"/>
                  <a:t>]</a:t>
                </a:r>
                <a:endParaRPr lang="en-US" sz="2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4E4012-A899-5E4C-81DD-5859DD2F6BC0}"/>
                  </a:ext>
                </a:extLst>
              </p:cNvPr>
              <p:cNvSpPr txBox="1"/>
              <p:nvPr/>
            </p:nvSpPr>
            <p:spPr>
              <a:xfrm>
                <a:off x="12874397" y="3052211"/>
                <a:ext cx="5499328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2400" dirty="0"/>
                  <a:t>Zero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space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memory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fault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protection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CNN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[</a:t>
                </a:r>
                <a:r>
                  <a:rPr lang="en-US" altLang="zh-CN" sz="2400" i="1" dirty="0"/>
                  <a:t>NeurIPS’19</a:t>
                </a:r>
                <a:r>
                  <a:rPr lang="en-US" altLang="zh-CN" sz="2400" dirty="0"/>
                  <a:t>]</a:t>
                </a:r>
                <a:endParaRPr lang="en-US" sz="24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BE5861-AAC2-2E4A-A511-E961211435D7}"/>
                  </a:ext>
                </a:extLst>
              </p:cNvPr>
              <p:cNvSpPr txBox="1"/>
              <p:nvPr/>
            </p:nvSpPr>
            <p:spPr>
              <a:xfrm>
                <a:off x="12874397" y="4056647"/>
                <a:ext cx="5499328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2400" dirty="0"/>
                  <a:t>10X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faster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ensemble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training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15%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less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energy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[</a:t>
                </a:r>
                <a:r>
                  <a:rPr lang="en-US" altLang="zh-CN" sz="2400" i="1" dirty="0"/>
                  <a:t>SC’18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i="1" dirty="0"/>
                  <a:t>MLSys’20</a:t>
                </a:r>
                <a:r>
                  <a:rPr lang="en-US" altLang="zh-CN" sz="2400" dirty="0"/>
                  <a:t>]</a:t>
                </a:r>
                <a:endParaRPr lang="en-US" sz="2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C76D0EA-23EC-A24D-A72E-A760F6EDD41C}"/>
                  </a:ext>
                </a:extLst>
              </p:cNvPr>
              <p:cNvSpPr txBox="1"/>
              <p:nvPr/>
            </p:nvSpPr>
            <p:spPr>
              <a:xfrm>
                <a:off x="12874397" y="5061083"/>
                <a:ext cx="5499328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5-9X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faster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k-means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configuration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[ICDE’18]</a:t>
                </a:r>
                <a:endParaRPr lang="en-US" sz="24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1F92BD-FD5C-624C-8138-856767543180}"/>
                  </a:ext>
                </a:extLst>
              </p:cNvPr>
              <p:cNvSpPr txBox="1"/>
              <p:nvPr/>
            </p:nvSpPr>
            <p:spPr>
              <a:xfrm>
                <a:off x="12874397" y="5696187"/>
                <a:ext cx="5499328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More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[PLDI’17,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ICDE’19]</a:t>
                </a:r>
                <a:endParaRPr lang="en-US" sz="2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FEF1C8C-EAEF-0C48-9184-F975B30BA75F}"/>
                  </a:ext>
                </a:extLst>
              </p:cNvPr>
              <p:cNvSpPr txBox="1"/>
              <p:nvPr/>
            </p:nvSpPr>
            <p:spPr>
              <a:xfrm>
                <a:off x="14324922" y="1812748"/>
                <a:ext cx="252588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dirty="0"/>
                  <a:t>Benefits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Reuse</a:t>
                </a:r>
                <a:endParaRPr lang="en-US" sz="2600" dirty="0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05BCB4B-63D5-9744-A862-399A54C28BE0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 flipV="1">
                <a:off x="11595576" y="2647940"/>
                <a:ext cx="1278821" cy="3226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ECB67E7-312D-E646-9A28-5B8FFFEA3AE7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11607641" y="3922908"/>
                <a:ext cx="1266756" cy="54923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1D6B3BF-73C8-F040-9BF4-D75A985B6C75}"/>
                  </a:ext>
                </a:extLst>
              </p:cNvPr>
              <p:cNvCxnSpPr>
                <a:cxnSpLocks/>
                <a:stCxn id="29" idx="3"/>
                <a:endCxn id="61" idx="1"/>
              </p:cNvCxnSpPr>
              <p:nvPr/>
            </p:nvCxnSpPr>
            <p:spPr>
              <a:xfrm>
                <a:off x="11595576" y="4680616"/>
                <a:ext cx="1278821" cy="6113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C663979-B7B2-4247-89B4-5E241E119468}"/>
                  </a:ext>
                </a:extLst>
              </p:cNvPr>
              <p:cNvCxnSpPr>
                <a:cxnSpLocks/>
                <a:stCxn id="29" idx="3"/>
                <a:endCxn id="83" idx="1"/>
              </p:cNvCxnSpPr>
              <p:nvPr/>
            </p:nvCxnSpPr>
            <p:spPr>
              <a:xfrm>
                <a:off x="11595576" y="4680616"/>
                <a:ext cx="1278821" cy="12464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CF0D614-6640-7C49-A3FE-3FAF75BA3AFE}"/>
                  </a:ext>
                </a:extLst>
              </p:cNvPr>
              <p:cNvCxnSpPr>
                <a:cxnSpLocks/>
                <a:stCxn id="28" idx="3"/>
                <a:endCxn id="58" idx="1"/>
              </p:cNvCxnSpPr>
              <p:nvPr/>
            </p:nvCxnSpPr>
            <p:spPr>
              <a:xfrm flipV="1">
                <a:off x="11607641" y="3467710"/>
                <a:ext cx="1266756" cy="180830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6DB73F0-8006-DC43-B5B2-31D4CF589A7C}"/>
                  </a:ext>
                </a:extLst>
              </p:cNvPr>
              <p:cNvCxnSpPr>
                <a:cxnSpLocks/>
                <a:stCxn id="45" idx="3"/>
                <a:endCxn id="83" idx="1"/>
              </p:cNvCxnSpPr>
              <p:nvPr/>
            </p:nvCxnSpPr>
            <p:spPr>
              <a:xfrm>
                <a:off x="11595576" y="5871422"/>
                <a:ext cx="1278821" cy="555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930A8E-E610-A645-AF63-09F2D55B29D6}"/>
                </a:ext>
              </a:extLst>
            </p:cNvPr>
            <p:cNvSpPr/>
            <p:nvPr/>
          </p:nvSpPr>
          <p:spPr>
            <a:xfrm>
              <a:off x="4287589" y="5326057"/>
              <a:ext cx="2396233" cy="548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Compiler</a:t>
              </a:r>
              <a:endParaRPr lang="en-US" sz="2400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5332F7B-4FEC-1340-8661-5FA93B98B22B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3146462" y="5276017"/>
              <a:ext cx="1141127" cy="32436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C4FC88E-A2E0-B844-A0DA-0D5594D779F3}"/>
                </a:ext>
              </a:extLst>
            </p:cNvPr>
            <p:cNvGrpSpPr/>
            <p:nvPr/>
          </p:nvGrpSpPr>
          <p:grpSpPr>
            <a:xfrm>
              <a:off x="6676335" y="2935814"/>
              <a:ext cx="1290886" cy="2935608"/>
              <a:chOff x="6676335" y="2935814"/>
              <a:chExt cx="1290886" cy="293560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AFD1FB1-6C00-AB42-B1A9-ACA8D2318F62}"/>
                  </a:ext>
                </a:extLst>
              </p:cNvPr>
              <p:cNvCxnSpPr>
                <a:stCxn id="30" idx="3"/>
                <a:endCxn id="7" idx="1"/>
              </p:cNvCxnSpPr>
              <p:nvPr/>
            </p:nvCxnSpPr>
            <p:spPr>
              <a:xfrm flipV="1">
                <a:off x="6711600" y="2935814"/>
                <a:ext cx="1243556" cy="814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7CB707-0F46-5B45-A3F9-FFC452AE582A}"/>
                  </a:ext>
                </a:extLst>
              </p:cNvPr>
              <p:cNvCxnSpPr>
                <a:cxnSpLocks/>
                <a:stCxn id="34" idx="3"/>
                <a:endCxn id="8" idx="1"/>
              </p:cNvCxnSpPr>
              <p:nvPr/>
            </p:nvCxnSpPr>
            <p:spPr>
              <a:xfrm flipV="1">
                <a:off x="6676335" y="3900548"/>
                <a:ext cx="1278821" cy="81435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E47F3E-8294-C74C-93BF-EEFAF5765190}"/>
                  </a:ext>
                </a:extLst>
              </p:cNvPr>
              <p:cNvCxnSpPr>
                <a:cxnSpLocks/>
                <a:stCxn id="55" idx="3"/>
                <a:endCxn id="7" idx="1"/>
              </p:cNvCxnSpPr>
              <p:nvPr/>
            </p:nvCxnSpPr>
            <p:spPr>
              <a:xfrm flipV="1">
                <a:off x="6683822" y="2935814"/>
                <a:ext cx="1271334" cy="266456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EADFD6-4014-A648-BB20-F13F2D44EFBF}"/>
                  </a:ext>
                </a:extLst>
              </p:cNvPr>
              <p:cNvCxnSpPr>
                <a:cxnSpLocks/>
                <a:stCxn id="33" idx="3"/>
                <a:endCxn id="28" idx="1"/>
              </p:cNvCxnSpPr>
              <p:nvPr/>
            </p:nvCxnSpPr>
            <p:spPr>
              <a:xfrm>
                <a:off x="6692891" y="3829430"/>
                <a:ext cx="1274330" cy="14465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FF9D99F-5E10-B342-A283-F42FD56C1B58}"/>
                  </a:ext>
                </a:extLst>
              </p:cNvPr>
              <p:cNvCxnSpPr>
                <a:cxnSpLocks/>
                <a:stCxn id="30" idx="3"/>
                <a:endCxn id="28" idx="1"/>
              </p:cNvCxnSpPr>
              <p:nvPr/>
            </p:nvCxnSpPr>
            <p:spPr>
              <a:xfrm>
                <a:off x="6711600" y="2943957"/>
                <a:ext cx="1255621" cy="2332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CBD0F39-D388-C146-8F67-51F3851445D7}"/>
                  </a:ext>
                </a:extLst>
              </p:cNvPr>
              <p:cNvCxnSpPr>
                <a:cxnSpLocks/>
                <a:stCxn id="33" idx="3"/>
                <a:endCxn id="29" idx="1"/>
              </p:cNvCxnSpPr>
              <p:nvPr/>
            </p:nvCxnSpPr>
            <p:spPr>
              <a:xfrm>
                <a:off x="6692891" y="3829430"/>
                <a:ext cx="1262265" cy="8511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0929DC7-082B-CA4D-942B-D51F74DA3C41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>
                <a:off x="6691309" y="3001426"/>
                <a:ext cx="1263847" cy="28699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6D17C3A-1270-A744-9828-6245616E741D}"/>
                  </a:ext>
                </a:extLst>
              </p:cNvPr>
              <p:cNvCxnSpPr>
                <a:cxnSpLocks/>
                <a:stCxn id="33" idx="3"/>
                <a:endCxn id="45" idx="1"/>
              </p:cNvCxnSpPr>
              <p:nvPr/>
            </p:nvCxnSpPr>
            <p:spPr>
              <a:xfrm>
                <a:off x="6692891" y="3829430"/>
                <a:ext cx="1262265" cy="20419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1043A55-3A75-A445-AFF4-E793DA156F14}"/>
                  </a:ext>
                </a:extLst>
              </p:cNvPr>
              <p:cNvCxnSpPr>
                <a:cxnSpLocks/>
                <a:stCxn id="34" idx="3"/>
                <a:endCxn id="45" idx="1"/>
              </p:cNvCxnSpPr>
              <p:nvPr/>
            </p:nvCxnSpPr>
            <p:spPr>
              <a:xfrm>
                <a:off x="6676335" y="4714903"/>
                <a:ext cx="1278821" cy="115651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0BC57BD-C19F-9A44-B306-D748E2F035CD}"/>
                  </a:ext>
                </a:extLst>
              </p:cNvPr>
              <p:cNvCxnSpPr>
                <a:cxnSpLocks/>
                <a:stCxn id="55" idx="3"/>
                <a:endCxn id="29" idx="1"/>
              </p:cNvCxnSpPr>
              <p:nvPr/>
            </p:nvCxnSpPr>
            <p:spPr>
              <a:xfrm flipV="1">
                <a:off x="6683822" y="4680616"/>
                <a:ext cx="1271334" cy="9197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56B8B64-BCDD-3A47-96DD-A15E70976CC0}"/>
                  </a:ext>
                </a:extLst>
              </p:cNvPr>
              <p:cNvCxnSpPr>
                <a:cxnSpLocks/>
                <a:stCxn id="55" idx="3"/>
                <a:endCxn id="45" idx="1"/>
              </p:cNvCxnSpPr>
              <p:nvPr/>
            </p:nvCxnSpPr>
            <p:spPr>
              <a:xfrm>
                <a:off x="6683822" y="5600377"/>
                <a:ext cx="1271334" cy="271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78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47"/>
    </mc:Choice>
    <mc:Fallback xmlns="">
      <p:transition spd="slow" advTm="41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105E-6 -2.96296E-6 L -0.59312 -0.015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43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142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Guan</dc:creator>
  <cp:lastModifiedBy>Hui Guan</cp:lastModifiedBy>
  <cp:revision>4</cp:revision>
  <dcterms:created xsi:type="dcterms:W3CDTF">2020-08-19T18:49:21Z</dcterms:created>
  <dcterms:modified xsi:type="dcterms:W3CDTF">2020-08-19T20:15:52Z</dcterms:modified>
</cp:coreProperties>
</file>