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95" r:id="rId4"/>
    <p:sldId id="267" r:id="rId5"/>
    <p:sldId id="258" r:id="rId6"/>
    <p:sldId id="289" r:id="rId7"/>
    <p:sldId id="259" r:id="rId8"/>
    <p:sldId id="261" r:id="rId9"/>
    <p:sldId id="290" r:id="rId10"/>
    <p:sldId id="262" r:id="rId11"/>
    <p:sldId id="268" r:id="rId12"/>
    <p:sldId id="269" r:id="rId13"/>
    <p:sldId id="292" r:id="rId14"/>
    <p:sldId id="294" r:id="rId15"/>
    <p:sldId id="270" r:id="rId16"/>
    <p:sldId id="283" r:id="rId17"/>
    <p:sldId id="297" r:id="rId1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Fira Sans Extra Condensed" panose="020F0502020204030204" pitchFamily="34" charset="0"/>
      <p:regular r:id="rId24"/>
      <p:bold r:id="rId25"/>
      <p:italic r:id="rId26"/>
      <p:boldItalic r:id="rId27"/>
    </p:embeddedFont>
    <p:embeddedFont>
      <p:font typeface="Fira Sans Extra Condensed SemiBold" panose="020B0603050000020004" pitchFamily="34" charset="0"/>
      <p:regular r:id="rId28"/>
      <p:bold r:id="rId29"/>
      <p:italic r:id="rId30"/>
      <p:boldItalic r:id="rId31"/>
    </p:embeddedFont>
    <p:embeddedFont>
      <p:font typeface="Microsoft YaHei" panose="020B0503020204020204" pitchFamily="34" charset="-122"/>
      <p:regular r:id="rId32"/>
      <p:bold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00"/>
    <a:srgbClr val="EAE700"/>
    <a:srgbClr val="CBC900"/>
    <a:srgbClr val="616000"/>
    <a:srgbClr val="7DB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26F02F-B793-4AFE-B58F-BB8D0163E82A}">
  <a:tblStyle styleId="{CD26F02F-B793-4AFE-B58F-BB8D0163E8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59"/>
    <p:restoredTop sz="96966"/>
  </p:normalViewPr>
  <p:slideViewPr>
    <p:cSldViewPr snapToGrid="0">
      <p:cViewPr varScale="1">
        <p:scale>
          <a:sx n="182" d="100"/>
          <a:sy n="182" d="100"/>
        </p:scale>
        <p:origin x="2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1" d="100"/>
        <a:sy n="10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viewProps" Target="view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e96fd5876e_0_1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e96fd5876e_0_1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透過預測結果，我們可以獲得模型對於測試數據中每個樣本的預測結果。這樣可以進一步進行後續的模型評估、性能指標計算，或者應用於實際應用場景中，例如根據天氣預測下雨機率、降雨量以及溫濕度等。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" altLang="zh-TW" b="0" i="0" dirty="0">
                <a:solidFill>
                  <a:srgbClr val="292929"/>
                </a:solidFill>
                <a:effectLst/>
                <a:latin typeface="source-serif-pro"/>
              </a:rPr>
              <a:t>ROC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source-serif-pro"/>
              </a:rPr>
              <a:t>曲線呈現分類器在效益（真陽性率）與成本（偽陽性率）之間的相對關係。其中點（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source-serif-pro"/>
              </a:rPr>
              <a:t>0,1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source-serif-pro"/>
              </a:rPr>
              <a:t>）代表完美分類，代表效益最大，成本最低。所以</a:t>
            </a:r>
            <a:r>
              <a:rPr lang="en" altLang="zh-TW" b="0" i="0" dirty="0">
                <a:solidFill>
                  <a:srgbClr val="292929"/>
                </a:solidFill>
                <a:effectLst/>
                <a:latin typeface="source-serif-pro"/>
              </a:rPr>
              <a:t>ROC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source-serif-pro"/>
              </a:rPr>
              <a:t>曲線越靠近左上方越好。</a:t>
            </a:r>
            <a:endParaRPr lang="en-US" altLang="zh-TW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15875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7016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zh-TW" altLang="en-US" sz="1200" b="0" i="0" dirty="0">
                <a:solidFill>
                  <a:schemeClr val="tx1"/>
                </a:solidFill>
                <a:effectLst/>
                <a:latin typeface="Söhne"/>
              </a:rPr>
              <a:t>平均值反映了模型在不同數據划分上的平均性能，平均值是將準確率進行平均，</a:t>
            </a:r>
            <a:endParaRPr lang="en-US" altLang="zh-TW" sz="12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158750" indent="0">
              <a:buNone/>
            </a:pPr>
            <a:r>
              <a:rPr lang="zh-TW" altLang="en-US" sz="1200" b="0" i="0" dirty="0">
                <a:solidFill>
                  <a:schemeClr val="tx1"/>
                </a:solidFill>
                <a:effectLst/>
                <a:latin typeface="Söhne"/>
              </a:rPr>
              <a:t>標準差是多次交叉驗證評估結果的分散程度。標準差越小，說明模型在不同數據划分上的性能變化越小，具有更好的穩定性。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585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e96fd5876e_0_1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e96fd5876e_0_1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e96fd5876e_0_4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e96fd5876e_0_4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kumimoji="1" lang="en-US" altLang="zh-TW" dirty="0" err="1"/>
              <a:t>Numpy</a:t>
            </a:r>
            <a:r>
              <a:rPr kumimoji="1" lang="zh-TW" altLang="en-US" dirty="0"/>
              <a:t>繪製決策樹深度分析圖的</a:t>
            </a:r>
            <a:r>
              <a:rPr kumimoji="1" lang="en-US" altLang="zh-TW" dirty="0"/>
              <a:t>x</a:t>
            </a:r>
            <a:r>
              <a:rPr kumimoji="1" lang="zh-TW" altLang="en-US" dirty="0"/>
              <a:t>軸座標</a:t>
            </a:r>
          </a:p>
        </p:txBody>
      </p:sp>
    </p:spTree>
    <p:extLst>
      <p:ext uri="{BB962C8B-B14F-4D97-AF65-F5344CB8AC3E}">
        <p14:creationId xmlns:p14="http://schemas.microsoft.com/office/powerpoint/2010/main" val="2165480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96fd5876e_0_1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96fd5876e_0_1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我們這個數據集是澳洲十年之間的天氣，包含了降雨的狀況、雨量、最高和最低溫度等等。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我們會將整理好的數據集拆分成訓練集和測試集，訓練集是在模型建立好之後要加入訓練集進行訓練，測試集則是在模型訓練好之後，會加入這個測試集做預測，使用獨立的測試集的好處是評估模型在新數據的預測能力，可以更客觀地評估模型的性能。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kumimoji="1" lang="zh-TW" altLang="en-US" dirty="0"/>
              <a:t>訓練集包含的是數據集前</a:t>
            </a:r>
            <a:r>
              <a:rPr kumimoji="1" lang="en-US" altLang="zh-TW" dirty="0"/>
              <a:t>55000</a:t>
            </a:r>
            <a:r>
              <a:rPr kumimoji="1" lang="zh-TW" altLang="en-US" dirty="0"/>
              <a:t>列的資料，測試集則是最後</a:t>
            </a:r>
            <a:r>
              <a:rPr kumimoji="1" lang="en-US" altLang="zh-TW" dirty="0"/>
              <a:t>1420</a:t>
            </a:r>
            <a:r>
              <a:rPr kumimoji="1" lang="zh-TW" altLang="en-US" dirty="0"/>
              <a:t>列的資料，在訓練集和測試集中我們還有分成</a:t>
            </a:r>
            <a:r>
              <a:rPr kumimoji="1" lang="en-US" altLang="zh-TW" dirty="0"/>
              <a:t>y</a:t>
            </a:r>
            <a:r>
              <a:rPr kumimoji="1" lang="zh-TW" altLang="en-US" dirty="0"/>
              <a:t>和</a:t>
            </a:r>
            <a:r>
              <a:rPr kumimoji="1" lang="en-US" altLang="zh-TW" dirty="0"/>
              <a:t>x</a:t>
            </a:r>
            <a:r>
              <a:rPr kumimoji="1" lang="zh-TW" altLang="en-US" dirty="0"/>
              <a:t>，</a:t>
            </a:r>
            <a:r>
              <a:rPr kumimoji="1" lang="en-US" altLang="zh-TW" dirty="0"/>
              <a:t>y</a:t>
            </a:r>
            <a:r>
              <a:rPr kumimoji="1" lang="zh-TW" altLang="en-US" dirty="0"/>
              <a:t>是目標變數只包含了</a:t>
            </a:r>
            <a:r>
              <a:rPr kumimoji="1" lang="en-US" altLang="zh-TW" dirty="0" err="1"/>
              <a:t>Raintomorrow</a:t>
            </a:r>
            <a:r>
              <a:rPr kumimoji="1" lang="zh-TW" altLang="en-US" dirty="0"/>
              <a:t>這個欄位，</a:t>
            </a:r>
            <a:r>
              <a:rPr kumimoji="1" lang="en-US" altLang="zh-TW" dirty="0"/>
              <a:t>x</a:t>
            </a:r>
            <a:r>
              <a:rPr kumimoji="1" lang="zh-TW" altLang="en-US" dirty="0"/>
              <a:t>則是特徵變數包含了</a:t>
            </a:r>
            <a:r>
              <a:rPr kumimoji="1" lang="en-US" altLang="zh-TW" dirty="0" err="1"/>
              <a:t>Raintomorrow</a:t>
            </a:r>
            <a:r>
              <a:rPr kumimoji="1" lang="zh-TW" altLang="en-US" dirty="0"/>
              <a:t>以外的所有欄位</a:t>
            </a:r>
          </a:p>
        </p:txBody>
      </p:sp>
    </p:spTree>
    <p:extLst>
      <p:ext uri="{BB962C8B-B14F-4D97-AF65-F5344CB8AC3E}">
        <p14:creationId xmlns:p14="http://schemas.microsoft.com/office/powerpoint/2010/main" val="768791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96fd5876e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96fd5876e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e96fd5876e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e96fd5876e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url=https%3A%2F%2Fzh-yue.wikipedia.org%2Fwiki%2FNumPy&amp;psig=AOvVaw0MfVBJgo7_-z0gVPXEcims&amp;ust=1687144339826000&amp;source=images&amp;cd=vfe&amp;ved=0CBEQjRxqFwoTCKDpmcrsy_8CFQAAAAAdAAAAABAH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140949" y="1074150"/>
            <a:ext cx="3709435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基於</a:t>
            </a:r>
            <a:r>
              <a:rPr lang="zh-TW" altLang="en-US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機器學習的</a:t>
            </a: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天氣預測</a:t>
            </a:r>
            <a:r>
              <a:rPr lang="en-US" altLang="zh-TW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br>
              <a:rPr lang="en-US" altLang="zh-TW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未來一天是否降雨</a:t>
            </a:r>
            <a:endParaRPr lang="zh-CN" altLang="zh-CN" sz="2400" b="1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err="1"/>
              <a:t>模型可視化</a:t>
            </a:r>
            <a:endParaRPr sz="25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457370C-7A33-FA21-3AE7-6BA7B66352D9}"/>
              </a:ext>
            </a:extLst>
          </p:cNvPr>
          <p:cNvSpPr txBox="1"/>
          <p:nvPr/>
        </p:nvSpPr>
        <p:spPr>
          <a:xfrm>
            <a:off x="457200" y="782875"/>
            <a:ext cx="731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首先可以看到根節點，也就是最頂層的節點。根節點基於某個特徵進行分割，該特徵可以根據不同的分割條件將數據集分為不同的子集。</a:t>
            </a:r>
          </a:p>
          <a:p>
            <a:pPr algn="l"/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然後跟隨每個節點的分支，根據不同的分割條件選擇適當的分支。每個節點代表一個分割點，並且根據不同的特徵值進行分類。最終到達葉子節點，它們表示最終的預測結果。</a:t>
            </a:r>
          </a:p>
          <a:p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這個可視化圖形更清楚地理解模型的決策過程，以及不同特徵對於分類的重要性。它也可以解釋模型的結果和預測，並得出有價值的結論。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FE01F54-6838-C45F-1663-51B03167C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67" y="2383313"/>
            <a:ext cx="7322245" cy="276018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CA700CA7-8BDA-568C-DA59-892AD6BD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TW" altLang="en-US" sz="2500" dirty="0"/>
              <a:t>進行預測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8DF22C5-E0B0-AA6A-B693-197919DBA5F6}"/>
              </a:ext>
            </a:extLst>
          </p:cNvPr>
          <p:cNvSpPr txBox="1"/>
          <p:nvPr/>
        </p:nvSpPr>
        <p:spPr>
          <a:xfrm>
            <a:off x="457200" y="1244031"/>
            <a:ext cx="59061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600" b="0" i="0" dirty="0">
                <a:solidFill>
                  <a:schemeClr val="tx1"/>
                </a:solidFill>
                <a:effectLst/>
                <a:latin typeface="Söhne"/>
              </a:rPr>
              <a:t>預測的結果存儲在 </a:t>
            </a:r>
            <a:r>
              <a:rPr lang="en" altLang="zh-TW" sz="1600" b="0" i="0" dirty="0" err="1">
                <a:solidFill>
                  <a:schemeClr val="tx1"/>
                </a:solidFill>
                <a:effectLst/>
                <a:latin typeface="Söhne"/>
              </a:rPr>
              <a:t>predict_y</a:t>
            </a:r>
            <a:r>
              <a:rPr lang="en" altLang="zh-TW" sz="1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zh-TW" altLang="en-US" sz="1600" b="0" i="0" dirty="0">
                <a:solidFill>
                  <a:schemeClr val="tx1"/>
                </a:solidFill>
                <a:effectLst/>
                <a:latin typeface="Söhne"/>
              </a:rPr>
              <a:t>中，它包含了每個測試樣本的預測類別。這樣就可以對模型在測試數據上的預測能力進行評估和分析。</a:t>
            </a:r>
          </a:p>
          <a:p>
            <a:pPr algn="l"/>
            <a:r>
              <a:rPr lang="zh-TW" altLang="en-US" sz="1600" b="0" i="0" dirty="0">
                <a:solidFill>
                  <a:schemeClr val="tx1"/>
                </a:solidFill>
                <a:effectLst/>
                <a:latin typeface="Söhne"/>
              </a:rPr>
              <a:t>透過預測結果，可以獲得模型對於測試數據中每個樣本的預測結果。這樣可以進一步進行後續的模型評估、性能指標計算，或者應用於實際場景中，例如根據天氣預測下雨機率、降雨量以及溫濕度等。</a:t>
            </a:r>
          </a:p>
        </p:txBody>
      </p:sp>
      <p:grpSp>
        <p:nvGrpSpPr>
          <p:cNvPr id="2" name="Google Shape;1922;p38">
            <a:extLst>
              <a:ext uri="{FF2B5EF4-FFF2-40B4-BE49-F238E27FC236}">
                <a16:creationId xmlns:a16="http://schemas.microsoft.com/office/drawing/2014/main" id="{6E613117-C16A-B496-470A-F93B29188648}"/>
              </a:ext>
            </a:extLst>
          </p:cNvPr>
          <p:cNvGrpSpPr/>
          <p:nvPr/>
        </p:nvGrpSpPr>
        <p:grpSpPr>
          <a:xfrm>
            <a:off x="6656070" y="782875"/>
            <a:ext cx="2247902" cy="3550335"/>
            <a:chOff x="1085850" y="1181650"/>
            <a:chExt cx="2247902" cy="3550335"/>
          </a:xfrm>
        </p:grpSpPr>
        <p:sp>
          <p:nvSpPr>
            <p:cNvPr id="6" name="Google Shape;1923;p38">
              <a:extLst>
                <a:ext uri="{FF2B5EF4-FFF2-40B4-BE49-F238E27FC236}">
                  <a16:creationId xmlns:a16="http://schemas.microsoft.com/office/drawing/2014/main" id="{FC678033-80B7-A9A8-08F4-A82DF9D96783}"/>
                </a:ext>
              </a:extLst>
            </p:cNvPr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924;p38">
              <a:extLst>
                <a:ext uri="{FF2B5EF4-FFF2-40B4-BE49-F238E27FC236}">
                  <a16:creationId xmlns:a16="http://schemas.microsoft.com/office/drawing/2014/main" id="{45324A88-9878-D58D-FE45-EF454B4E12EA}"/>
                </a:ext>
              </a:extLst>
            </p:cNvPr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25;p38">
              <a:extLst>
                <a:ext uri="{FF2B5EF4-FFF2-40B4-BE49-F238E27FC236}">
                  <a16:creationId xmlns:a16="http://schemas.microsoft.com/office/drawing/2014/main" id="{AA9C82EE-38AB-2267-2A1F-6915DC777EE0}"/>
                </a:ext>
              </a:extLst>
            </p:cNvPr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26;p38">
              <a:extLst>
                <a:ext uri="{FF2B5EF4-FFF2-40B4-BE49-F238E27FC236}">
                  <a16:creationId xmlns:a16="http://schemas.microsoft.com/office/drawing/2014/main" id="{BB6922C9-15EF-8BC1-49F2-05A2DB3B85E7}"/>
                </a:ext>
              </a:extLst>
            </p:cNvPr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27;p38">
              <a:extLst>
                <a:ext uri="{FF2B5EF4-FFF2-40B4-BE49-F238E27FC236}">
                  <a16:creationId xmlns:a16="http://schemas.microsoft.com/office/drawing/2014/main" id="{B3F20E86-98C8-B086-FA97-E7113CF62F42}"/>
                </a:ext>
              </a:extLst>
            </p:cNvPr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28;p38">
              <a:extLst>
                <a:ext uri="{FF2B5EF4-FFF2-40B4-BE49-F238E27FC236}">
                  <a16:creationId xmlns:a16="http://schemas.microsoft.com/office/drawing/2014/main" id="{52F41633-9C27-7F79-5ABA-BE610CF78B39}"/>
                </a:ext>
              </a:extLst>
            </p:cNvPr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29;p38">
              <a:extLst>
                <a:ext uri="{FF2B5EF4-FFF2-40B4-BE49-F238E27FC236}">
                  <a16:creationId xmlns:a16="http://schemas.microsoft.com/office/drawing/2014/main" id="{5B455B82-4CC6-0391-F79E-11530974C367}"/>
                </a:ext>
              </a:extLst>
            </p:cNvPr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30;p38">
              <a:extLst>
                <a:ext uri="{FF2B5EF4-FFF2-40B4-BE49-F238E27FC236}">
                  <a16:creationId xmlns:a16="http://schemas.microsoft.com/office/drawing/2014/main" id="{AE17DBCB-8A43-D8C5-0043-7E2CCAD0B3D7}"/>
                </a:ext>
              </a:extLst>
            </p:cNvPr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31;p38">
              <a:extLst>
                <a:ext uri="{FF2B5EF4-FFF2-40B4-BE49-F238E27FC236}">
                  <a16:creationId xmlns:a16="http://schemas.microsoft.com/office/drawing/2014/main" id="{7BC28C2E-16A5-B6A0-A0A9-519B96BB7DC6}"/>
                </a:ext>
              </a:extLst>
            </p:cNvPr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32;p38">
              <a:extLst>
                <a:ext uri="{FF2B5EF4-FFF2-40B4-BE49-F238E27FC236}">
                  <a16:creationId xmlns:a16="http://schemas.microsoft.com/office/drawing/2014/main" id="{8E690C2D-934B-413E-1C8B-EFA6FA8F86A6}"/>
                </a:ext>
              </a:extLst>
            </p:cNvPr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33;p38">
              <a:extLst>
                <a:ext uri="{FF2B5EF4-FFF2-40B4-BE49-F238E27FC236}">
                  <a16:creationId xmlns:a16="http://schemas.microsoft.com/office/drawing/2014/main" id="{389C7CC5-9A60-BEA2-A24C-0A086D4E84B1}"/>
                </a:ext>
              </a:extLst>
            </p:cNvPr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34;p38">
              <a:extLst>
                <a:ext uri="{FF2B5EF4-FFF2-40B4-BE49-F238E27FC236}">
                  <a16:creationId xmlns:a16="http://schemas.microsoft.com/office/drawing/2014/main" id="{925BD8EC-0E99-8967-7625-1E043DBC6D09}"/>
                </a:ext>
              </a:extLst>
            </p:cNvPr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35;p38">
              <a:extLst>
                <a:ext uri="{FF2B5EF4-FFF2-40B4-BE49-F238E27FC236}">
                  <a16:creationId xmlns:a16="http://schemas.microsoft.com/office/drawing/2014/main" id="{EB7DCB4D-12BC-F3C3-9F8D-EBB0D58ACE99}"/>
                </a:ext>
              </a:extLst>
            </p:cNvPr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36;p38">
              <a:extLst>
                <a:ext uri="{FF2B5EF4-FFF2-40B4-BE49-F238E27FC236}">
                  <a16:creationId xmlns:a16="http://schemas.microsoft.com/office/drawing/2014/main" id="{4E1EC4C7-2778-7F96-C3D9-A95488526DE7}"/>
                </a:ext>
              </a:extLst>
            </p:cNvPr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37;p38">
              <a:extLst>
                <a:ext uri="{FF2B5EF4-FFF2-40B4-BE49-F238E27FC236}">
                  <a16:creationId xmlns:a16="http://schemas.microsoft.com/office/drawing/2014/main" id="{520A984E-FE86-48A5-E239-576D9D2F52CA}"/>
                </a:ext>
              </a:extLst>
            </p:cNvPr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38;p38">
              <a:extLst>
                <a:ext uri="{FF2B5EF4-FFF2-40B4-BE49-F238E27FC236}">
                  <a16:creationId xmlns:a16="http://schemas.microsoft.com/office/drawing/2014/main" id="{188C97CC-184C-443C-FBB2-DC8A2AD2E826}"/>
                </a:ext>
              </a:extLst>
            </p:cNvPr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39;p38">
              <a:extLst>
                <a:ext uri="{FF2B5EF4-FFF2-40B4-BE49-F238E27FC236}">
                  <a16:creationId xmlns:a16="http://schemas.microsoft.com/office/drawing/2014/main" id="{966ABD93-3D55-A02D-56A4-39D947EE6045}"/>
                </a:ext>
              </a:extLst>
            </p:cNvPr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40;p38">
              <a:extLst>
                <a:ext uri="{FF2B5EF4-FFF2-40B4-BE49-F238E27FC236}">
                  <a16:creationId xmlns:a16="http://schemas.microsoft.com/office/drawing/2014/main" id="{6175EC78-8A59-FF44-9F66-D7244201FD0E}"/>
                </a:ext>
              </a:extLst>
            </p:cNvPr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41;p38">
              <a:extLst>
                <a:ext uri="{FF2B5EF4-FFF2-40B4-BE49-F238E27FC236}">
                  <a16:creationId xmlns:a16="http://schemas.microsoft.com/office/drawing/2014/main" id="{8BD839E4-3136-65EC-B220-6F27C9ECACB8}"/>
                </a:ext>
              </a:extLst>
            </p:cNvPr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42;p38">
              <a:extLst>
                <a:ext uri="{FF2B5EF4-FFF2-40B4-BE49-F238E27FC236}">
                  <a16:creationId xmlns:a16="http://schemas.microsoft.com/office/drawing/2014/main" id="{829B7E9E-91AE-9CB6-863C-99873E053872}"/>
                </a:ext>
              </a:extLst>
            </p:cNvPr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43;p38">
              <a:extLst>
                <a:ext uri="{FF2B5EF4-FFF2-40B4-BE49-F238E27FC236}">
                  <a16:creationId xmlns:a16="http://schemas.microsoft.com/office/drawing/2014/main" id="{FDD18465-9805-1755-2910-B57F2BF0E663}"/>
                </a:ext>
              </a:extLst>
            </p:cNvPr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44;p38">
              <a:extLst>
                <a:ext uri="{FF2B5EF4-FFF2-40B4-BE49-F238E27FC236}">
                  <a16:creationId xmlns:a16="http://schemas.microsoft.com/office/drawing/2014/main" id="{28EE8AF1-5989-AF3F-8168-006D25B1A6C6}"/>
                </a:ext>
              </a:extLst>
            </p:cNvPr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45;p38">
              <a:extLst>
                <a:ext uri="{FF2B5EF4-FFF2-40B4-BE49-F238E27FC236}">
                  <a16:creationId xmlns:a16="http://schemas.microsoft.com/office/drawing/2014/main" id="{FB64BA3B-BD28-3D8C-EC33-5B909E6D01D0}"/>
                </a:ext>
              </a:extLst>
            </p:cNvPr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46;p38">
              <a:extLst>
                <a:ext uri="{FF2B5EF4-FFF2-40B4-BE49-F238E27FC236}">
                  <a16:creationId xmlns:a16="http://schemas.microsoft.com/office/drawing/2014/main" id="{C254FAE5-4E8A-3583-12D7-512E0D41EF7E}"/>
                </a:ext>
              </a:extLst>
            </p:cNvPr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47;p38">
              <a:extLst>
                <a:ext uri="{FF2B5EF4-FFF2-40B4-BE49-F238E27FC236}">
                  <a16:creationId xmlns:a16="http://schemas.microsoft.com/office/drawing/2014/main" id="{E69E20D1-0A33-49AB-6B8F-3C779BBB4795}"/>
                </a:ext>
              </a:extLst>
            </p:cNvPr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48;p38">
              <a:extLst>
                <a:ext uri="{FF2B5EF4-FFF2-40B4-BE49-F238E27FC236}">
                  <a16:creationId xmlns:a16="http://schemas.microsoft.com/office/drawing/2014/main" id="{F97F035B-2EC7-C3AA-BE5B-8C65B091F181}"/>
                </a:ext>
              </a:extLst>
            </p:cNvPr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49;p38">
              <a:extLst>
                <a:ext uri="{FF2B5EF4-FFF2-40B4-BE49-F238E27FC236}">
                  <a16:creationId xmlns:a16="http://schemas.microsoft.com/office/drawing/2014/main" id="{413109DD-1752-309E-2AE1-ED6DCDA2AC35}"/>
                </a:ext>
              </a:extLst>
            </p:cNvPr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50;p38">
              <a:extLst>
                <a:ext uri="{FF2B5EF4-FFF2-40B4-BE49-F238E27FC236}">
                  <a16:creationId xmlns:a16="http://schemas.microsoft.com/office/drawing/2014/main" id="{2645749F-AF31-0113-72ED-294AD79BD3CA}"/>
                </a:ext>
              </a:extLst>
            </p:cNvPr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51;p38">
              <a:extLst>
                <a:ext uri="{FF2B5EF4-FFF2-40B4-BE49-F238E27FC236}">
                  <a16:creationId xmlns:a16="http://schemas.microsoft.com/office/drawing/2014/main" id="{694F4425-F199-90CA-8CD4-7E12E58FB16E}"/>
                </a:ext>
              </a:extLst>
            </p:cNvPr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52;p38">
              <a:extLst>
                <a:ext uri="{FF2B5EF4-FFF2-40B4-BE49-F238E27FC236}">
                  <a16:creationId xmlns:a16="http://schemas.microsoft.com/office/drawing/2014/main" id="{34B86C60-0BAD-9B8C-0F48-4CB5B5C9D306}"/>
                </a:ext>
              </a:extLst>
            </p:cNvPr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53;p38">
              <a:extLst>
                <a:ext uri="{FF2B5EF4-FFF2-40B4-BE49-F238E27FC236}">
                  <a16:creationId xmlns:a16="http://schemas.microsoft.com/office/drawing/2014/main" id="{7B087317-3EA7-CC96-3C03-7D632C2B00C4}"/>
                </a:ext>
              </a:extLst>
            </p:cNvPr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54;p38">
              <a:extLst>
                <a:ext uri="{FF2B5EF4-FFF2-40B4-BE49-F238E27FC236}">
                  <a16:creationId xmlns:a16="http://schemas.microsoft.com/office/drawing/2014/main" id="{8130C6D3-6330-9736-8517-0E4D5A65F3A0}"/>
                </a:ext>
              </a:extLst>
            </p:cNvPr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55;p38">
              <a:extLst>
                <a:ext uri="{FF2B5EF4-FFF2-40B4-BE49-F238E27FC236}">
                  <a16:creationId xmlns:a16="http://schemas.microsoft.com/office/drawing/2014/main" id="{22943E3F-02B0-888A-63BF-326812DB916E}"/>
                </a:ext>
              </a:extLst>
            </p:cNvPr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56;p38">
              <a:extLst>
                <a:ext uri="{FF2B5EF4-FFF2-40B4-BE49-F238E27FC236}">
                  <a16:creationId xmlns:a16="http://schemas.microsoft.com/office/drawing/2014/main" id="{A273A200-C3B5-3EF8-FFEC-E2AC6AEF6D2F}"/>
                </a:ext>
              </a:extLst>
            </p:cNvPr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57;p38">
              <a:extLst>
                <a:ext uri="{FF2B5EF4-FFF2-40B4-BE49-F238E27FC236}">
                  <a16:creationId xmlns:a16="http://schemas.microsoft.com/office/drawing/2014/main" id="{8C68573C-7E88-F989-5D5F-B17878D6A907}"/>
                </a:ext>
              </a:extLst>
            </p:cNvPr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58;p38">
              <a:extLst>
                <a:ext uri="{FF2B5EF4-FFF2-40B4-BE49-F238E27FC236}">
                  <a16:creationId xmlns:a16="http://schemas.microsoft.com/office/drawing/2014/main" id="{6E30C78D-16E2-948A-8108-AE9671108E01}"/>
                </a:ext>
              </a:extLst>
            </p:cNvPr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59;p38">
              <a:extLst>
                <a:ext uri="{FF2B5EF4-FFF2-40B4-BE49-F238E27FC236}">
                  <a16:creationId xmlns:a16="http://schemas.microsoft.com/office/drawing/2014/main" id="{6738B673-18E4-E195-1F66-71F2A7D0FC41}"/>
                </a:ext>
              </a:extLst>
            </p:cNvPr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60;p38">
              <a:extLst>
                <a:ext uri="{FF2B5EF4-FFF2-40B4-BE49-F238E27FC236}">
                  <a16:creationId xmlns:a16="http://schemas.microsoft.com/office/drawing/2014/main" id="{589A67E4-A0AA-D5B9-9DE2-B9954809FE3F}"/>
                </a:ext>
              </a:extLst>
            </p:cNvPr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61;p38">
              <a:extLst>
                <a:ext uri="{FF2B5EF4-FFF2-40B4-BE49-F238E27FC236}">
                  <a16:creationId xmlns:a16="http://schemas.microsoft.com/office/drawing/2014/main" id="{876F0E19-B5B9-4234-0026-246C560B2FCD}"/>
                </a:ext>
              </a:extLst>
            </p:cNvPr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62;p38">
              <a:extLst>
                <a:ext uri="{FF2B5EF4-FFF2-40B4-BE49-F238E27FC236}">
                  <a16:creationId xmlns:a16="http://schemas.microsoft.com/office/drawing/2014/main" id="{4927B0DE-476E-29FC-4BEF-A6D0AB1FC437}"/>
                </a:ext>
              </a:extLst>
            </p:cNvPr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63;p38">
              <a:extLst>
                <a:ext uri="{FF2B5EF4-FFF2-40B4-BE49-F238E27FC236}">
                  <a16:creationId xmlns:a16="http://schemas.microsoft.com/office/drawing/2014/main" id="{7140B646-0FA5-34CC-C853-CEA5C4F39EAF}"/>
                </a:ext>
              </a:extLst>
            </p:cNvPr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64;p38">
              <a:extLst>
                <a:ext uri="{FF2B5EF4-FFF2-40B4-BE49-F238E27FC236}">
                  <a16:creationId xmlns:a16="http://schemas.microsoft.com/office/drawing/2014/main" id="{A8F1D3A9-2DEF-8A70-0631-E007ED3E5378}"/>
                </a:ext>
              </a:extLst>
            </p:cNvPr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65;p38">
              <a:extLst>
                <a:ext uri="{FF2B5EF4-FFF2-40B4-BE49-F238E27FC236}">
                  <a16:creationId xmlns:a16="http://schemas.microsoft.com/office/drawing/2014/main" id="{805DE35C-2AA8-0E9F-D2B0-4B5477657EE3}"/>
                </a:ext>
              </a:extLst>
            </p:cNvPr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66;p38">
              <a:extLst>
                <a:ext uri="{FF2B5EF4-FFF2-40B4-BE49-F238E27FC236}">
                  <a16:creationId xmlns:a16="http://schemas.microsoft.com/office/drawing/2014/main" id="{9BB2E8C2-1A84-0210-0C4C-FEDC1A60EE1B}"/>
                </a:ext>
              </a:extLst>
            </p:cNvPr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67;p38">
              <a:extLst>
                <a:ext uri="{FF2B5EF4-FFF2-40B4-BE49-F238E27FC236}">
                  <a16:creationId xmlns:a16="http://schemas.microsoft.com/office/drawing/2014/main" id="{3C4243BF-57AB-9893-80F0-6CA9ED0D5C39}"/>
                </a:ext>
              </a:extLst>
            </p:cNvPr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68;p38">
              <a:extLst>
                <a:ext uri="{FF2B5EF4-FFF2-40B4-BE49-F238E27FC236}">
                  <a16:creationId xmlns:a16="http://schemas.microsoft.com/office/drawing/2014/main" id="{6B5737EE-7E7D-03FD-8A06-8DE48894DCC9}"/>
                </a:ext>
              </a:extLst>
            </p:cNvPr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模型效能評估</a:t>
            </a:r>
            <a:endParaRPr dirty="0"/>
          </a:p>
        </p:txBody>
      </p:sp>
      <p:grpSp>
        <p:nvGrpSpPr>
          <p:cNvPr id="1102" name="Google Shape;1102;p28"/>
          <p:cNvGrpSpPr/>
          <p:nvPr/>
        </p:nvGrpSpPr>
        <p:grpSpPr>
          <a:xfrm>
            <a:off x="6628475" y="1110179"/>
            <a:ext cx="2058325" cy="3621846"/>
            <a:chOff x="3542850" y="1110125"/>
            <a:chExt cx="2058325" cy="3621846"/>
          </a:xfrm>
        </p:grpSpPr>
        <p:grpSp>
          <p:nvGrpSpPr>
            <p:cNvPr id="1103" name="Google Shape;1103;p28"/>
            <p:cNvGrpSpPr/>
            <p:nvPr/>
          </p:nvGrpSpPr>
          <p:grpSpPr>
            <a:xfrm>
              <a:off x="3668838" y="1110125"/>
              <a:ext cx="1806332" cy="3621846"/>
              <a:chOff x="457200" y="1110125"/>
              <a:chExt cx="1806332" cy="3621846"/>
            </a:xfrm>
          </p:grpSpPr>
          <p:sp>
            <p:nvSpPr>
              <p:cNvPr id="1104" name="Google Shape;1104;p28"/>
              <p:cNvSpPr/>
              <p:nvPr/>
            </p:nvSpPr>
            <p:spPr>
              <a:xfrm>
                <a:off x="732798" y="1219887"/>
                <a:ext cx="1267116" cy="1408917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47841" extrusionOk="0">
                    <a:moveTo>
                      <a:pt x="1" y="1"/>
                    </a:moveTo>
                    <a:lnTo>
                      <a:pt x="1" y="43597"/>
                    </a:lnTo>
                    <a:lnTo>
                      <a:pt x="14" y="43814"/>
                    </a:lnTo>
                    <a:lnTo>
                      <a:pt x="28" y="44032"/>
                    </a:lnTo>
                    <a:lnTo>
                      <a:pt x="55" y="44250"/>
                    </a:lnTo>
                    <a:lnTo>
                      <a:pt x="96" y="44454"/>
                    </a:lnTo>
                    <a:lnTo>
                      <a:pt x="137" y="44658"/>
                    </a:lnTo>
                    <a:lnTo>
                      <a:pt x="191" y="44862"/>
                    </a:lnTo>
                    <a:lnTo>
                      <a:pt x="259" y="45052"/>
                    </a:lnTo>
                    <a:lnTo>
                      <a:pt x="341" y="45243"/>
                    </a:lnTo>
                    <a:lnTo>
                      <a:pt x="422" y="45433"/>
                    </a:lnTo>
                    <a:lnTo>
                      <a:pt x="517" y="45623"/>
                    </a:lnTo>
                    <a:lnTo>
                      <a:pt x="626" y="45800"/>
                    </a:lnTo>
                    <a:lnTo>
                      <a:pt x="735" y="45963"/>
                    </a:lnTo>
                    <a:lnTo>
                      <a:pt x="844" y="46140"/>
                    </a:lnTo>
                    <a:lnTo>
                      <a:pt x="980" y="46290"/>
                    </a:lnTo>
                    <a:lnTo>
                      <a:pt x="1102" y="46453"/>
                    </a:lnTo>
                    <a:lnTo>
                      <a:pt x="1252" y="46603"/>
                    </a:lnTo>
                    <a:lnTo>
                      <a:pt x="1402" y="46739"/>
                    </a:lnTo>
                    <a:lnTo>
                      <a:pt x="1551" y="46875"/>
                    </a:lnTo>
                    <a:lnTo>
                      <a:pt x="1715" y="46997"/>
                    </a:lnTo>
                    <a:lnTo>
                      <a:pt x="1878" y="47120"/>
                    </a:lnTo>
                    <a:lnTo>
                      <a:pt x="2055" y="47228"/>
                    </a:lnTo>
                    <a:lnTo>
                      <a:pt x="2231" y="47324"/>
                    </a:lnTo>
                    <a:lnTo>
                      <a:pt x="2408" y="47419"/>
                    </a:lnTo>
                    <a:lnTo>
                      <a:pt x="2599" y="47501"/>
                    </a:lnTo>
                    <a:lnTo>
                      <a:pt x="2789" y="47582"/>
                    </a:lnTo>
                    <a:lnTo>
                      <a:pt x="2993" y="47650"/>
                    </a:lnTo>
                    <a:lnTo>
                      <a:pt x="3184" y="47705"/>
                    </a:lnTo>
                    <a:lnTo>
                      <a:pt x="3401" y="47759"/>
                    </a:lnTo>
                    <a:lnTo>
                      <a:pt x="3605" y="47786"/>
                    </a:lnTo>
                    <a:lnTo>
                      <a:pt x="3809" y="47813"/>
                    </a:lnTo>
                    <a:lnTo>
                      <a:pt x="4027" y="47841"/>
                    </a:lnTo>
                    <a:lnTo>
                      <a:pt x="38999" y="47841"/>
                    </a:lnTo>
                    <a:lnTo>
                      <a:pt x="39217" y="47813"/>
                    </a:lnTo>
                    <a:lnTo>
                      <a:pt x="39421" y="47786"/>
                    </a:lnTo>
                    <a:lnTo>
                      <a:pt x="39625" y="47759"/>
                    </a:lnTo>
                    <a:lnTo>
                      <a:pt x="39843" y="47705"/>
                    </a:lnTo>
                    <a:lnTo>
                      <a:pt x="40033" y="47650"/>
                    </a:lnTo>
                    <a:lnTo>
                      <a:pt x="40237" y="47582"/>
                    </a:lnTo>
                    <a:lnTo>
                      <a:pt x="40428" y="47501"/>
                    </a:lnTo>
                    <a:lnTo>
                      <a:pt x="40618" y="47419"/>
                    </a:lnTo>
                    <a:lnTo>
                      <a:pt x="40795" y="47324"/>
                    </a:lnTo>
                    <a:lnTo>
                      <a:pt x="40972" y="47228"/>
                    </a:lnTo>
                    <a:lnTo>
                      <a:pt x="41148" y="47120"/>
                    </a:lnTo>
                    <a:lnTo>
                      <a:pt x="41312" y="46997"/>
                    </a:lnTo>
                    <a:lnTo>
                      <a:pt x="41475" y="46875"/>
                    </a:lnTo>
                    <a:lnTo>
                      <a:pt x="41625" y="46739"/>
                    </a:lnTo>
                    <a:lnTo>
                      <a:pt x="41774" y="46603"/>
                    </a:lnTo>
                    <a:lnTo>
                      <a:pt x="41924" y="46453"/>
                    </a:lnTo>
                    <a:lnTo>
                      <a:pt x="42046" y="46290"/>
                    </a:lnTo>
                    <a:lnTo>
                      <a:pt x="42182" y="46140"/>
                    </a:lnTo>
                    <a:lnTo>
                      <a:pt x="42291" y="45963"/>
                    </a:lnTo>
                    <a:lnTo>
                      <a:pt x="42400" y="45800"/>
                    </a:lnTo>
                    <a:lnTo>
                      <a:pt x="42509" y="45623"/>
                    </a:lnTo>
                    <a:lnTo>
                      <a:pt x="42604" y="45433"/>
                    </a:lnTo>
                    <a:lnTo>
                      <a:pt x="42686" y="45243"/>
                    </a:lnTo>
                    <a:lnTo>
                      <a:pt x="42767" y="45052"/>
                    </a:lnTo>
                    <a:lnTo>
                      <a:pt x="42835" y="44862"/>
                    </a:lnTo>
                    <a:lnTo>
                      <a:pt x="42890" y="44658"/>
                    </a:lnTo>
                    <a:lnTo>
                      <a:pt x="42930" y="44454"/>
                    </a:lnTo>
                    <a:lnTo>
                      <a:pt x="42971" y="44250"/>
                    </a:lnTo>
                    <a:lnTo>
                      <a:pt x="42998" y="44032"/>
                    </a:lnTo>
                    <a:lnTo>
                      <a:pt x="43012" y="43814"/>
                    </a:lnTo>
                    <a:lnTo>
                      <a:pt x="43026" y="43597"/>
                    </a:lnTo>
                    <a:lnTo>
                      <a:pt x="430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732798" y="1110125"/>
                <a:ext cx="1267116" cy="235571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7999" extrusionOk="0">
                    <a:moveTo>
                      <a:pt x="2123" y="0"/>
                    </a:moveTo>
                    <a:lnTo>
                      <a:pt x="1905" y="14"/>
                    </a:lnTo>
                    <a:lnTo>
                      <a:pt x="1701" y="41"/>
                    </a:lnTo>
                    <a:lnTo>
                      <a:pt x="1497" y="96"/>
                    </a:lnTo>
                    <a:lnTo>
                      <a:pt x="1306" y="164"/>
                    </a:lnTo>
                    <a:lnTo>
                      <a:pt x="1116" y="259"/>
                    </a:lnTo>
                    <a:lnTo>
                      <a:pt x="939" y="354"/>
                    </a:lnTo>
                    <a:lnTo>
                      <a:pt x="776" y="477"/>
                    </a:lnTo>
                    <a:lnTo>
                      <a:pt x="626" y="613"/>
                    </a:lnTo>
                    <a:lnTo>
                      <a:pt x="490" y="776"/>
                    </a:lnTo>
                    <a:lnTo>
                      <a:pt x="368" y="939"/>
                    </a:lnTo>
                    <a:lnTo>
                      <a:pt x="259" y="1102"/>
                    </a:lnTo>
                    <a:lnTo>
                      <a:pt x="177" y="1293"/>
                    </a:lnTo>
                    <a:lnTo>
                      <a:pt x="96" y="1483"/>
                    </a:lnTo>
                    <a:lnTo>
                      <a:pt x="55" y="1687"/>
                    </a:lnTo>
                    <a:lnTo>
                      <a:pt x="14" y="1905"/>
                    </a:lnTo>
                    <a:lnTo>
                      <a:pt x="1" y="2122"/>
                    </a:lnTo>
                    <a:lnTo>
                      <a:pt x="1" y="7999"/>
                    </a:lnTo>
                    <a:lnTo>
                      <a:pt x="43026" y="7999"/>
                    </a:lnTo>
                    <a:lnTo>
                      <a:pt x="43026" y="2122"/>
                    </a:lnTo>
                    <a:lnTo>
                      <a:pt x="43012" y="1905"/>
                    </a:lnTo>
                    <a:lnTo>
                      <a:pt x="42971" y="1687"/>
                    </a:lnTo>
                    <a:lnTo>
                      <a:pt x="42930" y="1483"/>
                    </a:lnTo>
                    <a:lnTo>
                      <a:pt x="42849" y="1293"/>
                    </a:lnTo>
                    <a:lnTo>
                      <a:pt x="42767" y="1102"/>
                    </a:lnTo>
                    <a:lnTo>
                      <a:pt x="42658" y="939"/>
                    </a:lnTo>
                    <a:lnTo>
                      <a:pt x="42536" y="776"/>
                    </a:lnTo>
                    <a:lnTo>
                      <a:pt x="42400" y="613"/>
                    </a:lnTo>
                    <a:lnTo>
                      <a:pt x="42250" y="477"/>
                    </a:lnTo>
                    <a:lnTo>
                      <a:pt x="42087" y="354"/>
                    </a:lnTo>
                    <a:lnTo>
                      <a:pt x="41910" y="259"/>
                    </a:lnTo>
                    <a:lnTo>
                      <a:pt x="41720" y="164"/>
                    </a:lnTo>
                    <a:lnTo>
                      <a:pt x="41529" y="96"/>
                    </a:lnTo>
                    <a:lnTo>
                      <a:pt x="41325" y="41"/>
                    </a:lnTo>
                    <a:lnTo>
                      <a:pt x="41121" y="14"/>
                    </a:lnTo>
                    <a:lnTo>
                      <a:pt x="409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8"/>
              <p:cNvSpPr/>
              <p:nvPr/>
            </p:nvSpPr>
            <p:spPr>
              <a:xfrm>
                <a:off x="1610513" y="1175417"/>
                <a:ext cx="8257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2790" extrusionOk="0">
                    <a:moveTo>
                      <a:pt x="1266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7" y="232"/>
                    </a:lnTo>
                    <a:lnTo>
                      <a:pt x="518" y="314"/>
                    </a:lnTo>
                    <a:lnTo>
                      <a:pt x="409" y="409"/>
                    </a:lnTo>
                    <a:lnTo>
                      <a:pt x="327" y="504"/>
                    </a:lnTo>
                    <a:lnTo>
                      <a:pt x="246" y="613"/>
                    </a:lnTo>
                    <a:lnTo>
                      <a:pt x="178" y="735"/>
                    </a:lnTo>
                    <a:lnTo>
                      <a:pt x="110" y="858"/>
                    </a:lnTo>
                    <a:lnTo>
                      <a:pt x="69" y="980"/>
                    </a:lnTo>
                    <a:lnTo>
                      <a:pt x="28" y="1116"/>
                    </a:lnTo>
                    <a:lnTo>
                      <a:pt x="15" y="1252"/>
                    </a:lnTo>
                    <a:lnTo>
                      <a:pt x="1" y="1402"/>
                    </a:lnTo>
                    <a:lnTo>
                      <a:pt x="15" y="1538"/>
                    </a:lnTo>
                    <a:lnTo>
                      <a:pt x="28" y="1674"/>
                    </a:lnTo>
                    <a:lnTo>
                      <a:pt x="69" y="1810"/>
                    </a:lnTo>
                    <a:lnTo>
                      <a:pt x="110" y="1946"/>
                    </a:lnTo>
                    <a:lnTo>
                      <a:pt x="178" y="2068"/>
                    </a:lnTo>
                    <a:lnTo>
                      <a:pt x="246" y="2177"/>
                    </a:lnTo>
                    <a:lnTo>
                      <a:pt x="327" y="2286"/>
                    </a:lnTo>
                    <a:lnTo>
                      <a:pt x="409" y="2381"/>
                    </a:lnTo>
                    <a:lnTo>
                      <a:pt x="518" y="2476"/>
                    </a:lnTo>
                    <a:lnTo>
                      <a:pt x="627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66" y="2789"/>
                    </a:lnTo>
                    <a:lnTo>
                      <a:pt x="1552" y="2789"/>
                    </a:lnTo>
                    <a:lnTo>
                      <a:pt x="1688" y="2762"/>
                    </a:lnTo>
                    <a:lnTo>
                      <a:pt x="1824" y="2735"/>
                    </a:lnTo>
                    <a:lnTo>
                      <a:pt x="1946" y="2680"/>
                    </a:lnTo>
                    <a:lnTo>
                      <a:pt x="2069" y="2626"/>
                    </a:lnTo>
                    <a:lnTo>
                      <a:pt x="2191" y="2558"/>
                    </a:lnTo>
                    <a:lnTo>
                      <a:pt x="2286" y="2476"/>
                    </a:lnTo>
                    <a:lnTo>
                      <a:pt x="2395" y="2381"/>
                    </a:lnTo>
                    <a:lnTo>
                      <a:pt x="2477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789" y="1538"/>
                    </a:lnTo>
                    <a:lnTo>
                      <a:pt x="2803" y="1402"/>
                    </a:lnTo>
                    <a:lnTo>
                      <a:pt x="2789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7" y="504"/>
                    </a:lnTo>
                    <a:lnTo>
                      <a:pt x="2395" y="409"/>
                    </a:lnTo>
                    <a:lnTo>
                      <a:pt x="2286" y="314"/>
                    </a:lnTo>
                    <a:lnTo>
                      <a:pt x="2191" y="232"/>
                    </a:lnTo>
                    <a:lnTo>
                      <a:pt x="2069" y="164"/>
                    </a:lnTo>
                    <a:lnTo>
                      <a:pt x="1946" y="109"/>
                    </a:lnTo>
                    <a:lnTo>
                      <a:pt x="1824" y="55"/>
                    </a:lnTo>
                    <a:lnTo>
                      <a:pt x="1688" y="28"/>
                    </a:lnTo>
                    <a:lnTo>
                      <a:pt x="15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1743924" y="1175417"/>
                <a:ext cx="8254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790" extrusionOk="0">
                    <a:moveTo>
                      <a:pt x="1266" y="1"/>
                    </a:moveTo>
                    <a:lnTo>
                      <a:pt x="1130" y="28"/>
                    </a:lnTo>
                    <a:lnTo>
                      <a:pt x="994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6" y="232"/>
                    </a:lnTo>
                    <a:lnTo>
                      <a:pt x="517" y="314"/>
                    </a:lnTo>
                    <a:lnTo>
                      <a:pt x="422" y="409"/>
                    </a:lnTo>
                    <a:lnTo>
                      <a:pt x="327" y="504"/>
                    </a:lnTo>
                    <a:lnTo>
                      <a:pt x="245" y="613"/>
                    </a:lnTo>
                    <a:lnTo>
                      <a:pt x="177" y="735"/>
                    </a:lnTo>
                    <a:lnTo>
                      <a:pt x="123" y="858"/>
                    </a:lnTo>
                    <a:lnTo>
                      <a:pt x="69" y="980"/>
                    </a:lnTo>
                    <a:lnTo>
                      <a:pt x="41" y="1116"/>
                    </a:lnTo>
                    <a:lnTo>
                      <a:pt x="14" y="1252"/>
                    </a:lnTo>
                    <a:lnTo>
                      <a:pt x="1" y="1402"/>
                    </a:lnTo>
                    <a:lnTo>
                      <a:pt x="14" y="1538"/>
                    </a:lnTo>
                    <a:lnTo>
                      <a:pt x="41" y="1674"/>
                    </a:lnTo>
                    <a:lnTo>
                      <a:pt x="69" y="1810"/>
                    </a:lnTo>
                    <a:lnTo>
                      <a:pt x="123" y="1946"/>
                    </a:lnTo>
                    <a:lnTo>
                      <a:pt x="177" y="2068"/>
                    </a:lnTo>
                    <a:lnTo>
                      <a:pt x="245" y="2177"/>
                    </a:lnTo>
                    <a:lnTo>
                      <a:pt x="327" y="2286"/>
                    </a:lnTo>
                    <a:lnTo>
                      <a:pt x="422" y="2381"/>
                    </a:lnTo>
                    <a:lnTo>
                      <a:pt x="517" y="2476"/>
                    </a:lnTo>
                    <a:lnTo>
                      <a:pt x="626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94" y="2735"/>
                    </a:lnTo>
                    <a:lnTo>
                      <a:pt x="1130" y="2762"/>
                    </a:lnTo>
                    <a:lnTo>
                      <a:pt x="1266" y="2789"/>
                    </a:lnTo>
                    <a:lnTo>
                      <a:pt x="1551" y="2789"/>
                    </a:lnTo>
                    <a:lnTo>
                      <a:pt x="1687" y="2762"/>
                    </a:lnTo>
                    <a:lnTo>
                      <a:pt x="1823" y="2735"/>
                    </a:lnTo>
                    <a:lnTo>
                      <a:pt x="1946" y="2680"/>
                    </a:lnTo>
                    <a:lnTo>
                      <a:pt x="2068" y="2626"/>
                    </a:lnTo>
                    <a:lnTo>
                      <a:pt x="2191" y="2558"/>
                    </a:lnTo>
                    <a:lnTo>
                      <a:pt x="2299" y="2476"/>
                    </a:lnTo>
                    <a:lnTo>
                      <a:pt x="2395" y="2381"/>
                    </a:lnTo>
                    <a:lnTo>
                      <a:pt x="2490" y="2286"/>
                    </a:lnTo>
                    <a:lnTo>
                      <a:pt x="2571" y="2177"/>
                    </a:lnTo>
                    <a:lnTo>
                      <a:pt x="2639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803" y="1538"/>
                    </a:lnTo>
                    <a:lnTo>
                      <a:pt x="2803" y="1402"/>
                    </a:lnTo>
                    <a:lnTo>
                      <a:pt x="2803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39" y="735"/>
                    </a:lnTo>
                    <a:lnTo>
                      <a:pt x="2571" y="613"/>
                    </a:lnTo>
                    <a:lnTo>
                      <a:pt x="2490" y="504"/>
                    </a:lnTo>
                    <a:lnTo>
                      <a:pt x="2395" y="409"/>
                    </a:lnTo>
                    <a:lnTo>
                      <a:pt x="2299" y="314"/>
                    </a:lnTo>
                    <a:lnTo>
                      <a:pt x="2191" y="232"/>
                    </a:lnTo>
                    <a:lnTo>
                      <a:pt x="2068" y="164"/>
                    </a:lnTo>
                    <a:lnTo>
                      <a:pt x="1946" y="109"/>
                    </a:lnTo>
                    <a:lnTo>
                      <a:pt x="1823" y="55"/>
                    </a:lnTo>
                    <a:lnTo>
                      <a:pt x="1687" y="28"/>
                    </a:lnTo>
                    <a:lnTo>
                      <a:pt x="15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1872123" y="1175417"/>
                <a:ext cx="82136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790" extrusionOk="0">
                    <a:moveTo>
                      <a:pt x="1252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44" y="109"/>
                    </a:lnTo>
                    <a:lnTo>
                      <a:pt x="721" y="164"/>
                    </a:lnTo>
                    <a:lnTo>
                      <a:pt x="613" y="232"/>
                    </a:lnTo>
                    <a:lnTo>
                      <a:pt x="504" y="314"/>
                    </a:lnTo>
                    <a:lnTo>
                      <a:pt x="408" y="409"/>
                    </a:lnTo>
                    <a:lnTo>
                      <a:pt x="313" y="504"/>
                    </a:lnTo>
                    <a:lnTo>
                      <a:pt x="232" y="613"/>
                    </a:lnTo>
                    <a:lnTo>
                      <a:pt x="164" y="735"/>
                    </a:lnTo>
                    <a:lnTo>
                      <a:pt x="109" y="858"/>
                    </a:lnTo>
                    <a:lnTo>
                      <a:pt x="55" y="980"/>
                    </a:lnTo>
                    <a:lnTo>
                      <a:pt x="28" y="1116"/>
                    </a:lnTo>
                    <a:lnTo>
                      <a:pt x="0" y="1252"/>
                    </a:lnTo>
                    <a:lnTo>
                      <a:pt x="0" y="1402"/>
                    </a:lnTo>
                    <a:lnTo>
                      <a:pt x="0" y="1538"/>
                    </a:lnTo>
                    <a:lnTo>
                      <a:pt x="28" y="1674"/>
                    </a:lnTo>
                    <a:lnTo>
                      <a:pt x="55" y="1810"/>
                    </a:lnTo>
                    <a:lnTo>
                      <a:pt x="109" y="1946"/>
                    </a:lnTo>
                    <a:lnTo>
                      <a:pt x="164" y="2068"/>
                    </a:lnTo>
                    <a:lnTo>
                      <a:pt x="232" y="2177"/>
                    </a:lnTo>
                    <a:lnTo>
                      <a:pt x="313" y="2286"/>
                    </a:lnTo>
                    <a:lnTo>
                      <a:pt x="408" y="2381"/>
                    </a:lnTo>
                    <a:lnTo>
                      <a:pt x="504" y="2476"/>
                    </a:lnTo>
                    <a:lnTo>
                      <a:pt x="613" y="2558"/>
                    </a:lnTo>
                    <a:lnTo>
                      <a:pt x="721" y="2626"/>
                    </a:lnTo>
                    <a:lnTo>
                      <a:pt x="844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52" y="2789"/>
                    </a:lnTo>
                    <a:lnTo>
                      <a:pt x="1538" y="2789"/>
                    </a:lnTo>
                    <a:lnTo>
                      <a:pt x="1674" y="2762"/>
                    </a:lnTo>
                    <a:lnTo>
                      <a:pt x="1810" y="2735"/>
                    </a:lnTo>
                    <a:lnTo>
                      <a:pt x="1932" y="2680"/>
                    </a:lnTo>
                    <a:lnTo>
                      <a:pt x="2054" y="2626"/>
                    </a:lnTo>
                    <a:lnTo>
                      <a:pt x="2177" y="2558"/>
                    </a:lnTo>
                    <a:lnTo>
                      <a:pt x="2286" y="2476"/>
                    </a:lnTo>
                    <a:lnTo>
                      <a:pt x="2381" y="2381"/>
                    </a:lnTo>
                    <a:lnTo>
                      <a:pt x="2476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80" y="1946"/>
                    </a:lnTo>
                    <a:lnTo>
                      <a:pt x="2735" y="1810"/>
                    </a:lnTo>
                    <a:lnTo>
                      <a:pt x="2762" y="1674"/>
                    </a:lnTo>
                    <a:lnTo>
                      <a:pt x="2789" y="1538"/>
                    </a:lnTo>
                    <a:lnTo>
                      <a:pt x="2789" y="1402"/>
                    </a:lnTo>
                    <a:lnTo>
                      <a:pt x="2789" y="1252"/>
                    </a:lnTo>
                    <a:lnTo>
                      <a:pt x="2762" y="1116"/>
                    </a:lnTo>
                    <a:lnTo>
                      <a:pt x="2735" y="980"/>
                    </a:lnTo>
                    <a:lnTo>
                      <a:pt x="2680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6" y="504"/>
                    </a:lnTo>
                    <a:lnTo>
                      <a:pt x="2381" y="409"/>
                    </a:lnTo>
                    <a:lnTo>
                      <a:pt x="2286" y="314"/>
                    </a:lnTo>
                    <a:lnTo>
                      <a:pt x="2177" y="232"/>
                    </a:lnTo>
                    <a:lnTo>
                      <a:pt x="2054" y="164"/>
                    </a:lnTo>
                    <a:lnTo>
                      <a:pt x="1932" y="109"/>
                    </a:lnTo>
                    <a:lnTo>
                      <a:pt x="1810" y="55"/>
                    </a:lnTo>
                    <a:lnTo>
                      <a:pt x="1674" y="28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902669" y="2032308"/>
                <a:ext cx="937806" cy="4971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8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8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25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38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4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4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38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1"/>
                    </a:lnTo>
                    <a:lnTo>
                      <a:pt x="31830" y="925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1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8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902669" y="2156501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902669" y="2280693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58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3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19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19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3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58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8"/>
              <p:cNvSpPr/>
              <p:nvPr/>
            </p:nvSpPr>
            <p:spPr>
              <a:xfrm>
                <a:off x="902669" y="2405269"/>
                <a:ext cx="937806" cy="49299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74" extrusionOk="0">
                    <a:moveTo>
                      <a:pt x="762" y="0"/>
                    </a:moveTo>
                    <a:lnTo>
                      <a:pt x="680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67" y="136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8" y="504"/>
                    </a:lnTo>
                    <a:lnTo>
                      <a:pt x="41" y="585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0" y="925"/>
                    </a:lnTo>
                    <a:lnTo>
                      <a:pt x="14" y="1007"/>
                    </a:lnTo>
                    <a:lnTo>
                      <a:pt x="41" y="1089"/>
                    </a:lnTo>
                    <a:lnTo>
                      <a:pt x="68" y="1170"/>
                    </a:lnTo>
                    <a:lnTo>
                      <a:pt x="150" y="1306"/>
                    </a:lnTo>
                    <a:lnTo>
                      <a:pt x="245" y="1429"/>
                    </a:lnTo>
                    <a:lnTo>
                      <a:pt x="367" y="1537"/>
                    </a:lnTo>
                    <a:lnTo>
                      <a:pt x="517" y="1605"/>
                    </a:lnTo>
                    <a:lnTo>
                      <a:pt x="599" y="1646"/>
                    </a:lnTo>
                    <a:lnTo>
                      <a:pt x="680" y="1660"/>
                    </a:lnTo>
                    <a:lnTo>
                      <a:pt x="762" y="1674"/>
                    </a:lnTo>
                    <a:lnTo>
                      <a:pt x="31082" y="1674"/>
                    </a:lnTo>
                    <a:lnTo>
                      <a:pt x="31164" y="1660"/>
                    </a:lnTo>
                    <a:lnTo>
                      <a:pt x="31245" y="1646"/>
                    </a:lnTo>
                    <a:lnTo>
                      <a:pt x="31327" y="1605"/>
                    </a:lnTo>
                    <a:lnTo>
                      <a:pt x="31463" y="1537"/>
                    </a:lnTo>
                    <a:lnTo>
                      <a:pt x="31585" y="1429"/>
                    </a:lnTo>
                    <a:lnTo>
                      <a:pt x="31694" y="1306"/>
                    </a:lnTo>
                    <a:lnTo>
                      <a:pt x="31776" y="1170"/>
                    </a:lnTo>
                    <a:lnTo>
                      <a:pt x="31803" y="1089"/>
                    </a:lnTo>
                    <a:lnTo>
                      <a:pt x="31817" y="1007"/>
                    </a:lnTo>
                    <a:lnTo>
                      <a:pt x="31830" y="925"/>
                    </a:lnTo>
                    <a:lnTo>
                      <a:pt x="31844" y="830"/>
                    </a:lnTo>
                    <a:lnTo>
                      <a:pt x="31830" y="749"/>
                    </a:lnTo>
                    <a:lnTo>
                      <a:pt x="31817" y="667"/>
                    </a:lnTo>
                    <a:lnTo>
                      <a:pt x="31803" y="585"/>
                    </a:lnTo>
                    <a:lnTo>
                      <a:pt x="31776" y="504"/>
                    </a:lnTo>
                    <a:lnTo>
                      <a:pt x="31694" y="368"/>
                    </a:lnTo>
                    <a:lnTo>
                      <a:pt x="31585" y="245"/>
                    </a:lnTo>
                    <a:lnTo>
                      <a:pt x="31463" y="136"/>
                    </a:lnTo>
                    <a:lnTo>
                      <a:pt x="31327" y="55"/>
                    </a:lnTo>
                    <a:lnTo>
                      <a:pt x="31245" y="28"/>
                    </a:lnTo>
                    <a:lnTo>
                      <a:pt x="31164" y="14"/>
                    </a:lnTo>
                    <a:lnTo>
                      <a:pt x="3108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1266796" y="1647744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1266796" y="1679373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1267620" y="1713830"/>
                <a:ext cx="209537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531" extrusionOk="0">
                    <a:moveTo>
                      <a:pt x="0" y="0"/>
                    </a:moveTo>
                    <a:lnTo>
                      <a:pt x="0" y="531"/>
                    </a:lnTo>
                    <a:lnTo>
                      <a:pt x="7114" y="531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1266796" y="1747492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8"/>
              <p:cNvSpPr/>
              <p:nvPr/>
            </p:nvSpPr>
            <p:spPr>
              <a:xfrm>
                <a:off x="1266796" y="1779122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8"/>
              <p:cNvSpPr/>
              <p:nvPr/>
            </p:nvSpPr>
            <p:spPr>
              <a:xfrm>
                <a:off x="1266796" y="1815170"/>
                <a:ext cx="209566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7115" y="545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8"/>
              <p:cNvSpPr/>
              <p:nvPr/>
            </p:nvSpPr>
            <p:spPr>
              <a:xfrm>
                <a:off x="913065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57" y="0"/>
                    </a:moveTo>
                    <a:lnTo>
                      <a:pt x="6408" y="14"/>
                    </a:lnTo>
                    <a:lnTo>
                      <a:pt x="6176" y="28"/>
                    </a:lnTo>
                    <a:lnTo>
                      <a:pt x="5959" y="41"/>
                    </a:lnTo>
                    <a:lnTo>
                      <a:pt x="5632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09" y="531"/>
                    </a:lnTo>
                    <a:lnTo>
                      <a:pt x="3823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47" y="2680"/>
                    </a:lnTo>
                    <a:lnTo>
                      <a:pt x="1293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49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50" y="4285"/>
                    </a:lnTo>
                    <a:lnTo>
                      <a:pt x="368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64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14" y="6190"/>
                    </a:lnTo>
                    <a:lnTo>
                      <a:pt x="1" y="6448"/>
                    </a:lnTo>
                    <a:lnTo>
                      <a:pt x="1" y="6720"/>
                    </a:lnTo>
                    <a:lnTo>
                      <a:pt x="1" y="7006"/>
                    </a:lnTo>
                    <a:lnTo>
                      <a:pt x="14" y="7278"/>
                    </a:lnTo>
                    <a:lnTo>
                      <a:pt x="42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27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22" y="9781"/>
                    </a:lnTo>
                    <a:lnTo>
                      <a:pt x="844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51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796" y="11304"/>
                    </a:lnTo>
                    <a:lnTo>
                      <a:pt x="1810" y="11318"/>
                    </a:lnTo>
                    <a:lnTo>
                      <a:pt x="2014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12" y="12270"/>
                    </a:lnTo>
                    <a:lnTo>
                      <a:pt x="3157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76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19" y="13413"/>
                    </a:lnTo>
                    <a:lnTo>
                      <a:pt x="7632" y="13385"/>
                    </a:lnTo>
                    <a:lnTo>
                      <a:pt x="7945" y="13331"/>
                    </a:lnTo>
                    <a:lnTo>
                      <a:pt x="8244" y="13263"/>
                    </a:lnTo>
                    <a:lnTo>
                      <a:pt x="8543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61" y="12297"/>
                    </a:lnTo>
                    <a:lnTo>
                      <a:pt x="10706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62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45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27" y="7006"/>
                    </a:lnTo>
                    <a:lnTo>
                      <a:pt x="13440" y="6720"/>
                    </a:lnTo>
                    <a:lnTo>
                      <a:pt x="13427" y="6448"/>
                    </a:lnTo>
                    <a:lnTo>
                      <a:pt x="13413" y="6190"/>
                    </a:lnTo>
                    <a:lnTo>
                      <a:pt x="13386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82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11" y="3007"/>
                    </a:lnTo>
                    <a:lnTo>
                      <a:pt x="12175" y="2816"/>
                    </a:lnTo>
                    <a:lnTo>
                      <a:pt x="12162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59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23" y="626"/>
                    </a:lnTo>
                    <a:lnTo>
                      <a:pt x="9237" y="490"/>
                    </a:lnTo>
                    <a:lnTo>
                      <a:pt x="8924" y="381"/>
                    </a:lnTo>
                    <a:lnTo>
                      <a:pt x="8625" y="273"/>
                    </a:lnTo>
                    <a:lnTo>
                      <a:pt x="8298" y="191"/>
                    </a:lnTo>
                    <a:lnTo>
                      <a:pt x="7986" y="123"/>
                    </a:lnTo>
                    <a:lnTo>
                      <a:pt x="7659" y="68"/>
                    </a:lnTo>
                    <a:lnTo>
                      <a:pt x="7319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8"/>
              <p:cNvSpPr/>
              <p:nvPr/>
            </p:nvSpPr>
            <p:spPr>
              <a:xfrm>
                <a:off x="1003596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66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18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56" y="735"/>
                    </a:lnTo>
                    <a:lnTo>
                      <a:pt x="1320" y="844"/>
                    </a:lnTo>
                    <a:lnTo>
                      <a:pt x="1198" y="953"/>
                    </a:lnTo>
                    <a:lnTo>
                      <a:pt x="1062" y="1075"/>
                    </a:lnTo>
                    <a:lnTo>
                      <a:pt x="940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55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10" y="2735"/>
                    </a:lnTo>
                    <a:lnTo>
                      <a:pt x="69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69" y="4380"/>
                    </a:lnTo>
                    <a:lnTo>
                      <a:pt x="110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55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40" y="6094"/>
                    </a:lnTo>
                    <a:lnTo>
                      <a:pt x="1062" y="6230"/>
                    </a:lnTo>
                    <a:lnTo>
                      <a:pt x="1198" y="6353"/>
                    </a:lnTo>
                    <a:lnTo>
                      <a:pt x="1320" y="6462"/>
                    </a:lnTo>
                    <a:lnTo>
                      <a:pt x="1456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18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66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21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74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57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43" y="5387"/>
                    </a:lnTo>
                    <a:lnTo>
                      <a:pt x="6925" y="5224"/>
                    </a:lnTo>
                    <a:lnTo>
                      <a:pt x="7006" y="5074"/>
                    </a:lnTo>
                    <a:lnTo>
                      <a:pt x="7061" y="4897"/>
                    </a:lnTo>
                    <a:lnTo>
                      <a:pt x="7129" y="4734"/>
                    </a:lnTo>
                    <a:lnTo>
                      <a:pt x="7170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65" y="4027"/>
                    </a:lnTo>
                    <a:lnTo>
                      <a:pt x="7278" y="3836"/>
                    </a:lnTo>
                    <a:lnTo>
                      <a:pt x="7292" y="3646"/>
                    </a:lnTo>
                    <a:lnTo>
                      <a:pt x="7278" y="3456"/>
                    </a:lnTo>
                    <a:lnTo>
                      <a:pt x="7265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70" y="2735"/>
                    </a:lnTo>
                    <a:lnTo>
                      <a:pt x="7129" y="2571"/>
                    </a:lnTo>
                    <a:lnTo>
                      <a:pt x="7061" y="2395"/>
                    </a:lnTo>
                    <a:lnTo>
                      <a:pt x="7006" y="2231"/>
                    </a:lnTo>
                    <a:lnTo>
                      <a:pt x="6925" y="2068"/>
                    </a:lnTo>
                    <a:lnTo>
                      <a:pt x="6843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57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74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21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8"/>
              <p:cNvSpPr/>
              <p:nvPr/>
            </p:nvSpPr>
            <p:spPr>
              <a:xfrm>
                <a:off x="104889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108" y="0"/>
                    </a:moveTo>
                    <a:lnTo>
                      <a:pt x="1891" y="14"/>
                    </a:lnTo>
                    <a:lnTo>
                      <a:pt x="1687" y="41"/>
                    </a:lnTo>
                    <a:lnTo>
                      <a:pt x="1483" y="95"/>
                    </a:lnTo>
                    <a:lnTo>
                      <a:pt x="1292" y="163"/>
                    </a:lnTo>
                    <a:lnTo>
                      <a:pt x="1102" y="245"/>
                    </a:lnTo>
                    <a:lnTo>
                      <a:pt x="925" y="354"/>
                    </a:lnTo>
                    <a:lnTo>
                      <a:pt x="775" y="476"/>
                    </a:lnTo>
                    <a:lnTo>
                      <a:pt x="626" y="612"/>
                    </a:lnTo>
                    <a:lnTo>
                      <a:pt x="490" y="762"/>
                    </a:lnTo>
                    <a:lnTo>
                      <a:pt x="367" y="925"/>
                    </a:lnTo>
                    <a:lnTo>
                      <a:pt x="259" y="1102"/>
                    </a:lnTo>
                    <a:lnTo>
                      <a:pt x="163" y="1279"/>
                    </a:lnTo>
                    <a:lnTo>
                      <a:pt x="95" y="1469"/>
                    </a:lnTo>
                    <a:lnTo>
                      <a:pt x="41" y="1673"/>
                    </a:lnTo>
                    <a:lnTo>
                      <a:pt x="14" y="1877"/>
                    </a:lnTo>
                    <a:lnTo>
                      <a:pt x="0" y="2095"/>
                    </a:lnTo>
                    <a:lnTo>
                      <a:pt x="14" y="2313"/>
                    </a:lnTo>
                    <a:lnTo>
                      <a:pt x="41" y="2517"/>
                    </a:lnTo>
                    <a:lnTo>
                      <a:pt x="95" y="2721"/>
                    </a:lnTo>
                    <a:lnTo>
                      <a:pt x="163" y="2911"/>
                    </a:lnTo>
                    <a:lnTo>
                      <a:pt x="259" y="3102"/>
                    </a:lnTo>
                    <a:lnTo>
                      <a:pt x="367" y="3278"/>
                    </a:lnTo>
                    <a:lnTo>
                      <a:pt x="490" y="3428"/>
                    </a:lnTo>
                    <a:lnTo>
                      <a:pt x="626" y="3578"/>
                    </a:lnTo>
                    <a:lnTo>
                      <a:pt x="775" y="3714"/>
                    </a:lnTo>
                    <a:lnTo>
                      <a:pt x="925" y="3836"/>
                    </a:lnTo>
                    <a:lnTo>
                      <a:pt x="1102" y="3945"/>
                    </a:lnTo>
                    <a:lnTo>
                      <a:pt x="1292" y="4040"/>
                    </a:lnTo>
                    <a:lnTo>
                      <a:pt x="1483" y="4108"/>
                    </a:lnTo>
                    <a:lnTo>
                      <a:pt x="1687" y="4163"/>
                    </a:lnTo>
                    <a:lnTo>
                      <a:pt x="1891" y="4190"/>
                    </a:lnTo>
                    <a:lnTo>
                      <a:pt x="2108" y="4203"/>
                    </a:lnTo>
                    <a:lnTo>
                      <a:pt x="2326" y="4190"/>
                    </a:lnTo>
                    <a:lnTo>
                      <a:pt x="2530" y="4163"/>
                    </a:lnTo>
                    <a:lnTo>
                      <a:pt x="2734" y="4108"/>
                    </a:lnTo>
                    <a:lnTo>
                      <a:pt x="2925" y="4040"/>
                    </a:lnTo>
                    <a:lnTo>
                      <a:pt x="3101" y="3945"/>
                    </a:lnTo>
                    <a:lnTo>
                      <a:pt x="3278" y="3836"/>
                    </a:lnTo>
                    <a:lnTo>
                      <a:pt x="3442" y="3714"/>
                    </a:lnTo>
                    <a:lnTo>
                      <a:pt x="3591" y="3578"/>
                    </a:lnTo>
                    <a:lnTo>
                      <a:pt x="3727" y="3428"/>
                    </a:lnTo>
                    <a:lnTo>
                      <a:pt x="3850" y="3278"/>
                    </a:lnTo>
                    <a:lnTo>
                      <a:pt x="3958" y="3102"/>
                    </a:lnTo>
                    <a:lnTo>
                      <a:pt x="4040" y="2911"/>
                    </a:lnTo>
                    <a:lnTo>
                      <a:pt x="4108" y="2721"/>
                    </a:lnTo>
                    <a:lnTo>
                      <a:pt x="4162" y="2517"/>
                    </a:lnTo>
                    <a:lnTo>
                      <a:pt x="4190" y="2313"/>
                    </a:lnTo>
                    <a:lnTo>
                      <a:pt x="4203" y="2095"/>
                    </a:lnTo>
                    <a:lnTo>
                      <a:pt x="4190" y="1877"/>
                    </a:lnTo>
                    <a:lnTo>
                      <a:pt x="4162" y="1673"/>
                    </a:lnTo>
                    <a:lnTo>
                      <a:pt x="4108" y="1469"/>
                    </a:lnTo>
                    <a:lnTo>
                      <a:pt x="4040" y="1279"/>
                    </a:lnTo>
                    <a:lnTo>
                      <a:pt x="3958" y="1102"/>
                    </a:lnTo>
                    <a:lnTo>
                      <a:pt x="3850" y="925"/>
                    </a:lnTo>
                    <a:lnTo>
                      <a:pt x="3727" y="762"/>
                    </a:lnTo>
                    <a:lnTo>
                      <a:pt x="3591" y="612"/>
                    </a:lnTo>
                    <a:lnTo>
                      <a:pt x="3442" y="476"/>
                    </a:lnTo>
                    <a:lnTo>
                      <a:pt x="3278" y="354"/>
                    </a:lnTo>
                    <a:lnTo>
                      <a:pt x="3101" y="245"/>
                    </a:lnTo>
                    <a:lnTo>
                      <a:pt x="2925" y="163"/>
                    </a:lnTo>
                    <a:lnTo>
                      <a:pt x="2734" y="95"/>
                    </a:lnTo>
                    <a:lnTo>
                      <a:pt x="2530" y="41"/>
                    </a:lnTo>
                    <a:lnTo>
                      <a:pt x="2326" y="14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8"/>
              <p:cNvSpPr/>
              <p:nvPr/>
            </p:nvSpPr>
            <p:spPr>
              <a:xfrm>
                <a:off x="1085734" y="1706615"/>
                <a:ext cx="50094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701" extrusionOk="0">
                    <a:moveTo>
                      <a:pt x="762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81" y="137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45" y="1456"/>
                    </a:lnTo>
                    <a:lnTo>
                      <a:pt x="381" y="1551"/>
                    </a:lnTo>
                    <a:lnTo>
                      <a:pt x="517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62" y="1701"/>
                    </a:lnTo>
                    <a:lnTo>
                      <a:pt x="939" y="1701"/>
                    </a:lnTo>
                    <a:lnTo>
                      <a:pt x="1021" y="1687"/>
                    </a:lnTo>
                    <a:lnTo>
                      <a:pt x="1102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01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02" y="28"/>
                    </a:lnTo>
                    <a:lnTo>
                      <a:pt x="1021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8"/>
              <p:cNvSpPr/>
              <p:nvPr/>
            </p:nvSpPr>
            <p:spPr>
              <a:xfrm>
                <a:off x="1434252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71" y="0"/>
                    </a:moveTo>
                    <a:lnTo>
                      <a:pt x="6408" y="14"/>
                    </a:lnTo>
                    <a:lnTo>
                      <a:pt x="6190" y="28"/>
                    </a:lnTo>
                    <a:lnTo>
                      <a:pt x="5959" y="41"/>
                    </a:lnTo>
                    <a:lnTo>
                      <a:pt x="5646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22" y="531"/>
                    </a:lnTo>
                    <a:lnTo>
                      <a:pt x="3837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61" y="2680"/>
                    </a:lnTo>
                    <a:lnTo>
                      <a:pt x="1307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63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63" y="4285"/>
                    </a:lnTo>
                    <a:lnTo>
                      <a:pt x="382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78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28" y="6190"/>
                    </a:lnTo>
                    <a:lnTo>
                      <a:pt x="14" y="6448"/>
                    </a:lnTo>
                    <a:lnTo>
                      <a:pt x="1" y="6720"/>
                    </a:lnTo>
                    <a:lnTo>
                      <a:pt x="14" y="7006"/>
                    </a:lnTo>
                    <a:lnTo>
                      <a:pt x="28" y="7278"/>
                    </a:lnTo>
                    <a:lnTo>
                      <a:pt x="55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41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35" y="9781"/>
                    </a:lnTo>
                    <a:lnTo>
                      <a:pt x="858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65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810" y="11304"/>
                    </a:lnTo>
                    <a:lnTo>
                      <a:pt x="1824" y="11318"/>
                    </a:lnTo>
                    <a:lnTo>
                      <a:pt x="2028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25" y="12270"/>
                    </a:lnTo>
                    <a:lnTo>
                      <a:pt x="3170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90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33" y="13413"/>
                    </a:lnTo>
                    <a:lnTo>
                      <a:pt x="7645" y="13385"/>
                    </a:lnTo>
                    <a:lnTo>
                      <a:pt x="7945" y="13331"/>
                    </a:lnTo>
                    <a:lnTo>
                      <a:pt x="8258" y="13263"/>
                    </a:lnTo>
                    <a:lnTo>
                      <a:pt x="8557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75" y="12297"/>
                    </a:lnTo>
                    <a:lnTo>
                      <a:pt x="10720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75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59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40" y="7006"/>
                    </a:lnTo>
                    <a:lnTo>
                      <a:pt x="13440" y="6720"/>
                    </a:lnTo>
                    <a:lnTo>
                      <a:pt x="13440" y="6448"/>
                    </a:lnTo>
                    <a:lnTo>
                      <a:pt x="13413" y="6190"/>
                    </a:lnTo>
                    <a:lnTo>
                      <a:pt x="13399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96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25" y="3007"/>
                    </a:lnTo>
                    <a:lnTo>
                      <a:pt x="12189" y="2816"/>
                    </a:lnTo>
                    <a:lnTo>
                      <a:pt x="12175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73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36" y="626"/>
                    </a:lnTo>
                    <a:lnTo>
                      <a:pt x="9237" y="490"/>
                    </a:lnTo>
                    <a:lnTo>
                      <a:pt x="8938" y="381"/>
                    </a:lnTo>
                    <a:lnTo>
                      <a:pt x="8625" y="273"/>
                    </a:lnTo>
                    <a:lnTo>
                      <a:pt x="8312" y="191"/>
                    </a:lnTo>
                    <a:lnTo>
                      <a:pt x="7985" y="123"/>
                    </a:lnTo>
                    <a:lnTo>
                      <a:pt x="7659" y="68"/>
                    </a:lnTo>
                    <a:lnTo>
                      <a:pt x="7333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1524783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79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32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70" y="735"/>
                    </a:lnTo>
                    <a:lnTo>
                      <a:pt x="1334" y="844"/>
                    </a:lnTo>
                    <a:lnTo>
                      <a:pt x="1198" y="953"/>
                    </a:lnTo>
                    <a:lnTo>
                      <a:pt x="1076" y="1075"/>
                    </a:lnTo>
                    <a:lnTo>
                      <a:pt x="953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68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23" y="2735"/>
                    </a:lnTo>
                    <a:lnTo>
                      <a:pt x="83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83" y="4380"/>
                    </a:lnTo>
                    <a:lnTo>
                      <a:pt x="123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68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53" y="6094"/>
                    </a:lnTo>
                    <a:lnTo>
                      <a:pt x="1076" y="6230"/>
                    </a:lnTo>
                    <a:lnTo>
                      <a:pt x="1198" y="6353"/>
                    </a:lnTo>
                    <a:lnTo>
                      <a:pt x="1334" y="6462"/>
                    </a:lnTo>
                    <a:lnTo>
                      <a:pt x="1470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32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79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35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88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71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57" y="5387"/>
                    </a:lnTo>
                    <a:lnTo>
                      <a:pt x="6938" y="5224"/>
                    </a:lnTo>
                    <a:lnTo>
                      <a:pt x="7006" y="5074"/>
                    </a:lnTo>
                    <a:lnTo>
                      <a:pt x="7074" y="4897"/>
                    </a:lnTo>
                    <a:lnTo>
                      <a:pt x="7129" y="4734"/>
                    </a:lnTo>
                    <a:lnTo>
                      <a:pt x="7183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78" y="4027"/>
                    </a:lnTo>
                    <a:lnTo>
                      <a:pt x="7292" y="3836"/>
                    </a:lnTo>
                    <a:lnTo>
                      <a:pt x="7292" y="3646"/>
                    </a:lnTo>
                    <a:lnTo>
                      <a:pt x="7292" y="3456"/>
                    </a:lnTo>
                    <a:lnTo>
                      <a:pt x="7278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83" y="2735"/>
                    </a:lnTo>
                    <a:lnTo>
                      <a:pt x="7129" y="2571"/>
                    </a:lnTo>
                    <a:lnTo>
                      <a:pt x="7074" y="2395"/>
                    </a:lnTo>
                    <a:lnTo>
                      <a:pt x="7006" y="2231"/>
                    </a:lnTo>
                    <a:lnTo>
                      <a:pt x="6938" y="2068"/>
                    </a:lnTo>
                    <a:lnTo>
                      <a:pt x="6857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71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88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35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8"/>
              <p:cNvSpPr/>
              <p:nvPr/>
            </p:nvSpPr>
            <p:spPr>
              <a:xfrm>
                <a:off x="157046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095" y="0"/>
                    </a:moveTo>
                    <a:lnTo>
                      <a:pt x="1878" y="14"/>
                    </a:lnTo>
                    <a:lnTo>
                      <a:pt x="1674" y="41"/>
                    </a:lnTo>
                    <a:lnTo>
                      <a:pt x="1470" y="95"/>
                    </a:lnTo>
                    <a:lnTo>
                      <a:pt x="1279" y="163"/>
                    </a:lnTo>
                    <a:lnTo>
                      <a:pt x="1089" y="245"/>
                    </a:lnTo>
                    <a:lnTo>
                      <a:pt x="926" y="354"/>
                    </a:lnTo>
                    <a:lnTo>
                      <a:pt x="762" y="476"/>
                    </a:lnTo>
                    <a:lnTo>
                      <a:pt x="613" y="612"/>
                    </a:lnTo>
                    <a:lnTo>
                      <a:pt x="477" y="762"/>
                    </a:lnTo>
                    <a:lnTo>
                      <a:pt x="354" y="925"/>
                    </a:lnTo>
                    <a:lnTo>
                      <a:pt x="245" y="1102"/>
                    </a:lnTo>
                    <a:lnTo>
                      <a:pt x="164" y="1279"/>
                    </a:lnTo>
                    <a:lnTo>
                      <a:pt x="82" y="1469"/>
                    </a:lnTo>
                    <a:lnTo>
                      <a:pt x="41" y="1673"/>
                    </a:lnTo>
                    <a:lnTo>
                      <a:pt x="1" y="1877"/>
                    </a:lnTo>
                    <a:lnTo>
                      <a:pt x="1" y="2095"/>
                    </a:lnTo>
                    <a:lnTo>
                      <a:pt x="1" y="2313"/>
                    </a:lnTo>
                    <a:lnTo>
                      <a:pt x="41" y="2517"/>
                    </a:lnTo>
                    <a:lnTo>
                      <a:pt x="82" y="2721"/>
                    </a:lnTo>
                    <a:lnTo>
                      <a:pt x="164" y="2911"/>
                    </a:lnTo>
                    <a:lnTo>
                      <a:pt x="245" y="3102"/>
                    </a:lnTo>
                    <a:lnTo>
                      <a:pt x="354" y="3278"/>
                    </a:lnTo>
                    <a:lnTo>
                      <a:pt x="477" y="3428"/>
                    </a:lnTo>
                    <a:lnTo>
                      <a:pt x="613" y="3578"/>
                    </a:lnTo>
                    <a:lnTo>
                      <a:pt x="762" y="3714"/>
                    </a:lnTo>
                    <a:lnTo>
                      <a:pt x="926" y="3836"/>
                    </a:lnTo>
                    <a:lnTo>
                      <a:pt x="1089" y="3945"/>
                    </a:lnTo>
                    <a:lnTo>
                      <a:pt x="1279" y="4040"/>
                    </a:lnTo>
                    <a:lnTo>
                      <a:pt x="1470" y="4108"/>
                    </a:lnTo>
                    <a:lnTo>
                      <a:pt x="1674" y="4163"/>
                    </a:lnTo>
                    <a:lnTo>
                      <a:pt x="1878" y="4190"/>
                    </a:lnTo>
                    <a:lnTo>
                      <a:pt x="2095" y="4203"/>
                    </a:lnTo>
                    <a:lnTo>
                      <a:pt x="2313" y="4190"/>
                    </a:lnTo>
                    <a:lnTo>
                      <a:pt x="2517" y="4163"/>
                    </a:lnTo>
                    <a:lnTo>
                      <a:pt x="2721" y="4108"/>
                    </a:lnTo>
                    <a:lnTo>
                      <a:pt x="2912" y="4040"/>
                    </a:lnTo>
                    <a:lnTo>
                      <a:pt x="3102" y="3945"/>
                    </a:lnTo>
                    <a:lnTo>
                      <a:pt x="3265" y="3836"/>
                    </a:lnTo>
                    <a:lnTo>
                      <a:pt x="3429" y="3714"/>
                    </a:lnTo>
                    <a:lnTo>
                      <a:pt x="3578" y="3578"/>
                    </a:lnTo>
                    <a:lnTo>
                      <a:pt x="3714" y="3428"/>
                    </a:lnTo>
                    <a:lnTo>
                      <a:pt x="3837" y="3278"/>
                    </a:lnTo>
                    <a:lnTo>
                      <a:pt x="3945" y="3102"/>
                    </a:lnTo>
                    <a:lnTo>
                      <a:pt x="4027" y="2911"/>
                    </a:lnTo>
                    <a:lnTo>
                      <a:pt x="4109" y="2721"/>
                    </a:lnTo>
                    <a:lnTo>
                      <a:pt x="4149" y="2517"/>
                    </a:lnTo>
                    <a:lnTo>
                      <a:pt x="4190" y="2313"/>
                    </a:lnTo>
                    <a:lnTo>
                      <a:pt x="4204" y="2095"/>
                    </a:lnTo>
                    <a:lnTo>
                      <a:pt x="4190" y="1877"/>
                    </a:lnTo>
                    <a:lnTo>
                      <a:pt x="4149" y="1673"/>
                    </a:lnTo>
                    <a:lnTo>
                      <a:pt x="4109" y="1469"/>
                    </a:lnTo>
                    <a:lnTo>
                      <a:pt x="4027" y="1279"/>
                    </a:lnTo>
                    <a:lnTo>
                      <a:pt x="3945" y="1102"/>
                    </a:lnTo>
                    <a:lnTo>
                      <a:pt x="3837" y="925"/>
                    </a:lnTo>
                    <a:lnTo>
                      <a:pt x="3714" y="762"/>
                    </a:lnTo>
                    <a:lnTo>
                      <a:pt x="3578" y="612"/>
                    </a:lnTo>
                    <a:lnTo>
                      <a:pt x="3429" y="476"/>
                    </a:lnTo>
                    <a:lnTo>
                      <a:pt x="3265" y="354"/>
                    </a:lnTo>
                    <a:lnTo>
                      <a:pt x="3102" y="245"/>
                    </a:lnTo>
                    <a:lnTo>
                      <a:pt x="2912" y="163"/>
                    </a:lnTo>
                    <a:lnTo>
                      <a:pt x="2721" y="95"/>
                    </a:lnTo>
                    <a:lnTo>
                      <a:pt x="2517" y="41"/>
                    </a:lnTo>
                    <a:lnTo>
                      <a:pt x="2313" y="14"/>
                    </a:lnTo>
                    <a:lnTo>
                      <a:pt x="20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8"/>
              <p:cNvSpPr/>
              <p:nvPr/>
            </p:nvSpPr>
            <p:spPr>
              <a:xfrm>
                <a:off x="1606920" y="1706615"/>
                <a:ext cx="50507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701" extrusionOk="0">
                    <a:moveTo>
                      <a:pt x="776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31" y="55"/>
                    </a:lnTo>
                    <a:lnTo>
                      <a:pt x="381" y="137"/>
                    </a:lnTo>
                    <a:lnTo>
                      <a:pt x="259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28" y="681"/>
                    </a:lnTo>
                    <a:lnTo>
                      <a:pt x="14" y="762"/>
                    </a:lnTo>
                    <a:lnTo>
                      <a:pt x="0" y="844"/>
                    </a:lnTo>
                    <a:lnTo>
                      <a:pt x="14" y="939"/>
                    </a:lnTo>
                    <a:lnTo>
                      <a:pt x="28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59" y="1456"/>
                    </a:lnTo>
                    <a:lnTo>
                      <a:pt x="381" y="1551"/>
                    </a:lnTo>
                    <a:lnTo>
                      <a:pt x="531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76" y="1701"/>
                    </a:lnTo>
                    <a:lnTo>
                      <a:pt x="939" y="1701"/>
                    </a:lnTo>
                    <a:lnTo>
                      <a:pt x="1034" y="1687"/>
                    </a:lnTo>
                    <a:lnTo>
                      <a:pt x="1116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14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16" y="28"/>
                    </a:lnTo>
                    <a:lnTo>
                      <a:pt x="1034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avLst/>
                <a:gdLst/>
                <a:ahLst/>
                <a:cxnLst/>
                <a:rect l="l" t="t" r="r" b="b"/>
                <a:pathLst>
                  <a:path w="53690" h="7863" extrusionOk="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83" h="17997" extrusionOk="0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599" extrusionOk="0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8693" extrusionOk="0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478022" y="4091810"/>
                <a:ext cx="974677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96" h="17997" extrusionOk="0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4599" extrusionOk="0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8693" extrusionOk="0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avLst/>
                <a:gdLst/>
                <a:ahLst/>
                <a:cxnLst/>
                <a:rect l="l" t="t" r="r" b="b"/>
                <a:pathLst>
                  <a:path w="21833" h="37435" extrusionOk="0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7931" extrusionOk="0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3307" extrusionOk="0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892" extrusionOk="0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477" extrusionOk="0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3307" extrusionOk="0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1892" extrusionOk="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477" extrusionOk="0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6" extrusionOk="0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361" extrusionOk="0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avLst/>
                <a:gdLst/>
                <a:ahLst/>
                <a:cxnLst/>
                <a:rect l="l" t="t" r="r" b="b"/>
                <a:pathLst>
                  <a:path w="8665" h="10353" extrusionOk="0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8"/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708" extrusionOk="0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8"/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2518" extrusionOk="0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5932" extrusionOk="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8"/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8"/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8"/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avLst/>
                <a:gdLst/>
                <a:ahLst/>
                <a:cxnLst/>
                <a:rect l="l" t="t" r="r" b="b"/>
                <a:pathLst>
                  <a:path w="858" h="287" extrusionOk="0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8"/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898" extrusionOk="0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28"/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898" extrusionOk="0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28"/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8"/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28"/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avLst/>
                <a:gdLst/>
                <a:ahLst/>
                <a:cxnLst/>
                <a:rect l="l" t="t" r="r" b="b"/>
                <a:pathLst>
                  <a:path w="27410" h="14501" extrusionOk="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28"/>
              <p:cNvSpPr/>
              <p:nvPr/>
            </p:nvSpPr>
            <p:spPr>
              <a:xfrm>
                <a:off x="1732704" y="2931667"/>
                <a:ext cx="297268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094" h="10094" extrusionOk="0">
                    <a:moveTo>
                      <a:pt x="9808" y="0"/>
                    </a:moveTo>
                    <a:lnTo>
                      <a:pt x="9767" y="14"/>
                    </a:lnTo>
                    <a:lnTo>
                      <a:pt x="9727" y="27"/>
                    </a:lnTo>
                    <a:lnTo>
                      <a:pt x="9686" y="68"/>
                    </a:lnTo>
                    <a:lnTo>
                      <a:pt x="69" y="9685"/>
                    </a:lnTo>
                    <a:lnTo>
                      <a:pt x="28" y="9726"/>
                    </a:lnTo>
                    <a:lnTo>
                      <a:pt x="14" y="9767"/>
                    </a:lnTo>
                    <a:lnTo>
                      <a:pt x="1" y="9808"/>
                    </a:lnTo>
                    <a:lnTo>
                      <a:pt x="1" y="9848"/>
                    </a:lnTo>
                    <a:lnTo>
                      <a:pt x="1" y="9903"/>
                    </a:lnTo>
                    <a:lnTo>
                      <a:pt x="14" y="9944"/>
                    </a:lnTo>
                    <a:lnTo>
                      <a:pt x="28" y="9984"/>
                    </a:lnTo>
                    <a:lnTo>
                      <a:pt x="69" y="10025"/>
                    </a:lnTo>
                    <a:lnTo>
                      <a:pt x="96" y="10052"/>
                    </a:lnTo>
                    <a:lnTo>
                      <a:pt x="137" y="10066"/>
                    </a:lnTo>
                    <a:lnTo>
                      <a:pt x="191" y="10080"/>
                    </a:lnTo>
                    <a:lnTo>
                      <a:pt x="232" y="10093"/>
                    </a:lnTo>
                    <a:lnTo>
                      <a:pt x="273" y="10080"/>
                    </a:lnTo>
                    <a:lnTo>
                      <a:pt x="327" y="10066"/>
                    </a:lnTo>
                    <a:lnTo>
                      <a:pt x="368" y="10052"/>
                    </a:lnTo>
                    <a:lnTo>
                      <a:pt x="395" y="10025"/>
                    </a:lnTo>
                    <a:lnTo>
                      <a:pt x="10026" y="395"/>
                    </a:lnTo>
                    <a:lnTo>
                      <a:pt x="10053" y="367"/>
                    </a:lnTo>
                    <a:lnTo>
                      <a:pt x="10067" y="327"/>
                    </a:lnTo>
                    <a:lnTo>
                      <a:pt x="10080" y="272"/>
                    </a:lnTo>
                    <a:lnTo>
                      <a:pt x="10094" y="231"/>
                    </a:lnTo>
                    <a:lnTo>
                      <a:pt x="10080" y="191"/>
                    </a:lnTo>
                    <a:lnTo>
                      <a:pt x="10067" y="136"/>
                    </a:lnTo>
                    <a:lnTo>
                      <a:pt x="10053" y="95"/>
                    </a:lnTo>
                    <a:lnTo>
                      <a:pt x="10026" y="68"/>
                    </a:lnTo>
                    <a:lnTo>
                      <a:pt x="9985" y="27"/>
                    </a:lnTo>
                    <a:lnTo>
                      <a:pt x="9944" y="14"/>
                    </a:lnTo>
                    <a:lnTo>
                      <a:pt x="99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8"/>
              <p:cNvSpPr/>
              <p:nvPr/>
            </p:nvSpPr>
            <p:spPr>
              <a:xfrm>
                <a:off x="1833660" y="3070673"/>
                <a:ext cx="54512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1851" extrusionOk="0">
                    <a:moveTo>
                      <a:pt x="830" y="0"/>
                    </a:moveTo>
                    <a:lnTo>
                      <a:pt x="735" y="14"/>
                    </a:lnTo>
                    <a:lnTo>
                      <a:pt x="640" y="41"/>
                    </a:lnTo>
                    <a:lnTo>
                      <a:pt x="558" y="68"/>
                    </a:lnTo>
                    <a:lnTo>
                      <a:pt x="477" y="109"/>
                    </a:lnTo>
                    <a:lnTo>
                      <a:pt x="409" y="150"/>
                    </a:lnTo>
                    <a:lnTo>
                      <a:pt x="327" y="204"/>
                    </a:lnTo>
                    <a:lnTo>
                      <a:pt x="259" y="259"/>
                    </a:lnTo>
                    <a:lnTo>
                      <a:pt x="205" y="327"/>
                    </a:lnTo>
                    <a:lnTo>
                      <a:pt x="150" y="408"/>
                    </a:lnTo>
                    <a:lnTo>
                      <a:pt x="109" y="476"/>
                    </a:lnTo>
                    <a:lnTo>
                      <a:pt x="69" y="558"/>
                    </a:lnTo>
                    <a:lnTo>
                      <a:pt x="41" y="640"/>
                    </a:lnTo>
                    <a:lnTo>
                      <a:pt x="14" y="735"/>
                    </a:lnTo>
                    <a:lnTo>
                      <a:pt x="1" y="830"/>
                    </a:lnTo>
                    <a:lnTo>
                      <a:pt x="1" y="925"/>
                    </a:lnTo>
                    <a:lnTo>
                      <a:pt x="1" y="1020"/>
                    </a:lnTo>
                    <a:lnTo>
                      <a:pt x="14" y="1102"/>
                    </a:lnTo>
                    <a:lnTo>
                      <a:pt x="41" y="1197"/>
                    </a:lnTo>
                    <a:lnTo>
                      <a:pt x="69" y="1279"/>
                    </a:lnTo>
                    <a:lnTo>
                      <a:pt x="109" y="1360"/>
                    </a:lnTo>
                    <a:lnTo>
                      <a:pt x="150" y="1442"/>
                    </a:lnTo>
                    <a:lnTo>
                      <a:pt x="205" y="1510"/>
                    </a:lnTo>
                    <a:lnTo>
                      <a:pt x="259" y="1578"/>
                    </a:lnTo>
                    <a:lnTo>
                      <a:pt x="327" y="1632"/>
                    </a:lnTo>
                    <a:lnTo>
                      <a:pt x="409" y="1687"/>
                    </a:lnTo>
                    <a:lnTo>
                      <a:pt x="477" y="1728"/>
                    </a:lnTo>
                    <a:lnTo>
                      <a:pt x="558" y="1769"/>
                    </a:lnTo>
                    <a:lnTo>
                      <a:pt x="640" y="1809"/>
                    </a:lnTo>
                    <a:lnTo>
                      <a:pt x="735" y="1823"/>
                    </a:lnTo>
                    <a:lnTo>
                      <a:pt x="830" y="1837"/>
                    </a:lnTo>
                    <a:lnTo>
                      <a:pt x="926" y="1850"/>
                    </a:lnTo>
                    <a:lnTo>
                      <a:pt x="1021" y="1837"/>
                    </a:lnTo>
                    <a:lnTo>
                      <a:pt x="1102" y="1823"/>
                    </a:lnTo>
                    <a:lnTo>
                      <a:pt x="1198" y="1809"/>
                    </a:lnTo>
                    <a:lnTo>
                      <a:pt x="1279" y="1769"/>
                    </a:lnTo>
                    <a:lnTo>
                      <a:pt x="1361" y="1728"/>
                    </a:lnTo>
                    <a:lnTo>
                      <a:pt x="1442" y="1687"/>
                    </a:lnTo>
                    <a:lnTo>
                      <a:pt x="1510" y="1632"/>
                    </a:lnTo>
                    <a:lnTo>
                      <a:pt x="1578" y="1578"/>
                    </a:lnTo>
                    <a:lnTo>
                      <a:pt x="1633" y="1510"/>
                    </a:lnTo>
                    <a:lnTo>
                      <a:pt x="1687" y="1442"/>
                    </a:lnTo>
                    <a:lnTo>
                      <a:pt x="1728" y="1360"/>
                    </a:lnTo>
                    <a:lnTo>
                      <a:pt x="1769" y="1279"/>
                    </a:lnTo>
                    <a:lnTo>
                      <a:pt x="1810" y="1197"/>
                    </a:lnTo>
                    <a:lnTo>
                      <a:pt x="1823" y="1102"/>
                    </a:lnTo>
                    <a:lnTo>
                      <a:pt x="1837" y="1020"/>
                    </a:lnTo>
                    <a:lnTo>
                      <a:pt x="1851" y="925"/>
                    </a:lnTo>
                    <a:lnTo>
                      <a:pt x="1837" y="830"/>
                    </a:lnTo>
                    <a:lnTo>
                      <a:pt x="1823" y="735"/>
                    </a:lnTo>
                    <a:lnTo>
                      <a:pt x="1810" y="640"/>
                    </a:lnTo>
                    <a:lnTo>
                      <a:pt x="1769" y="558"/>
                    </a:lnTo>
                    <a:lnTo>
                      <a:pt x="1728" y="476"/>
                    </a:lnTo>
                    <a:lnTo>
                      <a:pt x="1687" y="408"/>
                    </a:lnTo>
                    <a:lnTo>
                      <a:pt x="1633" y="327"/>
                    </a:lnTo>
                    <a:lnTo>
                      <a:pt x="1578" y="259"/>
                    </a:lnTo>
                    <a:lnTo>
                      <a:pt x="1510" y="204"/>
                    </a:lnTo>
                    <a:lnTo>
                      <a:pt x="1442" y="150"/>
                    </a:lnTo>
                    <a:lnTo>
                      <a:pt x="1361" y="109"/>
                    </a:lnTo>
                    <a:lnTo>
                      <a:pt x="1279" y="68"/>
                    </a:lnTo>
                    <a:lnTo>
                      <a:pt x="1198" y="41"/>
                    </a:lnTo>
                    <a:lnTo>
                      <a:pt x="1102" y="14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28"/>
              <p:cNvSpPr/>
              <p:nvPr/>
            </p:nvSpPr>
            <p:spPr>
              <a:xfrm>
                <a:off x="1907787" y="2710523"/>
                <a:ext cx="330105" cy="330105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209" extrusionOk="0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28"/>
              <p:cNvSpPr/>
              <p:nvPr/>
            </p:nvSpPr>
            <p:spPr>
              <a:xfrm>
                <a:off x="1974669" y="2779820"/>
                <a:ext cx="189923" cy="190306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6462" extrusionOk="0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28"/>
              <p:cNvSpPr/>
              <p:nvPr/>
            </p:nvSpPr>
            <p:spPr>
              <a:xfrm>
                <a:off x="638262" y="2931667"/>
                <a:ext cx="297681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10094" extrusionOk="0">
                    <a:moveTo>
                      <a:pt x="204" y="0"/>
                    </a:moveTo>
                    <a:lnTo>
                      <a:pt x="150" y="14"/>
                    </a:lnTo>
                    <a:lnTo>
                      <a:pt x="109" y="27"/>
                    </a:lnTo>
                    <a:lnTo>
                      <a:pt x="82" y="68"/>
                    </a:lnTo>
                    <a:lnTo>
                      <a:pt x="41" y="95"/>
                    </a:lnTo>
                    <a:lnTo>
                      <a:pt x="28" y="136"/>
                    </a:lnTo>
                    <a:lnTo>
                      <a:pt x="14" y="191"/>
                    </a:lnTo>
                    <a:lnTo>
                      <a:pt x="0" y="231"/>
                    </a:lnTo>
                    <a:lnTo>
                      <a:pt x="14" y="272"/>
                    </a:lnTo>
                    <a:lnTo>
                      <a:pt x="28" y="327"/>
                    </a:lnTo>
                    <a:lnTo>
                      <a:pt x="41" y="367"/>
                    </a:lnTo>
                    <a:lnTo>
                      <a:pt x="82" y="395"/>
                    </a:lnTo>
                    <a:lnTo>
                      <a:pt x="9699" y="10025"/>
                    </a:lnTo>
                    <a:lnTo>
                      <a:pt x="9740" y="10052"/>
                    </a:lnTo>
                    <a:lnTo>
                      <a:pt x="9781" y="10066"/>
                    </a:lnTo>
                    <a:lnTo>
                      <a:pt x="9821" y="10080"/>
                    </a:lnTo>
                    <a:lnTo>
                      <a:pt x="9862" y="10093"/>
                    </a:lnTo>
                    <a:lnTo>
                      <a:pt x="9903" y="10080"/>
                    </a:lnTo>
                    <a:lnTo>
                      <a:pt x="9957" y="10066"/>
                    </a:lnTo>
                    <a:lnTo>
                      <a:pt x="9998" y="10052"/>
                    </a:lnTo>
                    <a:lnTo>
                      <a:pt x="10026" y="10025"/>
                    </a:lnTo>
                    <a:lnTo>
                      <a:pt x="10066" y="9984"/>
                    </a:lnTo>
                    <a:lnTo>
                      <a:pt x="10080" y="9944"/>
                    </a:lnTo>
                    <a:lnTo>
                      <a:pt x="10094" y="9903"/>
                    </a:lnTo>
                    <a:lnTo>
                      <a:pt x="10107" y="9848"/>
                    </a:lnTo>
                    <a:lnTo>
                      <a:pt x="10094" y="9808"/>
                    </a:lnTo>
                    <a:lnTo>
                      <a:pt x="10080" y="9767"/>
                    </a:lnTo>
                    <a:lnTo>
                      <a:pt x="10066" y="9726"/>
                    </a:lnTo>
                    <a:lnTo>
                      <a:pt x="10026" y="9685"/>
                    </a:lnTo>
                    <a:lnTo>
                      <a:pt x="408" y="68"/>
                    </a:lnTo>
                    <a:lnTo>
                      <a:pt x="368" y="27"/>
                    </a:lnTo>
                    <a:lnTo>
                      <a:pt x="327" y="14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28"/>
              <p:cNvSpPr/>
              <p:nvPr/>
            </p:nvSpPr>
            <p:spPr>
              <a:xfrm>
                <a:off x="780066" y="3070673"/>
                <a:ext cx="54924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851" extrusionOk="0">
                    <a:moveTo>
                      <a:pt x="844" y="0"/>
                    </a:moveTo>
                    <a:lnTo>
                      <a:pt x="749" y="14"/>
                    </a:lnTo>
                    <a:lnTo>
                      <a:pt x="654" y="41"/>
                    </a:lnTo>
                    <a:lnTo>
                      <a:pt x="572" y="68"/>
                    </a:lnTo>
                    <a:lnTo>
                      <a:pt x="490" y="109"/>
                    </a:lnTo>
                    <a:lnTo>
                      <a:pt x="409" y="150"/>
                    </a:lnTo>
                    <a:lnTo>
                      <a:pt x="341" y="204"/>
                    </a:lnTo>
                    <a:lnTo>
                      <a:pt x="273" y="259"/>
                    </a:lnTo>
                    <a:lnTo>
                      <a:pt x="218" y="327"/>
                    </a:lnTo>
                    <a:lnTo>
                      <a:pt x="164" y="408"/>
                    </a:lnTo>
                    <a:lnTo>
                      <a:pt x="123" y="476"/>
                    </a:lnTo>
                    <a:lnTo>
                      <a:pt x="82" y="558"/>
                    </a:lnTo>
                    <a:lnTo>
                      <a:pt x="55" y="640"/>
                    </a:lnTo>
                    <a:lnTo>
                      <a:pt x="28" y="735"/>
                    </a:lnTo>
                    <a:lnTo>
                      <a:pt x="14" y="830"/>
                    </a:lnTo>
                    <a:lnTo>
                      <a:pt x="1" y="925"/>
                    </a:lnTo>
                    <a:lnTo>
                      <a:pt x="14" y="1020"/>
                    </a:lnTo>
                    <a:lnTo>
                      <a:pt x="28" y="1102"/>
                    </a:lnTo>
                    <a:lnTo>
                      <a:pt x="55" y="1197"/>
                    </a:lnTo>
                    <a:lnTo>
                      <a:pt x="82" y="1279"/>
                    </a:lnTo>
                    <a:lnTo>
                      <a:pt x="123" y="1360"/>
                    </a:lnTo>
                    <a:lnTo>
                      <a:pt x="164" y="1442"/>
                    </a:lnTo>
                    <a:lnTo>
                      <a:pt x="218" y="1510"/>
                    </a:lnTo>
                    <a:lnTo>
                      <a:pt x="273" y="1578"/>
                    </a:lnTo>
                    <a:lnTo>
                      <a:pt x="341" y="1632"/>
                    </a:lnTo>
                    <a:lnTo>
                      <a:pt x="409" y="1687"/>
                    </a:lnTo>
                    <a:lnTo>
                      <a:pt x="490" y="1728"/>
                    </a:lnTo>
                    <a:lnTo>
                      <a:pt x="572" y="1769"/>
                    </a:lnTo>
                    <a:lnTo>
                      <a:pt x="654" y="1809"/>
                    </a:lnTo>
                    <a:lnTo>
                      <a:pt x="749" y="1823"/>
                    </a:lnTo>
                    <a:lnTo>
                      <a:pt x="844" y="1837"/>
                    </a:lnTo>
                    <a:lnTo>
                      <a:pt x="939" y="1850"/>
                    </a:lnTo>
                    <a:lnTo>
                      <a:pt x="1035" y="1837"/>
                    </a:lnTo>
                    <a:lnTo>
                      <a:pt x="1116" y="1823"/>
                    </a:lnTo>
                    <a:lnTo>
                      <a:pt x="1211" y="1809"/>
                    </a:lnTo>
                    <a:lnTo>
                      <a:pt x="1293" y="1769"/>
                    </a:lnTo>
                    <a:lnTo>
                      <a:pt x="1375" y="1728"/>
                    </a:lnTo>
                    <a:lnTo>
                      <a:pt x="1456" y="1687"/>
                    </a:lnTo>
                    <a:lnTo>
                      <a:pt x="1524" y="1632"/>
                    </a:lnTo>
                    <a:lnTo>
                      <a:pt x="1592" y="1578"/>
                    </a:lnTo>
                    <a:lnTo>
                      <a:pt x="1647" y="1510"/>
                    </a:lnTo>
                    <a:lnTo>
                      <a:pt x="1701" y="1442"/>
                    </a:lnTo>
                    <a:lnTo>
                      <a:pt x="1742" y="1360"/>
                    </a:lnTo>
                    <a:lnTo>
                      <a:pt x="1783" y="1279"/>
                    </a:lnTo>
                    <a:lnTo>
                      <a:pt x="1823" y="1197"/>
                    </a:lnTo>
                    <a:lnTo>
                      <a:pt x="1837" y="1102"/>
                    </a:lnTo>
                    <a:lnTo>
                      <a:pt x="1851" y="1020"/>
                    </a:lnTo>
                    <a:lnTo>
                      <a:pt x="1864" y="925"/>
                    </a:lnTo>
                    <a:lnTo>
                      <a:pt x="1851" y="830"/>
                    </a:lnTo>
                    <a:lnTo>
                      <a:pt x="1837" y="735"/>
                    </a:lnTo>
                    <a:lnTo>
                      <a:pt x="1823" y="640"/>
                    </a:lnTo>
                    <a:lnTo>
                      <a:pt x="1783" y="558"/>
                    </a:lnTo>
                    <a:lnTo>
                      <a:pt x="1742" y="476"/>
                    </a:lnTo>
                    <a:lnTo>
                      <a:pt x="1701" y="408"/>
                    </a:lnTo>
                    <a:lnTo>
                      <a:pt x="1647" y="327"/>
                    </a:lnTo>
                    <a:lnTo>
                      <a:pt x="1592" y="259"/>
                    </a:lnTo>
                    <a:lnTo>
                      <a:pt x="1524" y="204"/>
                    </a:lnTo>
                    <a:lnTo>
                      <a:pt x="1456" y="150"/>
                    </a:lnTo>
                    <a:lnTo>
                      <a:pt x="1375" y="109"/>
                    </a:lnTo>
                    <a:lnTo>
                      <a:pt x="1293" y="68"/>
                    </a:lnTo>
                    <a:lnTo>
                      <a:pt x="1211" y="41"/>
                    </a:lnTo>
                    <a:lnTo>
                      <a:pt x="1116" y="14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28"/>
              <p:cNvSpPr/>
              <p:nvPr/>
            </p:nvSpPr>
            <p:spPr>
              <a:xfrm>
                <a:off x="457200" y="2719329"/>
                <a:ext cx="330105" cy="329722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196" extrusionOk="0">
                    <a:moveTo>
                      <a:pt x="5319" y="1"/>
                    </a:moveTo>
                    <a:lnTo>
                      <a:pt x="5033" y="28"/>
                    </a:lnTo>
                    <a:lnTo>
                      <a:pt x="4747" y="55"/>
                    </a:lnTo>
                    <a:lnTo>
                      <a:pt x="4475" y="110"/>
                    </a:lnTo>
                    <a:lnTo>
                      <a:pt x="4203" y="178"/>
                    </a:lnTo>
                    <a:lnTo>
                      <a:pt x="3931" y="246"/>
                    </a:lnTo>
                    <a:lnTo>
                      <a:pt x="3673" y="341"/>
                    </a:lnTo>
                    <a:lnTo>
                      <a:pt x="3428" y="436"/>
                    </a:lnTo>
                    <a:lnTo>
                      <a:pt x="3169" y="545"/>
                    </a:lnTo>
                    <a:lnTo>
                      <a:pt x="2938" y="667"/>
                    </a:lnTo>
                    <a:lnTo>
                      <a:pt x="2693" y="803"/>
                    </a:lnTo>
                    <a:lnTo>
                      <a:pt x="2476" y="953"/>
                    </a:lnTo>
                    <a:lnTo>
                      <a:pt x="2244" y="1103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33"/>
                    </a:lnTo>
                    <a:lnTo>
                      <a:pt x="1455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52" y="2463"/>
                    </a:lnTo>
                    <a:lnTo>
                      <a:pt x="816" y="2694"/>
                    </a:lnTo>
                    <a:lnTo>
                      <a:pt x="680" y="2925"/>
                    </a:lnTo>
                    <a:lnTo>
                      <a:pt x="558" y="3170"/>
                    </a:lnTo>
                    <a:lnTo>
                      <a:pt x="435" y="3415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09" y="4462"/>
                    </a:lnTo>
                    <a:lnTo>
                      <a:pt x="68" y="4748"/>
                    </a:lnTo>
                    <a:lnTo>
                      <a:pt x="27" y="5020"/>
                    </a:lnTo>
                    <a:lnTo>
                      <a:pt x="14" y="5306"/>
                    </a:lnTo>
                    <a:lnTo>
                      <a:pt x="0" y="5591"/>
                    </a:lnTo>
                    <a:lnTo>
                      <a:pt x="14" y="5891"/>
                    </a:lnTo>
                    <a:lnTo>
                      <a:pt x="27" y="6176"/>
                    </a:lnTo>
                    <a:lnTo>
                      <a:pt x="68" y="6448"/>
                    </a:lnTo>
                    <a:lnTo>
                      <a:pt x="109" y="6720"/>
                    </a:lnTo>
                    <a:lnTo>
                      <a:pt x="177" y="6992"/>
                    </a:lnTo>
                    <a:lnTo>
                      <a:pt x="258" y="7265"/>
                    </a:lnTo>
                    <a:lnTo>
                      <a:pt x="340" y="7523"/>
                    </a:lnTo>
                    <a:lnTo>
                      <a:pt x="435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52" y="8734"/>
                    </a:lnTo>
                    <a:lnTo>
                      <a:pt x="1115" y="8951"/>
                    </a:lnTo>
                    <a:lnTo>
                      <a:pt x="1279" y="9155"/>
                    </a:lnTo>
                    <a:lnTo>
                      <a:pt x="1455" y="9359"/>
                    </a:lnTo>
                    <a:lnTo>
                      <a:pt x="1646" y="9563"/>
                    </a:lnTo>
                    <a:lnTo>
                      <a:pt x="1836" y="9740"/>
                    </a:lnTo>
                    <a:lnTo>
                      <a:pt x="2040" y="9917"/>
                    </a:lnTo>
                    <a:lnTo>
                      <a:pt x="2244" y="10080"/>
                    </a:lnTo>
                    <a:lnTo>
                      <a:pt x="2476" y="10243"/>
                    </a:lnTo>
                    <a:lnTo>
                      <a:pt x="2693" y="10393"/>
                    </a:lnTo>
                    <a:lnTo>
                      <a:pt x="2938" y="10516"/>
                    </a:lnTo>
                    <a:lnTo>
                      <a:pt x="3169" y="10652"/>
                    </a:lnTo>
                    <a:lnTo>
                      <a:pt x="3428" y="10760"/>
                    </a:lnTo>
                    <a:lnTo>
                      <a:pt x="3673" y="10856"/>
                    </a:lnTo>
                    <a:lnTo>
                      <a:pt x="3931" y="10951"/>
                    </a:lnTo>
                    <a:lnTo>
                      <a:pt x="4203" y="11019"/>
                    </a:lnTo>
                    <a:lnTo>
                      <a:pt x="4475" y="11087"/>
                    </a:lnTo>
                    <a:lnTo>
                      <a:pt x="4747" y="11128"/>
                    </a:lnTo>
                    <a:lnTo>
                      <a:pt x="5033" y="11168"/>
                    </a:lnTo>
                    <a:lnTo>
                      <a:pt x="5319" y="11196"/>
                    </a:lnTo>
                    <a:lnTo>
                      <a:pt x="5890" y="11196"/>
                    </a:lnTo>
                    <a:lnTo>
                      <a:pt x="6176" y="11168"/>
                    </a:lnTo>
                    <a:lnTo>
                      <a:pt x="6448" y="11128"/>
                    </a:lnTo>
                    <a:lnTo>
                      <a:pt x="6733" y="11087"/>
                    </a:lnTo>
                    <a:lnTo>
                      <a:pt x="7005" y="11019"/>
                    </a:lnTo>
                    <a:lnTo>
                      <a:pt x="7264" y="10951"/>
                    </a:lnTo>
                    <a:lnTo>
                      <a:pt x="7522" y="10856"/>
                    </a:lnTo>
                    <a:lnTo>
                      <a:pt x="7781" y="10760"/>
                    </a:lnTo>
                    <a:lnTo>
                      <a:pt x="8026" y="10652"/>
                    </a:lnTo>
                    <a:lnTo>
                      <a:pt x="8270" y="10516"/>
                    </a:lnTo>
                    <a:lnTo>
                      <a:pt x="8502" y="10393"/>
                    </a:lnTo>
                    <a:lnTo>
                      <a:pt x="8733" y="10243"/>
                    </a:lnTo>
                    <a:lnTo>
                      <a:pt x="8951" y="10080"/>
                    </a:lnTo>
                    <a:lnTo>
                      <a:pt x="9168" y="9917"/>
                    </a:lnTo>
                    <a:lnTo>
                      <a:pt x="9372" y="9740"/>
                    </a:lnTo>
                    <a:lnTo>
                      <a:pt x="9563" y="9563"/>
                    </a:lnTo>
                    <a:lnTo>
                      <a:pt x="9753" y="9359"/>
                    </a:lnTo>
                    <a:lnTo>
                      <a:pt x="9916" y="9155"/>
                    </a:lnTo>
                    <a:lnTo>
                      <a:pt x="10093" y="8951"/>
                    </a:lnTo>
                    <a:lnTo>
                      <a:pt x="10243" y="8734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60" y="7781"/>
                    </a:lnTo>
                    <a:lnTo>
                      <a:pt x="10868" y="7523"/>
                    </a:lnTo>
                    <a:lnTo>
                      <a:pt x="10950" y="7265"/>
                    </a:lnTo>
                    <a:lnTo>
                      <a:pt x="11032" y="6992"/>
                    </a:lnTo>
                    <a:lnTo>
                      <a:pt x="11086" y="6720"/>
                    </a:lnTo>
                    <a:lnTo>
                      <a:pt x="11141" y="6448"/>
                    </a:lnTo>
                    <a:lnTo>
                      <a:pt x="11168" y="6176"/>
                    </a:lnTo>
                    <a:lnTo>
                      <a:pt x="11195" y="5891"/>
                    </a:lnTo>
                    <a:lnTo>
                      <a:pt x="11209" y="5591"/>
                    </a:lnTo>
                    <a:lnTo>
                      <a:pt x="11195" y="5306"/>
                    </a:lnTo>
                    <a:lnTo>
                      <a:pt x="11168" y="5020"/>
                    </a:lnTo>
                    <a:lnTo>
                      <a:pt x="11141" y="4748"/>
                    </a:lnTo>
                    <a:lnTo>
                      <a:pt x="11086" y="4462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8" y="3673"/>
                    </a:lnTo>
                    <a:lnTo>
                      <a:pt x="10760" y="3415"/>
                    </a:lnTo>
                    <a:lnTo>
                      <a:pt x="10651" y="3170"/>
                    </a:lnTo>
                    <a:lnTo>
                      <a:pt x="10528" y="2925"/>
                    </a:lnTo>
                    <a:lnTo>
                      <a:pt x="10392" y="2694"/>
                    </a:lnTo>
                    <a:lnTo>
                      <a:pt x="10243" y="2463"/>
                    </a:lnTo>
                    <a:lnTo>
                      <a:pt x="10093" y="2245"/>
                    </a:lnTo>
                    <a:lnTo>
                      <a:pt x="9916" y="2041"/>
                    </a:lnTo>
                    <a:lnTo>
                      <a:pt x="9753" y="1837"/>
                    </a:lnTo>
                    <a:lnTo>
                      <a:pt x="9563" y="1633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03"/>
                    </a:lnTo>
                    <a:lnTo>
                      <a:pt x="8733" y="953"/>
                    </a:lnTo>
                    <a:lnTo>
                      <a:pt x="8502" y="803"/>
                    </a:lnTo>
                    <a:lnTo>
                      <a:pt x="8270" y="667"/>
                    </a:lnTo>
                    <a:lnTo>
                      <a:pt x="8026" y="545"/>
                    </a:lnTo>
                    <a:lnTo>
                      <a:pt x="7781" y="436"/>
                    </a:lnTo>
                    <a:lnTo>
                      <a:pt x="7522" y="341"/>
                    </a:lnTo>
                    <a:lnTo>
                      <a:pt x="7264" y="246"/>
                    </a:lnTo>
                    <a:lnTo>
                      <a:pt x="7005" y="178"/>
                    </a:lnTo>
                    <a:lnTo>
                      <a:pt x="6733" y="110"/>
                    </a:lnTo>
                    <a:lnTo>
                      <a:pt x="6448" y="55"/>
                    </a:lnTo>
                    <a:lnTo>
                      <a:pt x="6176" y="28"/>
                    </a:ln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28"/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7061" extrusionOk="0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28"/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6081" extrusionOk="0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8"/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avLst/>
                <a:gdLst/>
                <a:ahLst/>
                <a:cxnLst/>
                <a:rect l="l" t="t" r="r" b="b"/>
                <a:pathLst>
                  <a:path w="7564" h="3089" extrusionOk="0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8"/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661" extrusionOk="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8"/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avLst/>
                <a:gdLst/>
                <a:ahLst/>
                <a:cxnLst/>
                <a:rect l="l" t="t" r="r" b="b"/>
                <a:pathLst>
                  <a:path w="981" h="966" extrusionOk="0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8"/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6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8"/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9" name="Google Shape;1099;p28"/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286B287-371F-28A3-7AF9-715075F20CD8}"/>
              </a:ext>
            </a:extLst>
          </p:cNvPr>
          <p:cNvSpPr txBox="1"/>
          <p:nvPr/>
        </p:nvSpPr>
        <p:spPr>
          <a:xfrm>
            <a:off x="342900" y="944880"/>
            <a:ext cx="54635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i="1" dirty="0">
                <a:solidFill>
                  <a:schemeClr val="accent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zh-TW" altLang="en-US" b="0" i="1" dirty="0">
                <a:solidFill>
                  <a:schemeClr val="accent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計算訓練數據與測試數據的正確率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TW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zh-TW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acc_log</a:t>
            </a:r>
            <a:r>
              <a:rPr lang="en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dtree</a:t>
            </a:r>
            <a:r>
              <a:rPr lang="en" altLang="zh-TW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altLang="zh-TW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score</a:t>
            </a:r>
            <a:r>
              <a:rPr lang="en" altLang="zh-TW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zh-TW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train_x</a:t>
            </a:r>
            <a:r>
              <a:rPr lang="en" altLang="zh-TW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train_y</a:t>
            </a:r>
            <a:r>
              <a:rPr lang="en" altLang="zh-TW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print('training accuracy: </a:t>
            </a:r>
            <a:r>
              <a:rPr lang="en" altLang="zh-TW" b="1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%.5f</a:t>
            </a:r>
            <a:r>
              <a:rPr lang="en" altLang="zh-TW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acc_log</a:t>
            </a:r>
            <a:r>
              <a:rPr lang="en" altLang="zh-TW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altLang="zh-TW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accuracy_score</a:t>
            </a:r>
            <a:r>
              <a:rPr lang="en" altLang="zh-TW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zh-TW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test_y</a:t>
            </a:r>
            <a:r>
              <a:rPr lang="en" altLang="zh-TW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predict_y</a:t>
            </a:r>
            <a:r>
              <a:rPr lang="en" altLang="zh-TW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" altLang="zh-TW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print('test accuracy: </a:t>
            </a:r>
            <a:r>
              <a:rPr lang="en" altLang="zh-TW" b="1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%.5f</a:t>
            </a:r>
            <a:r>
              <a:rPr lang="en" altLang="zh-TW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x)</a:t>
            </a:r>
            <a:endParaRPr kumimoji="1" lang="zh-TW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C8277B-C656-1CA3-A2E6-E13CE1F72203}"/>
              </a:ext>
            </a:extLst>
          </p:cNvPr>
          <p:cNvSpPr txBox="1"/>
          <p:nvPr/>
        </p:nvSpPr>
        <p:spPr>
          <a:xfrm>
            <a:off x="342900" y="2405485"/>
            <a:ext cx="58945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0" i="0" dirty="0">
                <a:solidFill>
                  <a:schemeClr val="tx1"/>
                </a:solidFill>
                <a:effectLst/>
                <a:latin typeface="+mn-lt"/>
              </a:rPr>
              <a:t>這部分程式碼計算了訓練數據上的正確率（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+mn-lt"/>
              </a:rPr>
              <a:t>accuracy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+mn-lt"/>
              </a:rPr>
              <a:t>）。</a:t>
            </a:r>
            <a:r>
              <a:rPr lang="en" altLang="zh-TW" dirty="0">
                <a:solidFill>
                  <a:schemeClr val="tx1"/>
                </a:solidFill>
                <a:latin typeface="+mn-lt"/>
              </a:rPr>
              <a:t>score</a:t>
            </a:r>
            <a:r>
              <a:rPr lang="en" altLang="zh-TW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+mn-lt"/>
              </a:rPr>
              <a:t>方法用於計算模型對於訓練數據的準確率，並將結果存儲在 </a:t>
            </a:r>
            <a:r>
              <a:rPr lang="en" altLang="zh-TW" dirty="0" err="1">
                <a:solidFill>
                  <a:schemeClr val="tx1"/>
                </a:solidFill>
                <a:latin typeface="+mn-lt"/>
              </a:rPr>
              <a:t>acc_log</a:t>
            </a:r>
            <a:r>
              <a:rPr lang="en" altLang="zh-TW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+mn-lt"/>
              </a:rPr>
              <a:t>中。準確率是指模型對於訓練數據的分類結果中，正確分類的樣本所占的比例。</a:t>
            </a:r>
            <a:endParaRPr lang="en-US" altLang="zh-TW" b="0" i="0" dirty="0">
              <a:solidFill>
                <a:schemeClr val="tx1"/>
              </a:solidFill>
              <a:effectLst/>
              <a:latin typeface="+mn-lt"/>
            </a:endParaRPr>
          </a:p>
          <a:p>
            <a:r>
              <a:rPr lang="zh-TW" altLang="en-US" b="0" i="0" dirty="0">
                <a:solidFill>
                  <a:schemeClr val="tx1"/>
                </a:solidFill>
                <a:effectLst/>
                <a:latin typeface="+mn-lt"/>
              </a:rPr>
              <a:t>使用 </a:t>
            </a:r>
            <a:r>
              <a:rPr lang="en" altLang="zh-TW" dirty="0" err="1">
                <a:solidFill>
                  <a:schemeClr val="tx1"/>
                </a:solidFill>
                <a:latin typeface="+mn-lt"/>
              </a:rPr>
              <a:t>accuracy_score</a:t>
            </a:r>
            <a:r>
              <a:rPr lang="en" altLang="zh-TW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+mn-lt"/>
              </a:rPr>
              <a:t>函數，將真實的目標變數 </a:t>
            </a:r>
            <a:r>
              <a:rPr lang="en" altLang="zh-TW" dirty="0" err="1">
                <a:solidFill>
                  <a:schemeClr val="tx1"/>
                </a:solidFill>
                <a:latin typeface="+mn-lt"/>
              </a:rPr>
              <a:t>test_y</a:t>
            </a:r>
            <a:r>
              <a:rPr lang="en" altLang="zh-TW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+mn-lt"/>
              </a:rPr>
              <a:t>和模型預測的目標變數 </a:t>
            </a:r>
            <a:r>
              <a:rPr lang="en" altLang="zh-TW" dirty="0" err="1">
                <a:solidFill>
                  <a:schemeClr val="tx1"/>
                </a:solidFill>
                <a:latin typeface="+mn-lt"/>
              </a:rPr>
              <a:t>predict_y</a:t>
            </a:r>
            <a:r>
              <a:rPr lang="en" altLang="zh-TW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+mn-lt"/>
              </a:rPr>
              <a:t>作為參數傳入，並計算測試數據的準確率，結果存儲在 </a:t>
            </a:r>
            <a:r>
              <a:rPr lang="en" altLang="zh-TW" dirty="0">
                <a:solidFill>
                  <a:schemeClr val="tx1"/>
                </a:solidFill>
                <a:latin typeface="+mn-lt"/>
              </a:rPr>
              <a:t>x</a:t>
            </a:r>
            <a:r>
              <a:rPr lang="en" altLang="zh-TW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+mn-lt"/>
              </a:rPr>
              <a:t>中。</a:t>
            </a:r>
            <a:endParaRPr kumimoji="1" lang="zh-TW" alt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E580117-810C-1AD6-6605-EEAF6D2DAECF}"/>
              </a:ext>
            </a:extLst>
          </p:cNvPr>
          <p:cNvSpPr txBox="1"/>
          <p:nvPr/>
        </p:nvSpPr>
        <p:spPr>
          <a:xfrm>
            <a:off x="368303" y="3790480"/>
            <a:ext cx="23326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執行結果：</a:t>
            </a:r>
            <a:endParaRPr kumimoji="1" lang="en-US" altLang="zh-TW" dirty="0"/>
          </a:p>
          <a:p>
            <a:r>
              <a:rPr lang="en" altLang="zh-TW" dirty="0"/>
              <a:t>training accuracy: 0.83709 </a:t>
            </a:r>
          </a:p>
          <a:p>
            <a:r>
              <a:rPr lang="en" altLang="zh-TW" dirty="0"/>
              <a:t>test accuracy: 0.83592</a:t>
            </a:r>
            <a:endParaRPr kumimoji="1"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文字方塊 82">
            <a:extLst>
              <a:ext uri="{FF2B5EF4-FFF2-40B4-BE49-F238E27FC236}">
                <a16:creationId xmlns:a16="http://schemas.microsoft.com/office/drawing/2014/main" id="{2F4C8601-ED99-62C0-7813-79231D2A6451}"/>
              </a:ext>
            </a:extLst>
          </p:cNvPr>
          <p:cNvSpPr txBox="1"/>
          <p:nvPr/>
        </p:nvSpPr>
        <p:spPr>
          <a:xfrm>
            <a:off x="291907" y="1402199"/>
            <a:ext cx="45877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0" i="0" dirty="0">
                <a:solidFill>
                  <a:schemeClr val="tx1"/>
                </a:solidFill>
                <a:effectLst/>
                <a:latin typeface="+mn-lt"/>
              </a:rPr>
              <a:t>這部分計算了測試數據的 </a:t>
            </a:r>
            <a:r>
              <a:rPr lang="en" altLang="zh-TW" b="0" i="0" dirty="0">
                <a:solidFill>
                  <a:schemeClr val="tx1"/>
                </a:solidFill>
                <a:effectLst/>
                <a:latin typeface="+mn-lt"/>
              </a:rPr>
              <a:t>AUC</a:t>
            </a:r>
            <a:r>
              <a:rPr lang="zh-TW" altLang="en" b="0" i="0" dirty="0">
                <a:solidFill>
                  <a:schemeClr val="tx1"/>
                </a:solidFill>
                <a:effectLst/>
                <a:latin typeface="+mn-lt"/>
              </a:rPr>
              <a:t>（</a:t>
            </a:r>
            <a:r>
              <a:rPr lang="en" altLang="zh-TW" b="0" i="0" dirty="0">
                <a:solidFill>
                  <a:schemeClr val="tx1"/>
                </a:solidFill>
                <a:effectLst/>
                <a:latin typeface="+mn-lt"/>
              </a:rPr>
              <a:t>Area Under the Curve</a:t>
            </a:r>
            <a:r>
              <a:rPr lang="zh-TW" altLang="en" b="0" i="0" dirty="0">
                <a:solidFill>
                  <a:schemeClr val="tx1"/>
                </a:solidFill>
                <a:effectLst/>
                <a:latin typeface="+mn-lt"/>
              </a:rPr>
              <a:t>）。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+mn-lt"/>
              </a:rPr>
              <a:t>使用 </a:t>
            </a:r>
            <a:r>
              <a:rPr lang="en" altLang="zh-TW" dirty="0" err="1">
                <a:solidFill>
                  <a:schemeClr val="tx1"/>
                </a:solidFill>
                <a:latin typeface="+mn-lt"/>
              </a:rPr>
              <a:t>roc_curve</a:t>
            </a:r>
            <a:r>
              <a:rPr lang="en" altLang="zh-TW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+mn-lt"/>
              </a:rPr>
              <a:t>函數計算出測試數據的 </a:t>
            </a:r>
            <a:r>
              <a:rPr lang="en" altLang="zh-TW" b="0" i="0" dirty="0">
                <a:solidFill>
                  <a:schemeClr val="tx1"/>
                </a:solidFill>
                <a:effectLst/>
                <a:latin typeface="+mn-lt"/>
              </a:rPr>
              <a:t>ROC 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+mn-lt"/>
              </a:rPr>
              <a:t>曲線，並使用 </a:t>
            </a:r>
            <a:r>
              <a:rPr lang="en" altLang="zh-TW" dirty="0" err="1">
                <a:solidFill>
                  <a:schemeClr val="tx1"/>
                </a:solidFill>
                <a:latin typeface="+mn-lt"/>
              </a:rPr>
              <a:t>auc</a:t>
            </a:r>
            <a:r>
              <a:rPr lang="en" altLang="zh-TW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+mn-lt"/>
              </a:rPr>
              <a:t>函數計算曲線下的面積，這個面積即為 </a:t>
            </a:r>
            <a:r>
              <a:rPr lang="en" altLang="zh-TW" b="0" i="0" dirty="0">
                <a:solidFill>
                  <a:schemeClr val="tx1"/>
                </a:solidFill>
                <a:effectLst/>
                <a:latin typeface="+mn-lt"/>
              </a:rPr>
              <a:t>AUC</a:t>
            </a:r>
            <a:r>
              <a:rPr lang="zh-TW" altLang="en" b="0" i="0" dirty="0">
                <a:solidFill>
                  <a:schemeClr val="tx1"/>
                </a:solidFill>
                <a:effectLst/>
                <a:latin typeface="+mn-lt"/>
              </a:rPr>
              <a:t>。</a:t>
            </a:r>
            <a:r>
              <a:rPr lang="en" altLang="zh-TW" b="0" i="0" dirty="0">
                <a:solidFill>
                  <a:schemeClr val="tx1"/>
                </a:solidFill>
                <a:effectLst/>
                <a:latin typeface="+mn-lt"/>
              </a:rPr>
              <a:t>AUC 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+mn-lt"/>
              </a:rPr>
              <a:t>是一個衡量模型分類能力的指標，</a:t>
            </a:r>
            <a:r>
              <a:rPr lang="en" altLang="zh-TW" b="0" i="0" dirty="0">
                <a:solidFill>
                  <a:schemeClr val="tx1"/>
                </a:solidFill>
                <a:effectLst/>
                <a:latin typeface="+mn-lt"/>
              </a:rPr>
              <a:t>AUC 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+mn-lt"/>
              </a:rPr>
              <a:t>值越高，表示模型的分類性能越好。</a:t>
            </a:r>
            <a:endParaRPr kumimoji="1" lang="zh-TW" alt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0E1E2A98-28CB-E15A-DF15-11AF3B84D185}"/>
              </a:ext>
            </a:extLst>
          </p:cNvPr>
          <p:cNvSpPr txBox="1"/>
          <p:nvPr/>
        </p:nvSpPr>
        <p:spPr>
          <a:xfrm>
            <a:off x="291907" y="480114"/>
            <a:ext cx="2356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執行結果：</a:t>
            </a:r>
            <a:endParaRPr kumimoji="1" lang="en-US" altLang="zh-TW" dirty="0"/>
          </a:p>
          <a:p>
            <a:r>
              <a:rPr kumimoji="1" lang="en" altLang="zh-TW" dirty="0" err="1"/>
              <a:t>max_depth</a:t>
            </a:r>
            <a:r>
              <a:rPr kumimoji="1" lang="en" altLang="zh-TW" dirty="0"/>
              <a:t>=3 </a:t>
            </a:r>
            <a:r>
              <a:rPr kumimoji="1" lang="en" altLang="zh-TW" dirty="0" err="1"/>
              <a:t>auc</a:t>
            </a:r>
            <a:r>
              <a:rPr kumimoji="1" lang="en" altLang="zh-TW" dirty="0"/>
              <a:t>: 0.67401</a:t>
            </a:r>
            <a:endParaRPr kumimoji="1" lang="zh-TW" altLang="en-US" dirty="0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DCD9106C-BCD0-4725-4054-48CD39ECC337}"/>
              </a:ext>
            </a:extLst>
          </p:cNvPr>
          <p:cNvSpPr txBox="1"/>
          <p:nvPr/>
        </p:nvSpPr>
        <p:spPr>
          <a:xfrm>
            <a:off x="291907" y="2876608"/>
            <a:ext cx="45877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b="0" i="0" dirty="0">
                <a:solidFill>
                  <a:srgbClr val="292929"/>
                </a:solidFill>
                <a:effectLst/>
                <a:latin typeface="source-serif-pro"/>
              </a:rPr>
              <a:t>當</a:t>
            </a:r>
            <a:r>
              <a:rPr lang="en" altLang="zh-TW" b="0" i="0" dirty="0">
                <a:solidFill>
                  <a:srgbClr val="292929"/>
                </a:solidFill>
                <a:effectLst/>
                <a:latin typeface="source-serif-pro"/>
              </a:rPr>
              <a:t>AUC = 1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source-serif-pro"/>
              </a:rPr>
              <a:t>時，代表分類器非常完美，但這畢竟是理想狀況。</a:t>
            </a:r>
          </a:p>
          <a:p>
            <a:pPr algn="l"/>
            <a:r>
              <a:rPr lang="zh-TW" altLang="en-US" b="0" i="0" dirty="0">
                <a:solidFill>
                  <a:srgbClr val="292929"/>
                </a:solidFill>
                <a:effectLst/>
                <a:latin typeface="source-serif-pro"/>
              </a:rPr>
              <a:t>當</a:t>
            </a:r>
            <a:r>
              <a:rPr lang="en" altLang="zh-TW" b="0" i="0" dirty="0">
                <a:solidFill>
                  <a:srgbClr val="292929"/>
                </a:solidFill>
                <a:effectLst/>
                <a:latin typeface="source-serif-pro"/>
              </a:rPr>
              <a:t>AUC &gt; 0.5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source-serif-pro"/>
              </a:rPr>
              <a:t>時，代表分類器分類效果優於隨機猜測，模型有預測價值。</a:t>
            </a:r>
          </a:p>
          <a:p>
            <a:pPr algn="l"/>
            <a:r>
              <a:rPr lang="zh-TW" altLang="en-US" b="0" i="0" dirty="0">
                <a:solidFill>
                  <a:srgbClr val="292929"/>
                </a:solidFill>
                <a:effectLst/>
                <a:latin typeface="source-serif-pro"/>
              </a:rPr>
              <a:t>當</a:t>
            </a:r>
            <a:r>
              <a:rPr lang="en" altLang="zh-TW" b="0" i="0" dirty="0">
                <a:solidFill>
                  <a:srgbClr val="292929"/>
                </a:solidFill>
                <a:effectLst/>
                <a:latin typeface="source-serif-pro"/>
              </a:rPr>
              <a:t>AUC = 0.5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source-serif-pro"/>
              </a:rPr>
              <a:t>時，代表分類器分類效果與隨機猜測相同，模型無預測價值。</a:t>
            </a:r>
          </a:p>
          <a:p>
            <a:pPr algn="l"/>
            <a:r>
              <a:rPr lang="zh-TW" altLang="en-US" b="0" i="0" dirty="0">
                <a:solidFill>
                  <a:srgbClr val="292929"/>
                </a:solidFill>
                <a:effectLst/>
                <a:latin typeface="source-serif-pro"/>
              </a:rPr>
              <a:t>當</a:t>
            </a:r>
            <a:r>
              <a:rPr lang="en" altLang="zh-TW" b="0" i="0" dirty="0">
                <a:solidFill>
                  <a:srgbClr val="292929"/>
                </a:solidFill>
                <a:effectLst/>
                <a:latin typeface="source-serif-pro"/>
              </a:rPr>
              <a:t>AUC &lt; 0.5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source-serif-pro"/>
              </a:rPr>
              <a:t>時，代表分類器分類效果比隨機猜測差，但如果進行反預測，就會優於隨機猜測。</a:t>
            </a:r>
          </a:p>
        </p:txBody>
      </p:sp>
      <p:pic>
        <p:nvPicPr>
          <p:cNvPr id="96" name="圖片 95">
            <a:extLst>
              <a:ext uri="{FF2B5EF4-FFF2-40B4-BE49-F238E27FC236}">
                <a16:creationId xmlns:a16="http://schemas.microsoft.com/office/drawing/2014/main" id="{05988BFF-5483-A44D-0E70-940B4BBF5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335" y="1003333"/>
            <a:ext cx="4715104" cy="353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80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EA0BF1-5158-002A-0F05-70005095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kumimoji="1" lang="zh-TW" altLang="en-US" dirty="0"/>
              <a:t>交叉驗證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214E9DE-10FC-E94D-365B-03C1743C0209}"/>
              </a:ext>
            </a:extLst>
          </p:cNvPr>
          <p:cNvSpPr txBox="1"/>
          <p:nvPr/>
        </p:nvSpPr>
        <p:spPr>
          <a:xfrm>
            <a:off x="457200" y="2960302"/>
            <a:ext cx="39148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執行結果：</a:t>
            </a:r>
            <a:endParaRPr kumimoji="1" lang="en-US" altLang="zh-TW" dirty="0"/>
          </a:p>
          <a:p>
            <a:r>
              <a:rPr kumimoji="1" lang="en" altLang="zh-TW" dirty="0"/>
              <a:t>average of Cross validation: 0.79031</a:t>
            </a:r>
          </a:p>
          <a:p>
            <a:r>
              <a:rPr kumimoji="1" lang="en" altLang="zh-TW" dirty="0"/>
              <a:t>standard deviation of Cross validation: 0.01461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9F55F17-AA20-66A1-F314-AB32CF695F17}"/>
              </a:ext>
            </a:extLst>
          </p:cNvPr>
          <p:cNvSpPr txBox="1"/>
          <p:nvPr/>
        </p:nvSpPr>
        <p:spPr>
          <a:xfrm>
            <a:off x="457200" y="1040198"/>
            <a:ext cx="762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進行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Söhne"/>
              </a:rPr>
              <a:t>5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次模型訓練和評估，每次選擇其中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Söhne"/>
              </a:rPr>
              <a:t>1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個子集作為測試數據，其他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Söhne"/>
              </a:rPr>
              <a:t>4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個子集作為訓練數據。這樣每個子集都會被用作測試數據一次。</a:t>
            </a:r>
          </a:p>
          <a:p>
            <a:pPr algn="l"/>
            <a:endParaRPr lang="zh-TW" alt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/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使用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Söhne"/>
              </a:rPr>
              <a:t>5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折交叉驗證的好處包括：</a:t>
            </a:r>
          </a:p>
          <a:p>
            <a:pPr algn="l">
              <a:buFont typeface="+mj-lt"/>
              <a:buAutoNum type="arabicPeriod"/>
            </a:pPr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充分利用數據：通過多次划分數據集並進行交叉驗證，可以更充分地利用可用的數據進行模型訓練和評估。</a:t>
            </a:r>
          </a:p>
          <a:p>
            <a:pPr algn="l">
              <a:buFont typeface="+mj-lt"/>
              <a:buAutoNum type="arabicPeriod"/>
            </a:pPr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參數選擇：交叉驗證可以幫助選擇最優的模型參數。通過嘗試不同的參數設置，並使用交叉驗證評估它們的性能，可以選擇表現最好的參數設置。</a:t>
            </a:r>
          </a:p>
        </p:txBody>
      </p:sp>
    </p:spTree>
    <p:extLst>
      <p:ext uri="{BB962C8B-B14F-4D97-AF65-F5344CB8AC3E}">
        <p14:creationId xmlns:p14="http://schemas.microsoft.com/office/powerpoint/2010/main" val="724490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測試其他</a:t>
            </a:r>
            <a:r>
              <a:rPr lang="en-US" altLang="zh-TW" dirty="0" err="1"/>
              <a:t>max_depth</a:t>
            </a:r>
            <a:r>
              <a:rPr lang="zh-TW" altLang="en-US" dirty="0"/>
              <a:t>正確率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EF32027-6F15-36FF-F0AF-0129BEB90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811905"/>
            <a:ext cx="5845323" cy="439312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680A0FF-06CF-E51F-921A-4A31346050B9}"/>
              </a:ext>
            </a:extLst>
          </p:cNvPr>
          <p:cNvSpPr txBox="1"/>
          <p:nvPr/>
        </p:nvSpPr>
        <p:spPr>
          <a:xfrm>
            <a:off x="5996940" y="1463040"/>
            <a:ext cx="23727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執行結果</a:t>
            </a:r>
            <a:r>
              <a:rPr kumimoji="1" lang="en" altLang="zh-TW" dirty="0"/>
              <a:t>:</a:t>
            </a:r>
          </a:p>
          <a:p>
            <a:r>
              <a:rPr kumimoji="1" lang="en" altLang="zh-TW" dirty="0"/>
              <a:t>best </a:t>
            </a:r>
            <a:r>
              <a:rPr kumimoji="1" lang="en" altLang="zh-TW" dirty="0" err="1"/>
              <a:t>max_depth</a:t>
            </a:r>
            <a:r>
              <a:rPr kumimoji="1" lang="en" altLang="zh-TW" dirty="0"/>
              <a:t>:  7</a:t>
            </a:r>
          </a:p>
          <a:p>
            <a:r>
              <a:rPr kumimoji="1" lang="en" altLang="zh-TW" dirty="0"/>
              <a:t>best test accuracy: 0.86479</a:t>
            </a:r>
          </a:p>
          <a:p>
            <a:r>
              <a:rPr kumimoji="1" lang="en" altLang="zh-TW" dirty="0" err="1"/>
              <a:t>max_depth</a:t>
            </a:r>
            <a:r>
              <a:rPr kumimoji="1" lang="en" altLang="zh-TW" dirty="0"/>
              <a:t>=7 </a:t>
            </a:r>
            <a:r>
              <a:rPr kumimoji="1" lang="en" altLang="zh-TW" dirty="0" err="1"/>
              <a:t>auc</a:t>
            </a:r>
            <a:r>
              <a:rPr kumimoji="1" lang="en" altLang="zh-TW" dirty="0"/>
              <a:t>: 0.73024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C3DEE59-03BD-EE79-C9FE-18C50F143F0D}"/>
              </a:ext>
            </a:extLst>
          </p:cNvPr>
          <p:cNvSpPr txBox="1"/>
          <p:nvPr/>
        </p:nvSpPr>
        <p:spPr>
          <a:xfrm>
            <a:off x="5996939" y="2726354"/>
            <a:ext cx="30480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0" i="0" dirty="0">
                <a:effectLst/>
                <a:latin typeface="Inter"/>
              </a:rPr>
              <a:t>從上圖可以看出，訓練數據的正確率隨著</a:t>
            </a:r>
            <a:r>
              <a:rPr lang="en" altLang="zh-TW" b="0" i="0" dirty="0" err="1">
                <a:effectLst/>
                <a:latin typeface="Inter"/>
              </a:rPr>
              <a:t>max_depth</a:t>
            </a:r>
            <a:r>
              <a:rPr lang="zh-TW" altLang="en-US" b="0" i="0" dirty="0">
                <a:effectLst/>
                <a:latin typeface="Inter"/>
              </a:rPr>
              <a:t>的增加而上升，但是測試數據的正確率不會。</a:t>
            </a:r>
            <a:r>
              <a:rPr lang="en" altLang="zh-TW" b="0" i="0" dirty="0" err="1">
                <a:effectLst/>
                <a:latin typeface="Inter"/>
              </a:rPr>
              <a:t>max_depth</a:t>
            </a:r>
            <a:r>
              <a:rPr lang="en" altLang="zh-TW" b="0" i="0" dirty="0">
                <a:effectLst/>
                <a:latin typeface="Inter"/>
              </a:rPr>
              <a:t>=7</a:t>
            </a:r>
            <a:r>
              <a:rPr lang="zh-TW" altLang="en-US" b="0" i="0" dirty="0">
                <a:effectLst/>
                <a:latin typeface="Inter"/>
              </a:rPr>
              <a:t>時，測試數據的正確率達到最高，約略為</a:t>
            </a:r>
            <a:r>
              <a:rPr lang="en-US" altLang="zh-TW" b="0" i="0" dirty="0">
                <a:effectLst/>
                <a:latin typeface="Inter"/>
              </a:rPr>
              <a:t>0.86479%</a:t>
            </a:r>
            <a:r>
              <a:rPr lang="zh-TW" altLang="en-US" b="0" i="0" dirty="0">
                <a:effectLst/>
                <a:latin typeface="Inter"/>
              </a:rPr>
              <a:t>。所以可以認定</a:t>
            </a:r>
            <a:r>
              <a:rPr lang="en" altLang="zh-TW" b="0" i="0" dirty="0" err="1">
                <a:effectLst/>
                <a:latin typeface="Inter"/>
              </a:rPr>
              <a:t>max_depth</a:t>
            </a:r>
            <a:r>
              <a:rPr lang="en" altLang="zh-TW" b="0" i="0" dirty="0">
                <a:effectLst/>
                <a:latin typeface="Inter"/>
              </a:rPr>
              <a:t>=7</a:t>
            </a:r>
            <a:r>
              <a:rPr lang="zh-TW" altLang="en-US" b="0" i="0" dirty="0">
                <a:effectLst/>
                <a:latin typeface="Inter"/>
              </a:rPr>
              <a:t>時的模型較好，</a:t>
            </a:r>
            <a:r>
              <a:rPr lang="en" altLang="zh-TW" b="0" i="0" dirty="0" err="1">
                <a:effectLst/>
                <a:latin typeface="Inter"/>
              </a:rPr>
              <a:t>max_depth</a:t>
            </a:r>
            <a:r>
              <a:rPr lang="en" altLang="zh-TW" b="0" i="0" dirty="0">
                <a:effectLst/>
                <a:latin typeface="Inter"/>
              </a:rPr>
              <a:t>&gt;7</a:t>
            </a:r>
            <a:r>
              <a:rPr lang="zh-TW" altLang="en-US" b="0" i="0" dirty="0">
                <a:effectLst/>
                <a:latin typeface="Inter"/>
              </a:rPr>
              <a:t>的模型會有</a:t>
            </a:r>
            <a:r>
              <a:rPr lang="en" altLang="zh-TW" b="0" i="0" dirty="0">
                <a:effectLst/>
                <a:latin typeface="Inter"/>
              </a:rPr>
              <a:t>overfitting</a:t>
            </a:r>
            <a:r>
              <a:rPr lang="zh-TW" altLang="en-US" b="0" i="0" dirty="0">
                <a:effectLst/>
                <a:latin typeface="Inter"/>
              </a:rPr>
              <a:t>的現象。</a:t>
            </a:r>
            <a:endParaRPr kumimoji="1"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4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常見模型比較</a:t>
            </a:r>
            <a:endParaRPr dirty="0"/>
          </a:p>
        </p:txBody>
      </p:sp>
      <p:graphicFrame>
        <p:nvGraphicFramePr>
          <p:cNvPr id="2194" name="Google Shape;2194;p42"/>
          <p:cNvGraphicFramePr/>
          <p:nvPr>
            <p:extLst>
              <p:ext uri="{D42A27DB-BD31-4B8C-83A1-F6EECF244321}">
                <p14:modId xmlns:p14="http://schemas.microsoft.com/office/powerpoint/2010/main" val="253995940"/>
              </p:ext>
            </p:extLst>
          </p:nvPr>
        </p:nvGraphicFramePr>
        <p:xfrm>
          <a:off x="457200" y="1107065"/>
          <a:ext cx="8229600" cy="3636045"/>
        </p:xfrm>
        <a:graphic>
          <a:graphicData uri="http://schemas.openxmlformats.org/drawingml/2006/table">
            <a:tbl>
              <a:tblPr>
                <a:noFill/>
                <a:tableStyleId>{CD26F02F-B793-4AFE-B58F-BB8D0163E82A}</a:tableStyleId>
              </a:tblPr>
              <a:tblGrid>
                <a:gridCol w="64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Common Uses for Machine Learning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sz="1600" b="1" dirty="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9B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16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Decision Tree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 accuracy:0.86479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sz="1600"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48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16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Logistic Regression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 accuracy:</a:t>
                      </a:r>
                      <a:r>
                        <a:rPr lang="en-US" altLang="zh-TW" dirty="0"/>
                        <a:t>0.83592</a:t>
                      </a:r>
                      <a:endParaRPr lang="en-US" altLang="zh-TW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sz="1600" b="1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27EA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KNN</a:t>
                      </a:r>
                      <a:endParaRPr sz="16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 accuracy:0.86338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sz="1600" b="1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76EA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Gaussian Naive Bayes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 accuracy:</a:t>
                      </a:r>
                      <a:r>
                        <a:rPr lang="en-US" altLang="zh-TW" dirty="0"/>
                        <a:t>0.84789</a:t>
                      </a:r>
                      <a:endParaRPr lang="en-US" altLang="zh-TW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sz="1600" b="1">
                        <a:solidFill>
                          <a:schemeClr val="accent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6EAB8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MLP</a:t>
                      </a:r>
                      <a:endParaRPr sz="16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 accuracy:0.86338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06</a:t>
                      </a:r>
                      <a:endParaRPr sz="1600" b="1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A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SVM</a:t>
                      </a:r>
                      <a:endParaRPr sz="16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 accuracy:0.85352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07</a:t>
                      </a:r>
                      <a:endParaRPr sz="1600" b="1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9B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6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隨機森林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 accuracy:0.86831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B8301F-C990-A5E5-4B34-D8D34546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kumimoji="1" lang="zh-TW" altLang="en-US" dirty="0"/>
              <a:t>不同模型效能分析表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8A0A4B2-8578-A6C9-2729-E9DD6C4FD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214" y="782875"/>
            <a:ext cx="6561571" cy="43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7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流程圖</a:t>
            </a:r>
            <a:endParaRPr dirty="0"/>
          </a:p>
        </p:txBody>
      </p:sp>
      <p:grpSp>
        <p:nvGrpSpPr>
          <p:cNvPr id="236" name="Google Shape;236;p16"/>
          <p:cNvGrpSpPr/>
          <p:nvPr/>
        </p:nvGrpSpPr>
        <p:grpSpPr>
          <a:xfrm>
            <a:off x="3297249" y="1109874"/>
            <a:ext cx="2653473" cy="596100"/>
            <a:chOff x="3297249" y="1109874"/>
            <a:chExt cx="2653473" cy="596100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239" name="Google Shape;239;p16"/>
            <p:cNvSpPr txBox="1"/>
            <p:nvPr/>
          </p:nvSpPr>
          <p:spPr>
            <a:xfrm>
              <a:off x="3969522" y="124471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數據集處理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1" name="Google Shape;241;p16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6033350" y="1109875"/>
            <a:ext cx="2736101" cy="596100"/>
            <a:chOff x="6033350" y="1109875"/>
            <a:chExt cx="2736101" cy="596100"/>
          </a:xfrm>
        </p:grpSpPr>
        <p:sp>
          <p:nvSpPr>
            <p:cNvPr id="301" name="Google Shape;301;p16"/>
            <p:cNvSpPr txBox="1"/>
            <p:nvPr/>
          </p:nvSpPr>
          <p:spPr>
            <a:xfrm>
              <a:off x="6712047" y="1244714"/>
              <a:ext cx="2057404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測試數據套入模型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4" name="Google Shape;304;p16"/>
          <p:cNvGrpSpPr/>
          <p:nvPr/>
        </p:nvGrpSpPr>
        <p:grpSpPr>
          <a:xfrm>
            <a:off x="3297248" y="2589598"/>
            <a:ext cx="2659897" cy="596100"/>
            <a:chOff x="3297248" y="2589598"/>
            <a:chExt cx="2659897" cy="596100"/>
          </a:xfrm>
        </p:grpSpPr>
        <p:sp>
          <p:nvSpPr>
            <p:cNvPr id="306" name="Google Shape;306;p16"/>
            <p:cNvSpPr txBox="1"/>
            <p:nvPr/>
          </p:nvSpPr>
          <p:spPr>
            <a:xfrm>
              <a:off x="3975945" y="272813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數據集拆分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3297248" y="4055023"/>
            <a:ext cx="2729673" cy="596100"/>
            <a:chOff x="3297248" y="4055023"/>
            <a:chExt cx="2729673" cy="596100"/>
          </a:xfrm>
        </p:grpSpPr>
        <p:sp>
          <p:nvSpPr>
            <p:cNvPr id="311" name="Google Shape;311;p16"/>
            <p:cNvSpPr txBox="1"/>
            <p:nvPr/>
          </p:nvSpPr>
          <p:spPr>
            <a:xfrm>
              <a:off x="4045721" y="4176622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模型建立＆訓練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4" name="Google Shape;314;p16"/>
          <p:cNvGrpSpPr/>
          <p:nvPr/>
        </p:nvGrpSpPr>
        <p:grpSpPr>
          <a:xfrm>
            <a:off x="6033350" y="2616950"/>
            <a:ext cx="2659897" cy="596100"/>
            <a:chOff x="6033350" y="2616950"/>
            <a:chExt cx="2659897" cy="596100"/>
          </a:xfrm>
        </p:grpSpPr>
        <p:sp>
          <p:nvSpPr>
            <p:cNvPr id="316" name="Google Shape;316;p16"/>
            <p:cNvSpPr txBox="1"/>
            <p:nvPr/>
          </p:nvSpPr>
          <p:spPr>
            <a:xfrm>
              <a:off x="6712047" y="272855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不同模型比較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9" name="Google Shape;319;p16"/>
          <p:cNvGrpSpPr/>
          <p:nvPr/>
        </p:nvGrpSpPr>
        <p:grpSpPr>
          <a:xfrm>
            <a:off x="6033350" y="4056000"/>
            <a:ext cx="2659897" cy="596100"/>
            <a:chOff x="6033350" y="4056000"/>
            <a:chExt cx="2659897" cy="596100"/>
          </a:xfrm>
        </p:grpSpPr>
        <p:sp>
          <p:nvSpPr>
            <p:cNvPr id="321" name="Google Shape;321;p16"/>
            <p:cNvSpPr txBox="1"/>
            <p:nvPr/>
          </p:nvSpPr>
          <p:spPr>
            <a:xfrm>
              <a:off x="6712047" y="4176622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展示最後結果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6033350" y="4056000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24" name="Google Shape;324;p16"/>
          <p:cNvCxnSpPr>
            <a:stCxn id="237" idx="4"/>
            <a:endCxn id="308" idx="0"/>
          </p:cNvCxnSpPr>
          <p:nvPr/>
        </p:nvCxnSpPr>
        <p:spPr>
          <a:xfrm>
            <a:off x="3595299" y="1705974"/>
            <a:ext cx="0" cy="8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16"/>
          <p:cNvCxnSpPr>
            <a:stCxn id="308" idx="4"/>
            <a:endCxn id="313" idx="0"/>
          </p:cNvCxnSpPr>
          <p:nvPr/>
        </p:nvCxnSpPr>
        <p:spPr>
          <a:xfrm>
            <a:off x="3595298" y="3185698"/>
            <a:ext cx="0" cy="86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16"/>
          <p:cNvCxnSpPr>
            <a:stCxn id="303" idx="4"/>
            <a:endCxn id="318" idx="0"/>
          </p:cNvCxnSpPr>
          <p:nvPr/>
        </p:nvCxnSpPr>
        <p:spPr>
          <a:xfrm>
            <a:off x="6331400" y="1705975"/>
            <a:ext cx="0" cy="9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p16"/>
          <p:cNvCxnSpPr>
            <a:stCxn id="318" idx="4"/>
            <a:endCxn id="323" idx="0"/>
          </p:cNvCxnSpPr>
          <p:nvPr/>
        </p:nvCxnSpPr>
        <p:spPr>
          <a:xfrm>
            <a:off x="6331400" y="3213050"/>
            <a:ext cx="0" cy="8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8A803-22BD-A1E5-4A4B-7A6C018AB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9347"/>
            <a:ext cx="8229600" cy="371400"/>
          </a:xfrm>
        </p:spPr>
        <p:txBody>
          <a:bodyPr>
            <a:normAutofit fontScale="90000"/>
          </a:bodyPr>
          <a:lstStyle/>
          <a:p>
            <a:pPr algn="l"/>
            <a:r>
              <a:rPr kumimoji="1" lang="zh-TW" altLang="en-US" dirty="0"/>
              <a:t>函式庫：</a:t>
            </a:r>
          </a:p>
        </p:txBody>
      </p:sp>
      <p:pic>
        <p:nvPicPr>
          <p:cNvPr id="3" name="Picture 2" descr="pandas (software) - Wikipedia">
            <a:extLst>
              <a:ext uri="{FF2B5EF4-FFF2-40B4-BE49-F238E27FC236}">
                <a16:creationId xmlns:a16="http://schemas.microsoft.com/office/drawing/2014/main" id="{4776E1E6-D567-CF95-6F54-D0F67FA9B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89970"/>
            <a:ext cx="2344693" cy="94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cikit-learn - Wikipedia">
            <a:extLst>
              <a:ext uri="{FF2B5EF4-FFF2-40B4-BE49-F238E27FC236}">
                <a16:creationId xmlns:a16="http://schemas.microsoft.com/office/drawing/2014/main" id="{9924A72F-FE1C-BC76-DC53-17B7AFDAE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09337"/>
            <a:ext cx="2344693" cy="126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umPy - 維基百科">
            <a:hlinkClick r:id="rId5"/>
            <a:extLst>
              <a:ext uri="{FF2B5EF4-FFF2-40B4-BE49-F238E27FC236}">
                <a16:creationId xmlns:a16="http://schemas.microsoft.com/office/drawing/2014/main" id="{88412864-E9E8-F0C5-CDFA-0462828DC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72417"/>
            <a:ext cx="2344694" cy="105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NumPy - 維基百科">
            <a:extLst>
              <a:ext uri="{FF2B5EF4-FFF2-40B4-BE49-F238E27FC236}">
                <a16:creationId xmlns:a16="http://schemas.microsoft.com/office/drawing/2014/main" id="{360F3521-C298-5EEB-7BDF-389EBFD56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4450" y="-2157373"/>
            <a:ext cx="1719437" cy="76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Customising figures in Matplotlib">
            <a:extLst>
              <a:ext uri="{FF2B5EF4-FFF2-40B4-BE49-F238E27FC236}">
                <a16:creationId xmlns:a16="http://schemas.microsoft.com/office/drawing/2014/main" id="{CD56BC2A-14DE-5FDB-D7E5-3E8A83902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36408"/>
            <a:ext cx="2344694" cy="78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159FA953-66CF-951A-2EEC-023B906E3BB0}"/>
              </a:ext>
            </a:extLst>
          </p:cNvPr>
          <p:cNvSpPr txBox="1"/>
          <p:nvPr/>
        </p:nvSpPr>
        <p:spPr>
          <a:xfrm>
            <a:off x="457200" y="176319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用於資料集的處理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6E4AD40-2309-2672-52FB-D587056C2571}"/>
              </a:ext>
            </a:extLst>
          </p:cNvPr>
          <p:cNvSpPr txBox="1"/>
          <p:nvPr/>
        </p:nvSpPr>
        <p:spPr>
          <a:xfrm>
            <a:off x="457200" y="3763351"/>
            <a:ext cx="2697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提供多種機器學習演算法模組、評估指標模組與函數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E32E4E3-5C59-941D-8686-8E425B2D0C91}"/>
              </a:ext>
            </a:extLst>
          </p:cNvPr>
          <p:cNvSpPr txBox="1"/>
          <p:nvPr/>
        </p:nvSpPr>
        <p:spPr>
          <a:xfrm>
            <a:off x="6916694" y="120990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協助數據可視化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D30ED8A-39CB-AEAC-B219-65FB874EF544}"/>
              </a:ext>
            </a:extLst>
          </p:cNvPr>
          <p:cNvSpPr txBox="1"/>
          <p:nvPr/>
        </p:nvSpPr>
        <p:spPr>
          <a:xfrm>
            <a:off x="6916694" y="2737571"/>
            <a:ext cx="1676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繪製</a:t>
            </a:r>
            <a:r>
              <a:rPr kumimoji="1" lang="en-US" altLang="zh-TW" dirty="0"/>
              <a:t>ROC</a:t>
            </a:r>
            <a:r>
              <a:rPr kumimoji="1" lang="zh-TW" altLang="en-US" dirty="0"/>
              <a:t>曲線圖與</a:t>
            </a:r>
            <a:r>
              <a:rPr kumimoji="1" lang="en-US" altLang="zh-TW" dirty="0" err="1"/>
              <a:t>max_depth</a:t>
            </a:r>
            <a:r>
              <a:rPr kumimoji="1" lang="zh-TW" altLang="en-US" dirty="0"/>
              <a:t>分析圖</a:t>
            </a:r>
          </a:p>
        </p:txBody>
      </p:sp>
      <p:sp>
        <p:nvSpPr>
          <p:cNvPr id="18" name="標題 1">
            <a:extLst>
              <a:ext uri="{FF2B5EF4-FFF2-40B4-BE49-F238E27FC236}">
                <a16:creationId xmlns:a16="http://schemas.microsoft.com/office/drawing/2014/main" id="{04C6E295-976D-CDDD-9890-2B1105F5DF87}"/>
              </a:ext>
            </a:extLst>
          </p:cNvPr>
          <p:cNvSpPr txBox="1">
            <a:spLocks/>
          </p:cNvSpPr>
          <p:nvPr/>
        </p:nvSpPr>
        <p:spPr>
          <a:xfrm>
            <a:off x="4665707" y="3683642"/>
            <a:ext cx="4021093" cy="68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kumimoji="1" lang="zh-TW" altLang="en-US" sz="1600" b="0" dirty="0"/>
              <a:t>其他函式庫：</a:t>
            </a:r>
            <a:endParaRPr kumimoji="1" lang="en-US" altLang="zh-TW" sz="1600" b="0" dirty="0"/>
          </a:p>
          <a:p>
            <a:pPr algn="l"/>
            <a:r>
              <a:rPr kumimoji="1" lang="en-US" altLang="zh-TW" sz="1600" b="0" dirty="0" err="1"/>
              <a:t>graphviz</a:t>
            </a:r>
            <a:r>
              <a:rPr kumimoji="1" lang="en-US" altLang="zh-TW" sz="1600" b="0" dirty="0"/>
              <a:t>:</a:t>
            </a:r>
            <a:r>
              <a:rPr kumimoji="1" lang="zh-TW" altLang="en-US" sz="1600" b="0" dirty="0"/>
              <a:t>決策樹模型可視化</a:t>
            </a:r>
            <a:endParaRPr kumimoji="1" lang="en-US" altLang="zh-TW" sz="1600" b="0" dirty="0"/>
          </a:p>
        </p:txBody>
      </p:sp>
    </p:spTree>
    <p:extLst>
      <p:ext uri="{BB962C8B-B14F-4D97-AF65-F5344CB8AC3E}">
        <p14:creationId xmlns:p14="http://schemas.microsoft.com/office/powerpoint/2010/main" val="278334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數據集處理</a:t>
            </a:r>
            <a:endParaRPr dirty="0"/>
          </a:p>
        </p:txBody>
      </p:sp>
      <p:grpSp>
        <p:nvGrpSpPr>
          <p:cNvPr id="937" name="Google Shape;937;p26"/>
          <p:cNvGrpSpPr/>
          <p:nvPr/>
        </p:nvGrpSpPr>
        <p:grpSpPr>
          <a:xfrm>
            <a:off x="5743674" y="1692888"/>
            <a:ext cx="2943318" cy="3039142"/>
            <a:chOff x="5449625" y="1389325"/>
            <a:chExt cx="3237261" cy="3342655"/>
          </a:xfrm>
        </p:grpSpPr>
        <p:sp>
          <p:nvSpPr>
            <p:cNvPr id="938" name="Google Shape;938;p26"/>
            <p:cNvSpPr/>
            <p:nvPr/>
          </p:nvSpPr>
          <p:spPr>
            <a:xfrm>
              <a:off x="6533088" y="4360137"/>
              <a:ext cx="1749195" cy="185374"/>
            </a:xfrm>
            <a:custGeom>
              <a:avLst/>
              <a:gdLst/>
              <a:ahLst/>
              <a:cxnLst/>
              <a:rect l="l" t="t" r="r" b="b"/>
              <a:pathLst>
                <a:path w="44472" h="4713" extrusionOk="0">
                  <a:moveTo>
                    <a:pt x="21091" y="0"/>
                  </a:moveTo>
                  <a:lnTo>
                    <a:pt x="19961" y="10"/>
                  </a:lnTo>
                  <a:lnTo>
                    <a:pt x="18850" y="29"/>
                  </a:lnTo>
                  <a:lnTo>
                    <a:pt x="17758" y="48"/>
                  </a:lnTo>
                  <a:lnTo>
                    <a:pt x="16676" y="77"/>
                  </a:lnTo>
                  <a:lnTo>
                    <a:pt x="15622" y="105"/>
                  </a:lnTo>
                  <a:lnTo>
                    <a:pt x="14587" y="144"/>
                  </a:lnTo>
                  <a:lnTo>
                    <a:pt x="13582" y="182"/>
                  </a:lnTo>
                  <a:lnTo>
                    <a:pt x="12595" y="230"/>
                  </a:lnTo>
                  <a:lnTo>
                    <a:pt x="11637" y="287"/>
                  </a:lnTo>
                  <a:lnTo>
                    <a:pt x="10708" y="335"/>
                  </a:lnTo>
                  <a:lnTo>
                    <a:pt x="9808" y="402"/>
                  </a:lnTo>
                  <a:lnTo>
                    <a:pt x="8936" y="469"/>
                  </a:lnTo>
                  <a:lnTo>
                    <a:pt x="8094" y="536"/>
                  </a:lnTo>
                  <a:lnTo>
                    <a:pt x="7289" y="613"/>
                  </a:lnTo>
                  <a:lnTo>
                    <a:pt x="6513" y="690"/>
                  </a:lnTo>
                  <a:lnTo>
                    <a:pt x="5776" y="776"/>
                  </a:lnTo>
                  <a:lnTo>
                    <a:pt x="5076" y="852"/>
                  </a:lnTo>
                  <a:lnTo>
                    <a:pt x="4416" y="948"/>
                  </a:lnTo>
                  <a:lnTo>
                    <a:pt x="3803" y="1034"/>
                  </a:lnTo>
                  <a:lnTo>
                    <a:pt x="3218" y="1130"/>
                  </a:lnTo>
                  <a:lnTo>
                    <a:pt x="2682" y="1236"/>
                  </a:lnTo>
                  <a:lnTo>
                    <a:pt x="2193" y="1331"/>
                  </a:lnTo>
                  <a:lnTo>
                    <a:pt x="1753" y="1437"/>
                  </a:lnTo>
                  <a:lnTo>
                    <a:pt x="1351" y="1542"/>
                  </a:lnTo>
                  <a:lnTo>
                    <a:pt x="1006" y="1657"/>
                  </a:lnTo>
                  <a:lnTo>
                    <a:pt x="699" y="1772"/>
                  </a:lnTo>
                  <a:lnTo>
                    <a:pt x="575" y="1829"/>
                  </a:lnTo>
                  <a:lnTo>
                    <a:pt x="450" y="1877"/>
                  </a:lnTo>
                  <a:lnTo>
                    <a:pt x="345" y="1944"/>
                  </a:lnTo>
                  <a:lnTo>
                    <a:pt x="259" y="2002"/>
                  </a:lnTo>
                  <a:lnTo>
                    <a:pt x="182" y="2059"/>
                  </a:lnTo>
                  <a:lnTo>
                    <a:pt x="115" y="2117"/>
                  </a:lnTo>
                  <a:lnTo>
                    <a:pt x="67" y="2174"/>
                  </a:lnTo>
                  <a:lnTo>
                    <a:pt x="29" y="2232"/>
                  </a:lnTo>
                  <a:lnTo>
                    <a:pt x="10" y="2299"/>
                  </a:lnTo>
                  <a:lnTo>
                    <a:pt x="0" y="2356"/>
                  </a:lnTo>
                  <a:lnTo>
                    <a:pt x="10" y="2423"/>
                  </a:lnTo>
                  <a:lnTo>
                    <a:pt x="29" y="2481"/>
                  </a:lnTo>
                  <a:lnTo>
                    <a:pt x="67" y="2538"/>
                  </a:lnTo>
                  <a:lnTo>
                    <a:pt x="115" y="2596"/>
                  </a:lnTo>
                  <a:lnTo>
                    <a:pt x="182" y="2663"/>
                  </a:lnTo>
                  <a:lnTo>
                    <a:pt x="259" y="2720"/>
                  </a:lnTo>
                  <a:lnTo>
                    <a:pt x="345" y="2778"/>
                  </a:lnTo>
                  <a:lnTo>
                    <a:pt x="450" y="2835"/>
                  </a:lnTo>
                  <a:lnTo>
                    <a:pt x="575" y="2893"/>
                  </a:lnTo>
                  <a:lnTo>
                    <a:pt x="699" y="2950"/>
                  </a:lnTo>
                  <a:lnTo>
                    <a:pt x="1006" y="3055"/>
                  </a:lnTo>
                  <a:lnTo>
                    <a:pt x="1351" y="3170"/>
                  </a:lnTo>
                  <a:lnTo>
                    <a:pt x="1753" y="3276"/>
                  </a:lnTo>
                  <a:lnTo>
                    <a:pt x="2193" y="3381"/>
                  </a:lnTo>
                  <a:lnTo>
                    <a:pt x="2682" y="3486"/>
                  </a:lnTo>
                  <a:lnTo>
                    <a:pt x="3218" y="3582"/>
                  </a:lnTo>
                  <a:lnTo>
                    <a:pt x="3803" y="3678"/>
                  </a:lnTo>
                  <a:lnTo>
                    <a:pt x="4416" y="3774"/>
                  </a:lnTo>
                  <a:lnTo>
                    <a:pt x="5076" y="3860"/>
                  </a:lnTo>
                  <a:lnTo>
                    <a:pt x="5776" y="3946"/>
                  </a:lnTo>
                  <a:lnTo>
                    <a:pt x="6513" y="4023"/>
                  </a:lnTo>
                  <a:lnTo>
                    <a:pt x="7289" y="4099"/>
                  </a:lnTo>
                  <a:lnTo>
                    <a:pt x="8094" y="4176"/>
                  </a:lnTo>
                  <a:lnTo>
                    <a:pt x="8936" y="4253"/>
                  </a:lnTo>
                  <a:lnTo>
                    <a:pt x="9808" y="4310"/>
                  </a:lnTo>
                  <a:lnTo>
                    <a:pt x="10708" y="4377"/>
                  </a:lnTo>
                  <a:lnTo>
                    <a:pt x="11637" y="4435"/>
                  </a:lnTo>
                  <a:lnTo>
                    <a:pt x="12595" y="4483"/>
                  </a:lnTo>
                  <a:lnTo>
                    <a:pt x="13582" y="4530"/>
                  </a:lnTo>
                  <a:lnTo>
                    <a:pt x="14587" y="4578"/>
                  </a:lnTo>
                  <a:lnTo>
                    <a:pt x="15622" y="4607"/>
                  </a:lnTo>
                  <a:lnTo>
                    <a:pt x="16676" y="4645"/>
                  </a:lnTo>
                  <a:lnTo>
                    <a:pt x="17758" y="4665"/>
                  </a:lnTo>
                  <a:lnTo>
                    <a:pt x="18850" y="4693"/>
                  </a:lnTo>
                  <a:lnTo>
                    <a:pt x="19961" y="4703"/>
                  </a:lnTo>
                  <a:lnTo>
                    <a:pt x="21091" y="4712"/>
                  </a:lnTo>
                  <a:lnTo>
                    <a:pt x="23380" y="4712"/>
                  </a:lnTo>
                  <a:lnTo>
                    <a:pt x="24510" y="4703"/>
                  </a:lnTo>
                  <a:lnTo>
                    <a:pt x="25621" y="4693"/>
                  </a:lnTo>
                  <a:lnTo>
                    <a:pt x="26713" y="4665"/>
                  </a:lnTo>
                  <a:lnTo>
                    <a:pt x="27796" y="4645"/>
                  </a:lnTo>
                  <a:lnTo>
                    <a:pt x="28849" y="4607"/>
                  </a:lnTo>
                  <a:lnTo>
                    <a:pt x="29884" y="4578"/>
                  </a:lnTo>
                  <a:lnTo>
                    <a:pt x="30889" y="4530"/>
                  </a:lnTo>
                  <a:lnTo>
                    <a:pt x="31876" y="4483"/>
                  </a:lnTo>
                  <a:lnTo>
                    <a:pt x="32834" y="4435"/>
                  </a:lnTo>
                  <a:lnTo>
                    <a:pt x="33763" y="4377"/>
                  </a:lnTo>
                  <a:lnTo>
                    <a:pt x="34663" y="4310"/>
                  </a:lnTo>
                  <a:lnTo>
                    <a:pt x="35535" y="4253"/>
                  </a:lnTo>
                  <a:lnTo>
                    <a:pt x="36378" y="4176"/>
                  </a:lnTo>
                  <a:lnTo>
                    <a:pt x="37182" y="4099"/>
                  </a:lnTo>
                  <a:lnTo>
                    <a:pt x="37958" y="4023"/>
                  </a:lnTo>
                  <a:lnTo>
                    <a:pt x="38696" y="3946"/>
                  </a:lnTo>
                  <a:lnTo>
                    <a:pt x="39395" y="3860"/>
                  </a:lnTo>
                  <a:lnTo>
                    <a:pt x="40056" y="3774"/>
                  </a:lnTo>
                  <a:lnTo>
                    <a:pt x="40669" y="3678"/>
                  </a:lnTo>
                  <a:lnTo>
                    <a:pt x="41253" y="3582"/>
                  </a:lnTo>
                  <a:lnTo>
                    <a:pt x="41789" y="3486"/>
                  </a:lnTo>
                  <a:lnTo>
                    <a:pt x="42278" y="3381"/>
                  </a:lnTo>
                  <a:lnTo>
                    <a:pt x="42718" y="3276"/>
                  </a:lnTo>
                  <a:lnTo>
                    <a:pt x="43121" y="3170"/>
                  </a:lnTo>
                  <a:lnTo>
                    <a:pt x="43465" y="3055"/>
                  </a:lnTo>
                  <a:lnTo>
                    <a:pt x="43772" y="2950"/>
                  </a:lnTo>
                  <a:lnTo>
                    <a:pt x="43896" y="2893"/>
                  </a:lnTo>
                  <a:lnTo>
                    <a:pt x="44021" y="2835"/>
                  </a:lnTo>
                  <a:lnTo>
                    <a:pt x="44126" y="2778"/>
                  </a:lnTo>
                  <a:lnTo>
                    <a:pt x="44213" y="2720"/>
                  </a:lnTo>
                  <a:lnTo>
                    <a:pt x="44289" y="2663"/>
                  </a:lnTo>
                  <a:lnTo>
                    <a:pt x="44356" y="2596"/>
                  </a:lnTo>
                  <a:lnTo>
                    <a:pt x="44404" y="2538"/>
                  </a:lnTo>
                  <a:lnTo>
                    <a:pt x="44442" y="2481"/>
                  </a:lnTo>
                  <a:lnTo>
                    <a:pt x="44462" y="2423"/>
                  </a:lnTo>
                  <a:lnTo>
                    <a:pt x="44471" y="2356"/>
                  </a:lnTo>
                  <a:lnTo>
                    <a:pt x="44462" y="2299"/>
                  </a:lnTo>
                  <a:lnTo>
                    <a:pt x="44442" y="2232"/>
                  </a:lnTo>
                  <a:lnTo>
                    <a:pt x="44404" y="2174"/>
                  </a:lnTo>
                  <a:lnTo>
                    <a:pt x="44356" y="2117"/>
                  </a:lnTo>
                  <a:lnTo>
                    <a:pt x="44289" y="2059"/>
                  </a:lnTo>
                  <a:lnTo>
                    <a:pt x="44213" y="2002"/>
                  </a:lnTo>
                  <a:lnTo>
                    <a:pt x="44126" y="1944"/>
                  </a:lnTo>
                  <a:lnTo>
                    <a:pt x="44021" y="1877"/>
                  </a:lnTo>
                  <a:lnTo>
                    <a:pt x="43896" y="1829"/>
                  </a:lnTo>
                  <a:lnTo>
                    <a:pt x="43772" y="1772"/>
                  </a:lnTo>
                  <a:lnTo>
                    <a:pt x="43465" y="1657"/>
                  </a:lnTo>
                  <a:lnTo>
                    <a:pt x="43121" y="1542"/>
                  </a:lnTo>
                  <a:lnTo>
                    <a:pt x="42718" y="1437"/>
                  </a:lnTo>
                  <a:lnTo>
                    <a:pt x="42278" y="1331"/>
                  </a:lnTo>
                  <a:lnTo>
                    <a:pt x="41789" y="1236"/>
                  </a:lnTo>
                  <a:lnTo>
                    <a:pt x="41253" y="1130"/>
                  </a:lnTo>
                  <a:lnTo>
                    <a:pt x="40669" y="1034"/>
                  </a:lnTo>
                  <a:lnTo>
                    <a:pt x="40056" y="948"/>
                  </a:lnTo>
                  <a:lnTo>
                    <a:pt x="39395" y="852"/>
                  </a:lnTo>
                  <a:lnTo>
                    <a:pt x="38696" y="776"/>
                  </a:lnTo>
                  <a:lnTo>
                    <a:pt x="37958" y="690"/>
                  </a:lnTo>
                  <a:lnTo>
                    <a:pt x="37182" y="613"/>
                  </a:lnTo>
                  <a:lnTo>
                    <a:pt x="36378" y="536"/>
                  </a:lnTo>
                  <a:lnTo>
                    <a:pt x="35535" y="469"/>
                  </a:lnTo>
                  <a:lnTo>
                    <a:pt x="34663" y="402"/>
                  </a:lnTo>
                  <a:lnTo>
                    <a:pt x="33763" y="335"/>
                  </a:lnTo>
                  <a:lnTo>
                    <a:pt x="32834" y="287"/>
                  </a:lnTo>
                  <a:lnTo>
                    <a:pt x="31876" y="230"/>
                  </a:lnTo>
                  <a:lnTo>
                    <a:pt x="30889" y="182"/>
                  </a:lnTo>
                  <a:lnTo>
                    <a:pt x="29884" y="144"/>
                  </a:lnTo>
                  <a:lnTo>
                    <a:pt x="28849" y="105"/>
                  </a:lnTo>
                  <a:lnTo>
                    <a:pt x="27796" y="77"/>
                  </a:lnTo>
                  <a:lnTo>
                    <a:pt x="26713" y="48"/>
                  </a:lnTo>
                  <a:lnTo>
                    <a:pt x="25621" y="29"/>
                  </a:lnTo>
                  <a:lnTo>
                    <a:pt x="24510" y="10"/>
                  </a:lnTo>
                  <a:lnTo>
                    <a:pt x="23380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5449625" y="4579763"/>
              <a:ext cx="3237261" cy="152217"/>
            </a:xfrm>
            <a:custGeom>
              <a:avLst/>
              <a:gdLst/>
              <a:ahLst/>
              <a:cxnLst/>
              <a:rect l="l" t="t" r="r" b="b"/>
              <a:pathLst>
                <a:path w="82305" h="3870" extrusionOk="0">
                  <a:moveTo>
                    <a:pt x="41148" y="0"/>
                  </a:moveTo>
                  <a:lnTo>
                    <a:pt x="36943" y="10"/>
                  </a:lnTo>
                  <a:lnTo>
                    <a:pt x="32853" y="38"/>
                  </a:lnTo>
                  <a:lnTo>
                    <a:pt x="28907" y="86"/>
                  </a:lnTo>
                  <a:lnTo>
                    <a:pt x="25133" y="153"/>
                  </a:lnTo>
                  <a:lnTo>
                    <a:pt x="21532" y="230"/>
                  </a:lnTo>
                  <a:lnTo>
                    <a:pt x="18141" y="335"/>
                  </a:lnTo>
                  <a:lnTo>
                    <a:pt x="14971" y="441"/>
                  </a:lnTo>
                  <a:lnTo>
                    <a:pt x="13477" y="508"/>
                  </a:lnTo>
                  <a:lnTo>
                    <a:pt x="12050" y="565"/>
                  </a:lnTo>
                  <a:lnTo>
                    <a:pt x="10690" y="632"/>
                  </a:lnTo>
                  <a:lnTo>
                    <a:pt x="9397" y="709"/>
                  </a:lnTo>
                  <a:lnTo>
                    <a:pt x="8171" y="776"/>
                  </a:lnTo>
                  <a:lnTo>
                    <a:pt x="7021" y="853"/>
                  </a:lnTo>
                  <a:lnTo>
                    <a:pt x="5958" y="929"/>
                  </a:lnTo>
                  <a:lnTo>
                    <a:pt x="4962" y="1015"/>
                  </a:lnTo>
                  <a:lnTo>
                    <a:pt x="4052" y="1092"/>
                  </a:lnTo>
                  <a:lnTo>
                    <a:pt x="3228" y="1178"/>
                  </a:lnTo>
                  <a:lnTo>
                    <a:pt x="2491" y="1264"/>
                  </a:lnTo>
                  <a:lnTo>
                    <a:pt x="1849" y="1360"/>
                  </a:lnTo>
                  <a:lnTo>
                    <a:pt x="1294" y="1446"/>
                  </a:lnTo>
                  <a:lnTo>
                    <a:pt x="834" y="1542"/>
                  </a:lnTo>
                  <a:lnTo>
                    <a:pt x="642" y="1590"/>
                  </a:lnTo>
                  <a:lnTo>
                    <a:pt x="470" y="1638"/>
                  </a:lnTo>
                  <a:lnTo>
                    <a:pt x="326" y="1686"/>
                  </a:lnTo>
                  <a:lnTo>
                    <a:pt x="211" y="1734"/>
                  </a:lnTo>
                  <a:lnTo>
                    <a:pt x="115" y="1782"/>
                  </a:lnTo>
                  <a:lnTo>
                    <a:pt x="48" y="1829"/>
                  </a:lnTo>
                  <a:lnTo>
                    <a:pt x="10" y="1887"/>
                  </a:lnTo>
                  <a:lnTo>
                    <a:pt x="0" y="1906"/>
                  </a:lnTo>
                  <a:lnTo>
                    <a:pt x="0" y="1935"/>
                  </a:lnTo>
                  <a:lnTo>
                    <a:pt x="0" y="1954"/>
                  </a:lnTo>
                  <a:lnTo>
                    <a:pt x="10" y="1983"/>
                  </a:lnTo>
                  <a:lnTo>
                    <a:pt x="48" y="2031"/>
                  </a:lnTo>
                  <a:lnTo>
                    <a:pt x="115" y="2079"/>
                  </a:lnTo>
                  <a:lnTo>
                    <a:pt x="211" y="2126"/>
                  </a:lnTo>
                  <a:lnTo>
                    <a:pt x="326" y="2184"/>
                  </a:lnTo>
                  <a:lnTo>
                    <a:pt x="470" y="2232"/>
                  </a:lnTo>
                  <a:lnTo>
                    <a:pt x="642" y="2280"/>
                  </a:lnTo>
                  <a:lnTo>
                    <a:pt x="834" y="2318"/>
                  </a:lnTo>
                  <a:lnTo>
                    <a:pt x="1294" y="2414"/>
                  </a:lnTo>
                  <a:lnTo>
                    <a:pt x="1849" y="2510"/>
                  </a:lnTo>
                  <a:lnTo>
                    <a:pt x="2491" y="2596"/>
                  </a:lnTo>
                  <a:lnTo>
                    <a:pt x="3228" y="2682"/>
                  </a:lnTo>
                  <a:lnTo>
                    <a:pt x="4052" y="2768"/>
                  </a:lnTo>
                  <a:lnTo>
                    <a:pt x="4962" y="2854"/>
                  </a:lnTo>
                  <a:lnTo>
                    <a:pt x="5958" y="2931"/>
                  </a:lnTo>
                  <a:lnTo>
                    <a:pt x="7021" y="3017"/>
                  </a:lnTo>
                  <a:lnTo>
                    <a:pt x="8171" y="3094"/>
                  </a:lnTo>
                  <a:lnTo>
                    <a:pt x="9397" y="3161"/>
                  </a:lnTo>
                  <a:lnTo>
                    <a:pt x="10690" y="3228"/>
                  </a:lnTo>
                  <a:lnTo>
                    <a:pt x="12050" y="3295"/>
                  </a:lnTo>
                  <a:lnTo>
                    <a:pt x="13477" y="3362"/>
                  </a:lnTo>
                  <a:lnTo>
                    <a:pt x="14971" y="3419"/>
                  </a:lnTo>
                  <a:lnTo>
                    <a:pt x="18141" y="3534"/>
                  </a:lnTo>
                  <a:lnTo>
                    <a:pt x="21532" y="3630"/>
                  </a:lnTo>
                  <a:lnTo>
                    <a:pt x="25133" y="3716"/>
                  </a:lnTo>
                  <a:lnTo>
                    <a:pt x="28907" y="3774"/>
                  </a:lnTo>
                  <a:lnTo>
                    <a:pt x="32853" y="3822"/>
                  </a:lnTo>
                  <a:lnTo>
                    <a:pt x="36943" y="3860"/>
                  </a:lnTo>
                  <a:lnTo>
                    <a:pt x="41148" y="3870"/>
                  </a:lnTo>
                  <a:lnTo>
                    <a:pt x="45353" y="3860"/>
                  </a:lnTo>
                  <a:lnTo>
                    <a:pt x="49443" y="3822"/>
                  </a:lnTo>
                  <a:lnTo>
                    <a:pt x="53389" y="3774"/>
                  </a:lnTo>
                  <a:lnTo>
                    <a:pt x="57172" y="3716"/>
                  </a:lnTo>
                  <a:lnTo>
                    <a:pt x="60764" y="3630"/>
                  </a:lnTo>
                  <a:lnTo>
                    <a:pt x="64155" y="3534"/>
                  </a:lnTo>
                  <a:lnTo>
                    <a:pt x="67325" y="3419"/>
                  </a:lnTo>
                  <a:lnTo>
                    <a:pt x="68819" y="3362"/>
                  </a:lnTo>
                  <a:lnTo>
                    <a:pt x="70246" y="3295"/>
                  </a:lnTo>
                  <a:lnTo>
                    <a:pt x="71616" y="3228"/>
                  </a:lnTo>
                  <a:lnTo>
                    <a:pt x="72909" y="3161"/>
                  </a:lnTo>
                  <a:lnTo>
                    <a:pt x="74125" y="3094"/>
                  </a:lnTo>
                  <a:lnTo>
                    <a:pt x="75275" y="3017"/>
                  </a:lnTo>
                  <a:lnTo>
                    <a:pt x="76347" y="2931"/>
                  </a:lnTo>
                  <a:lnTo>
                    <a:pt x="77334" y="2854"/>
                  </a:lnTo>
                  <a:lnTo>
                    <a:pt x="78244" y="2768"/>
                  </a:lnTo>
                  <a:lnTo>
                    <a:pt x="79068" y="2682"/>
                  </a:lnTo>
                  <a:lnTo>
                    <a:pt x="79805" y="2596"/>
                  </a:lnTo>
                  <a:lnTo>
                    <a:pt x="80456" y="2510"/>
                  </a:lnTo>
                  <a:lnTo>
                    <a:pt x="81012" y="2414"/>
                  </a:lnTo>
                  <a:lnTo>
                    <a:pt x="81462" y="2318"/>
                  </a:lnTo>
                  <a:lnTo>
                    <a:pt x="81663" y="2280"/>
                  </a:lnTo>
                  <a:lnTo>
                    <a:pt x="81826" y="2232"/>
                  </a:lnTo>
                  <a:lnTo>
                    <a:pt x="81970" y="2184"/>
                  </a:lnTo>
                  <a:lnTo>
                    <a:pt x="82094" y="2126"/>
                  </a:lnTo>
                  <a:lnTo>
                    <a:pt x="82180" y="2079"/>
                  </a:lnTo>
                  <a:lnTo>
                    <a:pt x="82248" y="2031"/>
                  </a:lnTo>
                  <a:lnTo>
                    <a:pt x="82286" y="1983"/>
                  </a:lnTo>
                  <a:lnTo>
                    <a:pt x="82295" y="1954"/>
                  </a:lnTo>
                  <a:lnTo>
                    <a:pt x="82305" y="1935"/>
                  </a:lnTo>
                  <a:lnTo>
                    <a:pt x="82295" y="1906"/>
                  </a:lnTo>
                  <a:lnTo>
                    <a:pt x="82286" y="1887"/>
                  </a:lnTo>
                  <a:lnTo>
                    <a:pt x="82248" y="1829"/>
                  </a:lnTo>
                  <a:lnTo>
                    <a:pt x="82180" y="1782"/>
                  </a:lnTo>
                  <a:lnTo>
                    <a:pt x="82094" y="1734"/>
                  </a:lnTo>
                  <a:lnTo>
                    <a:pt x="81970" y="1686"/>
                  </a:lnTo>
                  <a:lnTo>
                    <a:pt x="81826" y="1638"/>
                  </a:lnTo>
                  <a:lnTo>
                    <a:pt x="81663" y="1590"/>
                  </a:lnTo>
                  <a:lnTo>
                    <a:pt x="81462" y="1542"/>
                  </a:lnTo>
                  <a:lnTo>
                    <a:pt x="81012" y="1446"/>
                  </a:lnTo>
                  <a:lnTo>
                    <a:pt x="80456" y="1360"/>
                  </a:lnTo>
                  <a:lnTo>
                    <a:pt x="79805" y="1264"/>
                  </a:lnTo>
                  <a:lnTo>
                    <a:pt x="79068" y="1178"/>
                  </a:lnTo>
                  <a:lnTo>
                    <a:pt x="78244" y="1092"/>
                  </a:lnTo>
                  <a:lnTo>
                    <a:pt x="77334" y="1015"/>
                  </a:lnTo>
                  <a:lnTo>
                    <a:pt x="76347" y="929"/>
                  </a:lnTo>
                  <a:lnTo>
                    <a:pt x="75275" y="853"/>
                  </a:lnTo>
                  <a:lnTo>
                    <a:pt x="74125" y="776"/>
                  </a:lnTo>
                  <a:lnTo>
                    <a:pt x="72909" y="709"/>
                  </a:lnTo>
                  <a:lnTo>
                    <a:pt x="71616" y="632"/>
                  </a:lnTo>
                  <a:lnTo>
                    <a:pt x="70246" y="565"/>
                  </a:lnTo>
                  <a:lnTo>
                    <a:pt x="68819" y="508"/>
                  </a:lnTo>
                  <a:lnTo>
                    <a:pt x="67325" y="441"/>
                  </a:lnTo>
                  <a:lnTo>
                    <a:pt x="64155" y="335"/>
                  </a:lnTo>
                  <a:lnTo>
                    <a:pt x="60764" y="230"/>
                  </a:lnTo>
                  <a:lnTo>
                    <a:pt x="57172" y="153"/>
                  </a:lnTo>
                  <a:lnTo>
                    <a:pt x="53389" y="86"/>
                  </a:lnTo>
                  <a:lnTo>
                    <a:pt x="49443" y="38"/>
                  </a:lnTo>
                  <a:lnTo>
                    <a:pt x="45353" y="1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8191774" y="3231092"/>
              <a:ext cx="378261" cy="86296"/>
            </a:xfrm>
            <a:custGeom>
              <a:avLst/>
              <a:gdLst/>
              <a:ahLst/>
              <a:cxnLst/>
              <a:rect l="l" t="t" r="r" b="b"/>
              <a:pathLst>
                <a:path w="9617" h="2194" extrusionOk="0">
                  <a:moveTo>
                    <a:pt x="4473" y="0"/>
                  </a:moveTo>
                  <a:lnTo>
                    <a:pt x="4186" y="10"/>
                  </a:lnTo>
                  <a:lnTo>
                    <a:pt x="3860" y="29"/>
                  </a:lnTo>
                  <a:lnTo>
                    <a:pt x="3075" y="77"/>
                  </a:lnTo>
                  <a:lnTo>
                    <a:pt x="2223" y="154"/>
                  </a:lnTo>
                  <a:lnTo>
                    <a:pt x="1389" y="240"/>
                  </a:lnTo>
                  <a:lnTo>
                    <a:pt x="680" y="307"/>
                  </a:lnTo>
                  <a:lnTo>
                    <a:pt x="0" y="384"/>
                  </a:lnTo>
                  <a:lnTo>
                    <a:pt x="1657" y="1322"/>
                  </a:lnTo>
                  <a:lnTo>
                    <a:pt x="2184" y="1466"/>
                  </a:lnTo>
                  <a:lnTo>
                    <a:pt x="2730" y="1590"/>
                  </a:lnTo>
                  <a:lnTo>
                    <a:pt x="3305" y="1705"/>
                  </a:lnTo>
                  <a:lnTo>
                    <a:pt x="3899" y="1811"/>
                  </a:lnTo>
                  <a:lnTo>
                    <a:pt x="4502" y="1897"/>
                  </a:lnTo>
                  <a:lnTo>
                    <a:pt x="5096" y="1973"/>
                  </a:lnTo>
                  <a:lnTo>
                    <a:pt x="5690" y="2041"/>
                  </a:lnTo>
                  <a:lnTo>
                    <a:pt x="6264" y="2098"/>
                  </a:lnTo>
                  <a:lnTo>
                    <a:pt x="6820" y="2136"/>
                  </a:lnTo>
                  <a:lnTo>
                    <a:pt x="7337" y="2165"/>
                  </a:lnTo>
                  <a:lnTo>
                    <a:pt x="7826" y="2184"/>
                  </a:lnTo>
                  <a:lnTo>
                    <a:pt x="8266" y="2194"/>
                  </a:lnTo>
                  <a:lnTo>
                    <a:pt x="8649" y="2184"/>
                  </a:lnTo>
                  <a:lnTo>
                    <a:pt x="8975" y="2165"/>
                  </a:lnTo>
                  <a:lnTo>
                    <a:pt x="9234" y="2127"/>
                  </a:lnTo>
                  <a:lnTo>
                    <a:pt x="9339" y="2108"/>
                  </a:lnTo>
                  <a:lnTo>
                    <a:pt x="9416" y="2088"/>
                  </a:lnTo>
                  <a:lnTo>
                    <a:pt x="9483" y="2060"/>
                  </a:lnTo>
                  <a:lnTo>
                    <a:pt x="9531" y="2031"/>
                  </a:lnTo>
                  <a:lnTo>
                    <a:pt x="9569" y="2002"/>
                  </a:lnTo>
                  <a:lnTo>
                    <a:pt x="9598" y="1983"/>
                  </a:lnTo>
                  <a:lnTo>
                    <a:pt x="9617" y="1954"/>
                  </a:lnTo>
                  <a:lnTo>
                    <a:pt x="9617" y="1926"/>
                  </a:lnTo>
                  <a:lnTo>
                    <a:pt x="9617" y="1897"/>
                  </a:lnTo>
                  <a:lnTo>
                    <a:pt x="9598" y="1868"/>
                  </a:lnTo>
                  <a:lnTo>
                    <a:pt x="9578" y="1839"/>
                  </a:lnTo>
                  <a:lnTo>
                    <a:pt x="9540" y="1811"/>
                  </a:lnTo>
                  <a:lnTo>
                    <a:pt x="9464" y="1753"/>
                  </a:lnTo>
                  <a:lnTo>
                    <a:pt x="9349" y="1696"/>
                  </a:lnTo>
                  <a:lnTo>
                    <a:pt x="9224" y="1638"/>
                  </a:lnTo>
                  <a:lnTo>
                    <a:pt x="8927" y="1523"/>
                  </a:lnTo>
                  <a:lnTo>
                    <a:pt x="8611" y="1408"/>
                  </a:lnTo>
                  <a:lnTo>
                    <a:pt x="8314" y="1313"/>
                  </a:lnTo>
                  <a:lnTo>
                    <a:pt x="8190" y="1255"/>
                  </a:lnTo>
                  <a:lnTo>
                    <a:pt x="8084" y="1217"/>
                  </a:lnTo>
                  <a:lnTo>
                    <a:pt x="7605" y="997"/>
                  </a:lnTo>
                  <a:lnTo>
                    <a:pt x="7107" y="786"/>
                  </a:lnTo>
                  <a:lnTo>
                    <a:pt x="6628" y="604"/>
                  </a:lnTo>
                  <a:lnTo>
                    <a:pt x="6169" y="431"/>
                  </a:lnTo>
                  <a:lnTo>
                    <a:pt x="5747" y="288"/>
                  </a:lnTo>
                  <a:lnTo>
                    <a:pt x="5364" y="173"/>
                  </a:lnTo>
                  <a:lnTo>
                    <a:pt x="5058" y="77"/>
                  </a:lnTo>
                  <a:lnTo>
                    <a:pt x="4828" y="20"/>
                  </a:lnTo>
                  <a:lnTo>
                    <a:pt x="4761" y="10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8252423" y="3224681"/>
              <a:ext cx="342114" cy="102500"/>
            </a:xfrm>
            <a:custGeom>
              <a:avLst/>
              <a:gdLst/>
              <a:ahLst/>
              <a:cxnLst/>
              <a:rect l="l" t="t" r="r" b="b"/>
              <a:pathLst>
                <a:path w="8698" h="2606" extrusionOk="0">
                  <a:moveTo>
                    <a:pt x="2998" y="1"/>
                  </a:moveTo>
                  <a:lnTo>
                    <a:pt x="2797" y="10"/>
                  </a:lnTo>
                  <a:lnTo>
                    <a:pt x="2558" y="20"/>
                  </a:lnTo>
                  <a:lnTo>
                    <a:pt x="2021" y="68"/>
                  </a:lnTo>
                  <a:lnTo>
                    <a:pt x="1456" y="144"/>
                  </a:lnTo>
                  <a:lnTo>
                    <a:pt x="901" y="211"/>
                  </a:lnTo>
                  <a:lnTo>
                    <a:pt x="441" y="278"/>
                  </a:lnTo>
                  <a:lnTo>
                    <a:pt x="0" y="345"/>
                  </a:lnTo>
                  <a:lnTo>
                    <a:pt x="0" y="403"/>
                  </a:lnTo>
                  <a:lnTo>
                    <a:pt x="249" y="432"/>
                  </a:lnTo>
                  <a:lnTo>
                    <a:pt x="489" y="479"/>
                  </a:lnTo>
                  <a:lnTo>
                    <a:pt x="728" y="527"/>
                  </a:lnTo>
                  <a:lnTo>
                    <a:pt x="949" y="594"/>
                  </a:lnTo>
                  <a:lnTo>
                    <a:pt x="1169" y="661"/>
                  </a:lnTo>
                  <a:lnTo>
                    <a:pt x="1380" y="748"/>
                  </a:lnTo>
                  <a:lnTo>
                    <a:pt x="1571" y="843"/>
                  </a:lnTo>
                  <a:lnTo>
                    <a:pt x="1763" y="949"/>
                  </a:lnTo>
                  <a:lnTo>
                    <a:pt x="1945" y="1064"/>
                  </a:lnTo>
                  <a:lnTo>
                    <a:pt x="2117" y="1188"/>
                  </a:lnTo>
                  <a:lnTo>
                    <a:pt x="2270" y="1322"/>
                  </a:lnTo>
                  <a:lnTo>
                    <a:pt x="2424" y="1476"/>
                  </a:lnTo>
                  <a:lnTo>
                    <a:pt x="2558" y="1638"/>
                  </a:lnTo>
                  <a:lnTo>
                    <a:pt x="2692" y="1811"/>
                  </a:lnTo>
                  <a:lnTo>
                    <a:pt x="2807" y="2002"/>
                  </a:lnTo>
                  <a:lnTo>
                    <a:pt x="2912" y="2204"/>
                  </a:lnTo>
                  <a:lnTo>
                    <a:pt x="4205" y="2347"/>
                  </a:lnTo>
                  <a:lnTo>
                    <a:pt x="4770" y="2414"/>
                  </a:lnTo>
                  <a:lnTo>
                    <a:pt x="5335" y="2472"/>
                  </a:lnTo>
                  <a:lnTo>
                    <a:pt x="5747" y="2500"/>
                  </a:lnTo>
                  <a:lnTo>
                    <a:pt x="6207" y="2539"/>
                  </a:lnTo>
                  <a:lnTo>
                    <a:pt x="6686" y="2568"/>
                  </a:lnTo>
                  <a:lnTo>
                    <a:pt x="7155" y="2587"/>
                  </a:lnTo>
                  <a:lnTo>
                    <a:pt x="7586" y="2606"/>
                  </a:lnTo>
                  <a:lnTo>
                    <a:pt x="7950" y="2606"/>
                  </a:lnTo>
                  <a:lnTo>
                    <a:pt x="8218" y="2596"/>
                  </a:lnTo>
                  <a:lnTo>
                    <a:pt x="8314" y="2587"/>
                  </a:lnTo>
                  <a:lnTo>
                    <a:pt x="8381" y="2577"/>
                  </a:lnTo>
                  <a:lnTo>
                    <a:pt x="8506" y="2520"/>
                  </a:lnTo>
                  <a:lnTo>
                    <a:pt x="8602" y="2462"/>
                  </a:lnTo>
                  <a:lnTo>
                    <a:pt x="8640" y="2433"/>
                  </a:lnTo>
                  <a:lnTo>
                    <a:pt x="8659" y="2395"/>
                  </a:lnTo>
                  <a:lnTo>
                    <a:pt x="8678" y="2366"/>
                  </a:lnTo>
                  <a:lnTo>
                    <a:pt x="8697" y="2328"/>
                  </a:lnTo>
                  <a:lnTo>
                    <a:pt x="8697" y="2290"/>
                  </a:lnTo>
                  <a:lnTo>
                    <a:pt x="8697" y="2251"/>
                  </a:lnTo>
                  <a:lnTo>
                    <a:pt x="8678" y="2213"/>
                  </a:lnTo>
                  <a:lnTo>
                    <a:pt x="8659" y="2175"/>
                  </a:lnTo>
                  <a:lnTo>
                    <a:pt x="8592" y="2089"/>
                  </a:lnTo>
                  <a:lnTo>
                    <a:pt x="8496" y="1993"/>
                  </a:lnTo>
                  <a:lnTo>
                    <a:pt x="8362" y="1897"/>
                  </a:lnTo>
                  <a:lnTo>
                    <a:pt x="8199" y="1792"/>
                  </a:lnTo>
                  <a:lnTo>
                    <a:pt x="8008" y="1677"/>
                  </a:lnTo>
                  <a:lnTo>
                    <a:pt x="7778" y="1562"/>
                  </a:lnTo>
                  <a:lnTo>
                    <a:pt x="7519" y="1437"/>
                  </a:lnTo>
                  <a:lnTo>
                    <a:pt x="7232" y="1303"/>
                  </a:lnTo>
                  <a:lnTo>
                    <a:pt x="6906" y="1169"/>
                  </a:lnTo>
                  <a:lnTo>
                    <a:pt x="6542" y="1016"/>
                  </a:lnTo>
                  <a:lnTo>
                    <a:pt x="6063" y="834"/>
                  </a:lnTo>
                  <a:lnTo>
                    <a:pt x="5565" y="671"/>
                  </a:lnTo>
                  <a:lnTo>
                    <a:pt x="5086" y="518"/>
                  </a:lnTo>
                  <a:lnTo>
                    <a:pt x="4627" y="374"/>
                  </a:lnTo>
                  <a:lnTo>
                    <a:pt x="4205" y="259"/>
                  </a:lnTo>
                  <a:lnTo>
                    <a:pt x="3832" y="154"/>
                  </a:lnTo>
                  <a:lnTo>
                    <a:pt x="3286" y="20"/>
                  </a:lnTo>
                  <a:lnTo>
                    <a:pt x="3171" y="10"/>
                  </a:lnTo>
                  <a:lnTo>
                    <a:pt x="29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7744222" y="3452213"/>
              <a:ext cx="62185" cy="898944"/>
            </a:xfrm>
            <a:custGeom>
              <a:avLst/>
              <a:gdLst/>
              <a:ahLst/>
              <a:cxnLst/>
              <a:rect l="l" t="t" r="r" b="b"/>
              <a:pathLst>
                <a:path w="1581" h="22855" extrusionOk="0">
                  <a:moveTo>
                    <a:pt x="1" y="1"/>
                  </a:moveTo>
                  <a:lnTo>
                    <a:pt x="1" y="22854"/>
                  </a:lnTo>
                  <a:lnTo>
                    <a:pt x="1581" y="2285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7478656" y="4279862"/>
              <a:ext cx="592977" cy="160162"/>
            </a:xfrm>
            <a:custGeom>
              <a:avLst/>
              <a:gdLst/>
              <a:ahLst/>
              <a:cxnLst/>
              <a:rect l="l" t="t" r="r" b="b"/>
              <a:pathLst>
                <a:path w="15076" h="4072" extrusionOk="0">
                  <a:moveTo>
                    <a:pt x="4071" y="1"/>
                  </a:moveTo>
                  <a:lnTo>
                    <a:pt x="3860" y="10"/>
                  </a:lnTo>
                  <a:lnTo>
                    <a:pt x="3659" y="30"/>
                  </a:lnTo>
                  <a:lnTo>
                    <a:pt x="3458" y="49"/>
                  </a:lnTo>
                  <a:lnTo>
                    <a:pt x="3257" y="87"/>
                  </a:lnTo>
                  <a:lnTo>
                    <a:pt x="3055" y="135"/>
                  </a:lnTo>
                  <a:lnTo>
                    <a:pt x="2864" y="192"/>
                  </a:lnTo>
                  <a:lnTo>
                    <a:pt x="2672" y="250"/>
                  </a:lnTo>
                  <a:lnTo>
                    <a:pt x="2490" y="327"/>
                  </a:lnTo>
                  <a:lnTo>
                    <a:pt x="2308" y="403"/>
                  </a:lnTo>
                  <a:lnTo>
                    <a:pt x="2136" y="499"/>
                  </a:lnTo>
                  <a:lnTo>
                    <a:pt x="1964" y="595"/>
                  </a:lnTo>
                  <a:lnTo>
                    <a:pt x="1801" y="700"/>
                  </a:lnTo>
                  <a:lnTo>
                    <a:pt x="1638" y="815"/>
                  </a:lnTo>
                  <a:lnTo>
                    <a:pt x="1485" y="940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85"/>
                  </a:lnTo>
                  <a:lnTo>
                    <a:pt x="814" y="1639"/>
                  </a:lnTo>
                  <a:lnTo>
                    <a:pt x="699" y="1802"/>
                  </a:lnTo>
                  <a:lnTo>
                    <a:pt x="594" y="1964"/>
                  </a:lnTo>
                  <a:lnTo>
                    <a:pt x="498" y="2137"/>
                  </a:lnTo>
                  <a:lnTo>
                    <a:pt x="402" y="2309"/>
                  </a:lnTo>
                  <a:lnTo>
                    <a:pt x="326" y="2491"/>
                  </a:lnTo>
                  <a:lnTo>
                    <a:pt x="249" y="2673"/>
                  </a:lnTo>
                  <a:lnTo>
                    <a:pt x="182" y="2865"/>
                  </a:lnTo>
                  <a:lnTo>
                    <a:pt x="134" y="3056"/>
                  </a:lnTo>
                  <a:lnTo>
                    <a:pt x="86" y="3257"/>
                  </a:lnTo>
                  <a:lnTo>
                    <a:pt x="48" y="3459"/>
                  </a:lnTo>
                  <a:lnTo>
                    <a:pt x="29" y="3660"/>
                  </a:lnTo>
                  <a:lnTo>
                    <a:pt x="10" y="3861"/>
                  </a:lnTo>
                  <a:lnTo>
                    <a:pt x="0" y="4072"/>
                  </a:lnTo>
                  <a:lnTo>
                    <a:pt x="1293" y="4072"/>
                  </a:lnTo>
                  <a:lnTo>
                    <a:pt x="1303" y="3928"/>
                  </a:lnTo>
                  <a:lnTo>
                    <a:pt x="1312" y="3794"/>
                  </a:lnTo>
                  <a:lnTo>
                    <a:pt x="1331" y="3650"/>
                  </a:lnTo>
                  <a:lnTo>
                    <a:pt x="1351" y="3516"/>
                  </a:lnTo>
                  <a:lnTo>
                    <a:pt x="1389" y="3382"/>
                  </a:lnTo>
                  <a:lnTo>
                    <a:pt x="1427" y="3248"/>
                  </a:lnTo>
                  <a:lnTo>
                    <a:pt x="1466" y="3123"/>
                  </a:lnTo>
                  <a:lnTo>
                    <a:pt x="1513" y="2999"/>
                  </a:lnTo>
                  <a:lnTo>
                    <a:pt x="1571" y="2874"/>
                  </a:lnTo>
                  <a:lnTo>
                    <a:pt x="1628" y="2750"/>
                  </a:lnTo>
                  <a:lnTo>
                    <a:pt x="1695" y="2635"/>
                  </a:lnTo>
                  <a:lnTo>
                    <a:pt x="1772" y="2520"/>
                  </a:lnTo>
                  <a:lnTo>
                    <a:pt x="1849" y="2415"/>
                  </a:lnTo>
                  <a:lnTo>
                    <a:pt x="1935" y="2309"/>
                  </a:lnTo>
                  <a:lnTo>
                    <a:pt x="2021" y="2213"/>
                  </a:lnTo>
                  <a:lnTo>
                    <a:pt x="2107" y="2108"/>
                  </a:lnTo>
                  <a:lnTo>
                    <a:pt x="2203" y="2022"/>
                  </a:lnTo>
                  <a:lnTo>
                    <a:pt x="2308" y="1936"/>
                  </a:lnTo>
                  <a:lnTo>
                    <a:pt x="2414" y="1849"/>
                  </a:lnTo>
                  <a:lnTo>
                    <a:pt x="2519" y="1773"/>
                  </a:lnTo>
                  <a:lnTo>
                    <a:pt x="2634" y="1706"/>
                  </a:lnTo>
                  <a:lnTo>
                    <a:pt x="2749" y="1639"/>
                  </a:lnTo>
                  <a:lnTo>
                    <a:pt x="2873" y="1572"/>
                  </a:lnTo>
                  <a:lnTo>
                    <a:pt x="2998" y="1514"/>
                  </a:lnTo>
                  <a:lnTo>
                    <a:pt x="3123" y="1466"/>
                  </a:lnTo>
                  <a:lnTo>
                    <a:pt x="3247" y="1428"/>
                  </a:lnTo>
                  <a:lnTo>
                    <a:pt x="3381" y="1390"/>
                  </a:lnTo>
                  <a:lnTo>
                    <a:pt x="3515" y="1351"/>
                  </a:lnTo>
                  <a:lnTo>
                    <a:pt x="3649" y="1332"/>
                  </a:lnTo>
                  <a:lnTo>
                    <a:pt x="3793" y="1313"/>
                  </a:lnTo>
                  <a:lnTo>
                    <a:pt x="3927" y="1304"/>
                  </a:lnTo>
                  <a:lnTo>
                    <a:pt x="11149" y="1304"/>
                  </a:lnTo>
                  <a:lnTo>
                    <a:pt x="11293" y="1313"/>
                  </a:lnTo>
                  <a:lnTo>
                    <a:pt x="11427" y="1332"/>
                  </a:lnTo>
                  <a:lnTo>
                    <a:pt x="11570" y="1351"/>
                  </a:lnTo>
                  <a:lnTo>
                    <a:pt x="11704" y="1390"/>
                  </a:lnTo>
                  <a:lnTo>
                    <a:pt x="11829" y="1428"/>
                  </a:lnTo>
                  <a:lnTo>
                    <a:pt x="11963" y="1466"/>
                  </a:lnTo>
                  <a:lnTo>
                    <a:pt x="12088" y="1514"/>
                  </a:lnTo>
                  <a:lnTo>
                    <a:pt x="12212" y="1572"/>
                  </a:lnTo>
                  <a:lnTo>
                    <a:pt x="12327" y="1639"/>
                  </a:lnTo>
                  <a:lnTo>
                    <a:pt x="12442" y="1706"/>
                  </a:lnTo>
                  <a:lnTo>
                    <a:pt x="12557" y="1773"/>
                  </a:lnTo>
                  <a:lnTo>
                    <a:pt x="12662" y="1849"/>
                  </a:lnTo>
                  <a:lnTo>
                    <a:pt x="12768" y="1936"/>
                  </a:lnTo>
                  <a:lnTo>
                    <a:pt x="12873" y="2022"/>
                  </a:lnTo>
                  <a:lnTo>
                    <a:pt x="12969" y="2108"/>
                  </a:lnTo>
                  <a:lnTo>
                    <a:pt x="13065" y="2213"/>
                  </a:lnTo>
                  <a:lnTo>
                    <a:pt x="13151" y="2309"/>
                  </a:lnTo>
                  <a:lnTo>
                    <a:pt x="13227" y="2415"/>
                  </a:lnTo>
                  <a:lnTo>
                    <a:pt x="13304" y="2520"/>
                  </a:lnTo>
                  <a:lnTo>
                    <a:pt x="13381" y="2635"/>
                  </a:lnTo>
                  <a:lnTo>
                    <a:pt x="13448" y="2750"/>
                  </a:lnTo>
                  <a:lnTo>
                    <a:pt x="13505" y="2874"/>
                  </a:lnTo>
                  <a:lnTo>
                    <a:pt x="13563" y="2999"/>
                  </a:lnTo>
                  <a:lnTo>
                    <a:pt x="13611" y="3123"/>
                  </a:lnTo>
                  <a:lnTo>
                    <a:pt x="13658" y="3248"/>
                  </a:lnTo>
                  <a:lnTo>
                    <a:pt x="13697" y="3382"/>
                  </a:lnTo>
                  <a:lnTo>
                    <a:pt x="13725" y="3516"/>
                  </a:lnTo>
                  <a:lnTo>
                    <a:pt x="13754" y="3650"/>
                  </a:lnTo>
                  <a:lnTo>
                    <a:pt x="13764" y="3794"/>
                  </a:lnTo>
                  <a:lnTo>
                    <a:pt x="13783" y="3928"/>
                  </a:lnTo>
                  <a:lnTo>
                    <a:pt x="13783" y="4072"/>
                  </a:lnTo>
                  <a:lnTo>
                    <a:pt x="15076" y="4072"/>
                  </a:lnTo>
                  <a:lnTo>
                    <a:pt x="15076" y="3861"/>
                  </a:lnTo>
                  <a:lnTo>
                    <a:pt x="15057" y="3660"/>
                  </a:lnTo>
                  <a:lnTo>
                    <a:pt x="15028" y="3459"/>
                  </a:lnTo>
                  <a:lnTo>
                    <a:pt x="14990" y="3257"/>
                  </a:lnTo>
                  <a:lnTo>
                    <a:pt x="14951" y="3056"/>
                  </a:lnTo>
                  <a:lnTo>
                    <a:pt x="14894" y="2865"/>
                  </a:lnTo>
                  <a:lnTo>
                    <a:pt x="14827" y="2673"/>
                  </a:lnTo>
                  <a:lnTo>
                    <a:pt x="14760" y="2491"/>
                  </a:lnTo>
                  <a:lnTo>
                    <a:pt x="14674" y="2309"/>
                  </a:lnTo>
                  <a:lnTo>
                    <a:pt x="14588" y="2137"/>
                  </a:lnTo>
                  <a:lnTo>
                    <a:pt x="14492" y="1964"/>
                  </a:lnTo>
                  <a:lnTo>
                    <a:pt x="14377" y="1802"/>
                  </a:lnTo>
                  <a:lnTo>
                    <a:pt x="14271" y="1639"/>
                  </a:lnTo>
                  <a:lnTo>
                    <a:pt x="14147" y="1485"/>
                  </a:lnTo>
                  <a:lnTo>
                    <a:pt x="14022" y="1342"/>
                  </a:lnTo>
                  <a:lnTo>
                    <a:pt x="13888" y="1198"/>
                  </a:lnTo>
                  <a:lnTo>
                    <a:pt x="13745" y="1064"/>
                  </a:lnTo>
                  <a:lnTo>
                    <a:pt x="13591" y="940"/>
                  </a:lnTo>
                  <a:lnTo>
                    <a:pt x="13438" y="815"/>
                  </a:lnTo>
                  <a:lnTo>
                    <a:pt x="13285" y="700"/>
                  </a:lnTo>
                  <a:lnTo>
                    <a:pt x="13112" y="595"/>
                  </a:lnTo>
                  <a:lnTo>
                    <a:pt x="12950" y="499"/>
                  </a:lnTo>
                  <a:lnTo>
                    <a:pt x="12768" y="403"/>
                  </a:lnTo>
                  <a:lnTo>
                    <a:pt x="12586" y="327"/>
                  </a:lnTo>
                  <a:lnTo>
                    <a:pt x="12404" y="250"/>
                  </a:lnTo>
                  <a:lnTo>
                    <a:pt x="12212" y="192"/>
                  </a:lnTo>
                  <a:lnTo>
                    <a:pt x="12021" y="135"/>
                  </a:lnTo>
                  <a:lnTo>
                    <a:pt x="11829" y="87"/>
                  </a:lnTo>
                  <a:lnTo>
                    <a:pt x="11628" y="49"/>
                  </a:lnTo>
                  <a:lnTo>
                    <a:pt x="11427" y="30"/>
                  </a:lnTo>
                  <a:lnTo>
                    <a:pt x="11216" y="10"/>
                  </a:lnTo>
                  <a:lnTo>
                    <a:pt x="110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7708076" y="3426608"/>
              <a:ext cx="134517" cy="208738"/>
            </a:xfrm>
            <a:custGeom>
              <a:avLst/>
              <a:gdLst/>
              <a:ahLst/>
              <a:cxnLst/>
              <a:rect l="l" t="t" r="r" b="b"/>
              <a:pathLst>
                <a:path w="3420" h="5307" extrusionOk="0">
                  <a:moveTo>
                    <a:pt x="0" y="0"/>
                  </a:moveTo>
                  <a:lnTo>
                    <a:pt x="642" y="5307"/>
                  </a:lnTo>
                  <a:lnTo>
                    <a:pt x="2768" y="5307"/>
                  </a:lnTo>
                  <a:lnTo>
                    <a:pt x="34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7343002" y="3414179"/>
              <a:ext cx="864646" cy="71624"/>
            </a:xfrm>
            <a:custGeom>
              <a:avLst/>
              <a:gdLst/>
              <a:ahLst/>
              <a:cxnLst/>
              <a:rect l="l" t="t" r="r" b="b"/>
              <a:pathLst>
                <a:path w="21983" h="1821" extrusionOk="0">
                  <a:moveTo>
                    <a:pt x="1" y="0"/>
                  </a:moveTo>
                  <a:lnTo>
                    <a:pt x="1" y="1820"/>
                  </a:lnTo>
                  <a:lnTo>
                    <a:pt x="21983" y="1820"/>
                  </a:lnTo>
                  <a:lnTo>
                    <a:pt x="21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7311733" y="3305310"/>
              <a:ext cx="926831" cy="137152"/>
            </a:xfrm>
            <a:custGeom>
              <a:avLst/>
              <a:gdLst/>
              <a:ahLst/>
              <a:cxnLst/>
              <a:rect l="l" t="t" r="r" b="b"/>
              <a:pathLst>
                <a:path w="23564" h="3487" extrusionOk="0">
                  <a:moveTo>
                    <a:pt x="3181" y="0"/>
                  </a:moveTo>
                  <a:lnTo>
                    <a:pt x="3008" y="19"/>
                  </a:lnTo>
                  <a:lnTo>
                    <a:pt x="2846" y="39"/>
                  </a:lnTo>
                  <a:lnTo>
                    <a:pt x="2683" y="67"/>
                  </a:lnTo>
                  <a:lnTo>
                    <a:pt x="2520" y="106"/>
                  </a:lnTo>
                  <a:lnTo>
                    <a:pt x="2357" y="154"/>
                  </a:lnTo>
                  <a:lnTo>
                    <a:pt x="2204" y="201"/>
                  </a:lnTo>
                  <a:lnTo>
                    <a:pt x="2051" y="259"/>
                  </a:lnTo>
                  <a:lnTo>
                    <a:pt x="1897" y="326"/>
                  </a:lnTo>
                  <a:lnTo>
                    <a:pt x="1754" y="403"/>
                  </a:lnTo>
                  <a:lnTo>
                    <a:pt x="1620" y="489"/>
                  </a:lnTo>
                  <a:lnTo>
                    <a:pt x="1476" y="575"/>
                  </a:lnTo>
                  <a:lnTo>
                    <a:pt x="1351" y="661"/>
                  </a:lnTo>
                  <a:lnTo>
                    <a:pt x="1227" y="767"/>
                  </a:lnTo>
                  <a:lnTo>
                    <a:pt x="1102" y="872"/>
                  </a:lnTo>
                  <a:lnTo>
                    <a:pt x="988" y="977"/>
                  </a:lnTo>
                  <a:lnTo>
                    <a:pt x="873" y="1092"/>
                  </a:lnTo>
                  <a:lnTo>
                    <a:pt x="767" y="1217"/>
                  </a:lnTo>
                  <a:lnTo>
                    <a:pt x="671" y="1341"/>
                  </a:lnTo>
                  <a:lnTo>
                    <a:pt x="576" y="1475"/>
                  </a:lnTo>
                  <a:lnTo>
                    <a:pt x="489" y="1609"/>
                  </a:lnTo>
                  <a:lnTo>
                    <a:pt x="403" y="1753"/>
                  </a:lnTo>
                  <a:lnTo>
                    <a:pt x="336" y="1897"/>
                  </a:lnTo>
                  <a:lnTo>
                    <a:pt x="269" y="2050"/>
                  </a:lnTo>
                  <a:lnTo>
                    <a:pt x="202" y="2194"/>
                  </a:lnTo>
                  <a:lnTo>
                    <a:pt x="154" y="2357"/>
                  </a:lnTo>
                  <a:lnTo>
                    <a:pt x="106" y="2510"/>
                  </a:lnTo>
                  <a:lnTo>
                    <a:pt x="68" y="2673"/>
                  </a:lnTo>
                  <a:lnTo>
                    <a:pt x="39" y="2835"/>
                  </a:lnTo>
                  <a:lnTo>
                    <a:pt x="20" y="3008"/>
                  </a:lnTo>
                  <a:lnTo>
                    <a:pt x="11" y="3180"/>
                  </a:lnTo>
                  <a:lnTo>
                    <a:pt x="1" y="3353"/>
                  </a:lnTo>
                  <a:lnTo>
                    <a:pt x="1" y="3487"/>
                  </a:lnTo>
                  <a:lnTo>
                    <a:pt x="23563" y="3487"/>
                  </a:lnTo>
                  <a:lnTo>
                    <a:pt x="23563" y="3353"/>
                  </a:lnTo>
                  <a:lnTo>
                    <a:pt x="23563" y="3180"/>
                  </a:lnTo>
                  <a:lnTo>
                    <a:pt x="23544" y="3008"/>
                  </a:lnTo>
                  <a:lnTo>
                    <a:pt x="23525" y="2835"/>
                  </a:lnTo>
                  <a:lnTo>
                    <a:pt x="23496" y="2673"/>
                  </a:lnTo>
                  <a:lnTo>
                    <a:pt x="23458" y="2510"/>
                  </a:lnTo>
                  <a:lnTo>
                    <a:pt x="23419" y="2357"/>
                  </a:lnTo>
                  <a:lnTo>
                    <a:pt x="23362" y="2194"/>
                  </a:lnTo>
                  <a:lnTo>
                    <a:pt x="23304" y="2050"/>
                  </a:lnTo>
                  <a:lnTo>
                    <a:pt x="23237" y="1897"/>
                  </a:lnTo>
                  <a:lnTo>
                    <a:pt x="23161" y="1753"/>
                  </a:lnTo>
                  <a:lnTo>
                    <a:pt x="23084" y="1609"/>
                  </a:lnTo>
                  <a:lnTo>
                    <a:pt x="22998" y="1475"/>
                  </a:lnTo>
                  <a:lnTo>
                    <a:pt x="22902" y="1341"/>
                  </a:lnTo>
                  <a:lnTo>
                    <a:pt x="22797" y="1217"/>
                  </a:lnTo>
                  <a:lnTo>
                    <a:pt x="22691" y="1092"/>
                  </a:lnTo>
                  <a:lnTo>
                    <a:pt x="22586" y="977"/>
                  </a:lnTo>
                  <a:lnTo>
                    <a:pt x="22471" y="872"/>
                  </a:lnTo>
                  <a:lnTo>
                    <a:pt x="22347" y="767"/>
                  </a:lnTo>
                  <a:lnTo>
                    <a:pt x="22222" y="661"/>
                  </a:lnTo>
                  <a:lnTo>
                    <a:pt x="22088" y="575"/>
                  </a:lnTo>
                  <a:lnTo>
                    <a:pt x="21954" y="489"/>
                  </a:lnTo>
                  <a:lnTo>
                    <a:pt x="21810" y="403"/>
                  </a:lnTo>
                  <a:lnTo>
                    <a:pt x="21667" y="326"/>
                  </a:lnTo>
                  <a:lnTo>
                    <a:pt x="21523" y="259"/>
                  </a:lnTo>
                  <a:lnTo>
                    <a:pt x="21370" y="201"/>
                  </a:lnTo>
                  <a:lnTo>
                    <a:pt x="21207" y="154"/>
                  </a:lnTo>
                  <a:lnTo>
                    <a:pt x="21054" y="106"/>
                  </a:lnTo>
                  <a:lnTo>
                    <a:pt x="20891" y="67"/>
                  </a:lnTo>
                  <a:lnTo>
                    <a:pt x="20728" y="39"/>
                  </a:lnTo>
                  <a:lnTo>
                    <a:pt x="20556" y="19"/>
                  </a:lnTo>
                  <a:lnTo>
                    <a:pt x="20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7532147" y="1433376"/>
              <a:ext cx="1154684" cy="1453100"/>
            </a:xfrm>
            <a:custGeom>
              <a:avLst/>
              <a:gdLst/>
              <a:ahLst/>
              <a:cxnLst/>
              <a:rect l="l" t="t" r="r" b="b"/>
              <a:pathLst>
                <a:path w="29357" h="36944" extrusionOk="0">
                  <a:moveTo>
                    <a:pt x="4818" y="1"/>
                  </a:moveTo>
                  <a:lnTo>
                    <a:pt x="3276" y="6399"/>
                  </a:lnTo>
                  <a:lnTo>
                    <a:pt x="3391" y="6351"/>
                  </a:lnTo>
                  <a:lnTo>
                    <a:pt x="3707" y="6236"/>
                  </a:lnTo>
                  <a:lnTo>
                    <a:pt x="3927" y="6159"/>
                  </a:lnTo>
                  <a:lnTo>
                    <a:pt x="4176" y="6083"/>
                  </a:lnTo>
                  <a:lnTo>
                    <a:pt x="4454" y="6006"/>
                  </a:lnTo>
                  <a:lnTo>
                    <a:pt x="4751" y="5929"/>
                  </a:lnTo>
                  <a:lnTo>
                    <a:pt x="5048" y="5862"/>
                  </a:lnTo>
                  <a:lnTo>
                    <a:pt x="5364" y="5815"/>
                  </a:lnTo>
                  <a:lnTo>
                    <a:pt x="5670" y="5776"/>
                  </a:lnTo>
                  <a:lnTo>
                    <a:pt x="5824" y="5767"/>
                  </a:lnTo>
                  <a:lnTo>
                    <a:pt x="6111" y="5767"/>
                  </a:lnTo>
                  <a:lnTo>
                    <a:pt x="6255" y="5776"/>
                  </a:lnTo>
                  <a:lnTo>
                    <a:pt x="6389" y="5795"/>
                  </a:lnTo>
                  <a:lnTo>
                    <a:pt x="6523" y="5824"/>
                  </a:lnTo>
                  <a:lnTo>
                    <a:pt x="6647" y="5853"/>
                  </a:lnTo>
                  <a:lnTo>
                    <a:pt x="6762" y="5901"/>
                  </a:lnTo>
                  <a:lnTo>
                    <a:pt x="6868" y="5958"/>
                  </a:lnTo>
                  <a:lnTo>
                    <a:pt x="6963" y="6016"/>
                  </a:lnTo>
                  <a:lnTo>
                    <a:pt x="7059" y="6092"/>
                  </a:lnTo>
                  <a:lnTo>
                    <a:pt x="7145" y="6169"/>
                  </a:lnTo>
                  <a:lnTo>
                    <a:pt x="7318" y="6341"/>
                  </a:lnTo>
                  <a:lnTo>
                    <a:pt x="7471" y="6533"/>
                  </a:lnTo>
                  <a:lnTo>
                    <a:pt x="7615" y="6744"/>
                  </a:lnTo>
                  <a:lnTo>
                    <a:pt x="7739" y="6964"/>
                  </a:lnTo>
                  <a:lnTo>
                    <a:pt x="7854" y="7203"/>
                  </a:lnTo>
                  <a:lnTo>
                    <a:pt x="7940" y="7452"/>
                  </a:lnTo>
                  <a:lnTo>
                    <a:pt x="7979" y="7587"/>
                  </a:lnTo>
                  <a:lnTo>
                    <a:pt x="8017" y="7711"/>
                  </a:lnTo>
                  <a:lnTo>
                    <a:pt x="8036" y="7845"/>
                  </a:lnTo>
                  <a:lnTo>
                    <a:pt x="8065" y="7979"/>
                  </a:lnTo>
                  <a:lnTo>
                    <a:pt x="8074" y="8113"/>
                  </a:lnTo>
                  <a:lnTo>
                    <a:pt x="8084" y="8247"/>
                  </a:lnTo>
                  <a:lnTo>
                    <a:pt x="8084" y="8381"/>
                  </a:lnTo>
                  <a:lnTo>
                    <a:pt x="8084" y="8525"/>
                  </a:lnTo>
                  <a:lnTo>
                    <a:pt x="8065" y="8659"/>
                  </a:lnTo>
                  <a:lnTo>
                    <a:pt x="8046" y="8793"/>
                  </a:lnTo>
                  <a:lnTo>
                    <a:pt x="8027" y="8927"/>
                  </a:lnTo>
                  <a:lnTo>
                    <a:pt x="7988" y="9062"/>
                  </a:lnTo>
                  <a:lnTo>
                    <a:pt x="7950" y="9196"/>
                  </a:lnTo>
                  <a:lnTo>
                    <a:pt x="7893" y="9330"/>
                  </a:lnTo>
                  <a:lnTo>
                    <a:pt x="7835" y="9464"/>
                  </a:lnTo>
                  <a:lnTo>
                    <a:pt x="7768" y="9588"/>
                  </a:lnTo>
                  <a:lnTo>
                    <a:pt x="7691" y="9713"/>
                  </a:lnTo>
                  <a:lnTo>
                    <a:pt x="7605" y="9837"/>
                  </a:lnTo>
                  <a:lnTo>
                    <a:pt x="7270" y="10288"/>
                  </a:lnTo>
                  <a:lnTo>
                    <a:pt x="6839" y="10833"/>
                  </a:lnTo>
                  <a:lnTo>
                    <a:pt x="5757" y="12194"/>
                  </a:lnTo>
                  <a:lnTo>
                    <a:pt x="5134" y="12989"/>
                  </a:lnTo>
                  <a:lnTo>
                    <a:pt x="4492" y="13841"/>
                  </a:lnTo>
                  <a:lnTo>
                    <a:pt x="4167" y="14291"/>
                  </a:lnTo>
                  <a:lnTo>
                    <a:pt x="3831" y="14751"/>
                  </a:lnTo>
                  <a:lnTo>
                    <a:pt x="3506" y="15220"/>
                  </a:lnTo>
                  <a:lnTo>
                    <a:pt x="3180" y="15699"/>
                  </a:lnTo>
                  <a:lnTo>
                    <a:pt x="2864" y="16188"/>
                  </a:lnTo>
                  <a:lnTo>
                    <a:pt x="2548" y="16686"/>
                  </a:lnTo>
                  <a:lnTo>
                    <a:pt x="2241" y="17184"/>
                  </a:lnTo>
                  <a:lnTo>
                    <a:pt x="1945" y="17691"/>
                  </a:lnTo>
                  <a:lnTo>
                    <a:pt x="1667" y="18209"/>
                  </a:lnTo>
                  <a:lnTo>
                    <a:pt x="1399" y="18716"/>
                  </a:lnTo>
                  <a:lnTo>
                    <a:pt x="1150" y="19233"/>
                  </a:lnTo>
                  <a:lnTo>
                    <a:pt x="920" y="19751"/>
                  </a:lnTo>
                  <a:lnTo>
                    <a:pt x="709" y="20268"/>
                  </a:lnTo>
                  <a:lnTo>
                    <a:pt x="527" y="20776"/>
                  </a:lnTo>
                  <a:lnTo>
                    <a:pt x="441" y="21034"/>
                  </a:lnTo>
                  <a:lnTo>
                    <a:pt x="364" y="21283"/>
                  </a:lnTo>
                  <a:lnTo>
                    <a:pt x="297" y="21532"/>
                  </a:lnTo>
                  <a:lnTo>
                    <a:pt x="230" y="21791"/>
                  </a:lnTo>
                  <a:lnTo>
                    <a:pt x="173" y="22040"/>
                  </a:lnTo>
                  <a:lnTo>
                    <a:pt x="125" y="22289"/>
                  </a:lnTo>
                  <a:lnTo>
                    <a:pt x="86" y="22528"/>
                  </a:lnTo>
                  <a:lnTo>
                    <a:pt x="48" y="22777"/>
                  </a:lnTo>
                  <a:lnTo>
                    <a:pt x="29" y="23017"/>
                  </a:lnTo>
                  <a:lnTo>
                    <a:pt x="10" y="23256"/>
                  </a:lnTo>
                  <a:lnTo>
                    <a:pt x="0" y="23496"/>
                  </a:lnTo>
                  <a:lnTo>
                    <a:pt x="0" y="23735"/>
                  </a:lnTo>
                  <a:lnTo>
                    <a:pt x="10" y="23908"/>
                  </a:lnTo>
                  <a:lnTo>
                    <a:pt x="19" y="24080"/>
                  </a:lnTo>
                  <a:lnTo>
                    <a:pt x="48" y="24272"/>
                  </a:lnTo>
                  <a:lnTo>
                    <a:pt x="77" y="24473"/>
                  </a:lnTo>
                  <a:lnTo>
                    <a:pt x="153" y="24894"/>
                  </a:lnTo>
                  <a:lnTo>
                    <a:pt x="259" y="25344"/>
                  </a:lnTo>
                  <a:lnTo>
                    <a:pt x="402" y="25823"/>
                  </a:lnTo>
                  <a:lnTo>
                    <a:pt x="565" y="26321"/>
                  </a:lnTo>
                  <a:lnTo>
                    <a:pt x="766" y="26839"/>
                  </a:lnTo>
                  <a:lnTo>
                    <a:pt x="996" y="27384"/>
                  </a:lnTo>
                  <a:lnTo>
                    <a:pt x="1245" y="27930"/>
                  </a:lnTo>
                  <a:lnTo>
                    <a:pt x="1389" y="28218"/>
                  </a:lnTo>
                  <a:lnTo>
                    <a:pt x="1542" y="28496"/>
                  </a:lnTo>
                  <a:lnTo>
                    <a:pt x="1695" y="28783"/>
                  </a:lnTo>
                  <a:lnTo>
                    <a:pt x="1858" y="29070"/>
                  </a:lnTo>
                  <a:lnTo>
                    <a:pt x="2031" y="29348"/>
                  </a:lnTo>
                  <a:lnTo>
                    <a:pt x="2213" y="29635"/>
                  </a:lnTo>
                  <a:lnTo>
                    <a:pt x="2395" y="29923"/>
                  </a:lnTo>
                  <a:lnTo>
                    <a:pt x="2586" y="30210"/>
                  </a:lnTo>
                  <a:lnTo>
                    <a:pt x="2797" y="30497"/>
                  </a:lnTo>
                  <a:lnTo>
                    <a:pt x="3008" y="30785"/>
                  </a:lnTo>
                  <a:lnTo>
                    <a:pt x="3218" y="31072"/>
                  </a:lnTo>
                  <a:lnTo>
                    <a:pt x="3448" y="31350"/>
                  </a:lnTo>
                  <a:lnTo>
                    <a:pt x="3688" y="31628"/>
                  </a:lnTo>
                  <a:lnTo>
                    <a:pt x="3927" y="31905"/>
                  </a:lnTo>
                  <a:lnTo>
                    <a:pt x="4176" y="32183"/>
                  </a:lnTo>
                  <a:lnTo>
                    <a:pt x="4444" y="32451"/>
                  </a:lnTo>
                  <a:lnTo>
                    <a:pt x="4703" y="32719"/>
                  </a:lnTo>
                  <a:lnTo>
                    <a:pt x="4981" y="32978"/>
                  </a:lnTo>
                  <a:lnTo>
                    <a:pt x="5268" y="33237"/>
                  </a:lnTo>
                  <a:lnTo>
                    <a:pt x="5565" y="33495"/>
                  </a:lnTo>
                  <a:lnTo>
                    <a:pt x="5862" y="33735"/>
                  </a:lnTo>
                  <a:lnTo>
                    <a:pt x="6168" y="33984"/>
                  </a:lnTo>
                  <a:lnTo>
                    <a:pt x="6494" y="34214"/>
                  </a:lnTo>
                  <a:lnTo>
                    <a:pt x="6820" y="34444"/>
                  </a:lnTo>
                  <a:lnTo>
                    <a:pt x="7155" y="34664"/>
                  </a:lnTo>
                  <a:lnTo>
                    <a:pt x="7500" y="34875"/>
                  </a:lnTo>
                  <a:lnTo>
                    <a:pt x="7845" y="35076"/>
                  </a:lnTo>
                  <a:lnTo>
                    <a:pt x="8209" y="35277"/>
                  </a:lnTo>
                  <a:lnTo>
                    <a:pt x="8582" y="35468"/>
                  </a:lnTo>
                  <a:lnTo>
                    <a:pt x="8956" y="35641"/>
                  </a:lnTo>
                  <a:lnTo>
                    <a:pt x="9339" y="35813"/>
                  </a:lnTo>
                  <a:lnTo>
                    <a:pt x="9741" y="35966"/>
                  </a:lnTo>
                  <a:lnTo>
                    <a:pt x="10143" y="36120"/>
                  </a:lnTo>
                  <a:lnTo>
                    <a:pt x="10555" y="36254"/>
                  </a:lnTo>
                  <a:lnTo>
                    <a:pt x="10977" y="36388"/>
                  </a:lnTo>
                  <a:lnTo>
                    <a:pt x="11408" y="36503"/>
                  </a:lnTo>
                  <a:lnTo>
                    <a:pt x="11848" y="36599"/>
                  </a:lnTo>
                  <a:lnTo>
                    <a:pt x="12298" y="36694"/>
                  </a:lnTo>
                  <a:lnTo>
                    <a:pt x="12758" y="36771"/>
                  </a:lnTo>
                  <a:lnTo>
                    <a:pt x="13228" y="36828"/>
                  </a:lnTo>
                  <a:lnTo>
                    <a:pt x="13697" y="36886"/>
                  </a:lnTo>
                  <a:lnTo>
                    <a:pt x="14185" y="36915"/>
                  </a:lnTo>
                  <a:lnTo>
                    <a:pt x="14683" y="36943"/>
                  </a:lnTo>
                  <a:lnTo>
                    <a:pt x="15699" y="36943"/>
                  </a:lnTo>
                  <a:lnTo>
                    <a:pt x="16216" y="36915"/>
                  </a:lnTo>
                  <a:lnTo>
                    <a:pt x="16570" y="36886"/>
                  </a:lnTo>
                  <a:lnTo>
                    <a:pt x="16915" y="36857"/>
                  </a:lnTo>
                  <a:lnTo>
                    <a:pt x="17260" y="36819"/>
                  </a:lnTo>
                  <a:lnTo>
                    <a:pt x="17595" y="36771"/>
                  </a:lnTo>
                  <a:lnTo>
                    <a:pt x="17930" y="36723"/>
                  </a:lnTo>
                  <a:lnTo>
                    <a:pt x="18266" y="36666"/>
                  </a:lnTo>
                  <a:lnTo>
                    <a:pt x="18591" y="36599"/>
                  </a:lnTo>
                  <a:lnTo>
                    <a:pt x="18907" y="36532"/>
                  </a:lnTo>
                  <a:lnTo>
                    <a:pt x="19233" y="36455"/>
                  </a:lnTo>
                  <a:lnTo>
                    <a:pt x="19539" y="36369"/>
                  </a:lnTo>
                  <a:lnTo>
                    <a:pt x="19856" y="36283"/>
                  </a:lnTo>
                  <a:lnTo>
                    <a:pt x="20152" y="36187"/>
                  </a:lnTo>
                  <a:lnTo>
                    <a:pt x="20459" y="36081"/>
                  </a:lnTo>
                  <a:lnTo>
                    <a:pt x="20756" y="35976"/>
                  </a:lnTo>
                  <a:lnTo>
                    <a:pt x="21043" y="35861"/>
                  </a:lnTo>
                  <a:lnTo>
                    <a:pt x="21331" y="35746"/>
                  </a:lnTo>
                  <a:lnTo>
                    <a:pt x="21608" y="35622"/>
                  </a:lnTo>
                  <a:lnTo>
                    <a:pt x="21886" y="35497"/>
                  </a:lnTo>
                  <a:lnTo>
                    <a:pt x="22164" y="35363"/>
                  </a:lnTo>
                  <a:lnTo>
                    <a:pt x="22432" y="35229"/>
                  </a:lnTo>
                  <a:lnTo>
                    <a:pt x="22700" y="35085"/>
                  </a:lnTo>
                  <a:lnTo>
                    <a:pt x="22959" y="34932"/>
                  </a:lnTo>
                  <a:lnTo>
                    <a:pt x="23208" y="34788"/>
                  </a:lnTo>
                  <a:lnTo>
                    <a:pt x="23457" y="34626"/>
                  </a:lnTo>
                  <a:lnTo>
                    <a:pt x="23706" y="34463"/>
                  </a:lnTo>
                  <a:lnTo>
                    <a:pt x="23945" y="34300"/>
                  </a:lnTo>
                  <a:lnTo>
                    <a:pt x="24185" y="34127"/>
                  </a:lnTo>
                  <a:lnTo>
                    <a:pt x="24415" y="33955"/>
                  </a:lnTo>
                  <a:lnTo>
                    <a:pt x="24635" y="33773"/>
                  </a:lnTo>
                  <a:lnTo>
                    <a:pt x="24855" y="33591"/>
                  </a:lnTo>
                  <a:lnTo>
                    <a:pt x="25076" y="33409"/>
                  </a:lnTo>
                  <a:lnTo>
                    <a:pt x="25286" y="33218"/>
                  </a:lnTo>
                  <a:lnTo>
                    <a:pt x="25497" y="33026"/>
                  </a:lnTo>
                  <a:lnTo>
                    <a:pt x="25698" y="32825"/>
                  </a:lnTo>
                  <a:lnTo>
                    <a:pt x="25890" y="32624"/>
                  </a:lnTo>
                  <a:lnTo>
                    <a:pt x="26081" y="32423"/>
                  </a:lnTo>
                  <a:lnTo>
                    <a:pt x="26273" y="32212"/>
                  </a:lnTo>
                  <a:lnTo>
                    <a:pt x="26455" y="32001"/>
                  </a:lnTo>
                  <a:lnTo>
                    <a:pt x="26627" y="31790"/>
                  </a:lnTo>
                  <a:lnTo>
                    <a:pt x="26800" y="31570"/>
                  </a:lnTo>
                  <a:lnTo>
                    <a:pt x="26962" y="31350"/>
                  </a:lnTo>
                  <a:lnTo>
                    <a:pt x="27125" y="31130"/>
                  </a:lnTo>
                  <a:lnTo>
                    <a:pt x="27279" y="30909"/>
                  </a:lnTo>
                  <a:lnTo>
                    <a:pt x="27432" y="30679"/>
                  </a:lnTo>
                  <a:lnTo>
                    <a:pt x="27575" y="30449"/>
                  </a:lnTo>
                  <a:lnTo>
                    <a:pt x="27719" y="30220"/>
                  </a:lnTo>
                  <a:lnTo>
                    <a:pt x="27978" y="29741"/>
                  </a:lnTo>
                  <a:lnTo>
                    <a:pt x="28217" y="29262"/>
                  </a:lnTo>
                  <a:lnTo>
                    <a:pt x="28438" y="28773"/>
                  </a:lnTo>
                  <a:lnTo>
                    <a:pt x="28639" y="28285"/>
                  </a:lnTo>
                  <a:lnTo>
                    <a:pt x="28811" y="27787"/>
                  </a:lnTo>
                  <a:lnTo>
                    <a:pt x="28964" y="27279"/>
                  </a:lnTo>
                  <a:lnTo>
                    <a:pt x="29098" y="26771"/>
                  </a:lnTo>
                  <a:lnTo>
                    <a:pt x="29156" y="26513"/>
                  </a:lnTo>
                  <a:lnTo>
                    <a:pt x="29204" y="26264"/>
                  </a:lnTo>
                  <a:lnTo>
                    <a:pt x="29252" y="26005"/>
                  </a:lnTo>
                  <a:lnTo>
                    <a:pt x="29290" y="25747"/>
                  </a:lnTo>
                  <a:lnTo>
                    <a:pt x="29319" y="25536"/>
                  </a:lnTo>
                  <a:lnTo>
                    <a:pt x="29338" y="25325"/>
                  </a:lnTo>
                  <a:lnTo>
                    <a:pt x="29347" y="25105"/>
                  </a:lnTo>
                  <a:lnTo>
                    <a:pt x="29357" y="24885"/>
                  </a:lnTo>
                  <a:lnTo>
                    <a:pt x="29357" y="24664"/>
                  </a:lnTo>
                  <a:lnTo>
                    <a:pt x="29347" y="24444"/>
                  </a:lnTo>
                  <a:lnTo>
                    <a:pt x="29328" y="24214"/>
                  </a:lnTo>
                  <a:lnTo>
                    <a:pt x="29309" y="23994"/>
                  </a:lnTo>
                  <a:lnTo>
                    <a:pt x="29280" y="23764"/>
                  </a:lnTo>
                  <a:lnTo>
                    <a:pt x="29252" y="23524"/>
                  </a:lnTo>
                  <a:lnTo>
                    <a:pt x="29165" y="23055"/>
                  </a:lnTo>
                  <a:lnTo>
                    <a:pt x="29060" y="22586"/>
                  </a:lnTo>
                  <a:lnTo>
                    <a:pt x="28926" y="22097"/>
                  </a:lnTo>
                  <a:lnTo>
                    <a:pt x="28773" y="21609"/>
                  </a:lnTo>
                  <a:lnTo>
                    <a:pt x="28600" y="21111"/>
                  </a:lnTo>
                  <a:lnTo>
                    <a:pt x="28409" y="20613"/>
                  </a:lnTo>
                  <a:lnTo>
                    <a:pt x="28188" y="20105"/>
                  </a:lnTo>
                  <a:lnTo>
                    <a:pt x="27959" y="19597"/>
                  </a:lnTo>
                  <a:lnTo>
                    <a:pt x="27710" y="19080"/>
                  </a:lnTo>
                  <a:lnTo>
                    <a:pt x="27441" y="18563"/>
                  </a:lnTo>
                  <a:lnTo>
                    <a:pt x="27154" y="18046"/>
                  </a:lnTo>
                  <a:lnTo>
                    <a:pt x="26857" y="17519"/>
                  </a:lnTo>
                  <a:lnTo>
                    <a:pt x="26541" y="17002"/>
                  </a:lnTo>
                  <a:lnTo>
                    <a:pt x="26215" y="16475"/>
                  </a:lnTo>
                  <a:lnTo>
                    <a:pt x="25871" y="15948"/>
                  </a:lnTo>
                  <a:lnTo>
                    <a:pt x="25526" y="15431"/>
                  </a:lnTo>
                  <a:lnTo>
                    <a:pt x="25152" y="14904"/>
                  </a:lnTo>
                  <a:lnTo>
                    <a:pt x="24779" y="14387"/>
                  </a:lnTo>
                  <a:lnTo>
                    <a:pt x="24396" y="13860"/>
                  </a:lnTo>
                  <a:lnTo>
                    <a:pt x="24003" y="13353"/>
                  </a:lnTo>
                  <a:lnTo>
                    <a:pt x="23601" y="12835"/>
                  </a:lnTo>
                  <a:lnTo>
                    <a:pt x="23189" y="12328"/>
                  </a:lnTo>
                  <a:lnTo>
                    <a:pt x="22767" y="11820"/>
                  </a:lnTo>
                  <a:lnTo>
                    <a:pt x="22346" y="11312"/>
                  </a:lnTo>
                  <a:lnTo>
                    <a:pt x="21924" y="10824"/>
                  </a:lnTo>
                  <a:lnTo>
                    <a:pt x="21493" y="10326"/>
                  </a:lnTo>
                  <a:lnTo>
                    <a:pt x="21053" y="9847"/>
                  </a:lnTo>
                  <a:lnTo>
                    <a:pt x="20622" y="9368"/>
                  </a:lnTo>
                  <a:lnTo>
                    <a:pt x="20181" y="8899"/>
                  </a:lnTo>
                  <a:lnTo>
                    <a:pt x="19741" y="8439"/>
                  </a:lnTo>
                  <a:lnTo>
                    <a:pt x="19300" y="7989"/>
                  </a:lnTo>
                  <a:lnTo>
                    <a:pt x="18859" y="7539"/>
                  </a:lnTo>
                  <a:lnTo>
                    <a:pt x="18419" y="7108"/>
                  </a:lnTo>
                  <a:lnTo>
                    <a:pt x="17547" y="6265"/>
                  </a:lnTo>
                  <a:lnTo>
                    <a:pt x="16695" y="5479"/>
                  </a:lnTo>
                  <a:lnTo>
                    <a:pt x="15871" y="4732"/>
                  </a:lnTo>
                  <a:lnTo>
                    <a:pt x="15066" y="4052"/>
                  </a:lnTo>
                  <a:lnTo>
                    <a:pt x="14674" y="3727"/>
                  </a:lnTo>
                  <a:lnTo>
                    <a:pt x="14300" y="3420"/>
                  </a:lnTo>
                  <a:lnTo>
                    <a:pt x="13927" y="3133"/>
                  </a:lnTo>
                  <a:lnTo>
                    <a:pt x="13572" y="2855"/>
                  </a:lnTo>
                  <a:lnTo>
                    <a:pt x="13228" y="2596"/>
                  </a:lnTo>
                  <a:lnTo>
                    <a:pt x="12892" y="2357"/>
                  </a:lnTo>
                  <a:lnTo>
                    <a:pt x="12576" y="2137"/>
                  </a:lnTo>
                  <a:lnTo>
                    <a:pt x="12270" y="1926"/>
                  </a:lnTo>
                  <a:lnTo>
                    <a:pt x="11982" y="1744"/>
                  </a:lnTo>
                  <a:lnTo>
                    <a:pt x="11705" y="1581"/>
                  </a:lnTo>
                  <a:lnTo>
                    <a:pt x="11446" y="1437"/>
                  </a:lnTo>
                  <a:lnTo>
                    <a:pt x="11207" y="1313"/>
                  </a:lnTo>
                  <a:lnTo>
                    <a:pt x="10986" y="1207"/>
                  </a:lnTo>
                  <a:lnTo>
                    <a:pt x="10785" y="1131"/>
                  </a:lnTo>
                  <a:lnTo>
                    <a:pt x="10603" y="1073"/>
                  </a:lnTo>
                  <a:lnTo>
                    <a:pt x="10450" y="1035"/>
                  </a:lnTo>
                  <a:lnTo>
                    <a:pt x="10306" y="1025"/>
                  </a:lnTo>
                  <a:lnTo>
                    <a:pt x="10249" y="1025"/>
                  </a:lnTo>
                  <a:lnTo>
                    <a:pt x="10191" y="1035"/>
                  </a:lnTo>
                  <a:lnTo>
                    <a:pt x="9981" y="1083"/>
                  </a:lnTo>
                  <a:lnTo>
                    <a:pt x="9760" y="1112"/>
                  </a:lnTo>
                  <a:lnTo>
                    <a:pt x="9540" y="1131"/>
                  </a:lnTo>
                  <a:lnTo>
                    <a:pt x="9320" y="1140"/>
                  </a:lnTo>
                  <a:lnTo>
                    <a:pt x="9090" y="1140"/>
                  </a:lnTo>
                  <a:lnTo>
                    <a:pt x="8869" y="1131"/>
                  </a:lnTo>
                  <a:lnTo>
                    <a:pt x="8640" y="1121"/>
                  </a:lnTo>
                  <a:lnTo>
                    <a:pt x="8410" y="1093"/>
                  </a:lnTo>
                  <a:lnTo>
                    <a:pt x="8180" y="1064"/>
                  </a:lnTo>
                  <a:lnTo>
                    <a:pt x="7950" y="1025"/>
                  </a:lnTo>
                  <a:lnTo>
                    <a:pt x="7509" y="939"/>
                  </a:lnTo>
                  <a:lnTo>
                    <a:pt x="7078" y="834"/>
                  </a:lnTo>
                  <a:lnTo>
                    <a:pt x="6667" y="719"/>
                  </a:lnTo>
                  <a:lnTo>
                    <a:pt x="6283" y="594"/>
                  </a:lnTo>
                  <a:lnTo>
                    <a:pt x="5929" y="470"/>
                  </a:lnTo>
                  <a:lnTo>
                    <a:pt x="5613" y="345"/>
                  </a:lnTo>
                  <a:lnTo>
                    <a:pt x="5345" y="240"/>
                  </a:lnTo>
                  <a:lnTo>
                    <a:pt x="4962" y="68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7128685" y="1433376"/>
              <a:ext cx="722971" cy="837900"/>
            </a:xfrm>
            <a:custGeom>
              <a:avLst/>
              <a:gdLst/>
              <a:ahLst/>
              <a:cxnLst/>
              <a:rect l="l" t="t" r="r" b="b"/>
              <a:pathLst>
                <a:path w="18381" h="21303" extrusionOk="0">
                  <a:moveTo>
                    <a:pt x="11551" y="1"/>
                  </a:moveTo>
                  <a:lnTo>
                    <a:pt x="10919" y="403"/>
                  </a:lnTo>
                  <a:lnTo>
                    <a:pt x="10306" y="815"/>
                  </a:lnTo>
                  <a:lnTo>
                    <a:pt x="9703" y="1236"/>
                  </a:lnTo>
                  <a:lnTo>
                    <a:pt x="9118" y="1658"/>
                  </a:lnTo>
                  <a:lnTo>
                    <a:pt x="8553" y="2079"/>
                  </a:lnTo>
                  <a:lnTo>
                    <a:pt x="8007" y="2501"/>
                  </a:lnTo>
                  <a:lnTo>
                    <a:pt x="7471" y="2932"/>
                  </a:lnTo>
                  <a:lnTo>
                    <a:pt x="6954" y="3353"/>
                  </a:lnTo>
                  <a:lnTo>
                    <a:pt x="6456" y="3784"/>
                  </a:lnTo>
                  <a:lnTo>
                    <a:pt x="5977" y="4205"/>
                  </a:lnTo>
                  <a:lnTo>
                    <a:pt x="5507" y="4627"/>
                  </a:lnTo>
                  <a:lnTo>
                    <a:pt x="5067" y="5039"/>
                  </a:lnTo>
                  <a:lnTo>
                    <a:pt x="4636" y="5451"/>
                  </a:lnTo>
                  <a:lnTo>
                    <a:pt x="4224" y="5862"/>
                  </a:lnTo>
                  <a:lnTo>
                    <a:pt x="3831" y="6265"/>
                  </a:lnTo>
                  <a:lnTo>
                    <a:pt x="3458" y="6657"/>
                  </a:lnTo>
                  <a:lnTo>
                    <a:pt x="3103" y="7041"/>
                  </a:lnTo>
                  <a:lnTo>
                    <a:pt x="2768" y="7405"/>
                  </a:lnTo>
                  <a:lnTo>
                    <a:pt x="2442" y="7768"/>
                  </a:lnTo>
                  <a:lnTo>
                    <a:pt x="2146" y="8123"/>
                  </a:lnTo>
                  <a:lnTo>
                    <a:pt x="1868" y="8458"/>
                  </a:lnTo>
                  <a:lnTo>
                    <a:pt x="1600" y="8784"/>
                  </a:lnTo>
                  <a:lnTo>
                    <a:pt x="1360" y="9090"/>
                  </a:lnTo>
                  <a:lnTo>
                    <a:pt x="1130" y="9387"/>
                  </a:lnTo>
                  <a:lnTo>
                    <a:pt x="929" y="9665"/>
                  </a:lnTo>
                  <a:lnTo>
                    <a:pt x="747" y="9924"/>
                  </a:lnTo>
                  <a:lnTo>
                    <a:pt x="584" y="10173"/>
                  </a:lnTo>
                  <a:lnTo>
                    <a:pt x="441" y="10393"/>
                  </a:lnTo>
                  <a:lnTo>
                    <a:pt x="316" y="10594"/>
                  </a:lnTo>
                  <a:lnTo>
                    <a:pt x="211" y="10776"/>
                  </a:lnTo>
                  <a:lnTo>
                    <a:pt x="125" y="10929"/>
                  </a:lnTo>
                  <a:lnTo>
                    <a:pt x="57" y="11063"/>
                  </a:lnTo>
                  <a:lnTo>
                    <a:pt x="29" y="11159"/>
                  </a:lnTo>
                  <a:lnTo>
                    <a:pt x="10" y="11255"/>
                  </a:lnTo>
                  <a:lnTo>
                    <a:pt x="0" y="11351"/>
                  </a:lnTo>
                  <a:lnTo>
                    <a:pt x="0" y="11446"/>
                  </a:lnTo>
                  <a:lnTo>
                    <a:pt x="19" y="11542"/>
                  </a:lnTo>
                  <a:lnTo>
                    <a:pt x="48" y="11638"/>
                  </a:lnTo>
                  <a:lnTo>
                    <a:pt x="86" y="11734"/>
                  </a:lnTo>
                  <a:lnTo>
                    <a:pt x="144" y="11810"/>
                  </a:lnTo>
                  <a:lnTo>
                    <a:pt x="498" y="12299"/>
                  </a:lnTo>
                  <a:lnTo>
                    <a:pt x="862" y="12778"/>
                  </a:lnTo>
                  <a:lnTo>
                    <a:pt x="1226" y="13228"/>
                  </a:lnTo>
                  <a:lnTo>
                    <a:pt x="1580" y="13669"/>
                  </a:lnTo>
                  <a:lnTo>
                    <a:pt x="1944" y="14090"/>
                  </a:lnTo>
                  <a:lnTo>
                    <a:pt x="2308" y="14492"/>
                  </a:lnTo>
                  <a:lnTo>
                    <a:pt x="2672" y="14885"/>
                  </a:lnTo>
                  <a:lnTo>
                    <a:pt x="3027" y="15268"/>
                  </a:lnTo>
                  <a:lnTo>
                    <a:pt x="3391" y="15623"/>
                  </a:lnTo>
                  <a:lnTo>
                    <a:pt x="3745" y="15967"/>
                  </a:lnTo>
                  <a:lnTo>
                    <a:pt x="4109" y="16303"/>
                  </a:lnTo>
                  <a:lnTo>
                    <a:pt x="4463" y="16619"/>
                  </a:lnTo>
                  <a:lnTo>
                    <a:pt x="4818" y="16925"/>
                  </a:lnTo>
                  <a:lnTo>
                    <a:pt x="5172" y="17222"/>
                  </a:lnTo>
                  <a:lnTo>
                    <a:pt x="5517" y="17500"/>
                  </a:lnTo>
                  <a:lnTo>
                    <a:pt x="5871" y="17758"/>
                  </a:lnTo>
                  <a:lnTo>
                    <a:pt x="6216" y="18017"/>
                  </a:lnTo>
                  <a:lnTo>
                    <a:pt x="6561" y="18257"/>
                  </a:lnTo>
                  <a:lnTo>
                    <a:pt x="6896" y="18486"/>
                  </a:lnTo>
                  <a:lnTo>
                    <a:pt x="7241" y="18707"/>
                  </a:lnTo>
                  <a:lnTo>
                    <a:pt x="7576" y="18908"/>
                  </a:lnTo>
                  <a:lnTo>
                    <a:pt x="7902" y="19099"/>
                  </a:lnTo>
                  <a:lnTo>
                    <a:pt x="8228" y="19291"/>
                  </a:lnTo>
                  <a:lnTo>
                    <a:pt x="8553" y="19463"/>
                  </a:lnTo>
                  <a:lnTo>
                    <a:pt x="8879" y="19626"/>
                  </a:lnTo>
                  <a:lnTo>
                    <a:pt x="9195" y="19779"/>
                  </a:lnTo>
                  <a:lnTo>
                    <a:pt x="9501" y="19923"/>
                  </a:lnTo>
                  <a:lnTo>
                    <a:pt x="9808" y="20057"/>
                  </a:lnTo>
                  <a:lnTo>
                    <a:pt x="10114" y="20182"/>
                  </a:lnTo>
                  <a:lnTo>
                    <a:pt x="10411" y="20306"/>
                  </a:lnTo>
                  <a:lnTo>
                    <a:pt x="10699" y="20412"/>
                  </a:lnTo>
                  <a:lnTo>
                    <a:pt x="10986" y="20517"/>
                  </a:lnTo>
                  <a:lnTo>
                    <a:pt x="11542" y="20689"/>
                  </a:lnTo>
                  <a:lnTo>
                    <a:pt x="12068" y="20843"/>
                  </a:lnTo>
                  <a:lnTo>
                    <a:pt x="12576" y="20967"/>
                  </a:lnTo>
                  <a:lnTo>
                    <a:pt x="13055" y="21072"/>
                  </a:lnTo>
                  <a:lnTo>
                    <a:pt x="13505" y="21149"/>
                  </a:lnTo>
                  <a:lnTo>
                    <a:pt x="13917" y="21207"/>
                  </a:lnTo>
                  <a:lnTo>
                    <a:pt x="14310" y="21245"/>
                  </a:lnTo>
                  <a:lnTo>
                    <a:pt x="14664" y="21274"/>
                  </a:lnTo>
                  <a:lnTo>
                    <a:pt x="14980" y="21293"/>
                  </a:lnTo>
                  <a:lnTo>
                    <a:pt x="15258" y="21302"/>
                  </a:lnTo>
                  <a:lnTo>
                    <a:pt x="15497" y="21302"/>
                  </a:lnTo>
                  <a:lnTo>
                    <a:pt x="15699" y="21293"/>
                  </a:lnTo>
                  <a:lnTo>
                    <a:pt x="15976" y="21274"/>
                  </a:lnTo>
                  <a:lnTo>
                    <a:pt x="16072" y="21264"/>
                  </a:lnTo>
                  <a:lnTo>
                    <a:pt x="16369" y="21235"/>
                  </a:lnTo>
                  <a:lnTo>
                    <a:pt x="16647" y="21187"/>
                  </a:lnTo>
                  <a:lnTo>
                    <a:pt x="16905" y="21130"/>
                  </a:lnTo>
                  <a:lnTo>
                    <a:pt x="17135" y="21053"/>
                  </a:lnTo>
                  <a:lnTo>
                    <a:pt x="17356" y="20958"/>
                  </a:lnTo>
                  <a:lnTo>
                    <a:pt x="17547" y="20852"/>
                  </a:lnTo>
                  <a:lnTo>
                    <a:pt x="17719" y="20728"/>
                  </a:lnTo>
                  <a:lnTo>
                    <a:pt x="17873" y="20594"/>
                  </a:lnTo>
                  <a:lnTo>
                    <a:pt x="18007" y="20450"/>
                  </a:lnTo>
                  <a:lnTo>
                    <a:pt x="18122" y="20297"/>
                  </a:lnTo>
                  <a:lnTo>
                    <a:pt x="18218" y="20134"/>
                  </a:lnTo>
                  <a:lnTo>
                    <a:pt x="18285" y="19961"/>
                  </a:lnTo>
                  <a:lnTo>
                    <a:pt x="18342" y="19779"/>
                  </a:lnTo>
                  <a:lnTo>
                    <a:pt x="18371" y="19588"/>
                  </a:lnTo>
                  <a:lnTo>
                    <a:pt x="18380" y="19396"/>
                  </a:lnTo>
                  <a:lnTo>
                    <a:pt x="18371" y="19195"/>
                  </a:lnTo>
                  <a:lnTo>
                    <a:pt x="18342" y="18994"/>
                  </a:lnTo>
                  <a:lnTo>
                    <a:pt x="18294" y="18793"/>
                  </a:lnTo>
                  <a:lnTo>
                    <a:pt x="18227" y="18582"/>
                  </a:lnTo>
                  <a:lnTo>
                    <a:pt x="18141" y="18371"/>
                  </a:lnTo>
                  <a:lnTo>
                    <a:pt x="18026" y="18161"/>
                  </a:lnTo>
                  <a:lnTo>
                    <a:pt x="17901" y="17940"/>
                  </a:lnTo>
                  <a:lnTo>
                    <a:pt x="17748" y="17730"/>
                  </a:lnTo>
                  <a:lnTo>
                    <a:pt x="17585" y="17529"/>
                  </a:lnTo>
                  <a:lnTo>
                    <a:pt x="17394" y="17318"/>
                  </a:lnTo>
                  <a:lnTo>
                    <a:pt x="17183" y="17117"/>
                  </a:lnTo>
                  <a:lnTo>
                    <a:pt x="16963" y="16916"/>
                  </a:lnTo>
                  <a:lnTo>
                    <a:pt x="16714" y="16724"/>
                  </a:lnTo>
                  <a:lnTo>
                    <a:pt x="16446" y="16532"/>
                  </a:lnTo>
                  <a:lnTo>
                    <a:pt x="16158" y="16360"/>
                  </a:lnTo>
                  <a:lnTo>
                    <a:pt x="15852" y="16188"/>
                  </a:lnTo>
                  <a:lnTo>
                    <a:pt x="15526" y="16025"/>
                  </a:lnTo>
                  <a:lnTo>
                    <a:pt x="14817" y="15699"/>
                  </a:lnTo>
                  <a:lnTo>
                    <a:pt x="14022" y="15345"/>
                  </a:lnTo>
                  <a:lnTo>
                    <a:pt x="13179" y="14981"/>
                  </a:lnTo>
                  <a:lnTo>
                    <a:pt x="12289" y="14607"/>
                  </a:lnTo>
                  <a:lnTo>
                    <a:pt x="10459" y="13851"/>
                  </a:lnTo>
                  <a:lnTo>
                    <a:pt x="8659" y="13132"/>
                  </a:lnTo>
                  <a:lnTo>
                    <a:pt x="7021" y="12491"/>
                  </a:lnTo>
                  <a:lnTo>
                    <a:pt x="5689" y="11973"/>
                  </a:lnTo>
                  <a:lnTo>
                    <a:pt x="4463" y="11494"/>
                  </a:lnTo>
                  <a:lnTo>
                    <a:pt x="10804" y="2175"/>
                  </a:lnTo>
                  <a:lnTo>
                    <a:pt x="11015" y="1868"/>
                  </a:lnTo>
                  <a:lnTo>
                    <a:pt x="11216" y="1533"/>
                  </a:lnTo>
                  <a:lnTo>
                    <a:pt x="11408" y="1188"/>
                  </a:lnTo>
                  <a:lnTo>
                    <a:pt x="11494" y="1016"/>
                  </a:lnTo>
                  <a:lnTo>
                    <a:pt x="11561" y="853"/>
                  </a:lnTo>
                  <a:lnTo>
                    <a:pt x="11628" y="700"/>
                  </a:lnTo>
                  <a:lnTo>
                    <a:pt x="11666" y="556"/>
                  </a:lnTo>
                  <a:lnTo>
                    <a:pt x="11704" y="422"/>
                  </a:lnTo>
                  <a:lnTo>
                    <a:pt x="11714" y="298"/>
                  </a:lnTo>
                  <a:lnTo>
                    <a:pt x="11704" y="192"/>
                  </a:lnTo>
                  <a:lnTo>
                    <a:pt x="11695" y="144"/>
                  </a:lnTo>
                  <a:lnTo>
                    <a:pt x="11676" y="106"/>
                  </a:lnTo>
                  <a:lnTo>
                    <a:pt x="11657" y="68"/>
                  </a:lnTo>
                  <a:lnTo>
                    <a:pt x="11628" y="39"/>
                  </a:lnTo>
                  <a:lnTo>
                    <a:pt x="11590" y="20"/>
                  </a:lnTo>
                  <a:lnTo>
                    <a:pt x="1155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7365617" y="1934024"/>
              <a:ext cx="505226" cy="418222"/>
            </a:xfrm>
            <a:custGeom>
              <a:avLst/>
              <a:gdLst/>
              <a:ahLst/>
              <a:cxnLst/>
              <a:rect l="l" t="t" r="r" b="b"/>
              <a:pathLst>
                <a:path w="12845" h="10633" extrusionOk="0">
                  <a:moveTo>
                    <a:pt x="1619" y="1"/>
                  </a:moveTo>
                  <a:lnTo>
                    <a:pt x="1" y="6667"/>
                  </a:lnTo>
                  <a:lnTo>
                    <a:pt x="547" y="6964"/>
                  </a:lnTo>
                  <a:lnTo>
                    <a:pt x="1093" y="7242"/>
                  </a:lnTo>
                  <a:lnTo>
                    <a:pt x="1629" y="7510"/>
                  </a:lnTo>
                  <a:lnTo>
                    <a:pt x="2156" y="7759"/>
                  </a:lnTo>
                  <a:lnTo>
                    <a:pt x="2673" y="7999"/>
                  </a:lnTo>
                  <a:lnTo>
                    <a:pt x="3181" y="8229"/>
                  </a:lnTo>
                  <a:lnTo>
                    <a:pt x="3679" y="8439"/>
                  </a:lnTo>
                  <a:lnTo>
                    <a:pt x="4177" y="8640"/>
                  </a:lnTo>
                  <a:lnTo>
                    <a:pt x="4656" y="8832"/>
                  </a:lnTo>
                  <a:lnTo>
                    <a:pt x="5125" y="9014"/>
                  </a:lnTo>
                  <a:lnTo>
                    <a:pt x="5575" y="9177"/>
                  </a:lnTo>
                  <a:lnTo>
                    <a:pt x="6016" y="9330"/>
                  </a:lnTo>
                  <a:lnTo>
                    <a:pt x="6859" y="9608"/>
                  </a:lnTo>
                  <a:lnTo>
                    <a:pt x="7634" y="9857"/>
                  </a:lnTo>
                  <a:lnTo>
                    <a:pt x="8343" y="10058"/>
                  </a:lnTo>
                  <a:lnTo>
                    <a:pt x="8975" y="10221"/>
                  </a:lnTo>
                  <a:lnTo>
                    <a:pt x="9531" y="10355"/>
                  </a:lnTo>
                  <a:lnTo>
                    <a:pt x="10000" y="10460"/>
                  </a:lnTo>
                  <a:lnTo>
                    <a:pt x="10374" y="10537"/>
                  </a:lnTo>
                  <a:lnTo>
                    <a:pt x="10642" y="10594"/>
                  </a:lnTo>
                  <a:lnTo>
                    <a:pt x="10872" y="10633"/>
                  </a:lnTo>
                  <a:lnTo>
                    <a:pt x="11025" y="10614"/>
                  </a:lnTo>
                  <a:lnTo>
                    <a:pt x="11169" y="10594"/>
                  </a:lnTo>
                  <a:lnTo>
                    <a:pt x="11303" y="10566"/>
                  </a:lnTo>
                  <a:lnTo>
                    <a:pt x="11437" y="10527"/>
                  </a:lnTo>
                  <a:lnTo>
                    <a:pt x="11561" y="10489"/>
                  </a:lnTo>
                  <a:lnTo>
                    <a:pt x="11686" y="10441"/>
                  </a:lnTo>
                  <a:lnTo>
                    <a:pt x="11801" y="10384"/>
                  </a:lnTo>
                  <a:lnTo>
                    <a:pt x="11906" y="10326"/>
                  </a:lnTo>
                  <a:lnTo>
                    <a:pt x="12012" y="10259"/>
                  </a:lnTo>
                  <a:lnTo>
                    <a:pt x="12098" y="10182"/>
                  </a:lnTo>
                  <a:lnTo>
                    <a:pt x="12194" y="10106"/>
                  </a:lnTo>
                  <a:lnTo>
                    <a:pt x="12270" y="10020"/>
                  </a:lnTo>
                  <a:lnTo>
                    <a:pt x="12356" y="9933"/>
                  </a:lnTo>
                  <a:lnTo>
                    <a:pt x="12423" y="9838"/>
                  </a:lnTo>
                  <a:lnTo>
                    <a:pt x="12490" y="9742"/>
                  </a:lnTo>
                  <a:lnTo>
                    <a:pt x="12548" y="9637"/>
                  </a:lnTo>
                  <a:lnTo>
                    <a:pt x="12605" y="9531"/>
                  </a:lnTo>
                  <a:lnTo>
                    <a:pt x="12653" y="9416"/>
                  </a:lnTo>
                  <a:lnTo>
                    <a:pt x="12692" y="9301"/>
                  </a:lnTo>
                  <a:lnTo>
                    <a:pt x="12730" y="9177"/>
                  </a:lnTo>
                  <a:lnTo>
                    <a:pt x="12768" y="9052"/>
                  </a:lnTo>
                  <a:lnTo>
                    <a:pt x="12787" y="8928"/>
                  </a:lnTo>
                  <a:lnTo>
                    <a:pt x="12816" y="8794"/>
                  </a:lnTo>
                  <a:lnTo>
                    <a:pt x="12826" y="8660"/>
                  </a:lnTo>
                  <a:lnTo>
                    <a:pt x="12845" y="8391"/>
                  </a:lnTo>
                  <a:lnTo>
                    <a:pt x="12835" y="8104"/>
                  </a:lnTo>
                  <a:lnTo>
                    <a:pt x="12807" y="7817"/>
                  </a:lnTo>
                  <a:lnTo>
                    <a:pt x="12759" y="7520"/>
                  </a:lnTo>
                  <a:lnTo>
                    <a:pt x="12692" y="7213"/>
                  </a:lnTo>
                  <a:lnTo>
                    <a:pt x="12605" y="6916"/>
                  </a:lnTo>
                  <a:lnTo>
                    <a:pt x="12500" y="6610"/>
                  </a:lnTo>
                  <a:lnTo>
                    <a:pt x="12376" y="6303"/>
                  </a:lnTo>
                  <a:lnTo>
                    <a:pt x="12232" y="5997"/>
                  </a:lnTo>
                  <a:lnTo>
                    <a:pt x="12069" y="5700"/>
                  </a:lnTo>
                  <a:lnTo>
                    <a:pt x="11887" y="5413"/>
                  </a:lnTo>
                  <a:lnTo>
                    <a:pt x="11686" y="5125"/>
                  </a:lnTo>
                  <a:lnTo>
                    <a:pt x="11475" y="4847"/>
                  </a:lnTo>
                  <a:lnTo>
                    <a:pt x="11236" y="4579"/>
                  </a:lnTo>
                  <a:lnTo>
                    <a:pt x="10987" y="4321"/>
                  </a:lnTo>
                  <a:lnTo>
                    <a:pt x="10719" y="4081"/>
                  </a:lnTo>
                  <a:lnTo>
                    <a:pt x="10441" y="3861"/>
                  </a:lnTo>
                  <a:lnTo>
                    <a:pt x="10297" y="3756"/>
                  </a:lnTo>
                  <a:lnTo>
                    <a:pt x="10144" y="3650"/>
                  </a:lnTo>
                  <a:lnTo>
                    <a:pt x="9991" y="3554"/>
                  </a:lnTo>
                  <a:lnTo>
                    <a:pt x="9828" y="3459"/>
                  </a:lnTo>
                  <a:lnTo>
                    <a:pt x="9665" y="3372"/>
                  </a:lnTo>
                  <a:lnTo>
                    <a:pt x="9502" y="3296"/>
                  </a:lnTo>
                  <a:lnTo>
                    <a:pt x="8525" y="2846"/>
                  </a:lnTo>
                  <a:lnTo>
                    <a:pt x="7529" y="2405"/>
                  </a:lnTo>
                  <a:lnTo>
                    <a:pt x="6514" y="1964"/>
                  </a:lnTo>
                  <a:lnTo>
                    <a:pt x="5498" y="1543"/>
                  </a:lnTo>
                  <a:lnTo>
                    <a:pt x="4493" y="1131"/>
                  </a:lnTo>
                  <a:lnTo>
                    <a:pt x="3497" y="738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7778519" y="1446945"/>
              <a:ext cx="622397" cy="789679"/>
            </a:xfrm>
            <a:custGeom>
              <a:avLst/>
              <a:gdLst/>
              <a:ahLst/>
              <a:cxnLst/>
              <a:rect l="l" t="t" r="r" b="b"/>
              <a:pathLst>
                <a:path w="15824" h="20077" extrusionOk="0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8C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7069137" y="2926707"/>
              <a:ext cx="1213132" cy="381643"/>
            </a:xfrm>
            <a:custGeom>
              <a:avLst/>
              <a:gdLst/>
              <a:ahLst/>
              <a:cxnLst/>
              <a:rect l="l" t="t" r="r" b="b"/>
              <a:pathLst>
                <a:path w="30843" h="9703" extrusionOk="0">
                  <a:moveTo>
                    <a:pt x="5479" y="0"/>
                  </a:moveTo>
                  <a:lnTo>
                    <a:pt x="5163" y="19"/>
                  </a:lnTo>
                  <a:lnTo>
                    <a:pt x="4857" y="39"/>
                  </a:lnTo>
                  <a:lnTo>
                    <a:pt x="4560" y="67"/>
                  </a:lnTo>
                  <a:lnTo>
                    <a:pt x="4282" y="106"/>
                  </a:lnTo>
                  <a:lnTo>
                    <a:pt x="4004" y="144"/>
                  </a:lnTo>
                  <a:lnTo>
                    <a:pt x="3736" y="201"/>
                  </a:lnTo>
                  <a:lnTo>
                    <a:pt x="3478" y="249"/>
                  </a:lnTo>
                  <a:lnTo>
                    <a:pt x="3228" y="316"/>
                  </a:lnTo>
                  <a:lnTo>
                    <a:pt x="2989" y="383"/>
                  </a:lnTo>
                  <a:lnTo>
                    <a:pt x="2759" y="460"/>
                  </a:lnTo>
                  <a:lnTo>
                    <a:pt x="2539" y="537"/>
                  </a:lnTo>
                  <a:lnTo>
                    <a:pt x="2328" y="623"/>
                  </a:lnTo>
                  <a:lnTo>
                    <a:pt x="2127" y="719"/>
                  </a:lnTo>
                  <a:lnTo>
                    <a:pt x="1935" y="824"/>
                  </a:lnTo>
                  <a:lnTo>
                    <a:pt x="1744" y="929"/>
                  </a:lnTo>
                  <a:lnTo>
                    <a:pt x="1571" y="1044"/>
                  </a:lnTo>
                  <a:lnTo>
                    <a:pt x="1409" y="1159"/>
                  </a:lnTo>
                  <a:lnTo>
                    <a:pt x="1255" y="1284"/>
                  </a:lnTo>
                  <a:lnTo>
                    <a:pt x="1112" y="1418"/>
                  </a:lnTo>
                  <a:lnTo>
                    <a:pt x="968" y="1552"/>
                  </a:lnTo>
                  <a:lnTo>
                    <a:pt x="844" y="1696"/>
                  </a:lnTo>
                  <a:lnTo>
                    <a:pt x="729" y="1849"/>
                  </a:lnTo>
                  <a:lnTo>
                    <a:pt x="614" y="2002"/>
                  </a:lnTo>
                  <a:lnTo>
                    <a:pt x="518" y="2165"/>
                  </a:lnTo>
                  <a:lnTo>
                    <a:pt x="422" y="2328"/>
                  </a:lnTo>
                  <a:lnTo>
                    <a:pt x="336" y="2500"/>
                  </a:lnTo>
                  <a:lnTo>
                    <a:pt x="269" y="2682"/>
                  </a:lnTo>
                  <a:lnTo>
                    <a:pt x="202" y="2864"/>
                  </a:lnTo>
                  <a:lnTo>
                    <a:pt x="144" y="3046"/>
                  </a:lnTo>
                  <a:lnTo>
                    <a:pt x="96" y="3247"/>
                  </a:lnTo>
                  <a:lnTo>
                    <a:pt x="68" y="3448"/>
                  </a:lnTo>
                  <a:lnTo>
                    <a:pt x="39" y="3650"/>
                  </a:lnTo>
                  <a:lnTo>
                    <a:pt x="20" y="3860"/>
                  </a:lnTo>
                  <a:lnTo>
                    <a:pt x="1" y="4081"/>
                  </a:lnTo>
                  <a:lnTo>
                    <a:pt x="1" y="4301"/>
                  </a:lnTo>
                  <a:lnTo>
                    <a:pt x="10" y="4531"/>
                  </a:lnTo>
                  <a:lnTo>
                    <a:pt x="29" y="4761"/>
                  </a:lnTo>
                  <a:lnTo>
                    <a:pt x="49" y="5000"/>
                  </a:lnTo>
                  <a:lnTo>
                    <a:pt x="87" y="5240"/>
                  </a:lnTo>
                  <a:lnTo>
                    <a:pt x="125" y="5489"/>
                  </a:lnTo>
                  <a:lnTo>
                    <a:pt x="183" y="5738"/>
                  </a:lnTo>
                  <a:lnTo>
                    <a:pt x="211" y="5881"/>
                  </a:lnTo>
                  <a:lnTo>
                    <a:pt x="259" y="6025"/>
                  </a:lnTo>
                  <a:lnTo>
                    <a:pt x="317" y="6159"/>
                  </a:lnTo>
                  <a:lnTo>
                    <a:pt x="384" y="6293"/>
                  </a:lnTo>
                  <a:lnTo>
                    <a:pt x="460" y="6418"/>
                  </a:lnTo>
                  <a:lnTo>
                    <a:pt x="547" y="6542"/>
                  </a:lnTo>
                  <a:lnTo>
                    <a:pt x="642" y="6667"/>
                  </a:lnTo>
                  <a:lnTo>
                    <a:pt x="738" y="6791"/>
                  </a:lnTo>
                  <a:lnTo>
                    <a:pt x="844" y="6906"/>
                  </a:lnTo>
                  <a:lnTo>
                    <a:pt x="968" y="7011"/>
                  </a:lnTo>
                  <a:lnTo>
                    <a:pt x="1093" y="7126"/>
                  </a:lnTo>
                  <a:lnTo>
                    <a:pt x="1217" y="7232"/>
                  </a:lnTo>
                  <a:lnTo>
                    <a:pt x="1351" y="7328"/>
                  </a:lnTo>
                  <a:lnTo>
                    <a:pt x="1495" y="7433"/>
                  </a:lnTo>
                  <a:lnTo>
                    <a:pt x="1801" y="7615"/>
                  </a:lnTo>
                  <a:lnTo>
                    <a:pt x="2127" y="7797"/>
                  </a:lnTo>
                  <a:lnTo>
                    <a:pt x="2462" y="7960"/>
                  </a:lnTo>
                  <a:lnTo>
                    <a:pt x="2817" y="8113"/>
                  </a:lnTo>
                  <a:lnTo>
                    <a:pt x="3190" y="8257"/>
                  </a:lnTo>
                  <a:lnTo>
                    <a:pt x="3564" y="8391"/>
                  </a:lnTo>
                  <a:lnTo>
                    <a:pt x="3947" y="8515"/>
                  </a:lnTo>
                  <a:lnTo>
                    <a:pt x="4330" y="8630"/>
                  </a:lnTo>
                  <a:lnTo>
                    <a:pt x="4713" y="8736"/>
                  </a:lnTo>
                  <a:lnTo>
                    <a:pt x="5106" y="8831"/>
                  </a:lnTo>
                  <a:lnTo>
                    <a:pt x="5479" y="8918"/>
                  </a:lnTo>
                  <a:lnTo>
                    <a:pt x="5853" y="8994"/>
                  </a:lnTo>
                  <a:lnTo>
                    <a:pt x="6217" y="9061"/>
                  </a:lnTo>
                  <a:lnTo>
                    <a:pt x="6897" y="9176"/>
                  </a:lnTo>
                  <a:lnTo>
                    <a:pt x="7510" y="9272"/>
                  </a:lnTo>
                  <a:lnTo>
                    <a:pt x="8018" y="9329"/>
                  </a:lnTo>
                  <a:lnTo>
                    <a:pt x="8410" y="9377"/>
                  </a:lnTo>
                  <a:lnTo>
                    <a:pt x="8755" y="9406"/>
                  </a:lnTo>
                  <a:lnTo>
                    <a:pt x="29884" y="9703"/>
                  </a:lnTo>
                  <a:lnTo>
                    <a:pt x="30028" y="9588"/>
                  </a:lnTo>
                  <a:lnTo>
                    <a:pt x="30153" y="9463"/>
                  </a:lnTo>
                  <a:lnTo>
                    <a:pt x="30267" y="9329"/>
                  </a:lnTo>
                  <a:lnTo>
                    <a:pt x="30363" y="9195"/>
                  </a:lnTo>
                  <a:lnTo>
                    <a:pt x="30449" y="9052"/>
                  </a:lnTo>
                  <a:lnTo>
                    <a:pt x="30516" y="8908"/>
                  </a:lnTo>
                  <a:lnTo>
                    <a:pt x="30574" y="8755"/>
                  </a:lnTo>
                  <a:lnTo>
                    <a:pt x="30631" y="8611"/>
                  </a:lnTo>
                  <a:lnTo>
                    <a:pt x="30670" y="8458"/>
                  </a:lnTo>
                  <a:lnTo>
                    <a:pt x="30708" y="8314"/>
                  </a:lnTo>
                  <a:lnTo>
                    <a:pt x="30766" y="8027"/>
                  </a:lnTo>
                  <a:lnTo>
                    <a:pt x="30842" y="7529"/>
                  </a:lnTo>
                  <a:lnTo>
                    <a:pt x="30660" y="7414"/>
                  </a:lnTo>
                  <a:lnTo>
                    <a:pt x="30421" y="7280"/>
                  </a:lnTo>
                  <a:lnTo>
                    <a:pt x="30076" y="7088"/>
                  </a:lnTo>
                  <a:lnTo>
                    <a:pt x="29616" y="6849"/>
                  </a:lnTo>
                  <a:lnTo>
                    <a:pt x="29041" y="6561"/>
                  </a:lnTo>
                  <a:lnTo>
                    <a:pt x="28342" y="6236"/>
                  </a:lnTo>
                  <a:lnTo>
                    <a:pt x="27509" y="5862"/>
                  </a:lnTo>
                  <a:lnTo>
                    <a:pt x="26542" y="5450"/>
                  </a:lnTo>
                  <a:lnTo>
                    <a:pt x="25431" y="5000"/>
                  </a:lnTo>
                  <a:lnTo>
                    <a:pt x="24827" y="4761"/>
                  </a:lnTo>
                  <a:lnTo>
                    <a:pt x="24176" y="4521"/>
                  </a:lnTo>
                  <a:lnTo>
                    <a:pt x="23486" y="4263"/>
                  </a:lnTo>
                  <a:lnTo>
                    <a:pt x="22758" y="4004"/>
                  </a:lnTo>
                  <a:lnTo>
                    <a:pt x="21992" y="3736"/>
                  </a:lnTo>
                  <a:lnTo>
                    <a:pt x="21187" y="3458"/>
                  </a:lnTo>
                  <a:lnTo>
                    <a:pt x="20335" y="3171"/>
                  </a:lnTo>
                  <a:lnTo>
                    <a:pt x="19444" y="2883"/>
                  </a:lnTo>
                  <a:lnTo>
                    <a:pt x="18506" y="2577"/>
                  </a:lnTo>
                  <a:lnTo>
                    <a:pt x="17529" y="2280"/>
                  </a:lnTo>
                  <a:lnTo>
                    <a:pt x="16504" y="1964"/>
                  </a:lnTo>
                  <a:lnTo>
                    <a:pt x="15431" y="1657"/>
                  </a:lnTo>
                  <a:lnTo>
                    <a:pt x="14358" y="1351"/>
                  </a:lnTo>
                  <a:lnTo>
                    <a:pt x="13324" y="1083"/>
                  </a:lnTo>
                  <a:lnTo>
                    <a:pt x="12328" y="843"/>
                  </a:lnTo>
                  <a:lnTo>
                    <a:pt x="11379" y="632"/>
                  </a:lnTo>
                  <a:lnTo>
                    <a:pt x="10460" y="450"/>
                  </a:lnTo>
                  <a:lnTo>
                    <a:pt x="9588" y="307"/>
                  </a:lnTo>
                  <a:lnTo>
                    <a:pt x="9167" y="240"/>
                  </a:lnTo>
                  <a:lnTo>
                    <a:pt x="8755" y="182"/>
                  </a:lnTo>
                  <a:lnTo>
                    <a:pt x="8353" y="134"/>
                  </a:lnTo>
                  <a:lnTo>
                    <a:pt x="7960" y="96"/>
                  </a:lnTo>
                  <a:lnTo>
                    <a:pt x="7577" y="58"/>
                  </a:lnTo>
                  <a:lnTo>
                    <a:pt x="7203" y="39"/>
                  </a:lnTo>
                  <a:lnTo>
                    <a:pt x="6839" y="10"/>
                  </a:lnTo>
                  <a:lnTo>
                    <a:pt x="648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6683374" y="4178898"/>
              <a:ext cx="242642" cy="241148"/>
            </a:xfrm>
            <a:custGeom>
              <a:avLst/>
              <a:gdLst/>
              <a:ahLst/>
              <a:cxnLst/>
              <a:rect l="l" t="t" r="r" b="b"/>
              <a:pathLst>
                <a:path w="6169" h="6131" extrusionOk="0">
                  <a:moveTo>
                    <a:pt x="5173" y="1"/>
                  </a:moveTo>
                  <a:lnTo>
                    <a:pt x="4761" y="346"/>
                  </a:lnTo>
                  <a:lnTo>
                    <a:pt x="4330" y="719"/>
                  </a:lnTo>
                  <a:lnTo>
                    <a:pt x="3899" y="1122"/>
                  </a:lnTo>
                  <a:lnTo>
                    <a:pt x="3478" y="1543"/>
                  </a:lnTo>
                  <a:lnTo>
                    <a:pt x="3047" y="1974"/>
                  </a:lnTo>
                  <a:lnTo>
                    <a:pt x="2635" y="2415"/>
                  </a:lnTo>
                  <a:lnTo>
                    <a:pt x="2242" y="2855"/>
                  </a:lnTo>
                  <a:lnTo>
                    <a:pt x="1859" y="3286"/>
                  </a:lnTo>
                  <a:lnTo>
                    <a:pt x="1504" y="3717"/>
                  </a:lnTo>
                  <a:lnTo>
                    <a:pt x="1169" y="4120"/>
                  </a:lnTo>
                  <a:lnTo>
                    <a:pt x="872" y="4503"/>
                  </a:lnTo>
                  <a:lnTo>
                    <a:pt x="614" y="4857"/>
                  </a:lnTo>
                  <a:lnTo>
                    <a:pt x="393" y="5183"/>
                  </a:lnTo>
                  <a:lnTo>
                    <a:pt x="221" y="5451"/>
                  </a:lnTo>
                  <a:lnTo>
                    <a:pt x="96" y="5681"/>
                  </a:lnTo>
                  <a:lnTo>
                    <a:pt x="58" y="5777"/>
                  </a:lnTo>
                  <a:lnTo>
                    <a:pt x="29" y="5863"/>
                  </a:lnTo>
                  <a:lnTo>
                    <a:pt x="10" y="5930"/>
                  </a:lnTo>
                  <a:lnTo>
                    <a:pt x="1" y="5978"/>
                  </a:lnTo>
                  <a:lnTo>
                    <a:pt x="1" y="6026"/>
                  </a:lnTo>
                  <a:lnTo>
                    <a:pt x="10" y="6064"/>
                  </a:lnTo>
                  <a:lnTo>
                    <a:pt x="20" y="6093"/>
                  </a:lnTo>
                  <a:lnTo>
                    <a:pt x="39" y="6112"/>
                  </a:lnTo>
                  <a:lnTo>
                    <a:pt x="68" y="6131"/>
                  </a:lnTo>
                  <a:lnTo>
                    <a:pt x="135" y="6131"/>
                  </a:lnTo>
                  <a:lnTo>
                    <a:pt x="173" y="6121"/>
                  </a:lnTo>
                  <a:lnTo>
                    <a:pt x="269" y="6083"/>
                  </a:lnTo>
                  <a:lnTo>
                    <a:pt x="384" y="6035"/>
                  </a:lnTo>
                  <a:lnTo>
                    <a:pt x="508" y="5959"/>
                  </a:lnTo>
                  <a:lnTo>
                    <a:pt x="777" y="5786"/>
                  </a:lnTo>
                  <a:lnTo>
                    <a:pt x="1045" y="5595"/>
                  </a:lnTo>
                  <a:lnTo>
                    <a:pt x="1303" y="5422"/>
                  </a:lnTo>
                  <a:lnTo>
                    <a:pt x="1409" y="5346"/>
                  </a:lnTo>
                  <a:lnTo>
                    <a:pt x="1514" y="5288"/>
                  </a:lnTo>
                  <a:lnTo>
                    <a:pt x="1974" y="5020"/>
                  </a:lnTo>
                  <a:lnTo>
                    <a:pt x="2424" y="4742"/>
                  </a:lnTo>
                  <a:lnTo>
                    <a:pt x="2865" y="4464"/>
                  </a:lnTo>
                  <a:lnTo>
                    <a:pt x="3267" y="4187"/>
                  </a:lnTo>
                  <a:lnTo>
                    <a:pt x="3631" y="3928"/>
                  </a:lnTo>
                  <a:lnTo>
                    <a:pt x="3947" y="3689"/>
                  </a:lnTo>
                  <a:lnTo>
                    <a:pt x="4196" y="3487"/>
                  </a:lnTo>
                  <a:lnTo>
                    <a:pt x="4387" y="3334"/>
                  </a:lnTo>
                  <a:lnTo>
                    <a:pt x="4474" y="3248"/>
                  </a:lnTo>
                  <a:lnTo>
                    <a:pt x="4579" y="3123"/>
                  </a:lnTo>
                  <a:lnTo>
                    <a:pt x="4694" y="2951"/>
                  </a:lnTo>
                  <a:lnTo>
                    <a:pt x="4828" y="2759"/>
                  </a:lnTo>
                  <a:lnTo>
                    <a:pt x="5125" y="2309"/>
                  </a:lnTo>
                  <a:lnTo>
                    <a:pt x="5422" y="1830"/>
                  </a:lnTo>
                  <a:lnTo>
                    <a:pt x="5949" y="959"/>
                  </a:lnTo>
                  <a:lnTo>
                    <a:pt x="6169" y="576"/>
                  </a:lnTo>
                  <a:lnTo>
                    <a:pt x="5173" y="1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6660798" y="4200373"/>
              <a:ext cx="265219" cy="235877"/>
            </a:xfrm>
            <a:custGeom>
              <a:avLst/>
              <a:gdLst/>
              <a:ahLst/>
              <a:cxnLst/>
              <a:rect l="l" t="t" r="r" b="b"/>
              <a:pathLst>
                <a:path w="6743" h="5997" extrusionOk="0">
                  <a:moveTo>
                    <a:pt x="6695" y="1"/>
                  </a:moveTo>
                  <a:lnTo>
                    <a:pt x="6523" y="183"/>
                  </a:lnTo>
                  <a:lnTo>
                    <a:pt x="6350" y="355"/>
                  </a:lnTo>
                  <a:lnTo>
                    <a:pt x="6168" y="518"/>
                  </a:lnTo>
                  <a:lnTo>
                    <a:pt x="5986" y="662"/>
                  </a:lnTo>
                  <a:lnTo>
                    <a:pt x="5804" y="796"/>
                  </a:lnTo>
                  <a:lnTo>
                    <a:pt x="5613" y="911"/>
                  </a:lnTo>
                  <a:lnTo>
                    <a:pt x="5421" y="1026"/>
                  </a:lnTo>
                  <a:lnTo>
                    <a:pt x="5230" y="1112"/>
                  </a:lnTo>
                  <a:lnTo>
                    <a:pt x="5029" y="1189"/>
                  </a:lnTo>
                  <a:lnTo>
                    <a:pt x="4827" y="1256"/>
                  </a:lnTo>
                  <a:lnTo>
                    <a:pt x="4617" y="1304"/>
                  </a:lnTo>
                  <a:lnTo>
                    <a:pt x="4406" y="1342"/>
                  </a:lnTo>
                  <a:lnTo>
                    <a:pt x="4195" y="1351"/>
                  </a:lnTo>
                  <a:lnTo>
                    <a:pt x="3985" y="1351"/>
                  </a:lnTo>
                  <a:lnTo>
                    <a:pt x="3764" y="1342"/>
                  </a:lnTo>
                  <a:lnTo>
                    <a:pt x="3544" y="1304"/>
                  </a:lnTo>
                  <a:lnTo>
                    <a:pt x="2663" y="2280"/>
                  </a:lnTo>
                  <a:lnTo>
                    <a:pt x="2280" y="2692"/>
                  </a:lnTo>
                  <a:lnTo>
                    <a:pt x="1906" y="3123"/>
                  </a:lnTo>
                  <a:lnTo>
                    <a:pt x="1628" y="3439"/>
                  </a:lnTo>
                  <a:lnTo>
                    <a:pt x="1341" y="3794"/>
                  </a:lnTo>
                  <a:lnTo>
                    <a:pt x="1034" y="4167"/>
                  </a:lnTo>
                  <a:lnTo>
                    <a:pt x="747" y="4531"/>
                  </a:lnTo>
                  <a:lnTo>
                    <a:pt x="479" y="4867"/>
                  </a:lnTo>
                  <a:lnTo>
                    <a:pt x="268" y="5164"/>
                  </a:lnTo>
                  <a:lnTo>
                    <a:pt x="115" y="5393"/>
                  </a:lnTo>
                  <a:lnTo>
                    <a:pt x="67" y="5470"/>
                  </a:lnTo>
                  <a:lnTo>
                    <a:pt x="38" y="5527"/>
                  </a:lnTo>
                  <a:lnTo>
                    <a:pt x="10" y="5662"/>
                  </a:lnTo>
                  <a:lnTo>
                    <a:pt x="0" y="5777"/>
                  </a:lnTo>
                  <a:lnTo>
                    <a:pt x="10" y="5824"/>
                  </a:lnTo>
                  <a:lnTo>
                    <a:pt x="19" y="5863"/>
                  </a:lnTo>
                  <a:lnTo>
                    <a:pt x="38" y="5901"/>
                  </a:lnTo>
                  <a:lnTo>
                    <a:pt x="57" y="5930"/>
                  </a:lnTo>
                  <a:lnTo>
                    <a:pt x="86" y="5958"/>
                  </a:lnTo>
                  <a:lnTo>
                    <a:pt x="115" y="5968"/>
                  </a:lnTo>
                  <a:lnTo>
                    <a:pt x="163" y="5987"/>
                  </a:lnTo>
                  <a:lnTo>
                    <a:pt x="201" y="5997"/>
                  </a:lnTo>
                  <a:lnTo>
                    <a:pt x="316" y="5987"/>
                  </a:lnTo>
                  <a:lnTo>
                    <a:pt x="441" y="5968"/>
                  </a:lnTo>
                  <a:lnTo>
                    <a:pt x="603" y="5920"/>
                  </a:lnTo>
                  <a:lnTo>
                    <a:pt x="785" y="5844"/>
                  </a:lnTo>
                  <a:lnTo>
                    <a:pt x="987" y="5757"/>
                  </a:lnTo>
                  <a:lnTo>
                    <a:pt x="1216" y="5642"/>
                  </a:lnTo>
                  <a:lnTo>
                    <a:pt x="1465" y="5499"/>
                  </a:lnTo>
                  <a:lnTo>
                    <a:pt x="1743" y="5336"/>
                  </a:lnTo>
                  <a:lnTo>
                    <a:pt x="2050" y="5154"/>
                  </a:lnTo>
                  <a:lnTo>
                    <a:pt x="2375" y="4953"/>
                  </a:lnTo>
                  <a:lnTo>
                    <a:pt x="2806" y="4665"/>
                  </a:lnTo>
                  <a:lnTo>
                    <a:pt x="3228" y="4359"/>
                  </a:lnTo>
                  <a:lnTo>
                    <a:pt x="3640" y="4062"/>
                  </a:lnTo>
                  <a:lnTo>
                    <a:pt x="4013" y="3765"/>
                  </a:lnTo>
                  <a:lnTo>
                    <a:pt x="4358" y="3497"/>
                  </a:lnTo>
                  <a:lnTo>
                    <a:pt x="4655" y="3248"/>
                  </a:lnTo>
                  <a:lnTo>
                    <a:pt x="5086" y="2884"/>
                  </a:lnTo>
                  <a:lnTo>
                    <a:pt x="5172" y="2798"/>
                  </a:lnTo>
                  <a:lnTo>
                    <a:pt x="5268" y="2664"/>
                  </a:lnTo>
                  <a:lnTo>
                    <a:pt x="5383" y="2501"/>
                  </a:lnTo>
                  <a:lnTo>
                    <a:pt x="5507" y="2300"/>
                  </a:lnTo>
                  <a:lnTo>
                    <a:pt x="5785" y="1830"/>
                  </a:lnTo>
                  <a:lnTo>
                    <a:pt x="6063" y="1332"/>
                  </a:lnTo>
                  <a:lnTo>
                    <a:pt x="6322" y="844"/>
                  </a:lnTo>
                  <a:lnTo>
                    <a:pt x="6542" y="422"/>
                  </a:lnTo>
                  <a:lnTo>
                    <a:pt x="6743" y="30"/>
                  </a:lnTo>
                  <a:lnTo>
                    <a:pt x="66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6"/>
            <p:cNvSpPr/>
            <p:nvPr/>
          </p:nvSpPr>
          <p:spPr>
            <a:xfrm>
              <a:off x="7608607" y="1993179"/>
              <a:ext cx="739176" cy="1192404"/>
            </a:xfrm>
            <a:custGeom>
              <a:avLst/>
              <a:gdLst/>
              <a:ahLst/>
              <a:cxnLst/>
              <a:rect l="l" t="t" r="r" b="b"/>
              <a:pathLst>
                <a:path w="18793" h="30316" extrusionOk="0">
                  <a:moveTo>
                    <a:pt x="9310" y="1"/>
                  </a:moveTo>
                  <a:lnTo>
                    <a:pt x="9081" y="10"/>
                  </a:lnTo>
                  <a:lnTo>
                    <a:pt x="8870" y="20"/>
                  </a:lnTo>
                  <a:lnTo>
                    <a:pt x="8669" y="49"/>
                  </a:lnTo>
                  <a:lnTo>
                    <a:pt x="8496" y="68"/>
                  </a:lnTo>
                  <a:lnTo>
                    <a:pt x="8190" y="125"/>
                  </a:lnTo>
                  <a:lnTo>
                    <a:pt x="7960" y="183"/>
                  </a:lnTo>
                  <a:lnTo>
                    <a:pt x="7816" y="231"/>
                  </a:lnTo>
                  <a:lnTo>
                    <a:pt x="7768" y="250"/>
                  </a:lnTo>
                  <a:lnTo>
                    <a:pt x="7653" y="355"/>
                  </a:lnTo>
                  <a:lnTo>
                    <a:pt x="7500" y="460"/>
                  </a:lnTo>
                  <a:lnTo>
                    <a:pt x="7318" y="566"/>
                  </a:lnTo>
                  <a:lnTo>
                    <a:pt x="7117" y="681"/>
                  </a:lnTo>
                  <a:lnTo>
                    <a:pt x="6887" y="796"/>
                  </a:lnTo>
                  <a:lnTo>
                    <a:pt x="6629" y="901"/>
                  </a:lnTo>
                  <a:lnTo>
                    <a:pt x="6351" y="1016"/>
                  </a:lnTo>
                  <a:lnTo>
                    <a:pt x="6044" y="1121"/>
                  </a:lnTo>
                  <a:lnTo>
                    <a:pt x="5719" y="1227"/>
                  </a:lnTo>
                  <a:lnTo>
                    <a:pt x="5383" y="1322"/>
                  </a:lnTo>
                  <a:lnTo>
                    <a:pt x="5019" y="1418"/>
                  </a:lnTo>
                  <a:lnTo>
                    <a:pt x="4646" y="1504"/>
                  </a:lnTo>
                  <a:lnTo>
                    <a:pt x="4253" y="1581"/>
                  </a:lnTo>
                  <a:lnTo>
                    <a:pt x="3851" y="1658"/>
                  </a:lnTo>
                  <a:lnTo>
                    <a:pt x="3439" y="1715"/>
                  </a:lnTo>
                  <a:lnTo>
                    <a:pt x="3008" y="1773"/>
                  </a:lnTo>
                  <a:lnTo>
                    <a:pt x="2807" y="1801"/>
                  </a:lnTo>
                  <a:lnTo>
                    <a:pt x="2615" y="1849"/>
                  </a:lnTo>
                  <a:lnTo>
                    <a:pt x="2520" y="1878"/>
                  </a:lnTo>
                  <a:lnTo>
                    <a:pt x="2433" y="1907"/>
                  </a:lnTo>
                  <a:lnTo>
                    <a:pt x="2357" y="1955"/>
                  </a:lnTo>
                  <a:lnTo>
                    <a:pt x="2280" y="1993"/>
                  </a:lnTo>
                  <a:lnTo>
                    <a:pt x="2203" y="2041"/>
                  </a:lnTo>
                  <a:lnTo>
                    <a:pt x="2136" y="2098"/>
                  </a:lnTo>
                  <a:lnTo>
                    <a:pt x="2069" y="2156"/>
                  </a:lnTo>
                  <a:lnTo>
                    <a:pt x="2002" y="2223"/>
                  </a:lnTo>
                  <a:lnTo>
                    <a:pt x="1945" y="2299"/>
                  </a:lnTo>
                  <a:lnTo>
                    <a:pt x="1887" y="2376"/>
                  </a:lnTo>
                  <a:lnTo>
                    <a:pt x="1840" y="2462"/>
                  </a:lnTo>
                  <a:lnTo>
                    <a:pt x="1782" y="2548"/>
                  </a:lnTo>
                  <a:lnTo>
                    <a:pt x="1696" y="2759"/>
                  </a:lnTo>
                  <a:lnTo>
                    <a:pt x="1619" y="2989"/>
                  </a:lnTo>
                  <a:lnTo>
                    <a:pt x="1552" y="3248"/>
                  </a:lnTo>
                  <a:lnTo>
                    <a:pt x="1495" y="3545"/>
                  </a:lnTo>
                  <a:lnTo>
                    <a:pt x="1447" y="3861"/>
                  </a:lnTo>
                  <a:lnTo>
                    <a:pt x="1418" y="4225"/>
                  </a:lnTo>
                  <a:lnTo>
                    <a:pt x="1389" y="4617"/>
                  </a:lnTo>
                  <a:lnTo>
                    <a:pt x="1370" y="5048"/>
                  </a:lnTo>
                  <a:lnTo>
                    <a:pt x="1361" y="5527"/>
                  </a:lnTo>
                  <a:lnTo>
                    <a:pt x="1361" y="6035"/>
                  </a:lnTo>
                  <a:lnTo>
                    <a:pt x="1370" y="6590"/>
                  </a:lnTo>
                  <a:lnTo>
                    <a:pt x="1380" y="7184"/>
                  </a:lnTo>
                  <a:lnTo>
                    <a:pt x="1418" y="8516"/>
                  </a:lnTo>
                  <a:lnTo>
                    <a:pt x="1476" y="10039"/>
                  </a:lnTo>
                  <a:lnTo>
                    <a:pt x="1638" y="13697"/>
                  </a:lnTo>
                  <a:lnTo>
                    <a:pt x="1725" y="15862"/>
                  </a:lnTo>
                  <a:lnTo>
                    <a:pt x="1820" y="18266"/>
                  </a:lnTo>
                  <a:lnTo>
                    <a:pt x="1820" y="18716"/>
                  </a:lnTo>
                  <a:lnTo>
                    <a:pt x="1811" y="19157"/>
                  </a:lnTo>
                  <a:lnTo>
                    <a:pt x="1782" y="19598"/>
                  </a:lnTo>
                  <a:lnTo>
                    <a:pt x="1744" y="20029"/>
                  </a:lnTo>
                  <a:lnTo>
                    <a:pt x="1686" y="20469"/>
                  </a:lnTo>
                  <a:lnTo>
                    <a:pt x="1619" y="20900"/>
                  </a:lnTo>
                  <a:lnTo>
                    <a:pt x="1543" y="21322"/>
                  </a:lnTo>
                  <a:lnTo>
                    <a:pt x="1456" y="21743"/>
                  </a:lnTo>
                  <a:lnTo>
                    <a:pt x="1361" y="22164"/>
                  </a:lnTo>
                  <a:lnTo>
                    <a:pt x="1265" y="22586"/>
                  </a:lnTo>
                  <a:lnTo>
                    <a:pt x="1054" y="23410"/>
                  </a:lnTo>
                  <a:lnTo>
                    <a:pt x="614" y="24990"/>
                  </a:lnTo>
                  <a:lnTo>
                    <a:pt x="412" y="25747"/>
                  </a:lnTo>
                  <a:lnTo>
                    <a:pt x="326" y="26120"/>
                  </a:lnTo>
                  <a:lnTo>
                    <a:pt x="240" y="26484"/>
                  </a:lnTo>
                  <a:lnTo>
                    <a:pt x="173" y="26848"/>
                  </a:lnTo>
                  <a:lnTo>
                    <a:pt x="106" y="27203"/>
                  </a:lnTo>
                  <a:lnTo>
                    <a:pt x="58" y="27547"/>
                  </a:lnTo>
                  <a:lnTo>
                    <a:pt x="29" y="27883"/>
                  </a:lnTo>
                  <a:lnTo>
                    <a:pt x="10" y="28218"/>
                  </a:lnTo>
                  <a:lnTo>
                    <a:pt x="1" y="28544"/>
                  </a:lnTo>
                  <a:lnTo>
                    <a:pt x="20" y="28860"/>
                  </a:lnTo>
                  <a:lnTo>
                    <a:pt x="58" y="29166"/>
                  </a:lnTo>
                  <a:lnTo>
                    <a:pt x="77" y="29319"/>
                  </a:lnTo>
                  <a:lnTo>
                    <a:pt x="115" y="29463"/>
                  </a:lnTo>
                  <a:lnTo>
                    <a:pt x="154" y="29616"/>
                  </a:lnTo>
                  <a:lnTo>
                    <a:pt x="192" y="29760"/>
                  </a:lnTo>
                  <a:lnTo>
                    <a:pt x="240" y="29904"/>
                  </a:lnTo>
                  <a:lnTo>
                    <a:pt x="297" y="30047"/>
                  </a:lnTo>
                  <a:lnTo>
                    <a:pt x="355" y="30181"/>
                  </a:lnTo>
                  <a:lnTo>
                    <a:pt x="422" y="30315"/>
                  </a:lnTo>
                  <a:lnTo>
                    <a:pt x="15881" y="27394"/>
                  </a:lnTo>
                  <a:lnTo>
                    <a:pt x="16015" y="27318"/>
                  </a:lnTo>
                  <a:lnTo>
                    <a:pt x="16149" y="27222"/>
                  </a:lnTo>
                  <a:lnTo>
                    <a:pt x="16283" y="27107"/>
                  </a:lnTo>
                  <a:lnTo>
                    <a:pt x="16417" y="26973"/>
                  </a:lnTo>
                  <a:lnTo>
                    <a:pt x="16551" y="26819"/>
                  </a:lnTo>
                  <a:lnTo>
                    <a:pt x="16676" y="26647"/>
                  </a:lnTo>
                  <a:lnTo>
                    <a:pt x="16800" y="26465"/>
                  </a:lnTo>
                  <a:lnTo>
                    <a:pt x="16925" y="26254"/>
                  </a:lnTo>
                  <a:lnTo>
                    <a:pt x="17040" y="26034"/>
                  </a:lnTo>
                  <a:lnTo>
                    <a:pt x="17155" y="25804"/>
                  </a:lnTo>
                  <a:lnTo>
                    <a:pt x="17270" y="25555"/>
                  </a:lnTo>
                  <a:lnTo>
                    <a:pt x="17385" y="25287"/>
                  </a:lnTo>
                  <a:lnTo>
                    <a:pt x="17490" y="25000"/>
                  </a:lnTo>
                  <a:lnTo>
                    <a:pt x="17595" y="24712"/>
                  </a:lnTo>
                  <a:lnTo>
                    <a:pt x="17701" y="24406"/>
                  </a:lnTo>
                  <a:lnTo>
                    <a:pt x="17797" y="24080"/>
                  </a:lnTo>
                  <a:lnTo>
                    <a:pt x="17892" y="23745"/>
                  </a:lnTo>
                  <a:lnTo>
                    <a:pt x="17979" y="23410"/>
                  </a:lnTo>
                  <a:lnTo>
                    <a:pt x="18065" y="23046"/>
                  </a:lnTo>
                  <a:lnTo>
                    <a:pt x="18151" y="22682"/>
                  </a:lnTo>
                  <a:lnTo>
                    <a:pt x="18228" y="22308"/>
                  </a:lnTo>
                  <a:lnTo>
                    <a:pt x="18295" y="21925"/>
                  </a:lnTo>
                  <a:lnTo>
                    <a:pt x="18371" y="21523"/>
                  </a:lnTo>
                  <a:lnTo>
                    <a:pt x="18429" y="21120"/>
                  </a:lnTo>
                  <a:lnTo>
                    <a:pt x="18496" y="20709"/>
                  </a:lnTo>
                  <a:lnTo>
                    <a:pt x="18544" y="20287"/>
                  </a:lnTo>
                  <a:lnTo>
                    <a:pt x="18592" y="19866"/>
                  </a:lnTo>
                  <a:lnTo>
                    <a:pt x="18639" y="19425"/>
                  </a:lnTo>
                  <a:lnTo>
                    <a:pt x="18678" y="18985"/>
                  </a:lnTo>
                  <a:lnTo>
                    <a:pt x="18716" y="18544"/>
                  </a:lnTo>
                  <a:lnTo>
                    <a:pt x="18745" y="18094"/>
                  </a:lnTo>
                  <a:lnTo>
                    <a:pt x="18764" y="17634"/>
                  </a:lnTo>
                  <a:lnTo>
                    <a:pt x="18783" y="17174"/>
                  </a:lnTo>
                  <a:lnTo>
                    <a:pt x="18793" y="16715"/>
                  </a:lnTo>
                  <a:lnTo>
                    <a:pt x="18793" y="16245"/>
                  </a:lnTo>
                  <a:lnTo>
                    <a:pt x="18793" y="15776"/>
                  </a:lnTo>
                  <a:lnTo>
                    <a:pt x="18783" y="15307"/>
                  </a:lnTo>
                  <a:lnTo>
                    <a:pt x="18774" y="14837"/>
                  </a:lnTo>
                  <a:lnTo>
                    <a:pt x="18754" y="14368"/>
                  </a:lnTo>
                  <a:lnTo>
                    <a:pt x="18726" y="13889"/>
                  </a:lnTo>
                  <a:lnTo>
                    <a:pt x="18687" y="13420"/>
                  </a:lnTo>
                  <a:lnTo>
                    <a:pt x="18649" y="12941"/>
                  </a:lnTo>
                  <a:lnTo>
                    <a:pt x="18592" y="12471"/>
                  </a:lnTo>
                  <a:lnTo>
                    <a:pt x="18534" y="12002"/>
                  </a:lnTo>
                  <a:lnTo>
                    <a:pt x="18477" y="11533"/>
                  </a:lnTo>
                  <a:lnTo>
                    <a:pt x="18400" y="11063"/>
                  </a:lnTo>
                  <a:lnTo>
                    <a:pt x="18323" y="10594"/>
                  </a:lnTo>
                  <a:lnTo>
                    <a:pt x="18237" y="10134"/>
                  </a:lnTo>
                  <a:lnTo>
                    <a:pt x="18141" y="9684"/>
                  </a:lnTo>
                  <a:lnTo>
                    <a:pt x="18036" y="9234"/>
                  </a:lnTo>
                  <a:lnTo>
                    <a:pt x="17921" y="8784"/>
                  </a:lnTo>
                  <a:lnTo>
                    <a:pt x="17806" y="8343"/>
                  </a:lnTo>
                  <a:lnTo>
                    <a:pt x="17672" y="7903"/>
                  </a:lnTo>
                  <a:lnTo>
                    <a:pt x="17538" y="7481"/>
                  </a:lnTo>
                  <a:lnTo>
                    <a:pt x="17394" y="7060"/>
                  </a:lnTo>
                  <a:lnTo>
                    <a:pt x="17231" y="6638"/>
                  </a:lnTo>
                  <a:lnTo>
                    <a:pt x="17069" y="6236"/>
                  </a:lnTo>
                  <a:lnTo>
                    <a:pt x="16896" y="5834"/>
                  </a:lnTo>
                  <a:lnTo>
                    <a:pt x="16714" y="5451"/>
                  </a:lnTo>
                  <a:lnTo>
                    <a:pt x="16523" y="5068"/>
                  </a:lnTo>
                  <a:lnTo>
                    <a:pt x="16322" y="4704"/>
                  </a:lnTo>
                  <a:lnTo>
                    <a:pt x="16101" y="4349"/>
                  </a:lnTo>
                  <a:lnTo>
                    <a:pt x="15881" y="3995"/>
                  </a:lnTo>
                  <a:lnTo>
                    <a:pt x="15651" y="3660"/>
                  </a:lnTo>
                  <a:lnTo>
                    <a:pt x="15479" y="3430"/>
                  </a:lnTo>
                  <a:lnTo>
                    <a:pt x="15306" y="3209"/>
                  </a:lnTo>
                  <a:lnTo>
                    <a:pt x="15134" y="2999"/>
                  </a:lnTo>
                  <a:lnTo>
                    <a:pt x="14961" y="2798"/>
                  </a:lnTo>
                  <a:lnTo>
                    <a:pt x="14789" y="2596"/>
                  </a:lnTo>
                  <a:lnTo>
                    <a:pt x="14617" y="2414"/>
                  </a:lnTo>
                  <a:lnTo>
                    <a:pt x="14444" y="2232"/>
                  </a:lnTo>
                  <a:lnTo>
                    <a:pt x="14272" y="2070"/>
                  </a:lnTo>
                  <a:lnTo>
                    <a:pt x="14099" y="1907"/>
                  </a:lnTo>
                  <a:lnTo>
                    <a:pt x="13927" y="1754"/>
                  </a:lnTo>
                  <a:lnTo>
                    <a:pt x="13745" y="1610"/>
                  </a:lnTo>
                  <a:lnTo>
                    <a:pt x="13573" y="1476"/>
                  </a:lnTo>
                  <a:lnTo>
                    <a:pt x="13228" y="1227"/>
                  </a:lnTo>
                  <a:lnTo>
                    <a:pt x="12893" y="1006"/>
                  </a:lnTo>
                  <a:lnTo>
                    <a:pt x="12548" y="805"/>
                  </a:lnTo>
                  <a:lnTo>
                    <a:pt x="12213" y="633"/>
                  </a:lnTo>
                  <a:lnTo>
                    <a:pt x="11887" y="489"/>
                  </a:lnTo>
                  <a:lnTo>
                    <a:pt x="11561" y="365"/>
                  </a:lnTo>
                  <a:lnTo>
                    <a:pt x="11245" y="259"/>
                  </a:lnTo>
                  <a:lnTo>
                    <a:pt x="10939" y="183"/>
                  </a:lnTo>
                  <a:lnTo>
                    <a:pt x="10642" y="116"/>
                  </a:lnTo>
                  <a:lnTo>
                    <a:pt x="10345" y="68"/>
                  </a:lnTo>
                  <a:lnTo>
                    <a:pt x="10067" y="29"/>
                  </a:lnTo>
                  <a:lnTo>
                    <a:pt x="9799" y="10"/>
                  </a:lnTo>
                  <a:lnTo>
                    <a:pt x="95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6"/>
            <p:cNvSpPr/>
            <p:nvPr/>
          </p:nvSpPr>
          <p:spPr>
            <a:xfrm>
              <a:off x="7525342" y="3053669"/>
              <a:ext cx="716599" cy="360561"/>
            </a:xfrm>
            <a:custGeom>
              <a:avLst/>
              <a:gdLst/>
              <a:ahLst/>
              <a:cxnLst/>
              <a:rect l="l" t="t" r="r" b="b"/>
              <a:pathLst>
                <a:path w="18219" h="9167" extrusionOk="0">
                  <a:moveTo>
                    <a:pt x="1265" y="0"/>
                  </a:moveTo>
                  <a:lnTo>
                    <a:pt x="1208" y="163"/>
                  </a:lnTo>
                  <a:lnTo>
                    <a:pt x="1141" y="355"/>
                  </a:lnTo>
                  <a:lnTo>
                    <a:pt x="1016" y="805"/>
                  </a:lnTo>
                  <a:lnTo>
                    <a:pt x="882" y="1341"/>
                  </a:lnTo>
                  <a:lnTo>
                    <a:pt x="748" y="1954"/>
                  </a:lnTo>
                  <a:lnTo>
                    <a:pt x="623" y="2615"/>
                  </a:lnTo>
                  <a:lnTo>
                    <a:pt x="489" y="3314"/>
                  </a:lnTo>
                  <a:lnTo>
                    <a:pt x="374" y="4033"/>
                  </a:lnTo>
                  <a:lnTo>
                    <a:pt x="269" y="4770"/>
                  </a:lnTo>
                  <a:lnTo>
                    <a:pt x="173" y="5498"/>
                  </a:lnTo>
                  <a:lnTo>
                    <a:pt x="97" y="6207"/>
                  </a:lnTo>
                  <a:lnTo>
                    <a:pt x="39" y="6877"/>
                  </a:lnTo>
                  <a:lnTo>
                    <a:pt x="10" y="7490"/>
                  </a:lnTo>
                  <a:lnTo>
                    <a:pt x="1" y="7778"/>
                  </a:lnTo>
                  <a:lnTo>
                    <a:pt x="1" y="8046"/>
                  </a:lnTo>
                  <a:lnTo>
                    <a:pt x="10" y="8295"/>
                  </a:lnTo>
                  <a:lnTo>
                    <a:pt x="29" y="8525"/>
                  </a:lnTo>
                  <a:lnTo>
                    <a:pt x="49" y="8726"/>
                  </a:lnTo>
                  <a:lnTo>
                    <a:pt x="77" y="8898"/>
                  </a:lnTo>
                  <a:lnTo>
                    <a:pt x="125" y="9051"/>
                  </a:lnTo>
                  <a:lnTo>
                    <a:pt x="173" y="9166"/>
                  </a:lnTo>
                  <a:lnTo>
                    <a:pt x="10795" y="7318"/>
                  </a:lnTo>
                  <a:lnTo>
                    <a:pt x="11130" y="7251"/>
                  </a:lnTo>
                  <a:lnTo>
                    <a:pt x="11466" y="7174"/>
                  </a:lnTo>
                  <a:lnTo>
                    <a:pt x="11801" y="7078"/>
                  </a:lnTo>
                  <a:lnTo>
                    <a:pt x="12127" y="6983"/>
                  </a:lnTo>
                  <a:lnTo>
                    <a:pt x="12452" y="6868"/>
                  </a:lnTo>
                  <a:lnTo>
                    <a:pt x="12768" y="6743"/>
                  </a:lnTo>
                  <a:lnTo>
                    <a:pt x="13084" y="6609"/>
                  </a:lnTo>
                  <a:lnTo>
                    <a:pt x="13391" y="6456"/>
                  </a:lnTo>
                  <a:lnTo>
                    <a:pt x="13688" y="6303"/>
                  </a:lnTo>
                  <a:lnTo>
                    <a:pt x="13985" y="6130"/>
                  </a:lnTo>
                  <a:lnTo>
                    <a:pt x="14263" y="5958"/>
                  </a:lnTo>
                  <a:lnTo>
                    <a:pt x="14550" y="5766"/>
                  </a:lnTo>
                  <a:lnTo>
                    <a:pt x="14818" y="5575"/>
                  </a:lnTo>
                  <a:lnTo>
                    <a:pt x="15086" y="5364"/>
                  </a:lnTo>
                  <a:lnTo>
                    <a:pt x="15335" y="5144"/>
                  </a:lnTo>
                  <a:lnTo>
                    <a:pt x="15584" y="4923"/>
                  </a:lnTo>
                  <a:lnTo>
                    <a:pt x="15824" y="4693"/>
                  </a:lnTo>
                  <a:lnTo>
                    <a:pt x="16054" y="4444"/>
                  </a:lnTo>
                  <a:lnTo>
                    <a:pt x="16274" y="4195"/>
                  </a:lnTo>
                  <a:lnTo>
                    <a:pt x="16494" y="3937"/>
                  </a:lnTo>
                  <a:lnTo>
                    <a:pt x="16695" y="3669"/>
                  </a:lnTo>
                  <a:lnTo>
                    <a:pt x="16887" y="3400"/>
                  </a:lnTo>
                  <a:lnTo>
                    <a:pt x="17069" y="3113"/>
                  </a:lnTo>
                  <a:lnTo>
                    <a:pt x="17241" y="2826"/>
                  </a:lnTo>
                  <a:lnTo>
                    <a:pt x="17404" y="2529"/>
                  </a:lnTo>
                  <a:lnTo>
                    <a:pt x="17548" y="2222"/>
                  </a:lnTo>
                  <a:lnTo>
                    <a:pt x="17691" y="1916"/>
                  </a:lnTo>
                  <a:lnTo>
                    <a:pt x="17816" y="1600"/>
                  </a:lnTo>
                  <a:lnTo>
                    <a:pt x="17931" y="1284"/>
                  </a:lnTo>
                  <a:lnTo>
                    <a:pt x="18036" y="948"/>
                  </a:lnTo>
                  <a:lnTo>
                    <a:pt x="18123" y="623"/>
                  </a:lnTo>
                  <a:lnTo>
                    <a:pt x="18199" y="278"/>
                  </a:lnTo>
                  <a:lnTo>
                    <a:pt x="18218" y="211"/>
                  </a:lnTo>
                  <a:lnTo>
                    <a:pt x="17749" y="182"/>
                  </a:lnTo>
                  <a:lnTo>
                    <a:pt x="17136" y="163"/>
                  </a:lnTo>
                  <a:lnTo>
                    <a:pt x="15575" y="125"/>
                  </a:lnTo>
                  <a:lnTo>
                    <a:pt x="13611" y="86"/>
                  </a:lnTo>
                  <a:lnTo>
                    <a:pt x="11351" y="58"/>
                  </a:lnTo>
                  <a:lnTo>
                    <a:pt x="8889" y="29"/>
                  </a:lnTo>
                  <a:lnTo>
                    <a:pt x="6322" y="10"/>
                  </a:lnTo>
                  <a:lnTo>
                    <a:pt x="3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7773602" y="1679393"/>
              <a:ext cx="218925" cy="431399"/>
            </a:xfrm>
            <a:custGeom>
              <a:avLst/>
              <a:gdLst/>
              <a:ahLst/>
              <a:cxnLst/>
              <a:rect l="l" t="t" r="r" b="b"/>
              <a:pathLst>
                <a:path w="5566" h="10968" extrusionOk="0">
                  <a:moveTo>
                    <a:pt x="2204" y="0"/>
                  </a:moveTo>
                  <a:lnTo>
                    <a:pt x="1" y="3314"/>
                  </a:lnTo>
                  <a:lnTo>
                    <a:pt x="96" y="3669"/>
                  </a:lnTo>
                  <a:lnTo>
                    <a:pt x="173" y="4004"/>
                  </a:lnTo>
                  <a:lnTo>
                    <a:pt x="250" y="4339"/>
                  </a:lnTo>
                  <a:lnTo>
                    <a:pt x="317" y="4665"/>
                  </a:lnTo>
                  <a:lnTo>
                    <a:pt x="374" y="4981"/>
                  </a:lnTo>
                  <a:lnTo>
                    <a:pt x="422" y="5297"/>
                  </a:lnTo>
                  <a:lnTo>
                    <a:pt x="499" y="5881"/>
                  </a:lnTo>
                  <a:lnTo>
                    <a:pt x="556" y="6437"/>
                  </a:lnTo>
                  <a:lnTo>
                    <a:pt x="585" y="6954"/>
                  </a:lnTo>
                  <a:lnTo>
                    <a:pt x="595" y="7433"/>
                  </a:lnTo>
                  <a:lnTo>
                    <a:pt x="595" y="7864"/>
                  </a:lnTo>
                  <a:lnTo>
                    <a:pt x="575" y="8247"/>
                  </a:lnTo>
                  <a:lnTo>
                    <a:pt x="556" y="8592"/>
                  </a:lnTo>
                  <a:lnTo>
                    <a:pt x="528" y="8889"/>
                  </a:lnTo>
                  <a:lnTo>
                    <a:pt x="499" y="9128"/>
                  </a:lnTo>
                  <a:lnTo>
                    <a:pt x="441" y="9463"/>
                  </a:lnTo>
                  <a:lnTo>
                    <a:pt x="413" y="9578"/>
                  </a:lnTo>
                  <a:lnTo>
                    <a:pt x="413" y="9770"/>
                  </a:lnTo>
                  <a:lnTo>
                    <a:pt x="422" y="9952"/>
                  </a:lnTo>
                  <a:lnTo>
                    <a:pt x="451" y="10115"/>
                  </a:lnTo>
                  <a:lnTo>
                    <a:pt x="489" y="10258"/>
                  </a:lnTo>
                  <a:lnTo>
                    <a:pt x="528" y="10392"/>
                  </a:lnTo>
                  <a:lnTo>
                    <a:pt x="585" y="10507"/>
                  </a:lnTo>
                  <a:lnTo>
                    <a:pt x="652" y="10603"/>
                  </a:lnTo>
                  <a:lnTo>
                    <a:pt x="729" y="10699"/>
                  </a:lnTo>
                  <a:lnTo>
                    <a:pt x="815" y="10766"/>
                  </a:lnTo>
                  <a:lnTo>
                    <a:pt x="911" y="10833"/>
                  </a:lnTo>
                  <a:lnTo>
                    <a:pt x="1006" y="10881"/>
                  </a:lnTo>
                  <a:lnTo>
                    <a:pt x="1112" y="10919"/>
                  </a:lnTo>
                  <a:lnTo>
                    <a:pt x="1227" y="10948"/>
                  </a:lnTo>
                  <a:lnTo>
                    <a:pt x="1351" y="10958"/>
                  </a:lnTo>
                  <a:lnTo>
                    <a:pt x="1476" y="10967"/>
                  </a:lnTo>
                  <a:lnTo>
                    <a:pt x="1610" y="10958"/>
                  </a:lnTo>
                  <a:lnTo>
                    <a:pt x="1744" y="10948"/>
                  </a:lnTo>
                  <a:lnTo>
                    <a:pt x="1888" y="10919"/>
                  </a:lnTo>
                  <a:lnTo>
                    <a:pt x="2031" y="10890"/>
                  </a:lnTo>
                  <a:lnTo>
                    <a:pt x="2175" y="10852"/>
                  </a:lnTo>
                  <a:lnTo>
                    <a:pt x="2328" y="10804"/>
                  </a:lnTo>
                  <a:lnTo>
                    <a:pt x="2481" y="10747"/>
                  </a:lnTo>
                  <a:lnTo>
                    <a:pt x="2788" y="10622"/>
                  </a:lnTo>
                  <a:lnTo>
                    <a:pt x="3094" y="10469"/>
                  </a:lnTo>
                  <a:lnTo>
                    <a:pt x="3401" y="10297"/>
                  </a:lnTo>
                  <a:lnTo>
                    <a:pt x="3707" y="10105"/>
                  </a:lnTo>
                  <a:lnTo>
                    <a:pt x="3995" y="9904"/>
                  </a:lnTo>
                  <a:lnTo>
                    <a:pt x="4177" y="9770"/>
                  </a:lnTo>
                  <a:lnTo>
                    <a:pt x="4349" y="9636"/>
                  </a:lnTo>
                  <a:lnTo>
                    <a:pt x="4512" y="9492"/>
                  </a:lnTo>
                  <a:lnTo>
                    <a:pt x="4656" y="9348"/>
                  </a:lnTo>
                  <a:lnTo>
                    <a:pt x="4799" y="9205"/>
                  </a:lnTo>
                  <a:lnTo>
                    <a:pt x="4924" y="9071"/>
                  </a:lnTo>
                  <a:lnTo>
                    <a:pt x="5154" y="8802"/>
                  </a:lnTo>
                  <a:lnTo>
                    <a:pt x="5336" y="8573"/>
                  </a:lnTo>
                  <a:lnTo>
                    <a:pt x="5460" y="8391"/>
                  </a:lnTo>
                  <a:lnTo>
                    <a:pt x="5566" y="8237"/>
                  </a:lnTo>
                  <a:lnTo>
                    <a:pt x="5336" y="7998"/>
                  </a:lnTo>
                  <a:lnTo>
                    <a:pt x="5115" y="7739"/>
                  </a:lnTo>
                  <a:lnTo>
                    <a:pt x="4895" y="7471"/>
                  </a:lnTo>
                  <a:lnTo>
                    <a:pt x="4694" y="7184"/>
                  </a:lnTo>
                  <a:lnTo>
                    <a:pt x="4502" y="6887"/>
                  </a:lnTo>
                  <a:lnTo>
                    <a:pt x="4311" y="6571"/>
                  </a:lnTo>
                  <a:lnTo>
                    <a:pt x="4138" y="6255"/>
                  </a:lnTo>
                  <a:lnTo>
                    <a:pt x="3966" y="5919"/>
                  </a:lnTo>
                  <a:lnTo>
                    <a:pt x="3813" y="5584"/>
                  </a:lnTo>
                  <a:lnTo>
                    <a:pt x="3660" y="5249"/>
                  </a:lnTo>
                  <a:lnTo>
                    <a:pt x="3516" y="4904"/>
                  </a:lnTo>
                  <a:lnTo>
                    <a:pt x="3382" y="4559"/>
                  </a:lnTo>
                  <a:lnTo>
                    <a:pt x="3257" y="4215"/>
                  </a:lnTo>
                  <a:lnTo>
                    <a:pt x="3142" y="3879"/>
                  </a:lnTo>
                  <a:lnTo>
                    <a:pt x="3037" y="3544"/>
                  </a:lnTo>
                  <a:lnTo>
                    <a:pt x="2932" y="3209"/>
                  </a:lnTo>
                  <a:lnTo>
                    <a:pt x="2750" y="2567"/>
                  </a:lnTo>
                  <a:lnTo>
                    <a:pt x="2596" y="1964"/>
                  </a:lnTo>
                  <a:lnTo>
                    <a:pt x="2472" y="1427"/>
                  </a:lnTo>
                  <a:lnTo>
                    <a:pt x="2376" y="948"/>
                  </a:lnTo>
                  <a:lnTo>
                    <a:pt x="2299" y="556"/>
                  </a:lnTo>
                  <a:lnTo>
                    <a:pt x="2242" y="259"/>
                  </a:lnTo>
                  <a:lnTo>
                    <a:pt x="2204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7603337" y="1639826"/>
              <a:ext cx="309350" cy="325516"/>
            </a:xfrm>
            <a:custGeom>
              <a:avLst/>
              <a:gdLst/>
              <a:ahLst/>
              <a:cxnLst/>
              <a:rect l="l" t="t" r="r" b="b"/>
              <a:pathLst>
                <a:path w="7865" h="8276" extrusionOk="0">
                  <a:moveTo>
                    <a:pt x="6169" y="0"/>
                  </a:moveTo>
                  <a:lnTo>
                    <a:pt x="6015" y="29"/>
                  </a:lnTo>
                  <a:lnTo>
                    <a:pt x="5853" y="58"/>
                  </a:lnTo>
                  <a:lnTo>
                    <a:pt x="5517" y="154"/>
                  </a:lnTo>
                  <a:lnTo>
                    <a:pt x="5335" y="192"/>
                  </a:lnTo>
                  <a:lnTo>
                    <a:pt x="5153" y="230"/>
                  </a:lnTo>
                  <a:lnTo>
                    <a:pt x="4962" y="259"/>
                  </a:lnTo>
                  <a:lnTo>
                    <a:pt x="4761" y="278"/>
                  </a:lnTo>
                  <a:lnTo>
                    <a:pt x="4358" y="297"/>
                  </a:lnTo>
                  <a:lnTo>
                    <a:pt x="3947" y="326"/>
                  </a:lnTo>
                  <a:lnTo>
                    <a:pt x="3535" y="364"/>
                  </a:lnTo>
                  <a:lnTo>
                    <a:pt x="3123" y="412"/>
                  </a:lnTo>
                  <a:lnTo>
                    <a:pt x="2721" y="470"/>
                  </a:lnTo>
                  <a:lnTo>
                    <a:pt x="2328" y="527"/>
                  </a:lnTo>
                  <a:lnTo>
                    <a:pt x="1590" y="652"/>
                  </a:lnTo>
                  <a:lnTo>
                    <a:pt x="949" y="767"/>
                  </a:lnTo>
                  <a:lnTo>
                    <a:pt x="451" y="872"/>
                  </a:lnTo>
                  <a:lnTo>
                    <a:pt x="0" y="968"/>
                  </a:lnTo>
                  <a:lnTo>
                    <a:pt x="144" y="1408"/>
                  </a:lnTo>
                  <a:lnTo>
                    <a:pt x="508" y="2510"/>
                  </a:lnTo>
                  <a:lnTo>
                    <a:pt x="738" y="3190"/>
                  </a:lnTo>
                  <a:lnTo>
                    <a:pt x="997" y="3908"/>
                  </a:lnTo>
                  <a:lnTo>
                    <a:pt x="1265" y="4617"/>
                  </a:lnTo>
                  <a:lnTo>
                    <a:pt x="1533" y="5268"/>
                  </a:lnTo>
                  <a:lnTo>
                    <a:pt x="1638" y="5508"/>
                  </a:lnTo>
                  <a:lnTo>
                    <a:pt x="1763" y="5757"/>
                  </a:lnTo>
                  <a:lnTo>
                    <a:pt x="1916" y="5996"/>
                  </a:lnTo>
                  <a:lnTo>
                    <a:pt x="2079" y="6255"/>
                  </a:lnTo>
                  <a:lnTo>
                    <a:pt x="2261" y="6494"/>
                  </a:lnTo>
                  <a:lnTo>
                    <a:pt x="2452" y="6743"/>
                  </a:lnTo>
                  <a:lnTo>
                    <a:pt x="2654" y="6983"/>
                  </a:lnTo>
                  <a:lnTo>
                    <a:pt x="2874" y="7203"/>
                  </a:lnTo>
                  <a:lnTo>
                    <a:pt x="3094" y="7414"/>
                  </a:lnTo>
                  <a:lnTo>
                    <a:pt x="3324" y="7615"/>
                  </a:lnTo>
                  <a:lnTo>
                    <a:pt x="3563" y="7787"/>
                  </a:lnTo>
                  <a:lnTo>
                    <a:pt x="3803" y="7941"/>
                  </a:lnTo>
                  <a:lnTo>
                    <a:pt x="3927" y="8008"/>
                  </a:lnTo>
                  <a:lnTo>
                    <a:pt x="4052" y="8075"/>
                  </a:lnTo>
                  <a:lnTo>
                    <a:pt x="4176" y="8123"/>
                  </a:lnTo>
                  <a:lnTo>
                    <a:pt x="4291" y="8171"/>
                  </a:lnTo>
                  <a:lnTo>
                    <a:pt x="4416" y="8209"/>
                  </a:lnTo>
                  <a:lnTo>
                    <a:pt x="4540" y="8238"/>
                  </a:lnTo>
                  <a:lnTo>
                    <a:pt x="4665" y="8257"/>
                  </a:lnTo>
                  <a:lnTo>
                    <a:pt x="4780" y="8276"/>
                  </a:lnTo>
                  <a:lnTo>
                    <a:pt x="4943" y="8276"/>
                  </a:lnTo>
                  <a:lnTo>
                    <a:pt x="5106" y="8257"/>
                  </a:lnTo>
                  <a:lnTo>
                    <a:pt x="5259" y="8218"/>
                  </a:lnTo>
                  <a:lnTo>
                    <a:pt x="5412" y="8171"/>
                  </a:lnTo>
                  <a:lnTo>
                    <a:pt x="5556" y="8113"/>
                  </a:lnTo>
                  <a:lnTo>
                    <a:pt x="5709" y="8036"/>
                  </a:lnTo>
                  <a:lnTo>
                    <a:pt x="5843" y="7950"/>
                  </a:lnTo>
                  <a:lnTo>
                    <a:pt x="5987" y="7855"/>
                  </a:lnTo>
                  <a:lnTo>
                    <a:pt x="6111" y="7749"/>
                  </a:lnTo>
                  <a:lnTo>
                    <a:pt x="6236" y="7634"/>
                  </a:lnTo>
                  <a:lnTo>
                    <a:pt x="6360" y="7519"/>
                  </a:lnTo>
                  <a:lnTo>
                    <a:pt x="6475" y="7395"/>
                  </a:lnTo>
                  <a:lnTo>
                    <a:pt x="6581" y="7280"/>
                  </a:lnTo>
                  <a:lnTo>
                    <a:pt x="6676" y="7155"/>
                  </a:lnTo>
                  <a:lnTo>
                    <a:pt x="6849" y="6906"/>
                  </a:lnTo>
                  <a:lnTo>
                    <a:pt x="7021" y="6629"/>
                  </a:lnTo>
                  <a:lnTo>
                    <a:pt x="7174" y="6360"/>
                  </a:lnTo>
                  <a:lnTo>
                    <a:pt x="7308" y="6083"/>
                  </a:lnTo>
                  <a:lnTo>
                    <a:pt x="7423" y="5814"/>
                  </a:lnTo>
                  <a:lnTo>
                    <a:pt x="7529" y="5556"/>
                  </a:lnTo>
                  <a:lnTo>
                    <a:pt x="7615" y="5288"/>
                  </a:lnTo>
                  <a:lnTo>
                    <a:pt x="7682" y="5029"/>
                  </a:lnTo>
                  <a:lnTo>
                    <a:pt x="7749" y="4780"/>
                  </a:lnTo>
                  <a:lnTo>
                    <a:pt x="7787" y="4531"/>
                  </a:lnTo>
                  <a:lnTo>
                    <a:pt x="7826" y="4282"/>
                  </a:lnTo>
                  <a:lnTo>
                    <a:pt x="7845" y="4042"/>
                  </a:lnTo>
                  <a:lnTo>
                    <a:pt x="7854" y="3813"/>
                  </a:lnTo>
                  <a:lnTo>
                    <a:pt x="7864" y="3583"/>
                  </a:lnTo>
                  <a:lnTo>
                    <a:pt x="7854" y="3372"/>
                  </a:lnTo>
                  <a:lnTo>
                    <a:pt x="7845" y="3161"/>
                  </a:lnTo>
                  <a:lnTo>
                    <a:pt x="7826" y="2960"/>
                  </a:lnTo>
                  <a:lnTo>
                    <a:pt x="7797" y="2759"/>
                  </a:lnTo>
                  <a:lnTo>
                    <a:pt x="7768" y="2577"/>
                  </a:lnTo>
                  <a:lnTo>
                    <a:pt x="7701" y="2242"/>
                  </a:lnTo>
                  <a:lnTo>
                    <a:pt x="7625" y="1945"/>
                  </a:lnTo>
                  <a:lnTo>
                    <a:pt x="7548" y="1686"/>
                  </a:lnTo>
                  <a:lnTo>
                    <a:pt x="7471" y="1485"/>
                  </a:lnTo>
                  <a:lnTo>
                    <a:pt x="7404" y="1341"/>
                  </a:lnTo>
                  <a:lnTo>
                    <a:pt x="7347" y="1217"/>
                  </a:lnTo>
                  <a:lnTo>
                    <a:pt x="7270" y="987"/>
                  </a:lnTo>
                  <a:lnTo>
                    <a:pt x="7194" y="776"/>
                  </a:lnTo>
                  <a:lnTo>
                    <a:pt x="7136" y="661"/>
                  </a:lnTo>
                  <a:lnTo>
                    <a:pt x="7079" y="546"/>
                  </a:lnTo>
                  <a:lnTo>
                    <a:pt x="7031" y="451"/>
                  </a:lnTo>
                  <a:lnTo>
                    <a:pt x="6964" y="364"/>
                  </a:lnTo>
                  <a:lnTo>
                    <a:pt x="6906" y="288"/>
                  </a:lnTo>
                  <a:lnTo>
                    <a:pt x="6849" y="221"/>
                  </a:lnTo>
                  <a:lnTo>
                    <a:pt x="6782" y="173"/>
                  </a:lnTo>
                  <a:lnTo>
                    <a:pt x="6724" y="125"/>
                  </a:lnTo>
                  <a:lnTo>
                    <a:pt x="6657" y="87"/>
                  </a:lnTo>
                  <a:lnTo>
                    <a:pt x="6590" y="48"/>
                  </a:lnTo>
                  <a:lnTo>
                    <a:pt x="6523" y="29"/>
                  </a:lnTo>
                  <a:lnTo>
                    <a:pt x="6456" y="10"/>
                  </a:lnTo>
                  <a:lnTo>
                    <a:pt x="6389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7868902" y="1648479"/>
              <a:ext cx="64112" cy="110052"/>
            </a:xfrm>
            <a:custGeom>
              <a:avLst/>
              <a:gdLst/>
              <a:ahLst/>
              <a:cxnLst/>
              <a:rect l="l" t="t" r="r" b="b"/>
              <a:pathLst>
                <a:path w="1630" h="2798" extrusionOk="0">
                  <a:moveTo>
                    <a:pt x="624" y="1"/>
                  </a:moveTo>
                  <a:lnTo>
                    <a:pt x="547" y="10"/>
                  </a:lnTo>
                  <a:lnTo>
                    <a:pt x="470" y="29"/>
                  </a:lnTo>
                  <a:lnTo>
                    <a:pt x="394" y="68"/>
                  </a:lnTo>
                  <a:lnTo>
                    <a:pt x="327" y="116"/>
                  </a:lnTo>
                  <a:lnTo>
                    <a:pt x="269" y="173"/>
                  </a:lnTo>
                  <a:lnTo>
                    <a:pt x="212" y="240"/>
                  </a:lnTo>
                  <a:lnTo>
                    <a:pt x="164" y="326"/>
                  </a:lnTo>
                  <a:lnTo>
                    <a:pt x="116" y="422"/>
                  </a:lnTo>
                  <a:lnTo>
                    <a:pt x="78" y="518"/>
                  </a:lnTo>
                  <a:lnTo>
                    <a:pt x="49" y="623"/>
                  </a:lnTo>
                  <a:lnTo>
                    <a:pt x="20" y="738"/>
                  </a:lnTo>
                  <a:lnTo>
                    <a:pt x="11" y="863"/>
                  </a:lnTo>
                  <a:lnTo>
                    <a:pt x="1" y="997"/>
                  </a:lnTo>
                  <a:lnTo>
                    <a:pt x="1" y="1121"/>
                  </a:lnTo>
                  <a:lnTo>
                    <a:pt x="1" y="1265"/>
                  </a:lnTo>
                  <a:lnTo>
                    <a:pt x="20" y="1399"/>
                  </a:lnTo>
                  <a:lnTo>
                    <a:pt x="39" y="1543"/>
                  </a:lnTo>
                  <a:lnTo>
                    <a:pt x="68" y="1686"/>
                  </a:lnTo>
                  <a:lnTo>
                    <a:pt x="106" y="1821"/>
                  </a:lnTo>
                  <a:lnTo>
                    <a:pt x="154" y="1955"/>
                  </a:lnTo>
                  <a:lnTo>
                    <a:pt x="202" y="2079"/>
                  </a:lnTo>
                  <a:lnTo>
                    <a:pt x="260" y="2194"/>
                  </a:lnTo>
                  <a:lnTo>
                    <a:pt x="327" y="2299"/>
                  </a:lnTo>
                  <a:lnTo>
                    <a:pt x="384" y="2395"/>
                  </a:lnTo>
                  <a:lnTo>
                    <a:pt x="461" y="2491"/>
                  </a:lnTo>
                  <a:lnTo>
                    <a:pt x="528" y="2568"/>
                  </a:lnTo>
                  <a:lnTo>
                    <a:pt x="604" y="2635"/>
                  </a:lnTo>
                  <a:lnTo>
                    <a:pt x="681" y="2692"/>
                  </a:lnTo>
                  <a:lnTo>
                    <a:pt x="758" y="2740"/>
                  </a:lnTo>
                  <a:lnTo>
                    <a:pt x="844" y="2769"/>
                  </a:lnTo>
                  <a:lnTo>
                    <a:pt x="920" y="2798"/>
                  </a:lnTo>
                  <a:lnTo>
                    <a:pt x="997" y="2798"/>
                  </a:lnTo>
                  <a:lnTo>
                    <a:pt x="1083" y="2788"/>
                  </a:lnTo>
                  <a:lnTo>
                    <a:pt x="1160" y="2769"/>
                  </a:lnTo>
                  <a:lnTo>
                    <a:pt x="1237" y="2731"/>
                  </a:lnTo>
                  <a:lnTo>
                    <a:pt x="1304" y="2683"/>
                  </a:lnTo>
                  <a:lnTo>
                    <a:pt x="1361" y="2625"/>
                  </a:lnTo>
                  <a:lnTo>
                    <a:pt x="1419" y="2549"/>
                  </a:lnTo>
                  <a:lnTo>
                    <a:pt x="1466" y="2472"/>
                  </a:lnTo>
                  <a:lnTo>
                    <a:pt x="1514" y="2376"/>
                  </a:lnTo>
                  <a:lnTo>
                    <a:pt x="1553" y="2280"/>
                  </a:lnTo>
                  <a:lnTo>
                    <a:pt x="1581" y="2175"/>
                  </a:lnTo>
                  <a:lnTo>
                    <a:pt x="1601" y="2050"/>
                  </a:lnTo>
                  <a:lnTo>
                    <a:pt x="1620" y="1936"/>
                  </a:lnTo>
                  <a:lnTo>
                    <a:pt x="1629" y="1801"/>
                  </a:lnTo>
                  <a:lnTo>
                    <a:pt x="1629" y="1667"/>
                  </a:lnTo>
                  <a:lnTo>
                    <a:pt x="1629" y="1533"/>
                  </a:lnTo>
                  <a:lnTo>
                    <a:pt x="1610" y="1390"/>
                  </a:lnTo>
                  <a:lnTo>
                    <a:pt x="1591" y="1246"/>
                  </a:lnTo>
                  <a:lnTo>
                    <a:pt x="1553" y="1112"/>
                  </a:lnTo>
                  <a:lnTo>
                    <a:pt x="1514" y="968"/>
                  </a:lnTo>
                  <a:lnTo>
                    <a:pt x="1476" y="844"/>
                  </a:lnTo>
                  <a:lnTo>
                    <a:pt x="1419" y="719"/>
                  </a:lnTo>
                  <a:lnTo>
                    <a:pt x="1371" y="604"/>
                  </a:lnTo>
                  <a:lnTo>
                    <a:pt x="1304" y="499"/>
                  </a:lnTo>
                  <a:lnTo>
                    <a:pt x="1237" y="393"/>
                  </a:lnTo>
                  <a:lnTo>
                    <a:pt x="1169" y="307"/>
                  </a:lnTo>
                  <a:lnTo>
                    <a:pt x="1102" y="231"/>
                  </a:lnTo>
                  <a:lnTo>
                    <a:pt x="1026" y="164"/>
                  </a:lnTo>
                  <a:lnTo>
                    <a:pt x="949" y="106"/>
                  </a:lnTo>
                  <a:lnTo>
                    <a:pt x="873" y="58"/>
                  </a:lnTo>
                  <a:lnTo>
                    <a:pt x="786" y="20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7730652" y="1771311"/>
              <a:ext cx="42243" cy="79884"/>
            </a:xfrm>
            <a:custGeom>
              <a:avLst/>
              <a:gdLst/>
              <a:ahLst/>
              <a:cxnLst/>
              <a:rect l="l" t="t" r="r" b="b"/>
              <a:pathLst>
                <a:path w="1074" h="2031" extrusionOk="0">
                  <a:moveTo>
                    <a:pt x="1" y="0"/>
                  </a:moveTo>
                  <a:lnTo>
                    <a:pt x="77" y="211"/>
                  </a:lnTo>
                  <a:lnTo>
                    <a:pt x="144" y="422"/>
                  </a:lnTo>
                  <a:lnTo>
                    <a:pt x="192" y="632"/>
                  </a:lnTo>
                  <a:lnTo>
                    <a:pt x="231" y="843"/>
                  </a:lnTo>
                  <a:lnTo>
                    <a:pt x="259" y="1063"/>
                  </a:lnTo>
                  <a:lnTo>
                    <a:pt x="269" y="1274"/>
                  </a:lnTo>
                  <a:lnTo>
                    <a:pt x="279" y="1494"/>
                  </a:lnTo>
                  <a:lnTo>
                    <a:pt x="269" y="1705"/>
                  </a:lnTo>
                  <a:lnTo>
                    <a:pt x="298" y="1791"/>
                  </a:lnTo>
                  <a:lnTo>
                    <a:pt x="336" y="1868"/>
                  </a:lnTo>
                  <a:lnTo>
                    <a:pt x="394" y="1935"/>
                  </a:lnTo>
                  <a:lnTo>
                    <a:pt x="461" y="1983"/>
                  </a:lnTo>
                  <a:lnTo>
                    <a:pt x="537" y="2021"/>
                  </a:lnTo>
                  <a:lnTo>
                    <a:pt x="623" y="2031"/>
                  </a:lnTo>
                  <a:lnTo>
                    <a:pt x="710" y="2031"/>
                  </a:lnTo>
                  <a:lnTo>
                    <a:pt x="796" y="2012"/>
                  </a:lnTo>
                  <a:lnTo>
                    <a:pt x="882" y="1973"/>
                  </a:lnTo>
                  <a:lnTo>
                    <a:pt x="959" y="1916"/>
                  </a:lnTo>
                  <a:lnTo>
                    <a:pt x="1016" y="1849"/>
                  </a:lnTo>
                  <a:lnTo>
                    <a:pt x="1054" y="1772"/>
                  </a:lnTo>
                  <a:lnTo>
                    <a:pt x="1074" y="1686"/>
                  </a:lnTo>
                  <a:lnTo>
                    <a:pt x="1074" y="1590"/>
                  </a:lnTo>
                  <a:lnTo>
                    <a:pt x="1054" y="1504"/>
                  </a:lnTo>
                  <a:lnTo>
                    <a:pt x="1016" y="14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7484280" y="1425864"/>
              <a:ext cx="326656" cy="355644"/>
            </a:xfrm>
            <a:custGeom>
              <a:avLst/>
              <a:gdLst/>
              <a:ahLst/>
              <a:cxnLst/>
              <a:rect l="l" t="t" r="r" b="b"/>
              <a:pathLst>
                <a:path w="8305" h="9042" extrusionOk="0">
                  <a:moveTo>
                    <a:pt x="4502" y="0"/>
                  </a:moveTo>
                  <a:lnTo>
                    <a:pt x="4225" y="29"/>
                  </a:lnTo>
                  <a:lnTo>
                    <a:pt x="3937" y="58"/>
                  </a:lnTo>
                  <a:lnTo>
                    <a:pt x="3640" y="115"/>
                  </a:lnTo>
                  <a:lnTo>
                    <a:pt x="3487" y="153"/>
                  </a:lnTo>
                  <a:lnTo>
                    <a:pt x="3343" y="192"/>
                  </a:lnTo>
                  <a:lnTo>
                    <a:pt x="3200" y="249"/>
                  </a:lnTo>
                  <a:lnTo>
                    <a:pt x="3056" y="307"/>
                  </a:lnTo>
                  <a:lnTo>
                    <a:pt x="2912" y="374"/>
                  </a:lnTo>
                  <a:lnTo>
                    <a:pt x="2769" y="450"/>
                  </a:lnTo>
                  <a:lnTo>
                    <a:pt x="2635" y="527"/>
                  </a:lnTo>
                  <a:lnTo>
                    <a:pt x="2501" y="623"/>
                  </a:lnTo>
                  <a:lnTo>
                    <a:pt x="2367" y="718"/>
                  </a:lnTo>
                  <a:lnTo>
                    <a:pt x="2232" y="824"/>
                  </a:lnTo>
                  <a:lnTo>
                    <a:pt x="2108" y="929"/>
                  </a:lnTo>
                  <a:lnTo>
                    <a:pt x="1983" y="1044"/>
                  </a:lnTo>
                  <a:lnTo>
                    <a:pt x="1859" y="1159"/>
                  </a:lnTo>
                  <a:lnTo>
                    <a:pt x="1734" y="1284"/>
                  </a:lnTo>
                  <a:lnTo>
                    <a:pt x="1504" y="1552"/>
                  </a:lnTo>
                  <a:lnTo>
                    <a:pt x="1284" y="1839"/>
                  </a:lnTo>
                  <a:lnTo>
                    <a:pt x="1083" y="2136"/>
                  </a:lnTo>
                  <a:lnTo>
                    <a:pt x="892" y="2452"/>
                  </a:lnTo>
                  <a:lnTo>
                    <a:pt x="719" y="2787"/>
                  </a:lnTo>
                  <a:lnTo>
                    <a:pt x="566" y="3123"/>
                  </a:lnTo>
                  <a:lnTo>
                    <a:pt x="422" y="3467"/>
                  </a:lnTo>
                  <a:lnTo>
                    <a:pt x="298" y="3822"/>
                  </a:lnTo>
                  <a:lnTo>
                    <a:pt x="202" y="4176"/>
                  </a:lnTo>
                  <a:lnTo>
                    <a:pt x="116" y="4531"/>
                  </a:lnTo>
                  <a:lnTo>
                    <a:pt x="58" y="4894"/>
                  </a:lnTo>
                  <a:lnTo>
                    <a:pt x="10" y="5249"/>
                  </a:lnTo>
                  <a:lnTo>
                    <a:pt x="1" y="5603"/>
                  </a:lnTo>
                  <a:lnTo>
                    <a:pt x="1" y="5776"/>
                  </a:lnTo>
                  <a:lnTo>
                    <a:pt x="1" y="5948"/>
                  </a:lnTo>
                  <a:lnTo>
                    <a:pt x="10" y="6120"/>
                  </a:lnTo>
                  <a:lnTo>
                    <a:pt x="29" y="6283"/>
                  </a:lnTo>
                  <a:lnTo>
                    <a:pt x="58" y="6446"/>
                  </a:lnTo>
                  <a:lnTo>
                    <a:pt x="87" y="6609"/>
                  </a:lnTo>
                  <a:lnTo>
                    <a:pt x="125" y="6772"/>
                  </a:lnTo>
                  <a:lnTo>
                    <a:pt x="173" y="6925"/>
                  </a:lnTo>
                  <a:lnTo>
                    <a:pt x="221" y="7078"/>
                  </a:lnTo>
                  <a:lnTo>
                    <a:pt x="279" y="7222"/>
                  </a:lnTo>
                  <a:lnTo>
                    <a:pt x="346" y="7366"/>
                  </a:lnTo>
                  <a:lnTo>
                    <a:pt x="413" y="7509"/>
                  </a:lnTo>
                  <a:lnTo>
                    <a:pt x="499" y="7643"/>
                  </a:lnTo>
                  <a:lnTo>
                    <a:pt x="585" y="7778"/>
                  </a:lnTo>
                  <a:lnTo>
                    <a:pt x="671" y="7902"/>
                  </a:lnTo>
                  <a:lnTo>
                    <a:pt x="777" y="8017"/>
                  </a:lnTo>
                  <a:lnTo>
                    <a:pt x="882" y="8132"/>
                  </a:lnTo>
                  <a:lnTo>
                    <a:pt x="1006" y="8237"/>
                  </a:lnTo>
                  <a:lnTo>
                    <a:pt x="1131" y="8343"/>
                  </a:lnTo>
                  <a:lnTo>
                    <a:pt x="1255" y="8438"/>
                  </a:lnTo>
                  <a:lnTo>
                    <a:pt x="1399" y="8525"/>
                  </a:lnTo>
                  <a:lnTo>
                    <a:pt x="1552" y="8601"/>
                  </a:lnTo>
                  <a:lnTo>
                    <a:pt x="1706" y="8678"/>
                  </a:lnTo>
                  <a:lnTo>
                    <a:pt x="1868" y="8745"/>
                  </a:lnTo>
                  <a:lnTo>
                    <a:pt x="2041" y="8802"/>
                  </a:lnTo>
                  <a:lnTo>
                    <a:pt x="2204" y="8860"/>
                  </a:lnTo>
                  <a:lnTo>
                    <a:pt x="2367" y="8908"/>
                  </a:lnTo>
                  <a:lnTo>
                    <a:pt x="2529" y="8946"/>
                  </a:lnTo>
                  <a:lnTo>
                    <a:pt x="2692" y="8975"/>
                  </a:lnTo>
                  <a:lnTo>
                    <a:pt x="2855" y="9004"/>
                  </a:lnTo>
                  <a:lnTo>
                    <a:pt x="3008" y="9023"/>
                  </a:lnTo>
                  <a:lnTo>
                    <a:pt x="3162" y="9032"/>
                  </a:lnTo>
                  <a:lnTo>
                    <a:pt x="3315" y="9042"/>
                  </a:lnTo>
                  <a:lnTo>
                    <a:pt x="3621" y="9042"/>
                  </a:lnTo>
                  <a:lnTo>
                    <a:pt x="3765" y="9032"/>
                  </a:lnTo>
                  <a:lnTo>
                    <a:pt x="4052" y="8994"/>
                  </a:lnTo>
                  <a:lnTo>
                    <a:pt x="4330" y="8936"/>
                  </a:lnTo>
                  <a:lnTo>
                    <a:pt x="4598" y="8860"/>
                  </a:lnTo>
                  <a:lnTo>
                    <a:pt x="4857" y="8754"/>
                  </a:lnTo>
                  <a:lnTo>
                    <a:pt x="5115" y="8640"/>
                  </a:lnTo>
                  <a:lnTo>
                    <a:pt x="5355" y="8505"/>
                  </a:lnTo>
                  <a:lnTo>
                    <a:pt x="5594" y="8362"/>
                  </a:lnTo>
                  <a:lnTo>
                    <a:pt x="5824" y="8189"/>
                  </a:lnTo>
                  <a:lnTo>
                    <a:pt x="6035" y="8007"/>
                  </a:lnTo>
                  <a:lnTo>
                    <a:pt x="6246" y="7816"/>
                  </a:lnTo>
                  <a:lnTo>
                    <a:pt x="6447" y="7605"/>
                  </a:lnTo>
                  <a:lnTo>
                    <a:pt x="6638" y="7394"/>
                  </a:lnTo>
                  <a:lnTo>
                    <a:pt x="6811" y="7165"/>
                  </a:lnTo>
                  <a:lnTo>
                    <a:pt x="6983" y="6925"/>
                  </a:lnTo>
                  <a:lnTo>
                    <a:pt x="7146" y="6676"/>
                  </a:lnTo>
                  <a:lnTo>
                    <a:pt x="7299" y="6417"/>
                  </a:lnTo>
                  <a:lnTo>
                    <a:pt x="7443" y="6149"/>
                  </a:lnTo>
                  <a:lnTo>
                    <a:pt x="7577" y="5881"/>
                  </a:lnTo>
                  <a:lnTo>
                    <a:pt x="7702" y="5613"/>
                  </a:lnTo>
                  <a:lnTo>
                    <a:pt x="7807" y="5335"/>
                  </a:lnTo>
                  <a:lnTo>
                    <a:pt x="7912" y="5048"/>
                  </a:lnTo>
                  <a:lnTo>
                    <a:pt x="8008" y="4770"/>
                  </a:lnTo>
                  <a:lnTo>
                    <a:pt x="8085" y="4483"/>
                  </a:lnTo>
                  <a:lnTo>
                    <a:pt x="8161" y="4195"/>
                  </a:lnTo>
                  <a:lnTo>
                    <a:pt x="8219" y="3908"/>
                  </a:lnTo>
                  <a:lnTo>
                    <a:pt x="8276" y="3630"/>
                  </a:lnTo>
                  <a:lnTo>
                    <a:pt x="8295" y="3458"/>
                  </a:lnTo>
                  <a:lnTo>
                    <a:pt x="8305" y="3285"/>
                  </a:lnTo>
                  <a:lnTo>
                    <a:pt x="8305" y="3103"/>
                  </a:lnTo>
                  <a:lnTo>
                    <a:pt x="8286" y="2921"/>
                  </a:lnTo>
                  <a:lnTo>
                    <a:pt x="8267" y="2749"/>
                  </a:lnTo>
                  <a:lnTo>
                    <a:pt x="8228" y="2567"/>
                  </a:lnTo>
                  <a:lnTo>
                    <a:pt x="8180" y="2395"/>
                  </a:lnTo>
                  <a:lnTo>
                    <a:pt x="8123" y="2213"/>
                  </a:lnTo>
                  <a:lnTo>
                    <a:pt x="8056" y="2040"/>
                  </a:lnTo>
                  <a:lnTo>
                    <a:pt x="7970" y="1868"/>
                  </a:lnTo>
                  <a:lnTo>
                    <a:pt x="7884" y="1705"/>
                  </a:lnTo>
                  <a:lnTo>
                    <a:pt x="7778" y="1542"/>
                  </a:lnTo>
                  <a:lnTo>
                    <a:pt x="7673" y="1379"/>
                  </a:lnTo>
                  <a:lnTo>
                    <a:pt x="7548" y="1226"/>
                  </a:lnTo>
                  <a:lnTo>
                    <a:pt x="7414" y="1073"/>
                  </a:lnTo>
                  <a:lnTo>
                    <a:pt x="7271" y="939"/>
                  </a:lnTo>
                  <a:lnTo>
                    <a:pt x="7117" y="805"/>
                  </a:lnTo>
                  <a:lnTo>
                    <a:pt x="6954" y="680"/>
                  </a:lnTo>
                  <a:lnTo>
                    <a:pt x="6772" y="556"/>
                  </a:lnTo>
                  <a:lnTo>
                    <a:pt x="6590" y="450"/>
                  </a:lnTo>
                  <a:lnTo>
                    <a:pt x="6399" y="354"/>
                  </a:lnTo>
                  <a:lnTo>
                    <a:pt x="6198" y="268"/>
                  </a:lnTo>
                  <a:lnTo>
                    <a:pt x="5977" y="192"/>
                  </a:lnTo>
                  <a:lnTo>
                    <a:pt x="5757" y="125"/>
                  </a:lnTo>
                  <a:lnTo>
                    <a:pt x="5527" y="77"/>
                  </a:lnTo>
                  <a:lnTo>
                    <a:pt x="5278" y="38"/>
                  </a:lnTo>
                  <a:lnTo>
                    <a:pt x="5029" y="10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6"/>
            <p:cNvSpPr/>
            <p:nvPr/>
          </p:nvSpPr>
          <p:spPr>
            <a:xfrm>
              <a:off x="7748352" y="1861340"/>
              <a:ext cx="54672" cy="30168"/>
            </a:xfrm>
            <a:custGeom>
              <a:avLst/>
              <a:gdLst/>
              <a:ahLst/>
              <a:cxnLst/>
              <a:rect l="l" t="t" r="r" b="b"/>
              <a:pathLst>
                <a:path w="1390" h="767" extrusionOk="0">
                  <a:moveTo>
                    <a:pt x="796" y="0"/>
                  </a:moveTo>
                  <a:lnTo>
                    <a:pt x="700" y="10"/>
                  </a:lnTo>
                  <a:lnTo>
                    <a:pt x="595" y="29"/>
                  </a:lnTo>
                  <a:lnTo>
                    <a:pt x="489" y="58"/>
                  </a:lnTo>
                  <a:lnTo>
                    <a:pt x="394" y="115"/>
                  </a:lnTo>
                  <a:lnTo>
                    <a:pt x="298" y="173"/>
                  </a:lnTo>
                  <a:lnTo>
                    <a:pt x="221" y="249"/>
                  </a:lnTo>
                  <a:lnTo>
                    <a:pt x="145" y="326"/>
                  </a:lnTo>
                  <a:lnTo>
                    <a:pt x="87" y="422"/>
                  </a:lnTo>
                  <a:lnTo>
                    <a:pt x="39" y="518"/>
                  </a:lnTo>
                  <a:lnTo>
                    <a:pt x="1" y="633"/>
                  </a:lnTo>
                  <a:lnTo>
                    <a:pt x="1" y="671"/>
                  </a:lnTo>
                  <a:lnTo>
                    <a:pt x="20" y="709"/>
                  </a:lnTo>
                  <a:lnTo>
                    <a:pt x="49" y="747"/>
                  </a:lnTo>
                  <a:lnTo>
                    <a:pt x="87" y="767"/>
                  </a:lnTo>
                  <a:lnTo>
                    <a:pt x="116" y="767"/>
                  </a:lnTo>
                  <a:lnTo>
                    <a:pt x="145" y="757"/>
                  </a:lnTo>
                  <a:lnTo>
                    <a:pt x="183" y="747"/>
                  </a:lnTo>
                  <a:lnTo>
                    <a:pt x="202" y="719"/>
                  </a:lnTo>
                  <a:lnTo>
                    <a:pt x="221" y="680"/>
                  </a:lnTo>
                  <a:lnTo>
                    <a:pt x="250" y="604"/>
                  </a:lnTo>
                  <a:lnTo>
                    <a:pt x="279" y="527"/>
                  </a:lnTo>
                  <a:lnTo>
                    <a:pt x="327" y="460"/>
                  </a:lnTo>
                  <a:lnTo>
                    <a:pt x="375" y="403"/>
                  </a:lnTo>
                  <a:lnTo>
                    <a:pt x="442" y="345"/>
                  </a:lnTo>
                  <a:lnTo>
                    <a:pt x="499" y="307"/>
                  </a:lnTo>
                  <a:lnTo>
                    <a:pt x="576" y="269"/>
                  </a:lnTo>
                  <a:lnTo>
                    <a:pt x="652" y="240"/>
                  </a:lnTo>
                  <a:lnTo>
                    <a:pt x="729" y="230"/>
                  </a:lnTo>
                  <a:lnTo>
                    <a:pt x="806" y="221"/>
                  </a:lnTo>
                  <a:lnTo>
                    <a:pt x="873" y="230"/>
                  </a:lnTo>
                  <a:lnTo>
                    <a:pt x="949" y="240"/>
                  </a:lnTo>
                  <a:lnTo>
                    <a:pt x="1016" y="259"/>
                  </a:lnTo>
                  <a:lnTo>
                    <a:pt x="1083" y="288"/>
                  </a:lnTo>
                  <a:lnTo>
                    <a:pt x="1150" y="326"/>
                  </a:lnTo>
                  <a:lnTo>
                    <a:pt x="1208" y="374"/>
                  </a:lnTo>
                  <a:lnTo>
                    <a:pt x="1246" y="393"/>
                  </a:lnTo>
                  <a:lnTo>
                    <a:pt x="1284" y="403"/>
                  </a:lnTo>
                  <a:lnTo>
                    <a:pt x="1323" y="393"/>
                  </a:lnTo>
                  <a:lnTo>
                    <a:pt x="1361" y="364"/>
                  </a:lnTo>
                  <a:lnTo>
                    <a:pt x="1380" y="326"/>
                  </a:lnTo>
                  <a:lnTo>
                    <a:pt x="1390" y="288"/>
                  </a:lnTo>
                  <a:lnTo>
                    <a:pt x="1380" y="240"/>
                  </a:lnTo>
                  <a:lnTo>
                    <a:pt x="1351" y="211"/>
                  </a:lnTo>
                  <a:lnTo>
                    <a:pt x="1275" y="144"/>
                  </a:lnTo>
                  <a:lnTo>
                    <a:pt x="1189" y="96"/>
                  </a:lnTo>
                  <a:lnTo>
                    <a:pt x="1093" y="48"/>
                  </a:lnTo>
                  <a:lnTo>
                    <a:pt x="997" y="20"/>
                  </a:lnTo>
                  <a:lnTo>
                    <a:pt x="901" y="10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6"/>
            <p:cNvSpPr/>
            <p:nvPr/>
          </p:nvSpPr>
          <p:spPr>
            <a:xfrm>
              <a:off x="7754763" y="1746060"/>
              <a:ext cx="51290" cy="29027"/>
            </a:xfrm>
            <a:custGeom>
              <a:avLst/>
              <a:gdLst/>
              <a:ahLst/>
              <a:cxnLst/>
              <a:rect l="l" t="t" r="r" b="b"/>
              <a:pathLst>
                <a:path w="1304" h="738" extrusionOk="0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7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3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89"/>
                  </a:lnTo>
                  <a:lnTo>
                    <a:pt x="49" y="508"/>
                  </a:lnTo>
                  <a:lnTo>
                    <a:pt x="20" y="537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61"/>
                  </a:lnTo>
                  <a:lnTo>
                    <a:pt x="58" y="700"/>
                  </a:lnTo>
                  <a:lnTo>
                    <a:pt x="97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3" y="700"/>
                  </a:lnTo>
                  <a:lnTo>
                    <a:pt x="767" y="652"/>
                  </a:lnTo>
                  <a:lnTo>
                    <a:pt x="892" y="594"/>
                  </a:lnTo>
                  <a:lnTo>
                    <a:pt x="1007" y="518"/>
                  </a:lnTo>
                  <a:lnTo>
                    <a:pt x="1102" y="412"/>
                  </a:lnTo>
                  <a:lnTo>
                    <a:pt x="1198" y="29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6"/>
            <p:cNvSpPr/>
            <p:nvPr/>
          </p:nvSpPr>
          <p:spPr>
            <a:xfrm>
              <a:off x="7744222" y="1708027"/>
              <a:ext cx="46373" cy="40316"/>
            </a:xfrm>
            <a:custGeom>
              <a:avLst/>
              <a:gdLst/>
              <a:ahLst/>
              <a:cxnLst/>
              <a:rect l="l" t="t" r="r" b="b"/>
              <a:pathLst>
                <a:path w="1179" h="1025" extrusionOk="0">
                  <a:moveTo>
                    <a:pt x="1035" y="0"/>
                  </a:moveTo>
                  <a:lnTo>
                    <a:pt x="997" y="19"/>
                  </a:lnTo>
                  <a:lnTo>
                    <a:pt x="39" y="833"/>
                  </a:lnTo>
                  <a:lnTo>
                    <a:pt x="10" y="862"/>
                  </a:lnTo>
                  <a:lnTo>
                    <a:pt x="1" y="910"/>
                  </a:lnTo>
                  <a:lnTo>
                    <a:pt x="1" y="948"/>
                  </a:lnTo>
                  <a:lnTo>
                    <a:pt x="29" y="987"/>
                  </a:lnTo>
                  <a:lnTo>
                    <a:pt x="68" y="1015"/>
                  </a:lnTo>
                  <a:lnTo>
                    <a:pt x="106" y="1025"/>
                  </a:lnTo>
                  <a:lnTo>
                    <a:pt x="144" y="1025"/>
                  </a:lnTo>
                  <a:lnTo>
                    <a:pt x="183" y="1006"/>
                  </a:lnTo>
                  <a:lnTo>
                    <a:pt x="1140" y="192"/>
                  </a:lnTo>
                  <a:lnTo>
                    <a:pt x="1169" y="163"/>
                  </a:lnTo>
                  <a:lnTo>
                    <a:pt x="1179" y="115"/>
                  </a:lnTo>
                  <a:lnTo>
                    <a:pt x="1179" y="77"/>
                  </a:lnTo>
                  <a:lnTo>
                    <a:pt x="1160" y="38"/>
                  </a:lnTo>
                  <a:lnTo>
                    <a:pt x="1121" y="10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7671891" y="1787122"/>
              <a:ext cx="51290" cy="29067"/>
            </a:xfrm>
            <a:custGeom>
              <a:avLst/>
              <a:gdLst/>
              <a:ahLst/>
              <a:cxnLst/>
              <a:rect l="l" t="t" r="r" b="b"/>
              <a:pathLst>
                <a:path w="1304" h="739" extrusionOk="0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6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2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99"/>
                  </a:lnTo>
                  <a:lnTo>
                    <a:pt x="49" y="508"/>
                  </a:lnTo>
                  <a:lnTo>
                    <a:pt x="20" y="546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71"/>
                  </a:lnTo>
                  <a:lnTo>
                    <a:pt x="58" y="700"/>
                  </a:lnTo>
                  <a:lnTo>
                    <a:pt x="96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2" y="700"/>
                  </a:lnTo>
                  <a:lnTo>
                    <a:pt x="767" y="661"/>
                  </a:lnTo>
                  <a:lnTo>
                    <a:pt x="891" y="594"/>
                  </a:lnTo>
                  <a:lnTo>
                    <a:pt x="1006" y="518"/>
                  </a:lnTo>
                  <a:lnTo>
                    <a:pt x="1102" y="422"/>
                  </a:lnTo>
                  <a:lnTo>
                    <a:pt x="1198" y="30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6"/>
            <p:cNvSpPr/>
            <p:nvPr/>
          </p:nvSpPr>
          <p:spPr>
            <a:xfrm>
              <a:off x="7651557" y="1763012"/>
              <a:ext cx="61831" cy="18132"/>
            </a:xfrm>
            <a:custGeom>
              <a:avLst/>
              <a:gdLst/>
              <a:ahLst/>
              <a:cxnLst/>
              <a:rect l="l" t="t" r="r" b="b"/>
              <a:pathLst>
                <a:path w="1572" h="461" extrusionOk="0">
                  <a:moveTo>
                    <a:pt x="1447" y="0"/>
                  </a:moveTo>
                  <a:lnTo>
                    <a:pt x="96" y="240"/>
                  </a:lnTo>
                  <a:lnTo>
                    <a:pt x="48" y="259"/>
                  </a:lnTo>
                  <a:lnTo>
                    <a:pt x="20" y="288"/>
                  </a:lnTo>
                  <a:lnTo>
                    <a:pt x="0" y="326"/>
                  </a:lnTo>
                  <a:lnTo>
                    <a:pt x="0" y="374"/>
                  </a:lnTo>
                  <a:lnTo>
                    <a:pt x="20" y="412"/>
                  </a:lnTo>
                  <a:lnTo>
                    <a:pt x="39" y="441"/>
                  </a:lnTo>
                  <a:lnTo>
                    <a:pt x="77" y="460"/>
                  </a:lnTo>
                  <a:lnTo>
                    <a:pt x="135" y="460"/>
                  </a:lnTo>
                  <a:lnTo>
                    <a:pt x="1485" y="221"/>
                  </a:lnTo>
                  <a:lnTo>
                    <a:pt x="1523" y="211"/>
                  </a:lnTo>
                  <a:lnTo>
                    <a:pt x="1552" y="182"/>
                  </a:lnTo>
                  <a:lnTo>
                    <a:pt x="1571" y="135"/>
                  </a:lnTo>
                  <a:lnTo>
                    <a:pt x="1571" y="96"/>
                  </a:lnTo>
                  <a:lnTo>
                    <a:pt x="1562" y="58"/>
                  </a:lnTo>
                  <a:lnTo>
                    <a:pt x="1533" y="20"/>
                  </a:lnTo>
                  <a:lnTo>
                    <a:pt x="1495" y="10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6"/>
            <p:cNvSpPr/>
            <p:nvPr/>
          </p:nvSpPr>
          <p:spPr>
            <a:xfrm>
              <a:off x="6851005" y="3053669"/>
              <a:ext cx="875974" cy="1164871"/>
            </a:xfrm>
            <a:custGeom>
              <a:avLst/>
              <a:gdLst/>
              <a:ahLst/>
              <a:cxnLst/>
              <a:rect l="l" t="t" r="r" b="b"/>
              <a:pathLst>
                <a:path w="22271" h="29616" extrusionOk="0">
                  <a:moveTo>
                    <a:pt x="17807" y="0"/>
                  </a:moveTo>
                  <a:lnTo>
                    <a:pt x="17615" y="19"/>
                  </a:lnTo>
                  <a:lnTo>
                    <a:pt x="17424" y="48"/>
                  </a:lnTo>
                  <a:lnTo>
                    <a:pt x="17242" y="96"/>
                  </a:lnTo>
                  <a:lnTo>
                    <a:pt x="17050" y="144"/>
                  </a:lnTo>
                  <a:lnTo>
                    <a:pt x="16858" y="201"/>
                  </a:lnTo>
                  <a:lnTo>
                    <a:pt x="16676" y="278"/>
                  </a:lnTo>
                  <a:lnTo>
                    <a:pt x="16485" y="364"/>
                  </a:lnTo>
                  <a:lnTo>
                    <a:pt x="16303" y="450"/>
                  </a:lnTo>
                  <a:lnTo>
                    <a:pt x="16111" y="556"/>
                  </a:lnTo>
                  <a:lnTo>
                    <a:pt x="15929" y="671"/>
                  </a:lnTo>
                  <a:lnTo>
                    <a:pt x="15738" y="805"/>
                  </a:lnTo>
                  <a:lnTo>
                    <a:pt x="15546" y="939"/>
                  </a:lnTo>
                  <a:lnTo>
                    <a:pt x="15364" y="1082"/>
                  </a:lnTo>
                  <a:lnTo>
                    <a:pt x="15173" y="1245"/>
                  </a:lnTo>
                  <a:lnTo>
                    <a:pt x="14981" y="1408"/>
                  </a:lnTo>
                  <a:lnTo>
                    <a:pt x="14799" y="1590"/>
                  </a:lnTo>
                  <a:lnTo>
                    <a:pt x="14608" y="1782"/>
                  </a:lnTo>
                  <a:lnTo>
                    <a:pt x="14416" y="1983"/>
                  </a:lnTo>
                  <a:lnTo>
                    <a:pt x="14224" y="2184"/>
                  </a:lnTo>
                  <a:lnTo>
                    <a:pt x="14033" y="2404"/>
                  </a:lnTo>
                  <a:lnTo>
                    <a:pt x="13841" y="2644"/>
                  </a:lnTo>
                  <a:lnTo>
                    <a:pt x="13449" y="3132"/>
                  </a:lnTo>
                  <a:lnTo>
                    <a:pt x="13046" y="3659"/>
                  </a:lnTo>
                  <a:lnTo>
                    <a:pt x="12654" y="4234"/>
                  </a:lnTo>
                  <a:lnTo>
                    <a:pt x="12242" y="4847"/>
                  </a:lnTo>
                  <a:lnTo>
                    <a:pt x="11830" y="5498"/>
                  </a:lnTo>
                  <a:lnTo>
                    <a:pt x="11399" y="6188"/>
                  </a:lnTo>
                  <a:lnTo>
                    <a:pt x="10968" y="6925"/>
                  </a:lnTo>
                  <a:lnTo>
                    <a:pt x="10537" y="7691"/>
                  </a:lnTo>
                  <a:lnTo>
                    <a:pt x="10087" y="8496"/>
                  </a:lnTo>
                  <a:lnTo>
                    <a:pt x="9617" y="9348"/>
                  </a:lnTo>
                  <a:lnTo>
                    <a:pt x="9148" y="10230"/>
                  </a:lnTo>
                  <a:lnTo>
                    <a:pt x="8669" y="11149"/>
                  </a:lnTo>
                  <a:lnTo>
                    <a:pt x="7663" y="13113"/>
                  </a:lnTo>
                  <a:lnTo>
                    <a:pt x="6208" y="15976"/>
                  </a:lnTo>
                  <a:lnTo>
                    <a:pt x="4819" y="18764"/>
                  </a:lnTo>
                  <a:lnTo>
                    <a:pt x="3526" y="21369"/>
                  </a:lnTo>
                  <a:lnTo>
                    <a:pt x="2367" y="23716"/>
                  </a:lnTo>
                  <a:lnTo>
                    <a:pt x="652" y="27231"/>
                  </a:lnTo>
                  <a:lnTo>
                    <a:pt x="1" y="28572"/>
                  </a:lnTo>
                  <a:lnTo>
                    <a:pt x="365" y="28907"/>
                  </a:lnTo>
                  <a:lnTo>
                    <a:pt x="585" y="29079"/>
                  </a:lnTo>
                  <a:lnTo>
                    <a:pt x="700" y="29165"/>
                  </a:lnTo>
                  <a:lnTo>
                    <a:pt x="815" y="29252"/>
                  </a:lnTo>
                  <a:lnTo>
                    <a:pt x="949" y="29328"/>
                  </a:lnTo>
                  <a:lnTo>
                    <a:pt x="1083" y="29405"/>
                  </a:lnTo>
                  <a:lnTo>
                    <a:pt x="1217" y="29472"/>
                  </a:lnTo>
                  <a:lnTo>
                    <a:pt x="1371" y="29520"/>
                  </a:lnTo>
                  <a:lnTo>
                    <a:pt x="1524" y="29568"/>
                  </a:lnTo>
                  <a:lnTo>
                    <a:pt x="1696" y="29596"/>
                  </a:lnTo>
                  <a:lnTo>
                    <a:pt x="1869" y="29616"/>
                  </a:lnTo>
                  <a:lnTo>
                    <a:pt x="2051" y="29616"/>
                  </a:lnTo>
                  <a:lnTo>
                    <a:pt x="18333" y="11034"/>
                  </a:lnTo>
                  <a:lnTo>
                    <a:pt x="18410" y="10957"/>
                  </a:lnTo>
                  <a:lnTo>
                    <a:pt x="18621" y="10747"/>
                  </a:lnTo>
                  <a:lnTo>
                    <a:pt x="18937" y="10402"/>
                  </a:lnTo>
                  <a:lnTo>
                    <a:pt x="19339" y="9942"/>
                  </a:lnTo>
                  <a:lnTo>
                    <a:pt x="19559" y="9674"/>
                  </a:lnTo>
                  <a:lnTo>
                    <a:pt x="19789" y="9387"/>
                  </a:lnTo>
                  <a:lnTo>
                    <a:pt x="20029" y="9080"/>
                  </a:lnTo>
                  <a:lnTo>
                    <a:pt x="20268" y="8745"/>
                  </a:lnTo>
                  <a:lnTo>
                    <a:pt x="20517" y="8400"/>
                  </a:lnTo>
                  <a:lnTo>
                    <a:pt x="20757" y="8046"/>
                  </a:lnTo>
                  <a:lnTo>
                    <a:pt x="20987" y="7672"/>
                  </a:lnTo>
                  <a:lnTo>
                    <a:pt x="21216" y="7279"/>
                  </a:lnTo>
                  <a:lnTo>
                    <a:pt x="21427" y="6887"/>
                  </a:lnTo>
                  <a:lnTo>
                    <a:pt x="21619" y="6484"/>
                  </a:lnTo>
                  <a:lnTo>
                    <a:pt x="21801" y="6073"/>
                  </a:lnTo>
                  <a:lnTo>
                    <a:pt x="21877" y="5871"/>
                  </a:lnTo>
                  <a:lnTo>
                    <a:pt x="21954" y="5661"/>
                  </a:lnTo>
                  <a:lnTo>
                    <a:pt x="22021" y="5460"/>
                  </a:lnTo>
                  <a:lnTo>
                    <a:pt x="22078" y="5249"/>
                  </a:lnTo>
                  <a:lnTo>
                    <a:pt x="22126" y="5038"/>
                  </a:lnTo>
                  <a:lnTo>
                    <a:pt x="22174" y="4837"/>
                  </a:lnTo>
                  <a:lnTo>
                    <a:pt x="22213" y="4626"/>
                  </a:lnTo>
                  <a:lnTo>
                    <a:pt x="22241" y="4416"/>
                  </a:lnTo>
                  <a:lnTo>
                    <a:pt x="22260" y="4214"/>
                  </a:lnTo>
                  <a:lnTo>
                    <a:pt x="22270" y="4004"/>
                  </a:lnTo>
                  <a:lnTo>
                    <a:pt x="22270" y="3803"/>
                  </a:lnTo>
                  <a:lnTo>
                    <a:pt x="22251" y="3601"/>
                  </a:lnTo>
                  <a:lnTo>
                    <a:pt x="22232" y="3400"/>
                  </a:lnTo>
                  <a:lnTo>
                    <a:pt x="22203" y="3209"/>
                  </a:lnTo>
                  <a:lnTo>
                    <a:pt x="22155" y="3008"/>
                  </a:lnTo>
                  <a:lnTo>
                    <a:pt x="22098" y="2816"/>
                  </a:lnTo>
                  <a:lnTo>
                    <a:pt x="22031" y="2625"/>
                  </a:lnTo>
                  <a:lnTo>
                    <a:pt x="21944" y="2433"/>
                  </a:lnTo>
                  <a:lnTo>
                    <a:pt x="21849" y="2251"/>
                  </a:lnTo>
                  <a:lnTo>
                    <a:pt x="21743" y="2069"/>
                  </a:lnTo>
                  <a:lnTo>
                    <a:pt x="21619" y="1887"/>
                  </a:lnTo>
                  <a:lnTo>
                    <a:pt x="21485" y="1715"/>
                  </a:lnTo>
                  <a:lnTo>
                    <a:pt x="21331" y="1552"/>
                  </a:lnTo>
                  <a:lnTo>
                    <a:pt x="21159" y="1379"/>
                  </a:lnTo>
                  <a:lnTo>
                    <a:pt x="20977" y="1217"/>
                  </a:lnTo>
                  <a:lnTo>
                    <a:pt x="20785" y="1063"/>
                  </a:lnTo>
                  <a:lnTo>
                    <a:pt x="20575" y="910"/>
                  </a:lnTo>
                  <a:lnTo>
                    <a:pt x="20364" y="776"/>
                  </a:lnTo>
                  <a:lnTo>
                    <a:pt x="20163" y="651"/>
                  </a:lnTo>
                  <a:lnTo>
                    <a:pt x="19952" y="536"/>
                  </a:lnTo>
                  <a:lnTo>
                    <a:pt x="19751" y="431"/>
                  </a:lnTo>
                  <a:lnTo>
                    <a:pt x="19550" y="335"/>
                  </a:lnTo>
                  <a:lnTo>
                    <a:pt x="19358" y="259"/>
                  </a:lnTo>
                  <a:lnTo>
                    <a:pt x="19157" y="182"/>
                  </a:lnTo>
                  <a:lnTo>
                    <a:pt x="18966" y="125"/>
                  </a:lnTo>
                  <a:lnTo>
                    <a:pt x="18764" y="77"/>
                  </a:lnTo>
                  <a:lnTo>
                    <a:pt x="18573" y="38"/>
                  </a:lnTo>
                  <a:lnTo>
                    <a:pt x="18381" y="10"/>
                  </a:lnTo>
                  <a:lnTo>
                    <a:pt x="18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6"/>
            <p:cNvSpPr/>
            <p:nvPr/>
          </p:nvSpPr>
          <p:spPr>
            <a:xfrm>
              <a:off x="7694507" y="1602894"/>
              <a:ext cx="201579" cy="123976"/>
            </a:xfrm>
            <a:custGeom>
              <a:avLst/>
              <a:gdLst/>
              <a:ahLst/>
              <a:cxnLst/>
              <a:rect l="l" t="t" r="r" b="b"/>
              <a:pathLst>
                <a:path w="5125" h="3152" extrusionOk="0">
                  <a:moveTo>
                    <a:pt x="3190" y="1"/>
                  </a:moveTo>
                  <a:lnTo>
                    <a:pt x="2998" y="10"/>
                  </a:lnTo>
                  <a:lnTo>
                    <a:pt x="2797" y="20"/>
                  </a:lnTo>
                  <a:lnTo>
                    <a:pt x="2596" y="39"/>
                  </a:lnTo>
                  <a:lnTo>
                    <a:pt x="2395" y="58"/>
                  </a:lnTo>
                  <a:lnTo>
                    <a:pt x="2203" y="87"/>
                  </a:lnTo>
                  <a:lnTo>
                    <a:pt x="2002" y="116"/>
                  </a:lnTo>
                  <a:lnTo>
                    <a:pt x="1820" y="154"/>
                  </a:lnTo>
                  <a:lnTo>
                    <a:pt x="1629" y="202"/>
                  </a:lnTo>
                  <a:lnTo>
                    <a:pt x="1456" y="250"/>
                  </a:lnTo>
                  <a:lnTo>
                    <a:pt x="1284" y="298"/>
                  </a:lnTo>
                  <a:lnTo>
                    <a:pt x="1121" y="355"/>
                  </a:lnTo>
                  <a:lnTo>
                    <a:pt x="977" y="413"/>
                  </a:lnTo>
                  <a:lnTo>
                    <a:pt x="834" y="480"/>
                  </a:lnTo>
                  <a:lnTo>
                    <a:pt x="709" y="547"/>
                  </a:lnTo>
                  <a:lnTo>
                    <a:pt x="604" y="614"/>
                  </a:lnTo>
                  <a:lnTo>
                    <a:pt x="422" y="757"/>
                  </a:lnTo>
                  <a:lnTo>
                    <a:pt x="269" y="872"/>
                  </a:lnTo>
                  <a:lnTo>
                    <a:pt x="163" y="978"/>
                  </a:lnTo>
                  <a:lnTo>
                    <a:pt x="87" y="1074"/>
                  </a:lnTo>
                  <a:lnTo>
                    <a:pt x="39" y="1150"/>
                  </a:lnTo>
                  <a:lnTo>
                    <a:pt x="10" y="1208"/>
                  </a:lnTo>
                  <a:lnTo>
                    <a:pt x="0" y="1265"/>
                  </a:lnTo>
                  <a:lnTo>
                    <a:pt x="19" y="1313"/>
                  </a:lnTo>
                  <a:lnTo>
                    <a:pt x="39" y="1342"/>
                  </a:lnTo>
                  <a:lnTo>
                    <a:pt x="77" y="1370"/>
                  </a:lnTo>
                  <a:lnTo>
                    <a:pt x="115" y="1390"/>
                  </a:lnTo>
                  <a:lnTo>
                    <a:pt x="154" y="1409"/>
                  </a:lnTo>
                  <a:lnTo>
                    <a:pt x="221" y="1428"/>
                  </a:lnTo>
                  <a:lnTo>
                    <a:pt x="259" y="1428"/>
                  </a:lnTo>
                  <a:lnTo>
                    <a:pt x="527" y="1409"/>
                  </a:lnTo>
                  <a:lnTo>
                    <a:pt x="1044" y="1409"/>
                  </a:lnTo>
                  <a:lnTo>
                    <a:pt x="1284" y="1428"/>
                  </a:lnTo>
                  <a:lnTo>
                    <a:pt x="1514" y="1457"/>
                  </a:lnTo>
                  <a:lnTo>
                    <a:pt x="1724" y="1495"/>
                  </a:lnTo>
                  <a:lnTo>
                    <a:pt x="1935" y="1533"/>
                  </a:lnTo>
                  <a:lnTo>
                    <a:pt x="2127" y="1591"/>
                  </a:lnTo>
                  <a:lnTo>
                    <a:pt x="2309" y="1648"/>
                  </a:lnTo>
                  <a:lnTo>
                    <a:pt x="2481" y="1715"/>
                  </a:lnTo>
                  <a:lnTo>
                    <a:pt x="2644" y="1782"/>
                  </a:lnTo>
                  <a:lnTo>
                    <a:pt x="2797" y="1859"/>
                  </a:lnTo>
                  <a:lnTo>
                    <a:pt x="2941" y="1936"/>
                  </a:lnTo>
                  <a:lnTo>
                    <a:pt x="3075" y="2022"/>
                  </a:lnTo>
                  <a:lnTo>
                    <a:pt x="3199" y="2108"/>
                  </a:lnTo>
                  <a:lnTo>
                    <a:pt x="3324" y="2194"/>
                  </a:lnTo>
                  <a:lnTo>
                    <a:pt x="3525" y="2367"/>
                  </a:lnTo>
                  <a:lnTo>
                    <a:pt x="3697" y="2539"/>
                  </a:lnTo>
                  <a:lnTo>
                    <a:pt x="3841" y="2702"/>
                  </a:lnTo>
                  <a:lnTo>
                    <a:pt x="3956" y="2845"/>
                  </a:lnTo>
                  <a:lnTo>
                    <a:pt x="4033" y="2970"/>
                  </a:lnTo>
                  <a:lnTo>
                    <a:pt x="4090" y="3066"/>
                  </a:lnTo>
                  <a:lnTo>
                    <a:pt x="4138" y="3152"/>
                  </a:lnTo>
                  <a:lnTo>
                    <a:pt x="4464" y="3123"/>
                  </a:lnTo>
                  <a:lnTo>
                    <a:pt x="4502" y="2750"/>
                  </a:lnTo>
                  <a:lnTo>
                    <a:pt x="4550" y="2434"/>
                  </a:lnTo>
                  <a:lnTo>
                    <a:pt x="4607" y="2156"/>
                  </a:lnTo>
                  <a:lnTo>
                    <a:pt x="4655" y="1926"/>
                  </a:lnTo>
                  <a:lnTo>
                    <a:pt x="4713" y="1734"/>
                  </a:lnTo>
                  <a:lnTo>
                    <a:pt x="4770" y="1572"/>
                  </a:lnTo>
                  <a:lnTo>
                    <a:pt x="4818" y="1447"/>
                  </a:lnTo>
                  <a:lnTo>
                    <a:pt x="4866" y="1342"/>
                  </a:lnTo>
                  <a:lnTo>
                    <a:pt x="4914" y="1265"/>
                  </a:lnTo>
                  <a:lnTo>
                    <a:pt x="4962" y="1217"/>
                  </a:lnTo>
                  <a:lnTo>
                    <a:pt x="5000" y="1179"/>
                  </a:lnTo>
                  <a:lnTo>
                    <a:pt x="5038" y="1150"/>
                  </a:lnTo>
                  <a:lnTo>
                    <a:pt x="5067" y="1141"/>
                  </a:lnTo>
                  <a:lnTo>
                    <a:pt x="5105" y="1141"/>
                  </a:lnTo>
                  <a:lnTo>
                    <a:pt x="5125" y="997"/>
                  </a:lnTo>
                  <a:lnTo>
                    <a:pt x="5125" y="872"/>
                  </a:lnTo>
                  <a:lnTo>
                    <a:pt x="5096" y="748"/>
                  </a:lnTo>
                  <a:lnTo>
                    <a:pt x="5048" y="643"/>
                  </a:lnTo>
                  <a:lnTo>
                    <a:pt x="4990" y="537"/>
                  </a:lnTo>
                  <a:lnTo>
                    <a:pt x="4904" y="451"/>
                  </a:lnTo>
                  <a:lnTo>
                    <a:pt x="4809" y="365"/>
                  </a:lnTo>
                  <a:lnTo>
                    <a:pt x="4694" y="298"/>
                  </a:lnTo>
                  <a:lnTo>
                    <a:pt x="4569" y="231"/>
                  </a:lnTo>
                  <a:lnTo>
                    <a:pt x="4425" y="173"/>
                  </a:lnTo>
                  <a:lnTo>
                    <a:pt x="4272" y="125"/>
                  </a:lnTo>
                  <a:lnTo>
                    <a:pt x="4109" y="87"/>
                  </a:lnTo>
                  <a:lnTo>
                    <a:pt x="3946" y="58"/>
                  </a:lnTo>
                  <a:lnTo>
                    <a:pt x="3765" y="30"/>
                  </a:lnTo>
                  <a:lnTo>
                    <a:pt x="3583" y="20"/>
                  </a:lnTo>
                  <a:lnTo>
                    <a:pt x="3391" y="10"/>
                  </a:lnTo>
                  <a:lnTo>
                    <a:pt x="3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6"/>
            <p:cNvSpPr/>
            <p:nvPr/>
          </p:nvSpPr>
          <p:spPr>
            <a:xfrm>
              <a:off x="7778519" y="1446945"/>
              <a:ext cx="622397" cy="789679"/>
            </a:xfrm>
            <a:custGeom>
              <a:avLst/>
              <a:gdLst/>
              <a:ahLst/>
              <a:cxnLst/>
              <a:rect l="l" t="t" r="r" b="b"/>
              <a:pathLst>
                <a:path w="15824" h="20077" extrusionOk="0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6"/>
            <p:cNvSpPr/>
            <p:nvPr/>
          </p:nvSpPr>
          <p:spPr>
            <a:xfrm>
              <a:off x="7951420" y="1776188"/>
              <a:ext cx="441586" cy="528983"/>
            </a:xfrm>
            <a:custGeom>
              <a:avLst/>
              <a:gdLst/>
              <a:ahLst/>
              <a:cxnLst/>
              <a:rect l="l" t="t" r="r" b="b"/>
              <a:pathLst>
                <a:path w="11227" h="13449" extrusionOk="0">
                  <a:moveTo>
                    <a:pt x="5067" y="1"/>
                  </a:moveTo>
                  <a:lnTo>
                    <a:pt x="4818" y="355"/>
                  </a:lnTo>
                  <a:lnTo>
                    <a:pt x="4445" y="891"/>
                  </a:lnTo>
                  <a:lnTo>
                    <a:pt x="3468" y="2367"/>
                  </a:lnTo>
                  <a:lnTo>
                    <a:pt x="2884" y="3219"/>
                  </a:lnTo>
                  <a:lnTo>
                    <a:pt x="2280" y="4100"/>
                  </a:lnTo>
                  <a:lnTo>
                    <a:pt x="1658" y="4962"/>
                  </a:lnTo>
                  <a:lnTo>
                    <a:pt x="1351" y="5374"/>
                  </a:lnTo>
                  <a:lnTo>
                    <a:pt x="1045" y="5776"/>
                  </a:lnTo>
                  <a:lnTo>
                    <a:pt x="901" y="5968"/>
                  </a:lnTo>
                  <a:lnTo>
                    <a:pt x="767" y="6169"/>
                  </a:lnTo>
                  <a:lnTo>
                    <a:pt x="652" y="6361"/>
                  </a:lnTo>
                  <a:lnTo>
                    <a:pt x="537" y="6562"/>
                  </a:lnTo>
                  <a:lnTo>
                    <a:pt x="441" y="6763"/>
                  </a:lnTo>
                  <a:lnTo>
                    <a:pt x="355" y="6964"/>
                  </a:lnTo>
                  <a:lnTo>
                    <a:pt x="269" y="7175"/>
                  </a:lnTo>
                  <a:lnTo>
                    <a:pt x="202" y="7376"/>
                  </a:lnTo>
                  <a:lnTo>
                    <a:pt x="144" y="7577"/>
                  </a:lnTo>
                  <a:lnTo>
                    <a:pt x="96" y="7778"/>
                  </a:lnTo>
                  <a:lnTo>
                    <a:pt x="58" y="7989"/>
                  </a:lnTo>
                  <a:lnTo>
                    <a:pt x="29" y="8190"/>
                  </a:lnTo>
                  <a:lnTo>
                    <a:pt x="10" y="8391"/>
                  </a:lnTo>
                  <a:lnTo>
                    <a:pt x="1" y="8592"/>
                  </a:lnTo>
                  <a:lnTo>
                    <a:pt x="1" y="8793"/>
                  </a:lnTo>
                  <a:lnTo>
                    <a:pt x="10" y="8995"/>
                  </a:lnTo>
                  <a:lnTo>
                    <a:pt x="20" y="9196"/>
                  </a:lnTo>
                  <a:lnTo>
                    <a:pt x="39" y="9387"/>
                  </a:lnTo>
                  <a:lnTo>
                    <a:pt x="77" y="9588"/>
                  </a:lnTo>
                  <a:lnTo>
                    <a:pt x="116" y="9780"/>
                  </a:lnTo>
                  <a:lnTo>
                    <a:pt x="154" y="9972"/>
                  </a:lnTo>
                  <a:lnTo>
                    <a:pt x="211" y="10154"/>
                  </a:lnTo>
                  <a:lnTo>
                    <a:pt x="269" y="10345"/>
                  </a:lnTo>
                  <a:lnTo>
                    <a:pt x="336" y="10527"/>
                  </a:lnTo>
                  <a:lnTo>
                    <a:pt x="412" y="10699"/>
                  </a:lnTo>
                  <a:lnTo>
                    <a:pt x="489" y="10881"/>
                  </a:lnTo>
                  <a:lnTo>
                    <a:pt x="575" y="11044"/>
                  </a:lnTo>
                  <a:lnTo>
                    <a:pt x="661" y="11217"/>
                  </a:lnTo>
                  <a:lnTo>
                    <a:pt x="757" y="11380"/>
                  </a:lnTo>
                  <a:lnTo>
                    <a:pt x="863" y="11533"/>
                  </a:lnTo>
                  <a:lnTo>
                    <a:pt x="968" y="11696"/>
                  </a:lnTo>
                  <a:lnTo>
                    <a:pt x="1083" y="11839"/>
                  </a:lnTo>
                  <a:lnTo>
                    <a:pt x="1198" y="11983"/>
                  </a:lnTo>
                  <a:lnTo>
                    <a:pt x="1313" y="12127"/>
                  </a:lnTo>
                  <a:lnTo>
                    <a:pt x="1437" y="12261"/>
                  </a:lnTo>
                  <a:lnTo>
                    <a:pt x="1571" y="12385"/>
                  </a:lnTo>
                  <a:lnTo>
                    <a:pt x="1705" y="12500"/>
                  </a:lnTo>
                  <a:lnTo>
                    <a:pt x="1840" y="12615"/>
                  </a:lnTo>
                  <a:lnTo>
                    <a:pt x="1983" y="12730"/>
                  </a:lnTo>
                  <a:lnTo>
                    <a:pt x="2127" y="12826"/>
                  </a:lnTo>
                  <a:lnTo>
                    <a:pt x="2271" y="12922"/>
                  </a:lnTo>
                  <a:lnTo>
                    <a:pt x="2414" y="13017"/>
                  </a:lnTo>
                  <a:lnTo>
                    <a:pt x="2568" y="13094"/>
                  </a:lnTo>
                  <a:lnTo>
                    <a:pt x="2721" y="13171"/>
                  </a:lnTo>
                  <a:lnTo>
                    <a:pt x="2874" y="13228"/>
                  </a:lnTo>
                  <a:lnTo>
                    <a:pt x="3037" y="13286"/>
                  </a:lnTo>
                  <a:lnTo>
                    <a:pt x="3190" y="13343"/>
                  </a:lnTo>
                  <a:lnTo>
                    <a:pt x="3353" y="13381"/>
                  </a:lnTo>
                  <a:lnTo>
                    <a:pt x="3516" y="13410"/>
                  </a:lnTo>
                  <a:lnTo>
                    <a:pt x="3679" y="13429"/>
                  </a:lnTo>
                  <a:lnTo>
                    <a:pt x="3841" y="13448"/>
                  </a:lnTo>
                  <a:lnTo>
                    <a:pt x="4167" y="13448"/>
                  </a:lnTo>
                  <a:lnTo>
                    <a:pt x="4330" y="13429"/>
                  </a:lnTo>
                  <a:lnTo>
                    <a:pt x="4493" y="13401"/>
                  </a:lnTo>
                  <a:lnTo>
                    <a:pt x="4656" y="13372"/>
                  </a:lnTo>
                  <a:lnTo>
                    <a:pt x="4818" y="13324"/>
                  </a:lnTo>
                  <a:lnTo>
                    <a:pt x="4981" y="13266"/>
                  </a:lnTo>
                  <a:lnTo>
                    <a:pt x="5144" y="13199"/>
                  </a:lnTo>
                  <a:lnTo>
                    <a:pt x="5297" y="13123"/>
                  </a:lnTo>
                  <a:lnTo>
                    <a:pt x="5460" y="13027"/>
                  </a:lnTo>
                  <a:lnTo>
                    <a:pt x="5613" y="12931"/>
                  </a:lnTo>
                  <a:lnTo>
                    <a:pt x="5767" y="12816"/>
                  </a:lnTo>
                  <a:lnTo>
                    <a:pt x="5920" y="12692"/>
                  </a:lnTo>
                  <a:lnTo>
                    <a:pt x="6111" y="12500"/>
                  </a:lnTo>
                  <a:lnTo>
                    <a:pt x="6332" y="12261"/>
                  </a:lnTo>
                  <a:lnTo>
                    <a:pt x="6619" y="11945"/>
                  </a:lnTo>
                  <a:lnTo>
                    <a:pt x="6964" y="11542"/>
                  </a:lnTo>
                  <a:lnTo>
                    <a:pt x="7357" y="11054"/>
                  </a:lnTo>
                  <a:lnTo>
                    <a:pt x="7567" y="10786"/>
                  </a:lnTo>
                  <a:lnTo>
                    <a:pt x="7778" y="10498"/>
                  </a:lnTo>
                  <a:lnTo>
                    <a:pt x="7998" y="10192"/>
                  </a:lnTo>
                  <a:lnTo>
                    <a:pt x="8228" y="9866"/>
                  </a:lnTo>
                  <a:lnTo>
                    <a:pt x="8458" y="9521"/>
                  </a:lnTo>
                  <a:lnTo>
                    <a:pt x="8688" y="9167"/>
                  </a:lnTo>
                  <a:lnTo>
                    <a:pt x="8918" y="8793"/>
                  </a:lnTo>
                  <a:lnTo>
                    <a:pt x="9148" y="8401"/>
                  </a:lnTo>
                  <a:lnTo>
                    <a:pt x="9368" y="7998"/>
                  </a:lnTo>
                  <a:lnTo>
                    <a:pt x="9588" y="7577"/>
                  </a:lnTo>
                  <a:lnTo>
                    <a:pt x="9809" y="7146"/>
                  </a:lnTo>
                  <a:lnTo>
                    <a:pt x="10010" y="6696"/>
                  </a:lnTo>
                  <a:lnTo>
                    <a:pt x="10211" y="6236"/>
                  </a:lnTo>
                  <a:lnTo>
                    <a:pt x="10402" y="5767"/>
                  </a:lnTo>
                  <a:lnTo>
                    <a:pt x="10575" y="5278"/>
                  </a:lnTo>
                  <a:lnTo>
                    <a:pt x="10738" y="4780"/>
                  </a:lnTo>
                  <a:lnTo>
                    <a:pt x="10891" y="4273"/>
                  </a:lnTo>
                  <a:lnTo>
                    <a:pt x="11015" y="3746"/>
                  </a:lnTo>
                  <a:lnTo>
                    <a:pt x="11130" y="3219"/>
                  </a:lnTo>
                  <a:lnTo>
                    <a:pt x="11226" y="2673"/>
                  </a:lnTo>
                  <a:lnTo>
                    <a:pt x="50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7534389" y="1389325"/>
              <a:ext cx="265652" cy="115677"/>
            </a:xfrm>
            <a:custGeom>
              <a:avLst/>
              <a:gdLst/>
              <a:ahLst/>
              <a:cxnLst/>
              <a:rect l="l" t="t" r="r" b="b"/>
              <a:pathLst>
                <a:path w="6754" h="2941" extrusionOk="0">
                  <a:moveTo>
                    <a:pt x="3123" y="0"/>
                  </a:moveTo>
                  <a:lnTo>
                    <a:pt x="2970" y="10"/>
                  </a:lnTo>
                  <a:lnTo>
                    <a:pt x="2817" y="38"/>
                  </a:lnTo>
                  <a:lnTo>
                    <a:pt x="2673" y="67"/>
                  </a:lnTo>
                  <a:lnTo>
                    <a:pt x="2520" y="115"/>
                  </a:lnTo>
                  <a:lnTo>
                    <a:pt x="2376" y="172"/>
                  </a:lnTo>
                  <a:lnTo>
                    <a:pt x="2242" y="239"/>
                  </a:lnTo>
                  <a:lnTo>
                    <a:pt x="2098" y="316"/>
                  </a:lnTo>
                  <a:lnTo>
                    <a:pt x="1974" y="402"/>
                  </a:lnTo>
                  <a:lnTo>
                    <a:pt x="1840" y="498"/>
                  </a:lnTo>
                  <a:lnTo>
                    <a:pt x="1533" y="651"/>
                  </a:lnTo>
                  <a:lnTo>
                    <a:pt x="1217" y="824"/>
                  </a:lnTo>
                  <a:lnTo>
                    <a:pt x="1035" y="929"/>
                  </a:lnTo>
                  <a:lnTo>
                    <a:pt x="853" y="1034"/>
                  </a:lnTo>
                  <a:lnTo>
                    <a:pt x="681" y="1159"/>
                  </a:lnTo>
                  <a:lnTo>
                    <a:pt x="508" y="1274"/>
                  </a:lnTo>
                  <a:lnTo>
                    <a:pt x="355" y="1398"/>
                  </a:lnTo>
                  <a:lnTo>
                    <a:pt x="221" y="1523"/>
                  </a:lnTo>
                  <a:lnTo>
                    <a:pt x="116" y="1647"/>
                  </a:lnTo>
                  <a:lnTo>
                    <a:pt x="68" y="1714"/>
                  </a:lnTo>
                  <a:lnTo>
                    <a:pt x="39" y="1772"/>
                  </a:lnTo>
                  <a:lnTo>
                    <a:pt x="20" y="1829"/>
                  </a:lnTo>
                  <a:lnTo>
                    <a:pt x="1" y="1887"/>
                  </a:lnTo>
                  <a:lnTo>
                    <a:pt x="1" y="1944"/>
                  </a:lnTo>
                  <a:lnTo>
                    <a:pt x="20" y="1992"/>
                  </a:lnTo>
                  <a:lnTo>
                    <a:pt x="3315" y="1992"/>
                  </a:lnTo>
                  <a:lnTo>
                    <a:pt x="6207" y="2940"/>
                  </a:lnTo>
                  <a:lnTo>
                    <a:pt x="6753" y="1465"/>
                  </a:lnTo>
                  <a:lnTo>
                    <a:pt x="4177" y="220"/>
                  </a:lnTo>
                  <a:lnTo>
                    <a:pt x="4033" y="153"/>
                  </a:lnTo>
                  <a:lnTo>
                    <a:pt x="3889" y="105"/>
                  </a:lnTo>
                  <a:lnTo>
                    <a:pt x="3736" y="57"/>
                  </a:lnTo>
                  <a:lnTo>
                    <a:pt x="3583" y="29"/>
                  </a:lnTo>
                  <a:lnTo>
                    <a:pt x="3430" y="10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6751575" y="2828733"/>
              <a:ext cx="442333" cy="90858"/>
            </a:xfrm>
            <a:custGeom>
              <a:avLst/>
              <a:gdLst/>
              <a:ahLst/>
              <a:cxnLst/>
              <a:rect l="l" t="t" r="r" b="b"/>
              <a:pathLst>
                <a:path w="11246" h="2310" extrusionOk="0">
                  <a:moveTo>
                    <a:pt x="2117" y="1"/>
                  </a:moveTo>
                  <a:lnTo>
                    <a:pt x="1897" y="20"/>
                  </a:lnTo>
                  <a:lnTo>
                    <a:pt x="1686" y="49"/>
                  </a:lnTo>
                  <a:lnTo>
                    <a:pt x="1485" y="97"/>
                  </a:lnTo>
                  <a:lnTo>
                    <a:pt x="1293" y="173"/>
                  </a:lnTo>
                  <a:lnTo>
                    <a:pt x="1111" y="260"/>
                  </a:lnTo>
                  <a:lnTo>
                    <a:pt x="939" y="365"/>
                  </a:lnTo>
                  <a:lnTo>
                    <a:pt x="776" y="489"/>
                  </a:lnTo>
                  <a:lnTo>
                    <a:pt x="623" y="624"/>
                  </a:lnTo>
                  <a:lnTo>
                    <a:pt x="489" y="777"/>
                  </a:lnTo>
                  <a:lnTo>
                    <a:pt x="364" y="940"/>
                  </a:lnTo>
                  <a:lnTo>
                    <a:pt x="259" y="1112"/>
                  </a:lnTo>
                  <a:lnTo>
                    <a:pt x="173" y="1294"/>
                  </a:lnTo>
                  <a:lnTo>
                    <a:pt x="96" y="1486"/>
                  </a:lnTo>
                  <a:lnTo>
                    <a:pt x="48" y="1687"/>
                  </a:lnTo>
                  <a:lnTo>
                    <a:pt x="20" y="1897"/>
                  </a:lnTo>
                  <a:lnTo>
                    <a:pt x="0" y="2118"/>
                  </a:lnTo>
                  <a:lnTo>
                    <a:pt x="0" y="2309"/>
                  </a:lnTo>
                  <a:lnTo>
                    <a:pt x="11245" y="2309"/>
                  </a:lnTo>
                  <a:lnTo>
                    <a:pt x="11245" y="2118"/>
                  </a:lnTo>
                  <a:lnTo>
                    <a:pt x="11235" y="1897"/>
                  </a:lnTo>
                  <a:lnTo>
                    <a:pt x="11207" y="1687"/>
                  </a:lnTo>
                  <a:lnTo>
                    <a:pt x="11149" y="1486"/>
                  </a:lnTo>
                  <a:lnTo>
                    <a:pt x="11082" y="1294"/>
                  </a:lnTo>
                  <a:lnTo>
                    <a:pt x="10986" y="1112"/>
                  </a:lnTo>
                  <a:lnTo>
                    <a:pt x="10881" y="940"/>
                  </a:lnTo>
                  <a:lnTo>
                    <a:pt x="10766" y="777"/>
                  </a:lnTo>
                  <a:lnTo>
                    <a:pt x="10622" y="624"/>
                  </a:lnTo>
                  <a:lnTo>
                    <a:pt x="10479" y="489"/>
                  </a:lnTo>
                  <a:lnTo>
                    <a:pt x="10316" y="365"/>
                  </a:lnTo>
                  <a:lnTo>
                    <a:pt x="10144" y="260"/>
                  </a:lnTo>
                  <a:lnTo>
                    <a:pt x="9952" y="173"/>
                  </a:lnTo>
                  <a:lnTo>
                    <a:pt x="9760" y="97"/>
                  </a:lnTo>
                  <a:lnTo>
                    <a:pt x="9559" y="49"/>
                  </a:lnTo>
                  <a:lnTo>
                    <a:pt x="9349" y="2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6"/>
            <p:cNvSpPr/>
            <p:nvPr/>
          </p:nvSpPr>
          <p:spPr>
            <a:xfrm>
              <a:off x="6644947" y="2603837"/>
              <a:ext cx="334208" cy="315761"/>
            </a:xfrm>
            <a:custGeom>
              <a:avLst/>
              <a:gdLst/>
              <a:ahLst/>
              <a:cxnLst/>
              <a:rect l="l" t="t" r="r" b="b"/>
              <a:pathLst>
                <a:path w="8497" h="8028" extrusionOk="0">
                  <a:moveTo>
                    <a:pt x="2041" y="1"/>
                  </a:moveTo>
                  <a:lnTo>
                    <a:pt x="1" y="8027"/>
                  </a:lnTo>
                  <a:lnTo>
                    <a:pt x="6456" y="8027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6"/>
            <p:cNvSpPr/>
            <p:nvPr/>
          </p:nvSpPr>
          <p:spPr>
            <a:xfrm>
              <a:off x="6143904" y="1766394"/>
              <a:ext cx="1389814" cy="897410"/>
            </a:xfrm>
            <a:custGeom>
              <a:avLst/>
              <a:gdLst/>
              <a:ahLst/>
              <a:cxnLst/>
              <a:rect l="l" t="t" r="r" b="b"/>
              <a:pathLst>
                <a:path w="35335" h="22816" extrusionOk="0">
                  <a:moveTo>
                    <a:pt x="1687" y="1"/>
                  </a:moveTo>
                  <a:lnTo>
                    <a:pt x="1514" y="10"/>
                  </a:lnTo>
                  <a:lnTo>
                    <a:pt x="1342" y="39"/>
                  </a:lnTo>
                  <a:lnTo>
                    <a:pt x="1179" y="77"/>
                  </a:lnTo>
                  <a:lnTo>
                    <a:pt x="1026" y="135"/>
                  </a:lnTo>
                  <a:lnTo>
                    <a:pt x="882" y="202"/>
                  </a:lnTo>
                  <a:lnTo>
                    <a:pt x="738" y="288"/>
                  </a:lnTo>
                  <a:lnTo>
                    <a:pt x="614" y="384"/>
                  </a:lnTo>
                  <a:lnTo>
                    <a:pt x="489" y="499"/>
                  </a:lnTo>
                  <a:lnTo>
                    <a:pt x="384" y="614"/>
                  </a:lnTo>
                  <a:lnTo>
                    <a:pt x="288" y="748"/>
                  </a:lnTo>
                  <a:lnTo>
                    <a:pt x="202" y="882"/>
                  </a:lnTo>
                  <a:lnTo>
                    <a:pt x="135" y="1026"/>
                  </a:lnTo>
                  <a:lnTo>
                    <a:pt x="78" y="1188"/>
                  </a:lnTo>
                  <a:lnTo>
                    <a:pt x="30" y="1342"/>
                  </a:lnTo>
                  <a:lnTo>
                    <a:pt x="10" y="1514"/>
                  </a:lnTo>
                  <a:lnTo>
                    <a:pt x="1" y="1686"/>
                  </a:lnTo>
                  <a:lnTo>
                    <a:pt x="2405" y="21130"/>
                  </a:lnTo>
                  <a:lnTo>
                    <a:pt x="2415" y="21302"/>
                  </a:lnTo>
                  <a:lnTo>
                    <a:pt x="2434" y="21475"/>
                  </a:lnTo>
                  <a:lnTo>
                    <a:pt x="2482" y="21638"/>
                  </a:lnTo>
                  <a:lnTo>
                    <a:pt x="2539" y="21791"/>
                  </a:lnTo>
                  <a:lnTo>
                    <a:pt x="2606" y="21935"/>
                  </a:lnTo>
                  <a:lnTo>
                    <a:pt x="2692" y="22078"/>
                  </a:lnTo>
                  <a:lnTo>
                    <a:pt x="2788" y="22203"/>
                  </a:lnTo>
                  <a:lnTo>
                    <a:pt x="2893" y="22327"/>
                  </a:lnTo>
                  <a:lnTo>
                    <a:pt x="3018" y="22433"/>
                  </a:lnTo>
                  <a:lnTo>
                    <a:pt x="3143" y="22528"/>
                  </a:lnTo>
                  <a:lnTo>
                    <a:pt x="3286" y="22615"/>
                  </a:lnTo>
                  <a:lnTo>
                    <a:pt x="3430" y="22682"/>
                  </a:lnTo>
                  <a:lnTo>
                    <a:pt x="3583" y="22739"/>
                  </a:lnTo>
                  <a:lnTo>
                    <a:pt x="3746" y="22787"/>
                  </a:lnTo>
                  <a:lnTo>
                    <a:pt x="3918" y="22806"/>
                  </a:lnTo>
                  <a:lnTo>
                    <a:pt x="4091" y="22816"/>
                  </a:lnTo>
                  <a:lnTo>
                    <a:pt x="33649" y="22816"/>
                  </a:lnTo>
                  <a:lnTo>
                    <a:pt x="33821" y="22806"/>
                  </a:lnTo>
                  <a:lnTo>
                    <a:pt x="33984" y="22787"/>
                  </a:lnTo>
                  <a:lnTo>
                    <a:pt x="34147" y="22739"/>
                  </a:lnTo>
                  <a:lnTo>
                    <a:pt x="34300" y="22682"/>
                  </a:lnTo>
                  <a:lnTo>
                    <a:pt x="34453" y="22615"/>
                  </a:lnTo>
                  <a:lnTo>
                    <a:pt x="34587" y="22528"/>
                  </a:lnTo>
                  <a:lnTo>
                    <a:pt x="34721" y="22433"/>
                  </a:lnTo>
                  <a:lnTo>
                    <a:pt x="34836" y="22327"/>
                  </a:lnTo>
                  <a:lnTo>
                    <a:pt x="34951" y="22203"/>
                  </a:lnTo>
                  <a:lnTo>
                    <a:pt x="35047" y="22078"/>
                  </a:lnTo>
                  <a:lnTo>
                    <a:pt x="35133" y="21935"/>
                  </a:lnTo>
                  <a:lnTo>
                    <a:pt x="35200" y="21791"/>
                  </a:lnTo>
                  <a:lnTo>
                    <a:pt x="35258" y="21638"/>
                  </a:lnTo>
                  <a:lnTo>
                    <a:pt x="35296" y="21475"/>
                  </a:lnTo>
                  <a:lnTo>
                    <a:pt x="35325" y="21302"/>
                  </a:lnTo>
                  <a:lnTo>
                    <a:pt x="35334" y="21130"/>
                  </a:lnTo>
                  <a:lnTo>
                    <a:pt x="32930" y="1686"/>
                  </a:lnTo>
                  <a:lnTo>
                    <a:pt x="32921" y="1514"/>
                  </a:lnTo>
                  <a:lnTo>
                    <a:pt x="32892" y="1342"/>
                  </a:lnTo>
                  <a:lnTo>
                    <a:pt x="32854" y="1188"/>
                  </a:lnTo>
                  <a:lnTo>
                    <a:pt x="32796" y="1026"/>
                  </a:lnTo>
                  <a:lnTo>
                    <a:pt x="32729" y="882"/>
                  </a:lnTo>
                  <a:lnTo>
                    <a:pt x="32643" y="748"/>
                  </a:lnTo>
                  <a:lnTo>
                    <a:pt x="32547" y="614"/>
                  </a:lnTo>
                  <a:lnTo>
                    <a:pt x="32432" y="499"/>
                  </a:lnTo>
                  <a:lnTo>
                    <a:pt x="32317" y="384"/>
                  </a:lnTo>
                  <a:lnTo>
                    <a:pt x="32183" y="288"/>
                  </a:lnTo>
                  <a:lnTo>
                    <a:pt x="32049" y="202"/>
                  </a:lnTo>
                  <a:lnTo>
                    <a:pt x="31896" y="135"/>
                  </a:lnTo>
                  <a:lnTo>
                    <a:pt x="31743" y="77"/>
                  </a:lnTo>
                  <a:lnTo>
                    <a:pt x="31580" y="39"/>
                  </a:lnTo>
                  <a:lnTo>
                    <a:pt x="31417" y="10"/>
                  </a:lnTo>
                  <a:lnTo>
                    <a:pt x="3124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6"/>
            <p:cNvSpPr/>
            <p:nvPr/>
          </p:nvSpPr>
          <p:spPr>
            <a:xfrm>
              <a:off x="5860993" y="3031447"/>
              <a:ext cx="2330490" cy="50503"/>
            </a:xfrm>
            <a:custGeom>
              <a:avLst/>
              <a:gdLst/>
              <a:ahLst/>
              <a:cxnLst/>
              <a:rect l="l" t="t" r="r" b="b"/>
              <a:pathLst>
                <a:path w="59251" h="1284" extrusionOk="0">
                  <a:moveTo>
                    <a:pt x="1" y="0"/>
                  </a:moveTo>
                  <a:lnTo>
                    <a:pt x="1" y="1283"/>
                  </a:lnTo>
                  <a:lnTo>
                    <a:pt x="59251" y="1283"/>
                  </a:lnTo>
                  <a:lnTo>
                    <a:pt x="592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6"/>
            <p:cNvSpPr/>
            <p:nvPr/>
          </p:nvSpPr>
          <p:spPr>
            <a:xfrm>
              <a:off x="5559242" y="2992233"/>
              <a:ext cx="603557" cy="1663686"/>
            </a:xfrm>
            <a:custGeom>
              <a:avLst/>
              <a:gdLst/>
              <a:ahLst/>
              <a:cxnLst/>
              <a:rect l="l" t="t" r="r" b="b"/>
              <a:pathLst>
                <a:path w="15345" h="42298" extrusionOk="0">
                  <a:moveTo>
                    <a:pt x="11341" y="1"/>
                  </a:moveTo>
                  <a:lnTo>
                    <a:pt x="1" y="42298"/>
                  </a:lnTo>
                  <a:lnTo>
                    <a:pt x="1437" y="42298"/>
                  </a:lnTo>
                  <a:lnTo>
                    <a:pt x="15345" y="394"/>
                  </a:lnTo>
                  <a:lnTo>
                    <a:pt x="11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6"/>
            <p:cNvSpPr/>
            <p:nvPr/>
          </p:nvSpPr>
          <p:spPr>
            <a:xfrm>
              <a:off x="7855726" y="2992233"/>
              <a:ext cx="603557" cy="1663686"/>
            </a:xfrm>
            <a:custGeom>
              <a:avLst/>
              <a:gdLst/>
              <a:ahLst/>
              <a:cxnLst/>
              <a:rect l="l" t="t" r="r" b="b"/>
              <a:pathLst>
                <a:path w="15345" h="42298" extrusionOk="0">
                  <a:moveTo>
                    <a:pt x="4004" y="1"/>
                  </a:moveTo>
                  <a:lnTo>
                    <a:pt x="1" y="394"/>
                  </a:lnTo>
                  <a:lnTo>
                    <a:pt x="13908" y="42298"/>
                  </a:lnTo>
                  <a:lnTo>
                    <a:pt x="15345" y="42298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6"/>
            <p:cNvSpPr/>
            <p:nvPr/>
          </p:nvSpPr>
          <p:spPr>
            <a:xfrm>
              <a:off x="5745712" y="2913531"/>
              <a:ext cx="2567862" cy="129247"/>
            </a:xfrm>
            <a:custGeom>
              <a:avLst/>
              <a:gdLst/>
              <a:ahLst/>
              <a:cxnLst/>
              <a:rect l="l" t="t" r="r" b="b"/>
              <a:pathLst>
                <a:path w="65286" h="3286" extrusionOk="0">
                  <a:moveTo>
                    <a:pt x="1" y="0"/>
                  </a:moveTo>
                  <a:lnTo>
                    <a:pt x="1" y="3285"/>
                  </a:lnTo>
                  <a:lnTo>
                    <a:pt x="65285" y="3285"/>
                  </a:lnTo>
                  <a:lnTo>
                    <a:pt x="6528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8" name="Google Shape;978;p26"/>
          <p:cNvGrpSpPr/>
          <p:nvPr/>
        </p:nvGrpSpPr>
        <p:grpSpPr>
          <a:xfrm>
            <a:off x="457201" y="1157650"/>
            <a:ext cx="3396549" cy="637888"/>
            <a:chOff x="457201" y="1157650"/>
            <a:chExt cx="3396549" cy="637888"/>
          </a:xfrm>
        </p:grpSpPr>
        <p:sp>
          <p:nvSpPr>
            <p:cNvPr id="979" name="Google Shape;979;p26"/>
            <p:cNvSpPr/>
            <p:nvPr/>
          </p:nvSpPr>
          <p:spPr>
            <a:xfrm>
              <a:off x="3249250" y="1191038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+mj-ea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+mj-ea"/>
                <a:cs typeface="Fira Sans Extra Condensed"/>
                <a:sym typeface="Fira Sans Extra Condensed"/>
              </a:endParaRPr>
            </a:p>
          </p:txBody>
        </p:sp>
        <p:sp>
          <p:nvSpPr>
            <p:cNvPr id="980" name="Google Shape;980;p26"/>
            <p:cNvSpPr txBox="1"/>
            <p:nvPr/>
          </p:nvSpPr>
          <p:spPr>
            <a:xfrm>
              <a:off x="457201" y="115765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err="1">
                  <a:latin typeface="+mj-lt"/>
                  <a:ea typeface="+mj-ea"/>
                  <a:cs typeface="Fira Sans Extra Condensed"/>
                  <a:sym typeface="Fira Sans Extra Condensed"/>
                </a:rPr>
                <a:t>讀取數據集</a:t>
              </a:r>
              <a:endParaRPr sz="1800" b="1" dirty="0">
                <a:solidFill>
                  <a:srgbClr val="000000"/>
                </a:solidFill>
                <a:latin typeface="+mj-lt"/>
                <a:ea typeface="+mj-ea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82" name="Google Shape;982;p26"/>
          <p:cNvGrpSpPr/>
          <p:nvPr/>
        </p:nvGrpSpPr>
        <p:grpSpPr>
          <a:xfrm>
            <a:off x="457198" y="2123450"/>
            <a:ext cx="3396552" cy="671238"/>
            <a:chOff x="457198" y="2123450"/>
            <a:chExt cx="3396552" cy="671238"/>
          </a:xfrm>
        </p:grpSpPr>
        <p:sp>
          <p:nvSpPr>
            <p:cNvPr id="983" name="Google Shape;983;p26"/>
            <p:cNvSpPr/>
            <p:nvPr/>
          </p:nvSpPr>
          <p:spPr>
            <a:xfrm>
              <a:off x="3249250" y="215682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+mj-ea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+mj-ea"/>
                <a:cs typeface="Fira Sans Extra Condensed"/>
                <a:sym typeface="Fira Sans Extra Condensed"/>
              </a:endParaRPr>
            </a:p>
          </p:txBody>
        </p:sp>
        <p:sp>
          <p:nvSpPr>
            <p:cNvPr id="984" name="Google Shape;984;p26"/>
            <p:cNvSpPr txBox="1"/>
            <p:nvPr/>
          </p:nvSpPr>
          <p:spPr>
            <a:xfrm>
              <a:off x="457200" y="212345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err="1">
                  <a:latin typeface="Fira Sans Extra Condensed"/>
                  <a:ea typeface="+mj-ea"/>
                  <a:cs typeface="Fira Sans Extra Condensed"/>
                  <a:sym typeface="Fira Sans Extra Condensed"/>
                </a:rPr>
                <a:t>刪除有缺失值的欄位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+mj-ea"/>
                <a:cs typeface="Fira Sans Extra Condensed"/>
                <a:sym typeface="Fira Sans Extra Condensed"/>
              </a:endParaRPr>
            </a:p>
          </p:txBody>
        </p:sp>
        <p:sp>
          <p:nvSpPr>
            <p:cNvPr id="985" name="Google Shape;985;p26"/>
            <p:cNvSpPr txBox="1"/>
            <p:nvPr/>
          </p:nvSpPr>
          <p:spPr>
            <a:xfrm>
              <a:off x="457198" y="246288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err="1">
                  <a:latin typeface=""/>
                  <a:ea typeface="+mn-ea"/>
                  <a:cs typeface="Roboto"/>
                  <a:sym typeface="Roboto"/>
                </a:rPr>
                <a:t>將沒有資料的欄位刪除以免程式出現錯誤</a:t>
              </a:r>
              <a:endParaRPr dirty="0">
                <a:latin typeface=""/>
                <a:ea typeface="+mn-ea"/>
                <a:cs typeface="Roboto"/>
                <a:sym typeface="Roboto"/>
              </a:endParaRPr>
            </a:p>
          </p:txBody>
        </p:sp>
      </p:grpSp>
      <p:grpSp>
        <p:nvGrpSpPr>
          <p:cNvPr id="986" name="Google Shape;986;p26"/>
          <p:cNvGrpSpPr/>
          <p:nvPr/>
        </p:nvGrpSpPr>
        <p:grpSpPr>
          <a:xfrm>
            <a:off x="457198" y="3089247"/>
            <a:ext cx="3396552" cy="671228"/>
            <a:chOff x="457198" y="3089247"/>
            <a:chExt cx="3396552" cy="671228"/>
          </a:xfrm>
        </p:grpSpPr>
        <p:sp>
          <p:nvSpPr>
            <p:cNvPr id="987" name="Google Shape;987;p26"/>
            <p:cNvSpPr/>
            <p:nvPr/>
          </p:nvSpPr>
          <p:spPr>
            <a:xfrm>
              <a:off x="3249250" y="3122613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+mj-ea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+mj-ea"/>
                <a:cs typeface="Fira Sans Extra Condensed"/>
                <a:sym typeface="Fira Sans Extra Condensed"/>
              </a:endParaRPr>
            </a:p>
          </p:txBody>
        </p:sp>
        <p:sp>
          <p:nvSpPr>
            <p:cNvPr id="988" name="Google Shape;988;p26"/>
            <p:cNvSpPr txBox="1"/>
            <p:nvPr/>
          </p:nvSpPr>
          <p:spPr>
            <a:xfrm>
              <a:off x="457200" y="3089247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err="1">
                  <a:latin typeface="Fira Sans Extra Condensed"/>
                  <a:ea typeface="+mj-ea"/>
                  <a:cs typeface="Fira Sans Extra Condensed"/>
                  <a:sym typeface="Fira Sans Extra Condensed"/>
                </a:rPr>
                <a:t>刪除特定欄位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+mj-ea"/>
                <a:cs typeface="Fira Sans Extra Condensed"/>
                <a:sym typeface="Fira Sans Extra Condensed"/>
              </a:endParaRPr>
            </a:p>
          </p:txBody>
        </p:sp>
        <p:sp>
          <p:nvSpPr>
            <p:cNvPr id="989" name="Google Shape;989;p26"/>
            <p:cNvSpPr txBox="1"/>
            <p:nvPr/>
          </p:nvSpPr>
          <p:spPr>
            <a:xfrm>
              <a:off x="457198" y="342867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dirty="0">
                  <a:latin typeface="Roboto"/>
                  <a:ea typeface="+mj-ea"/>
                  <a:cs typeface="Roboto"/>
                  <a:sym typeface="Roboto"/>
                </a:rPr>
                <a:t>將認為不太影響降雨機率的欄位刪除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0" name="Google Shape;990;p26"/>
          <p:cNvGrpSpPr/>
          <p:nvPr/>
        </p:nvGrpSpPr>
        <p:grpSpPr>
          <a:xfrm>
            <a:off x="457198" y="4055025"/>
            <a:ext cx="3396552" cy="671238"/>
            <a:chOff x="457198" y="4055025"/>
            <a:chExt cx="3396552" cy="671238"/>
          </a:xfrm>
        </p:grpSpPr>
        <p:sp>
          <p:nvSpPr>
            <p:cNvPr id="991" name="Google Shape;991;p26"/>
            <p:cNvSpPr/>
            <p:nvPr/>
          </p:nvSpPr>
          <p:spPr>
            <a:xfrm>
              <a:off x="3249250" y="4088400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+mj-ea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+mj-ea"/>
                <a:cs typeface="Fira Sans Extra Condensed"/>
                <a:sym typeface="Fira Sans Extra Condensed"/>
              </a:endParaRPr>
            </a:p>
          </p:txBody>
        </p:sp>
        <p:sp>
          <p:nvSpPr>
            <p:cNvPr id="992" name="Google Shape;992;p26"/>
            <p:cNvSpPr txBox="1"/>
            <p:nvPr/>
          </p:nvSpPr>
          <p:spPr>
            <a:xfrm>
              <a:off x="457200" y="4055025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err="1">
                  <a:latin typeface="Fira Sans Extra Condensed"/>
                  <a:ea typeface="+mj-ea"/>
                  <a:cs typeface="Fira Sans Extra Condensed"/>
                  <a:sym typeface="Fira Sans Extra Condensed"/>
                </a:rPr>
                <a:t>將No</a:t>
              </a:r>
              <a:r>
                <a:rPr lang="en" sz="1800" b="1" dirty="0">
                  <a:latin typeface="Fira Sans Extra Condensed"/>
                  <a:ea typeface="+mj-ea"/>
                  <a:cs typeface="Fira Sans Extra Condensed"/>
                  <a:sym typeface="Fira Sans Extra Condensed"/>
                </a:rPr>
                <a:t>/Yes換成0/1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+mj-ea"/>
                <a:cs typeface="Fira Sans Extra Condensed"/>
                <a:sym typeface="Fira Sans Extra Condensed"/>
              </a:endParaRPr>
            </a:p>
          </p:txBody>
        </p:sp>
        <p:sp>
          <p:nvSpPr>
            <p:cNvPr id="993" name="Google Shape;993;p26"/>
            <p:cNvSpPr txBox="1"/>
            <p:nvPr/>
          </p:nvSpPr>
          <p:spPr>
            <a:xfrm>
              <a:off x="457198" y="43944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err="1">
                  <a:latin typeface="Roboto"/>
                  <a:ea typeface="Roboto"/>
                  <a:cs typeface="Roboto"/>
                  <a:sym typeface="Roboto"/>
                </a:rPr>
                <a:t>將資料型態轉為數值，方便進行學習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94" name="Google Shape;994;p26"/>
          <p:cNvSpPr txBox="1"/>
          <p:nvPr/>
        </p:nvSpPr>
        <p:spPr>
          <a:xfrm>
            <a:off x="4572000" y="1055950"/>
            <a:ext cx="41148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err="1">
                <a:latin typeface="+mn-ea"/>
                <a:ea typeface="+mn-ea"/>
                <a:cs typeface="Fira Sans Extra Condensed"/>
                <a:sym typeface="Fira Sans Extra Condensed"/>
              </a:rPr>
              <a:t>為了讓模型能夠順利讀取數據</a:t>
            </a:r>
            <a:endParaRPr sz="2000" b="1" dirty="0">
              <a:solidFill>
                <a:srgbClr val="000000"/>
              </a:solidFill>
              <a:latin typeface="+mn-ea"/>
              <a:ea typeface="+mn-ea"/>
              <a:cs typeface="Fira Sans Extra Condensed"/>
              <a:sym typeface="Fira Sans Extra Condensed"/>
            </a:endParaRPr>
          </a:p>
        </p:txBody>
      </p:sp>
      <p:sp>
        <p:nvSpPr>
          <p:cNvPr id="995" name="Google Shape;995;p26"/>
          <p:cNvSpPr/>
          <p:nvPr/>
        </p:nvSpPr>
        <p:spPr>
          <a:xfrm>
            <a:off x="6906650" y="2375375"/>
            <a:ext cx="167400" cy="1674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6" name="Google Shape;996;p26"/>
          <p:cNvCxnSpPr>
            <a:stCxn id="995" idx="2"/>
            <a:endCxn id="979" idx="6"/>
          </p:cNvCxnSpPr>
          <p:nvPr/>
        </p:nvCxnSpPr>
        <p:spPr>
          <a:xfrm rot="10800000">
            <a:off x="3853850" y="1493375"/>
            <a:ext cx="3052800" cy="965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7" name="Google Shape;997;p26"/>
          <p:cNvCxnSpPr>
            <a:stCxn id="995" idx="2"/>
            <a:endCxn id="983" idx="6"/>
          </p:cNvCxnSpPr>
          <p:nvPr/>
        </p:nvCxnSpPr>
        <p:spPr>
          <a:xfrm rot="10800000">
            <a:off x="3853850" y="2459075"/>
            <a:ext cx="3052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8" name="Google Shape;998;p26"/>
          <p:cNvCxnSpPr>
            <a:stCxn id="995" idx="2"/>
            <a:endCxn id="987" idx="6"/>
          </p:cNvCxnSpPr>
          <p:nvPr/>
        </p:nvCxnSpPr>
        <p:spPr>
          <a:xfrm flipH="1">
            <a:off x="3853850" y="2459075"/>
            <a:ext cx="3052800" cy="965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9" name="Google Shape;999;p26"/>
          <p:cNvCxnSpPr>
            <a:stCxn id="995" idx="2"/>
            <a:endCxn id="991" idx="6"/>
          </p:cNvCxnSpPr>
          <p:nvPr/>
        </p:nvCxnSpPr>
        <p:spPr>
          <a:xfrm flipH="1">
            <a:off x="3853850" y="2459075"/>
            <a:ext cx="3052800" cy="1931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985;p26">
            <a:extLst>
              <a:ext uri="{FF2B5EF4-FFF2-40B4-BE49-F238E27FC236}">
                <a16:creationId xmlns:a16="http://schemas.microsoft.com/office/drawing/2014/main" id="{AAE23E55-4F40-C94B-EB7A-1FA4612AF0FB}"/>
              </a:ext>
            </a:extLst>
          </p:cNvPr>
          <p:cNvSpPr txBox="1"/>
          <p:nvPr/>
        </p:nvSpPr>
        <p:spPr>
          <a:xfrm>
            <a:off x="457058" y="1526988"/>
            <a:ext cx="1981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"/>
                <a:ea typeface="+mn-ea"/>
                <a:cs typeface="Roboto"/>
                <a:sym typeface="Roboto"/>
              </a:rPr>
              <a:t>讀取澳洲天氣的數據集</a:t>
            </a:r>
            <a:endParaRPr lang="en" dirty="0">
              <a:latin typeface=""/>
              <a:ea typeface="+mn-ea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"/>
                <a:ea typeface="+mn-ea"/>
                <a:cs typeface="Roboto"/>
                <a:sym typeface="Roboto"/>
              </a:rPr>
              <a:t>weather.csv</a:t>
            </a:r>
            <a:endParaRPr dirty="0">
              <a:latin typeface=""/>
              <a:ea typeface="+mn-ea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76BC24B-E94B-70CC-E12B-6A0B418E5D48}"/>
              </a:ext>
            </a:extLst>
          </p:cNvPr>
          <p:cNvSpPr txBox="1"/>
          <p:nvPr/>
        </p:nvSpPr>
        <p:spPr>
          <a:xfrm>
            <a:off x="640830" y="1371571"/>
            <a:ext cx="78623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600" b="0" i="0" dirty="0">
                <a:solidFill>
                  <a:schemeClr val="tx1"/>
                </a:solidFill>
                <a:effectLst/>
                <a:latin typeface=""/>
              </a:rPr>
              <a:t>首先，從 </a:t>
            </a:r>
            <a:r>
              <a:rPr lang="en" altLang="zh-TW" sz="1600" b="0" i="0" dirty="0" err="1">
                <a:solidFill>
                  <a:schemeClr val="tx1"/>
                </a:solidFill>
                <a:effectLst/>
                <a:latin typeface=""/>
              </a:rPr>
              <a:t>pd_data</a:t>
            </a:r>
            <a:r>
              <a:rPr lang="en" altLang="zh-TW" sz="1600" b="0" i="0" dirty="0">
                <a:solidFill>
                  <a:schemeClr val="tx1"/>
                </a:solidFill>
                <a:effectLst/>
                <a:latin typeface=""/>
              </a:rPr>
              <a:t> </a:t>
            </a:r>
            <a:r>
              <a:rPr lang="zh-TW" altLang="en-US" sz="1600" b="0" i="0" dirty="0">
                <a:solidFill>
                  <a:schemeClr val="tx1"/>
                </a:solidFill>
                <a:effectLst/>
                <a:latin typeface=""/>
              </a:rPr>
              <a:t>中選取了 </a:t>
            </a:r>
            <a:r>
              <a:rPr lang="en-US" altLang="zh-TW" sz="1600" b="0" i="0" dirty="0">
                <a:solidFill>
                  <a:schemeClr val="tx1"/>
                </a:solidFill>
                <a:effectLst/>
                <a:latin typeface=""/>
              </a:rPr>
              <a:t>'</a:t>
            </a:r>
            <a:r>
              <a:rPr lang="en" altLang="zh-TW" sz="1600" b="0" i="0" dirty="0" err="1">
                <a:solidFill>
                  <a:schemeClr val="tx1"/>
                </a:solidFill>
                <a:effectLst/>
                <a:latin typeface=""/>
              </a:rPr>
              <a:t>RainTomorrow</a:t>
            </a:r>
            <a:r>
              <a:rPr lang="en" altLang="zh-TW" sz="1600" b="0" i="0" dirty="0">
                <a:solidFill>
                  <a:schemeClr val="tx1"/>
                </a:solidFill>
                <a:effectLst/>
                <a:latin typeface=""/>
              </a:rPr>
              <a:t>' </a:t>
            </a:r>
            <a:r>
              <a:rPr lang="zh-TW" altLang="en-US" sz="1600" b="0" i="0" dirty="0">
                <a:solidFill>
                  <a:schemeClr val="tx1"/>
                </a:solidFill>
                <a:effectLst/>
                <a:latin typeface=""/>
              </a:rPr>
              <a:t>這個欄位作為目標變數，並將前 </a:t>
            </a:r>
            <a:r>
              <a:rPr lang="en-US" altLang="zh-TW" sz="1600" b="0" i="0" dirty="0">
                <a:solidFill>
                  <a:schemeClr val="tx1"/>
                </a:solidFill>
                <a:effectLst/>
                <a:latin typeface=""/>
              </a:rPr>
              <a:t>55000 </a:t>
            </a:r>
            <a:r>
              <a:rPr lang="zh-TW" altLang="en-US" sz="1600" b="0" i="0" dirty="0">
                <a:solidFill>
                  <a:schemeClr val="tx1"/>
                </a:solidFill>
                <a:effectLst/>
                <a:latin typeface=""/>
              </a:rPr>
              <a:t>列資料指定給 </a:t>
            </a:r>
            <a:r>
              <a:rPr lang="en" altLang="zh-TW" sz="1600" b="0" i="0" dirty="0" err="1">
                <a:solidFill>
                  <a:schemeClr val="tx1"/>
                </a:solidFill>
                <a:effectLst/>
                <a:latin typeface=""/>
              </a:rPr>
              <a:t>train_y</a:t>
            </a:r>
            <a:r>
              <a:rPr lang="zh-TW" altLang="en" sz="1600" b="0" i="0" dirty="0">
                <a:solidFill>
                  <a:schemeClr val="tx1"/>
                </a:solidFill>
                <a:effectLst/>
                <a:latin typeface=""/>
              </a:rPr>
              <a:t>，</a:t>
            </a:r>
            <a:r>
              <a:rPr lang="zh-TW" altLang="en-US" sz="1600" b="0" i="0" dirty="0">
                <a:solidFill>
                  <a:schemeClr val="tx1"/>
                </a:solidFill>
                <a:effectLst/>
                <a:latin typeface=""/>
              </a:rPr>
              <a:t>後 </a:t>
            </a:r>
            <a:r>
              <a:rPr lang="en-US" altLang="zh-TW" sz="1600" b="0" i="0" dirty="0">
                <a:solidFill>
                  <a:schemeClr val="tx1"/>
                </a:solidFill>
                <a:effectLst/>
                <a:latin typeface=""/>
              </a:rPr>
              <a:t>1420 </a:t>
            </a:r>
            <a:r>
              <a:rPr lang="zh-TW" altLang="en-US" sz="1600" b="0" i="0" dirty="0">
                <a:solidFill>
                  <a:schemeClr val="tx1"/>
                </a:solidFill>
                <a:effectLst/>
                <a:latin typeface=""/>
              </a:rPr>
              <a:t>列資料指定給 </a:t>
            </a:r>
            <a:r>
              <a:rPr lang="en" altLang="zh-TW" sz="1600" b="0" i="0" dirty="0" err="1">
                <a:solidFill>
                  <a:schemeClr val="tx1"/>
                </a:solidFill>
                <a:effectLst/>
                <a:latin typeface=""/>
              </a:rPr>
              <a:t>test_y</a:t>
            </a:r>
            <a:r>
              <a:rPr lang="zh-TW" altLang="en" sz="1600" b="0" i="0" dirty="0">
                <a:solidFill>
                  <a:schemeClr val="tx1"/>
                </a:solidFill>
                <a:effectLst/>
                <a:latin typeface=""/>
              </a:rPr>
              <a:t>。</a:t>
            </a:r>
            <a:endParaRPr lang="en-US" altLang="zh-TW" sz="1600" b="0" i="0" dirty="0">
              <a:solidFill>
                <a:schemeClr val="tx1"/>
              </a:solidFill>
              <a:effectLst/>
              <a:latin typeface=""/>
            </a:endParaRPr>
          </a:p>
          <a:p>
            <a:pPr algn="l"/>
            <a:endParaRPr lang="en-US" altLang="zh-TW" sz="1600" b="0" i="0" dirty="0">
              <a:solidFill>
                <a:schemeClr val="tx1"/>
              </a:solidFill>
              <a:effectLst/>
              <a:latin typeface=""/>
            </a:endParaRPr>
          </a:p>
          <a:p>
            <a:pPr algn="l"/>
            <a:r>
              <a:rPr lang="zh-TW" altLang="en-US" sz="1600" b="0" i="0" dirty="0">
                <a:solidFill>
                  <a:schemeClr val="tx1"/>
                </a:solidFill>
                <a:effectLst/>
                <a:latin typeface=""/>
              </a:rPr>
              <a:t>接下來，從 </a:t>
            </a:r>
            <a:r>
              <a:rPr lang="en" altLang="zh-TW" sz="1600" b="0" i="0" dirty="0" err="1">
                <a:solidFill>
                  <a:schemeClr val="tx1"/>
                </a:solidFill>
                <a:effectLst/>
                <a:latin typeface=""/>
              </a:rPr>
              <a:t>pd_data</a:t>
            </a:r>
            <a:r>
              <a:rPr lang="en" altLang="zh-TW" sz="1600" b="0" i="0" dirty="0">
                <a:solidFill>
                  <a:schemeClr val="tx1"/>
                </a:solidFill>
                <a:effectLst/>
                <a:latin typeface=""/>
              </a:rPr>
              <a:t> </a:t>
            </a:r>
            <a:r>
              <a:rPr lang="zh-TW" altLang="en-US" sz="1600" b="0" i="0" dirty="0">
                <a:solidFill>
                  <a:schemeClr val="tx1"/>
                </a:solidFill>
                <a:effectLst/>
                <a:latin typeface=""/>
              </a:rPr>
              <a:t>中選取除了 </a:t>
            </a:r>
            <a:r>
              <a:rPr lang="en-US" altLang="zh-TW" sz="1600" b="0" i="0" dirty="0">
                <a:solidFill>
                  <a:schemeClr val="tx1"/>
                </a:solidFill>
                <a:effectLst/>
                <a:latin typeface=""/>
              </a:rPr>
              <a:t>'</a:t>
            </a:r>
            <a:r>
              <a:rPr lang="en" altLang="zh-TW" sz="1600" b="0" i="0" dirty="0" err="1">
                <a:solidFill>
                  <a:schemeClr val="tx1"/>
                </a:solidFill>
                <a:effectLst/>
                <a:latin typeface=""/>
              </a:rPr>
              <a:t>RainTomorrow</a:t>
            </a:r>
            <a:r>
              <a:rPr lang="en" altLang="zh-TW" sz="1600" b="0" i="0" dirty="0">
                <a:solidFill>
                  <a:schemeClr val="tx1"/>
                </a:solidFill>
                <a:effectLst/>
                <a:latin typeface=""/>
              </a:rPr>
              <a:t>' </a:t>
            </a:r>
            <a:r>
              <a:rPr lang="zh-TW" altLang="en-US" sz="1600" b="0" i="0" dirty="0">
                <a:solidFill>
                  <a:schemeClr val="tx1"/>
                </a:solidFill>
                <a:effectLst/>
                <a:latin typeface=""/>
              </a:rPr>
              <a:t>之外的所有欄位，並使用 </a:t>
            </a:r>
            <a:r>
              <a:rPr lang="en" altLang="zh-TW" sz="1600" b="0" i="0" dirty="0">
                <a:solidFill>
                  <a:schemeClr val="tx1"/>
                </a:solidFill>
                <a:effectLst/>
                <a:latin typeface=""/>
              </a:rPr>
              <a:t>head(55000) </a:t>
            </a:r>
            <a:r>
              <a:rPr lang="zh-TW" altLang="en-US" sz="1600" b="0" i="0" dirty="0">
                <a:solidFill>
                  <a:schemeClr val="tx1"/>
                </a:solidFill>
                <a:effectLst/>
                <a:latin typeface=""/>
              </a:rPr>
              <a:t>選取前 </a:t>
            </a:r>
            <a:r>
              <a:rPr lang="en-US" altLang="zh-TW" sz="1600" b="0" i="0" dirty="0">
                <a:solidFill>
                  <a:schemeClr val="tx1"/>
                </a:solidFill>
                <a:effectLst/>
                <a:latin typeface=""/>
              </a:rPr>
              <a:t>55000 </a:t>
            </a:r>
            <a:r>
              <a:rPr lang="zh-TW" altLang="en-US" sz="1600" b="0" i="0" dirty="0">
                <a:solidFill>
                  <a:schemeClr val="tx1"/>
                </a:solidFill>
                <a:effectLst/>
                <a:latin typeface=""/>
              </a:rPr>
              <a:t>列資料指定給 </a:t>
            </a:r>
            <a:r>
              <a:rPr lang="en" altLang="zh-TW" sz="1600" b="0" i="0" dirty="0" err="1">
                <a:solidFill>
                  <a:schemeClr val="tx1"/>
                </a:solidFill>
                <a:effectLst/>
                <a:latin typeface=""/>
              </a:rPr>
              <a:t>train_x</a:t>
            </a:r>
            <a:r>
              <a:rPr lang="zh-TW" altLang="en" sz="1600" b="0" i="0" dirty="0">
                <a:solidFill>
                  <a:schemeClr val="tx1"/>
                </a:solidFill>
                <a:effectLst/>
                <a:latin typeface=""/>
              </a:rPr>
              <a:t>，</a:t>
            </a:r>
            <a:r>
              <a:rPr lang="zh-TW" altLang="en-US" sz="1600" b="0" i="0" dirty="0">
                <a:solidFill>
                  <a:schemeClr val="tx1"/>
                </a:solidFill>
                <a:effectLst/>
                <a:latin typeface=""/>
              </a:rPr>
              <a:t>同樣地，使用 </a:t>
            </a:r>
            <a:r>
              <a:rPr lang="en" altLang="zh-TW" sz="1600" b="0" i="0" dirty="0">
                <a:solidFill>
                  <a:schemeClr val="tx1"/>
                </a:solidFill>
                <a:effectLst/>
                <a:latin typeface=""/>
              </a:rPr>
              <a:t>tail(1420) </a:t>
            </a:r>
            <a:r>
              <a:rPr lang="zh-TW" altLang="en-US" sz="1600" b="0" i="0" dirty="0">
                <a:solidFill>
                  <a:schemeClr val="tx1"/>
                </a:solidFill>
                <a:effectLst/>
                <a:latin typeface=""/>
              </a:rPr>
              <a:t>選取後 </a:t>
            </a:r>
            <a:r>
              <a:rPr lang="en-US" altLang="zh-TW" sz="1600" b="0" i="0" dirty="0">
                <a:solidFill>
                  <a:schemeClr val="tx1"/>
                </a:solidFill>
                <a:effectLst/>
                <a:latin typeface=""/>
              </a:rPr>
              <a:t>1420 </a:t>
            </a:r>
            <a:r>
              <a:rPr lang="zh-TW" altLang="en-US" sz="1600" b="0" i="0" dirty="0">
                <a:solidFill>
                  <a:schemeClr val="tx1"/>
                </a:solidFill>
                <a:effectLst/>
                <a:latin typeface=""/>
              </a:rPr>
              <a:t>列資料指定給 </a:t>
            </a:r>
            <a:r>
              <a:rPr lang="en" altLang="zh-TW" sz="1600" b="0" i="0" dirty="0" err="1">
                <a:solidFill>
                  <a:schemeClr val="tx1"/>
                </a:solidFill>
                <a:effectLst/>
                <a:latin typeface=""/>
              </a:rPr>
              <a:t>test_x</a:t>
            </a:r>
            <a:r>
              <a:rPr lang="zh-TW" altLang="en" sz="1600" b="0" i="0" dirty="0">
                <a:solidFill>
                  <a:schemeClr val="tx1"/>
                </a:solidFill>
                <a:effectLst/>
                <a:latin typeface=""/>
              </a:rPr>
              <a:t>。</a:t>
            </a:r>
            <a:endParaRPr lang="en-US" altLang="zh-TW" sz="1600" b="0" i="0" dirty="0">
              <a:solidFill>
                <a:schemeClr val="tx1"/>
              </a:solidFill>
              <a:effectLst/>
              <a:latin typeface=""/>
            </a:endParaRPr>
          </a:p>
          <a:p>
            <a:pPr algn="l"/>
            <a:endParaRPr lang="en-US" altLang="zh-TW" sz="1600" b="0" i="0" dirty="0">
              <a:solidFill>
                <a:schemeClr val="tx1"/>
              </a:solidFill>
              <a:effectLst/>
              <a:latin typeface=""/>
            </a:endParaRPr>
          </a:p>
          <a:p>
            <a:r>
              <a:rPr lang="en" altLang="zh-TW" sz="1600" dirty="0" err="1">
                <a:solidFill>
                  <a:schemeClr val="tx1"/>
                </a:solidFill>
                <a:latin typeface=""/>
              </a:rPr>
              <a:t>train_x</a:t>
            </a:r>
            <a:r>
              <a:rPr lang="en" altLang="zh-TW" sz="1600" b="0" i="0" dirty="0">
                <a:solidFill>
                  <a:schemeClr val="tx1"/>
                </a:solidFill>
                <a:effectLst/>
                <a:latin typeface=""/>
              </a:rPr>
              <a:t> </a:t>
            </a:r>
            <a:r>
              <a:rPr lang="zh-TW" altLang="en-US" sz="1600" b="0" i="0" dirty="0">
                <a:solidFill>
                  <a:schemeClr val="tx1"/>
                </a:solidFill>
                <a:effectLst/>
                <a:latin typeface=""/>
              </a:rPr>
              <a:t>、</a:t>
            </a:r>
            <a:r>
              <a:rPr lang="en-US" altLang="zh-TW" sz="1600" dirty="0" err="1">
                <a:solidFill>
                  <a:schemeClr val="tx1"/>
                </a:solidFill>
                <a:latin typeface=""/>
              </a:rPr>
              <a:t>test_x</a:t>
            </a:r>
            <a:r>
              <a:rPr lang="zh-TW" altLang="en-US" sz="1600" dirty="0">
                <a:solidFill>
                  <a:schemeClr val="tx1"/>
                </a:solidFill>
                <a:latin typeface=""/>
              </a:rPr>
              <a:t>分別</a:t>
            </a:r>
            <a:r>
              <a:rPr lang="zh-TW" altLang="en-US" sz="1600" b="0" i="0" dirty="0">
                <a:solidFill>
                  <a:schemeClr val="tx1"/>
                </a:solidFill>
                <a:effectLst/>
                <a:latin typeface=""/>
              </a:rPr>
              <a:t>包含了訓練集和測試集的特徵變數資料，而</a:t>
            </a:r>
            <a:r>
              <a:rPr lang="en-US" altLang="zh-TW" sz="1600" b="0" i="0" dirty="0" err="1">
                <a:solidFill>
                  <a:schemeClr val="tx1"/>
                </a:solidFill>
                <a:effectLst/>
                <a:latin typeface=""/>
              </a:rPr>
              <a:t>train_y</a:t>
            </a:r>
            <a:r>
              <a:rPr lang="zh-TW" altLang="en-US" sz="1600" b="0" i="0" dirty="0">
                <a:solidFill>
                  <a:schemeClr val="tx1"/>
                </a:solidFill>
                <a:effectLst/>
                <a:latin typeface=""/>
              </a:rPr>
              <a:t>、</a:t>
            </a:r>
            <a:r>
              <a:rPr lang="en" altLang="zh-TW" sz="1600" dirty="0" err="1">
                <a:solidFill>
                  <a:schemeClr val="tx1"/>
                </a:solidFill>
                <a:latin typeface=""/>
              </a:rPr>
              <a:t>test_y</a:t>
            </a:r>
            <a:r>
              <a:rPr lang="en" altLang="zh-TW" sz="1600" b="0" i="0" dirty="0">
                <a:solidFill>
                  <a:schemeClr val="tx1"/>
                </a:solidFill>
                <a:effectLst/>
                <a:latin typeface=""/>
              </a:rPr>
              <a:t> </a:t>
            </a:r>
            <a:r>
              <a:rPr lang="zh-TW" altLang="en-US" sz="1600" b="0" i="0" dirty="0">
                <a:solidFill>
                  <a:schemeClr val="tx1"/>
                </a:solidFill>
                <a:effectLst/>
                <a:latin typeface=""/>
              </a:rPr>
              <a:t>包含了訓練集和測試集的目標變數資料。</a:t>
            </a:r>
            <a:endParaRPr lang="en-US" altLang="zh-TW" sz="1600" b="0" i="0" dirty="0">
              <a:solidFill>
                <a:schemeClr val="tx1"/>
              </a:solidFill>
              <a:effectLst/>
              <a:latin typeface=""/>
            </a:endParaRPr>
          </a:p>
          <a:p>
            <a:endParaRPr lang="en-US" altLang="zh-TW" sz="1600" b="0" i="0" dirty="0">
              <a:solidFill>
                <a:schemeClr val="tx1"/>
              </a:solidFill>
              <a:effectLst/>
              <a:latin typeface=""/>
            </a:endParaRPr>
          </a:p>
          <a:p>
            <a:r>
              <a:rPr lang="zh-TW" altLang="en-US" sz="1600" b="0" i="0" dirty="0">
                <a:solidFill>
                  <a:schemeClr val="tx1"/>
                </a:solidFill>
                <a:effectLst/>
                <a:latin typeface=""/>
              </a:rPr>
              <a:t>這樣的分割對於機器學習模型的評估非常重要，使用獨立的測試集來評估模型在新數據上的預測能力，可以更客觀地評估模型的性能。</a:t>
            </a:r>
            <a:endParaRPr kumimoji="1" lang="zh-TW" altLang="en-US" sz="1200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31" name="標題 1">
            <a:extLst>
              <a:ext uri="{FF2B5EF4-FFF2-40B4-BE49-F238E27FC236}">
                <a16:creationId xmlns:a16="http://schemas.microsoft.com/office/drawing/2014/main" id="{153BE3C5-3148-DF40-A14F-7AFF20256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</p:spPr>
        <p:txBody>
          <a:bodyPr>
            <a:noAutofit/>
          </a:bodyPr>
          <a:lstStyle/>
          <a:p>
            <a:pPr algn="l"/>
            <a:r>
              <a:rPr kumimoji="1" lang="zh-TW" altLang="en-US" dirty="0"/>
              <a:t>數據集拆分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32;p17">
            <a:extLst>
              <a:ext uri="{FF2B5EF4-FFF2-40B4-BE49-F238E27FC236}">
                <a16:creationId xmlns:a16="http://schemas.microsoft.com/office/drawing/2014/main" id="{9DDA29C4-53BB-BC3B-9F67-58A58A4ED15E}"/>
              </a:ext>
            </a:extLst>
          </p:cNvPr>
          <p:cNvSpPr/>
          <p:nvPr/>
        </p:nvSpPr>
        <p:spPr>
          <a:xfrm>
            <a:off x="4899685" y="1290600"/>
            <a:ext cx="3819600" cy="2562300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33;p17">
            <a:extLst>
              <a:ext uri="{FF2B5EF4-FFF2-40B4-BE49-F238E27FC236}">
                <a16:creationId xmlns:a16="http://schemas.microsoft.com/office/drawing/2014/main" id="{75FC0A1C-BF78-0146-C985-30FACC4C9DD2}"/>
              </a:ext>
            </a:extLst>
          </p:cNvPr>
          <p:cNvSpPr/>
          <p:nvPr/>
        </p:nvSpPr>
        <p:spPr>
          <a:xfrm>
            <a:off x="480060" y="1290600"/>
            <a:ext cx="3819600" cy="256230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34;p17">
            <a:extLst>
              <a:ext uri="{FF2B5EF4-FFF2-40B4-BE49-F238E27FC236}">
                <a16:creationId xmlns:a16="http://schemas.microsoft.com/office/drawing/2014/main" id="{B2AD7502-749D-19B5-9E48-96017FB20686}"/>
              </a:ext>
            </a:extLst>
          </p:cNvPr>
          <p:cNvSpPr/>
          <p:nvPr/>
        </p:nvSpPr>
        <p:spPr>
          <a:xfrm>
            <a:off x="582982" y="884825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35;p17">
            <a:extLst>
              <a:ext uri="{FF2B5EF4-FFF2-40B4-BE49-F238E27FC236}">
                <a16:creationId xmlns:a16="http://schemas.microsoft.com/office/drawing/2014/main" id="{23647724-411C-9D2F-6D50-FAFA7461256B}"/>
              </a:ext>
            </a:extLst>
          </p:cNvPr>
          <p:cNvSpPr/>
          <p:nvPr/>
        </p:nvSpPr>
        <p:spPr>
          <a:xfrm>
            <a:off x="4983545" y="884825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337;p17">
            <a:extLst>
              <a:ext uri="{FF2B5EF4-FFF2-40B4-BE49-F238E27FC236}">
                <a16:creationId xmlns:a16="http://schemas.microsoft.com/office/drawing/2014/main" id="{2F141D66-479D-5E2F-2B9D-4824218180BE}"/>
              </a:ext>
            </a:extLst>
          </p:cNvPr>
          <p:cNvGrpSpPr/>
          <p:nvPr/>
        </p:nvGrpSpPr>
        <p:grpSpPr>
          <a:xfrm>
            <a:off x="739230" y="1041076"/>
            <a:ext cx="472011" cy="472011"/>
            <a:chOff x="1190625" y="238125"/>
            <a:chExt cx="5238750" cy="5238750"/>
          </a:xfrm>
        </p:grpSpPr>
        <p:sp>
          <p:nvSpPr>
            <p:cNvPr id="10" name="Google Shape;338;p17">
              <a:extLst>
                <a:ext uri="{FF2B5EF4-FFF2-40B4-BE49-F238E27FC236}">
                  <a16:creationId xmlns:a16="http://schemas.microsoft.com/office/drawing/2014/main" id="{35C025D6-E009-D491-B7DE-32C78163E6E6}"/>
                </a:ext>
              </a:extLst>
            </p:cNvPr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9;p17">
              <a:extLst>
                <a:ext uri="{FF2B5EF4-FFF2-40B4-BE49-F238E27FC236}">
                  <a16:creationId xmlns:a16="http://schemas.microsoft.com/office/drawing/2014/main" id="{1906CF17-56EC-4D87-379B-9E007810C24B}"/>
                </a:ext>
              </a:extLst>
            </p:cNvPr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40;p17">
              <a:extLst>
                <a:ext uri="{FF2B5EF4-FFF2-40B4-BE49-F238E27FC236}">
                  <a16:creationId xmlns:a16="http://schemas.microsoft.com/office/drawing/2014/main" id="{CE2D423E-E935-B05D-28B6-6F1A8F283D33}"/>
                </a:ext>
              </a:extLst>
            </p:cNvPr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41;p17">
              <a:extLst>
                <a:ext uri="{FF2B5EF4-FFF2-40B4-BE49-F238E27FC236}">
                  <a16:creationId xmlns:a16="http://schemas.microsoft.com/office/drawing/2014/main" id="{D8C9941B-54E2-C04B-EED9-8572F5D8080A}"/>
                </a:ext>
              </a:extLst>
            </p:cNvPr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42;p17">
              <a:extLst>
                <a:ext uri="{FF2B5EF4-FFF2-40B4-BE49-F238E27FC236}">
                  <a16:creationId xmlns:a16="http://schemas.microsoft.com/office/drawing/2014/main" id="{5D84640D-6118-1C57-8320-3F350704068E}"/>
                </a:ext>
              </a:extLst>
            </p:cNvPr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43;p17">
              <a:extLst>
                <a:ext uri="{FF2B5EF4-FFF2-40B4-BE49-F238E27FC236}">
                  <a16:creationId xmlns:a16="http://schemas.microsoft.com/office/drawing/2014/main" id="{9FF1509D-6BBA-883D-6386-F6F45751DA80}"/>
                </a:ext>
              </a:extLst>
            </p:cNvPr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44;p17">
              <a:extLst>
                <a:ext uri="{FF2B5EF4-FFF2-40B4-BE49-F238E27FC236}">
                  <a16:creationId xmlns:a16="http://schemas.microsoft.com/office/drawing/2014/main" id="{C920B6D0-9FC9-AA7A-C658-3F21723A27C9}"/>
                </a:ext>
              </a:extLst>
            </p:cNvPr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345;p17">
            <a:extLst>
              <a:ext uri="{FF2B5EF4-FFF2-40B4-BE49-F238E27FC236}">
                <a16:creationId xmlns:a16="http://schemas.microsoft.com/office/drawing/2014/main" id="{F5F70D0E-F907-E825-E70C-7FE2AAEE93AD}"/>
              </a:ext>
            </a:extLst>
          </p:cNvPr>
          <p:cNvGrpSpPr/>
          <p:nvPr/>
        </p:nvGrpSpPr>
        <p:grpSpPr>
          <a:xfrm>
            <a:off x="5137932" y="1040982"/>
            <a:ext cx="472142" cy="472112"/>
            <a:chOff x="-44512325" y="3176075"/>
            <a:chExt cx="300900" cy="300900"/>
          </a:xfrm>
        </p:grpSpPr>
        <p:sp>
          <p:nvSpPr>
            <p:cNvPr id="18" name="Google Shape;346;p17">
              <a:extLst>
                <a:ext uri="{FF2B5EF4-FFF2-40B4-BE49-F238E27FC236}">
                  <a16:creationId xmlns:a16="http://schemas.microsoft.com/office/drawing/2014/main" id="{C1585F4E-E4E0-E548-5B61-218ACDF2A6EE}"/>
                </a:ext>
              </a:extLst>
            </p:cNvPr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47;p17">
              <a:extLst>
                <a:ext uri="{FF2B5EF4-FFF2-40B4-BE49-F238E27FC236}">
                  <a16:creationId xmlns:a16="http://schemas.microsoft.com/office/drawing/2014/main" id="{0C723BE0-BBC1-5485-BF9A-E343259FDE37}"/>
                </a:ext>
              </a:extLst>
            </p:cNvPr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48;p17">
              <a:extLst>
                <a:ext uri="{FF2B5EF4-FFF2-40B4-BE49-F238E27FC236}">
                  <a16:creationId xmlns:a16="http://schemas.microsoft.com/office/drawing/2014/main" id="{D02D3D4E-959C-AA3A-5ECE-789F6A50E63D}"/>
                </a:ext>
              </a:extLst>
            </p:cNvPr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349;p17">
            <a:extLst>
              <a:ext uri="{FF2B5EF4-FFF2-40B4-BE49-F238E27FC236}">
                <a16:creationId xmlns:a16="http://schemas.microsoft.com/office/drawing/2014/main" id="{5C77405A-7B3E-1E90-5B05-37695F7EB12C}"/>
              </a:ext>
            </a:extLst>
          </p:cNvPr>
          <p:cNvGrpSpPr/>
          <p:nvPr/>
        </p:nvGrpSpPr>
        <p:grpSpPr>
          <a:xfrm>
            <a:off x="582982" y="1943861"/>
            <a:ext cx="3343229" cy="1488799"/>
            <a:chOff x="695359" y="2302076"/>
            <a:chExt cx="3343229" cy="1488799"/>
          </a:xfrm>
        </p:grpSpPr>
        <p:sp>
          <p:nvSpPr>
            <p:cNvPr id="22" name="Google Shape;350;p17">
              <a:extLst>
                <a:ext uri="{FF2B5EF4-FFF2-40B4-BE49-F238E27FC236}">
                  <a16:creationId xmlns:a16="http://schemas.microsoft.com/office/drawing/2014/main" id="{1004F035-9757-7BC2-9A50-D86AC75CF63F}"/>
                </a:ext>
              </a:extLst>
            </p:cNvPr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訓練集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" name="Google Shape;351;p17">
              <a:extLst>
                <a:ext uri="{FF2B5EF4-FFF2-40B4-BE49-F238E27FC236}">
                  <a16:creationId xmlns:a16="http://schemas.microsoft.com/office/drawing/2014/main" id="{93A30D36-28A8-DC7C-3268-A71501A063FC}"/>
                </a:ext>
              </a:extLst>
            </p:cNvPr>
            <p:cNvSpPr txBox="1"/>
            <p:nvPr/>
          </p:nvSpPr>
          <p:spPr>
            <a:xfrm>
              <a:off x="695388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540" lvl="0" algn="l" rtl="0">
                <a:spcBef>
                  <a:spcPts val="0"/>
                </a:spcBef>
                <a:spcAft>
                  <a:spcPts val="0"/>
                </a:spcAft>
                <a:buSzPts val="1400"/>
              </a:pPr>
              <a:r>
                <a:rPr lang="en" altLang="zh-TW" sz="1200" b="0" i="0" dirty="0" err="1">
                  <a:solidFill>
                    <a:schemeClr val="tx1"/>
                  </a:solidFill>
                  <a:effectLst/>
                  <a:latin typeface="+mn-lt"/>
                </a:rPr>
                <a:t>train_y</a:t>
              </a:r>
              <a:r>
                <a:rPr lang="en" altLang="zh-TW" sz="1200" b="0" i="0" dirty="0">
                  <a:solidFill>
                    <a:schemeClr val="tx1"/>
                  </a:solidFill>
                  <a:effectLst/>
                  <a:latin typeface="+mn-lt"/>
                </a:rPr>
                <a:t> </a:t>
              </a:r>
              <a:r>
                <a:rPr lang="zh-TW" altLang="en-US" sz="1200" b="0" i="0" dirty="0">
                  <a:solidFill>
                    <a:schemeClr val="tx1"/>
                  </a:solidFill>
                  <a:effectLst/>
                  <a:latin typeface="+mn-lt"/>
                </a:rPr>
                <a:t>包含前 </a:t>
              </a:r>
              <a:r>
                <a:rPr lang="en-US" altLang="zh-TW" sz="1200" b="0" i="0" dirty="0">
                  <a:solidFill>
                    <a:schemeClr val="tx1"/>
                  </a:solidFill>
                  <a:effectLst/>
                  <a:latin typeface="+mn-lt"/>
                </a:rPr>
                <a:t>55000 </a:t>
              </a:r>
              <a:r>
                <a:rPr lang="zh-TW" altLang="en-US" sz="1200" b="0" i="0" dirty="0">
                  <a:solidFill>
                    <a:schemeClr val="tx1"/>
                  </a:solidFill>
                  <a:effectLst/>
                  <a:latin typeface="+mn-lt"/>
                </a:rPr>
                <a:t>列的 </a:t>
              </a:r>
              <a:r>
                <a:rPr lang="en-US" altLang="zh-TW" sz="1200" b="0" i="0" dirty="0">
                  <a:solidFill>
                    <a:schemeClr val="tx1"/>
                  </a:solidFill>
                  <a:effectLst/>
                  <a:latin typeface="+mn-lt"/>
                </a:rPr>
                <a:t>'</a:t>
              </a:r>
              <a:r>
                <a:rPr lang="en" altLang="zh-TW" sz="1200" b="0" i="0" dirty="0" err="1">
                  <a:solidFill>
                    <a:schemeClr val="tx1"/>
                  </a:solidFill>
                  <a:effectLst/>
                  <a:latin typeface="+mn-lt"/>
                </a:rPr>
                <a:t>RainTomorrow</a:t>
              </a:r>
              <a:r>
                <a:rPr lang="en" altLang="zh-TW" sz="1200" b="0" i="0" dirty="0">
                  <a:solidFill>
                    <a:schemeClr val="tx1"/>
                  </a:solidFill>
                  <a:effectLst/>
                  <a:latin typeface="+mn-lt"/>
                </a:rPr>
                <a:t>’ </a:t>
              </a:r>
              <a:r>
                <a:rPr lang="zh-TW" altLang="en-US" sz="1200" b="0" i="0" dirty="0">
                  <a:solidFill>
                    <a:schemeClr val="tx1"/>
                  </a:solidFill>
                  <a:effectLst/>
                  <a:latin typeface="+mn-lt"/>
                </a:rPr>
                <a:t>值</a:t>
              </a:r>
              <a:endParaRPr lang="en-US" altLang="zh-TW" sz="1200" b="0" i="0" dirty="0">
                <a:solidFill>
                  <a:schemeClr val="tx1"/>
                </a:solidFill>
                <a:effectLst/>
                <a:latin typeface="+mn-lt"/>
              </a:endParaRPr>
            </a:p>
            <a:p>
              <a:pPr marL="2540">
                <a:buSzPts val="1400"/>
              </a:pPr>
              <a:r>
                <a:rPr lang="en" altLang="zh-TW" sz="1200" b="0" i="0" dirty="0">
                  <a:solidFill>
                    <a:schemeClr val="tx1"/>
                  </a:solidFill>
                  <a:effectLst/>
                  <a:latin typeface="+mn-lt"/>
                </a:rPr>
                <a:t>train_</a:t>
              </a:r>
              <a:r>
                <a:rPr lang="en-US" altLang="zh-TW" sz="1200" dirty="0">
                  <a:solidFill>
                    <a:schemeClr val="tx1"/>
                  </a:solidFill>
                  <a:latin typeface="+mn-lt"/>
                </a:rPr>
                <a:t>x</a:t>
              </a:r>
              <a:r>
                <a:rPr lang="en" altLang="zh-TW" sz="1200" b="0" i="0" dirty="0">
                  <a:solidFill>
                    <a:schemeClr val="tx1"/>
                  </a:solidFill>
                  <a:effectLst/>
                  <a:latin typeface="+mn-lt"/>
                </a:rPr>
                <a:t> </a:t>
              </a:r>
              <a:r>
                <a:rPr lang="zh-TW" altLang="en-US" sz="1200" b="0" i="0" dirty="0">
                  <a:solidFill>
                    <a:schemeClr val="tx1"/>
                  </a:solidFill>
                  <a:effectLst/>
                  <a:latin typeface="+mn-lt"/>
                </a:rPr>
                <a:t>包含前 </a:t>
              </a:r>
              <a:r>
                <a:rPr lang="en-US" altLang="zh-TW" sz="1200" b="0" i="0" dirty="0">
                  <a:solidFill>
                    <a:schemeClr val="tx1"/>
                  </a:solidFill>
                  <a:effectLst/>
                  <a:latin typeface="+mn-lt"/>
                </a:rPr>
                <a:t>55000 </a:t>
              </a:r>
              <a:r>
                <a:rPr lang="zh-TW" altLang="en-US" sz="1200" b="0" i="0" dirty="0">
                  <a:solidFill>
                    <a:schemeClr val="tx1"/>
                  </a:solidFill>
                  <a:effectLst/>
                  <a:latin typeface="+mn-lt"/>
                </a:rPr>
                <a:t>列的 </a:t>
              </a:r>
              <a:r>
                <a:rPr lang="en-US" altLang="zh-TW" sz="1200" b="0" i="0" dirty="0">
                  <a:solidFill>
                    <a:schemeClr val="tx1"/>
                  </a:solidFill>
                  <a:effectLst/>
                  <a:latin typeface="+mn-lt"/>
                </a:rPr>
                <a:t>'</a:t>
              </a:r>
              <a:r>
                <a:rPr lang="en" altLang="zh-TW" sz="1200" b="0" i="0" dirty="0" err="1">
                  <a:solidFill>
                    <a:schemeClr val="tx1"/>
                  </a:solidFill>
                  <a:effectLst/>
                  <a:latin typeface="+mn-lt"/>
                </a:rPr>
                <a:t>RainTomorrow</a:t>
              </a:r>
              <a:r>
                <a:rPr lang="en" altLang="zh-TW" sz="1200" b="0" i="0" dirty="0">
                  <a:solidFill>
                    <a:schemeClr val="tx1"/>
                  </a:solidFill>
                  <a:effectLst/>
                  <a:latin typeface="+mn-lt"/>
                </a:rPr>
                <a:t>‘ </a:t>
              </a:r>
              <a:r>
                <a:rPr lang="zh-TW" altLang="en-US" sz="1200" b="0" i="0" dirty="0">
                  <a:solidFill>
                    <a:schemeClr val="tx1"/>
                  </a:solidFill>
                  <a:effectLst/>
                  <a:latin typeface="+mn-lt"/>
                </a:rPr>
                <a:t>以外的值</a:t>
              </a:r>
              <a:endParaRPr lang="zh-TW" altLang="en-US" sz="1200" dirty="0">
                <a:latin typeface="+mn-lt"/>
                <a:ea typeface="Roboto"/>
                <a:cs typeface="Roboto"/>
                <a:sym typeface="Roboto"/>
              </a:endParaRPr>
            </a:p>
            <a:p>
              <a:pPr marL="2540" lvl="0" algn="l" rtl="0">
                <a:spcBef>
                  <a:spcPts val="0"/>
                </a:spcBef>
                <a:spcAft>
                  <a:spcPts val="0"/>
                </a:spcAft>
                <a:buSzPts val="1400"/>
              </a:pPr>
              <a:endParaRPr lang="zh-TW" altLang="en-US" sz="1200" dirty="0">
                <a:latin typeface="+mn-lt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" name="Google Shape;352;p17">
            <a:extLst>
              <a:ext uri="{FF2B5EF4-FFF2-40B4-BE49-F238E27FC236}">
                <a16:creationId xmlns:a16="http://schemas.microsoft.com/office/drawing/2014/main" id="{8CD0748C-82F6-1A3E-2BED-AF1FFA532426}"/>
              </a:ext>
            </a:extLst>
          </p:cNvPr>
          <p:cNvGrpSpPr/>
          <p:nvPr/>
        </p:nvGrpSpPr>
        <p:grpSpPr>
          <a:xfrm>
            <a:off x="5137881" y="1963901"/>
            <a:ext cx="3343204" cy="1488799"/>
            <a:chOff x="5114996" y="2302076"/>
            <a:chExt cx="3343204" cy="1488799"/>
          </a:xfrm>
        </p:grpSpPr>
        <p:sp>
          <p:nvSpPr>
            <p:cNvPr id="25" name="Google Shape;353;p17">
              <a:extLst>
                <a:ext uri="{FF2B5EF4-FFF2-40B4-BE49-F238E27FC236}">
                  <a16:creationId xmlns:a16="http://schemas.microsoft.com/office/drawing/2014/main" id="{14A7B039-39C4-1585-8288-E0286EDB2526}"/>
                </a:ext>
              </a:extLst>
            </p:cNvPr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測試集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" name="Google Shape;354;p17">
              <a:extLst>
                <a:ext uri="{FF2B5EF4-FFF2-40B4-BE49-F238E27FC236}">
                  <a16:creationId xmlns:a16="http://schemas.microsoft.com/office/drawing/2014/main" id="{186F24E0-01B6-E830-2722-E6D5A7CC99FB}"/>
                </a:ext>
              </a:extLst>
            </p:cNvPr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540" lvl="0" algn="l" rtl="0">
                <a:spcBef>
                  <a:spcPts val="0"/>
                </a:spcBef>
                <a:spcAft>
                  <a:spcPts val="0"/>
                </a:spcAft>
                <a:buSzPts val="1400"/>
              </a:pPr>
              <a:r>
                <a:rPr lang="en" altLang="zh-TW" sz="1200" b="0" i="0" dirty="0" err="1">
                  <a:solidFill>
                    <a:schemeClr val="tx1"/>
                  </a:solidFill>
                  <a:effectLst/>
                  <a:latin typeface="+mn-lt"/>
                </a:rPr>
                <a:t>test_y</a:t>
              </a:r>
              <a:r>
                <a:rPr lang="en" altLang="zh-TW" sz="1200" b="0" i="0" dirty="0">
                  <a:solidFill>
                    <a:schemeClr val="tx1"/>
                  </a:solidFill>
                  <a:effectLst/>
                  <a:latin typeface="+mn-lt"/>
                </a:rPr>
                <a:t> </a:t>
              </a:r>
              <a:r>
                <a:rPr lang="zh-TW" altLang="en-US" sz="1200" b="0" i="0" dirty="0">
                  <a:solidFill>
                    <a:schemeClr val="tx1"/>
                  </a:solidFill>
                  <a:effectLst/>
                  <a:latin typeface="+mn-lt"/>
                </a:rPr>
                <a:t>包含後 </a:t>
              </a:r>
              <a:r>
                <a:rPr lang="en-US" altLang="zh-TW" sz="1200" b="0" i="0" dirty="0">
                  <a:solidFill>
                    <a:schemeClr val="tx1"/>
                  </a:solidFill>
                  <a:effectLst/>
                  <a:latin typeface="+mn-lt"/>
                </a:rPr>
                <a:t>1420 </a:t>
              </a:r>
              <a:r>
                <a:rPr lang="zh-TW" altLang="en-US" sz="1200" b="0" i="0" dirty="0">
                  <a:solidFill>
                    <a:schemeClr val="tx1"/>
                  </a:solidFill>
                  <a:effectLst/>
                  <a:latin typeface="+mn-lt"/>
                </a:rPr>
                <a:t>列的 </a:t>
              </a:r>
              <a:r>
                <a:rPr lang="en-US" altLang="zh-TW" sz="1200" b="0" i="0" dirty="0">
                  <a:solidFill>
                    <a:schemeClr val="tx1"/>
                  </a:solidFill>
                  <a:effectLst/>
                  <a:latin typeface="+mn-lt"/>
                </a:rPr>
                <a:t>'</a:t>
              </a:r>
              <a:r>
                <a:rPr lang="en" altLang="zh-TW" sz="1200" b="0" i="0" dirty="0" err="1">
                  <a:solidFill>
                    <a:schemeClr val="tx1"/>
                  </a:solidFill>
                  <a:effectLst/>
                  <a:latin typeface="+mn-lt"/>
                </a:rPr>
                <a:t>RainTomorrow</a:t>
              </a:r>
              <a:r>
                <a:rPr lang="en" altLang="zh-TW" sz="1200" b="0" i="0" dirty="0">
                  <a:solidFill>
                    <a:schemeClr val="tx1"/>
                  </a:solidFill>
                  <a:effectLst/>
                  <a:latin typeface="+mn-lt"/>
                </a:rPr>
                <a:t>’ </a:t>
              </a:r>
              <a:r>
                <a:rPr lang="zh-TW" altLang="en-US" sz="1200" b="0" i="0" dirty="0">
                  <a:solidFill>
                    <a:schemeClr val="tx1"/>
                  </a:solidFill>
                  <a:effectLst/>
                  <a:latin typeface="+mn-lt"/>
                </a:rPr>
                <a:t>值</a:t>
              </a:r>
              <a:endParaRPr lang="en-US" altLang="zh-TW" sz="1200" b="0" i="0" dirty="0">
                <a:solidFill>
                  <a:schemeClr val="tx1"/>
                </a:solidFill>
                <a:effectLst/>
                <a:latin typeface="+mn-lt"/>
              </a:endParaRPr>
            </a:p>
            <a:p>
              <a:pPr marL="2540">
                <a:buSzPts val="1400"/>
              </a:pPr>
              <a:r>
                <a:rPr lang="en" altLang="zh-TW" sz="1200" b="0" i="0" dirty="0">
                  <a:solidFill>
                    <a:schemeClr val="tx1"/>
                  </a:solidFill>
                  <a:effectLst/>
                  <a:latin typeface="+mn-lt"/>
                </a:rPr>
                <a:t>test_</a:t>
              </a:r>
              <a:r>
                <a:rPr lang="en-US" altLang="zh-TW" sz="1200" dirty="0">
                  <a:solidFill>
                    <a:schemeClr val="tx1"/>
                  </a:solidFill>
                  <a:latin typeface="+mn-lt"/>
                </a:rPr>
                <a:t>x</a:t>
              </a:r>
              <a:r>
                <a:rPr lang="en" altLang="zh-TW" sz="1200" b="0" i="0" dirty="0">
                  <a:solidFill>
                    <a:schemeClr val="tx1"/>
                  </a:solidFill>
                  <a:effectLst/>
                  <a:latin typeface="+mn-lt"/>
                </a:rPr>
                <a:t> </a:t>
              </a:r>
              <a:r>
                <a:rPr lang="zh-TW" altLang="en-US" sz="1200" b="0" i="0" dirty="0">
                  <a:solidFill>
                    <a:schemeClr val="tx1"/>
                  </a:solidFill>
                  <a:effectLst/>
                  <a:latin typeface="+mn-lt"/>
                </a:rPr>
                <a:t>包含後 </a:t>
              </a:r>
              <a:r>
                <a:rPr lang="en-US" altLang="zh-TW" sz="1200" b="0" i="0" dirty="0">
                  <a:solidFill>
                    <a:schemeClr val="tx1"/>
                  </a:solidFill>
                  <a:effectLst/>
                  <a:latin typeface="+mn-lt"/>
                </a:rPr>
                <a:t>1420 </a:t>
              </a:r>
              <a:r>
                <a:rPr lang="zh-TW" altLang="en-US" sz="1200" b="0" i="0" dirty="0">
                  <a:solidFill>
                    <a:schemeClr val="tx1"/>
                  </a:solidFill>
                  <a:effectLst/>
                  <a:latin typeface="+mn-lt"/>
                </a:rPr>
                <a:t>列的 </a:t>
              </a:r>
              <a:r>
                <a:rPr lang="en-US" altLang="zh-TW" sz="1200" b="0" i="0" dirty="0">
                  <a:solidFill>
                    <a:schemeClr val="tx1"/>
                  </a:solidFill>
                  <a:effectLst/>
                  <a:latin typeface="+mn-lt"/>
                </a:rPr>
                <a:t>'</a:t>
              </a:r>
              <a:r>
                <a:rPr lang="en" altLang="zh-TW" sz="1200" b="0" i="0" dirty="0" err="1">
                  <a:solidFill>
                    <a:schemeClr val="tx1"/>
                  </a:solidFill>
                  <a:effectLst/>
                  <a:latin typeface="+mn-lt"/>
                </a:rPr>
                <a:t>RainTomorrow</a:t>
              </a:r>
              <a:r>
                <a:rPr lang="en" altLang="zh-TW" sz="1200" b="0" i="0" dirty="0">
                  <a:solidFill>
                    <a:schemeClr val="tx1"/>
                  </a:solidFill>
                  <a:effectLst/>
                  <a:latin typeface="+mn-lt"/>
                </a:rPr>
                <a:t>‘ </a:t>
              </a:r>
              <a:r>
                <a:rPr lang="zh-TW" altLang="en-US" sz="1200" b="0" i="0" dirty="0">
                  <a:solidFill>
                    <a:schemeClr val="tx1"/>
                  </a:solidFill>
                  <a:effectLst/>
                  <a:latin typeface="+mn-lt"/>
                </a:rPr>
                <a:t>以外的值</a:t>
              </a:r>
              <a:endParaRPr lang="zh-TW" altLang="en-US" sz="1200" dirty="0">
                <a:latin typeface="+mn-lt"/>
                <a:ea typeface="Roboto"/>
                <a:cs typeface="Roboto"/>
                <a:sym typeface="Roboto"/>
              </a:endParaRPr>
            </a:p>
            <a:p>
              <a:pPr marL="2540" lvl="0" algn="l" rtl="0">
                <a:spcBef>
                  <a:spcPts val="0"/>
                </a:spcBef>
                <a:spcAft>
                  <a:spcPts val="0"/>
                </a:spcAft>
                <a:buSzPts val="1400"/>
              </a:pPr>
              <a:endParaRPr lang="en" sz="1200" dirty="0">
                <a:latin typeface="+mn-lt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7" name="Google Shape;355;p17">
            <a:extLst>
              <a:ext uri="{FF2B5EF4-FFF2-40B4-BE49-F238E27FC236}">
                <a16:creationId xmlns:a16="http://schemas.microsoft.com/office/drawing/2014/main" id="{6C261923-B878-5F66-A089-CE6A2D73357A}"/>
              </a:ext>
            </a:extLst>
          </p:cNvPr>
          <p:cNvSpPr/>
          <p:nvPr/>
        </p:nvSpPr>
        <p:spPr>
          <a:xfrm>
            <a:off x="4207295" y="2179350"/>
            <a:ext cx="7848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58031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/>
          <p:nvPr/>
        </p:nvSpPr>
        <p:spPr>
          <a:xfrm>
            <a:off x="457200" y="1324425"/>
            <a:ext cx="2889300" cy="3407700"/>
          </a:xfrm>
          <a:prstGeom prst="roundRect">
            <a:avLst>
              <a:gd name="adj" fmla="val 14082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" name="Google Shape;362;p18"/>
          <p:cNvGrpSpPr/>
          <p:nvPr/>
        </p:nvGrpSpPr>
        <p:grpSpPr>
          <a:xfrm>
            <a:off x="851113" y="2915825"/>
            <a:ext cx="2133450" cy="1431550"/>
            <a:chOff x="851113" y="2915825"/>
            <a:chExt cx="2133450" cy="1431550"/>
          </a:xfrm>
        </p:grpSpPr>
        <p:sp>
          <p:nvSpPr>
            <p:cNvPr id="363" name="Google Shape;363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extrusionOk="0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fill="none" extrusionOk="0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extrusionOk="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fill="none" extrusionOk="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1577563" y="3298975"/>
              <a:ext cx="649625" cy="649975"/>
            </a:xfrm>
            <a:custGeom>
              <a:avLst/>
              <a:gdLst/>
              <a:ahLst/>
              <a:cxnLst/>
              <a:rect l="l" t="t" r="r" b="b"/>
              <a:pathLst>
                <a:path w="25985" h="25999" extrusionOk="0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1905563" y="3888800"/>
              <a:ext cx="17100" cy="60150"/>
            </a:xfrm>
            <a:custGeom>
              <a:avLst/>
              <a:gdLst/>
              <a:ahLst/>
              <a:cxnLst/>
              <a:rect l="l" t="t" r="r" b="b"/>
              <a:pathLst>
                <a:path w="684" h="2406" fill="none" extrusionOk="0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1825163" y="3882050"/>
              <a:ext cx="27050" cy="61200"/>
            </a:xfrm>
            <a:custGeom>
              <a:avLst/>
              <a:gdLst/>
              <a:ahLst/>
              <a:cxnLst/>
              <a:rect l="l" t="t" r="r" b="b"/>
              <a:pathLst>
                <a:path w="1082" h="2448" fill="none" extrusionOk="0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1971363" y="3876350"/>
              <a:ext cx="31325" cy="61225"/>
            </a:xfrm>
            <a:custGeom>
              <a:avLst/>
              <a:gdLst/>
              <a:ahLst/>
              <a:cxnLst/>
              <a:rect l="l" t="t" r="r" b="b"/>
              <a:pathLst>
                <a:path w="1253" h="2449" fill="none" extrusionOk="0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1749038" y="3858200"/>
              <a:ext cx="39850" cy="60150"/>
            </a:xfrm>
            <a:custGeom>
              <a:avLst/>
              <a:gdLst/>
              <a:ahLst/>
              <a:cxnLst/>
              <a:rect l="l" t="t" r="r" b="b"/>
              <a:pathLst>
                <a:path w="1594" h="2406" fill="none" extrusionOk="0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2032913" y="3847900"/>
              <a:ext cx="43425" cy="58725"/>
            </a:xfrm>
            <a:custGeom>
              <a:avLst/>
              <a:gdLst/>
              <a:ahLst/>
              <a:cxnLst/>
              <a:rect l="l" t="t" r="r" b="b"/>
              <a:pathLst>
                <a:path w="1737" h="2349" fill="none" extrusionOk="0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1682513" y="3819775"/>
              <a:ext cx="50175" cy="54825"/>
            </a:xfrm>
            <a:custGeom>
              <a:avLst/>
              <a:gdLst/>
              <a:ahLst/>
              <a:cxnLst/>
              <a:rect l="l" t="t" r="r" b="b"/>
              <a:pathLst>
                <a:path w="2007" h="2193" fill="none" extrusionOk="0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2086288" y="3805550"/>
              <a:ext cx="52675" cy="52325"/>
            </a:xfrm>
            <a:custGeom>
              <a:avLst/>
              <a:gdLst/>
              <a:ahLst/>
              <a:cxnLst/>
              <a:rect l="l" t="t" r="r" b="b"/>
              <a:pathLst>
                <a:path w="2107" h="2093" fill="none" extrusionOk="0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1629863" y="3769275"/>
              <a:ext cx="57300" cy="45900"/>
            </a:xfrm>
            <a:custGeom>
              <a:avLst/>
              <a:gdLst/>
              <a:ahLst/>
              <a:cxnLst/>
              <a:rect l="l" t="t" r="r" b="b"/>
              <a:pathLst>
                <a:path w="2292" h="1836" fill="none" extrusionOk="0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2127888" y="3751475"/>
              <a:ext cx="59100" cy="43075"/>
            </a:xfrm>
            <a:custGeom>
              <a:avLst/>
              <a:gdLst/>
              <a:ahLst/>
              <a:cxnLst/>
              <a:rect l="l" t="t" r="r" b="b"/>
              <a:pathLst>
                <a:path w="2364" h="1723" fill="none" extrusionOk="0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1593913" y="3709500"/>
              <a:ext cx="61225" cy="34525"/>
            </a:xfrm>
            <a:custGeom>
              <a:avLst/>
              <a:gdLst/>
              <a:ahLst/>
              <a:cxnLst/>
              <a:rect l="l" t="t" r="r" b="b"/>
              <a:pathLst>
                <a:path w="2449" h="1381" fill="none" extrusionOk="0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2155638" y="3689575"/>
              <a:ext cx="61225" cy="30625"/>
            </a:xfrm>
            <a:custGeom>
              <a:avLst/>
              <a:gdLst/>
              <a:ahLst/>
              <a:cxnLst/>
              <a:rect l="l" t="t" r="r" b="b"/>
              <a:pathLst>
                <a:path w="2449" h="1225" fill="none" extrusionOk="0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1577563" y="3644400"/>
              <a:ext cx="60850" cy="20650"/>
            </a:xfrm>
            <a:custGeom>
              <a:avLst/>
              <a:gdLst/>
              <a:ahLst/>
              <a:cxnLst/>
              <a:rect l="l" t="t" r="r" b="b"/>
              <a:pathLst>
                <a:path w="2434" h="826" fill="none" extrusionOk="0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2167038" y="3622700"/>
              <a:ext cx="60150" cy="17450"/>
            </a:xfrm>
            <a:custGeom>
              <a:avLst/>
              <a:gdLst/>
              <a:ahLst/>
              <a:cxnLst/>
              <a:rect l="l" t="t" r="r" b="b"/>
              <a:pathLst>
                <a:path w="2406" h="698" fill="none" extrusionOk="0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1578988" y="3567550"/>
              <a:ext cx="61200" cy="23525"/>
            </a:xfrm>
            <a:custGeom>
              <a:avLst/>
              <a:gdLst/>
              <a:ahLst/>
              <a:cxnLst/>
              <a:rect l="l" t="t" r="r" b="b"/>
              <a:pathLst>
                <a:path w="2448" h="941" fill="none" extrusionOk="0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2158838" y="3541600"/>
              <a:ext cx="61575" cy="28125"/>
            </a:xfrm>
            <a:custGeom>
              <a:avLst/>
              <a:gdLst/>
              <a:ahLst/>
              <a:cxnLst/>
              <a:rect l="l" t="t" r="r" b="b"/>
              <a:pathLst>
                <a:path w="2463" h="1125" fill="none" extrusionOk="0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2134313" y="3465825"/>
              <a:ext cx="59775" cy="40925"/>
            </a:xfrm>
            <a:custGeom>
              <a:avLst/>
              <a:gdLst/>
              <a:ahLst/>
              <a:cxnLst/>
              <a:rect l="l" t="t" r="r" b="b"/>
              <a:pathLst>
                <a:path w="2391" h="1637" fill="none" extrusionOk="0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2094813" y="3400350"/>
              <a:ext cx="54450" cy="50900"/>
            </a:xfrm>
            <a:custGeom>
              <a:avLst/>
              <a:gdLst/>
              <a:ahLst/>
              <a:cxnLst/>
              <a:rect l="l" t="t" r="r" b="b"/>
              <a:pathLst>
                <a:path w="2178" h="2036" fill="none" extrusionOk="0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2043588" y="3348425"/>
              <a:ext cx="45200" cy="58000"/>
            </a:xfrm>
            <a:custGeom>
              <a:avLst/>
              <a:gdLst/>
              <a:ahLst/>
              <a:cxnLst/>
              <a:rect l="l" t="t" r="r" b="b"/>
              <a:pathLst>
                <a:path w="1808" h="2320" fill="none" extrusionOk="0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1983113" y="3313900"/>
              <a:ext cx="33825" cy="61225"/>
            </a:xfrm>
            <a:custGeom>
              <a:avLst/>
              <a:gdLst/>
              <a:ahLst/>
              <a:cxnLst/>
              <a:rect l="l" t="t" r="r" b="b"/>
              <a:pathLst>
                <a:path w="1353" h="2449" fill="none" extrusionOk="0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917663" y="3298975"/>
              <a:ext cx="19925" cy="60500"/>
            </a:xfrm>
            <a:custGeom>
              <a:avLst/>
              <a:gdLst/>
              <a:ahLst/>
              <a:cxnLst/>
              <a:rect l="l" t="t" r="r" b="b"/>
              <a:pathLst>
                <a:path w="797" h="2420" fill="none" extrusionOk="0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51113" y="2915825"/>
              <a:ext cx="557500" cy="412350"/>
            </a:xfrm>
            <a:custGeom>
              <a:avLst/>
              <a:gdLst/>
              <a:ahLst/>
              <a:cxnLst/>
              <a:rect l="l" t="t" r="r" b="b"/>
              <a:pathLst>
                <a:path w="22300" h="16494" extrusionOk="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51113" y="3935050"/>
              <a:ext cx="557500" cy="412325"/>
            </a:xfrm>
            <a:custGeom>
              <a:avLst/>
              <a:gdLst/>
              <a:ahLst/>
              <a:cxnLst/>
              <a:rect l="l" t="t" r="r" b="b"/>
              <a:pathLst>
                <a:path w="22300" h="16493" extrusionOk="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2427438" y="2915825"/>
              <a:ext cx="557125" cy="412350"/>
            </a:xfrm>
            <a:custGeom>
              <a:avLst/>
              <a:gdLst/>
              <a:ahLst/>
              <a:cxnLst/>
              <a:rect l="l" t="t" r="r" b="b"/>
              <a:pathLst>
                <a:path w="22285" h="16494" extrusionOk="0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2427438" y="3935050"/>
              <a:ext cx="557125" cy="412325"/>
            </a:xfrm>
            <a:custGeom>
              <a:avLst/>
              <a:gdLst/>
              <a:ahLst/>
              <a:cxnLst/>
              <a:rect l="l" t="t" r="r" b="b"/>
              <a:pathLst>
                <a:path w="22285" h="16493" extrusionOk="0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extrusionOk="0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fill="none" extrusionOk="0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1598913" y="3301450"/>
              <a:ext cx="334775" cy="286775"/>
            </a:xfrm>
            <a:custGeom>
              <a:avLst/>
              <a:gdLst/>
              <a:ahLst/>
              <a:cxnLst/>
              <a:rect l="l" t="t" r="r" b="b"/>
              <a:pathLst>
                <a:path w="13391" h="11471" extrusionOk="0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1627013" y="3575375"/>
              <a:ext cx="13175" cy="12850"/>
            </a:xfrm>
            <a:custGeom>
              <a:avLst/>
              <a:gdLst/>
              <a:ahLst/>
              <a:cxnLst/>
              <a:rect l="l" t="t" r="r" b="b"/>
              <a:pathLst>
                <a:path w="527" h="51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1917663" y="3318900"/>
              <a:ext cx="16025" cy="40575"/>
            </a:xfrm>
            <a:custGeom>
              <a:avLst/>
              <a:gdLst/>
              <a:ahLst/>
              <a:cxnLst/>
              <a:rect l="l" t="t" r="r" b="b"/>
              <a:pathLst>
                <a:path w="641" h="1623" fill="none" extrusionOk="0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機器學習部分</a:t>
            </a:r>
            <a:endParaRPr dirty="0"/>
          </a:p>
        </p:txBody>
      </p:sp>
      <p:sp>
        <p:nvSpPr>
          <p:cNvPr id="413" name="Google Shape;413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fill="none" extrusionOk="0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fill="none" extrusionOk="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8"/>
          <p:cNvSpPr/>
          <p:nvPr/>
        </p:nvSpPr>
        <p:spPr>
          <a:xfrm>
            <a:off x="1914525" y="1385900"/>
            <a:ext cx="2290775" cy="2252650"/>
          </a:xfrm>
          <a:custGeom>
            <a:avLst/>
            <a:gdLst/>
            <a:ahLst/>
            <a:cxnLst/>
            <a:rect l="l" t="t" r="r" b="b"/>
            <a:pathLst>
              <a:path w="91631" h="90106" extrusionOk="0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418" name="Google Shape;418;p18"/>
          <p:cNvGrpSpPr/>
          <p:nvPr/>
        </p:nvGrpSpPr>
        <p:grpSpPr>
          <a:xfrm>
            <a:off x="3961063" y="1231575"/>
            <a:ext cx="4725888" cy="650100"/>
            <a:chOff x="3961063" y="1231575"/>
            <a:chExt cx="4725888" cy="650100"/>
          </a:xfrm>
        </p:grpSpPr>
        <p:sp>
          <p:nvSpPr>
            <p:cNvPr id="419" name="Google Shape;419;p18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18"/>
          <p:cNvGrpSpPr/>
          <p:nvPr/>
        </p:nvGrpSpPr>
        <p:grpSpPr>
          <a:xfrm>
            <a:off x="4122280" y="1386534"/>
            <a:ext cx="4363870" cy="464400"/>
            <a:chOff x="4122280" y="1386534"/>
            <a:chExt cx="4363870" cy="464400"/>
          </a:xfrm>
        </p:grpSpPr>
        <p:sp>
          <p:nvSpPr>
            <p:cNvPr id="422" name="Google Shape;422;p18"/>
            <p:cNvSpPr txBox="1"/>
            <p:nvPr/>
          </p:nvSpPr>
          <p:spPr>
            <a:xfrm>
              <a:off x="6216724" y="1386534"/>
              <a:ext cx="2269426" cy="46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" dirty="0" err="1">
                  <a:latin typeface="Roboto"/>
                  <a:ea typeface="Roboto"/>
                  <a:cs typeface="Roboto"/>
                  <a:sym typeface="Roboto"/>
                </a:rPr>
                <a:t>使用Decision</a:t>
              </a: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dirty="0" err="1">
                  <a:latin typeface="Roboto"/>
                  <a:ea typeface="Roboto"/>
                  <a:cs typeface="Roboto"/>
                  <a:sym typeface="Roboto"/>
                </a:rPr>
                <a:t>Tree模型並</a:t>
              </a:r>
              <a:r>
                <a:rPr lang="zh-TW" altLang="en-US" dirty="0">
                  <a:latin typeface="Roboto"/>
                  <a:ea typeface="Roboto"/>
                  <a:cs typeface="Roboto"/>
                  <a:sym typeface="Roboto"/>
                </a:rPr>
                <a:t>將模型擬合到訓練數據上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3" name="Google Shape;423;p18"/>
            <p:cNvSpPr txBox="1"/>
            <p:nvPr/>
          </p:nvSpPr>
          <p:spPr>
            <a:xfrm>
              <a:off x="4122280" y="13907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模型建立</a:t>
              </a:r>
              <a:r>
                <a:rPr lang="en-US" altLang="zh-TW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&amp;</a:t>
              </a:r>
              <a:r>
                <a:rPr lang="zh-TW" altLang="en-US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訓練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24" name="Google Shape;424;p18"/>
          <p:cNvSpPr/>
          <p:nvPr/>
        </p:nvSpPr>
        <p:spPr>
          <a:xfrm>
            <a:off x="1924050" y="2362200"/>
            <a:ext cx="2240750" cy="1266825"/>
          </a:xfrm>
          <a:custGeom>
            <a:avLst/>
            <a:gdLst/>
            <a:ahLst/>
            <a:cxnLst/>
            <a:rect l="l" t="t" r="r" b="b"/>
            <a:pathLst>
              <a:path w="89630" h="50673" extrusionOk="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5" name="Google Shape;425;p18"/>
          <p:cNvSpPr/>
          <p:nvPr/>
        </p:nvSpPr>
        <p:spPr>
          <a:xfrm>
            <a:off x="1952625" y="3333750"/>
            <a:ext cx="2224100" cy="461975"/>
          </a:xfrm>
          <a:custGeom>
            <a:avLst/>
            <a:gdLst/>
            <a:ahLst/>
            <a:cxnLst/>
            <a:rect l="l" t="t" r="r" b="b"/>
            <a:pathLst>
              <a:path w="88964" h="18479" extrusionOk="0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426" name="Google Shape;426;p18"/>
          <p:cNvGrpSpPr/>
          <p:nvPr/>
        </p:nvGrpSpPr>
        <p:grpSpPr>
          <a:xfrm>
            <a:off x="3961063" y="3237875"/>
            <a:ext cx="4725888" cy="650100"/>
            <a:chOff x="3961063" y="3237875"/>
            <a:chExt cx="4725888" cy="650100"/>
          </a:xfrm>
        </p:grpSpPr>
        <p:sp>
          <p:nvSpPr>
            <p:cNvPr id="427" name="Google Shape;427;p18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18"/>
          <p:cNvGrpSpPr/>
          <p:nvPr/>
        </p:nvGrpSpPr>
        <p:grpSpPr>
          <a:xfrm>
            <a:off x="4122280" y="3397024"/>
            <a:ext cx="4412143" cy="331801"/>
            <a:chOff x="4122280" y="3397024"/>
            <a:chExt cx="4412143" cy="331801"/>
          </a:xfrm>
        </p:grpSpPr>
        <p:sp>
          <p:nvSpPr>
            <p:cNvPr id="430" name="Google Shape;430;p18"/>
            <p:cNvSpPr txBox="1"/>
            <p:nvPr/>
          </p:nvSpPr>
          <p:spPr>
            <a:xfrm>
              <a:off x="6168452" y="3397024"/>
              <a:ext cx="2365971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dirty="0">
                  <a:latin typeface="Roboto"/>
                  <a:ea typeface="Roboto"/>
                  <a:cs typeface="Roboto"/>
                  <a:sym typeface="Roboto"/>
                </a:rPr>
                <a:t>計算準確率和</a:t>
              </a:r>
              <a:r>
                <a:rPr lang="en" altLang="zh-TW" dirty="0">
                  <a:latin typeface="Roboto"/>
                  <a:ea typeface="Roboto"/>
                  <a:cs typeface="Roboto"/>
                  <a:sym typeface="Roboto"/>
                </a:rPr>
                <a:t>AUC</a:t>
              </a:r>
              <a:r>
                <a:rPr lang="zh-TW" altLang="en-US" dirty="0">
                  <a:latin typeface="Roboto"/>
                  <a:ea typeface="Roboto"/>
                  <a:cs typeface="Roboto"/>
                  <a:sym typeface="Roboto"/>
                </a:rPr>
                <a:t>值</a:t>
              </a:r>
            </a:p>
          </p:txBody>
        </p:sp>
        <p:sp>
          <p:nvSpPr>
            <p:cNvPr id="431" name="Google Shape;431;p18"/>
            <p:cNvSpPr txBox="1"/>
            <p:nvPr/>
          </p:nvSpPr>
          <p:spPr>
            <a:xfrm>
              <a:off x="4122280" y="33970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評估模型性能</a:t>
              </a:r>
            </a:p>
          </p:txBody>
        </p:sp>
      </p:grpSp>
      <p:grpSp>
        <p:nvGrpSpPr>
          <p:cNvPr id="432" name="Google Shape;432;p18"/>
          <p:cNvGrpSpPr/>
          <p:nvPr/>
        </p:nvGrpSpPr>
        <p:grpSpPr>
          <a:xfrm>
            <a:off x="3961063" y="2234725"/>
            <a:ext cx="4725888" cy="650100"/>
            <a:chOff x="3961063" y="2234725"/>
            <a:chExt cx="4725888" cy="650100"/>
          </a:xfrm>
        </p:grpSpPr>
        <p:sp>
          <p:nvSpPr>
            <p:cNvPr id="433" name="Google Shape;433;p18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18"/>
          <p:cNvGrpSpPr/>
          <p:nvPr/>
        </p:nvGrpSpPr>
        <p:grpSpPr>
          <a:xfrm>
            <a:off x="4134997" y="2393875"/>
            <a:ext cx="4399426" cy="391977"/>
            <a:chOff x="4134997" y="2393875"/>
            <a:chExt cx="4399426" cy="391977"/>
          </a:xfrm>
        </p:grpSpPr>
        <p:sp>
          <p:nvSpPr>
            <p:cNvPr id="436" name="Google Shape;436;p18"/>
            <p:cNvSpPr txBox="1"/>
            <p:nvPr/>
          </p:nvSpPr>
          <p:spPr>
            <a:xfrm>
              <a:off x="6168452" y="2454052"/>
              <a:ext cx="2365971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zh-TW" altLang="en-US" dirty="0">
                  <a:latin typeface="Roboto"/>
                  <a:ea typeface="Roboto"/>
                  <a:cs typeface="Roboto"/>
                  <a:sym typeface="Roboto"/>
                </a:rPr>
                <a:t>使用訓練好的模型進行預測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7" name="Google Shape;437;p18"/>
            <p:cNvSpPr txBox="1"/>
            <p:nvPr/>
          </p:nvSpPr>
          <p:spPr>
            <a:xfrm>
              <a:off x="4134997" y="23938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預測數據</a:t>
              </a:r>
            </a:p>
          </p:txBody>
        </p:sp>
      </p:grpSp>
      <p:sp>
        <p:nvSpPr>
          <p:cNvPr id="438" name="Google Shape;438;p18"/>
          <p:cNvSpPr/>
          <p:nvPr/>
        </p:nvSpPr>
        <p:spPr>
          <a:xfrm>
            <a:off x="1947875" y="3619500"/>
            <a:ext cx="2233600" cy="1171575"/>
          </a:xfrm>
          <a:custGeom>
            <a:avLst/>
            <a:gdLst/>
            <a:ahLst/>
            <a:cxnLst/>
            <a:rect l="l" t="t" r="r" b="b"/>
            <a:pathLst>
              <a:path w="89344" h="46863" extrusionOk="0">
                <a:moveTo>
                  <a:pt x="0" y="0"/>
                </a:moveTo>
                <a:lnTo>
                  <a:pt x="89344" y="28956"/>
                </a:lnTo>
                <a:lnTo>
                  <a:pt x="87249" y="46863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439" name="Google Shape;439;p18"/>
          <p:cNvGrpSpPr/>
          <p:nvPr/>
        </p:nvGrpSpPr>
        <p:grpSpPr>
          <a:xfrm>
            <a:off x="3961063" y="4241025"/>
            <a:ext cx="4725888" cy="650100"/>
            <a:chOff x="3961063" y="4241025"/>
            <a:chExt cx="4725888" cy="650100"/>
          </a:xfrm>
        </p:grpSpPr>
        <p:sp>
          <p:nvSpPr>
            <p:cNvPr id="440" name="Google Shape;440;p18"/>
            <p:cNvSpPr/>
            <p:nvPr/>
          </p:nvSpPr>
          <p:spPr>
            <a:xfrm>
              <a:off x="5010150" y="42410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961063" y="43338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18"/>
          <p:cNvGrpSpPr/>
          <p:nvPr/>
        </p:nvGrpSpPr>
        <p:grpSpPr>
          <a:xfrm>
            <a:off x="4122280" y="4400167"/>
            <a:ext cx="4412143" cy="331809"/>
            <a:chOff x="4122280" y="4400167"/>
            <a:chExt cx="4412143" cy="331809"/>
          </a:xfrm>
        </p:grpSpPr>
        <p:sp>
          <p:nvSpPr>
            <p:cNvPr id="443" name="Google Shape;443;p18"/>
            <p:cNvSpPr txBox="1"/>
            <p:nvPr/>
          </p:nvSpPr>
          <p:spPr>
            <a:xfrm>
              <a:off x="6553223" y="440016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dirty="0">
                  <a:latin typeface="Roboto"/>
                  <a:ea typeface="Roboto"/>
                  <a:cs typeface="Roboto"/>
                  <a:sym typeface="Roboto"/>
                </a:rPr>
                <a:t>嘗試其他模型並作比較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4" name="Google Shape;444;p18"/>
            <p:cNvSpPr txBox="1"/>
            <p:nvPr/>
          </p:nvSpPr>
          <p:spPr>
            <a:xfrm>
              <a:off x="4122280" y="44001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err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其他模型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45" name="Google Shape;445;p18"/>
          <p:cNvSpPr/>
          <p:nvPr/>
        </p:nvSpPr>
        <p:spPr>
          <a:xfrm>
            <a:off x="1796350" y="3501225"/>
            <a:ext cx="231000" cy="23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模型建立</a:t>
            </a:r>
            <a:r>
              <a:rPr lang="en-US" altLang="zh-TW" dirty="0"/>
              <a:t>&amp;</a:t>
            </a:r>
            <a:r>
              <a:rPr lang="zh-TW" altLang="en-US" dirty="0"/>
              <a:t>訓練</a:t>
            </a:r>
            <a:r>
              <a:rPr lang="en-US" altLang="zh-TW" dirty="0"/>
              <a:t>&amp;</a:t>
            </a:r>
            <a:r>
              <a:rPr lang="zh-TW" altLang="en-US" dirty="0"/>
              <a:t>預測</a:t>
            </a:r>
            <a:endParaRPr dirty="0"/>
          </a:p>
        </p:txBody>
      </p:sp>
      <p:grpSp>
        <p:nvGrpSpPr>
          <p:cNvPr id="566" name="Google Shape;566;p20"/>
          <p:cNvGrpSpPr/>
          <p:nvPr/>
        </p:nvGrpSpPr>
        <p:grpSpPr>
          <a:xfrm>
            <a:off x="6949580" y="3042675"/>
            <a:ext cx="1734600" cy="1684132"/>
            <a:chOff x="6949580" y="3042675"/>
            <a:chExt cx="1734600" cy="1684132"/>
          </a:xfrm>
        </p:grpSpPr>
        <p:sp>
          <p:nvSpPr>
            <p:cNvPr id="567" name="Google Shape;567;p20"/>
            <p:cNvSpPr/>
            <p:nvPr/>
          </p:nvSpPr>
          <p:spPr>
            <a:xfrm>
              <a:off x="7514630" y="304267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8" name="Google Shape;568;p20"/>
            <p:cNvSpPr txBox="1"/>
            <p:nvPr/>
          </p:nvSpPr>
          <p:spPr>
            <a:xfrm>
              <a:off x="6949580" y="37913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進行預測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9" name="Google Shape;569;p20"/>
            <p:cNvSpPr txBox="1"/>
            <p:nvPr/>
          </p:nvSpPr>
          <p:spPr>
            <a:xfrm>
              <a:off x="7054580" y="4137907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0" name="Google Shape;570;p20"/>
          <p:cNvGrpSpPr/>
          <p:nvPr/>
        </p:nvGrpSpPr>
        <p:grpSpPr>
          <a:xfrm>
            <a:off x="6949580" y="1001783"/>
            <a:ext cx="1734600" cy="1729392"/>
            <a:chOff x="6949580" y="1001783"/>
            <a:chExt cx="1734600" cy="1729392"/>
          </a:xfrm>
        </p:grpSpPr>
        <p:sp>
          <p:nvSpPr>
            <p:cNvPr id="571" name="Google Shape;571;p20"/>
            <p:cNvSpPr/>
            <p:nvPr/>
          </p:nvSpPr>
          <p:spPr>
            <a:xfrm>
              <a:off x="7514630" y="1001783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2" name="Google Shape;572;p20"/>
            <p:cNvSpPr txBox="1"/>
            <p:nvPr/>
          </p:nvSpPr>
          <p:spPr>
            <a:xfrm>
              <a:off x="6949580" y="17849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訓練模型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3" name="Google Shape;573;p20"/>
            <p:cNvSpPr txBox="1"/>
            <p:nvPr/>
          </p:nvSpPr>
          <p:spPr>
            <a:xfrm>
              <a:off x="7054580" y="2142275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4" name="Google Shape;574;p20"/>
          <p:cNvGrpSpPr/>
          <p:nvPr/>
        </p:nvGrpSpPr>
        <p:grpSpPr>
          <a:xfrm>
            <a:off x="456753" y="1001783"/>
            <a:ext cx="1734600" cy="1729392"/>
            <a:chOff x="456753" y="1001783"/>
            <a:chExt cx="1734600" cy="1729392"/>
          </a:xfrm>
        </p:grpSpPr>
        <p:sp>
          <p:nvSpPr>
            <p:cNvPr id="575" name="Google Shape;575;p20"/>
            <p:cNvSpPr/>
            <p:nvPr/>
          </p:nvSpPr>
          <p:spPr>
            <a:xfrm>
              <a:off x="1021803" y="100178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6" name="Google Shape;576;p20"/>
            <p:cNvSpPr txBox="1"/>
            <p:nvPr/>
          </p:nvSpPr>
          <p:spPr>
            <a:xfrm>
              <a:off x="456753" y="17849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建立模型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7" name="Google Shape;577;p20"/>
            <p:cNvSpPr txBox="1"/>
            <p:nvPr/>
          </p:nvSpPr>
          <p:spPr>
            <a:xfrm>
              <a:off x="561753" y="2142275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8" name="Google Shape;578;p20"/>
          <p:cNvGrpSpPr/>
          <p:nvPr/>
        </p:nvGrpSpPr>
        <p:grpSpPr>
          <a:xfrm>
            <a:off x="456753" y="3042675"/>
            <a:ext cx="1734600" cy="1684132"/>
            <a:chOff x="456753" y="3042675"/>
            <a:chExt cx="1734600" cy="1684132"/>
          </a:xfrm>
        </p:grpSpPr>
        <p:sp>
          <p:nvSpPr>
            <p:cNvPr id="579" name="Google Shape;579;p20"/>
            <p:cNvSpPr/>
            <p:nvPr/>
          </p:nvSpPr>
          <p:spPr>
            <a:xfrm>
              <a:off x="1021803" y="3042675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0" name="Google Shape;580;p20"/>
            <p:cNvSpPr txBox="1"/>
            <p:nvPr/>
          </p:nvSpPr>
          <p:spPr>
            <a:xfrm>
              <a:off x="456753" y="37913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模型可視化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1" name="Google Shape;581;p20"/>
            <p:cNvSpPr txBox="1"/>
            <p:nvPr/>
          </p:nvSpPr>
          <p:spPr>
            <a:xfrm>
              <a:off x="561753" y="4137907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582" name="Google Shape;582;p20"/>
          <p:cNvCxnSpPr>
            <a:cxnSpLocks/>
            <a:endCxn id="575" idx="6"/>
          </p:cNvCxnSpPr>
          <p:nvPr/>
        </p:nvCxnSpPr>
        <p:spPr>
          <a:xfrm flipH="1">
            <a:off x="1626227" y="1304022"/>
            <a:ext cx="2385300" cy="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83" name="Google Shape;583;p20"/>
          <p:cNvCxnSpPr>
            <a:cxnSpLocks/>
            <a:stCxn id="579" idx="6"/>
          </p:cNvCxnSpPr>
          <p:nvPr/>
        </p:nvCxnSpPr>
        <p:spPr>
          <a:xfrm rot="10800000" flipH="1">
            <a:off x="1626303" y="3158925"/>
            <a:ext cx="1162200" cy="1860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84" name="Google Shape;584;p20"/>
          <p:cNvCxnSpPr>
            <a:cxnSpLocks/>
            <a:stCxn id="571" idx="2"/>
          </p:cNvCxnSpPr>
          <p:nvPr/>
        </p:nvCxnSpPr>
        <p:spPr>
          <a:xfrm flipH="1">
            <a:off x="6194930" y="1304033"/>
            <a:ext cx="1319700" cy="7335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85" name="Google Shape;585;p20"/>
          <p:cNvCxnSpPr>
            <a:cxnSpLocks/>
            <a:stCxn id="567" idx="2"/>
          </p:cNvCxnSpPr>
          <p:nvPr/>
        </p:nvCxnSpPr>
        <p:spPr>
          <a:xfrm flipH="1">
            <a:off x="4964030" y="3344925"/>
            <a:ext cx="2550600" cy="5001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" name="Google Shape;529;p20">
            <a:extLst>
              <a:ext uri="{FF2B5EF4-FFF2-40B4-BE49-F238E27FC236}">
                <a16:creationId xmlns:a16="http://schemas.microsoft.com/office/drawing/2014/main" id="{DBF7D4D3-C4ED-62A7-7330-7CD7C89712D8}"/>
              </a:ext>
            </a:extLst>
          </p:cNvPr>
          <p:cNvGrpSpPr/>
          <p:nvPr/>
        </p:nvGrpSpPr>
        <p:grpSpPr>
          <a:xfrm>
            <a:off x="2788540" y="1012550"/>
            <a:ext cx="3515750" cy="3719409"/>
            <a:chOff x="2788540" y="1012550"/>
            <a:chExt cx="3515750" cy="3719409"/>
          </a:xfrm>
        </p:grpSpPr>
        <p:sp>
          <p:nvSpPr>
            <p:cNvPr id="5" name="Google Shape;530;p20">
              <a:extLst>
                <a:ext uri="{FF2B5EF4-FFF2-40B4-BE49-F238E27FC236}">
                  <a16:creationId xmlns:a16="http://schemas.microsoft.com/office/drawing/2014/main" id="{88F30CBC-47FC-9D3F-3669-8852BD982BDD}"/>
                </a:ext>
              </a:extLst>
            </p:cNvPr>
            <p:cNvSpPr/>
            <p:nvPr/>
          </p:nvSpPr>
          <p:spPr>
            <a:xfrm>
              <a:off x="2788540" y="3035010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" name="Google Shape;531;p20">
              <a:extLst>
                <a:ext uri="{FF2B5EF4-FFF2-40B4-BE49-F238E27FC236}">
                  <a16:creationId xmlns:a16="http://schemas.microsoft.com/office/drawing/2014/main" id="{3C478BE6-C97F-D698-EF2E-59CBF4445F27}"/>
                </a:ext>
              </a:extLst>
            </p:cNvPr>
            <p:cNvSpPr/>
            <p:nvPr/>
          </p:nvSpPr>
          <p:spPr>
            <a:xfrm>
              <a:off x="5947002" y="1913635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" name="Google Shape;532;p20">
              <a:extLst>
                <a:ext uri="{FF2B5EF4-FFF2-40B4-BE49-F238E27FC236}">
                  <a16:creationId xmlns:a16="http://schemas.microsoft.com/office/drawing/2014/main" id="{833F7E7E-B04C-AC79-FD80-9941801C1E94}"/>
                </a:ext>
              </a:extLst>
            </p:cNvPr>
            <p:cNvSpPr/>
            <p:nvPr/>
          </p:nvSpPr>
          <p:spPr>
            <a:xfrm>
              <a:off x="3509017" y="1622848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extrusionOk="0">
                  <a:moveTo>
                    <a:pt x="2960" y="0"/>
                  </a:move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  <a:close/>
                </a:path>
              </a:pathLst>
            </a:cu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533;p20">
              <a:extLst>
                <a:ext uri="{FF2B5EF4-FFF2-40B4-BE49-F238E27FC236}">
                  <a16:creationId xmlns:a16="http://schemas.microsoft.com/office/drawing/2014/main" id="{F0C52CE1-C234-1605-503C-A3F3036B19E2}"/>
                </a:ext>
              </a:extLst>
            </p:cNvPr>
            <p:cNvSpPr/>
            <p:nvPr/>
          </p:nvSpPr>
          <p:spPr>
            <a:xfrm>
              <a:off x="3509017" y="1622848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fill="none" extrusionOk="0">
                  <a:moveTo>
                    <a:pt x="46561" y="0"/>
                  </a:moveTo>
                  <a:lnTo>
                    <a:pt x="3145" y="0"/>
                  </a:lnTo>
                  <a:lnTo>
                    <a:pt x="3145" y="0"/>
                  </a:lnTo>
                  <a:lnTo>
                    <a:pt x="2960" y="0"/>
                  </a:ln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002" y="71520"/>
                  </a:lnTo>
                  <a:lnTo>
                    <a:pt x="25002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4;p20">
              <a:extLst>
                <a:ext uri="{FF2B5EF4-FFF2-40B4-BE49-F238E27FC236}">
                  <a16:creationId xmlns:a16="http://schemas.microsoft.com/office/drawing/2014/main" id="{39CA49A6-80DA-41D8-B7A3-ACDC5C810F9D}"/>
                </a:ext>
              </a:extLst>
            </p:cNvPr>
            <p:cNvSpPr/>
            <p:nvPr/>
          </p:nvSpPr>
          <p:spPr>
            <a:xfrm>
              <a:off x="3457878" y="1571709"/>
              <a:ext cx="2227537" cy="3160250"/>
            </a:xfrm>
            <a:custGeom>
              <a:avLst/>
              <a:gdLst/>
              <a:ahLst/>
              <a:cxnLst/>
              <a:rect l="l" t="t" r="r" b="b"/>
              <a:pathLst>
                <a:path w="52097" h="73911" extrusionOk="0">
                  <a:moveTo>
                    <a:pt x="47757" y="1196"/>
                  </a:moveTo>
                  <a:lnTo>
                    <a:pt x="48084" y="1210"/>
                  </a:lnTo>
                  <a:lnTo>
                    <a:pt x="48397" y="1253"/>
                  </a:lnTo>
                  <a:lnTo>
                    <a:pt x="48696" y="1338"/>
                  </a:lnTo>
                  <a:lnTo>
                    <a:pt x="48980" y="1438"/>
                  </a:lnTo>
                  <a:lnTo>
                    <a:pt x="49251" y="1580"/>
                  </a:lnTo>
                  <a:lnTo>
                    <a:pt x="49521" y="1737"/>
                  </a:lnTo>
                  <a:lnTo>
                    <a:pt x="49763" y="1908"/>
                  </a:lnTo>
                  <a:lnTo>
                    <a:pt x="49976" y="2121"/>
                  </a:lnTo>
                  <a:lnTo>
                    <a:pt x="50190" y="2334"/>
                  </a:lnTo>
                  <a:lnTo>
                    <a:pt x="50361" y="2576"/>
                  </a:lnTo>
                  <a:lnTo>
                    <a:pt x="50517" y="2847"/>
                  </a:lnTo>
                  <a:lnTo>
                    <a:pt x="50659" y="3117"/>
                  </a:lnTo>
                  <a:lnTo>
                    <a:pt x="50759" y="3402"/>
                  </a:lnTo>
                  <a:lnTo>
                    <a:pt x="50844" y="3701"/>
                  </a:lnTo>
                  <a:lnTo>
                    <a:pt x="50887" y="4014"/>
                  </a:lnTo>
                  <a:lnTo>
                    <a:pt x="50901" y="4341"/>
                  </a:lnTo>
                  <a:lnTo>
                    <a:pt x="50901" y="44725"/>
                  </a:lnTo>
                  <a:lnTo>
                    <a:pt x="50901" y="45053"/>
                  </a:lnTo>
                  <a:lnTo>
                    <a:pt x="50873" y="45380"/>
                  </a:lnTo>
                  <a:lnTo>
                    <a:pt x="50844" y="45722"/>
                  </a:lnTo>
                  <a:lnTo>
                    <a:pt x="50802" y="46049"/>
                  </a:lnTo>
                  <a:lnTo>
                    <a:pt x="50759" y="46390"/>
                  </a:lnTo>
                  <a:lnTo>
                    <a:pt x="50688" y="46718"/>
                  </a:lnTo>
                  <a:lnTo>
                    <a:pt x="50617" y="47059"/>
                  </a:lnTo>
                  <a:lnTo>
                    <a:pt x="50531" y="47401"/>
                  </a:lnTo>
                  <a:lnTo>
                    <a:pt x="50446" y="47742"/>
                  </a:lnTo>
                  <a:lnTo>
                    <a:pt x="50332" y="48084"/>
                  </a:lnTo>
                  <a:lnTo>
                    <a:pt x="50218" y="48425"/>
                  </a:lnTo>
                  <a:lnTo>
                    <a:pt x="50090" y="48781"/>
                  </a:lnTo>
                  <a:lnTo>
                    <a:pt x="49820" y="49464"/>
                  </a:lnTo>
                  <a:lnTo>
                    <a:pt x="49507" y="50161"/>
                  </a:lnTo>
                  <a:lnTo>
                    <a:pt x="49293" y="50617"/>
                  </a:lnTo>
                  <a:lnTo>
                    <a:pt x="49066" y="51072"/>
                  </a:lnTo>
                  <a:lnTo>
                    <a:pt x="48810" y="51527"/>
                  </a:lnTo>
                  <a:lnTo>
                    <a:pt x="48553" y="51968"/>
                  </a:lnTo>
                  <a:lnTo>
                    <a:pt x="48283" y="52424"/>
                  </a:lnTo>
                  <a:lnTo>
                    <a:pt x="48013" y="52879"/>
                  </a:lnTo>
                  <a:lnTo>
                    <a:pt x="47714" y="53335"/>
                  </a:lnTo>
                  <a:lnTo>
                    <a:pt x="47415" y="53776"/>
                  </a:lnTo>
                  <a:lnTo>
                    <a:pt x="46775" y="54686"/>
                  </a:lnTo>
                  <a:lnTo>
                    <a:pt x="46106" y="55569"/>
                  </a:lnTo>
                  <a:lnTo>
                    <a:pt x="45409" y="56465"/>
                  </a:lnTo>
                  <a:lnTo>
                    <a:pt x="44683" y="57347"/>
                  </a:lnTo>
                  <a:lnTo>
                    <a:pt x="43943" y="58215"/>
                  </a:lnTo>
                  <a:lnTo>
                    <a:pt x="43174" y="59069"/>
                  </a:lnTo>
                  <a:lnTo>
                    <a:pt x="42392" y="59909"/>
                  </a:lnTo>
                  <a:lnTo>
                    <a:pt x="41595" y="60734"/>
                  </a:lnTo>
                  <a:lnTo>
                    <a:pt x="40798" y="61531"/>
                  </a:lnTo>
                  <a:lnTo>
                    <a:pt x="39987" y="62328"/>
                  </a:lnTo>
                  <a:lnTo>
                    <a:pt x="39190" y="63096"/>
                  </a:lnTo>
                  <a:lnTo>
                    <a:pt x="38393" y="63836"/>
                  </a:lnTo>
                  <a:lnTo>
                    <a:pt x="37611" y="64548"/>
                  </a:lnTo>
                  <a:lnTo>
                    <a:pt x="36842" y="65245"/>
                  </a:lnTo>
                  <a:lnTo>
                    <a:pt x="35362" y="66540"/>
                  </a:lnTo>
                  <a:lnTo>
                    <a:pt x="33982" y="67707"/>
                  </a:lnTo>
                  <a:lnTo>
                    <a:pt x="32744" y="68731"/>
                  </a:lnTo>
                  <a:lnTo>
                    <a:pt x="30823" y="70297"/>
                  </a:lnTo>
                  <a:lnTo>
                    <a:pt x="30197" y="70809"/>
                  </a:lnTo>
                  <a:lnTo>
                    <a:pt x="29983" y="70994"/>
                  </a:lnTo>
                  <a:lnTo>
                    <a:pt x="29841" y="71122"/>
                  </a:lnTo>
                  <a:lnTo>
                    <a:pt x="29699" y="71264"/>
                  </a:lnTo>
                  <a:lnTo>
                    <a:pt x="29514" y="71449"/>
                  </a:lnTo>
                  <a:lnTo>
                    <a:pt x="29329" y="71606"/>
                  </a:lnTo>
                  <a:lnTo>
                    <a:pt x="29130" y="71762"/>
                  </a:lnTo>
                  <a:lnTo>
                    <a:pt x="28930" y="71905"/>
                  </a:lnTo>
                  <a:lnTo>
                    <a:pt x="28717" y="72033"/>
                  </a:lnTo>
                  <a:lnTo>
                    <a:pt x="28503" y="72146"/>
                  </a:lnTo>
                  <a:lnTo>
                    <a:pt x="28290" y="72260"/>
                  </a:lnTo>
                  <a:lnTo>
                    <a:pt x="28062" y="72360"/>
                  </a:lnTo>
                  <a:lnTo>
                    <a:pt x="27835" y="72445"/>
                  </a:lnTo>
                  <a:lnTo>
                    <a:pt x="27607" y="72516"/>
                  </a:lnTo>
                  <a:lnTo>
                    <a:pt x="27379" y="72573"/>
                  </a:lnTo>
                  <a:lnTo>
                    <a:pt x="27152" y="72630"/>
                  </a:lnTo>
                  <a:lnTo>
                    <a:pt x="26910" y="72673"/>
                  </a:lnTo>
                  <a:lnTo>
                    <a:pt x="26668" y="72701"/>
                  </a:lnTo>
                  <a:lnTo>
                    <a:pt x="26440" y="72716"/>
                  </a:lnTo>
                  <a:lnTo>
                    <a:pt x="25956" y="72716"/>
                  </a:lnTo>
                  <a:lnTo>
                    <a:pt x="25729" y="72701"/>
                  </a:lnTo>
                  <a:lnTo>
                    <a:pt x="25487" y="72673"/>
                  </a:lnTo>
                  <a:lnTo>
                    <a:pt x="25245" y="72630"/>
                  </a:lnTo>
                  <a:lnTo>
                    <a:pt x="25017" y="72573"/>
                  </a:lnTo>
                  <a:lnTo>
                    <a:pt x="24789" y="72516"/>
                  </a:lnTo>
                  <a:lnTo>
                    <a:pt x="24562" y="72445"/>
                  </a:lnTo>
                  <a:lnTo>
                    <a:pt x="24334" y="72360"/>
                  </a:lnTo>
                  <a:lnTo>
                    <a:pt x="24106" y="72260"/>
                  </a:lnTo>
                  <a:lnTo>
                    <a:pt x="23893" y="72146"/>
                  </a:lnTo>
                  <a:lnTo>
                    <a:pt x="23680" y="72033"/>
                  </a:lnTo>
                  <a:lnTo>
                    <a:pt x="23466" y="71905"/>
                  </a:lnTo>
                  <a:lnTo>
                    <a:pt x="23267" y="71762"/>
                  </a:lnTo>
                  <a:lnTo>
                    <a:pt x="23068" y="71606"/>
                  </a:lnTo>
                  <a:lnTo>
                    <a:pt x="22868" y="71435"/>
                  </a:lnTo>
                  <a:lnTo>
                    <a:pt x="22683" y="71264"/>
                  </a:lnTo>
                  <a:lnTo>
                    <a:pt x="22513" y="71093"/>
                  </a:lnTo>
                  <a:lnTo>
                    <a:pt x="22228" y="70866"/>
                  </a:lnTo>
                  <a:lnTo>
                    <a:pt x="21374" y="70183"/>
                  </a:lnTo>
                  <a:lnTo>
                    <a:pt x="20207" y="69244"/>
                  </a:lnTo>
                  <a:lnTo>
                    <a:pt x="18756" y="68077"/>
                  </a:lnTo>
                  <a:lnTo>
                    <a:pt x="17959" y="67408"/>
                  </a:lnTo>
                  <a:lnTo>
                    <a:pt x="17105" y="66696"/>
                  </a:lnTo>
                  <a:lnTo>
                    <a:pt x="16209" y="65942"/>
                  </a:lnTo>
                  <a:lnTo>
                    <a:pt x="15298" y="65131"/>
                  </a:lnTo>
                  <a:lnTo>
                    <a:pt x="14345" y="64292"/>
                  </a:lnTo>
                  <a:lnTo>
                    <a:pt x="13391" y="63424"/>
                  </a:lnTo>
                  <a:lnTo>
                    <a:pt x="12409" y="62513"/>
                  </a:lnTo>
                  <a:lnTo>
                    <a:pt x="11442" y="61559"/>
                  </a:lnTo>
                  <a:lnTo>
                    <a:pt x="10460" y="60592"/>
                  </a:lnTo>
                  <a:lnTo>
                    <a:pt x="9507" y="59596"/>
                  </a:lnTo>
                  <a:lnTo>
                    <a:pt x="8553" y="58585"/>
                  </a:lnTo>
                  <a:lnTo>
                    <a:pt x="7642" y="57547"/>
                  </a:lnTo>
                  <a:lnTo>
                    <a:pt x="7187" y="57020"/>
                  </a:lnTo>
                  <a:lnTo>
                    <a:pt x="6760" y="56494"/>
                  </a:lnTo>
                  <a:lnTo>
                    <a:pt x="6333" y="55967"/>
                  </a:lnTo>
                  <a:lnTo>
                    <a:pt x="5906" y="55426"/>
                  </a:lnTo>
                  <a:lnTo>
                    <a:pt x="5508" y="54886"/>
                  </a:lnTo>
                  <a:lnTo>
                    <a:pt x="5110" y="54359"/>
                  </a:lnTo>
                  <a:lnTo>
                    <a:pt x="4725" y="53818"/>
                  </a:lnTo>
                  <a:lnTo>
                    <a:pt x="4370" y="53278"/>
                  </a:lnTo>
                  <a:lnTo>
                    <a:pt x="4014" y="52723"/>
                  </a:lnTo>
                  <a:lnTo>
                    <a:pt x="3687" y="52182"/>
                  </a:lnTo>
                  <a:lnTo>
                    <a:pt x="3359" y="51641"/>
                  </a:lnTo>
                  <a:lnTo>
                    <a:pt x="3060" y="51100"/>
                  </a:lnTo>
                  <a:lnTo>
                    <a:pt x="2790" y="50560"/>
                  </a:lnTo>
                  <a:lnTo>
                    <a:pt x="2520" y="50019"/>
                  </a:lnTo>
                  <a:lnTo>
                    <a:pt x="2278" y="49478"/>
                  </a:lnTo>
                  <a:lnTo>
                    <a:pt x="2064" y="48937"/>
                  </a:lnTo>
                  <a:lnTo>
                    <a:pt x="1865" y="48397"/>
                  </a:lnTo>
                  <a:lnTo>
                    <a:pt x="1694" y="47856"/>
                  </a:lnTo>
                  <a:lnTo>
                    <a:pt x="1552" y="47329"/>
                  </a:lnTo>
                  <a:lnTo>
                    <a:pt x="1424" y="46803"/>
                  </a:lnTo>
                  <a:lnTo>
                    <a:pt x="1324" y="46276"/>
                  </a:lnTo>
                  <a:lnTo>
                    <a:pt x="1253" y="45750"/>
                  </a:lnTo>
                  <a:lnTo>
                    <a:pt x="1211" y="45238"/>
                  </a:lnTo>
                  <a:lnTo>
                    <a:pt x="1196" y="44725"/>
                  </a:lnTo>
                  <a:lnTo>
                    <a:pt x="1196" y="4341"/>
                  </a:lnTo>
                  <a:lnTo>
                    <a:pt x="1211" y="4056"/>
                  </a:lnTo>
                  <a:lnTo>
                    <a:pt x="1239" y="3786"/>
                  </a:lnTo>
                  <a:lnTo>
                    <a:pt x="1310" y="3516"/>
                  </a:lnTo>
                  <a:lnTo>
                    <a:pt x="1381" y="3259"/>
                  </a:lnTo>
                  <a:lnTo>
                    <a:pt x="1495" y="3003"/>
                  </a:lnTo>
                  <a:lnTo>
                    <a:pt x="1609" y="2776"/>
                  </a:lnTo>
                  <a:lnTo>
                    <a:pt x="1751" y="2548"/>
                  </a:lnTo>
                  <a:lnTo>
                    <a:pt x="1922" y="2334"/>
                  </a:lnTo>
                  <a:lnTo>
                    <a:pt x="2036" y="2206"/>
                  </a:lnTo>
                  <a:lnTo>
                    <a:pt x="2150" y="2093"/>
                  </a:lnTo>
                  <a:lnTo>
                    <a:pt x="2278" y="1979"/>
                  </a:lnTo>
                  <a:lnTo>
                    <a:pt x="2406" y="1865"/>
                  </a:lnTo>
                  <a:lnTo>
                    <a:pt x="2534" y="1765"/>
                  </a:lnTo>
                  <a:lnTo>
                    <a:pt x="2676" y="1666"/>
                  </a:lnTo>
                  <a:lnTo>
                    <a:pt x="2833" y="1580"/>
                  </a:lnTo>
                  <a:lnTo>
                    <a:pt x="2975" y="1509"/>
                  </a:lnTo>
                  <a:lnTo>
                    <a:pt x="3132" y="1438"/>
                  </a:lnTo>
                  <a:lnTo>
                    <a:pt x="3302" y="1367"/>
                  </a:lnTo>
                  <a:lnTo>
                    <a:pt x="3459" y="1324"/>
                  </a:lnTo>
                  <a:lnTo>
                    <a:pt x="3630" y="1281"/>
                  </a:lnTo>
                  <a:lnTo>
                    <a:pt x="3800" y="1239"/>
                  </a:lnTo>
                  <a:lnTo>
                    <a:pt x="3985" y="1210"/>
                  </a:lnTo>
                  <a:lnTo>
                    <a:pt x="4156" y="1196"/>
                  </a:lnTo>
                  <a:close/>
                  <a:moveTo>
                    <a:pt x="4341" y="1"/>
                  </a:moveTo>
                  <a:lnTo>
                    <a:pt x="4113" y="15"/>
                  </a:lnTo>
                  <a:lnTo>
                    <a:pt x="3900" y="29"/>
                  </a:lnTo>
                  <a:lnTo>
                    <a:pt x="3687" y="58"/>
                  </a:lnTo>
                  <a:lnTo>
                    <a:pt x="3473" y="86"/>
                  </a:lnTo>
                  <a:lnTo>
                    <a:pt x="3260" y="143"/>
                  </a:lnTo>
                  <a:lnTo>
                    <a:pt x="3046" y="200"/>
                  </a:lnTo>
                  <a:lnTo>
                    <a:pt x="2847" y="271"/>
                  </a:lnTo>
                  <a:lnTo>
                    <a:pt x="2662" y="342"/>
                  </a:lnTo>
                  <a:lnTo>
                    <a:pt x="2463" y="428"/>
                  </a:lnTo>
                  <a:lnTo>
                    <a:pt x="2278" y="527"/>
                  </a:lnTo>
                  <a:lnTo>
                    <a:pt x="2093" y="627"/>
                  </a:lnTo>
                  <a:lnTo>
                    <a:pt x="1922" y="741"/>
                  </a:lnTo>
                  <a:lnTo>
                    <a:pt x="1751" y="869"/>
                  </a:lnTo>
                  <a:lnTo>
                    <a:pt x="1581" y="997"/>
                  </a:lnTo>
                  <a:lnTo>
                    <a:pt x="1424" y="1125"/>
                  </a:lnTo>
                  <a:lnTo>
                    <a:pt x="1282" y="1281"/>
                  </a:lnTo>
                  <a:lnTo>
                    <a:pt x="1125" y="1424"/>
                  </a:lnTo>
                  <a:lnTo>
                    <a:pt x="997" y="1580"/>
                  </a:lnTo>
                  <a:lnTo>
                    <a:pt x="869" y="1751"/>
                  </a:lnTo>
                  <a:lnTo>
                    <a:pt x="741" y="1922"/>
                  </a:lnTo>
                  <a:lnTo>
                    <a:pt x="627" y="2093"/>
                  </a:lnTo>
                  <a:lnTo>
                    <a:pt x="527" y="2278"/>
                  </a:lnTo>
                  <a:lnTo>
                    <a:pt x="428" y="2463"/>
                  </a:lnTo>
                  <a:lnTo>
                    <a:pt x="343" y="2648"/>
                  </a:lnTo>
                  <a:lnTo>
                    <a:pt x="271" y="2847"/>
                  </a:lnTo>
                  <a:lnTo>
                    <a:pt x="200" y="3046"/>
                  </a:lnTo>
                  <a:lnTo>
                    <a:pt x="143" y="3259"/>
                  </a:lnTo>
                  <a:lnTo>
                    <a:pt x="86" y="3473"/>
                  </a:lnTo>
                  <a:lnTo>
                    <a:pt x="58" y="3686"/>
                  </a:lnTo>
                  <a:lnTo>
                    <a:pt x="29" y="3900"/>
                  </a:lnTo>
                  <a:lnTo>
                    <a:pt x="15" y="4113"/>
                  </a:lnTo>
                  <a:lnTo>
                    <a:pt x="1" y="4341"/>
                  </a:lnTo>
                  <a:lnTo>
                    <a:pt x="1" y="44725"/>
                  </a:lnTo>
                  <a:lnTo>
                    <a:pt x="15" y="45152"/>
                  </a:lnTo>
                  <a:lnTo>
                    <a:pt x="44" y="45565"/>
                  </a:lnTo>
                  <a:lnTo>
                    <a:pt x="72" y="45992"/>
                  </a:lnTo>
                  <a:lnTo>
                    <a:pt x="143" y="46419"/>
                  </a:lnTo>
                  <a:lnTo>
                    <a:pt x="214" y="46846"/>
                  </a:lnTo>
                  <a:lnTo>
                    <a:pt x="300" y="47273"/>
                  </a:lnTo>
                  <a:lnTo>
                    <a:pt x="399" y="47699"/>
                  </a:lnTo>
                  <a:lnTo>
                    <a:pt x="527" y="48126"/>
                  </a:lnTo>
                  <a:lnTo>
                    <a:pt x="656" y="48553"/>
                  </a:lnTo>
                  <a:lnTo>
                    <a:pt x="798" y="48994"/>
                  </a:lnTo>
                  <a:lnTo>
                    <a:pt x="969" y="49421"/>
                  </a:lnTo>
                  <a:lnTo>
                    <a:pt x="1139" y="49862"/>
                  </a:lnTo>
                  <a:lnTo>
                    <a:pt x="1324" y="50289"/>
                  </a:lnTo>
                  <a:lnTo>
                    <a:pt x="1524" y="50730"/>
                  </a:lnTo>
                  <a:lnTo>
                    <a:pt x="1737" y="51172"/>
                  </a:lnTo>
                  <a:lnTo>
                    <a:pt x="1965" y="51598"/>
                  </a:lnTo>
                  <a:lnTo>
                    <a:pt x="2192" y="52040"/>
                  </a:lnTo>
                  <a:lnTo>
                    <a:pt x="2449" y="52481"/>
                  </a:lnTo>
                  <a:lnTo>
                    <a:pt x="2705" y="52908"/>
                  </a:lnTo>
                  <a:lnTo>
                    <a:pt x="2975" y="53349"/>
                  </a:lnTo>
                  <a:lnTo>
                    <a:pt x="3245" y="53790"/>
                  </a:lnTo>
                  <a:lnTo>
                    <a:pt x="3544" y="54217"/>
                  </a:lnTo>
                  <a:lnTo>
                    <a:pt x="4156" y="55099"/>
                  </a:lnTo>
                  <a:lnTo>
                    <a:pt x="4796" y="55967"/>
                  </a:lnTo>
                  <a:lnTo>
                    <a:pt x="5480" y="56835"/>
                  </a:lnTo>
                  <a:lnTo>
                    <a:pt x="6177" y="57703"/>
                  </a:lnTo>
                  <a:lnTo>
                    <a:pt x="6917" y="58557"/>
                  </a:lnTo>
                  <a:lnTo>
                    <a:pt x="7685" y="59411"/>
                  </a:lnTo>
                  <a:lnTo>
                    <a:pt x="8468" y="60250"/>
                  </a:lnTo>
                  <a:lnTo>
                    <a:pt x="9279" y="61090"/>
                  </a:lnTo>
                  <a:lnTo>
                    <a:pt x="10104" y="61929"/>
                  </a:lnTo>
                  <a:lnTo>
                    <a:pt x="10944" y="62741"/>
                  </a:lnTo>
                  <a:lnTo>
                    <a:pt x="11798" y="63552"/>
                  </a:lnTo>
                  <a:lnTo>
                    <a:pt x="12651" y="64363"/>
                  </a:lnTo>
                  <a:lnTo>
                    <a:pt x="13519" y="65145"/>
                  </a:lnTo>
                  <a:lnTo>
                    <a:pt x="14402" y="65928"/>
                  </a:lnTo>
                  <a:lnTo>
                    <a:pt x="15270" y="66682"/>
                  </a:lnTo>
                  <a:lnTo>
                    <a:pt x="16152" y="67436"/>
                  </a:lnTo>
                  <a:lnTo>
                    <a:pt x="17020" y="68162"/>
                  </a:lnTo>
                  <a:lnTo>
                    <a:pt x="18742" y="69585"/>
                  </a:lnTo>
                  <a:lnTo>
                    <a:pt x="20407" y="70937"/>
                  </a:lnTo>
                  <a:lnTo>
                    <a:pt x="21317" y="71663"/>
                  </a:lnTo>
                  <a:lnTo>
                    <a:pt x="21659" y="71933"/>
                  </a:lnTo>
                  <a:lnTo>
                    <a:pt x="21844" y="72104"/>
                  </a:lnTo>
                  <a:lnTo>
                    <a:pt x="22072" y="72317"/>
                  </a:lnTo>
                  <a:lnTo>
                    <a:pt x="22299" y="72516"/>
                  </a:lnTo>
                  <a:lnTo>
                    <a:pt x="22541" y="72701"/>
                  </a:lnTo>
                  <a:lnTo>
                    <a:pt x="22783" y="72872"/>
                  </a:lnTo>
                  <a:lnTo>
                    <a:pt x="23039" y="73043"/>
                  </a:lnTo>
                  <a:lnTo>
                    <a:pt x="23295" y="73185"/>
                  </a:lnTo>
                  <a:lnTo>
                    <a:pt x="23566" y="73328"/>
                  </a:lnTo>
                  <a:lnTo>
                    <a:pt x="23836" y="73441"/>
                  </a:lnTo>
                  <a:lnTo>
                    <a:pt x="24121" y="73555"/>
                  </a:lnTo>
                  <a:lnTo>
                    <a:pt x="24405" y="73655"/>
                  </a:lnTo>
                  <a:lnTo>
                    <a:pt x="24690" y="73726"/>
                  </a:lnTo>
                  <a:lnTo>
                    <a:pt x="24989" y="73797"/>
                  </a:lnTo>
                  <a:lnTo>
                    <a:pt x="25288" y="73840"/>
                  </a:lnTo>
                  <a:lnTo>
                    <a:pt x="25586" y="73883"/>
                  </a:lnTo>
                  <a:lnTo>
                    <a:pt x="25885" y="73911"/>
                  </a:lnTo>
                  <a:lnTo>
                    <a:pt x="26511" y="73911"/>
                  </a:lnTo>
                  <a:lnTo>
                    <a:pt x="26810" y="73883"/>
                  </a:lnTo>
                  <a:lnTo>
                    <a:pt x="27109" y="73840"/>
                  </a:lnTo>
                  <a:lnTo>
                    <a:pt x="27408" y="73797"/>
                  </a:lnTo>
                  <a:lnTo>
                    <a:pt x="27707" y="73726"/>
                  </a:lnTo>
                  <a:lnTo>
                    <a:pt x="27991" y="73655"/>
                  </a:lnTo>
                  <a:lnTo>
                    <a:pt x="28276" y="73555"/>
                  </a:lnTo>
                  <a:lnTo>
                    <a:pt x="28560" y="73441"/>
                  </a:lnTo>
                  <a:lnTo>
                    <a:pt x="28831" y="73328"/>
                  </a:lnTo>
                  <a:lnTo>
                    <a:pt x="29101" y="73185"/>
                  </a:lnTo>
                  <a:lnTo>
                    <a:pt x="29357" y="73043"/>
                  </a:lnTo>
                  <a:lnTo>
                    <a:pt x="29613" y="72886"/>
                  </a:lnTo>
                  <a:lnTo>
                    <a:pt x="29855" y="72716"/>
                  </a:lnTo>
                  <a:lnTo>
                    <a:pt x="30097" y="72516"/>
                  </a:lnTo>
                  <a:lnTo>
                    <a:pt x="30325" y="72317"/>
                  </a:lnTo>
                  <a:lnTo>
                    <a:pt x="30553" y="72118"/>
                  </a:lnTo>
                  <a:lnTo>
                    <a:pt x="30681" y="71976"/>
                  </a:lnTo>
                  <a:lnTo>
                    <a:pt x="30866" y="71819"/>
                  </a:lnTo>
                  <a:lnTo>
                    <a:pt x="31164" y="71563"/>
                  </a:lnTo>
                  <a:lnTo>
                    <a:pt x="32018" y="70880"/>
                  </a:lnTo>
                  <a:lnTo>
                    <a:pt x="33029" y="70055"/>
                  </a:lnTo>
                  <a:lnTo>
                    <a:pt x="34252" y="69044"/>
                  </a:lnTo>
                  <a:lnTo>
                    <a:pt x="35633" y="67878"/>
                  </a:lnTo>
                  <a:lnTo>
                    <a:pt x="37155" y="66568"/>
                  </a:lnTo>
                  <a:lnTo>
                    <a:pt x="37938" y="65857"/>
                  </a:lnTo>
                  <a:lnTo>
                    <a:pt x="38763" y="65131"/>
                  </a:lnTo>
                  <a:lnTo>
                    <a:pt x="39589" y="64363"/>
                  </a:lnTo>
                  <a:lnTo>
                    <a:pt x="40428" y="63566"/>
                  </a:lnTo>
                  <a:lnTo>
                    <a:pt x="41268" y="62755"/>
                  </a:lnTo>
                  <a:lnTo>
                    <a:pt x="42107" y="61915"/>
                  </a:lnTo>
                  <a:lnTo>
                    <a:pt x="42933" y="61061"/>
                  </a:lnTo>
                  <a:lnTo>
                    <a:pt x="43758" y="60179"/>
                  </a:lnTo>
                  <a:lnTo>
                    <a:pt x="44270" y="59624"/>
                  </a:lnTo>
                  <a:lnTo>
                    <a:pt x="44768" y="59069"/>
                  </a:lnTo>
                  <a:lnTo>
                    <a:pt x="45252" y="58528"/>
                  </a:lnTo>
                  <a:lnTo>
                    <a:pt x="45707" y="57973"/>
                  </a:lnTo>
                  <a:lnTo>
                    <a:pt x="46149" y="57447"/>
                  </a:lnTo>
                  <a:lnTo>
                    <a:pt x="46590" y="56906"/>
                  </a:lnTo>
                  <a:lnTo>
                    <a:pt x="47002" y="56380"/>
                  </a:lnTo>
                  <a:lnTo>
                    <a:pt x="47401" y="55853"/>
                  </a:lnTo>
                  <a:lnTo>
                    <a:pt x="47785" y="55327"/>
                  </a:lnTo>
                  <a:lnTo>
                    <a:pt x="48141" y="54814"/>
                  </a:lnTo>
                  <a:lnTo>
                    <a:pt x="48496" y="54302"/>
                  </a:lnTo>
                  <a:lnTo>
                    <a:pt x="48824" y="53804"/>
                  </a:lnTo>
                  <a:lnTo>
                    <a:pt x="49151" y="53292"/>
                  </a:lnTo>
                  <a:lnTo>
                    <a:pt x="49450" y="52794"/>
                  </a:lnTo>
                  <a:lnTo>
                    <a:pt x="49734" y="52310"/>
                  </a:lnTo>
                  <a:lnTo>
                    <a:pt x="50005" y="51826"/>
                  </a:lnTo>
                  <a:lnTo>
                    <a:pt x="50261" y="51342"/>
                  </a:lnTo>
                  <a:lnTo>
                    <a:pt x="50489" y="50859"/>
                  </a:lnTo>
                  <a:lnTo>
                    <a:pt x="50716" y="50389"/>
                  </a:lnTo>
                  <a:lnTo>
                    <a:pt x="50916" y="49919"/>
                  </a:lnTo>
                  <a:lnTo>
                    <a:pt x="51101" y="49464"/>
                  </a:lnTo>
                  <a:lnTo>
                    <a:pt x="51271" y="49009"/>
                  </a:lnTo>
                  <a:lnTo>
                    <a:pt x="51428" y="48553"/>
                  </a:lnTo>
                  <a:lnTo>
                    <a:pt x="51570" y="48112"/>
                  </a:lnTo>
                  <a:lnTo>
                    <a:pt x="51698" y="47671"/>
                  </a:lnTo>
                  <a:lnTo>
                    <a:pt x="51798" y="47230"/>
                  </a:lnTo>
                  <a:lnTo>
                    <a:pt x="51897" y="46803"/>
                  </a:lnTo>
                  <a:lnTo>
                    <a:pt x="51969" y="46376"/>
                  </a:lnTo>
                  <a:lnTo>
                    <a:pt x="52025" y="45949"/>
                  </a:lnTo>
                  <a:lnTo>
                    <a:pt x="52068" y="45537"/>
                  </a:lnTo>
                  <a:lnTo>
                    <a:pt x="52082" y="45138"/>
                  </a:lnTo>
                  <a:lnTo>
                    <a:pt x="52097" y="44725"/>
                  </a:lnTo>
                  <a:lnTo>
                    <a:pt x="52097" y="4341"/>
                  </a:lnTo>
                  <a:lnTo>
                    <a:pt x="52097" y="4113"/>
                  </a:lnTo>
                  <a:lnTo>
                    <a:pt x="52068" y="3900"/>
                  </a:lnTo>
                  <a:lnTo>
                    <a:pt x="52040" y="3686"/>
                  </a:lnTo>
                  <a:lnTo>
                    <a:pt x="52011" y="3473"/>
                  </a:lnTo>
                  <a:lnTo>
                    <a:pt x="51954" y="3259"/>
                  </a:lnTo>
                  <a:lnTo>
                    <a:pt x="51897" y="3046"/>
                  </a:lnTo>
                  <a:lnTo>
                    <a:pt x="51826" y="2847"/>
                  </a:lnTo>
                  <a:lnTo>
                    <a:pt x="51755" y="2648"/>
                  </a:lnTo>
                  <a:lnTo>
                    <a:pt x="51670" y="2463"/>
                  </a:lnTo>
                  <a:lnTo>
                    <a:pt x="51570" y="2278"/>
                  </a:lnTo>
                  <a:lnTo>
                    <a:pt x="51471" y="2093"/>
                  </a:lnTo>
                  <a:lnTo>
                    <a:pt x="51357" y="1922"/>
                  </a:lnTo>
                  <a:lnTo>
                    <a:pt x="51229" y="1751"/>
                  </a:lnTo>
                  <a:lnTo>
                    <a:pt x="51101" y="1580"/>
                  </a:lnTo>
                  <a:lnTo>
                    <a:pt x="50972" y="1424"/>
                  </a:lnTo>
                  <a:lnTo>
                    <a:pt x="50830" y="1281"/>
                  </a:lnTo>
                  <a:lnTo>
                    <a:pt x="50674" y="1125"/>
                  </a:lnTo>
                  <a:lnTo>
                    <a:pt x="50517" y="997"/>
                  </a:lnTo>
                  <a:lnTo>
                    <a:pt x="50346" y="869"/>
                  </a:lnTo>
                  <a:lnTo>
                    <a:pt x="50176" y="741"/>
                  </a:lnTo>
                  <a:lnTo>
                    <a:pt x="50005" y="627"/>
                  </a:lnTo>
                  <a:lnTo>
                    <a:pt x="49820" y="527"/>
                  </a:lnTo>
                  <a:lnTo>
                    <a:pt x="49635" y="428"/>
                  </a:lnTo>
                  <a:lnTo>
                    <a:pt x="49450" y="342"/>
                  </a:lnTo>
                  <a:lnTo>
                    <a:pt x="49251" y="271"/>
                  </a:lnTo>
                  <a:lnTo>
                    <a:pt x="49051" y="200"/>
                  </a:lnTo>
                  <a:lnTo>
                    <a:pt x="48838" y="143"/>
                  </a:lnTo>
                  <a:lnTo>
                    <a:pt x="48625" y="86"/>
                  </a:lnTo>
                  <a:lnTo>
                    <a:pt x="48411" y="58"/>
                  </a:lnTo>
                  <a:lnTo>
                    <a:pt x="48198" y="29"/>
                  </a:lnTo>
                  <a:lnTo>
                    <a:pt x="47984" y="15"/>
                  </a:lnTo>
                  <a:lnTo>
                    <a:pt x="47757" y="1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35;p20">
              <a:extLst>
                <a:ext uri="{FF2B5EF4-FFF2-40B4-BE49-F238E27FC236}">
                  <a16:creationId xmlns:a16="http://schemas.microsoft.com/office/drawing/2014/main" id="{CF7E4DE8-0B70-956C-2165-E0E4339225E9}"/>
                </a:ext>
              </a:extLst>
            </p:cNvPr>
            <p:cNvSpPr/>
            <p:nvPr/>
          </p:nvSpPr>
          <p:spPr>
            <a:xfrm>
              <a:off x="3605738" y="1773103"/>
              <a:ext cx="1931827" cy="2757474"/>
            </a:xfrm>
            <a:custGeom>
              <a:avLst/>
              <a:gdLst/>
              <a:ahLst/>
              <a:cxnLst/>
              <a:rect l="l" t="t" r="r" b="b"/>
              <a:pathLst>
                <a:path w="45181" h="64491" extrusionOk="0">
                  <a:moveTo>
                    <a:pt x="41808" y="1196"/>
                  </a:moveTo>
                  <a:lnTo>
                    <a:pt x="42022" y="1210"/>
                  </a:lnTo>
                  <a:lnTo>
                    <a:pt x="42249" y="1239"/>
                  </a:lnTo>
                  <a:lnTo>
                    <a:pt x="42449" y="1296"/>
                  </a:lnTo>
                  <a:lnTo>
                    <a:pt x="42648" y="1367"/>
                  </a:lnTo>
                  <a:lnTo>
                    <a:pt x="42847" y="1467"/>
                  </a:lnTo>
                  <a:lnTo>
                    <a:pt x="43018" y="1566"/>
                  </a:lnTo>
                  <a:lnTo>
                    <a:pt x="43189" y="1694"/>
                  </a:lnTo>
                  <a:lnTo>
                    <a:pt x="43345" y="1837"/>
                  </a:lnTo>
                  <a:lnTo>
                    <a:pt x="43487" y="1993"/>
                  </a:lnTo>
                  <a:lnTo>
                    <a:pt x="43615" y="2164"/>
                  </a:lnTo>
                  <a:lnTo>
                    <a:pt x="43729" y="2349"/>
                  </a:lnTo>
                  <a:lnTo>
                    <a:pt x="43815" y="2534"/>
                  </a:lnTo>
                  <a:lnTo>
                    <a:pt x="43886" y="2733"/>
                  </a:lnTo>
                  <a:lnTo>
                    <a:pt x="43943" y="2946"/>
                  </a:lnTo>
                  <a:lnTo>
                    <a:pt x="43985" y="3160"/>
                  </a:lnTo>
                  <a:lnTo>
                    <a:pt x="43985" y="3388"/>
                  </a:lnTo>
                  <a:lnTo>
                    <a:pt x="43985" y="39119"/>
                  </a:lnTo>
                  <a:lnTo>
                    <a:pt x="43985" y="39503"/>
                  </a:lnTo>
                  <a:lnTo>
                    <a:pt x="43957" y="39873"/>
                  </a:lnTo>
                  <a:lnTo>
                    <a:pt x="43900" y="40257"/>
                  </a:lnTo>
                  <a:lnTo>
                    <a:pt x="43843" y="40642"/>
                  </a:lnTo>
                  <a:lnTo>
                    <a:pt x="43758" y="41026"/>
                  </a:lnTo>
                  <a:lnTo>
                    <a:pt x="43672" y="41424"/>
                  </a:lnTo>
                  <a:lnTo>
                    <a:pt x="43559" y="41808"/>
                  </a:lnTo>
                  <a:lnTo>
                    <a:pt x="43430" y="42207"/>
                  </a:lnTo>
                  <a:lnTo>
                    <a:pt x="43288" y="42605"/>
                  </a:lnTo>
                  <a:lnTo>
                    <a:pt x="43132" y="43004"/>
                  </a:lnTo>
                  <a:lnTo>
                    <a:pt x="42961" y="43402"/>
                  </a:lnTo>
                  <a:lnTo>
                    <a:pt x="42776" y="43801"/>
                  </a:lnTo>
                  <a:lnTo>
                    <a:pt x="42577" y="44199"/>
                  </a:lnTo>
                  <a:lnTo>
                    <a:pt x="42363" y="44612"/>
                  </a:lnTo>
                  <a:lnTo>
                    <a:pt x="42136" y="45010"/>
                  </a:lnTo>
                  <a:lnTo>
                    <a:pt x="41908" y="45409"/>
                  </a:lnTo>
                  <a:lnTo>
                    <a:pt x="41666" y="45821"/>
                  </a:lnTo>
                  <a:lnTo>
                    <a:pt x="41410" y="46220"/>
                  </a:lnTo>
                  <a:lnTo>
                    <a:pt x="40869" y="47031"/>
                  </a:lnTo>
                  <a:lnTo>
                    <a:pt x="40286" y="47828"/>
                  </a:lnTo>
                  <a:lnTo>
                    <a:pt x="39674" y="48639"/>
                  </a:lnTo>
                  <a:lnTo>
                    <a:pt x="39048" y="49421"/>
                  </a:lnTo>
                  <a:lnTo>
                    <a:pt x="38379" y="50204"/>
                  </a:lnTo>
                  <a:lnTo>
                    <a:pt x="37696" y="50987"/>
                  </a:lnTo>
                  <a:lnTo>
                    <a:pt x="36999" y="51755"/>
                  </a:lnTo>
                  <a:lnTo>
                    <a:pt x="36287" y="52495"/>
                  </a:lnTo>
                  <a:lnTo>
                    <a:pt x="35576" y="53235"/>
                  </a:lnTo>
                  <a:lnTo>
                    <a:pt x="34850" y="53947"/>
                  </a:lnTo>
                  <a:lnTo>
                    <a:pt x="34124" y="54658"/>
                  </a:lnTo>
                  <a:lnTo>
                    <a:pt x="33398" y="55327"/>
                  </a:lnTo>
                  <a:lnTo>
                    <a:pt x="32687" y="55996"/>
                  </a:lnTo>
                  <a:lnTo>
                    <a:pt x="31990" y="56622"/>
                  </a:lnTo>
                  <a:lnTo>
                    <a:pt x="31307" y="57234"/>
                  </a:lnTo>
                  <a:lnTo>
                    <a:pt x="29983" y="58372"/>
                  </a:lnTo>
                  <a:lnTo>
                    <a:pt x="28788" y="59382"/>
                  </a:lnTo>
                  <a:lnTo>
                    <a:pt x="27721" y="60250"/>
                  </a:lnTo>
                  <a:lnTo>
                    <a:pt x="26824" y="60976"/>
                  </a:lnTo>
                  <a:lnTo>
                    <a:pt x="25985" y="61673"/>
                  </a:lnTo>
                  <a:lnTo>
                    <a:pt x="25714" y="61901"/>
                  </a:lnTo>
                  <a:lnTo>
                    <a:pt x="25529" y="62072"/>
                  </a:lnTo>
                  <a:lnTo>
                    <a:pt x="25401" y="62186"/>
                  </a:lnTo>
                  <a:lnTo>
                    <a:pt x="25273" y="62314"/>
                  </a:lnTo>
                  <a:lnTo>
                    <a:pt x="25131" y="62442"/>
                  </a:lnTo>
                  <a:lnTo>
                    <a:pt x="24974" y="62556"/>
                  </a:lnTo>
                  <a:lnTo>
                    <a:pt x="24832" y="62669"/>
                  </a:lnTo>
                  <a:lnTo>
                    <a:pt x="24675" y="62769"/>
                  </a:lnTo>
                  <a:lnTo>
                    <a:pt x="24505" y="62854"/>
                  </a:lnTo>
                  <a:lnTo>
                    <a:pt x="24348" y="62940"/>
                  </a:lnTo>
                  <a:lnTo>
                    <a:pt x="24177" y="63011"/>
                  </a:lnTo>
                  <a:lnTo>
                    <a:pt x="24007" y="63082"/>
                  </a:lnTo>
                  <a:lnTo>
                    <a:pt x="23822" y="63139"/>
                  </a:lnTo>
                  <a:lnTo>
                    <a:pt x="23651" y="63182"/>
                  </a:lnTo>
                  <a:lnTo>
                    <a:pt x="23466" y="63224"/>
                  </a:lnTo>
                  <a:lnTo>
                    <a:pt x="23281" y="63253"/>
                  </a:lnTo>
                  <a:lnTo>
                    <a:pt x="23096" y="63281"/>
                  </a:lnTo>
                  <a:lnTo>
                    <a:pt x="22911" y="63296"/>
                  </a:lnTo>
                  <a:lnTo>
                    <a:pt x="22527" y="63296"/>
                  </a:lnTo>
                  <a:lnTo>
                    <a:pt x="22342" y="63281"/>
                  </a:lnTo>
                  <a:lnTo>
                    <a:pt x="22157" y="63253"/>
                  </a:lnTo>
                  <a:lnTo>
                    <a:pt x="21972" y="63224"/>
                  </a:lnTo>
                  <a:lnTo>
                    <a:pt x="21787" y="63182"/>
                  </a:lnTo>
                  <a:lnTo>
                    <a:pt x="21616" y="63139"/>
                  </a:lnTo>
                  <a:lnTo>
                    <a:pt x="21445" y="63082"/>
                  </a:lnTo>
                  <a:lnTo>
                    <a:pt x="21275" y="63011"/>
                  </a:lnTo>
                  <a:lnTo>
                    <a:pt x="21104" y="62940"/>
                  </a:lnTo>
                  <a:lnTo>
                    <a:pt x="20933" y="62854"/>
                  </a:lnTo>
                  <a:lnTo>
                    <a:pt x="20777" y="62755"/>
                  </a:lnTo>
                  <a:lnTo>
                    <a:pt x="20620" y="62655"/>
                  </a:lnTo>
                  <a:lnTo>
                    <a:pt x="20463" y="62556"/>
                  </a:lnTo>
                  <a:lnTo>
                    <a:pt x="20321" y="62442"/>
                  </a:lnTo>
                  <a:lnTo>
                    <a:pt x="20179" y="62314"/>
                  </a:lnTo>
                  <a:lnTo>
                    <a:pt x="20037" y="62186"/>
                  </a:lnTo>
                  <a:lnTo>
                    <a:pt x="19852" y="62015"/>
                  </a:lnTo>
                  <a:lnTo>
                    <a:pt x="19581" y="61787"/>
                  </a:lnTo>
                  <a:lnTo>
                    <a:pt x="18628" y="61019"/>
                  </a:lnTo>
                  <a:lnTo>
                    <a:pt x="17717" y="60293"/>
                  </a:lnTo>
                  <a:lnTo>
                    <a:pt x="16636" y="59425"/>
                  </a:lnTo>
                  <a:lnTo>
                    <a:pt x="15426" y="58415"/>
                  </a:lnTo>
                  <a:lnTo>
                    <a:pt x="14088" y="57276"/>
                  </a:lnTo>
                  <a:lnTo>
                    <a:pt x="13391" y="56664"/>
                  </a:lnTo>
                  <a:lnTo>
                    <a:pt x="12680" y="56038"/>
                  </a:lnTo>
                  <a:lnTo>
                    <a:pt x="11954" y="55370"/>
                  </a:lnTo>
                  <a:lnTo>
                    <a:pt x="11214" y="54701"/>
                  </a:lnTo>
                  <a:lnTo>
                    <a:pt x="10488" y="53989"/>
                  </a:lnTo>
                  <a:lnTo>
                    <a:pt x="9748" y="53278"/>
                  </a:lnTo>
                  <a:lnTo>
                    <a:pt x="9023" y="52538"/>
                  </a:lnTo>
                  <a:lnTo>
                    <a:pt x="8297" y="51784"/>
                  </a:lnTo>
                  <a:lnTo>
                    <a:pt x="7585" y="51015"/>
                  </a:lnTo>
                  <a:lnTo>
                    <a:pt x="6888" y="50247"/>
                  </a:lnTo>
                  <a:lnTo>
                    <a:pt x="6219" y="49464"/>
                  </a:lnTo>
                  <a:lnTo>
                    <a:pt x="5579" y="48667"/>
                  </a:lnTo>
                  <a:lnTo>
                    <a:pt x="4953" y="47870"/>
                  </a:lnTo>
                  <a:lnTo>
                    <a:pt x="4369" y="47059"/>
                  </a:lnTo>
                  <a:lnTo>
                    <a:pt x="3814" y="46248"/>
                  </a:lnTo>
                  <a:lnTo>
                    <a:pt x="3558" y="45850"/>
                  </a:lnTo>
                  <a:lnTo>
                    <a:pt x="3316" y="45437"/>
                  </a:lnTo>
                  <a:lnTo>
                    <a:pt x="3075" y="45039"/>
                  </a:lnTo>
                  <a:lnTo>
                    <a:pt x="2847" y="44626"/>
                  </a:lnTo>
                  <a:lnTo>
                    <a:pt x="2633" y="44227"/>
                  </a:lnTo>
                  <a:lnTo>
                    <a:pt x="2434" y="43829"/>
                  </a:lnTo>
                  <a:lnTo>
                    <a:pt x="2249" y="43416"/>
                  </a:lnTo>
                  <a:lnTo>
                    <a:pt x="2078" y="43018"/>
                  </a:lnTo>
                  <a:lnTo>
                    <a:pt x="1908" y="42619"/>
                  </a:lnTo>
                  <a:lnTo>
                    <a:pt x="1765" y="42221"/>
                  </a:lnTo>
                  <a:lnTo>
                    <a:pt x="1637" y="41823"/>
                  </a:lnTo>
                  <a:lnTo>
                    <a:pt x="1523" y="41438"/>
                  </a:lnTo>
                  <a:lnTo>
                    <a:pt x="1424" y="41040"/>
                  </a:lnTo>
                  <a:lnTo>
                    <a:pt x="1338" y="40656"/>
                  </a:lnTo>
                  <a:lnTo>
                    <a:pt x="1282" y="40272"/>
                  </a:lnTo>
                  <a:lnTo>
                    <a:pt x="1225" y="39887"/>
                  </a:lnTo>
                  <a:lnTo>
                    <a:pt x="1210" y="39503"/>
                  </a:lnTo>
                  <a:lnTo>
                    <a:pt x="1196" y="39119"/>
                  </a:lnTo>
                  <a:lnTo>
                    <a:pt x="1196" y="3388"/>
                  </a:lnTo>
                  <a:lnTo>
                    <a:pt x="1210" y="3160"/>
                  </a:lnTo>
                  <a:lnTo>
                    <a:pt x="1239" y="2946"/>
                  </a:lnTo>
                  <a:lnTo>
                    <a:pt x="1296" y="2733"/>
                  </a:lnTo>
                  <a:lnTo>
                    <a:pt x="1367" y="2534"/>
                  </a:lnTo>
                  <a:lnTo>
                    <a:pt x="1452" y="2349"/>
                  </a:lnTo>
                  <a:lnTo>
                    <a:pt x="1566" y="2164"/>
                  </a:lnTo>
                  <a:lnTo>
                    <a:pt x="1694" y="1993"/>
                  </a:lnTo>
                  <a:lnTo>
                    <a:pt x="1837" y="1837"/>
                  </a:lnTo>
                  <a:lnTo>
                    <a:pt x="1993" y="1694"/>
                  </a:lnTo>
                  <a:lnTo>
                    <a:pt x="2164" y="1566"/>
                  </a:lnTo>
                  <a:lnTo>
                    <a:pt x="2335" y="1467"/>
                  </a:lnTo>
                  <a:lnTo>
                    <a:pt x="2534" y="1367"/>
                  </a:lnTo>
                  <a:lnTo>
                    <a:pt x="2733" y="1296"/>
                  </a:lnTo>
                  <a:lnTo>
                    <a:pt x="2946" y="1239"/>
                  </a:lnTo>
                  <a:lnTo>
                    <a:pt x="3160" y="1210"/>
                  </a:lnTo>
                  <a:lnTo>
                    <a:pt x="3388" y="1196"/>
                  </a:lnTo>
                  <a:close/>
                  <a:moveTo>
                    <a:pt x="3203" y="1"/>
                  </a:moveTo>
                  <a:lnTo>
                    <a:pt x="3032" y="15"/>
                  </a:lnTo>
                  <a:lnTo>
                    <a:pt x="2861" y="44"/>
                  </a:lnTo>
                  <a:lnTo>
                    <a:pt x="2705" y="72"/>
                  </a:lnTo>
                  <a:lnTo>
                    <a:pt x="2377" y="157"/>
                  </a:lnTo>
                  <a:lnTo>
                    <a:pt x="2064" y="271"/>
                  </a:lnTo>
                  <a:lnTo>
                    <a:pt x="1765" y="414"/>
                  </a:lnTo>
                  <a:lnTo>
                    <a:pt x="1495" y="584"/>
                  </a:lnTo>
                  <a:lnTo>
                    <a:pt x="1239" y="769"/>
                  </a:lnTo>
                  <a:lnTo>
                    <a:pt x="997" y="997"/>
                  </a:lnTo>
                  <a:lnTo>
                    <a:pt x="769" y="1239"/>
                  </a:lnTo>
                  <a:lnTo>
                    <a:pt x="584" y="1495"/>
                  </a:lnTo>
                  <a:lnTo>
                    <a:pt x="414" y="1780"/>
                  </a:lnTo>
                  <a:lnTo>
                    <a:pt x="271" y="2064"/>
                  </a:lnTo>
                  <a:lnTo>
                    <a:pt x="157" y="2377"/>
                  </a:lnTo>
                  <a:lnTo>
                    <a:pt x="72" y="2705"/>
                  </a:lnTo>
                  <a:lnTo>
                    <a:pt x="44" y="2875"/>
                  </a:lnTo>
                  <a:lnTo>
                    <a:pt x="15" y="3032"/>
                  </a:lnTo>
                  <a:lnTo>
                    <a:pt x="1" y="3217"/>
                  </a:lnTo>
                  <a:lnTo>
                    <a:pt x="1" y="3388"/>
                  </a:lnTo>
                  <a:lnTo>
                    <a:pt x="1" y="39119"/>
                  </a:lnTo>
                  <a:lnTo>
                    <a:pt x="15" y="39532"/>
                  </a:lnTo>
                  <a:lnTo>
                    <a:pt x="44" y="39930"/>
                  </a:lnTo>
                  <a:lnTo>
                    <a:pt x="86" y="40343"/>
                  </a:lnTo>
                  <a:lnTo>
                    <a:pt x="157" y="40755"/>
                  </a:lnTo>
                  <a:lnTo>
                    <a:pt x="243" y="41168"/>
                  </a:lnTo>
                  <a:lnTo>
                    <a:pt x="342" y="41581"/>
                  </a:lnTo>
                  <a:lnTo>
                    <a:pt x="456" y="42008"/>
                  </a:lnTo>
                  <a:lnTo>
                    <a:pt x="584" y="42420"/>
                  </a:lnTo>
                  <a:lnTo>
                    <a:pt x="741" y="42847"/>
                  </a:lnTo>
                  <a:lnTo>
                    <a:pt x="897" y="43274"/>
                  </a:lnTo>
                  <a:lnTo>
                    <a:pt x="1082" y="43687"/>
                  </a:lnTo>
                  <a:lnTo>
                    <a:pt x="1267" y="44114"/>
                  </a:lnTo>
                  <a:lnTo>
                    <a:pt x="1481" y="44541"/>
                  </a:lnTo>
                  <a:lnTo>
                    <a:pt x="1694" y="44967"/>
                  </a:lnTo>
                  <a:lnTo>
                    <a:pt x="1936" y="45394"/>
                  </a:lnTo>
                  <a:lnTo>
                    <a:pt x="2178" y="45821"/>
                  </a:lnTo>
                  <a:lnTo>
                    <a:pt x="2434" y="46234"/>
                  </a:lnTo>
                  <a:lnTo>
                    <a:pt x="2690" y="46661"/>
                  </a:lnTo>
                  <a:lnTo>
                    <a:pt x="2975" y="47088"/>
                  </a:lnTo>
                  <a:lnTo>
                    <a:pt x="3260" y="47515"/>
                  </a:lnTo>
                  <a:lnTo>
                    <a:pt x="3857" y="48354"/>
                  </a:lnTo>
                  <a:lnTo>
                    <a:pt x="4498" y="49194"/>
                  </a:lnTo>
                  <a:lnTo>
                    <a:pt x="5152" y="50019"/>
                  </a:lnTo>
                  <a:lnTo>
                    <a:pt x="5849" y="50830"/>
                  </a:lnTo>
                  <a:lnTo>
                    <a:pt x="6561" y="51641"/>
                  </a:lnTo>
                  <a:lnTo>
                    <a:pt x="7287" y="52438"/>
                  </a:lnTo>
                  <a:lnTo>
                    <a:pt x="8027" y="53221"/>
                  </a:lnTo>
                  <a:lnTo>
                    <a:pt x="8781" y="53975"/>
                  </a:lnTo>
                  <a:lnTo>
                    <a:pt x="9535" y="54715"/>
                  </a:lnTo>
                  <a:lnTo>
                    <a:pt x="10289" y="55441"/>
                  </a:lnTo>
                  <a:lnTo>
                    <a:pt x="11029" y="56152"/>
                  </a:lnTo>
                  <a:lnTo>
                    <a:pt x="11783" y="56821"/>
                  </a:lnTo>
                  <a:lnTo>
                    <a:pt x="12509" y="57476"/>
                  </a:lnTo>
                  <a:lnTo>
                    <a:pt x="13220" y="58102"/>
                  </a:lnTo>
                  <a:lnTo>
                    <a:pt x="14586" y="59269"/>
                  </a:lnTo>
                  <a:lnTo>
                    <a:pt x="15853" y="60307"/>
                  </a:lnTo>
                  <a:lnTo>
                    <a:pt x="16963" y="61218"/>
                  </a:lnTo>
                  <a:lnTo>
                    <a:pt x="17888" y="61958"/>
                  </a:lnTo>
                  <a:lnTo>
                    <a:pt x="18727" y="62627"/>
                  </a:lnTo>
                  <a:lnTo>
                    <a:pt x="19026" y="62869"/>
                  </a:lnTo>
                  <a:lnTo>
                    <a:pt x="19197" y="63025"/>
                  </a:lnTo>
                  <a:lnTo>
                    <a:pt x="19368" y="63196"/>
                  </a:lnTo>
                  <a:lnTo>
                    <a:pt x="19567" y="63367"/>
                  </a:lnTo>
                  <a:lnTo>
                    <a:pt x="19752" y="63509"/>
                  </a:lnTo>
                  <a:lnTo>
                    <a:pt x="19951" y="63651"/>
                  </a:lnTo>
                  <a:lnTo>
                    <a:pt x="20165" y="63779"/>
                  </a:lnTo>
                  <a:lnTo>
                    <a:pt x="20378" y="63907"/>
                  </a:lnTo>
                  <a:lnTo>
                    <a:pt x="20592" y="64007"/>
                  </a:lnTo>
                  <a:lnTo>
                    <a:pt x="20805" y="64107"/>
                  </a:lnTo>
                  <a:lnTo>
                    <a:pt x="21033" y="64206"/>
                  </a:lnTo>
                  <a:lnTo>
                    <a:pt x="21260" y="64277"/>
                  </a:lnTo>
                  <a:lnTo>
                    <a:pt x="21502" y="64349"/>
                  </a:lnTo>
                  <a:lnTo>
                    <a:pt x="21744" y="64391"/>
                  </a:lnTo>
                  <a:lnTo>
                    <a:pt x="21986" y="64434"/>
                  </a:lnTo>
                  <a:lnTo>
                    <a:pt x="22228" y="64462"/>
                  </a:lnTo>
                  <a:lnTo>
                    <a:pt x="22470" y="64491"/>
                  </a:lnTo>
                  <a:lnTo>
                    <a:pt x="22968" y="64491"/>
                  </a:lnTo>
                  <a:lnTo>
                    <a:pt x="23224" y="64462"/>
                  </a:lnTo>
                  <a:lnTo>
                    <a:pt x="23466" y="64434"/>
                  </a:lnTo>
                  <a:lnTo>
                    <a:pt x="23708" y="64391"/>
                  </a:lnTo>
                  <a:lnTo>
                    <a:pt x="23936" y="64349"/>
                  </a:lnTo>
                  <a:lnTo>
                    <a:pt x="24177" y="64277"/>
                  </a:lnTo>
                  <a:lnTo>
                    <a:pt x="24405" y="64206"/>
                  </a:lnTo>
                  <a:lnTo>
                    <a:pt x="24633" y="64121"/>
                  </a:lnTo>
                  <a:lnTo>
                    <a:pt x="24860" y="64021"/>
                  </a:lnTo>
                  <a:lnTo>
                    <a:pt x="25074" y="63907"/>
                  </a:lnTo>
                  <a:lnTo>
                    <a:pt x="25287" y="63794"/>
                  </a:lnTo>
                  <a:lnTo>
                    <a:pt x="25487" y="63651"/>
                  </a:lnTo>
                  <a:lnTo>
                    <a:pt x="25686" y="63523"/>
                  </a:lnTo>
                  <a:lnTo>
                    <a:pt x="25885" y="63367"/>
                  </a:lnTo>
                  <a:lnTo>
                    <a:pt x="26070" y="63210"/>
                  </a:lnTo>
                  <a:lnTo>
                    <a:pt x="26241" y="63039"/>
                  </a:lnTo>
                  <a:lnTo>
                    <a:pt x="26369" y="62911"/>
                  </a:lnTo>
                  <a:lnTo>
                    <a:pt x="26525" y="62769"/>
                  </a:lnTo>
                  <a:lnTo>
                    <a:pt x="26796" y="62541"/>
                  </a:lnTo>
                  <a:lnTo>
                    <a:pt x="27578" y="61901"/>
                  </a:lnTo>
                  <a:lnTo>
                    <a:pt x="28489" y="61161"/>
                  </a:lnTo>
                  <a:lnTo>
                    <a:pt x="29585" y="60265"/>
                  </a:lnTo>
                  <a:lnTo>
                    <a:pt x="30823" y="59226"/>
                  </a:lnTo>
                  <a:lnTo>
                    <a:pt x="32160" y="58059"/>
                  </a:lnTo>
                  <a:lnTo>
                    <a:pt x="32872" y="57433"/>
                  </a:lnTo>
                  <a:lnTo>
                    <a:pt x="33598" y="56778"/>
                  </a:lnTo>
                  <a:lnTo>
                    <a:pt x="34323" y="56095"/>
                  </a:lnTo>
                  <a:lnTo>
                    <a:pt x="35063" y="55398"/>
                  </a:lnTo>
                  <a:lnTo>
                    <a:pt x="35803" y="54672"/>
                  </a:lnTo>
                  <a:lnTo>
                    <a:pt x="36543" y="53932"/>
                  </a:lnTo>
                  <a:lnTo>
                    <a:pt x="37283" y="53164"/>
                  </a:lnTo>
                  <a:lnTo>
                    <a:pt x="38009" y="52395"/>
                  </a:lnTo>
                  <a:lnTo>
                    <a:pt x="38735" y="51599"/>
                  </a:lnTo>
                  <a:lnTo>
                    <a:pt x="39432" y="50802"/>
                  </a:lnTo>
                  <a:lnTo>
                    <a:pt x="40101" y="49976"/>
                  </a:lnTo>
                  <a:lnTo>
                    <a:pt x="40755" y="49151"/>
                  </a:lnTo>
                  <a:lnTo>
                    <a:pt x="41381" y="48311"/>
                  </a:lnTo>
                  <a:lnTo>
                    <a:pt x="41979" y="47472"/>
                  </a:lnTo>
                  <a:lnTo>
                    <a:pt x="42264" y="47059"/>
                  </a:lnTo>
                  <a:lnTo>
                    <a:pt x="42534" y="46632"/>
                  </a:lnTo>
                  <a:lnTo>
                    <a:pt x="42790" y="46205"/>
                  </a:lnTo>
                  <a:lnTo>
                    <a:pt x="43046" y="45793"/>
                  </a:lnTo>
                  <a:lnTo>
                    <a:pt x="43288" y="45366"/>
                  </a:lnTo>
                  <a:lnTo>
                    <a:pt x="43516" y="44939"/>
                  </a:lnTo>
                  <a:lnTo>
                    <a:pt x="43729" y="44512"/>
                  </a:lnTo>
                  <a:lnTo>
                    <a:pt x="43929" y="44099"/>
                  </a:lnTo>
                  <a:lnTo>
                    <a:pt x="44114" y="43673"/>
                  </a:lnTo>
                  <a:lnTo>
                    <a:pt x="44299" y="43246"/>
                  </a:lnTo>
                  <a:lnTo>
                    <a:pt x="44455" y="42833"/>
                  </a:lnTo>
                  <a:lnTo>
                    <a:pt x="44612" y="42406"/>
                  </a:lnTo>
                  <a:lnTo>
                    <a:pt x="44740" y="41993"/>
                  </a:lnTo>
                  <a:lnTo>
                    <a:pt x="44853" y="41566"/>
                  </a:lnTo>
                  <a:lnTo>
                    <a:pt x="44953" y="41154"/>
                  </a:lnTo>
                  <a:lnTo>
                    <a:pt x="45038" y="40741"/>
                  </a:lnTo>
                  <a:lnTo>
                    <a:pt x="45095" y="40343"/>
                  </a:lnTo>
                  <a:lnTo>
                    <a:pt x="45138" y="39930"/>
                  </a:lnTo>
                  <a:lnTo>
                    <a:pt x="45167" y="39532"/>
                  </a:lnTo>
                  <a:lnTo>
                    <a:pt x="45181" y="39119"/>
                  </a:lnTo>
                  <a:lnTo>
                    <a:pt x="45181" y="3388"/>
                  </a:lnTo>
                  <a:lnTo>
                    <a:pt x="45181" y="3217"/>
                  </a:lnTo>
                  <a:lnTo>
                    <a:pt x="45167" y="3032"/>
                  </a:lnTo>
                  <a:lnTo>
                    <a:pt x="45138" y="2875"/>
                  </a:lnTo>
                  <a:lnTo>
                    <a:pt x="45110" y="2705"/>
                  </a:lnTo>
                  <a:lnTo>
                    <a:pt x="45024" y="2377"/>
                  </a:lnTo>
                  <a:lnTo>
                    <a:pt x="44910" y="2064"/>
                  </a:lnTo>
                  <a:lnTo>
                    <a:pt x="44768" y="1780"/>
                  </a:lnTo>
                  <a:lnTo>
                    <a:pt x="44597" y="1495"/>
                  </a:lnTo>
                  <a:lnTo>
                    <a:pt x="44412" y="1239"/>
                  </a:lnTo>
                  <a:lnTo>
                    <a:pt x="44185" y="997"/>
                  </a:lnTo>
                  <a:lnTo>
                    <a:pt x="43957" y="769"/>
                  </a:lnTo>
                  <a:lnTo>
                    <a:pt x="43687" y="584"/>
                  </a:lnTo>
                  <a:lnTo>
                    <a:pt x="43416" y="414"/>
                  </a:lnTo>
                  <a:lnTo>
                    <a:pt x="43117" y="271"/>
                  </a:lnTo>
                  <a:lnTo>
                    <a:pt x="42804" y="157"/>
                  </a:lnTo>
                  <a:lnTo>
                    <a:pt x="42477" y="72"/>
                  </a:lnTo>
                  <a:lnTo>
                    <a:pt x="42321" y="44"/>
                  </a:lnTo>
                  <a:lnTo>
                    <a:pt x="42150" y="15"/>
                  </a:lnTo>
                  <a:lnTo>
                    <a:pt x="41979" y="1"/>
                  </a:lnTo>
                  <a:close/>
                </a:path>
              </a:pathLst>
            </a:custGeom>
            <a:solidFill>
              <a:srgbClr val="2776EA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36;p20">
              <a:extLst>
                <a:ext uri="{FF2B5EF4-FFF2-40B4-BE49-F238E27FC236}">
                  <a16:creationId xmlns:a16="http://schemas.microsoft.com/office/drawing/2014/main" id="{04BEEA3D-2D6C-2570-32EE-9F66796A54B4}"/>
                </a:ext>
              </a:extLst>
            </p:cNvPr>
            <p:cNvSpPr/>
            <p:nvPr/>
          </p:nvSpPr>
          <p:spPr>
            <a:xfrm>
              <a:off x="4100416" y="1183543"/>
              <a:ext cx="278095" cy="620625"/>
            </a:xfrm>
            <a:custGeom>
              <a:avLst/>
              <a:gdLst/>
              <a:ahLst/>
              <a:cxnLst/>
              <a:rect l="l" t="t" r="r" b="b"/>
              <a:pathLst>
                <a:path w="6504" h="14515" extrusionOk="0">
                  <a:moveTo>
                    <a:pt x="840" y="0"/>
                  </a:moveTo>
                  <a:lnTo>
                    <a:pt x="1" y="854"/>
                  </a:lnTo>
                  <a:lnTo>
                    <a:pt x="5309" y="6162"/>
                  </a:lnTo>
                  <a:lnTo>
                    <a:pt x="5309" y="14515"/>
                  </a:lnTo>
                  <a:lnTo>
                    <a:pt x="6504" y="14515"/>
                  </a:lnTo>
                  <a:lnTo>
                    <a:pt x="6504" y="5664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37;p20">
              <a:extLst>
                <a:ext uri="{FF2B5EF4-FFF2-40B4-BE49-F238E27FC236}">
                  <a16:creationId xmlns:a16="http://schemas.microsoft.com/office/drawing/2014/main" id="{5CD46FEA-0509-D86A-C08A-50715C4A55DE}"/>
                </a:ext>
              </a:extLst>
            </p:cNvPr>
            <p:cNvSpPr/>
            <p:nvPr/>
          </p:nvSpPr>
          <p:spPr>
            <a:xfrm>
              <a:off x="4136333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38;p20">
              <a:extLst>
                <a:ext uri="{FF2B5EF4-FFF2-40B4-BE49-F238E27FC236}">
                  <a16:creationId xmlns:a16="http://schemas.microsoft.com/office/drawing/2014/main" id="{E7499F45-C2DC-83F2-11B1-7DBB623BD736}"/>
                </a:ext>
              </a:extLst>
            </p:cNvPr>
            <p:cNvSpPr/>
            <p:nvPr/>
          </p:nvSpPr>
          <p:spPr>
            <a:xfrm>
              <a:off x="4620663" y="1052700"/>
              <a:ext cx="254364" cy="751463"/>
            </a:xfrm>
            <a:custGeom>
              <a:avLst/>
              <a:gdLst/>
              <a:ahLst/>
              <a:cxnLst/>
              <a:rect l="l" t="t" r="r" b="b"/>
              <a:pathLst>
                <a:path w="5949" h="17575" extrusionOk="0">
                  <a:moveTo>
                    <a:pt x="5109" y="1"/>
                  </a:moveTo>
                  <a:lnTo>
                    <a:pt x="0" y="5123"/>
                  </a:lnTo>
                  <a:lnTo>
                    <a:pt x="0" y="17575"/>
                  </a:lnTo>
                  <a:lnTo>
                    <a:pt x="1181" y="17575"/>
                  </a:lnTo>
                  <a:lnTo>
                    <a:pt x="1181" y="5607"/>
                  </a:lnTo>
                  <a:lnTo>
                    <a:pt x="5948" y="854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39;p20">
              <a:extLst>
                <a:ext uri="{FF2B5EF4-FFF2-40B4-BE49-F238E27FC236}">
                  <a16:creationId xmlns:a16="http://schemas.microsoft.com/office/drawing/2014/main" id="{C1D0E4DC-119B-1584-6458-47B727BDE904}"/>
                </a:ext>
              </a:extLst>
            </p:cNvPr>
            <p:cNvSpPr/>
            <p:nvPr/>
          </p:nvSpPr>
          <p:spPr>
            <a:xfrm>
              <a:off x="4786781" y="1215142"/>
              <a:ext cx="247651" cy="589027"/>
            </a:xfrm>
            <a:custGeom>
              <a:avLst/>
              <a:gdLst/>
              <a:ahLst/>
              <a:cxnLst/>
              <a:rect l="l" t="t" r="r" b="b"/>
              <a:pathLst>
                <a:path w="5792" h="13776" extrusionOk="0">
                  <a:moveTo>
                    <a:pt x="4952" y="1"/>
                  </a:moveTo>
                  <a:lnTo>
                    <a:pt x="0" y="4953"/>
                  </a:lnTo>
                  <a:lnTo>
                    <a:pt x="0" y="13776"/>
                  </a:lnTo>
                  <a:lnTo>
                    <a:pt x="1195" y="13776"/>
                  </a:lnTo>
                  <a:lnTo>
                    <a:pt x="1195" y="5451"/>
                  </a:lnTo>
                  <a:lnTo>
                    <a:pt x="5792" y="855"/>
                  </a:lnTo>
                  <a:lnTo>
                    <a:pt x="4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40;p20">
              <a:extLst>
                <a:ext uri="{FF2B5EF4-FFF2-40B4-BE49-F238E27FC236}">
                  <a16:creationId xmlns:a16="http://schemas.microsoft.com/office/drawing/2014/main" id="{FFC8CDA6-B1E6-3BCB-03E9-32E308652A72}"/>
                </a:ext>
              </a:extLst>
            </p:cNvPr>
            <p:cNvSpPr/>
            <p:nvPr/>
          </p:nvSpPr>
          <p:spPr>
            <a:xfrm>
              <a:off x="4954097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41;p20">
              <a:extLst>
                <a:ext uri="{FF2B5EF4-FFF2-40B4-BE49-F238E27FC236}">
                  <a16:creationId xmlns:a16="http://schemas.microsoft.com/office/drawing/2014/main" id="{4BFE7F91-D5DE-A7FC-76D7-41F0E2E490C3}"/>
                </a:ext>
              </a:extLst>
            </p:cNvPr>
            <p:cNvSpPr/>
            <p:nvPr/>
          </p:nvSpPr>
          <p:spPr>
            <a:xfrm>
              <a:off x="4935240" y="1173195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0"/>
                  </a:moveTo>
                  <a:lnTo>
                    <a:pt x="1352" y="29"/>
                  </a:lnTo>
                  <a:lnTo>
                    <a:pt x="1195" y="71"/>
                  </a:lnTo>
                  <a:lnTo>
                    <a:pt x="1039" y="128"/>
                  </a:lnTo>
                  <a:lnTo>
                    <a:pt x="882" y="199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4" y="612"/>
                  </a:lnTo>
                  <a:lnTo>
                    <a:pt x="285" y="740"/>
                  </a:lnTo>
                  <a:lnTo>
                    <a:pt x="199" y="882"/>
                  </a:lnTo>
                  <a:lnTo>
                    <a:pt x="128" y="1039"/>
                  </a:lnTo>
                  <a:lnTo>
                    <a:pt x="71" y="1195"/>
                  </a:lnTo>
                  <a:lnTo>
                    <a:pt x="29" y="1352"/>
                  </a:lnTo>
                  <a:lnTo>
                    <a:pt x="0" y="1523"/>
                  </a:lnTo>
                  <a:lnTo>
                    <a:pt x="0" y="1693"/>
                  </a:lnTo>
                  <a:lnTo>
                    <a:pt x="0" y="1878"/>
                  </a:lnTo>
                  <a:lnTo>
                    <a:pt x="29" y="2035"/>
                  </a:lnTo>
                  <a:lnTo>
                    <a:pt x="71" y="2206"/>
                  </a:lnTo>
                  <a:lnTo>
                    <a:pt x="128" y="2362"/>
                  </a:lnTo>
                  <a:lnTo>
                    <a:pt x="199" y="2505"/>
                  </a:lnTo>
                  <a:lnTo>
                    <a:pt x="285" y="2647"/>
                  </a:lnTo>
                  <a:lnTo>
                    <a:pt x="384" y="2775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02"/>
                  </a:lnTo>
                  <a:lnTo>
                    <a:pt x="882" y="3188"/>
                  </a:lnTo>
                  <a:lnTo>
                    <a:pt x="1039" y="3259"/>
                  </a:lnTo>
                  <a:lnTo>
                    <a:pt x="1195" y="3330"/>
                  </a:lnTo>
                  <a:lnTo>
                    <a:pt x="1352" y="3358"/>
                  </a:lnTo>
                  <a:lnTo>
                    <a:pt x="1523" y="3387"/>
                  </a:lnTo>
                  <a:lnTo>
                    <a:pt x="1694" y="3401"/>
                  </a:lnTo>
                  <a:lnTo>
                    <a:pt x="1879" y="3387"/>
                  </a:lnTo>
                  <a:lnTo>
                    <a:pt x="2035" y="3358"/>
                  </a:lnTo>
                  <a:lnTo>
                    <a:pt x="2206" y="3330"/>
                  </a:lnTo>
                  <a:lnTo>
                    <a:pt x="2362" y="3259"/>
                  </a:lnTo>
                  <a:lnTo>
                    <a:pt x="2505" y="3188"/>
                  </a:lnTo>
                  <a:lnTo>
                    <a:pt x="2647" y="3102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02" y="2647"/>
                  </a:lnTo>
                  <a:lnTo>
                    <a:pt x="3188" y="2505"/>
                  </a:lnTo>
                  <a:lnTo>
                    <a:pt x="3259" y="2362"/>
                  </a:lnTo>
                  <a:lnTo>
                    <a:pt x="3330" y="2206"/>
                  </a:lnTo>
                  <a:lnTo>
                    <a:pt x="3358" y="2035"/>
                  </a:lnTo>
                  <a:lnTo>
                    <a:pt x="3387" y="1878"/>
                  </a:lnTo>
                  <a:lnTo>
                    <a:pt x="3401" y="1693"/>
                  </a:lnTo>
                  <a:lnTo>
                    <a:pt x="3387" y="1523"/>
                  </a:lnTo>
                  <a:lnTo>
                    <a:pt x="3358" y="1352"/>
                  </a:lnTo>
                  <a:lnTo>
                    <a:pt x="3330" y="1195"/>
                  </a:lnTo>
                  <a:lnTo>
                    <a:pt x="3259" y="1039"/>
                  </a:lnTo>
                  <a:lnTo>
                    <a:pt x="3188" y="882"/>
                  </a:lnTo>
                  <a:lnTo>
                    <a:pt x="3102" y="740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199"/>
                  </a:lnTo>
                  <a:lnTo>
                    <a:pt x="2362" y="128"/>
                  </a:lnTo>
                  <a:lnTo>
                    <a:pt x="2206" y="71"/>
                  </a:lnTo>
                  <a:lnTo>
                    <a:pt x="2035" y="29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2;p20">
              <a:extLst>
                <a:ext uri="{FF2B5EF4-FFF2-40B4-BE49-F238E27FC236}">
                  <a16:creationId xmlns:a16="http://schemas.microsoft.com/office/drawing/2014/main" id="{996EE48D-4B57-BEB1-299B-BD068F12F1EC}"/>
                </a:ext>
              </a:extLst>
            </p:cNvPr>
            <p:cNvSpPr/>
            <p:nvPr/>
          </p:nvSpPr>
          <p:spPr>
            <a:xfrm>
              <a:off x="4774595" y="1012550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708" y="0"/>
                  </a:moveTo>
                  <a:lnTo>
                    <a:pt x="1523" y="15"/>
                  </a:lnTo>
                  <a:lnTo>
                    <a:pt x="1352" y="29"/>
                  </a:lnTo>
                  <a:lnTo>
                    <a:pt x="1196" y="72"/>
                  </a:lnTo>
                  <a:lnTo>
                    <a:pt x="1039" y="128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12" y="385"/>
                  </a:lnTo>
                  <a:lnTo>
                    <a:pt x="499" y="498"/>
                  </a:lnTo>
                  <a:lnTo>
                    <a:pt x="385" y="612"/>
                  </a:lnTo>
                  <a:lnTo>
                    <a:pt x="285" y="755"/>
                  </a:lnTo>
                  <a:lnTo>
                    <a:pt x="200" y="897"/>
                  </a:lnTo>
                  <a:lnTo>
                    <a:pt x="129" y="1039"/>
                  </a:lnTo>
                  <a:lnTo>
                    <a:pt x="72" y="1196"/>
                  </a:lnTo>
                  <a:lnTo>
                    <a:pt x="29" y="1352"/>
                  </a:lnTo>
                  <a:lnTo>
                    <a:pt x="15" y="1523"/>
                  </a:lnTo>
                  <a:lnTo>
                    <a:pt x="0" y="1708"/>
                  </a:lnTo>
                  <a:lnTo>
                    <a:pt x="15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19"/>
                  </a:lnTo>
                  <a:lnTo>
                    <a:pt x="285" y="2647"/>
                  </a:lnTo>
                  <a:lnTo>
                    <a:pt x="385" y="2789"/>
                  </a:lnTo>
                  <a:lnTo>
                    <a:pt x="499" y="2903"/>
                  </a:lnTo>
                  <a:lnTo>
                    <a:pt x="612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19" y="3202"/>
                  </a:lnTo>
                  <a:lnTo>
                    <a:pt x="2647" y="3117"/>
                  </a:lnTo>
                  <a:lnTo>
                    <a:pt x="2790" y="3017"/>
                  </a:lnTo>
                  <a:lnTo>
                    <a:pt x="2903" y="2903"/>
                  </a:lnTo>
                  <a:lnTo>
                    <a:pt x="3017" y="2789"/>
                  </a:lnTo>
                  <a:lnTo>
                    <a:pt x="3117" y="2647"/>
                  </a:lnTo>
                  <a:lnTo>
                    <a:pt x="3202" y="2519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50"/>
                  </a:lnTo>
                  <a:lnTo>
                    <a:pt x="3387" y="1879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5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90" y="385"/>
                  </a:lnTo>
                  <a:lnTo>
                    <a:pt x="2647" y="285"/>
                  </a:lnTo>
                  <a:lnTo>
                    <a:pt x="2519" y="200"/>
                  </a:lnTo>
                  <a:lnTo>
                    <a:pt x="2363" y="128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5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43;p20">
              <a:extLst>
                <a:ext uri="{FF2B5EF4-FFF2-40B4-BE49-F238E27FC236}">
                  <a16:creationId xmlns:a16="http://schemas.microsoft.com/office/drawing/2014/main" id="{1E52FE11-7958-E44B-505F-9A9FA4F6AC8B}"/>
                </a:ext>
              </a:extLst>
            </p:cNvPr>
            <p:cNvSpPr/>
            <p:nvPr/>
          </p:nvSpPr>
          <p:spPr>
            <a:xfrm>
              <a:off x="4062702" y="1161009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37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39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2"/>
                  </a:lnTo>
                  <a:lnTo>
                    <a:pt x="299" y="740"/>
                  </a:lnTo>
                  <a:lnTo>
                    <a:pt x="214" y="883"/>
                  </a:lnTo>
                  <a:lnTo>
                    <a:pt x="143" y="1039"/>
                  </a:lnTo>
                  <a:lnTo>
                    <a:pt x="86" y="1196"/>
                  </a:lnTo>
                  <a:lnTo>
                    <a:pt x="43" y="1352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65"/>
                  </a:lnTo>
                  <a:lnTo>
                    <a:pt x="43" y="2035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299" y="2647"/>
                  </a:lnTo>
                  <a:lnTo>
                    <a:pt x="399" y="2775"/>
                  </a:lnTo>
                  <a:lnTo>
                    <a:pt x="499" y="2903"/>
                  </a:lnTo>
                  <a:lnTo>
                    <a:pt x="627" y="3003"/>
                  </a:lnTo>
                  <a:lnTo>
                    <a:pt x="755" y="3103"/>
                  </a:lnTo>
                  <a:lnTo>
                    <a:pt x="897" y="3188"/>
                  </a:lnTo>
                  <a:lnTo>
                    <a:pt x="1039" y="3259"/>
                  </a:lnTo>
                  <a:lnTo>
                    <a:pt x="1196" y="3316"/>
                  </a:lnTo>
                  <a:lnTo>
                    <a:pt x="1367" y="3359"/>
                  </a:lnTo>
                  <a:lnTo>
                    <a:pt x="1537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59"/>
                  </a:lnTo>
                  <a:lnTo>
                    <a:pt x="2206" y="3316"/>
                  </a:lnTo>
                  <a:lnTo>
                    <a:pt x="2363" y="3259"/>
                  </a:lnTo>
                  <a:lnTo>
                    <a:pt x="2519" y="3188"/>
                  </a:lnTo>
                  <a:lnTo>
                    <a:pt x="2661" y="3103"/>
                  </a:lnTo>
                  <a:lnTo>
                    <a:pt x="2790" y="3003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17" y="2647"/>
                  </a:lnTo>
                  <a:lnTo>
                    <a:pt x="3202" y="2505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35"/>
                  </a:lnTo>
                  <a:lnTo>
                    <a:pt x="3401" y="1865"/>
                  </a:lnTo>
                  <a:lnTo>
                    <a:pt x="3401" y="1694"/>
                  </a:lnTo>
                  <a:lnTo>
                    <a:pt x="3401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83"/>
                  </a:lnTo>
                  <a:lnTo>
                    <a:pt x="3117" y="740"/>
                  </a:lnTo>
                  <a:lnTo>
                    <a:pt x="3017" y="612"/>
                  </a:lnTo>
                  <a:lnTo>
                    <a:pt x="2903" y="499"/>
                  </a:lnTo>
                  <a:lnTo>
                    <a:pt x="2790" y="385"/>
                  </a:lnTo>
                  <a:lnTo>
                    <a:pt x="2661" y="285"/>
                  </a:lnTo>
                  <a:lnTo>
                    <a:pt x="2519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44;p20">
              <a:extLst>
                <a:ext uri="{FF2B5EF4-FFF2-40B4-BE49-F238E27FC236}">
                  <a16:creationId xmlns:a16="http://schemas.microsoft.com/office/drawing/2014/main" id="{2567BFB4-1746-1B04-90A5-E906AC151920}"/>
                </a:ext>
              </a:extLst>
            </p:cNvPr>
            <p:cNvSpPr/>
            <p:nvPr/>
          </p:nvSpPr>
          <p:spPr>
            <a:xfrm>
              <a:off x="5512058" y="20022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13675" y="0"/>
                  </a:moveTo>
                  <a:lnTo>
                    <a:pt x="8367" y="5308"/>
                  </a:lnTo>
                  <a:lnTo>
                    <a:pt x="0" y="5308"/>
                  </a:lnTo>
                  <a:lnTo>
                    <a:pt x="0" y="6503"/>
                  </a:lnTo>
                  <a:lnTo>
                    <a:pt x="8865" y="6503"/>
                  </a:lnTo>
                  <a:lnTo>
                    <a:pt x="14515" y="840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45;p20">
              <a:extLst>
                <a:ext uri="{FF2B5EF4-FFF2-40B4-BE49-F238E27FC236}">
                  <a16:creationId xmlns:a16="http://schemas.microsoft.com/office/drawing/2014/main" id="{46F636CB-5A60-D1A0-E00F-DC3C5F3F4CC3}"/>
                </a:ext>
              </a:extLst>
            </p:cNvPr>
            <p:cNvSpPr/>
            <p:nvPr/>
          </p:nvSpPr>
          <p:spPr>
            <a:xfrm>
              <a:off x="5512058" y="2038083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46;p20">
              <a:extLst>
                <a:ext uri="{FF2B5EF4-FFF2-40B4-BE49-F238E27FC236}">
                  <a16:creationId xmlns:a16="http://schemas.microsoft.com/office/drawing/2014/main" id="{22FEE568-23A1-A539-DD46-93AEE1FA6083}"/>
                </a:ext>
              </a:extLst>
            </p:cNvPr>
            <p:cNvSpPr/>
            <p:nvPr/>
          </p:nvSpPr>
          <p:spPr>
            <a:xfrm>
              <a:off x="5512058" y="25224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0" y="1"/>
                  </a:moveTo>
                  <a:lnTo>
                    <a:pt x="0" y="1182"/>
                  </a:lnTo>
                  <a:lnTo>
                    <a:pt x="11967" y="1182"/>
                  </a:lnTo>
                  <a:lnTo>
                    <a:pt x="16734" y="5949"/>
                  </a:lnTo>
                  <a:lnTo>
                    <a:pt x="17574" y="5109"/>
                  </a:lnTo>
                  <a:lnTo>
                    <a:pt x="12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47;p20">
              <a:extLst>
                <a:ext uri="{FF2B5EF4-FFF2-40B4-BE49-F238E27FC236}">
                  <a16:creationId xmlns:a16="http://schemas.microsoft.com/office/drawing/2014/main" id="{761BB877-A66A-0111-9EC7-A83AD354FD38}"/>
                </a:ext>
              </a:extLst>
            </p:cNvPr>
            <p:cNvSpPr/>
            <p:nvPr/>
          </p:nvSpPr>
          <p:spPr>
            <a:xfrm>
              <a:off x="5512058" y="2688532"/>
              <a:ext cx="588985" cy="248293"/>
            </a:xfrm>
            <a:custGeom>
              <a:avLst/>
              <a:gdLst/>
              <a:ahLst/>
              <a:cxnLst/>
              <a:rect l="l" t="t" r="r" b="b"/>
              <a:pathLst>
                <a:path w="13775" h="5807" extrusionOk="0">
                  <a:moveTo>
                    <a:pt x="0" y="1"/>
                  </a:moveTo>
                  <a:lnTo>
                    <a:pt x="0" y="1196"/>
                  </a:lnTo>
                  <a:lnTo>
                    <a:pt x="8325" y="1196"/>
                  </a:lnTo>
                  <a:lnTo>
                    <a:pt x="12935" y="5806"/>
                  </a:lnTo>
                  <a:lnTo>
                    <a:pt x="13775" y="495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48;p20">
              <a:extLst>
                <a:ext uri="{FF2B5EF4-FFF2-40B4-BE49-F238E27FC236}">
                  <a16:creationId xmlns:a16="http://schemas.microsoft.com/office/drawing/2014/main" id="{41145948-65CA-0512-53C9-D669FCB06F11}"/>
                </a:ext>
              </a:extLst>
            </p:cNvPr>
            <p:cNvSpPr/>
            <p:nvPr/>
          </p:nvSpPr>
          <p:spPr>
            <a:xfrm>
              <a:off x="5512058" y="2855848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49;p20">
              <a:extLst>
                <a:ext uri="{FF2B5EF4-FFF2-40B4-BE49-F238E27FC236}">
                  <a16:creationId xmlns:a16="http://schemas.microsoft.com/office/drawing/2014/main" id="{88E37AB8-04AD-DEC5-A3F5-EBF4127BC8B5}"/>
                </a:ext>
              </a:extLst>
            </p:cNvPr>
            <p:cNvSpPr/>
            <p:nvPr/>
          </p:nvSpPr>
          <p:spPr>
            <a:xfrm>
              <a:off x="5998184" y="2836991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1"/>
                  </a:moveTo>
                  <a:lnTo>
                    <a:pt x="1353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83" y="200"/>
                  </a:lnTo>
                  <a:lnTo>
                    <a:pt x="741" y="285"/>
                  </a:lnTo>
                  <a:lnTo>
                    <a:pt x="613" y="385"/>
                  </a:lnTo>
                  <a:lnTo>
                    <a:pt x="499" y="499"/>
                  </a:lnTo>
                  <a:lnTo>
                    <a:pt x="385" y="613"/>
                  </a:lnTo>
                  <a:lnTo>
                    <a:pt x="285" y="755"/>
                  </a:lnTo>
                  <a:lnTo>
                    <a:pt x="200" y="883"/>
                  </a:lnTo>
                  <a:lnTo>
                    <a:pt x="129" y="1040"/>
                  </a:lnTo>
                  <a:lnTo>
                    <a:pt x="72" y="1196"/>
                  </a:lnTo>
                  <a:lnTo>
                    <a:pt x="29" y="1353"/>
                  </a:lnTo>
                  <a:lnTo>
                    <a:pt x="1" y="1523"/>
                  </a:lnTo>
                  <a:lnTo>
                    <a:pt x="1" y="1694"/>
                  </a:lnTo>
                  <a:lnTo>
                    <a:pt x="1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05"/>
                  </a:lnTo>
                  <a:lnTo>
                    <a:pt x="285" y="2648"/>
                  </a:lnTo>
                  <a:lnTo>
                    <a:pt x="385" y="2776"/>
                  </a:lnTo>
                  <a:lnTo>
                    <a:pt x="499" y="2904"/>
                  </a:lnTo>
                  <a:lnTo>
                    <a:pt x="613" y="3017"/>
                  </a:lnTo>
                  <a:lnTo>
                    <a:pt x="741" y="3117"/>
                  </a:lnTo>
                  <a:lnTo>
                    <a:pt x="883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53" y="3373"/>
                  </a:lnTo>
                  <a:lnTo>
                    <a:pt x="1523" y="3387"/>
                  </a:lnTo>
                  <a:lnTo>
                    <a:pt x="1694" y="3402"/>
                  </a:lnTo>
                  <a:lnTo>
                    <a:pt x="1865" y="3387"/>
                  </a:lnTo>
                  <a:lnTo>
                    <a:pt x="2036" y="3373"/>
                  </a:lnTo>
                  <a:lnTo>
                    <a:pt x="2206" y="3331"/>
                  </a:lnTo>
                  <a:lnTo>
                    <a:pt x="2363" y="3274"/>
                  </a:lnTo>
                  <a:lnTo>
                    <a:pt x="2505" y="3202"/>
                  </a:lnTo>
                  <a:lnTo>
                    <a:pt x="2648" y="3117"/>
                  </a:lnTo>
                  <a:lnTo>
                    <a:pt x="2776" y="3017"/>
                  </a:lnTo>
                  <a:lnTo>
                    <a:pt x="2904" y="2904"/>
                  </a:lnTo>
                  <a:lnTo>
                    <a:pt x="3003" y="2776"/>
                  </a:lnTo>
                  <a:lnTo>
                    <a:pt x="3103" y="2648"/>
                  </a:lnTo>
                  <a:lnTo>
                    <a:pt x="3188" y="2505"/>
                  </a:lnTo>
                  <a:lnTo>
                    <a:pt x="3259" y="2363"/>
                  </a:lnTo>
                  <a:lnTo>
                    <a:pt x="3316" y="2206"/>
                  </a:lnTo>
                  <a:lnTo>
                    <a:pt x="3359" y="2050"/>
                  </a:lnTo>
                  <a:lnTo>
                    <a:pt x="3388" y="1879"/>
                  </a:lnTo>
                  <a:lnTo>
                    <a:pt x="3402" y="1694"/>
                  </a:lnTo>
                  <a:lnTo>
                    <a:pt x="3388" y="1523"/>
                  </a:lnTo>
                  <a:lnTo>
                    <a:pt x="3359" y="1353"/>
                  </a:lnTo>
                  <a:lnTo>
                    <a:pt x="3316" y="1196"/>
                  </a:lnTo>
                  <a:lnTo>
                    <a:pt x="3259" y="1040"/>
                  </a:lnTo>
                  <a:lnTo>
                    <a:pt x="3188" y="883"/>
                  </a:lnTo>
                  <a:lnTo>
                    <a:pt x="3103" y="755"/>
                  </a:lnTo>
                  <a:lnTo>
                    <a:pt x="3003" y="613"/>
                  </a:lnTo>
                  <a:lnTo>
                    <a:pt x="2904" y="499"/>
                  </a:lnTo>
                  <a:lnTo>
                    <a:pt x="2776" y="385"/>
                  </a:lnTo>
                  <a:lnTo>
                    <a:pt x="2648" y="285"/>
                  </a:lnTo>
                  <a:lnTo>
                    <a:pt x="2505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36" y="29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50;p20">
              <a:extLst>
                <a:ext uri="{FF2B5EF4-FFF2-40B4-BE49-F238E27FC236}">
                  <a16:creationId xmlns:a16="http://schemas.microsoft.com/office/drawing/2014/main" id="{0CD58523-B676-CD13-626B-4124F60F0E7D}"/>
                </a:ext>
              </a:extLst>
            </p:cNvPr>
            <p:cNvSpPr/>
            <p:nvPr/>
          </p:nvSpPr>
          <p:spPr>
            <a:xfrm>
              <a:off x="6158230" y="2676388"/>
              <a:ext cx="146060" cy="145418"/>
            </a:xfrm>
            <a:custGeom>
              <a:avLst/>
              <a:gdLst/>
              <a:ahLst/>
              <a:cxnLst/>
              <a:rect l="l" t="t" r="r" b="b"/>
              <a:pathLst>
                <a:path w="3416" h="3401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97" y="213"/>
                  </a:lnTo>
                  <a:lnTo>
                    <a:pt x="754" y="285"/>
                  </a:lnTo>
                  <a:lnTo>
                    <a:pt x="626" y="384"/>
                  </a:lnTo>
                  <a:lnTo>
                    <a:pt x="498" y="498"/>
                  </a:lnTo>
                  <a:lnTo>
                    <a:pt x="399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4" y="1523"/>
                  </a:lnTo>
                  <a:lnTo>
                    <a:pt x="0" y="1708"/>
                  </a:lnTo>
                  <a:lnTo>
                    <a:pt x="14" y="1878"/>
                  </a:lnTo>
                  <a:lnTo>
                    <a:pt x="43" y="2049"/>
                  </a:lnTo>
                  <a:lnTo>
                    <a:pt x="86" y="2206"/>
                  </a:lnTo>
                  <a:lnTo>
                    <a:pt x="143" y="2362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99" y="2789"/>
                  </a:lnTo>
                  <a:lnTo>
                    <a:pt x="498" y="2903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20" y="3330"/>
                  </a:lnTo>
                  <a:lnTo>
                    <a:pt x="2377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17" y="2903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62"/>
                  </a:lnTo>
                  <a:lnTo>
                    <a:pt x="3330" y="2206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15" y="1708"/>
                  </a:lnTo>
                  <a:lnTo>
                    <a:pt x="3401" y="1523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17" y="498"/>
                  </a:lnTo>
                  <a:lnTo>
                    <a:pt x="2789" y="384"/>
                  </a:lnTo>
                  <a:lnTo>
                    <a:pt x="2661" y="285"/>
                  </a:lnTo>
                  <a:lnTo>
                    <a:pt x="2519" y="213"/>
                  </a:lnTo>
                  <a:lnTo>
                    <a:pt x="2377" y="128"/>
                  </a:lnTo>
                  <a:lnTo>
                    <a:pt x="2220" y="71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51;p20">
              <a:extLst>
                <a:ext uri="{FF2B5EF4-FFF2-40B4-BE49-F238E27FC236}">
                  <a16:creationId xmlns:a16="http://schemas.microsoft.com/office/drawing/2014/main" id="{6620276C-FB20-7A8E-B7D8-9A9707684FB6}"/>
                </a:ext>
              </a:extLst>
            </p:cNvPr>
            <p:cNvSpPr/>
            <p:nvPr/>
          </p:nvSpPr>
          <p:spPr>
            <a:xfrm>
              <a:off x="6010370" y="19644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83" y="213"/>
                  </a:lnTo>
                  <a:lnTo>
                    <a:pt x="755" y="299"/>
                  </a:lnTo>
                  <a:lnTo>
                    <a:pt x="612" y="398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37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20"/>
                  </a:lnTo>
                  <a:lnTo>
                    <a:pt x="128" y="2376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17"/>
                  </a:lnTo>
                  <a:lnTo>
                    <a:pt x="612" y="3017"/>
                  </a:lnTo>
                  <a:lnTo>
                    <a:pt x="755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694" y="3415"/>
                  </a:lnTo>
                  <a:lnTo>
                    <a:pt x="1879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75" y="398"/>
                  </a:lnTo>
                  <a:lnTo>
                    <a:pt x="2647" y="299"/>
                  </a:lnTo>
                  <a:lnTo>
                    <a:pt x="2505" y="213"/>
                  </a:lnTo>
                  <a:lnTo>
                    <a:pt x="2363" y="142"/>
                  </a:lnTo>
                  <a:lnTo>
                    <a:pt x="2206" y="85"/>
                  </a:lnTo>
                  <a:lnTo>
                    <a:pt x="2035" y="43"/>
                  </a:lnTo>
                  <a:lnTo>
                    <a:pt x="1879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52;p20">
              <a:extLst>
                <a:ext uri="{FF2B5EF4-FFF2-40B4-BE49-F238E27FC236}">
                  <a16:creationId xmlns:a16="http://schemas.microsoft.com/office/drawing/2014/main" id="{476F29FB-9C03-4437-3AE9-F28C32807CF6}"/>
                </a:ext>
              </a:extLst>
            </p:cNvPr>
            <p:cNvSpPr/>
            <p:nvPr/>
          </p:nvSpPr>
          <p:spPr>
            <a:xfrm>
              <a:off x="3010705" y="24120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840" y="0"/>
                  </a:moveTo>
                  <a:lnTo>
                    <a:pt x="0" y="840"/>
                  </a:lnTo>
                  <a:lnTo>
                    <a:pt x="5664" y="6503"/>
                  </a:lnTo>
                  <a:lnTo>
                    <a:pt x="14515" y="6503"/>
                  </a:lnTo>
                  <a:lnTo>
                    <a:pt x="14515" y="5308"/>
                  </a:lnTo>
                  <a:lnTo>
                    <a:pt x="6147" y="530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53;p20">
              <a:extLst>
                <a:ext uri="{FF2B5EF4-FFF2-40B4-BE49-F238E27FC236}">
                  <a16:creationId xmlns:a16="http://schemas.microsoft.com/office/drawing/2014/main" id="{816BB0D3-5821-FBAC-6D1D-35E6B8382F5A}"/>
                </a:ext>
              </a:extLst>
            </p:cNvPr>
            <p:cNvSpPr/>
            <p:nvPr/>
          </p:nvSpPr>
          <p:spPr>
            <a:xfrm>
              <a:off x="3330114" y="2447883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54;p20">
              <a:extLst>
                <a:ext uri="{FF2B5EF4-FFF2-40B4-BE49-F238E27FC236}">
                  <a16:creationId xmlns:a16="http://schemas.microsoft.com/office/drawing/2014/main" id="{409D6F61-2764-E7EB-9BC1-11E237F25DAC}"/>
                </a:ext>
              </a:extLst>
            </p:cNvPr>
            <p:cNvSpPr/>
            <p:nvPr/>
          </p:nvSpPr>
          <p:spPr>
            <a:xfrm>
              <a:off x="2879863" y="29322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5109" y="1"/>
                  </a:moveTo>
                  <a:lnTo>
                    <a:pt x="1" y="5109"/>
                  </a:lnTo>
                  <a:lnTo>
                    <a:pt x="840" y="5949"/>
                  </a:lnTo>
                  <a:lnTo>
                    <a:pt x="5607" y="1182"/>
                  </a:lnTo>
                  <a:lnTo>
                    <a:pt x="17575" y="1182"/>
                  </a:lnTo>
                  <a:lnTo>
                    <a:pt x="175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55;p20">
              <a:extLst>
                <a:ext uri="{FF2B5EF4-FFF2-40B4-BE49-F238E27FC236}">
                  <a16:creationId xmlns:a16="http://schemas.microsoft.com/office/drawing/2014/main" id="{F230A518-C423-AF24-8310-479A6158B276}"/>
                </a:ext>
              </a:extLst>
            </p:cNvPr>
            <p:cNvSpPr/>
            <p:nvPr/>
          </p:nvSpPr>
          <p:spPr>
            <a:xfrm>
              <a:off x="3042304" y="3098332"/>
              <a:ext cx="589027" cy="248293"/>
            </a:xfrm>
            <a:custGeom>
              <a:avLst/>
              <a:gdLst/>
              <a:ahLst/>
              <a:cxnLst/>
              <a:rect l="l" t="t" r="r" b="b"/>
              <a:pathLst>
                <a:path w="13776" h="5807" extrusionOk="0">
                  <a:moveTo>
                    <a:pt x="4953" y="1"/>
                  </a:moveTo>
                  <a:lnTo>
                    <a:pt x="1" y="4953"/>
                  </a:lnTo>
                  <a:lnTo>
                    <a:pt x="841" y="5806"/>
                  </a:lnTo>
                  <a:lnTo>
                    <a:pt x="5451" y="1196"/>
                  </a:lnTo>
                  <a:lnTo>
                    <a:pt x="13776" y="1196"/>
                  </a:lnTo>
                  <a:lnTo>
                    <a:pt x="13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56;p20">
              <a:extLst>
                <a:ext uri="{FF2B5EF4-FFF2-40B4-BE49-F238E27FC236}">
                  <a16:creationId xmlns:a16="http://schemas.microsoft.com/office/drawing/2014/main" id="{4402F5EB-DED0-E4DC-6647-CBFE43209D37}"/>
                </a:ext>
              </a:extLst>
            </p:cNvPr>
            <p:cNvSpPr/>
            <p:nvPr/>
          </p:nvSpPr>
          <p:spPr>
            <a:xfrm>
              <a:off x="3330114" y="3265648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57;p20">
              <a:extLst>
                <a:ext uri="{FF2B5EF4-FFF2-40B4-BE49-F238E27FC236}">
                  <a16:creationId xmlns:a16="http://schemas.microsoft.com/office/drawing/2014/main" id="{99658DDD-8A4E-AF3D-9AD6-4375424AED4C}"/>
                </a:ext>
              </a:extLst>
            </p:cNvPr>
            <p:cNvSpPr/>
            <p:nvPr/>
          </p:nvSpPr>
          <p:spPr>
            <a:xfrm>
              <a:off x="2999716" y="3246791"/>
              <a:ext cx="146102" cy="145461"/>
            </a:xfrm>
            <a:custGeom>
              <a:avLst/>
              <a:gdLst/>
              <a:ahLst/>
              <a:cxnLst/>
              <a:rect l="l" t="t" r="r" b="b"/>
              <a:pathLst>
                <a:path w="3417" h="3402" extrusionOk="0">
                  <a:moveTo>
                    <a:pt x="1538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3"/>
                  </a:lnTo>
                  <a:lnTo>
                    <a:pt x="300" y="755"/>
                  </a:lnTo>
                  <a:lnTo>
                    <a:pt x="214" y="883"/>
                  </a:lnTo>
                  <a:lnTo>
                    <a:pt x="143" y="1040"/>
                  </a:lnTo>
                  <a:lnTo>
                    <a:pt x="86" y="1196"/>
                  </a:lnTo>
                  <a:lnTo>
                    <a:pt x="44" y="1353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79"/>
                  </a:lnTo>
                  <a:lnTo>
                    <a:pt x="44" y="2050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300" y="2648"/>
                  </a:lnTo>
                  <a:lnTo>
                    <a:pt x="399" y="2776"/>
                  </a:lnTo>
                  <a:lnTo>
                    <a:pt x="499" y="2904"/>
                  </a:lnTo>
                  <a:lnTo>
                    <a:pt x="627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67" y="3373"/>
                  </a:lnTo>
                  <a:lnTo>
                    <a:pt x="1538" y="3387"/>
                  </a:lnTo>
                  <a:lnTo>
                    <a:pt x="1708" y="3402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21" y="3331"/>
                  </a:lnTo>
                  <a:lnTo>
                    <a:pt x="2377" y="3274"/>
                  </a:lnTo>
                  <a:lnTo>
                    <a:pt x="2520" y="3202"/>
                  </a:lnTo>
                  <a:lnTo>
                    <a:pt x="2662" y="3117"/>
                  </a:lnTo>
                  <a:lnTo>
                    <a:pt x="2790" y="3017"/>
                  </a:lnTo>
                  <a:lnTo>
                    <a:pt x="2918" y="2904"/>
                  </a:lnTo>
                  <a:lnTo>
                    <a:pt x="3018" y="2776"/>
                  </a:lnTo>
                  <a:lnTo>
                    <a:pt x="3117" y="2648"/>
                  </a:lnTo>
                  <a:lnTo>
                    <a:pt x="3203" y="2505"/>
                  </a:lnTo>
                  <a:lnTo>
                    <a:pt x="3274" y="2363"/>
                  </a:lnTo>
                  <a:lnTo>
                    <a:pt x="3331" y="2206"/>
                  </a:lnTo>
                  <a:lnTo>
                    <a:pt x="3373" y="2050"/>
                  </a:lnTo>
                  <a:lnTo>
                    <a:pt x="3402" y="1879"/>
                  </a:lnTo>
                  <a:lnTo>
                    <a:pt x="3416" y="1694"/>
                  </a:lnTo>
                  <a:lnTo>
                    <a:pt x="3402" y="1523"/>
                  </a:lnTo>
                  <a:lnTo>
                    <a:pt x="3373" y="1353"/>
                  </a:lnTo>
                  <a:lnTo>
                    <a:pt x="3331" y="1196"/>
                  </a:lnTo>
                  <a:lnTo>
                    <a:pt x="3274" y="1040"/>
                  </a:lnTo>
                  <a:lnTo>
                    <a:pt x="3203" y="883"/>
                  </a:lnTo>
                  <a:lnTo>
                    <a:pt x="3117" y="755"/>
                  </a:lnTo>
                  <a:lnTo>
                    <a:pt x="3018" y="613"/>
                  </a:lnTo>
                  <a:lnTo>
                    <a:pt x="2918" y="499"/>
                  </a:lnTo>
                  <a:lnTo>
                    <a:pt x="2790" y="385"/>
                  </a:lnTo>
                  <a:lnTo>
                    <a:pt x="2662" y="285"/>
                  </a:lnTo>
                  <a:lnTo>
                    <a:pt x="2520" y="200"/>
                  </a:lnTo>
                  <a:lnTo>
                    <a:pt x="2377" y="129"/>
                  </a:lnTo>
                  <a:lnTo>
                    <a:pt x="2221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58;p20">
              <a:extLst>
                <a:ext uri="{FF2B5EF4-FFF2-40B4-BE49-F238E27FC236}">
                  <a16:creationId xmlns:a16="http://schemas.microsoft.com/office/drawing/2014/main" id="{5C6C3AC5-06D3-6BEB-1DDC-4316662CB0BB}"/>
                </a:ext>
              </a:extLst>
            </p:cNvPr>
            <p:cNvSpPr/>
            <p:nvPr/>
          </p:nvSpPr>
          <p:spPr>
            <a:xfrm>
              <a:off x="2839712" y="3086188"/>
              <a:ext cx="145461" cy="145418"/>
            </a:xfrm>
            <a:custGeom>
              <a:avLst/>
              <a:gdLst/>
              <a:ahLst/>
              <a:cxnLst/>
              <a:rect l="l" t="t" r="r" b="b"/>
              <a:pathLst>
                <a:path w="3402" h="3401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83" y="213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23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06"/>
                  </a:lnTo>
                  <a:lnTo>
                    <a:pt x="128" y="2362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865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03" y="2789"/>
                  </a:lnTo>
                  <a:lnTo>
                    <a:pt x="3103" y="2661"/>
                  </a:lnTo>
                  <a:lnTo>
                    <a:pt x="3188" y="2519"/>
                  </a:lnTo>
                  <a:lnTo>
                    <a:pt x="3259" y="2362"/>
                  </a:lnTo>
                  <a:lnTo>
                    <a:pt x="3316" y="2206"/>
                  </a:lnTo>
                  <a:lnTo>
                    <a:pt x="3359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59" y="1366"/>
                  </a:lnTo>
                  <a:lnTo>
                    <a:pt x="3316" y="1195"/>
                  </a:lnTo>
                  <a:lnTo>
                    <a:pt x="3259" y="1039"/>
                  </a:lnTo>
                  <a:lnTo>
                    <a:pt x="3188" y="897"/>
                  </a:lnTo>
                  <a:lnTo>
                    <a:pt x="3103" y="754"/>
                  </a:lnTo>
                  <a:lnTo>
                    <a:pt x="3003" y="626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213"/>
                  </a:lnTo>
                  <a:lnTo>
                    <a:pt x="2363" y="128"/>
                  </a:lnTo>
                  <a:lnTo>
                    <a:pt x="2206" y="71"/>
                  </a:lnTo>
                  <a:lnTo>
                    <a:pt x="2035" y="43"/>
                  </a:lnTo>
                  <a:lnTo>
                    <a:pt x="1865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59;p20">
              <a:extLst>
                <a:ext uri="{FF2B5EF4-FFF2-40B4-BE49-F238E27FC236}">
                  <a16:creationId xmlns:a16="http://schemas.microsoft.com/office/drawing/2014/main" id="{58F75A28-A2A4-859E-56D5-5B4D3A64F12D}"/>
                </a:ext>
              </a:extLst>
            </p:cNvPr>
            <p:cNvSpPr/>
            <p:nvPr/>
          </p:nvSpPr>
          <p:spPr>
            <a:xfrm>
              <a:off x="2987573" y="23742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97" y="213"/>
                  </a:lnTo>
                  <a:lnTo>
                    <a:pt x="754" y="299"/>
                  </a:lnTo>
                  <a:lnTo>
                    <a:pt x="626" y="398"/>
                  </a:lnTo>
                  <a:lnTo>
                    <a:pt x="498" y="498"/>
                  </a:lnTo>
                  <a:lnTo>
                    <a:pt x="384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5" y="1537"/>
                  </a:lnTo>
                  <a:lnTo>
                    <a:pt x="0" y="1708"/>
                  </a:lnTo>
                  <a:lnTo>
                    <a:pt x="15" y="1878"/>
                  </a:lnTo>
                  <a:lnTo>
                    <a:pt x="43" y="2049"/>
                  </a:lnTo>
                  <a:lnTo>
                    <a:pt x="86" y="2220"/>
                  </a:lnTo>
                  <a:lnTo>
                    <a:pt x="143" y="2376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84" y="2789"/>
                  </a:lnTo>
                  <a:lnTo>
                    <a:pt x="498" y="2917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708" y="3415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06" y="3330"/>
                  </a:lnTo>
                  <a:lnTo>
                    <a:pt x="2362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01" y="1708"/>
                  </a:lnTo>
                  <a:lnTo>
                    <a:pt x="3401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89" y="398"/>
                  </a:lnTo>
                  <a:lnTo>
                    <a:pt x="2661" y="299"/>
                  </a:lnTo>
                  <a:lnTo>
                    <a:pt x="2519" y="213"/>
                  </a:lnTo>
                  <a:lnTo>
                    <a:pt x="2362" y="142"/>
                  </a:lnTo>
                  <a:lnTo>
                    <a:pt x="2206" y="85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60;p20">
              <a:extLst>
                <a:ext uri="{FF2B5EF4-FFF2-40B4-BE49-F238E27FC236}">
                  <a16:creationId xmlns:a16="http://schemas.microsoft.com/office/drawing/2014/main" id="{AE6757CE-4279-C417-53C9-F13D1DE80A00}"/>
                </a:ext>
              </a:extLst>
            </p:cNvPr>
            <p:cNvSpPr/>
            <p:nvPr/>
          </p:nvSpPr>
          <p:spPr>
            <a:xfrm>
              <a:off x="4011527" y="1180122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" name="Google Shape;561;p20">
              <a:extLst>
                <a:ext uri="{FF2B5EF4-FFF2-40B4-BE49-F238E27FC236}">
                  <a16:creationId xmlns:a16="http://schemas.microsoft.com/office/drawing/2014/main" id="{94B7545E-071E-D831-4F91-230C09A8850D}"/>
                </a:ext>
              </a:extLst>
            </p:cNvPr>
            <p:cNvSpPr/>
            <p:nvPr/>
          </p:nvSpPr>
          <p:spPr>
            <a:xfrm>
              <a:off x="4179310" y="3452475"/>
              <a:ext cx="784800" cy="78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562;p20">
              <a:extLst>
                <a:ext uri="{FF2B5EF4-FFF2-40B4-BE49-F238E27FC236}">
                  <a16:creationId xmlns:a16="http://schemas.microsoft.com/office/drawing/2014/main" id="{39020822-7F00-45CA-BE5A-D950885CF10E}"/>
                </a:ext>
              </a:extLst>
            </p:cNvPr>
            <p:cNvGrpSpPr/>
            <p:nvPr/>
          </p:nvGrpSpPr>
          <p:grpSpPr>
            <a:xfrm>
              <a:off x="4333697" y="3608632"/>
              <a:ext cx="472142" cy="472112"/>
              <a:chOff x="-44512325" y="3176075"/>
              <a:chExt cx="300900" cy="300900"/>
            </a:xfrm>
          </p:grpSpPr>
          <p:sp>
            <p:nvSpPr>
              <p:cNvPr id="38" name="Google Shape;563;p20">
                <a:extLst>
                  <a:ext uri="{FF2B5EF4-FFF2-40B4-BE49-F238E27FC236}">
                    <a16:creationId xmlns:a16="http://schemas.microsoft.com/office/drawing/2014/main" id="{1DD5592E-9103-3FA3-7015-F79FE019BE78}"/>
                  </a:ext>
                </a:extLst>
              </p:cNvPr>
              <p:cNvSpPr/>
              <p:nvPr/>
            </p:nvSpPr>
            <p:spPr>
              <a:xfrm>
                <a:off x="-44512325" y="3176075"/>
                <a:ext cx="300900" cy="300900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12036" extrusionOk="0">
                    <a:moveTo>
                      <a:pt x="3246" y="2868"/>
                    </a:moveTo>
                    <a:cubicBezTo>
                      <a:pt x="3435" y="2868"/>
                      <a:pt x="3592" y="3025"/>
                      <a:pt x="3592" y="3246"/>
                    </a:cubicBezTo>
                    <a:cubicBezTo>
                      <a:pt x="3592" y="3435"/>
                      <a:pt x="3435" y="3592"/>
                      <a:pt x="3246" y="3592"/>
                    </a:cubicBezTo>
                    <a:cubicBezTo>
                      <a:pt x="3057" y="3592"/>
                      <a:pt x="2899" y="3435"/>
                      <a:pt x="2899" y="3246"/>
                    </a:cubicBezTo>
                    <a:cubicBezTo>
                      <a:pt x="2899" y="3025"/>
                      <a:pt x="3057" y="2868"/>
                      <a:pt x="3246" y="2868"/>
                    </a:cubicBezTo>
                    <a:close/>
                    <a:moveTo>
                      <a:pt x="8854" y="2868"/>
                    </a:moveTo>
                    <a:cubicBezTo>
                      <a:pt x="9043" y="2868"/>
                      <a:pt x="9200" y="3025"/>
                      <a:pt x="9200" y="3246"/>
                    </a:cubicBezTo>
                    <a:cubicBezTo>
                      <a:pt x="9200" y="3435"/>
                      <a:pt x="9043" y="3592"/>
                      <a:pt x="8854" y="3592"/>
                    </a:cubicBezTo>
                    <a:cubicBezTo>
                      <a:pt x="8665" y="3592"/>
                      <a:pt x="8507" y="3435"/>
                      <a:pt x="8507" y="3246"/>
                    </a:cubicBezTo>
                    <a:cubicBezTo>
                      <a:pt x="8507" y="3025"/>
                      <a:pt x="8665" y="2868"/>
                      <a:pt x="8854" y="2868"/>
                    </a:cubicBezTo>
                    <a:close/>
                    <a:moveTo>
                      <a:pt x="6774" y="3277"/>
                    </a:moveTo>
                    <a:cubicBezTo>
                      <a:pt x="6963" y="3277"/>
                      <a:pt x="7121" y="3435"/>
                      <a:pt x="7121" y="3624"/>
                    </a:cubicBezTo>
                    <a:lnTo>
                      <a:pt x="7121" y="3876"/>
                    </a:lnTo>
                    <a:cubicBezTo>
                      <a:pt x="7247" y="3907"/>
                      <a:pt x="7341" y="3970"/>
                      <a:pt x="7467" y="4065"/>
                    </a:cubicBezTo>
                    <a:lnTo>
                      <a:pt x="7656" y="3939"/>
                    </a:lnTo>
                    <a:cubicBezTo>
                      <a:pt x="7706" y="3919"/>
                      <a:pt x="7766" y="3908"/>
                      <a:pt x="7825" y="3908"/>
                    </a:cubicBezTo>
                    <a:cubicBezTo>
                      <a:pt x="7955" y="3908"/>
                      <a:pt x="8086" y="3957"/>
                      <a:pt x="8129" y="4065"/>
                    </a:cubicBezTo>
                    <a:lnTo>
                      <a:pt x="8854" y="5294"/>
                    </a:lnTo>
                    <a:cubicBezTo>
                      <a:pt x="8917" y="5451"/>
                      <a:pt x="8885" y="5672"/>
                      <a:pt x="8728" y="5735"/>
                    </a:cubicBezTo>
                    <a:lnTo>
                      <a:pt x="8539" y="5861"/>
                    </a:lnTo>
                    <a:lnTo>
                      <a:pt x="8539" y="6270"/>
                    </a:lnTo>
                    <a:lnTo>
                      <a:pt x="8728" y="6396"/>
                    </a:lnTo>
                    <a:cubicBezTo>
                      <a:pt x="8885" y="6459"/>
                      <a:pt x="8980" y="6711"/>
                      <a:pt x="8854" y="6869"/>
                    </a:cubicBezTo>
                    <a:lnTo>
                      <a:pt x="8129" y="8066"/>
                    </a:lnTo>
                    <a:cubicBezTo>
                      <a:pt x="8043" y="8174"/>
                      <a:pt x="7927" y="8222"/>
                      <a:pt x="7812" y="8222"/>
                    </a:cubicBezTo>
                    <a:cubicBezTo>
                      <a:pt x="7759" y="8222"/>
                      <a:pt x="7706" y="8212"/>
                      <a:pt x="7656" y="8192"/>
                    </a:cubicBezTo>
                    <a:lnTo>
                      <a:pt x="7467" y="8066"/>
                    </a:lnTo>
                    <a:cubicBezTo>
                      <a:pt x="7341" y="8160"/>
                      <a:pt x="7215" y="8223"/>
                      <a:pt x="7121" y="8255"/>
                    </a:cubicBezTo>
                    <a:lnTo>
                      <a:pt x="7121" y="8507"/>
                    </a:lnTo>
                    <a:cubicBezTo>
                      <a:pt x="7121" y="8696"/>
                      <a:pt x="6963" y="8854"/>
                      <a:pt x="6774" y="8854"/>
                    </a:cubicBezTo>
                    <a:lnTo>
                      <a:pt x="5357" y="8854"/>
                    </a:lnTo>
                    <a:cubicBezTo>
                      <a:pt x="5136" y="8854"/>
                      <a:pt x="4978" y="8696"/>
                      <a:pt x="4978" y="8507"/>
                    </a:cubicBezTo>
                    <a:lnTo>
                      <a:pt x="4978" y="8255"/>
                    </a:lnTo>
                    <a:cubicBezTo>
                      <a:pt x="4884" y="8223"/>
                      <a:pt x="4758" y="8160"/>
                      <a:pt x="4632" y="8066"/>
                    </a:cubicBezTo>
                    <a:lnTo>
                      <a:pt x="4443" y="8192"/>
                    </a:lnTo>
                    <a:cubicBezTo>
                      <a:pt x="4393" y="8212"/>
                      <a:pt x="4334" y="8222"/>
                      <a:pt x="4274" y="8222"/>
                    </a:cubicBezTo>
                    <a:cubicBezTo>
                      <a:pt x="4145" y="8222"/>
                      <a:pt x="4013" y="8174"/>
                      <a:pt x="3970" y="8066"/>
                    </a:cubicBezTo>
                    <a:lnTo>
                      <a:pt x="3246" y="6869"/>
                    </a:lnTo>
                    <a:cubicBezTo>
                      <a:pt x="3183" y="6680"/>
                      <a:pt x="3214" y="6459"/>
                      <a:pt x="3372" y="6396"/>
                    </a:cubicBezTo>
                    <a:lnTo>
                      <a:pt x="3561" y="6270"/>
                    </a:lnTo>
                    <a:lnTo>
                      <a:pt x="3561" y="5861"/>
                    </a:lnTo>
                    <a:lnTo>
                      <a:pt x="3372" y="5735"/>
                    </a:lnTo>
                    <a:cubicBezTo>
                      <a:pt x="3214" y="5672"/>
                      <a:pt x="3151" y="5420"/>
                      <a:pt x="3246" y="5294"/>
                    </a:cubicBezTo>
                    <a:lnTo>
                      <a:pt x="3970" y="4065"/>
                    </a:lnTo>
                    <a:cubicBezTo>
                      <a:pt x="4013" y="3958"/>
                      <a:pt x="4142" y="3880"/>
                      <a:pt x="4270" y="3880"/>
                    </a:cubicBezTo>
                    <a:cubicBezTo>
                      <a:pt x="4331" y="3880"/>
                      <a:pt x="4392" y="3898"/>
                      <a:pt x="4443" y="3939"/>
                    </a:cubicBezTo>
                    <a:lnTo>
                      <a:pt x="4632" y="4065"/>
                    </a:lnTo>
                    <a:cubicBezTo>
                      <a:pt x="4758" y="3970"/>
                      <a:pt x="4884" y="3907"/>
                      <a:pt x="4978" y="3876"/>
                    </a:cubicBezTo>
                    <a:lnTo>
                      <a:pt x="4978" y="3624"/>
                    </a:lnTo>
                    <a:cubicBezTo>
                      <a:pt x="4978" y="3435"/>
                      <a:pt x="5136" y="3277"/>
                      <a:pt x="5357" y="3277"/>
                    </a:cubicBezTo>
                    <a:close/>
                    <a:moveTo>
                      <a:pt x="3246" y="8475"/>
                    </a:moveTo>
                    <a:cubicBezTo>
                      <a:pt x="3435" y="8475"/>
                      <a:pt x="3592" y="8633"/>
                      <a:pt x="3592" y="8822"/>
                    </a:cubicBezTo>
                    <a:cubicBezTo>
                      <a:pt x="3592" y="9043"/>
                      <a:pt x="3435" y="9169"/>
                      <a:pt x="3246" y="9169"/>
                    </a:cubicBezTo>
                    <a:cubicBezTo>
                      <a:pt x="3057" y="9169"/>
                      <a:pt x="2899" y="9011"/>
                      <a:pt x="2899" y="8822"/>
                    </a:cubicBezTo>
                    <a:cubicBezTo>
                      <a:pt x="2899" y="8633"/>
                      <a:pt x="3057" y="8475"/>
                      <a:pt x="3246" y="8475"/>
                    </a:cubicBezTo>
                    <a:close/>
                    <a:moveTo>
                      <a:pt x="8854" y="8475"/>
                    </a:moveTo>
                    <a:cubicBezTo>
                      <a:pt x="9043" y="8475"/>
                      <a:pt x="9200" y="8633"/>
                      <a:pt x="9200" y="8822"/>
                    </a:cubicBezTo>
                    <a:cubicBezTo>
                      <a:pt x="9200" y="9043"/>
                      <a:pt x="9043" y="9169"/>
                      <a:pt x="8854" y="9169"/>
                    </a:cubicBezTo>
                    <a:cubicBezTo>
                      <a:pt x="8665" y="9169"/>
                      <a:pt x="8507" y="9011"/>
                      <a:pt x="8507" y="8822"/>
                    </a:cubicBezTo>
                    <a:cubicBezTo>
                      <a:pt x="8507" y="8633"/>
                      <a:pt x="8665" y="8475"/>
                      <a:pt x="8854" y="8475"/>
                    </a:cubicBezTo>
                    <a:close/>
                    <a:moveTo>
                      <a:pt x="3183" y="1"/>
                    </a:moveTo>
                    <a:cubicBezTo>
                      <a:pt x="2994" y="1"/>
                      <a:pt x="2836" y="158"/>
                      <a:pt x="2836" y="347"/>
                    </a:cubicBezTo>
                    <a:lnTo>
                      <a:pt x="2836" y="1418"/>
                    </a:lnTo>
                    <a:lnTo>
                      <a:pt x="2458" y="1418"/>
                    </a:lnTo>
                    <a:cubicBezTo>
                      <a:pt x="1891" y="1418"/>
                      <a:pt x="1418" y="1891"/>
                      <a:pt x="1418" y="2490"/>
                    </a:cubicBezTo>
                    <a:lnTo>
                      <a:pt x="1418" y="2836"/>
                    </a:lnTo>
                    <a:lnTo>
                      <a:pt x="347" y="2836"/>
                    </a:lnTo>
                    <a:cubicBezTo>
                      <a:pt x="158" y="2836"/>
                      <a:pt x="1" y="2994"/>
                      <a:pt x="1" y="3183"/>
                    </a:cubicBezTo>
                    <a:cubicBezTo>
                      <a:pt x="1" y="3372"/>
                      <a:pt x="158" y="3529"/>
                      <a:pt x="347" y="3529"/>
                    </a:cubicBezTo>
                    <a:lnTo>
                      <a:pt x="1418" y="3529"/>
                    </a:lnTo>
                    <a:lnTo>
                      <a:pt x="1418" y="4254"/>
                    </a:lnTo>
                    <a:lnTo>
                      <a:pt x="347" y="4254"/>
                    </a:lnTo>
                    <a:cubicBezTo>
                      <a:pt x="158" y="4254"/>
                      <a:pt x="1" y="4411"/>
                      <a:pt x="1" y="4600"/>
                    </a:cubicBezTo>
                    <a:cubicBezTo>
                      <a:pt x="1" y="4821"/>
                      <a:pt x="158" y="4978"/>
                      <a:pt x="347" y="4978"/>
                    </a:cubicBezTo>
                    <a:lnTo>
                      <a:pt x="1418" y="4978"/>
                    </a:lnTo>
                    <a:lnTo>
                      <a:pt x="1418" y="5672"/>
                    </a:lnTo>
                    <a:lnTo>
                      <a:pt x="347" y="5672"/>
                    </a:lnTo>
                    <a:cubicBezTo>
                      <a:pt x="158" y="5672"/>
                      <a:pt x="1" y="5829"/>
                      <a:pt x="1" y="6018"/>
                    </a:cubicBezTo>
                    <a:cubicBezTo>
                      <a:pt x="1" y="6239"/>
                      <a:pt x="158" y="6396"/>
                      <a:pt x="347" y="6396"/>
                    </a:cubicBezTo>
                    <a:lnTo>
                      <a:pt x="1418" y="6396"/>
                    </a:lnTo>
                    <a:lnTo>
                      <a:pt x="1418" y="7089"/>
                    </a:lnTo>
                    <a:lnTo>
                      <a:pt x="347" y="7089"/>
                    </a:lnTo>
                    <a:cubicBezTo>
                      <a:pt x="158" y="7089"/>
                      <a:pt x="1" y="7247"/>
                      <a:pt x="1" y="7436"/>
                    </a:cubicBezTo>
                    <a:cubicBezTo>
                      <a:pt x="1" y="7656"/>
                      <a:pt x="158" y="7814"/>
                      <a:pt x="347" y="7814"/>
                    </a:cubicBezTo>
                    <a:lnTo>
                      <a:pt x="1418" y="7814"/>
                    </a:lnTo>
                    <a:lnTo>
                      <a:pt x="1418" y="8507"/>
                    </a:lnTo>
                    <a:lnTo>
                      <a:pt x="347" y="8507"/>
                    </a:lnTo>
                    <a:cubicBezTo>
                      <a:pt x="158" y="8507"/>
                      <a:pt x="1" y="8665"/>
                      <a:pt x="1" y="8854"/>
                    </a:cubicBezTo>
                    <a:cubicBezTo>
                      <a:pt x="1" y="9074"/>
                      <a:pt x="158" y="9232"/>
                      <a:pt x="347" y="9232"/>
                    </a:cubicBezTo>
                    <a:lnTo>
                      <a:pt x="1418" y="9232"/>
                    </a:lnTo>
                    <a:lnTo>
                      <a:pt x="1418" y="9578"/>
                    </a:lnTo>
                    <a:cubicBezTo>
                      <a:pt x="1418" y="10177"/>
                      <a:pt x="1891" y="10618"/>
                      <a:pt x="2458" y="10618"/>
                    </a:cubicBezTo>
                    <a:lnTo>
                      <a:pt x="2836" y="10618"/>
                    </a:lnTo>
                    <a:lnTo>
                      <a:pt x="2836" y="11689"/>
                    </a:lnTo>
                    <a:cubicBezTo>
                      <a:pt x="2836" y="11878"/>
                      <a:pt x="2994" y="12036"/>
                      <a:pt x="3183" y="12036"/>
                    </a:cubicBezTo>
                    <a:cubicBezTo>
                      <a:pt x="3372" y="12036"/>
                      <a:pt x="3529" y="11878"/>
                      <a:pt x="3529" y="11689"/>
                    </a:cubicBezTo>
                    <a:lnTo>
                      <a:pt x="3529" y="10618"/>
                    </a:lnTo>
                    <a:lnTo>
                      <a:pt x="4254" y="10618"/>
                    </a:lnTo>
                    <a:lnTo>
                      <a:pt x="4254" y="11689"/>
                    </a:lnTo>
                    <a:cubicBezTo>
                      <a:pt x="4254" y="11878"/>
                      <a:pt x="4411" y="12036"/>
                      <a:pt x="4600" y="12036"/>
                    </a:cubicBezTo>
                    <a:cubicBezTo>
                      <a:pt x="4789" y="12036"/>
                      <a:pt x="4947" y="11878"/>
                      <a:pt x="4947" y="11689"/>
                    </a:cubicBezTo>
                    <a:lnTo>
                      <a:pt x="4947" y="10618"/>
                    </a:lnTo>
                    <a:lnTo>
                      <a:pt x="5672" y="10618"/>
                    </a:lnTo>
                    <a:lnTo>
                      <a:pt x="5672" y="11689"/>
                    </a:lnTo>
                    <a:cubicBezTo>
                      <a:pt x="5672" y="11878"/>
                      <a:pt x="5829" y="12036"/>
                      <a:pt x="6018" y="12036"/>
                    </a:cubicBezTo>
                    <a:cubicBezTo>
                      <a:pt x="6207" y="12036"/>
                      <a:pt x="6365" y="11878"/>
                      <a:pt x="6365" y="11689"/>
                    </a:cubicBezTo>
                    <a:lnTo>
                      <a:pt x="6365" y="10618"/>
                    </a:lnTo>
                    <a:lnTo>
                      <a:pt x="7089" y="10618"/>
                    </a:lnTo>
                    <a:lnTo>
                      <a:pt x="7089" y="11689"/>
                    </a:lnTo>
                    <a:cubicBezTo>
                      <a:pt x="7089" y="11878"/>
                      <a:pt x="7247" y="12036"/>
                      <a:pt x="7436" y="12036"/>
                    </a:cubicBezTo>
                    <a:cubicBezTo>
                      <a:pt x="7625" y="12036"/>
                      <a:pt x="7782" y="11878"/>
                      <a:pt x="7782" y="11689"/>
                    </a:cubicBezTo>
                    <a:lnTo>
                      <a:pt x="7782" y="10618"/>
                    </a:lnTo>
                    <a:lnTo>
                      <a:pt x="8507" y="10618"/>
                    </a:lnTo>
                    <a:lnTo>
                      <a:pt x="8507" y="11689"/>
                    </a:lnTo>
                    <a:cubicBezTo>
                      <a:pt x="8507" y="11878"/>
                      <a:pt x="8665" y="12036"/>
                      <a:pt x="8854" y="12036"/>
                    </a:cubicBezTo>
                    <a:cubicBezTo>
                      <a:pt x="9043" y="12036"/>
                      <a:pt x="9200" y="11878"/>
                      <a:pt x="9200" y="11689"/>
                    </a:cubicBezTo>
                    <a:lnTo>
                      <a:pt x="9200" y="10618"/>
                    </a:lnTo>
                    <a:lnTo>
                      <a:pt x="9547" y="10618"/>
                    </a:lnTo>
                    <a:cubicBezTo>
                      <a:pt x="10145" y="10618"/>
                      <a:pt x="10618" y="10177"/>
                      <a:pt x="10618" y="9578"/>
                    </a:cubicBezTo>
                    <a:lnTo>
                      <a:pt x="10618" y="9232"/>
                    </a:lnTo>
                    <a:lnTo>
                      <a:pt x="11689" y="9232"/>
                    </a:lnTo>
                    <a:cubicBezTo>
                      <a:pt x="11878" y="9232"/>
                      <a:pt x="12036" y="9074"/>
                      <a:pt x="12036" y="8854"/>
                    </a:cubicBezTo>
                    <a:cubicBezTo>
                      <a:pt x="12036" y="8665"/>
                      <a:pt x="11878" y="8507"/>
                      <a:pt x="11689" y="8507"/>
                    </a:cubicBezTo>
                    <a:lnTo>
                      <a:pt x="10618" y="8507"/>
                    </a:lnTo>
                    <a:lnTo>
                      <a:pt x="10618" y="7814"/>
                    </a:lnTo>
                    <a:lnTo>
                      <a:pt x="11689" y="7814"/>
                    </a:lnTo>
                    <a:cubicBezTo>
                      <a:pt x="11878" y="7814"/>
                      <a:pt x="12036" y="7656"/>
                      <a:pt x="12036" y="7436"/>
                    </a:cubicBezTo>
                    <a:cubicBezTo>
                      <a:pt x="12036" y="7247"/>
                      <a:pt x="11878" y="7089"/>
                      <a:pt x="11689" y="7089"/>
                    </a:cubicBezTo>
                    <a:lnTo>
                      <a:pt x="10618" y="7089"/>
                    </a:lnTo>
                    <a:lnTo>
                      <a:pt x="10618" y="6396"/>
                    </a:lnTo>
                    <a:lnTo>
                      <a:pt x="11689" y="6396"/>
                    </a:lnTo>
                    <a:cubicBezTo>
                      <a:pt x="11878" y="6396"/>
                      <a:pt x="12036" y="6239"/>
                      <a:pt x="12036" y="6018"/>
                    </a:cubicBezTo>
                    <a:cubicBezTo>
                      <a:pt x="12036" y="5829"/>
                      <a:pt x="11878" y="5672"/>
                      <a:pt x="11689" y="5672"/>
                    </a:cubicBezTo>
                    <a:lnTo>
                      <a:pt x="10618" y="5672"/>
                    </a:lnTo>
                    <a:lnTo>
                      <a:pt x="10618" y="4978"/>
                    </a:lnTo>
                    <a:lnTo>
                      <a:pt x="11689" y="4978"/>
                    </a:lnTo>
                    <a:cubicBezTo>
                      <a:pt x="11878" y="4978"/>
                      <a:pt x="12036" y="4821"/>
                      <a:pt x="12036" y="4600"/>
                    </a:cubicBezTo>
                    <a:cubicBezTo>
                      <a:pt x="12036" y="4411"/>
                      <a:pt x="11878" y="4254"/>
                      <a:pt x="11689" y="4254"/>
                    </a:cubicBezTo>
                    <a:lnTo>
                      <a:pt x="10618" y="4254"/>
                    </a:lnTo>
                    <a:lnTo>
                      <a:pt x="10618" y="3529"/>
                    </a:lnTo>
                    <a:lnTo>
                      <a:pt x="11689" y="3529"/>
                    </a:lnTo>
                    <a:cubicBezTo>
                      <a:pt x="11878" y="3529"/>
                      <a:pt x="12036" y="3372"/>
                      <a:pt x="12036" y="3183"/>
                    </a:cubicBezTo>
                    <a:cubicBezTo>
                      <a:pt x="12036" y="2994"/>
                      <a:pt x="11878" y="2836"/>
                      <a:pt x="11689" y="2836"/>
                    </a:cubicBezTo>
                    <a:lnTo>
                      <a:pt x="10618" y="2836"/>
                    </a:lnTo>
                    <a:lnTo>
                      <a:pt x="10618" y="2490"/>
                    </a:lnTo>
                    <a:cubicBezTo>
                      <a:pt x="10618" y="1891"/>
                      <a:pt x="10145" y="1418"/>
                      <a:pt x="9547" y="1418"/>
                    </a:cubicBezTo>
                    <a:lnTo>
                      <a:pt x="9200" y="1418"/>
                    </a:lnTo>
                    <a:lnTo>
                      <a:pt x="9200" y="347"/>
                    </a:lnTo>
                    <a:cubicBezTo>
                      <a:pt x="9200" y="158"/>
                      <a:pt x="9043" y="1"/>
                      <a:pt x="8854" y="1"/>
                    </a:cubicBezTo>
                    <a:cubicBezTo>
                      <a:pt x="8665" y="1"/>
                      <a:pt x="8507" y="158"/>
                      <a:pt x="8507" y="347"/>
                    </a:cubicBezTo>
                    <a:lnTo>
                      <a:pt x="8507" y="1418"/>
                    </a:lnTo>
                    <a:lnTo>
                      <a:pt x="7782" y="1418"/>
                    </a:lnTo>
                    <a:lnTo>
                      <a:pt x="7782" y="347"/>
                    </a:lnTo>
                    <a:cubicBezTo>
                      <a:pt x="7782" y="158"/>
                      <a:pt x="7625" y="1"/>
                      <a:pt x="7436" y="1"/>
                    </a:cubicBezTo>
                    <a:cubicBezTo>
                      <a:pt x="7247" y="1"/>
                      <a:pt x="7089" y="158"/>
                      <a:pt x="7089" y="347"/>
                    </a:cubicBezTo>
                    <a:lnTo>
                      <a:pt x="7089" y="1418"/>
                    </a:lnTo>
                    <a:lnTo>
                      <a:pt x="6365" y="1418"/>
                    </a:lnTo>
                    <a:lnTo>
                      <a:pt x="6365" y="347"/>
                    </a:lnTo>
                    <a:cubicBezTo>
                      <a:pt x="6365" y="158"/>
                      <a:pt x="6207" y="1"/>
                      <a:pt x="6018" y="1"/>
                    </a:cubicBezTo>
                    <a:cubicBezTo>
                      <a:pt x="5829" y="1"/>
                      <a:pt x="5672" y="158"/>
                      <a:pt x="5672" y="347"/>
                    </a:cubicBezTo>
                    <a:lnTo>
                      <a:pt x="5672" y="1418"/>
                    </a:lnTo>
                    <a:lnTo>
                      <a:pt x="4947" y="1418"/>
                    </a:lnTo>
                    <a:lnTo>
                      <a:pt x="4947" y="347"/>
                    </a:lnTo>
                    <a:cubicBezTo>
                      <a:pt x="4947" y="158"/>
                      <a:pt x="4789" y="1"/>
                      <a:pt x="4600" y="1"/>
                    </a:cubicBezTo>
                    <a:cubicBezTo>
                      <a:pt x="4411" y="1"/>
                      <a:pt x="4254" y="158"/>
                      <a:pt x="4254" y="347"/>
                    </a:cubicBezTo>
                    <a:lnTo>
                      <a:pt x="4254" y="1418"/>
                    </a:lnTo>
                    <a:lnTo>
                      <a:pt x="3529" y="1418"/>
                    </a:lnTo>
                    <a:lnTo>
                      <a:pt x="3529" y="347"/>
                    </a:lnTo>
                    <a:cubicBezTo>
                      <a:pt x="3529" y="158"/>
                      <a:pt x="3372" y="1"/>
                      <a:pt x="3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564;p20">
                <a:extLst>
                  <a:ext uri="{FF2B5EF4-FFF2-40B4-BE49-F238E27FC236}">
                    <a16:creationId xmlns:a16="http://schemas.microsoft.com/office/drawing/2014/main" id="{CBC1C75D-3821-9255-2D00-18AC7FE8D991}"/>
                  </a:ext>
                </a:extLst>
              </p:cNvPr>
              <p:cNvSpPr/>
              <p:nvPr/>
            </p:nvSpPr>
            <p:spPr>
              <a:xfrm>
                <a:off x="-44369750" y="33178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565;p20">
                <a:extLst>
                  <a:ext uri="{FF2B5EF4-FFF2-40B4-BE49-F238E27FC236}">
                    <a16:creationId xmlns:a16="http://schemas.microsoft.com/office/drawing/2014/main" id="{62C15BD5-367B-CF2A-D137-25CA5D6FD5DF}"/>
                  </a:ext>
                </a:extLst>
              </p:cNvPr>
              <p:cNvSpPr/>
              <p:nvPr/>
            </p:nvSpPr>
            <p:spPr>
              <a:xfrm>
                <a:off x="-44411500" y="3275325"/>
                <a:ext cx="100825" cy="1024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96" extrusionOk="0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FE5D54-411A-8FDE-6E1A-40A3D870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1475"/>
            <a:ext cx="1463040" cy="371400"/>
          </a:xfrm>
        </p:spPr>
        <p:txBody>
          <a:bodyPr>
            <a:normAutofit fontScale="90000"/>
          </a:bodyPr>
          <a:lstStyle/>
          <a:p>
            <a:pPr algn="l"/>
            <a:r>
              <a:rPr kumimoji="1" lang="zh-TW" altLang="en-US" dirty="0"/>
              <a:t>建立模型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E720454-21CE-600F-4980-106CB7132D7C}"/>
              </a:ext>
            </a:extLst>
          </p:cNvPr>
          <p:cNvSpPr txBox="1">
            <a:spLocks/>
          </p:cNvSpPr>
          <p:nvPr/>
        </p:nvSpPr>
        <p:spPr>
          <a:xfrm>
            <a:off x="457199" y="2718179"/>
            <a:ext cx="1463041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kumimoji="1" lang="zh-TW" altLang="en-US" sz="2500" dirty="0"/>
              <a:t>訓練模型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F9BF491-65AD-1F8B-9A49-F749A314CE1C}"/>
              </a:ext>
            </a:extLst>
          </p:cNvPr>
          <p:cNvSpPr txBox="1"/>
          <p:nvPr/>
        </p:nvSpPr>
        <p:spPr>
          <a:xfrm>
            <a:off x="457199" y="1149132"/>
            <a:ext cx="441238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solidFill>
                  <a:schemeClr val="tx1"/>
                </a:solidFill>
                <a:effectLst/>
                <a:latin typeface="+mn-lt"/>
              </a:rPr>
              <a:t>我使用了 </a:t>
            </a:r>
            <a:r>
              <a:rPr lang="en" altLang="zh-TW" b="0" i="0" dirty="0" err="1">
                <a:solidFill>
                  <a:schemeClr val="tx1"/>
                </a:solidFill>
                <a:effectLst/>
                <a:latin typeface="+mn-lt"/>
              </a:rPr>
              <a:t>sklearn</a:t>
            </a:r>
            <a:r>
              <a:rPr lang="en" altLang="zh-TW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+mn-lt"/>
              </a:rPr>
              <a:t>中的 </a:t>
            </a:r>
            <a:r>
              <a:rPr lang="en" altLang="zh-TW" b="0" i="0" dirty="0" err="1">
                <a:solidFill>
                  <a:schemeClr val="tx1"/>
                </a:solidFill>
                <a:effectLst/>
                <a:latin typeface="+mn-lt"/>
              </a:rPr>
              <a:t>DecisionTreeClassifier</a:t>
            </a:r>
            <a:r>
              <a:rPr lang="en" altLang="zh-TW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+mn-lt"/>
              </a:rPr>
              <a:t>類別創建了一個決策樹分類器模型 </a:t>
            </a:r>
            <a:r>
              <a:rPr lang="en" altLang="zh-TW" dirty="0" err="1">
                <a:solidFill>
                  <a:schemeClr val="tx1"/>
                </a:solidFill>
                <a:latin typeface="+mn-lt"/>
              </a:rPr>
              <a:t>dtree</a:t>
            </a:r>
            <a:r>
              <a:rPr lang="zh-TW" altLang="en" b="0" i="0" dirty="0">
                <a:solidFill>
                  <a:schemeClr val="tx1"/>
                </a:solidFill>
                <a:effectLst/>
                <a:latin typeface="+mn-lt"/>
              </a:rPr>
              <a:t>。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+mn-lt"/>
              </a:rPr>
              <a:t>將最大深度設定為 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+mn-lt"/>
              </a:rPr>
              <a:t>3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+mn-lt"/>
              </a:rPr>
              <a:t>，這表示決策樹的深度限制為 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+mn-lt"/>
              </a:rPr>
              <a:t>3 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+mn-lt"/>
              </a:rPr>
              <a:t>層。這個深度限制是為了避免過度擬合的情況，過度擬合可能會導致模型在訓練數據上表現很好，但在新數據上的泛化能力很差。</a:t>
            </a:r>
            <a:endParaRPr lang="zh-TW" alt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3AF6374-06E5-5E71-63E2-7C89021F7A7D}"/>
              </a:ext>
            </a:extLst>
          </p:cNvPr>
          <p:cNvSpPr txBox="1"/>
          <p:nvPr/>
        </p:nvSpPr>
        <p:spPr>
          <a:xfrm>
            <a:off x="461164" y="3309873"/>
            <a:ext cx="4350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0" i="0" dirty="0">
                <a:solidFill>
                  <a:schemeClr val="tx1"/>
                </a:solidFill>
                <a:effectLst/>
                <a:latin typeface="+mn-lt"/>
              </a:rPr>
              <a:t>使用 </a:t>
            </a:r>
            <a:r>
              <a:rPr lang="en" altLang="zh-TW" dirty="0">
                <a:solidFill>
                  <a:schemeClr val="tx1"/>
                </a:solidFill>
                <a:latin typeface="+mn-lt"/>
              </a:rPr>
              <a:t>fit</a:t>
            </a:r>
            <a:r>
              <a:rPr lang="en" altLang="zh-TW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+mn-lt"/>
              </a:rPr>
              <a:t>方法將模型擬合到訓練數據上，進行模型訓練。這樣模型就可以學習從訓練數據中提取特徵和模式，並用於預測目標變數。</a:t>
            </a:r>
            <a:endParaRPr kumimoji="1" lang="zh-TW" altLang="en-US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24" name="Google Shape;1186;p29">
            <a:extLst>
              <a:ext uri="{FF2B5EF4-FFF2-40B4-BE49-F238E27FC236}">
                <a16:creationId xmlns:a16="http://schemas.microsoft.com/office/drawing/2014/main" id="{BDB03BB2-2612-811B-3618-0A9C31BA0660}"/>
              </a:ext>
            </a:extLst>
          </p:cNvPr>
          <p:cNvGrpSpPr/>
          <p:nvPr/>
        </p:nvGrpSpPr>
        <p:grpSpPr>
          <a:xfrm>
            <a:off x="4720801" y="997058"/>
            <a:ext cx="4114785" cy="3734967"/>
            <a:chOff x="457200" y="997005"/>
            <a:chExt cx="4114785" cy="3734967"/>
          </a:xfrm>
        </p:grpSpPr>
        <p:sp>
          <p:nvSpPr>
            <p:cNvPr id="25" name="Google Shape;1187;p29">
              <a:extLst>
                <a:ext uri="{FF2B5EF4-FFF2-40B4-BE49-F238E27FC236}">
                  <a16:creationId xmlns:a16="http://schemas.microsoft.com/office/drawing/2014/main" id="{0993F590-B843-C169-F33E-9ECBB9B59302}"/>
                </a:ext>
              </a:extLst>
            </p:cNvPr>
            <p:cNvSpPr/>
            <p:nvPr/>
          </p:nvSpPr>
          <p:spPr>
            <a:xfrm>
              <a:off x="457200" y="4475703"/>
              <a:ext cx="3036451" cy="256268"/>
            </a:xfrm>
            <a:custGeom>
              <a:avLst/>
              <a:gdLst/>
              <a:ahLst/>
              <a:cxnLst/>
              <a:rect l="l" t="t" r="r" b="b"/>
              <a:pathLst>
                <a:path w="85915" h="7251" extrusionOk="0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88;p29">
              <a:extLst>
                <a:ext uri="{FF2B5EF4-FFF2-40B4-BE49-F238E27FC236}">
                  <a16:creationId xmlns:a16="http://schemas.microsoft.com/office/drawing/2014/main" id="{45FBB8F9-FCA2-8AE2-18E4-845688B03165}"/>
                </a:ext>
              </a:extLst>
            </p:cNvPr>
            <p:cNvSpPr/>
            <p:nvPr/>
          </p:nvSpPr>
          <p:spPr>
            <a:xfrm>
              <a:off x="1125429" y="3092593"/>
              <a:ext cx="204386" cy="1191325"/>
            </a:xfrm>
            <a:custGeom>
              <a:avLst/>
              <a:gdLst/>
              <a:ahLst/>
              <a:cxnLst/>
              <a:rect l="l" t="t" r="r" b="b"/>
              <a:pathLst>
                <a:path w="5783" h="33708" extrusionOk="0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89;p29">
              <a:extLst>
                <a:ext uri="{FF2B5EF4-FFF2-40B4-BE49-F238E27FC236}">
                  <a16:creationId xmlns:a16="http://schemas.microsoft.com/office/drawing/2014/main" id="{ABAC9870-3A7E-2CD4-4287-5BD3383AE22E}"/>
                </a:ext>
              </a:extLst>
            </p:cNvPr>
            <p:cNvSpPr/>
            <p:nvPr/>
          </p:nvSpPr>
          <p:spPr>
            <a:xfrm>
              <a:off x="1484583" y="3638253"/>
              <a:ext cx="111541" cy="667302"/>
            </a:xfrm>
            <a:custGeom>
              <a:avLst/>
              <a:gdLst/>
              <a:ahLst/>
              <a:cxnLst/>
              <a:rect l="l" t="t" r="r" b="b"/>
              <a:pathLst>
                <a:path w="3156" h="18881" extrusionOk="0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90;p29">
              <a:extLst>
                <a:ext uri="{FF2B5EF4-FFF2-40B4-BE49-F238E27FC236}">
                  <a16:creationId xmlns:a16="http://schemas.microsoft.com/office/drawing/2014/main" id="{1A429C2A-B5FF-EDF4-E964-179D0BCA846F}"/>
                </a:ext>
              </a:extLst>
            </p:cNvPr>
            <p:cNvSpPr/>
            <p:nvPr/>
          </p:nvSpPr>
          <p:spPr>
            <a:xfrm>
              <a:off x="1689360" y="3070009"/>
              <a:ext cx="205799" cy="1235538"/>
            </a:xfrm>
            <a:custGeom>
              <a:avLst/>
              <a:gdLst/>
              <a:ahLst/>
              <a:cxnLst/>
              <a:rect l="l" t="t" r="r" b="b"/>
              <a:pathLst>
                <a:path w="5823" h="34959" extrusionOk="0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91;p29">
              <a:extLst>
                <a:ext uri="{FF2B5EF4-FFF2-40B4-BE49-F238E27FC236}">
                  <a16:creationId xmlns:a16="http://schemas.microsoft.com/office/drawing/2014/main" id="{8EC7346E-84F7-393D-3244-B68C6D008F21}"/>
                </a:ext>
              </a:extLst>
            </p:cNvPr>
            <p:cNvSpPr/>
            <p:nvPr/>
          </p:nvSpPr>
          <p:spPr>
            <a:xfrm>
              <a:off x="2097995" y="3230077"/>
              <a:ext cx="167842" cy="1103852"/>
            </a:xfrm>
            <a:custGeom>
              <a:avLst/>
              <a:gdLst/>
              <a:ahLst/>
              <a:cxnLst/>
              <a:rect l="l" t="t" r="r" b="b"/>
              <a:pathLst>
                <a:path w="4749" h="31233" extrusionOk="0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92;p29">
              <a:extLst>
                <a:ext uri="{FF2B5EF4-FFF2-40B4-BE49-F238E27FC236}">
                  <a16:creationId xmlns:a16="http://schemas.microsoft.com/office/drawing/2014/main" id="{80752C68-6A38-27D3-D344-37661094BCE2}"/>
                </a:ext>
              </a:extLst>
            </p:cNvPr>
            <p:cNvSpPr/>
            <p:nvPr/>
          </p:nvSpPr>
          <p:spPr>
            <a:xfrm>
              <a:off x="2493659" y="3432946"/>
              <a:ext cx="163989" cy="913003"/>
            </a:xfrm>
            <a:custGeom>
              <a:avLst/>
              <a:gdLst/>
              <a:ahLst/>
              <a:cxnLst/>
              <a:rect l="l" t="t" r="r" b="b"/>
              <a:pathLst>
                <a:path w="4640" h="25833" extrusionOk="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93;p29">
              <a:extLst>
                <a:ext uri="{FF2B5EF4-FFF2-40B4-BE49-F238E27FC236}">
                  <a16:creationId xmlns:a16="http://schemas.microsoft.com/office/drawing/2014/main" id="{624795F3-58D7-8DB0-670A-3D0BA8654ABC}"/>
                </a:ext>
              </a:extLst>
            </p:cNvPr>
            <p:cNvSpPr/>
            <p:nvPr/>
          </p:nvSpPr>
          <p:spPr>
            <a:xfrm>
              <a:off x="2641251" y="3274786"/>
              <a:ext cx="118786" cy="1009134"/>
            </a:xfrm>
            <a:custGeom>
              <a:avLst/>
              <a:gdLst/>
              <a:ahLst/>
              <a:cxnLst/>
              <a:rect l="l" t="t" r="r" b="b"/>
              <a:pathLst>
                <a:path w="3361" h="28553" extrusionOk="0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94;p29">
              <a:extLst>
                <a:ext uri="{FF2B5EF4-FFF2-40B4-BE49-F238E27FC236}">
                  <a16:creationId xmlns:a16="http://schemas.microsoft.com/office/drawing/2014/main" id="{20B7268F-2EF8-75D8-0417-22F23735EDB0}"/>
                </a:ext>
              </a:extLst>
            </p:cNvPr>
            <p:cNvSpPr/>
            <p:nvPr/>
          </p:nvSpPr>
          <p:spPr>
            <a:xfrm>
              <a:off x="1060539" y="3002222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95;p29">
              <a:extLst>
                <a:ext uri="{FF2B5EF4-FFF2-40B4-BE49-F238E27FC236}">
                  <a16:creationId xmlns:a16="http://schemas.microsoft.com/office/drawing/2014/main" id="{0D3B7A1E-B2BF-AA60-94A1-A5052A84F944}"/>
                </a:ext>
              </a:extLst>
            </p:cNvPr>
            <p:cNvSpPr/>
            <p:nvPr/>
          </p:nvSpPr>
          <p:spPr>
            <a:xfrm>
              <a:off x="1493702" y="3526711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96;p29">
              <a:extLst>
                <a:ext uri="{FF2B5EF4-FFF2-40B4-BE49-F238E27FC236}">
                  <a16:creationId xmlns:a16="http://schemas.microsoft.com/office/drawing/2014/main" id="{4D356972-3548-55EF-0E43-9F5C70E4728C}"/>
                </a:ext>
              </a:extLst>
            </p:cNvPr>
            <p:cNvSpPr/>
            <p:nvPr/>
          </p:nvSpPr>
          <p:spPr>
            <a:xfrm>
              <a:off x="1624966" y="2976245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97;p29">
              <a:extLst>
                <a:ext uri="{FF2B5EF4-FFF2-40B4-BE49-F238E27FC236}">
                  <a16:creationId xmlns:a16="http://schemas.microsoft.com/office/drawing/2014/main" id="{9D0A9A36-858E-60C6-2DF9-9CA3C5B7DA59}"/>
                </a:ext>
              </a:extLst>
            </p:cNvPr>
            <p:cNvSpPr/>
            <p:nvPr/>
          </p:nvSpPr>
          <p:spPr>
            <a:xfrm>
              <a:off x="2157159" y="3143063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98;p29">
              <a:extLst>
                <a:ext uri="{FF2B5EF4-FFF2-40B4-BE49-F238E27FC236}">
                  <a16:creationId xmlns:a16="http://schemas.microsoft.com/office/drawing/2014/main" id="{08104198-E154-0F07-BE71-BF3E977B3C42}"/>
                </a:ext>
              </a:extLst>
            </p:cNvPr>
            <p:cNvSpPr/>
            <p:nvPr/>
          </p:nvSpPr>
          <p:spPr>
            <a:xfrm>
              <a:off x="2435520" y="3343069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99;p29">
              <a:extLst>
                <a:ext uri="{FF2B5EF4-FFF2-40B4-BE49-F238E27FC236}">
                  <a16:creationId xmlns:a16="http://schemas.microsoft.com/office/drawing/2014/main" id="{21BA9EB4-54C1-E485-BEE4-040E1C692A5B}"/>
                </a:ext>
              </a:extLst>
            </p:cNvPr>
            <p:cNvSpPr/>
            <p:nvPr/>
          </p:nvSpPr>
          <p:spPr>
            <a:xfrm>
              <a:off x="2648002" y="3165188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00;p29">
              <a:extLst>
                <a:ext uri="{FF2B5EF4-FFF2-40B4-BE49-F238E27FC236}">
                  <a16:creationId xmlns:a16="http://schemas.microsoft.com/office/drawing/2014/main" id="{E4679069-2424-B295-CB35-5D679F4E79E9}"/>
                </a:ext>
              </a:extLst>
            </p:cNvPr>
            <p:cNvSpPr/>
            <p:nvPr/>
          </p:nvSpPr>
          <p:spPr>
            <a:xfrm>
              <a:off x="658160" y="4315141"/>
              <a:ext cx="2634536" cy="317340"/>
            </a:xfrm>
            <a:custGeom>
              <a:avLst/>
              <a:gdLst/>
              <a:ahLst/>
              <a:cxnLst/>
              <a:rect l="l" t="t" r="r" b="b"/>
              <a:pathLst>
                <a:path w="74543" h="8979" extrusionOk="0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01;p29">
              <a:extLst>
                <a:ext uri="{FF2B5EF4-FFF2-40B4-BE49-F238E27FC236}">
                  <a16:creationId xmlns:a16="http://schemas.microsoft.com/office/drawing/2014/main" id="{544A951E-2FA9-C960-CD4B-C23EEDA02DB1}"/>
                </a:ext>
              </a:extLst>
            </p:cNvPr>
            <p:cNvSpPr/>
            <p:nvPr/>
          </p:nvSpPr>
          <p:spPr>
            <a:xfrm>
              <a:off x="658160" y="4469483"/>
              <a:ext cx="2634536" cy="163000"/>
            </a:xfrm>
            <a:custGeom>
              <a:avLst/>
              <a:gdLst/>
              <a:ahLst/>
              <a:cxnLst/>
              <a:rect l="l" t="t" r="r" b="b"/>
              <a:pathLst>
                <a:path w="74543" h="4612" extrusionOk="0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02;p29">
              <a:extLst>
                <a:ext uri="{FF2B5EF4-FFF2-40B4-BE49-F238E27FC236}">
                  <a16:creationId xmlns:a16="http://schemas.microsoft.com/office/drawing/2014/main" id="{5345DF36-3632-E592-86BB-BF28C7FB88B8}"/>
                </a:ext>
              </a:extLst>
            </p:cNvPr>
            <p:cNvSpPr/>
            <p:nvPr/>
          </p:nvSpPr>
          <p:spPr>
            <a:xfrm>
              <a:off x="883153" y="997005"/>
              <a:ext cx="2198975" cy="3376799"/>
            </a:xfrm>
            <a:custGeom>
              <a:avLst/>
              <a:gdLst/>
              <a:ahLst/>
              <a:cxnLst/>
              <a:rect l="l" t="t" r="r" b="b"/>
              <a:pathLst>
                <a:path w="62219" h="95545" extrusionOk="0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03;p29">
              <a:extLst>
                <a:ext uri="{FF2B5EF4-FFF2-40B4-BE49-F238E27FC236}">
                  <a16:creationId xmlns:a16="http://schemas.microsoft.com/office/drawing/2014/main" id="{C41F60C1-7B3C-F85B-FA48-4FCDB2B62C12}"/>
                </a:ext>
              </a:extLst>
            </p:cNvPr>
            <p:cNvSpPr/>
            <p:nvPr/>
          </p:nvSpPr>
          <p:spPr>
            <a:xfrm>
              <a:off x="1217285" y="1476291"/>
              <a:ext cx="1552843" cy="922581"/>
            </a:xfrm>
            <a:custGeom>
              <a:avLst/>
              <a:gdLst/>
              <a:ahLst/>
              <a:cxnLst/>
              <a:rect l="l" t="t" r="r" b="b"/>
              <a:pathLst>
                <a:path w="43937" h="26104" extrusionOk="0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04;p29">
              <a:extLst>
                <a:ext uri="{FF2B5EF4-FFF2-40B4-BE49-F238E27FC236}">
                  <a16:creationId xmlns:a16="http://schemas.microsoft.com/office/drawing/2014/main" id="{3576073B-76C5-09F4-6CE0-EBE7F6C5E6B1}"/>
                </a:ext>
              </a:extLst>
            </p:cNvPr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05;p29">
              <a:extLst>
                <a:ext uri="{FF2B5EF4-FFF2-40B4-BE49-F238E27FC236}">
                  <a16:creationId xmlns:a16="http://schemas.microsoft.com/office/drawing/2014/main" id="{283FEC96-8F92-D59C-CD2B-9082D6D96BE8}"/>
                </a:ext>
              </a:extLst>
            </p:cNvPr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06;p29">
              <a:extLst>
                <a:ext uri="{FF2B5EF4-FFF2-40B4-BE49-F238E27FC236}">
                  <a16:creationId xmlns:a16="http://schemas.microsoft.com/office/drawing/2014/main" id="{DE30DA60-B51C-1149-7E8D-84B606EE84B0}"/>
                </a:ext>
              </a:extLst>
            </p:cNvPr>
            <p:cNvSpPr/>
            <p:nvPr/>
          </p:nvSpPr>
          <p:spPr>
            <a:xfrm>
              <a:off x="2075411" y="2583938"/>
              <a:ext cx="573079" cy="155825"/>
            </a:xfrm>
            <a:custGeom>
              <a:avLst/>
              <a:gdLst/>
              <a:ahLst/>
              <a:cxnLst/>
              <a:rect l="l" t="t" r="r" b="b"/>
              <a:pathLst>
                <a:path w="16215" h="4409" extrusionOk="0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07;p29">
              <a:extLst>
                <a:ext uri="{FF2B5EF4-FFF2-40B4-BE49-F238E27FC236}">
                  <a16:creationId xmlns:a16="http://schemas.microsoft.com/office/drawing/2014/main" id="{13FE6A2C-10A9-9D71-2BCE-20BAF10A5B8D}"/>
                </a:ext>
              </a:extLst>
            </p:cNvPr>
            <p:cNvSpPr/>
            <p:nvPr/>
          </p:nvSpPr>
          <p:spPr>
            <a:xfrm>
              <a:off x="1217744" y="2140702"/>
              <a:ext cx="235593" cy="133665"/>
            </a:xfrm>
            <a:custGeom>
              <a:avLst/>
              <a:gdLst/>
              <a:ahLst/>
              <a:cxnLst/>
              <a:rect l="l" t="t" r="r" b="b"/>
              <a:pathLst>
                <a:path w="6666" h="3782" extrusionOk="0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08;p29">
              <a:extLst>
                <a:ext uri="{FF2B5EF4-FFF2-40B4-BE49-F238E27FC236}">
                  <a16:creationId xmlns:a16="http://schemas.microsoft.com/office/drawing/2014/main" id="{4909BF4B-9E64-C1FE-C068-8BE34657B9DA}"/>
                </a:ext>
              </a:extLst>
            </p:cNvPr>
            <p:cNvSpPr/>
            <p:nvPr/>
          </p:nvSpPr>
          <p:spPr>
            <a:xfrm>
              <a:off x="1228807" y="1835905"/>
              <a:ext cx="411069" cy="230787"/>
            </a:xfrm>
            <a:custGeom>
              <a:avLst/>
              <a:gdLst/>
              <a:ahLst/>
              <a:cxnLst/>
              <a:rect l="l" t="t" r="r" b="b"/>
              <a:pathLst>
                <a:path w="11631" h="6530" extrusionOk="0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09;p29">
              <a:extLst>
                <a:ext uri="{FF2B5EF4-FFF2-40B4-BE49-F238E27FC236}">
                  <a16:creationId xmlns:a16="http://schemas.microsoft.com/office/drawing/2014/main" id="{D8CBC39E-F6E3-1B5A-01D6-A6C1BAEAF397}"/>
                </a:ext>
              </a:extLst>
            </p:cNvPr>
            <p:cNvSpPr/>
            <p:nvPr/>
          </p:nvSpPr>
          <p:spPr>
            <a:xfrm>
              <a:off x="2330234" y="2121935"/>
              <a:ext cx="439908" cy="172648"/>
            </a:xfrm>
            <a:custGeom>
              <a:avLst/>
              <a:gdLst/>
              <a:ahLst/>
              <a:cxnLst/>
              <a:rect l="l" t="t" r="r" b="b"/>
              <a:pathLst>
                <a:path w="12447" h="4885" extrusionOk="0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10;p29">
              <a:extLst>
                <a:ext uri="{FF2B5EF4-FFF2-40B4-BE49-F238E27FC236}">
                  <a16:creationId xmlns:a16="http://schemas.microsoft.com/office/drawing/2014/main" id="{391CD32D-D775-0101-B2DB-B42E5C73E6BA}"/>
                </a:ext>
              </a:extLst>
            </p:cNvPr>
            <p:cNvSpPr/>
            <p:nvPr/>
          </p:nvSpPr>
          <p:spPr>
            <a:xfrm>
              <a:off x="1276414" y="1869552"/>
              <a:ext cx="189931" cy="39937"/>
            </a:xfrm>
            <a:custGeom>
              <a:avLst/>
              <a:gdLst/>
              <a:ahLst/>
              <a:cxnLst/>
              <a:rect l="l" t="t" r="r" b="b"/>
              <a:pathLst>
                <a:path w="5374" h="1130" extrusionOk="0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11;p29">
              <a:extLst>
                <a:ext uri="{FF2B5EF4-FFF2-40B4-BE49-F238E27FC236}">
                  <a16:creationId xmlns:a16="http://schemas.microsoft.com/office/drawing/2014/main" id="{ABEB9209-B885-C9A0-68B2-4128AD144C72}"/>
                </a:ext>
              </a:extLst>
            </p:cNvPr>
            <p:cNvSpPr/>
            <p:nvPr/>
          </p:nvSpPr>
          <p:spPr>
            <a:xfrm>
              <a:off x="2151858" y="1693120"/>
              <a:ext cx="479350" cy="223117"/>
            </a:xfrm>
            <a:custGeom>
              <a:avLst/>
              <a:gdLst/>
              <a:ahLst/>
              <a:cxnLst/>
              <a:rect l="l" t="t" r="r" b="b"/>
              <a:pathLst>
                <a:path w="13563" h="6313" extrusionOk="0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12;p29">
              <a:extLst>
                <a:ext uri="{FF2B5EF4-FFF2-40B4-BE49-F238E27FC236}">
                  <a16:creationId xmlns:a16="http://schemas.microsoft.com/office/drawing/2014/main" id="{D73A5916-DD24-C31B-B0F5-251D5D06738B}"/>
                </a:ext>
              </a:extLst>
            </p:cNvPr>
            <p:cNvSpPr/>
            <p:nvPr/>
          </p:nvSpPr>
          <p:spPr>
            <a:xfrm>
              <a:off x="2424458" y="1835905"/>
              <a:ext cx="291364" cy="40432"/>
            </a:xfrm>
            <a:custGeom>
              <a:avLst/>
              <a:gdLst/>
              <a:ahLst/>
              <a:cxnLst/>
              <a:rect l="l" t="t" r="r" b="b"/>
              <a:pathLst>
                <a:path w="8244" h="1144" extrusionOk="0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13;p29">
              <a:extLst>
                <a:ext uri="{FF2B5EF4-FFF2-40B4-BE49-F238E27FC236}">
                  <a16:creationId xmlns:a16="http://schemas.microsoft.com/office/drawing/2014/main" id="{8AE591E2-66D8-DBE3-07F4-F318E10C40A9}"/>
                </a:ext>
              </a:extLst>
            </p:cNvPr>
            <p:cNvSpPr/>
            <p:nvPr/>
          </p:nvSpPr>
          <p:spPr>
            <a:xfrm>
              <a:off x="1711485" y="2101755"/>
              <a:ext cx="144728" cy="297124"/>
            </a:xfrm>
            <a:custGeom>
              <a:avLst/>
              <a:gdLst/>
              <a:ahLst/>
              <a:cxnLst/>
              <a:rect l="l" t="t" r="r" b="b"/>
              <a:pathLst>
                <a:path w="4095" h="8407" extrusionOk="0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14;p29">
              <a:extLst>
                <a:ext uri="{FF2B5EF4-FFF2-40B4-BE49-F238E27FC236}">
                  <a16:creationId xmlns:a16="http://schemas.microsoft.com/office/drawing/2014/main" id="{81AD3A41-29AF-F6BC-7036-C88B947119DB}"/>
                </a:ext>
              </a:extLst>
            </p:cNvPr>
            <p:cNvSpPr/>
            <p:nvPr/>
          </p:nvSpPr>
          <p:spPr>
            <a:xfrm>
              <a:off x="1815817" y="1480638"/>
              <a:ext cx="163000" cy="267331"/>
            </a:xfrm>
            <a:custGeom>
              <a:avLst/>
              <a:gdLst/>
              <a:ahLst/>
              <a:cxnLst/>
              <a:rect l="l" t="t" r="r" b="b"/>
              <a:pathLst>
                <a:path w="4612" h="7564" extrusionOk="0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15;p29">
              <a:extLst>
                <a:ext uri="{FF2B5EF4-FFF2-40B4-BE49-F238E27FC236}">
                  <a16:creationId xmlns:a16="http://schemas.microsoft.com/office/drawing/2014/main" id="{D3E891B8-C921-0F09-93F0-0783ED1CA40B}"/>
                </a:ext>
              </a:extLst>
            </p:cNvPr>
            <p:cNvSpPr/>
            <p:nvPr/>
          </p:nvSpPr>
          <p:spPr>
            <a:xfrm>
              <a:off x="2041765" y="1478694"/>
              <a:ext cx="162045" cy="151973"/>
            </a:xfrm>
            <a:custGeom>
              <a:avLst/>
              <a:gdLst/>
              <a:ahLst/>
              <a:cxnLst/>
              <a:rect l="l" t="t" r="r" b="b"/>
              <a:pathLst>
                <a:path w="4585" h="4300" extrusionOk="0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16;p29">
              <a:extLst>
                <a:ext uri="{FF2B5EF4-FFF2-40B4-BE49-F238E27FC236}">
                  <a16:creationId xmlns:a16="http://schemas.microsoft.com/office/drawing/2014/main" id="{3CD75E1F-DD53-C0D6-01C6-284D9EACF3D4}"/>
                </a:ext>
              </a:extLst>
            </p:cNvPr>
            <p:cNvSpPr/>
            <p:nvPr/>
          </p:nvSpPr>
          <p:spPr>
            <a:xfrm>
              <a:off x="1385517" y="1693120"/>
              <a:ext cx="410114" cy="177914"/>
            </a:xfrm>
            <a:custGeom>
              <a:avLst/>
              <a:gdLst/>
              <a:ahLst/>
              <a:cxnLst/>
              <a:rect l="l" t="t" r="r" b="b"/>
              <a:pathLst>
                <a:path w="11604" h="5034" extrusionOk="0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17;p29">
              <a:extLst>
                <a:ext uri="{FF2B5EF4-FFF2-40B4-BE49-F238E27FC236}">
                  <a16:creationId xmlns:a16="http://schemas.microsoft.com/office/drawing/2014/main" id="{FC159C35-1EE2-0507-A1F6-4C038119F668}"/>
                </a:ext>
              </a:extLst>
            </p:cNvPr>
            <p:cNvSpPr/>
            <p:nvPr/>
          </p:nvSpPr>
          <p:spPr>
            <a:xfrm>
              <a:off x="2079264" y="1680149"/>
              <a:ext cx="135609" cy="131757"/>
            </a:xfrm>
            <a:custGeom>
              <a:avLst/>
              <a:gdLst/>
              <a:ahLst/>
              <a:cxnLst/>
              <a:rect l="l" t="t" r="r" b="b"/>
              <a:pathLst>
                <a:path w="3837" h="3728" extrusionOk="0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18;p29">
              <a:extLst>
                <a:ext uri="{FF2B5EF4-FFF2-40B4-BE49-F238E27FC236}">
                  <a16:creationId xmlns:a16="http://schemas.microsoft.com/office/drawing/2014/main" id="{71F78736-23C1-E786-4210-40CB92D4186A}"/>
                </a:ext>
              </a:extLst>
            </p:cNvPr>
            <p:cNvSpPr/>
            <p:nvPr/>
          </p:nvSpPr>
          <p:spPr>
            <a:xfrm>
              <a:off x="1620124" y="2059944"/>
              <a:ext cx="113980" cy="184134"/>
            </a:xfrm>
            <a:custGeom>
              <a:avLst/>
              <a:gdLst/>
              <a:ahLst/>
              <a:cxnLst/>
              <a:rect l="l" t="t" r="r" b="b"/>
              <a:pathLst>
                <a:path w="3225" h="5210" extrusionOk="0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19;p29">
              <a:extLst>
                <a:ext uri="{FF2B5EF4-FFF2-40B4-BE49-F238E27FC236}">
                  <a16:creationId xmlns:a16="http://schemas.microsoft.com/office/drawing/2014/main" id="{CAA419BF-9A9D-E587-493C-962E9AFB8CC2}"/>
                </a:ext>
              </a:extLst>
            </p:cNvPr>
            <p:cNvSpPr/>
            <p:nvPr/>
          </p:nvSpPr>
          <p:spPr>
            <a:xfrm>
              <a:off x="1973977" y="2142152"/>
              <a:ext cx="185619" cy="441817"/>
            </a:xfrm>
            <a:custGeom>
              <a:avLst/>
              <a:gdLst/>
              <a:ahLst/>
              <a:cxnLst/>
              <a:rect l="l" t="t" r="r" b="b"/>
              <a:pathLst>
                <a:path w="5252" h="12501" extrusionOk="0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20;p29">
              <a:extLst>
                <a:ext uri="{FF2B5EF4-FFF2-40B4-BE49-F238E27FC236}">
                  <a16:creationId xmlns:a16="http://schemas.microsoft.com/office/drawing/2014/main" id="{047B93DF-A20B-BAEF-ABF8-3F4459E0878F}"/>
                </a:ext>
              </a:extLst>
            </p:cNvPr>
            <p:cNvSpPr/>
            <p:nvPr/>
          </p:nvSpPr>
          <p:spPr>
            <a:xfrm>
              <a:off x="2139841" y="2327702"/>
              <a:ext cx="133665" cy="155790"/>
            </a:xfrm>
            <a:custGeom>
              <a:avLst/>
              <a:gdLst/>
              <a:ahLst/>
              <a:cxnLst/>
              <a:rect l="l" t="t" r="r" b="b"/>
              <a:pathLst>
                <a:path w="3782" h="4408" extrusionOk="0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21;p29">
              <a:extLst>
                <a:ext uri="{FF2B5EF4-FFF2-40B4-BE49-F238E27FC236}">
                  <a16:creationId xmlns:a16="http://schemas.microsoft.com/office/drawing/2014/main" id="{BD913C96-41A8-DECC-4D42-85BED0651BB9}"/>
                </a:ext>
              </a:extLst>
            </p:cNvPr>
            <p:cNvSpPr/>
            <p:nvPr/>
          </p:nvSpPr>
          <p:spPr>
            <a:xfrm>
              <a:off x="1591779" y="1921470"/>
              <a:ext cx="503383" cy="187068"/>
            </a:xfrm>
            <a:custGeom>
              <a:avLst/>
              <a:gdLst/>
              <a:ahLst/>
              <a:cxnLst/>
              <a:rect l="l" t="t" r="r" b="b"/>
              <a:pathLst>
                <a:path w="14243" h="5293" extrusionOk="0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22;p29">
              <a:extLst>
                <a:ext uri="{FF2B5EF4-FFF2-40B4-BE49-F238E27FC236}">
                  <a16:creationId xmlns:a16="http://schemas.microsoft.com/office/drawing/2014/main" id="{74A322EE-494D-E90B-06D2-DBDF57F916CB}"/>
                </a:ext>
              </a:extLst>
            </p:cNvPr>
            <p:cNvSpPr/>
            <p:nvPr/>
          </p:nvSpPr>
          <p:spPr>
            <a:xfrm>
              <a:off x="2041765" y="1881109"/>
              <a:ext cx="298573" cy="147131"/>
            </a:xfrm>
            <a:custGeom>
              <a:avLst/>
              <a:gdLst/>
              <a:ahLst/>
              <a:cxnLst/>
              <a:rect l="l" t="t" r="r" b="b"/>
              <a:pathLst>
                <a:path w="8448" h="4163" extrusionOk="0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23;p29">
              <a:extLst>
                <a:ext uri="{FF2B5EF4-FFF2-40B4-BE49-F238E27FC236}">
                  <a16:creationId xmlns:a16="http://schemas.microsoft.com/office/drawing/2014/main" id="{0761D5BA-843E-38A2-3AE7-DBF52A814538}"/>
                </a:ext>
              </a:extLst>
            </p:cNvPr>
            <p:cNvSpPr/>
            <p:nvPr/>
          </p:nvSpPr>
          <p:spPr>
            <a:xfrm>
              <a:off x="2499456" y="2274334"/>
              <a:ext cx="140416" cy="163989"/>
            </a:xfrm>
            <a:custGeom>
              <a:avLst/>
              <a:gdLst/>
              <a:ahLst/>
              <a:cxnLst/>
              <a:rect l="l" t="t" r="r" b="b"/>
              <a:pathLst>
                <a:path w="3973" h="4640" extrusionOk="0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24;p29">
              <a:extLst>
                <a:ext uri="{FF2B5EF4-FFF2-40B4-BE49-F238E27FC236}">
                  <a16:creationId xmlns:a16="http://schemas.microsoft.com/office/drawing/2014/main" id="{2A5D32D4-A9B8-F9AA-1D03-4EB45B0CBAA7}"/>
                </a:ext>
              </a:extLst>
            </p:cNvPr>
            <p:cNvSpPr/>
            <p:nvPr/>
          </p:nvSpPr>
          <p:spPr>
            <a:xfrm>
              <a:off x="2457610" y="1856086"/>
              <a:ext cx="175511" cy="140416"/>
            </a:xfrm>
            <a:custGeom>
              <a:avLst/>
              <a:gdLst/>
              <a:ahLst/>
              <a:cxnLst/>
              <a:rect l="l" t="t" r="r" b="b"/>
              <a:pathLst>
                <a:path w="4966" h="3973" extrusionOk="0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25;p29">
              <a:extLst>
                <a:ext uri="{FF2B5EF4-FFF2-40B4-BE49-F238E27FC236}">
                  <a16:creationId xmlns:a16="http://schemas.microsoft.com/office/drawing/2014/main" id="{4AFB97F7-5882-3B0E-95B5-3530D900A363}"/>
                </a:ext>
              </a:extLst>
            </p:cNvPr>
            <p:cNvSpPr/>
            <p:nvPr/>
          </p:nvSpPr>
          <p:spPr>
            <a:xfrm>
              <a:off x="2566254" y="2088784"/>
              <a:ext cx="203891" cy="39937"/>
            </a:xfrm>
            <a:custGeom>
              <a:avLst/>
              <a:gdLst/>
              <a:ahLst/>
              <a:cxnLst/>
              <a:rect l="l" t="t" r="r" b="b"/>
              <a:pathLst>
                <a:path w="5769" h="1130" extrusionOk="0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26;p29">
              <a:extLst>
                <a:ext uri="{FF2B5EF4-FFF2-40B4-BE49-F238E27FC236}">
                  <a16:creationId xmlns:a16="http://schemas.microsoft.com/office/drawing/2014/main" id="{353A3CE5-AF0A-021A-8BF1-387EECFD3636}"/>
                </a:ext>
              </a:extLst>
            </p:cNvPr>
            <p:cNvSpPr/>
            <p:nvPr/>
          </p:nvSpPr>
          <p:spPr>
            <a:xfrm>
              <a:off x="1550427" y="1547931"/>
              <a:ext cx="197140" cy="102423"/>
            </a:xfrm>
            <a:custGeom>
              <a:avLst/>
              <a:gdLst/>
              <a:ahLst/>
              <a:cxnLst/>
              <a:rect l="l" t="t" r="r" b="b"/>
              <a:pathLst>
                <a:path w="5578" h="2898" extrusionOk="0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27;p29">
              <a:extLst>
                <a:ext uri="{FF2B5EF4-FFF2-40B4-BE49-F238E27FC236}">
                  <a16:creationId xmlns:a16="http://schemas.microsoft.com/office/drawing/2014/main" id="{4602F974-A80F-56CE-ED34-5ADC79C2BBAB}"/>
                </a:ext>
              </a:extLst>
            </p:cNvPr>
            <p:cNvSpPr/>
            <p:nvPr/>
          </p:nvSpPr>
          <p:spPr>
            <a:xfrm>
              <a:off x="1335542" y="2398847"/>
              <a:ext cx="40396" cy="136599"/>
            </a:xfrm>
            <a:custGeom>
              <a:avLst/>
              <a:gdLst/>
              <a:ahLst/>
              <a:cxnLst/>
              <a:rect l="l" t="t" r="r" b="b"/>
              <a:pathLst>
                <a:path w="1143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28;p29">
              <a:extLst>
                <a:ext uri="{FF2B5EF4-FFF2-40B4-BE49-F238E27FC236}">
                  <a16:creationId xmlns:a16="http://schemas.microsoft.com/office/drawing/2014/main" id="{27CE0C4E-3725-2D2C-8E5A-002F08187D02}"/>
                </a:ext>
              </a:extLst>
            </p:cNvPr>
            <p:cNvSpPr/>
            <p:nvPr/>
          </p:nvSpPr>
          <p:spPr>
            <a:xfrm>
              <a:off x="1412449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29;p29">
              <a:extLst>
                <a:ext uri="{FF2B5EF4-FFF2-40B4-BE49-F238E27FC236}">
                  <a16:creationId xmlns:a16="http://schemas.microsoft.com/office/drawing/2014/main" id="{C82A93EA-F6E6-A1D1-3EF8-5886C4CCB2D4}"/>
                </a:ext>
              </a:extLst>
            </p:cNvPr>
            <p:cNvSpPr/>
            <p:nvPr/>
          </p:nvSpPr>
          <p:spPr>
            <a:xfrm>
              <a:off x="1489850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30;p29">
              <a:extLst>
                <a:ext uri="{FF2B5EF4-FFF2-40B4-BE49-F238E27FC236}">
                  <a16:creationId xmlns:a16="http://schemas.microsoft.com/office/drawing/2014/main" id="{17F2CE56-E272-5A31-14FE-E287AB3B500D}"/>
                </a:ext>
              </a:extLst>
            </p:cNvPr>
            <p:cNvSpPr/>
            <p:nvPr/>
          </p:nvSpPr>
          <p:spPr>
            <a:xfrm>
              <a:off x="1566791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31;p29">
              <a:extLst>
                <a:ext uri="{FF2B5EF4-FFF2-40B4-BE49-F238E27FC236}">
                  <a16:creationId xmlns:a16="http://schemas.microsoft.com/office/drawing/2014/main" id="{7E5CD691-3962-82A8-77D4-16A6C41A58DB}"/>
                </a:ext>
              </a:extLst>
            </p:cNvPr>
            <p:cNvSpPr/>
            <p:nvPr/>
          </p:nvSpPr>
          <p:spPr>
            <a:xfrm>
              <a:off x="1643697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32;p29">
              <a:extLst>
                <a:ext uri="{FF2B5EF4-FFF2-40B4-BE49-F238E27FC236}">
                  <a16:creationId xmlns:a16="http://schemas.microsoft.com/office/drawing/2014/main" id="{A9B8E30B-9363-2697-4EB8-BC45A9C39A08}"/>
                </a:ext>
              </a:extLst>
            </p:cNvPr>
            <p:cNvSpPr/>
            <p:nvPr/>
          </p:nvSpPr>
          <p:spPr>
            <a:xfrm>
              <a:off x="3336447" y="4559360"/>
              <a:ext cx="1235538" cy="146671"/>
            </a:xfrm>
            <a:custGeom>
              <a:avLst/>
              <a:gdLst/>
              <a:ahLst/>
              <a:cxnLst/>
              <a:rect l="l" t="t" r="r" b="b"/>
              <a:pathLst>
                <a:path w="34959" h="4150" extrusionOk="0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33;p29">
              <a:extLst>
                <a:ext uri="{FF2B5EF4-FFF2-40B4-BE49-F238E27FC236}">
                  <a16:creationId xmlns:a16="http://schemas.microsoft.com/office/drawing/2014/main" id="{50067C2C-688E-7080-0FA5-8B6B7C7B26B9}"/>
                </a:ext>
              </a:extLst>
            </p:cNvPr>
            <p:cNvSpPr/>
            <p:nvPr/>
          </p:nvSpPr>
          <p:spPr>
            <a:xfrm>
              <a:off x="3168638" y="3276730"/>
              <a:ext cx="788491" cy="663944"/>
            </a:xfrm>
            <a:custGeom>
              <a:avLst/>
              <a:gdLst/>
              <a:ahLst/>
              <a:cxnLst/>
              <a:rect l="l" t="t" r="r" b="b"/>
              <a:pathLst>
                <a:path w="22310" h="18786" extrusionOk="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34;p29">
              <a:extLst>
                <a:ext uri="{FF2B5EF4-FFF2-40B4-BE49-F238E27FC236}">
                  <a16:creationId xmlns:a16="http://schemas.microsoft.com/office/drawing/2014/main" id="{D66C6E03-44F1-61C7-7D11-432A23041F21}"/>
                </a:ext>
              </a:extLst>
            </p:cNvPr>
            <p:cNvSpPr/>
            <p:nvPr/>
          </p:nvSpPr>
          <p:spPr>
            <a:xfrm>
              <a:off x="3082119" y="3865649"/>
              <a:ext cx="118786" cy="118291"/>
            </a:xfrm>
            <a:custGeom>
              <a:avLst/>
              <a:gdLst/>
              <a:ahLst/>
              <a:cxnLst/>
              <a:rect l="l" t="t" r="r" b="b"/>
              <a:pathLst>
                <a:path w="3361" h="3347" extrusionOk="0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35;p29">
              <a:extLst>
                <a:ext uri="{FF2B5EF4-FFF2-40B4-BE49-F238E27FC236}">
                  <a16:creationId xmlns:a16="http://schemas.microsoft.com/office/drawing/2014/main" id="{5A9431BE-B59A-F6B4-D012-F569DFC2438E}"/>
                </a:ext>
              </a:extLst>
            </p:cNvPr>
            <p:cNvSpPr/>
            <p:nvPr/>
          </p:nvSpPr>
          <p:spPr>
            <a:xfrm>
              <a:off x="3586922" y="3474297"/>
              <a:ext cx="709147" cy="1161036"/>
            </a:xfrm>
            <a:custGeom>
              <a:avLst/>
              <a:gdLst/>
              <a:ahLst/>
              <a:cxnLst/>
              <a:rect l="l" t="t" r="r" b="b"/>
              <a:pathLst>
                <a:path w="20065" h="32851" extrusionOk="0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36;p29">
              <a:extLst>
                <a:ext uri="{FF2B5EF4-FFF2-40B4-BE49-F238E27FC236}">
                  <a16:creationId xmlns:a16="http://schemas.microsoft.com/office/drawing/2014/main" id="{90D3146F-640F-0918-AF84-89F482E5D601}"/>
                </a:ext>
              </a:extLst>
            </p:cNvPr>
            <p:cNvSpPr/>
            <p:nvPr/>
          </p:nvSpPr>
          <p:spPr>
            <a:xfrm>
              <a:off x="3751797" y="3622843"/>
              <a:ext cx="475039" cy="59199"/>
            </a:xfrm>
            <a:custGeom>
              <a:avLst/>
              <a:gdLst/>
              <a:ahLst/>
              <a:cxnLst/>
              <a:rect l="l" t="t" r="r" b="b"/>
              <a:pathLst>
                <a:path w="13441" h="1675" extrusionOk="0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37;p29">
              <a:extLst>
                <a:ext uri="{FF2B5EF4-FFF2-40B4-BE49-F238E27FC236}">
                  <a16:creationId xmlns:a16="http://schemas.microsoft.com/office/drawing/2014/main" id="{592D9E9D-7241-4692-92DA-529DAAF972C7}"/>
                </a:ext>
              </a:extLst>
            </p:cNvPr>
            <p:cNvSpPr/>
            <p:nvPr/>
          </p:nvSpPr>
          <p:spPr>
            <a:xfrm>
              <a:off x="3751797" y="3757005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38;p29">
              <a:extLst>
                <a:ext uri="{FF2B5EF4-FFF2-40B4-BE49-F238E27FC236}">
                  <a16:creationId xmlns:a16="http://schemas.microsoft.com/office/drawing/2014/main" id="{7EDD240F-39D0-44B6-365E-235EEB972A3B}"/>
                </a:ext>
              </a:extLst>
            </p:cNvPr>
            <p:cNvSpPr/>
            <p:nvPr/>
          </p:nvSpPr>
          <p:spPr>
            <a:xfrm>
              <a:off x="3751797" y="3891131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39;p29">
              <a:extLst>
                <a:ext uri="{FF2B5EF4-FFF2-40B4-BE49-F238E27FC236}">
                  <a16:creationId xmlns:a16="http://schemas.microsoft.com/office/drawing/2014/main" id="{67084673-53C4-6E3E-8241-38D7732AE672}"/>
                </a:ext>
              </a:extLst>
            </p:cNvPr>
            <p:cNvSpPr/>
            <p:nvPr/>
          </p:nvSpPr>
          <p:spPr>
            <a:xfrm>
              <a:off x="3751797" y="4025258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40;p29">
              <a:extLst>
                <a:ext uri="{FF2B5EF4-FFF2-40B4-BE49-F238E27FC236}">
                  <a16:creationId xmlns:a16="http://schemas.microsoft.com/office/drawing/2014/main" id="{6F1EBEA5-78A2-ED63-DCC9-AFB8E946989B}"/>
                </a:ext>
              </a:extLst>
            </p:cNvPr>
            <p:cNvSpPr/>
            <p:nvPr/>
          </p:nvSpPr>
          <p:spPr>
            <a:xfrm>
              <a:off x="3751797" y="4159879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41;p29">
              <a:extLst>
                <a:ext uri="{FF2B5EF4-FFF2-40B4-BE49-F238E27FC236}">
                  <a16:creationId xmlns:a16="http://schemas.microsoft.com/office/drawing/2014/main" id="{BA9BC1FF-BE91-E8BC-7646-47DF3A933029}"/>
                </a:ext>
              </a:extLst>
            </p:cNvPr>
            <p:cNvSpPr/>
            <p:nvPr/>
          </p:nvSpPr>
          <p:spPr>
            <a:xfrm>
              <a:off x="3751797" y="4294005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42;p29">
              <a:extLst>
                <a:ext uri="{FF2B5EF4-FFF2-40B4-BE49-F238E27FC236}">
                  <a16:creationId xmlns:a16="http://schemas.microsoft.com/office/drawing/2014/main" id="{9FCC61CB-210C-2EA2-4CD1-E654A1B87DA2}"/>
                </a:ext>
              </a:extLst>
            </p:cNvPr>
            <p:cNvSpPr/>
            <p:nvPr/>
          </p:nvSpPr>
          <p:spPr>
            <a:xfrm>
              <a:off x="3751797" y="4428132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43;p29">
              <a:extLst>
                <a:ext uri="{FF2B5EF4-FFF2-40B4-BE49-F238E27FC236}">
                  <a16:creationId xmlns:a16="http://schemas.microsoft.com/office/drawing/2014/main" id="{F60AC51C-D7FE-A17B-0E8D-04C57822EA5D}"/>
                </a:ext>
              </a:extLst>
            </p:cNvPr>
            <p:cNvSpPr/>
            <p:nvPr/>
          </p:nvSpPr>
          <p:spPr>
            <a:xfrm>
              <a:off x="3667681" y="3622843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44;p29">
              <a:extLst>
                <a:ext uri="{FF2B5EF4-FFF2-40B4-BE49-F238E27FC236}">
                  <a16:creationId xmlns:a16="http://schemas.microsoft.com/office/drawing/2014/main" id="{6B3A2D70-68AC-F58C-F4BE-FBE92E93ED87}"/>
                </a:ext>
              </a:extLst>
            </p:cNvPr>
            <p:cNvSpPr/>
            <p:nvPr/>
          </p:nvSpPr>
          <p:spPr>
            <a:xfrm>
              <a:off x="3667681" y="365652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45;p29">
              <a:extLst>
                <a:ext uri="{FF2B5EF4-FFF2-40B4-BE49-F238E27FC236}">
                  <a16:creationId xmlns:a16="http://schemas.microsoft.com/office/drawing/2014/main" id="{7F434774-7B72-50B4-8556-7279EC65BA4E}"/>
                </a:ext>
              </a:extLst>
            </p:cNvPr>
            <p:cNvSpPr/>
            <p:nvPr/>
          </p:nvSpPr>
          <p:spPr>
            <a:xfrm>
              <a:off x="3667681" y="375700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46;p29">
              <a:extLst>
                <a:ext uri="{FF2B5EF4-FFF2-40B4-BE49-F238E27FC236}">
                  <a16:creationId xmlns:a16="http://schemas.microsoft.com/office/drawing/2014/main" id="{E61E1D07-E0A7-DD43-40C4-E81FF5E1E403}"/>
                </a:ext>
              </a:extLst>
            </p:cNvPr>
            <p:cNvSpPr/>
            <p:nvPr/>
          </p:nvSpPr>
          <p:spPr>
            <a:xfrm>
              <a:off x="3667681" y="3790652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47;p29">
              <a:extLst>
                <a:ext uri="{FF2B5EF4-FFF2-40B4-BE49-F238E27FC236}">
                  <a16:creationId xmlns:a16="http://schemas.microsoft.com/office/drawing/2014/main" id="{3E0563AC-FA2B-A026-D4DC-D022D9C5B3DA}"/>
                </a:ext>
              </a:extLst>
            </p:cNvPr>
            <p:cNvSpPr/>
            <p:nvPr/>
          </p:nvSpPr>
          <p:spPr>
            <a:xfrm>
              <a:off x="3667681" y="402525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48;p29">
              <a:extLst>
                <a:ext uri="{FF2B5EF4-FFF2-40B4-BE49-F238E27FC236}">
                  <a16:creationId xmlns:a16="http://schemas.microsoft.com/office/drawing/2014/main" id="{5FA4EF08-830B-D589-0B40-BD5FC785658A}"/>
                </a:ext>
              </a:extLst>
            </p:cNvPr>
            <p:cNvSpPr/>
            <p:nvPr/>
          </p:nvSpPr>
          <p:spPr>
            <a:xfrm>
              <a:off x="3667681" y="405939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49;p29">
              <a:extLst>
                <a:ext uri="{FF2B5EF4-FFF2-40B4-BE49-F238E27FC236}">
                  <a16:creationId xmlns:a16="http://schemas.microsoft.com/office/drawing/2014/main" id="{B5E81546-0593-19BE-7F59-506E96136835}"/>
                </a:ext>
              </a:extLst>
            </p:cNvPr>
            <p:cNvSpPr/>
            <p:nvPr/>
          </p:nvSpPr>
          <p:spPr>
            <a:xfrm>
              <a:off x="3667681" y="3891131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50;p29">
              <a:extLst>
                <a:ext uri="{FF2B5EF4-FFF2-40B4-BE49-F238E27FC236}">
                  <a16:creationId xmlns:a16="http://schemas.microsoft.com/office/drawing/2014/main" id="{DA7DB72E-FD43-E2AE-F0A4-318F7ACE86CA}"/>
                </a:ext>
              </a:extLst>
            </p:cNvPr>
            <p:cNvSpPr/>
            <p:nvPr/>
          </p:nvSpPr>
          <p:spPr>
            <a:xfrm>
              <a:off x="3667681" y="392477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51;p29">
              <a:extLst>
                <a:ext uri="{FF2B5EF4-FFF2-40B4-BE49-F238E27FC236}">
                  <a16:creationId xmlns:a16="http://schemas.microsoft.com/office/drawing/2014/main" id="{DDFAAA82-2C8A-BAD3-4700-23CDF2F80FD3}"/>
                </a:ext>
              </a:extLst>
            </p:cNvPr>
            <p:cNvSpPr/>
            <p:nvPr/>
          </p:nvSpPr>
          <p:spPr>
            <a:xfrm>
              <a:off x="3667681" y="415987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52;p29">
              <a:extLst>
                <a:ext uri="{FF2B5EF4-FFF2-40B4-BE49-F238E27FC236}">
                  <a16:creationId xmlns:a16="http://schemas.microsoft.com/office/drawing/2014/main" id="{BEE656C4-9A7E-9457-F8F7-4D7F374DBB2C}"/>
                </a:ext>
              </a:extLst>
            </p:cNvPr>
            <p:cNvSpPr/>
            <p:nvPr/>
          </p:nvSpPr>
          <p:spPr>
            <a:xfrm>
              <a:off x="3667681" y="4193526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53;p29">
              <a:extLst>
                <a:ext uri="{FF2B5EF4-FFF2-40B4-BE49-F238E27FC236}">
                  <a16:creationId xmlns:a16="http://schemas.microsoft.com/office/drawing/2014/main" id="{218BCDF8-5894-7EED-7499-79940BEB3C55}"/>
                </a:ext>
              </a:extLst>
            </p:cNvPr>
            <p:cNvSpPr/>
            <p:nvPr/>
          </p:nvSpPr>
          <p:spPr>
            <a:xfrm>
              <a:off x="3667681" y="4294005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54;p29">
              <a:extLst>
                <a:ext uri="{FF2B5EF4-FFF2-40B4-BE49-F238E27FC236}">
                  <a16:creationId xmlns:a16="http://schemas.microsoft.com/office/drawing/2014/main" id="{E108F2AC-CFF4-D3B4-16CD-4E790283AF2B}"/>
                </a:ext>
              </a:extLst>
            </p:cNvPr>
            <p:cNvSpPr/>
            <p:nvPr/>
          </p:nvSpPr>
          <p:spPr>
            <a:xfrm>
              <a:off x="3667681" y="432765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55;p29">
              <a:extLst>
                <a:ext uri="{FF2B5EF4-FFF2-40B4-BE49-F238E27FC236}">
                  <a16:creationId xmlns:a16="http://schemas.microsoft.com/office/drawing/2014/main" id="{1A0CE3DD-69A2-C1E5-7BD3-A39DB18DADEA}"/>
                </a:ext>
              </a:extLst>
            </p:cNvPr>
            <p:cNvSpPr/>
            <p:nvPr/>
          </p:nvSpPr>
          <p:spPr>
            <a:xfrm>
              <a:off x="3667681" y="442813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56;p29">
              <a:extLst>
                <a:ext uri="{FF2B5EF4-FFF2-40B4-BE49-F238E27FC236}">
                  <a16:creationId xmlns:a16="http://schemas.microsoft.com/office/drawing/2014/main" id="{1971407F-7982-8133-2AD1-E64F1163E7CD}"/>
                </a:ext>
              </a:extLst>
            </p:cNvPr>
            <p:cNvSpPr/>
            <p:nvPr/>
          </p:nvSpPr>
          <p:spPr>
            <a:xfrm>
              <a:off x="3667681" y="4461778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57;p29">
              <a:extLst>
                <a:ext uri="{FF2B5EF4-FFF2-40B4-BE49-F238E27FC236}">
                  <a16:creationId xmlns:a16="http://schemas.microsoft.com/office/drawing/2014/main" id="{8F211E4C-A29B-1009-947F-830CBF3F43B3}"/>
                </a:ext>
              </a:extLst>
            </p:cNvPr>
            <p:cNvSpPr/>
            <p:nvPr/>
          </p:nvSpPr>
          <p:spPr>
            <a:xfrm>
              <a:off x="3722497" y="3425736"/>
              <a:ext cx="438459" cy="48596"/>
            </a:xfrm>
            <a:custGeom>
              <a:avLst/>
              <a:gdLst/>
              <a:ahLst/>
              <a:cxnLst/>
              <a:rect l="l" t="t" r="r" b="b"/>
              <a:pathLst>
                <a:path w="12406" h="1375" extrusionOk="0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6861146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{193DB816-DB48-7E4D-AA2F-4C70E1F00078}tf16401378</Template>
  <TotalTime>1966</TotalTime>
  <Words>1701</Words>
  <Application>Microsoft Macintosh PowerPoint</Application>
  <PresentationFormat>如螢幕大小 (16:9)</PresentationFormat>
  <Paragraphs>144</Paragraphs>
  <Slides>17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7" baseType="lpstr">
      <vt:lpstr>Söhne</vt:lpstr>
      <vt:lpstr>Inter</vt:lpstr>
      <vt:lpstr>Roboto</vt:lpstr>
      <vt:lpstr>Microsoft YaHei</vt:lpstr>
      <vt:lpstr>Fira Sans Extra Condensed SemiBold</vt:lpstr>
      <vt:lpstr>source-serif-pro</vt:lpstr>
      <vt:lpstr>Fira Sans Extra Condensed</vt:lpstr>
      <vt:lpstr>Consolas</vt:lpstr>
      <vt:lpstr>Arial</vt:lpstr>
      <vt:lpstr>Machine Learning Infographics by Slidesgo</vt:lpstr>
      <vt:lpstr>基於機器學習的天氣預測- 未來一天是否降雨</vt:lpstr>
      <vt:lpstr>流程圖</vt:lpstr>
      <vt:lpstr>函式庫：</vt:lpstr>
      <vt:lpstr>數據集處理</vt:lpstr>
      <vt:lpstr>數據集拆分</vt:lpstr>
      <vt:lpstr>PowerPoint 簡報</vt:lpstr>
      <vt:lpstr>機器學習部分</vt:lpstr>
      <vt:lpstr>模型建立&amp;訓練&amp;預測</vt:lpstr>
      <vt:lpstr>建立模型</vt:lpstr>
      <vt:lpstr>模型可視化</vt:lpstr>
      <vt:lpstr>進行預測</vt:lpstr>
      <vt:lpstr>模型效能評估</vt:lpstr>
      <vt:lpstr>PowerPoint 簡報</vt:lpstr>
      <vt:lpstr>交叉驗證</vt:lpstr>
      <vt:lpstr>測試其他max_depth正確率</vt:lpstr>
      <vt:lpstr>常見模型比較</vt:lpstr>
      <vt:lpstr>不同模型效能分析表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基於機器學習的天氣預測- 未來一天降雨機率</dc:title>
  <cp:lastModifiedBy>冠宏 陳</cp:lastModifiedBy>
  <cp:revision>52</cp:revision>
  <dcterms:modified xsi:type="dcterms:W3CDTF">2024-05-31T07:00:55Z</dcterms:modified>
</cp:coreProperties>
</file>