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65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7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8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7671-E2E3-4B00-81C3-F6FF29630CA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0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、计算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(123)(234)(5)(14)(23)</m:t>
                    </m:r>
                  </m:oMath>
                </a14:m>
                <a:r>
                  <a:rPr lang="zh-CN" altLang="en-US" sz="1800" dirty="0" smtClean="0"/>
                  <a:t>，并指出它所在的共轭类。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续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12)(34)(5)</m:t>
                    </m:r>
                  </m:oMath>
                </a14:m>
                <a:r>
                  <a:rPr lang="zh-CN" altLang="en-US" sz="1800" dirty="0" smtClean="0"/>
                  <a:t>置换的型为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中</a:t>
                </a:r>
                <a:r>
                  <a:rPr lang="zh-CN" altLang="en-US" sz="1800" dirty="0"/>
                  <a:t>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的置换共有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endParaRPr lang="zh-CN" altLang="en-US" sz="1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      </a:t>
                </a:r>
                <a:r>
                  <a:rPr lang="zh-CN" altLang="en-US" sz="1800" dirty="0" smtClean="0"/>
                  <a:t>分别为：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12)(34)(5)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4)(5)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3)(5)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	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12)(3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13)(2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)(23)(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	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12)(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)(24)(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14)(2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	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)(34)(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13)(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14)(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	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5)(34)(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5)(24)(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5)(23)(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sz="1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84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、求正四面体关于顶点集合</a:t>
                </a:r>
                <a:r>
                  <a:rPr lang="en-US" altLang="zh-CN" sz="1800" dirty="0" smtClean="0"/>
                  <a:t>{1,2,3,4}</a:t>
                </a:r>
                <a:r>
                  <a:rPr lang="zh-CN" altLang="en-US" sz="1800" dirty="0" smtClean="0"/>
                  <a:t>的置换群。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zh-CN" altLang="en-US" sz="1800" dirty="0" smtClean="0"/>
                  <a:t>：考虑正四面体下列几类旋转：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err="1" smtClean="0"/>
                  <a:t>i</a:t>
                </a:r>
                <a:r>
                  <a:rPr lang="zh-CN" altLang="en-US" sz="1800" dirty="0" smtClean="0"/>
                  <a:t>）不旋转，对应于恒等变换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 smtClean="0"/>
                  <a:t>，确定出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sz="1800" b="1" dirty="0" smtClean="0"/>
                  <a:t>型变换 </a:t>
                </a:r>
                <a:r>
                  <a:rPr lang="en-US" altLang="zh-CN" sz="1800" b="1" dirty="0" smtClean="0"/>
                  <a:t>1 </a:t>
                </a:r>
                <a:r>
                  <a:rPr lang="zh-CN" altLang="en-US" sz="1800" b="1" dirty="0" smtClean="0"/>
                  <a:t>个</a:t>
                </a:r>
                <a:r>
                  <a:rPr lang="zh-CN" altLang="en-US" sz="1800" dirty="0" smtClean="0"/>
                  <a:t>；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ii</a:t>
                </a:r>
                <a:r>
                  <a:rPr lang="zh-CN" altLang="en-US" sz="1800" dirty="0" smtClean="0"/>
                  <a:t>）以顶点和相对面中点的连线为轴旋转，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/>
                  <a:t>旋转</a:t>
                </a:r>
                <a14:m>
                  <m:oMath xmlns:m="http://schemas.openxmlformats.org/officeDocument/2006/math">
                    <m:r>
                      <a:rPr lang="en-US" altLang="zh-CN" sz="1800" dirty="0"/>
                      <m:t>120°</m:t>
                    </m:r>
                  </m:oMath>
                </a14:m>
                <a:r>
                  <a:rPr lang="zh-CN" altLang="en-US" sz="1800" dirty="0"/>
                  <a:t>，对应的置换为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zh-CN" altLang="en-US" sz="1800"/>
                          <m:t>𝜎</m:t>
                        </m:r>
                      </m:e>
                      <m:sub>
                        <m:r>
                          <a:rPr lang="en-US" altLang="zh-CN" sz="1800"/>
                          <m:t>1</m:t>
                        </m:r>
                      </m:sub>
                    </m:sSub>
                    <m:r>
                      <a:rPr lang="en-US" altLang="zh-CN" sz="1800"/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/>
                  <a:t> 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旋转</a:t>
                </a:r>
                <a14:m>
                  <m:oMath xmlns:m="http://schemas.openxmlformats.org/officeDocument/2006/math">
                    <m:r>
                      <a:rPr lang="en-US" altLang="zh-CN" sz="1800" dirty="0"/>
                      <m:t>240°</m:t>
                    </m:r>
                  </m:oMath>
                </a14:m>
                <a:r>
                  <a:rPr lang="zh-CN" altLang="en-US" sz="1800" dirty="0"/>
                  <a:t>，对应的置换为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zh-CN" altLang="en-US" sz="1800"/>
                          <m:t>𝜎</m:t>
                        </m:r>
                      </m:e>
                      <m:sub>
                        <m:r>
                          <a:rPr lang="en-US" altLang="zh-CN" sz="1800"/>
                          <m:t>2</m:t>
                        </m:r>
                      </m:sub>
                    </m:sSub>
                    <m:r>
                      <a:rPr lang="en-US" altLang="zh-CN" sz="1800"/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这样</a:t>
                </a:r>
                <a:r>
                  <a:rPr lang="zh-CN" altLang="en-US" sz="1800" dirty="0"/>
                  <a:t>的对称轴共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条，</a:t>
                </a:r>
                <a:r>
                  <a:rPr lang="zh-CN" altLang="en-US" sz="1800" dirty="0" smtClean="0"/>
                  <a:t>其余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条</a:t>
                </a:r>
                <a:r>
                  <a:rPr lang="zh-CN" altLang="en-US" sz="1800" dirty="0"/>
                  <a:t>对应的置换分别</a:t>
                </a:r>
                <a:r>
                  <a:rPr lang="zh-CN" altLang="en-US" sz="1800" dirty="0" smtClean="0"/>
                  <a:t>为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 smtClean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确定</a:t>
                </a:r>
                <a:r>
                  <a:rPr lang="zh-CN" altLang="en-US" sz="1800" dirty="0"/>
                  <a:t>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800" b="1" dirty="0"/>
                  <a:t>型变换 </a:t>
                </a:r>
                <a:r>
                  <a:rPr lang="en-US" altLang="zh-CN" sz="1800" b="1" dirty="0" smtClean="0"/>
                  <a:t>8 </a:t>
                </a:r>
                <a:r>
                  <a:rPr lang="zh-CN" altLang="en-US" sz="1800" b="1" dirty="0" smtClean="0"/>
                  <a:t>个</a:t>
                </a:r>
                <a:r>
                  <a:rPr lang="en-US" altLang="zh-CN" sz="1800" dirty="0"/>
                  <a:t>;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300867" y="3076734"/>
            <a:ext cx="2038844" cy="2056605"/>
            <a:chOff x="1850787" y="4001295"/>
            <a:chExt cx="2038844" cy="2310605"/>
          </a:xfrm>
        </p:grpSpPr>
        <p:grpSp>
          <p:nvGrpSpPr>
            <p:cNvPr id="38" name="组合 37"/>
            <p:cNvGrpSpPr/>
            <p:nvPr/>
          </p:nvGrpSpPr>
          <p:grpSpPr>
            <a:xfrm>
              <a:off x="2168147" y="4294909"/>
              <a:ext cx="1375186" cy="1407390"/>
              <a:chOff x="2207623" y="4441371"/>
              <a:chExt cx="1117468" cy="857750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207623" y="4441371"/>
                <a:ext cx="570412" cy="732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2778034" y="4441371"/>
                <a:ext cx="547057" cy="625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2207623" y="5060973"/>
                <a:ext cx="1117468" cy="103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2207623" y="5173538"/>
                <a:ext cx="683623" cy="1255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2891246" y="5060973"/>
                <a:ext cx="433845" cy="2381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2771503" y="4441371"/>
                <a:ext cx="119744" cy="851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/>
            <p:nvPr/>
          </p:nvCxnSpPr>
          <p:spPr>
            <a:xfrm flipH="1" flipV="1">
              <a:off x="2862075" y="4001295"/>
              <a:ext cx="40858" cy="23106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 flipV="1">
              <a:off x="2829526" y="4277630"/>
              <a:ext cx="73407" cy="73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V="1">
              <a:off x="2852628" y="5474954"/>
              <a:ext cx="73407" cy="73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左弧形箭头 45"/>
            <p:cNvSpPr/>
            <p:nvPr/>
          </p:nvSpPr>
          <p:spPr>
            <a:xfrm>
              <a:off x="2747378" y="4060802"/>
              <a:ext cx="229393" cy="21864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50237" y="41101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50787" y="5290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879722" y="5683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3</a:t>
              </a:r>
              <a:endParaRPr lang="zh-CN" altLang="en-US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576725" y="5122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34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、求正四面体关于顶点集合</a:t>
                </a:r>
                <a:r>
                  <a:rPr lang="en-US" altLang="zh-CN" sz="1800" dirty="0" smtClean="0"/>
                  <a:t>{1,2,3,4}</a:t>
                </a:r>
                <a:r>
                  <a:rPr lang="zh-CN" altLang="en-US" sz="1800" dirty="0" smtClean="0"/>
                  <a:t>的置换群。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续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：考虑正四面体下列几类旋转：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iii</a:t>
                </a:r>
                <a:r>
                  <a:rPr lang="zh-CN" altLang="en-US" sz="1800" dirty="0" smtClean="0"/>
                  <a:t>）以相对棱的中点连线为轴旋转，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/>
                  <a:t>旋转</a:t>
                </a:r>
                <a14:m>
                  <m:oMath xmlns:m="http://schemas.openxmlformats.org/officeDocument/2006/math">
                    <m:r>
                      <a:rPr lang="en-US" altLang="zh-CN" sz="1800" dirty="0"/>
                      <m:t>1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800" dirty="0"/>
                      <m:t>0°</m:t>
                    </m:r>
                  </m:oMath>
                </a14:m>
                <a:r>
                  <a:rPr lang="zh-CN" altLang="en-US" sz="1800" dirty="0"/>
                  <a:t>，对应的置换为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zh-CN" altLang="en-US" sz="1800"/>
                          <m:t>𝜎</m:t>
                        </m:r>
                      </m:e>
                      <m:sub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800"/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2 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这样</a:t>
                </a:r>
                <a:r>
                  <a:rPr lang="zh-CN" altLang="en-US" sz="1800" dirty="0"/>
                  <a:t>的对称轴</a:t>
                </a:r>
                <a:r>
                  <a:rPr lang="zh-CN" altLang="en-US" sz="1800" dirty="0" smtClean="0"/>
                  <a:t>共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条</a:t>
                </a:r>
                <a:r>
                  <a:rPr lang="zh-CN" altLang="en-US" sz="1800" dirty="0"/>
                  <a:t>，</a:t>
                </a:r>
                <a:r>
                  <a:rPr lang="zh-CN" altLang="en-US" sz="1800" dirty="0" smtClean="0"/>
                  <a:t>其余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条</a:t>
                </a:r>
                <a:r>
                  <a:rPr lang="zh-CN" altLang="en-US" sz="1800" dirty="0"/>
                  <a:t>对应的置换分别</a:t>
                </a:r>
                <a:r>
                  <a:rPr lang="zh-CN" altLang="en-US" sz="1800" dirty="0" smtClean="0"/>
                  <a:t>为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1 4 3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 smtClean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3 4 1 2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确定</a:t>
                </a:r>
                <a:r>
                  <a:rPr lang="zh-CN" altLang="en-US" sz="1800" dirty="0"/>
                  <a:t>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1800" b="1" dirty="0"/>
                  <a:t>型变换 </a:t>
                </a:r>
                <a:r>
                  <a:rPr lang="en-US" altLang="zh-CN" sz="1800" b="1" dirty="0" smtClean="0"/>
                  <a:t>3 </a:t>
                </a:r>
                <a:r>
                  <a:rPr lang="zh-CN" altLang="en-US" sz="1800" b="1" dirty="0" smtClean="0"/>
                  <a:t>个</a:t>
                </a:r>
                <a:r>
                  <a:rPr lang="en-US" altLang="zh-CN" sz="1800" dirty="0" smtClean="0"/>
                  <a:t>;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/>
                  <a:t>综</a:t>
                </a:r>
                <a:r>
                  <a:rPr lang="zh-CN" altLang="en-US" sz="1800" dirty="0" smtClean="0"/>
                  <a:t>上，上述</a:t>
                </a:r>
                <a:r>
                  <a:rPr lang="en-US" altLang="zh-CN" sz="1800" b="1" dirty="0" smtClean="0"/>
                  <a:t>12</a:t>
                </a:r>
                <a:r>
                  <a:rPr lang="zh-CN" altLang="en-US" sz="1800" dirty="0" smtClean="0"/>
                  <a:t>个置换构成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的</a:t>
                </a:r>
                <a:r>
                  <a:rPr lang="en-US" altLang="zh-CN" sz="1800" dirty="0" smtClean="0"/>
                  <a:t>4</a:t>
                </a:r>
                <a:r>
                  <a:rPr lang="zh-CN" altLang="en-US" sz="1800" dirty="0" smtClean="0"/>
                  <a:t>次</a:t>
                </a:r>
                <a:r>
                  <a:rPr lang="en-US" altLang="zh-CN" sz="1800" dirty="0" smtClean="0"/>
                  <a:t>12</a:t>
                </a:r>
                <a:r>
                  <a:rPr lang="zh-CN" altLang="en-US" sz="1800" dirty="0" smtClean="0"/>
                  <a:t>阶置换群。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6963807" y="2430184"/>
            <a:ext cx="2038844" cy="1728961"/>
            <a:chOff x="6963807" y="2430184"/>
            <a:chExt cx="2038844" cy="1728961"/>
          </a:xfrm>
        </p:grpSpPr>
        <p:grpSp>
          <p:nvGrpSpPr>
            <p:cNvPr id="38" name="组合 37"/>
            <p:cNvGrpSpPr/>
            <p:nvPr/>
          </p:nvGrpSpPr>
          <p:grpSpPr>
            <a:xfrm>
              <a:off x="7276712" y="2594647"/>
              <a:ext cx="1413033" cy="1252679"/>
              <a:chOff x="2204002" y="4441371"/>
              <a:chExt cx="1148222" cy="857750"/>
            </a:xfrm>
          </p:grpSpPr>
          <p:cxnSp>
            <p:nvCxnSpPr>
              <p:cNvPr id="5" name="直接连接符 4"/>
              <p:cNvCxnSpPr>
                <a:endCxn id="48" idx="3"/>
              </p:cNvCxnSpPr>
              <p:nvPr/>
            </p:nvCxnSpPr>
            <p:spPr>
              <a:xfrm flipH="1">
                <a:off x="2204002" y="4441371"/>
                <a:ext cx="574032" cy="7191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endCxn id="50" idx="1"/>
              </p:cNvCxnSpPr>
              <p:nvPr/>
            </p:nvCxnSpPr>
            <p:spPr>
              <a:xfrm>
                <a:off x="2778034" y="4441371"/>
                <a:ext cx="574190" cy="6167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48" idx="3"/>
                <a:endCxn id="50" idx="1"/>
              </p:cNvCxnSpPr>
              <p:nvPr/>
            </p:nvCxnSpPr>
            <p:spPr>
              <a:xfrm flipV="1">
                <a:off x="2204003" y="5058086"/>
                <a:ext cx="1148221" cy="1024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48" idx="3"/>
              </p:cNvCxnSpPr>
              <p:nvPr/>
            </p:nvCxnSpPr>
            <p:spPr>
              <a:xfrm>
                <a:off x="2204003" y="5160563"/>
                <a:ext cx="687243" cy="1385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endCxn id="50" idx="1"/>
              </p:cNvCxnSpPr>
              <p:nvPr/>
            </p:nvCxnSpPr>
            <p:spPr>
              <a:xfrm flipV="1">
                <a:off x="2891246" y="5058086"/>
                <a:ext cx="460978" cy="241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2771503" y="4441371"/>
                <a:ext cx="119744" cy="851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7512050" y="2697348"/>
              <a:ext cx="1120507" cy="12968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 flipV="1">
              <a:off x="8292842" y="3003955"/>
              <a:ext cx="73407" cy="65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V="1">
              <a:off x="7687055" y="3719858"/>
              <a:ext cx="73407" cy="65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左弧形箭头 45"/>
            <p:cNvSpPr/>
            <p:nvPr/>
          </p:nvSpPr>
          <p:spPr>
            <a:xfrm rot="1809759">
              <a:off x="8369801" y="2741803"/>
              <a:ext cx="229393" cy="19461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63257" y="2430184"/>
              <a:ext cx="312906" cy="328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963807" y="3480606"/>
              <a:ext cx="312906" cy="328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992742" y="3830413"/>
              <a:ext cx="312906" cy="328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3</a:t>
              </a:r>
              <a:endParaRPr lang="zh-CN" altLang="en-US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689745" y="3330946"/>
              <a:ext cx="312906" cy="328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31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7</a:t>
                </a:r>
                <a:r>
                  <a:rPr lang="zh-CN" altLang="en-US" sz="1800" dirty="0" smtClean="0"/>
                  <a:t>、求解下列递推关系：</a:t>
                </a:r>
                <a:endParaRPr lang="en-US" altLang="zh-CN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=789;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</a:t>
                </a:r>
                <a:r>
                  <a:rPr lang="zh-CN" altLang="en-US" sz="1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b="0" dirty="0" smtClean="0"/>
                  <a:t>，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800" b="0" dirty="0" smtClean="0"/>
                  <a:t>=0.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因为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不是特征方程的根，所该递推关系的非齐次特解为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800" dirty="0" smtClean="0"/>
                  <a:t> 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2=2−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而相应齐次递推关系的通解为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所以对应非齐次递推关系的通解为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 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代入初值，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8</a:t>
                </a:r>
                <a:r>
                  <a:rPr lang="zh-CN" altLang="en-US" sz="1800" dirty="0" smtClean="0"/>
                  <a:t>、求解下列递推关系：</a:t>
                </a:r>
                <a:endParaRPr lang="en-US" altLang="zh-CN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 </a:t>
                </a:r>
                <a:r>
                  <a:rPr lang="en-US" altLang="zh-CN" sz="18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−1)⋯(1+2)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35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8</a:t>
                </a:r>
                <a:r>
                  <a:rPr lang="zh-CN" altLang="en-US" sz="1800" dirty="0" smtClean="0"/>
                  <a:t>、求解下列递推关系：</a:t>
                </a:r>
                <a:endParaRPr lang="en-US" altLang="zh-CN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den>
                            </m:f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6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05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14</a:t>
                </a:r>
                <a:r>
                  <a:rPr lang="zh-CN" altLang="en-US" sz="1800" dirty="0" smtClean="0"/>
                  <a:t>、利用生成函数求解下列递推关系：</a:t>
                </a:r>
                <a:endParaRPr lang="en-US" altLang="zh-CN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2;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800" dirty="0" smtClean="0"/>
                  <a:t>,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+9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(0))+9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800" dirty="0" smtClean="0"/>
                  <a:t>代入上式整理得：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	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)+9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)(1−3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)(1+3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2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922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14</a:t>
                </a:r>
                <a:r>
                  <a:rPr lang="zh-CN" altLang="en-US" sz="1800" dirty="0" smtClean="0"/>
                  <a:t>、利用生成函数求解下列递推关系：</a:t>
                </a:r>
                <a:endParaRPr lang="en-US" altLang="zh-CN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2;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续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：</a:t>
                </a:r>
                <a:r>
                  <a:rPr lang="zh-CN" altLang="en-US" sz="1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1−9</m:t>
                            </m:r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)(1−3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)(1+3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800" dirty="0"/>
                  <a:t>	          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)(1−3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)(1+3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)(1−3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)(1+3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800" dirty="0"/>
                  <a:t>	 </a:t>
                </a:r>
                <a:r>
                  <a:rPr lang="en-US" altLang="zh-CN" sz="1800" dirty="0" smtClean="0"/>
                  <a:t>     </a:t>
                </a:r>
                <a:r>
                  <a:rPr lang="zh-CN" altLang="en-US" sz="1800" dirty="0" smtClean="0"/>
                  <a:t>解得：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      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故：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12(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(−3)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zh-CN" altLang="en-US" sz="1800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92295"/>
              </a:xfrm>
              <a:blipFill>
                <a:blip r:embed="rId2"/>
                <a:stretch>
                  <a:fillRect l="-406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15</a:t>
                </a:r>
                <a:r>
                  <a:rPr lang="zh-CN" altLang="en-US" sz="1800" dirty="0" smtClean="0"/>
                  <a:t>、设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为正整数，证明：对任意一组常数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，表达式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zh-CN" altLang="en-US" sz="1800" dirty="0" smtClean="0"/>
                  <a:t>可唯一的表示成一个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 smtClean="0"/>
                  <a:t>次多项式；反之亦然。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证：首先，用归纳法证明</a:t>
                </a:r>
                <a:r>
                  <a:rPr lang="zh-CN" altLang="en-US" sz="1800" dirty="0" smtClean="0"/>
                  <a:t> ： 表达式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zh-CN" altLang="en-US" sz="1800" dirty="0"/>
                  <a:t>可唯一表示成一个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/>
                  <a:t>次多项式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8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800" dirty="0" smtClean="0"/>
                  <a:t>, </a:t>
                </a:r>
                <a:r>
                  <a:rPr lang="zh-CN" altLang="en-US" sz="1800" dirty="0" smtClean="0"/>
                  <a:t>即有唯一的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假设当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800" dirty="0"/>
                  <a:t>上式成立</a:t>
                </a:r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 </a:t>
                </a:r>
                <a:r>
                  <a:rPr lang="en-US" altLang="zh-CN" sz="1800" dirty="0" smtClean="0"/>
                  <a:t>       </a:t>
                </a:r>
                <a:r>
                  <a:rPr lang="zh-CN" altLang="en-US" sz="1800" dirty="0" smtClean="0"/>
                  <a:t>即</a:t>
                </a:r>
                <a:r>
                  <a:rPr lang="zh-CN" altLang="en-US" sz="1800" dirty="0"/>
                  <a:t>存在唯一的一组常数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                则</a:t>
                </a:r>
                <a:r>
                  <a:rPr lang="zh-CN" altLang="en-US" sz="1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 smtClean="0"/>
                  <a:t>时，有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2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15</a:t>
                </a:r>
                <a:r>
                  <a:rPr lang="zh-CN" altLang="en-US" sz="1800" dirty="0" smtClean="0"/>
                  <a:t>、设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为正整数，证明：对任意一组常数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，表达式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zh-CN" altLang="en-US" sz="1800" dirty="0" smtClean="0"/>
                  <a:t>可唯一的表示成一个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 smtClean="0"/>
                  <a:t>次多项式；反之亦然。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证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续</a:t>
                </a:r>
                <a:r>
                  <a:rPr lang="en-US" altLang="zh-CN" sz="1800" dirty="0"/>
                  <a:t>) </a:t>
                </a:r>
                <a:r>
                  <a:rPr lang="zh-CN" altLang="en-US" sz="1800" dirty="0" smtClean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−1)⋯(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−1)⋯(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1800" dirty="0" smtClean="0"/>
                  <a:t>可唯一的表示为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        </a:t>
                </a:r>
                <a:r>
                  <a:rPr lang="zh-CN" altLang="en-US" sz="1800" dirty="0" smtClean="0"/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dirty="0" smtClean="0"/>
                  <a:t>，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ea typeface="Cambria Math" panose="02040503050406030204" pitchFamily="18" charset="0"/>
                  </a:rPr>
                  <a:t>，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 </a:t>
                </a:r>
                <a:r>
                  <a:rPr lang="en-US" altLang="zh-CN" sz="1800" dirty="0" smtClean="0"/>
                  <a:t>       </a:t>
                </a:r>
                <a:r>
                  <a:rPr lang="zh-CN" altLang="en-US" sz="1800" dirty="0" smtClean="0">
                    <a:ea typeface="Cambria Math" panose="02040503050406030204" pitchFamily="18" charset="0"/>
                  </a:rPr>
                  <a:t>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800" dirty="0" smtClean="0"/>
                  <a:t>, </a:t>
                </a:r>
                <a:r>
                  <a:rPr lang="zh-CN" altLang="en-US" sz="1800" dirty="0" smtClean="0"/>
                  <a:t>即可唯一的表示成一个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次多项式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、计算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(123)(234)(5)(14)(23)</m:t>
                    </m:r>
                  </m:oMath>
                </a14:m>
                <a:r>
                  <a:rPr lang="zh-CN" altLang="en-US" sz="1800" dirty="0" smtClean="0"/>
                  <a:t>，并指出它所在的共轭类。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zh-CN" altLang="en-US" sz="1800" dirty="0" smtClean="0"/>
                  <a:t>：共出现</a:t>
                </a:r>
                <a:r>
                  <a:rPr lang="en-US" altLang="zh-CN" sz="1800" dirty="0" smtClean="0"/>
                  <a:t>5</a:t>
                </a:r>
                <a:r>
                  <a:rPr lang="zh-CN" altLang="en-US" sz="1800" dirty="0" smtClean="0"/>
                  <a:t>个元素，即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(123)(234)(5)(14)(23) = 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1 2 3 4 5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1 2 3 4 5</m:t>
                            </m:r>
                          </m:e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2 3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5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1 2 3 4 5</m:t>
                            </m:r>
                          </m:e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4 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1 2 3 4 5</m:t>
                            </m:r>
                          </m:e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1 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1 2 3 4 5</m:t>
                            </m:r>
                          </m:e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 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		          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=(12)(34)(5)</m:t>
                    </m:r>
                  </m:oMath>
                </a14:m>
                <a:endParaRPr lang="zh-CN" altLang="en-US" sz="1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5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5192</TotalTime>
  <Words>262</Words>
  <Application>Microsoft Office PowerPoint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Wingdings</vt:lpstr>
      <vt:lpstr>Office 主题​​</vt:lpstr>
      <vt:lpstr>组合数学习题课</vt:lpstr>
      <vt:lpstr>Ch6</vt:lpstr>
      <vt:lpstr>Ch6</vt:lpstr>
      <vt:lpstr>Ch6</vt:lpstr>
      <vt:lpstr>Ch6</vt:lpstr>
      <vt:lpstr>Ch6</vt:lpstr>
      <vt:lpstr>Ch6</vt:lpstr>
      <vt:lpstr>Ch6</vt:lpstr>
      <vt:lpstr>Ch8</vt:lpstr>
      <vt:lpstr>Ch8</vt:lpstr>
      <vt:lpstr>Ch8</vt:lpstr>
      <vt:lpstr>Ch8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Betty</dc:creator>
  <cp:lastModifiedBy>Wang Betty</cp:lastModifiedBy>
  <cp:revision>166</cp:revision>
  <dcterms:created xsi:type="dcterms:W3CDTF">2018-11-20T01:35:30Z</dcterms:created>
  <dcterms:modified xsi:type="dcterms:W3CDTF">2018-12-27T08:44:57Z</dcterms:modified>
</cp:coreProperties>
</file>