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9" r:id="rId3"/>
    <p:sldId id="272" r:id="rId4"/>
    <p:sldId id="286" r:id="rId5"/>
    <p:sldId id="287" r:id="rId6"/>
    <p:sldId id="288" r:id="rId7"/>
    <p:sldId id="289" r:id="rId8"/>
    <p:sldId id="295" r:id="rId9"/>
    <p:sldId id="290" r:id="rId10"/>
    <p:sldId id="291" r:id="rId11"/>
    <p:sldId id="271" r:id="rId12"/>
    <p:sldId id="285" r:id="rId13"/>
    <p:sldId id="282" r:id="rId14"/>
    <p:sldId id="283" r:id="rId15"/>
    <p:sldId id="284" r:id="rId16"/>
    <p:sldId id="270" r:id="rId17"/>
    <p:sldId id="292" r:id="rId18"/>
    <p:sldId id="293" r:id="rId19"/>
    <p:sldId id="294" r:id="rId20"/>
    <p:sldId id="26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29"/>
    <p:restoredTop sz="75407" autoAdjust="0"/>
  </p:normalViewPr>
  <p:slideViewPr>
    <p:cSldViewPr snapToGrid="0" showGuides="1">
      <p:cViewPr varScale="1">
        <p:scale>
          <a:sx n="95" d="100"/>
          <a:sy n="95" d="100"/>
        </p:scale>
        <p:origin x="1216" y="184"/>
      </p:cViewPr>
      <p:guideLst>
        <p:guide orient="horz" pos="2160"/>
        <p:guide pos="3840"/>
      </p:guideLst>
    </p:cSldViewPr>
  </p:slideViewPr>
  <p:notesTextViewPr>
    <p:cViewPr>
      <p:scale>
        <a:sx n="250" d="100"/>
        <a:sy n="2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启亮" userId="5b255e1a-9114-4d59-9959-f5f0a38055b3" providerId="ADAL" clId="{B7545839-E04C-3948-A86E-B38E5A0AEDBF}"/>
    <pc:docChg chg="undo custSel addSld modSld sldOrd">
      <pc:chgData name="李启亮" userId="5b255e1a-9114-4d59-9959-f5f0a38055b3" providerId="ADAL" clId="{B7545839-E04C-3948-A86E-B38E5A0AEDBF}" dt="2021-12-20T17:01:01.652" v="467" actId="20577"/>
      <pc:docMkLst>
        <pc:docMk/>
      </pc:docMkLst>
      <pc:sldChg chg="modNotesTx">
        <pc:chgData name="李启亮" userId="5b255e1a-9114-4d59-9959-f5f0a38055b3" providerId="ADAL" clId="{B7545839-E04C-3948-A86E-B38E5A0AEDBF}" dt="2021-12-20T15:52:40.554" v="103" actId="20577"/>
        <pc:sldMkLst>
          <pc:docMk/>
          <pc:sldMk cId="620569016" sldId="272"/>
        </pc:sldMkLst>
      </pc:sldChg>
      <pc:sldChg chg="modSp mod">
        <pc:chgData name="李启亮" userId="5b255e1a-9114-4d59-9959-f5f0a38055b3" providerId="ADAL" clId="{B7545839-E04C-3948-A86E-B38E5A0AEDBF}" dt="2021-12-20T16:13:25.757" v="114" actId="27636"/>
        <pc:sldMkLst>
          <pc:docMk/>
          <pc:sldMk cId="2313472093" sldId="284"/>
        </pc:sldMkLst>
        <pc:spChg chg="mod">
          <ac:chgData name="李启亮" userId="5b255e1a-9114-4d59-9959-f5f0a38055b3" providerId="ADAL" clId="{B7545839-E04C-3948-A86E-B38E5A0AEDBF}" dt="2021-12-20T16:13:25.757" v="114" actId="27636"/>
          <ac:spMkLst>
            <pc:docMk/>
            <pc:sldMk cId="2313472093" sldId="284"/>
            <ac:spMk id="2" creationId="{00000000-0000-0000-0000-000000000000}"/>
          </ac:spMkLst>
        </pc:spChg>
      </pc:sldChg>
      <pc:sldChg chg="modNotesTx">
        <pc:chgData name="李启亮" userId="5b255e1a-9114-4d59-9959-f5f0a38055b3" providerId="ADAL" clId="{B7545839-E04C-3948-A86E-B38E5A0AEDBF}" dt="2021-12-20T15:56:46.390" v="105" actId="20577"/>
        <pc:sldMkLst>
          <pc:docMk/>
          <pc:sldMk cId="2715969072" sldId="286"/>
        </pc:sldMkLst>
      </pc:sldChg>
      <pc:sldChg chg="modNotesTx">
        <pc:chgData name="李启亮" userId="5b255e1a-9114-4d59-9959-f5f0a38055b3" providerId="ADAL" clId="{B7545839-E04C-3948-A86E-B38E5A0AEDBF}" dt="2021-12-20T15:56:50.280" v="106" actId="20577"/>
        <pc:sldMkLst>
          <pc:docMk/>
          <pc:sldMk cId="753098907" sldId="287"/>
        </pc:sldMkLst>
      </pc:sldChg>
      <pc:sldChg chg="modNotesTx">
        <pc:chgData name="李启亮" userId="5b255e1a-9114-4d59-9959-f5f0a38055b3" providerId="ADAL" clId="{B7545839-E04C-3948-A86E-B38E5A0AEDBF}" dt="2021-12-20T15:56:55.251" v="107" actId="20577"/>
        <pc:sldMkLst>
          <pc:docMk/>
          <pc:sldMk cId="4008624575" sldId="288"/>
        </pc:sldMkLst>
      </pc:sldChg>
      <pc:sldChg chg="modNotesTx">
        <pc:chgData name="李启亮" userId="5b255e1a-9114-4d59-9959-f5f0a38055b3" providerId="ADAL" clId="{B7545839-E04C-3948-A86E-B38E5A0AEDBF}" dt="2021-12-20T15:56:59.017" v="108" actId="20577"/>
        <pc:sldMkLst>
          <pc:docMk/>
          <pc:sldMk cId="1045217887" sldId="289"/>
        </pc:sldMkLst>
      </pc:sldChg>
      <pc:sldChg chg="addSp delSp modSp mod modNotesTx">
        <pc:chgData name="李启亮" userId="5b255e1a-9114-4d59-9959-f5f0a38055b3" providerId="ADAL" clId="{B7545839-E04C-3948-A86E-B38E5A0AEDBF}" dt="2021-12-20T16:16:13.157" v="154" actId="1076"/>
        <pc:sldMkLst>
          <pc:docMk/>
          <pc:sldMk cId="2466895220" sldId="290"/>
        </pc:sldMkLst>
        <pc:picChg chg="add mod">
          <ac:chgData name="李启亮" userId="5b255e1a-9114-4d59-9959-f5f0a38055b3" providerId="ADAL" clId="{B7545839-E04C-3948-A86E-B38E5A0AEDBF}" dt="2021-12-20T16:14:13.670" v="138" actId="1035"/>
          <ac:picMkLst>
            <pc:docMk/>
            <pc:sldMk cId="2466895220" sldId="290"/>
            <ac:picMk id="2" creationId="{3AAC3718-25C0-B049-AACF-5A187AEA8A5B}"/>
          </ac:picMkLst>
        </pc:picChg>
        <pc:picChg chg="add mod">
          <ac:chgData name="李启亮" userId="5b255e1a-9114-4d59-9959-f5f0a38055b3" providerId="ADAL" clId="{B7545839-E04C-3948-A86E-B38E5A0AEDBF}" dt="2021-12-20T16:15:54.378" v="153" actId="1076"/>
          <ac:picMkLst>
            <pc:docMk/>
            <pc:sldMk cId="2466895220" sldId="290"/>
            <ac:picMk id="4" creationId="{353DA267-A016-1D49-B5C0-FFE63E3E5718}"/>
          </ac:picMkLst>
        </pc:picChg>
        <pc:picChg chg="add mod">
          <ac:chgData name="李启亮" userId="5b255e1a-9114-4d59-9959-f5f0a38055b3" providerId="ADAL" clId="{B7545839-E04C-3948-A86E-B38E5A0AEDBF}" dt="2021-12-20T16:16:13.157" v="154" actId="1076"/>
          <ac:picMkLst>
            <pc:docMk/>
            <pc:sldMk cId="2466895220" sldId="290"/>
            <ac:picMk id="5" creationId="{4A2D374A-6EF8-4642-9C3E-AB4EB81D26C7}"/>
          </ac:picMkLst>
        </pc:picChg>
        <pc:picChg chg="del">
          <ac:chgData name="李启亮" userId="5b255e1a-9114-4d59-9959-f5f0a38055b3" providerId="ADAL" clId="{B7545839-E04C-3948-A86E-B38E5A0AEDBF}" dt="2021-12-20T16:13:23.765" v="112" actId="478"/>
          <ac:picMkLst>
            <pc:docMk/>
            <pc:sldMk cId="2466895220" sldId="290"/>
            <ac:picMk id="6" creationId="{00000000-0000-0000-0000-000000000000}"/>
          </ac:picMkLst>
        </pc:picChg>
      </pc:sldChg>
      <pc:sldChg chg="modNotesTx">
        <pc:chgData name="李启亮" userId="5b255e1a-9114-4d59-9959-f5f0a38055b3" providerId="ADAL" clId="{B7545839-E04C-3948-A86E-B38E5A0AEDBF}" dt="2021-12-20T15:58:11.376" v="110" actId="20577"/>
        <pc:sldMkLst>
          <pc:docMk/>
          <pc:sldMk cId="1968087040" sldId="291"/>
        </pc:sldMkLst>
      </pc:sldChg>
      <pc:sldChg chg="modNotesTx">
        <pc:chgData name="李启亮" userId="5b255e1a-9114-4d59-9959-f5f0a38055b3" providerId="ADAL" clId="{B7545839-E04C-3948-A86E-B38E5A0AEDBF}" dt="2021-12-20T17:01:01.652" v="467" actId="20577"/>
        <pc:sldMkLst>
          <pc:docMk/>
          <pc:sldMk cId="857864453" sldId="294"/>
        </pc:sldMkLst>
      </pc:sldChg>
      <pc:sldChg chg="addSp delSp modSp add mod ord">
        <pc:chgData name="李启亮" userId="5b255e1a-9114-4d59-9959-f5f0a38055b3" providerId="ADAL" clId="{B7545839-E04C-3948-A86E-B38E5A0AEDBF}" dt="2021-12-20T16:28:05.284" v="165"/>
        <pc:sldMkLst>
          <pc:docMk/>
          <pc:sldMk cId="1182236121" sldId="295"/>
        </pc:sldMkLst>
        <pc:grpChg chg="del mod">
          <ac:chgData name="李启亮" userId="5b255e1a-9114-4d59-9959-f5f0a38055b3" providerId="ADAL" clId="{B7545839-E04C-3948-A86E-B38E5A0AEDBF}" dt="2021-12-20T16:27:59.890" v="161"/>
          <ac:grpSpMkLst>
            <pc:docMk/>
            <pc:sldMk cId="1182236121" sldId="295"/>
            <ac:grpSpMk id="7" creationId="{9DCBA9B6-3D67-7E48-A38E-743761C84621}"/>
          </ac:grpSpMkLst>
        </pc:grpChg>
        <pc:grpChg chg="del mod">
          <ac:chgData name="李启亮" userId="5b255e1a-9114-4d59-9959-f5f0a38055b3" providerId="ADAL" clId="{B7545839-E04C-3948-A86E-B38E5A0AEDBF}" dt="2021-12-20T16:28:02.728" v="163"/>
          <ac:grpSpMkLst>
            <pc:docMk/>
            <pc:sldMk cId="1182236121" sldId="295"/>
            <ac:grpSpMk id="9" creationId="{8DADC1E3-9C0E-1643-BA1C-FBDD24F0D26B}"/>
          </ac:grpSpMkLst>
        </pc:grpChg>
        <pc:grpChg chg="del mod">
          <ac:chgData name="李启亮" userId="5b255e1a-9114-4d59-9959-f5f0a38055b3" providerId="ADAL" clId="{B7545839-E04C-3948-A86E-B38E5A0AEDBF}" dt="2021-12-20T16:28:05.284" v="165"/>
          <ac:grpSpMkLst>
            <pc:docMk/>
            <pc:sldMk cId="1182236121" sldId="295"/>
            <ac:grpSpMk id="11" creationId="{759A9AE0-6337-CB41-9C36-58C90BF14672}"/>
          </ac:grpSpMkLst>
        </pc:grpChg>
        <pc:grpChg chg="mod">
          <ac:chgData name="李启亮" userId="5b255e1a-9114-4d59-9959-f5f0a38055b3" providerId="ADAL" clId="{B7545839-E04C-3948-A86E-B38E5A0AEDBF}" dt="2021-12-20T16:28:05.284" v="165"/>
          <ac:grpSpMkLst>
            <pc:docMk/>
            <pc:sldMk cId="1182236121" sldId="295"/>
            <ac:grpSpMk id="13" creationId="{06292EDE-D9BB-B149-AEAA-A92E4F350FF0}"/>
          </ac:grpSpMkLst>
        </pc:grpChg>
        <pc:inkChg chg="add">
          <ac:chgData name="李启亮" userId="5b255e1a-9114-4d59-9959-f5f0a38055b3" providerId="ADAL" clId="{B7545839-E04C-3948-A86E-B38E5A0AEDBF}" dt="2021-12-20T16:27:51.468" v="156" actId="9405"/>
          <ac:inkMkLst>
            <pc:docMk/>
            <pc:sldMk cId="1182236121" sldId="295"/>
            <ac:inkMk id="2" creationId="{4F95D562-29EC-4D4D-BC2C-A6A39A0D0A8E}"/>
          </ac:inkMkLst>
        </pc:inkChg>
        <pc:inkChg chg="add mod">
          <ac:chgData name="李启亮" userId="5b255e1a-9114-4d59-9959-f5f0a38055b3" providerId="ADAL" clId="{B7545839-E04C-3948-A86E-B38E5A0AEDBF}" dt="2021-12-20T16:28:05.284" v="165"/>
          <ac:inkMkLst>
            <pc:docMk/>
            <pc:sldMk cId="1182236121" sldId="295"/>
            <ac:inkMk id="4" creationId="{BB5B5C1B-3B53-F543-AA8A-1423EB458648}"/>
          </ac:inkMkLst>
        </pc:inkChg>
        <pc:inkChg chg="add mod">
          <ac:chgData name="李启亮" userId="5b255e1a-9114-4d59-9959-f5f0a38055b3" providerId="ADAL" clId="{B7545839-E04C-3948-A86E-B38E5A0AEDBF}" dt="2021-12-20T16:28:05.284" v="165"/>
          <ac:inkMkLst>
            <pc:docMk/>
            <pc:sldMk cId="1182236121" sldId="295"/>
            <ac:inkMk id="5" creationId="{D45AB238-3DD7-D14D-886B-276DFC298D84}"/>
          </ac:inkMkLst>
        </pc:inkChg>
        <pc:inkChg chg="add mod">
          <ac:chgData name="李启亮" userId="5b255e1a-9114-4d59-9959-f5f0a38055b3" providerId="ADAL" clId="{B7545839-E04C-3948-A86E-B38E5A0AEDBF}" dt="2021-12-20T16:28:05.284" v="165"/>
          <ac:inkMkLst>
            <pc:docMk/>
            <pc:sldMk cId="1182236121" sldId="295"/>
            <ac:inkMk id="8" creationId="{C5BB6DFD-181E-B44F-95D0-9124D04026BF}"/>
          </ac:inkMkLst>
        </pc:inkChg>
        <pc:inkChg chg="add mod">
          <ac:chgData name="李启亮" userId="5b255e1a-9114-4d59-9959-f5f0a38055b3" providerId="ADAL" clId="{B7545839-E04C-3948-A86E-B38E5A0AEDBF}" dt="2021-12-20T16:28:05.284" v="165"/>
          <ac:inkMkLst>
            <pc:docMk/>
            <pc:sldMk cId="1182236121" sldId="295"/>
            <ac:inkMk id="10" creationId="{8577D1A7-0749-2947-8375-A306CE46B683}"/>
          </ac:inkMkLst>
        </pc:inkChg>
        <pc:inkChg chg="add mod">
          <ac:chgData name="李启亮" userId="5b255e1a-9114-4d59-9959-f5f0a38055b3" providerId="ADAL" clId="{B7545839-E04C-3948-A86E-B38E5A0AEDBF}" dt="2021-12-20T16:28:05.284" v="165"/>
          <ac:inkMkLst>
            <pc:docMk/>
            <pc:sldMk cId="1182236121" sldId="295"/>
            <ac:inkMk id="12" creationId="{2DC7875A-474E-8844-947D-BE019534EEEA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6:27:51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 24575,'-25'47'0,"14"-29"0,-15 30 0,12-30 0,8-6 0,-8 6 0,4-8 0,5-1 0,-4 1 0,4 0 0,-1-1 0,-3 1 0,8-1 0,-7 1 0,2 0 0,-4-1 0,1-3 0,3 2 0,-2-2 0,2 3 0,1 1 0,-4-5 0,4 4 0,-5-4 0,4 5 0,-2-5 0,7 4 0,-8-8 0,8 7 0,-3-3 0,0 1 0,3 2 0,-3-7 0,4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6:27:54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504 0 24575,'0'9'0,"0"5"0,-4-4 0,3 4 0,-8 5 0,3-7 0,-4 13 0,0-14 0,0 9 0,0-9 0,-1 9 0,-4-9 0,3 9 0,-3-9 0,4 10 0,-4-10 0,3 9 0,-3-3 0,-1-1 0,4 4 0,-8-3 0,8 4 0,-8-4 0,8 3 0,-9-8 0,9 8 0,-3-9 0,0 9 0,4-9 0,-4 4 0,5-5 0,0-1 0,1 1 0,-2 5 0,1-4 0,0 3 0,0-4 0,1 0 0,-1-1 0,0 1 0,5 0 0,-4-1 0,3 1 0,1-1 0,-4 1 0,8 0 0,-7-1 0,7 0 0,-3 0 0,0-4 0,3-1 0,-3-4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6:27:57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811 0 24575,'-19'14'0,"4"-3"0,-5 9 0,9-4 0,-9 5 0,3 1 0,-5-1 0,1 0 0,-1 0 0,6 1 0,-4-1 0,3 0 0,0 1 0,-3-1 0,3 0 0,1-5 0,-4 4 0,8-3 0,-8 4 0,3 0 0,0 0 0,-3 1 0,8-1 0,-3 0 0,-1-4 0,4 3 0,-3-3 0,-1-1 0,4 4 0,-3-3 0,4-1 0,1 4 0,0-9 0,-1 9 0,1-9 0,0 4 0,0-6 0,0 1 0,5 0 0,-4-1 0,8 1 0,-8-1 0,4 1 0,0 0 0,-4-1 0,8 1 0,-8 0 0,4-1 0,-1 1 0,-2-1 0,2 1 0,1 0 0,-4-1 0,8 1 0,-8 0 0,8-1 0,-8 1 0,8 0 0,-7-5 0,7 3 0,-8-2 0,8 3 0,-7-4 0,7 4 0,-7-4 0,7 4 0,-7 0 0,3 0 0,-1 0 0,-2-4 0,7 3 0,-8-7 0,8 7 0,-7-3 0,7 4 0,-7-4 0,7 3 0,-7-7 0,7 7 0,-3-7 0,4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6:27:59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787 0 8191,'0'13'0,"-4"2"5063,-7 0-5063,-1 5 2818,-8-3-2818,8 4 1719,-9 0-1719,4 7 6784,0-6-6784,0 6 0,2-7 0,3 0 0,-8-4 0,8 3 0,-4-3 0,6-1 0,-1 4 0,1-9 0,0 9 0,0-9 0,-1 9 0,-4-4 0,3 5 0,-3-5 0,-1 4 0,5-4 0,-5 6 0,1-1 0,3 0 0,-4 0 0,6 1 0,-1-6 0,1 4 0,0-9 0,-1 9 0,1-9 0,-1 9 0,1-9 0,0 4 0,0-1 0,0-3 0,4 4 0,-3 0 0,4-4 0,-6 9 0,1-9 0,-1 9 0,1-4 0,0 0 0,-1 8 0,1-7 0,0 4 0,0-1 0,4-9 0,-4 9 0,5-9 0,-5 4 0,4-1 0,-2-3 0,2 4 0,1 0 0,-4-4 0,4 4 0,-1-6 0,-3 1 0,8 0 0,-7-1 0,7 1 0,-8-1 0,8 1 0,-7-1 0,7 0 0,-3 1 0,-1-5 0,4 4 0,-7-8 0,7 7 0,-4-2 0,1-1 0,3 3 0,-7-3 0,3 4 0,0 0 0,1-4 0,4-2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6:28:02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0 24575,'-10'19'0,"-4"0"0,3 2 0,-4-1 0,5-4 0,-1-1 0,1 0 0,0-4 0,-1 9 0,2-9 0,-2 4 0,2-6 0,-1 1 0,4 0 0,-2-1 0,2 1 0,-4 0 0,5-1 0,-4 1 0,4-1 0,-5 6 0,0-4 0,0 4 0,-1 0 0,1-4 0,0 9 0,-1-4 0,1 0 0,-1 4 0,2-9 0,-2 9 0,1-9 0,0 4 0,-1-1 0,2-3 0,-2 4 0,1 0 0,0-4 0,0 4 0,0 0 0,0-4 0,4 3 0,-3-4 0,4 0 0,-1-1 0,-2 1 0,7-1 0,-8 1 0,8 0 0,-8-1 0,8 1 0,-8 0 0,8-1 0,-7 1 0,7 0 0,-8-1 0,8 1 0,-8-1 0,8 1 0,-7-1 0,7 1 0,-8-1 0,8 1 0,-8-1 0,8 0 0,-7-3 0,7 2 0,-8-7 0,8 7 0,-3-7 0,4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0T16:28:04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0 24575,'-9'10'0,"6"-1"0,-10 1 0,7 0 0,1-1 0,-4 1 0,4-1 0,-5 1 0,1-1 0,-1 1 0,0-1 0,1 1 0,-1-1 0,0 1 0,0 0 0,5-1 0,-4 1 0,4 0 0,-5-1 0,0 1 0,0 5 0,0-4 0,0 3 0,0-4 0,0 0 0,5-1 0,-4 1 0,4 0 0,-1-1 0,-2 1 0,2-5 0,1 4 0,-3-8 0,7 7 0,-3-7 0,4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30220-940C-4768-9AE9-0DB047895241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75AB9-2BDA-474E-BA02-A1C84A7C50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81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75AB9-2BDA-474E-BA02-A1C84A7C501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059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n</a:t>
            </a:r>
            <a:r>
              <a:rPr lang="zh-CN" altLang="en-US" dirty="0"/>
              <a:t>元集合的全部</a:t>
            </a:r>
            <a:r>
              <a:rPr lang="en-US" altLang="zh-CN" dirty="0"/>
              <a:t>k</a:t>
            </a:r>
            <a:r>
              <a:rPr lang="zh-CN" altLang="en-US" dirty="0"/>
              <a:t>分划的个数叫作第二类斯特林数。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75AB9-2BDA-474E-BA02-A1C84A7C501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788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Lucida Sans Unicode" panose="020B0602030504020204" charset="0"/>
                <a:cs typeface="Lucida Sans Unicode" panose="020B0602030504020204" charset="0"/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b,v,r,k,λ</a:t>
            </a:r>
            <a:r>
              <a:rPr lang="en-US" altLang="zh-CN" dirty="0">
                <a:latin typeface="Lucida Sans Unicode" panose="020B0602030504020204" charset="0"/>
                <a:cs typeface="Lucida Sans Unicode" panose="020B0602030504020204" charset="0"/>
                <a:sym typeface="+mn-ea"/>
              </a:rPr>
              <a:t>)</a:t>
            </a:r>
            <a:r>
              <a:rPr lang="en-US" altLang="zh-CN" dirty="0">
                <a:sym typeface="+mn-ea"/>
              </a:rPr>
              <a:t>-BIBD</a:t>
            </a:r>
            <a:r>
              <a:rPr lang="zh-CN" altLang="en-US" dirty="0">
                <a:sym typeface="+mn-ea"/>
              </a:rPr>
              <a:t>将</a:t>
            </a:r>
            <a:r>
              <a:rPr lang="en-US" altLang="zh-CN" dirty="0">
                <a:sym typeface="+mn-ea"/>
              </a:rPr>
              <a:t>v</a:t>
            </a:r>
            <a:r>
              <a:rPr lang="zh-CN" altLang="en-US" dirty="0">
                <a:sym typeface="+mn-ea"/>
              </a:rPr>
              <a:t>个不同的元素分配到</a:t>
            </a:r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个区组，每个区组包含</a:t>
            </a:r>
            <a:r>
              <a:rPr lang="en-US" altLang="zh-CN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个元素，每个元素出现在</a:t>
            </a:r>
            <a:r>
              <a:rPr lang="en-US" altLang="zh-CN" dirty="0">
                <a:sym typeface="+mn-ea"/>
              </a:rPr>
              <a:t>r</a:t>
            </a:r>
            <a:r>
              <a:rPr lang="zh-CN" altLang="en-US" dirty="0">
                <a:sym typeface="+mn-ea"/>
              </a:rPr>
              <a:t>个区组中，每一对元素出现在</a:t>
            </a:r>
            <a:r>
              <a:rPr lang="en-US" altLang="zh-CN" dirty="0" err="1">
                <a:sym typeface="+mn-ea"/>
              </a:rPr>
              <a:t>λ</a:t>
            </a:r>
            <a:r>
              <a:rPr lang="zh-CN" altLang="en-US" dirty="0">
                <a:sym typeface="+mn-ea"/>
              </a:rPr>
              <a:t>个区组中。</a:t>
            </a:r>
            <a:endParaRPr lang="en-US" altLang="zh-CN" dirty="0">
              <a:sym typeface="+mn-ea"/>
            </a:endParaRPr>
          </a:p>
          <a:p>
            <a:r>
              <a:rPr kumimoji="1" lang="en-US" altLang="zh-CN" dirty="0"/>
              <a:t>bk=</a:t>
            </a:r>
            <a:r>
              <a:rPr kumimoji="1" lang="en-US" altLang="zh-CN" dirty="0" err="1"/>
              <a:t>v</a:t>
            </a:r>
            <a:r>
              <a:rPr kumimoji="1" lang="en-US" altLang="zh-CN" dirty="0" err="1">
                <a:sym typeface="+mn-ea"/>
              </a:rPr>
              <a:t>r</a:t>
            </a:r>
            <a:endParaRPr kumimoji="1" lang="en-US" altLang="zh-CN" dirty="0">
              <a:sym typeface="+mn-ea"/>
            </a:endParaRPr>
          </a:p>
          <a:p>
            <a:r>
              <a:rPr lang="en-US" altLang="zh-CN" dirty="0" err="1">
                <a:sym typeface="+mn-ea"/>
              </a:rPr>
              <a:t>λ</a:t>
            </a:r>
            <a:r>
              <a:rPr lang="en-US" altLang="zh-CN" dirty="0">
                <a:sym typeface="+mn-ea"/>
              </a:rPr>
              <a:t>(v-1)=r(k-1)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75AB9-2BDA-474E-BA02-A1C84A7C501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246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Lucida Sans Unicode" panose="020B0602030504020204" charset="0"/>
                <a:cs typeface="Lucida Sans Unicode" panose="020B0602030504020204" charset="0"/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b,v,r,k,λ</a:t>
            </a:r>
            <a:r>
              <a:rPr lang="en-US" altLang="zh-CN" dirty="0">
                <a:latin typeface="Lucida Sans Unicode" panose="020B0602030504020204" charset="0"/>
                <a:cs typeface="Lucida Sans Unicode" panose="020B0602030504020204" charset="0"/>
                <a:sym typeface="+mn-ea"/>
              </a:rPr>
              <a:t>)</a:t>
            </a:r>
            <a:r>
              <a:rPr lang="en-US" altLang="zh-CN" dirty="0">
                <a:sym typeface="+mn-ea"/>
              </a:rPr>
              <a:t>-BIBD</a:t>
            </a:r>
            <a:r>
              <a:rPr lang="zh-CN" altLang="en-US" dirty="0">
                <a:sym typeface="+mn-ea"/>
              </a:rPr>
              <a:t>将</a:t>
            </a:r>
            <a:r>
              <a:rPr lang="en-US" altLang="zh-CN" dirty="0">
                <a:sym typeface="+mn-ea"/>
              </a:rPr>
              <a:t>v</a:t>
            </a:r>
            <a:r>
              <a:rPr lang="zh-CN" altLang="en-US" dirty="0">
                <a:sym typeface="+mn-ea"/>
              </a:rPr>
              <a:t>个不同的元素分配到</a:t>
            </a:r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个区组，每个区组包含</a:t>
            </a:r>
            <a:r>
              <a:rPr lang="en-US" altLang="zh-CN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个元素，每个元素出现在</a:t>
            </a:r>
            <a:r>
              <a:rPr lang="en-US" altLang="zh-CN" dirty="0">
                <a:sym typeface="+mn-ea"/>
              </a:rPr>
              <a:t>r</a:t>
            </a:r>
            <a:r>
              <a:rPr lang="zh-CN" altLang="en-US" dirty="0">
                <a:sym typeface="+mn-ea"/>
              </a:rPr>
              <a:t>个区组中，每一对元素出现在</a:t>
            </a:r>
            <a:r>
              <a:rPr lang="en-US" altLang="zh-CN" dirty="0" err="1">
                <a:sym typeface="+mn-ea"/>
              </a:rPr>
              <a:t>λ</a:t>
            </a:r>
            <a:r>
              <a:rPr lang="zh-CN" altLang="en-US" dirty="0">
                <a:sym typeface="+mn-ea"/>
              </a:rPr>
              <a:t>个区组中。</a:t>
            </a:r>
            <a:endParaRPr lang="en-US" altLang="zh-CN" dirty="0">
              <a:sym typeface="+mn-ea"/>
            </a:endParaRPr>
          </a:p>
          <a:p>
            <a:r>
              <a:rPr kumimoji="1" lang="en-US" altLang="zh-CN" dirty="0"/>
              <a:t>bk=</a:t>
            </a:r>
            <a:r>
              <a:rPr kumimoji="1" lang="en-US" altLang="zh-CN" dirty="0" err="1"/>
              <a:t>v</a:t>
            </a:r>
            <a:r>
              <a:rPr kumimoji="1" lang="en-US" altLang="zh-CN" dirty="0" err="1">
                <a:sym typeface="+mn-ea"/>
              </a:rPr>
              <a:t>r</a:t>
            </a:r>
            <a:endParaRPr kumimoji="1" lang="en-US" altLang="zh-CN" dirty="0">
              <a:sym typeface="+mn-ea"/>
            </a:endParaRPr>
          </a:p>
          <a:p>
            <a:r>
              <a:rPr lang="en-US" altLang="zh-CN" dirty="0" err="1">
                <a:sym typeface="+mn-ea"/>
              </a:rPr>
              <a:t>λ</a:t>
            </a:r>
            <a:r>
              <a:rPr lang="en-US" altLang="zh-CN" dirty="0">
                <a:sym typeface="+mn-ea"/>
              </a:rPr>
              <a:t>(v-1)=r(k-1)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75AB9-2BDA-474E-BA02-A1C84A7C501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379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定理</a:t>
            </a:r>
            <a:r>
              <a:rPr kumimoji="1" lang="en-US" altLang="zh-CN" dirty="0"/>
              <a:t>10.2.4</a:t>
            </a:r>
            <a:r>
              <a:rPr kumimoji="1" lang="zh-CN" altLang="en-US"/>
              <a:t>：如果</a:t>
            </a:r>
            <a:r>
              <a:rPr kumimoji="1" lang="en-US" altLang="zh-CN" dirty="0"/>
              <a:t>2|v</a:t>
            </a:r>
            <a:r>
              <a:rPr kumimoji="1" lang="zh-CN" altLang="en-US" dirty="0"/>
              <a:t>，则</a:t>
            </a:r>
            <a:r>
              <a:rPr kumimoji="1" lang="en-US" altLang="zh-CN" dirty="0"/>
              <a:t>k-</a:t>
            </a:r>
            <a:r>
              <a:rPr lang="en-US" altLang="zh-CN" dirty="0" err="1">
                <a:sym typeface="+mn-ea"/>
              </a:rPr>
              <a:t>λ</a:t>
            </a:r>
            <a:r>
              <a:rPr lang="zh-CN" altLang="en-US" dirty="0">
                <a:sym typeface="+mn-ea"/>
              </a:rPr>
              <a:t>是一个完全平方数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75AB9-2BDA-474E-BA02-A1C84A7C501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356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Dn</a:t>
            </a:r>
            <a:r>
              <a:rPr lang="zh-CN" altLang="en-US" dirty="0"/>
              <a:t>是错排数，没有一个数字在它自然顺序的全排列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75AB9-2BDA-474E-BA02-A1C84A7C501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271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75AB9-2BDA-474E-BA02-A1C84A7C501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64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75AB9-2BDA-474E-BA02-A1C84A7C501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733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75AB9-2BDA-474E-BA02-A1C84A7C501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028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75AB9-2BDA-474E-BA02-A1C84A7C501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56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75AB9-2BDA-474E-BA02-A1C84A7C501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422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75AB9-2BDA-474E-BA02-A1C84A7C501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557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75AB9-2BDA-474E-BA02-A1C84A7C501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98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69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9081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04118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11636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" t="22011" r="24791" b="46455"/>
          <a:stretch>
            <a:fillRect/>
          </a:stretch>
        </p:blipFill>
        <p:spPr bwMode="auto">
          <a:xfrm>
            <a:off x="10350500" y="5245101"/>
            <a:ext cx="2523067" cy="197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7928502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3837"/>
            <a:ext cx="10515600" cy="4963126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q"/>
              <a:defRPr b="1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v"/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Ø"/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lnSpc>
                <a:spcPct val="100000"/>
              </a:lnSpc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lnSpc>
                <a:spcPct val="100000"/>
              </a:lnSpc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flipV="1">
            <a:off x="838200" y="1064805"/>
            <a:ext cx="7391400" cy="57600"/>
          </a:xfrm>
          <a:prstGeom prst="rect">
            <a:avLst/>
          </a:prstGeom>
          <a:gradFill flip="none" rotWithShape="1">
            <a:gsLst>
              <a:gs pos="78727">
                <a:srgbClr val="CAD9EB"/>
              </a:gs>
              <a:gs pos="70859">
                <a:srgbClr val="B6CBE4"/>
              </a:gs>
              <a:gs pos="63800">
                <a:srgbClr val="A4BFDD"/>
              </a:gs>
              <a:gs pos="0">
                <a:srgbClr val="034DA1"/>
              </a:gs>
              <a:gs pos="100000">
                <a:schemeClr val="bg1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83902"/>
            <a:ext cx="3577051" cy="720000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5800"/>
          </a:xfrm>
        </p:spPr>
        <p:txBody>
          <a:bodyPr/>
          <a:lstStyle>
            <a:lvl1pPr>
              <a:defRPr b="1" baseline="0">
                <a:solidFill>
                  <a:srgbClr val="034D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106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481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800"/>
          </a:xfrm>
        </p:spPr>
        <p:txBody>
          <a:bodyPr/>
          <a:lstStyle>
            <a:lvl1pPr>
              <a:defRPr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216152"/>
            <a:ext cx="5181600" cy="4965192"/>
          </a:xfrm>
        </p:spPr>
        <p:txBody>
          <a:bodyPr/>
          <a:lstStyle>
            <a:lvl1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216152"/>
            <a:ext cx="5181600" cy="4965192"/>
          </a:xfrm>
        </p:spPr>
        <p:txBody>
          <a:bodyPr/>
          <a:lstStyle>
            <a:lvl1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 flipV="1">
            <a:off x="838200" y="1064805"/>
            <a:ext cx="7391400" cy="57600"/>
          </a:xfrm>
          <a:prstGeom prst="rect">
            <a:avLst/>
          </a:prstGeom>
          <a:gradFill flip="none" rotWithShape="1">
            <a:gsLst>
              <a:gs pos="78727">
                <a:srgbClr val="CAD9EB"/>
              </a:gs>
              <a:gs pos="70859">
                <a:srgbClr val="B6CBE4"/>
              </a:gs>
              <a:gs pos="63800">
                <a:srgbClr val="A4BFDD"/>
              </a:gs>
              <a:gs pos="0">
                <a:srgbClr val="034DA1"/>
              </a:gs>
              <a:gs pos="100000">
                <a:schemeClr val="bg1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83902"/>
            <a:ext cx="357705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9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5800"/>
          </a:xfrm>
        </p:spPr>
        <p:txBody>
          <a:bodyPr/>
          <a:lstStyle>
            <a:lvl1pPr>
              <a:defRPr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21615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145691"/>
            <a:ext cx="5157787" cy="4043972"/>
          </a:xfrm>
        </p:spPr>
        <p:txBody>
          <a:bodyPr/>
          <a:lstStyle>
            <a:lvl1pPr>
              <a:defRPr b="1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21615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145691"/>
            <a:ext cx="5183188" cy="4043972"/>
          </a:xfrm>
        </p:spPr>
        <p:txBody>
          <a:bodyPr/>
          <a:lstStyle>
            <a:lvl1pPr>
              <a:defRPr b="1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 flipV="1">
            <a:off x="838200" y="1064805"/>
            <a:ext cx="7391400" cy="57600"/>
          </a:xfrm>
          <a:prstGeom prst="rect">
            <a:avLst/>
          </a:prstGeom>
          <a:gradFill flip="none" rotWithShape="1">
            <a:gsLst>
              <a:gs pos="78727">
                <a:srgbClr val="CAD9EB"/>
              </a:gs>
              <a:gs pos="70859">
                <a:srgbClr val="B6CBE4"/>
              </a:gs>
              <a:gs pos="63800">
                <a:srgbClr val="A4BFDD"/>
              </a:gs>
              <a:gs pos="0">
                <a:srgbClr val="034DA1"/>
              </a:gs>
              <a:gs pos="100000">
                <a:schemeClr val="bg1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83902"/>
            <a:ext cx="357705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1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47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03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886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243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BBC44-78B0-453E-BD89-E8A780907508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AE6D6-28B6-4077-BEB8-FD4070D82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06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9.png"/><Relationship Id="rId1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  <a:r>
              <a:rPr lang="zh-CN" altLang="en-US" dirty="0"/>
              <a:t>秋</a:t>
            </a:r>
            <a:r>
              <a:rPr lang="en-US" altLang="zh-CN" dirty="0"/>
              <a:t>《</a:t>
            </a:r>
            <a:r>
              <a:rPr lang="zh-CN" altLang="en-US" dirty="0"/>
              <a:t>组合数学</a:t>
            </a:r>
            <a:r>
              <a:rPr lang="en-US" altLang="zh-CN" dirty="0"/>
              <a:t>》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3,8,11</a:t>
            </a:r>
            <a:r>
              <a:rPr lang="zh-CN" altLang="en-US" dirty="0"/>
              <a:t>次作业</a:t>
            </a:r>
          </a:p>
        </p:txBody>
      </p:sp>
    </p:spTree>
    <p:extLst>
      <p:ext uri="{BB962C8B-B14F-4D97-AF65-F5344CB8AC3E}">
        <p14:creationId xmlns:p14="http://schemas.microsoft.com/office/powerpoint/2010/main" val="2056937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4.25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1569129"/>
            <a:ext cx="93630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87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 特殊计数序列</a:t>
            </a:r>
            <a:endParaRPr lang="en-US" altLang="zh-CN" dirty="0"/>
          </a:p>
          <a:p>
            <a:pPr lvl="1"/>
            <a:r>
              <a:rPr lang="en-US" altLang="zh-CN" dirty="0"/>
              <a:t>10</a:t>
            </a:r>
          </a:p>
          <a:p>
            <a:pPr lvl="1"/>
            <a:r>
              <a:rPr lang="en-US" altLang="zh-CN" dirty="0"/>
              <a:t>15</a:t>
            </a:r>
          </a:p>
          <a:p>
            <a:pPr lvl="1"/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次作业题号</a:t>
            </a:r>
          </a:p>
        </p:txBody>
      </p:sp>
    </p:spTree>
    <p:extLst>
      <p:ext uri="{BB962C8B-B14F-4D97-AF65-F5344CB8AC3E}">
        <p14:creationId xmlns:p14="http://schemas.microsoft.com/office/powerpoint/2010/main" val="4057734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题：把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个不同的球放入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个不同的盒子里，允许有空盒，则放球的方法数为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等式左边，对于每个球都有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种放法，故共有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dirty="0"/>
                  <a:t>种放法</a:t>
                </a:r>
                <a:endParaRPr lang="en-US" altLang="zh-CN" dirty="0"/>
              </a:p>
              <a:p>
                <a:r>
                  <a:rPr lang="zh-CN" altLang="en-US" dirty="0"/>
                  <a:t>等式右边，若有</a:t>
                </a:r>
                <a:r>
                  <a:rPr lang="en-US" altLang="zh-CN" dirty="0"/>
                  <a:t>k(k=1,2,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/>
                  <a:t>,m)</a:t>
                </a:r>
                <a:r>
                  <a:rPr lang="zh-CN" altLang="en-US" dirty="0"/>
                  <a:t>个非空盒，将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个球先分成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类，共有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种分法；再将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个球放入盒子，有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zh-CN" altLang="en-US" dirty="0"/>
                  <a:t>种放法。故共有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e>
                    </m:nary>
                  </m:oMath>
                </a14:m>
                <a:r>
                  <a:rPr lang="zh-CN" altLang="en-US" dirty="0"/>
                  <a:t>种放法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7.10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019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题：一个教室里有两排座位，每排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个。有</a:t>
                </a:r>
                <a:r>
                  <a:rPr lang="en-US" altLang="zh-CN" dirty="0"/>
                  <a:t>14</a:t>
                </a:r>
                <a:r>
                  <a:rPr lang="zh-CN" altLang="en-US" dirty="0"/>
                  <a:t>名学生，其中的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个人总坐在前一 排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另外有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个人总坐在后一排，问有多少种坐法？</a:t>
                </a:r>
                <a:endParaRPr lang="en-US" altLang="zh-CN" dirty="0"/>
              </a:p>
              <a:p>
                <a:r>
                  <a:rPr lang="en-US" altLang="zh-CN" dirty="0"/>
                  <a:t>5</a:t>
                </a:r>
                <a:r>
                  <a:rPr lang="zh-CN" altLang="en-US" dirty="0"/>
                  <a:t>人坐前排，有</a:t>
                </a:r>
                <a:r>
                  <a:rPr lang="en-US" altLang="zh-CN" dirty="0"/>
                  <a:t>P(8,5)</a:t>
                </a:r>
                <a:r>
                  <a:rPr lang="zh-CN" altLang="en-US" dirty="0"/>
                  <a:t>种坐法</a:t>
                </a:r>
                <a:endParaRPr lang="en-US" altLang="zh-CN" dirty="0"/>
              </a:p>
              <a:p>
                <a:r>
                  <a:rPr lang="en-US" altLang="zh-CN" dirty="0"/>
                  <a:t>4</a:t>
                </a:r>
                <a:r>
                  <a:rPr lang="zh-CN" altLang="en-US" dirty="0"/>
                  <a:t>人坐后排，有</a:t>
                </a:r>
                <a:r>
                  <a:rPr lang="en-US" altLang="zh-CN" dirty="0"/>
                  <a:t>P(8,4)</a:t>
                </a:r>
                <a:r>
                  <a:rPr lang="zh-CN" altLang="en-US" dirty="0"/>
                  <a:t>种坐法</a:t>
                </a:r>
                <a:endParaRPr lang="en-US" altLang="zh-CN" dirty="0"/>
              </a:p>
              <a:p>
                <a:r>
                  <a:rPr lang="zh-CN" altLang="en-US" dirty="0"/>
                  <a:t>剩下的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个人坐剩下的</a:t>
                </a:r>
                <a:r>
                  <a:rPr lang="en-US" altLang="zh-CN" dirty="0"/>
                  <a:t>7</a:t>
                </a:r>
                <a:r>
                  <a:rPr lang="zh-CN" altLang="en-US" dirty="0"/>
                  <a:t>个座位，有</a:t>
                </a:r>
                <a:r>
                  <a:rPr lang="en-US" altLang="zh-CN" dirty="0"/>
                  <a:t>P(7,5)</a:t>
                </a:r>
                <a:r>
                  <a:rPr lang="zh-CN" altLang="en-US" dirty="0"/>
                  <a:t>种坐法</a:t>
                </a:r>
                <a:endParaRPr lang="en-US" altLang="zh-CN" dirty="0"/>
              </a:p>
              <a:p>
                <a:r>
                  <a:rPr lang="zh-CN" altLang="en-US" dirty="0"/>
                  <a:t>故共有</a:t>
                </a:r>
                <a:r>
                  <a:rPr lang="en-US" altLang="zh-CN" dirty="0"/>
                  <a:t>P(8,5)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CN" dirty="0"/>
                  <a:t>P(8,4)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CN" dirty="0"/>
                  <a:t>P(7,5)</a:t>
                </a:r>
                <a:r>
                  <a:rPr lang="zh-CN" altLang="en-US" dirty="0"/>
                  <a:t>种坐法。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29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7.15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002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题：有多少个长度为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的串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有序数组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，它们都不包含子串</a:t>
                </a:r>
                <a:r>
                  <a:rPr lang="en-US" altLang="zh-CN" dirty="0"/>
                  <a:t>010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101? </a:t>
                </a:r>
              </a:p>
              <a:p>
                <a:r>
                  <a:rPr lang="zh-CN" altLang="en-US" dirty="0"/>
                  <a:t>设这种数串的个数为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zh-CN" altLang="en-US" dirty="0"/>
                  <a:t>时，将满足条件的数串分为两类：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最后两位数字相同，这种长度为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的数串可以由长度为</a:t>
                </a:r>
                <a:r>
                  <a:rPr lang="en-US" altLang="zh-CN" dirty="0"/>
                  <a:t>n-l</a:t>
                </a:r>
                <a:r>
                  <a:rPr lang="zh-CN" altLang="en-US" dirty="0"/>
                  <a:t>的数串重复最后一位得到，有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个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最后两位数字不同，这种长度为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的数串可以由长度为</a:t>
                </a:r>
                <a:r>
                  <a:rPr lang="en-US" altLang="zh-CN" dirty="0"/>
                  <a:t>n-2</a:t>
                </a:r>
                <a:r>
                  <a:rPr lang="zh-CN" altLang="en-US" dirty="0"/>
                  <a:t>的数串重复最后一位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设该位为</a:t>
                </a:r>
                <a:r>
                  <a:rPr lang="en-US" altLang="zh-CN" dirty="0"/>
                  <a:t>a)</a:t>
                </a:r>
                <a:r>
                  <a:rPr lang="zh-CN" altLang="en-US" dirty="0"/>
                  <a:t>，再加上一个与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不同的数字得到，有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个</a:t>
                </a:r>
                <a:endParaRPr lang="en-US" altLang="zh-CN" dirty="0"/>
              </a:p>
              <a:p>
                <a:r>
                  <a:rPr lang="zh-CN" altLang="en-US" dirty="0"/>
                  <a:t>可以得到递推关系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7.17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0467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通解为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1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1" i="1" dirty="0" smtClean="0"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代入初值得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rad>
                        </m:num>
                        <m:den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rad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所以满足条件长度为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的数串的个数为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𝟓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𝟓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7.17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3472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 组合设计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10</a:t>
            </a:r>
          </a:p>
          <a:p>
            <a:pPr lvl="1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次作业题号</a:t>
            </a:r>
          </a:p>
        </p:txBody>
      </p:sp>
    </p:spTree>
    <p:extLst>
      <p:ext uri="{BB962C8B-B14F-4D97-AF65-F5344CB8AC3E}">
        <p14:creationId xmlns:p14="http://schemas.microsoft.com/office/powerpoint/2010/main" val="1904739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题：当</a:t>
            </a:r>
            <a:r>
              <a:rPr lang="en-US" altLang="zh-CN" dirty="0"/>
              <a:t>k=2</a:t>
            </a:r>
            <a:r>
              <a:rPr lang="zh-CN" altLang="en-US" dirty="0"/>
              <a:t>或</a:t>
            </a:r>
            <a:r>
              <a:rPr lang="en-US" altLang="zh-CN" dirty="0"/>
              <a:t>v-2</a:t>
            </a:r>
            <a:r>
              <a:rPr lang="zh-CN" altLang="en-US" dirty="0"/>
              <a:t>时，</a:t>
            </a:r>
            <a:r>
              <a:rPr lang="zh-CN" altLang="en-US" dirty="0">
                <a:latin typeface="Lucida Sans Unicode" panose="020B0602030504020204" charset="0"/>
                <a:cs typeface="Lucida Sans Unicode" panose="020B0602030504020204" charset="0"/>
              </a:rPr>
              <a:t>ℬ是</a:t>
            </a:r>
            <a:r>
              <a:rPr lang="en-US" altLang="zh-CN" dirty="0">
                <a:latin typeface="Lucida Sans Unicode" panose="020B0602030504020204" charset="0"/>
                <a:cs typeface="Lucida Sans Unicode" panose="020B0602030504020204" charset="0"/>
              </a:rPr>
              <a:t>(</a:t>
            </a:r>
            <a:r>
              <a:rPr lang="en-US" altLang="zh-CN" dirty="0"/>
              <a:t>b,v,r,k,λ</a:t>
            </a:r>
            <a:r>
              <a:rPr lang="en-US" altLang="zh-CN" dirty="0">
                <a:latin typeface="Lucida Sans Unicode" panose="020B0602030504020204" charset="0"/>
                <a:cs typeface="Lucida Sans Unicode" panose="020B0602030504020204" charset="0"/>
              </a:rPr>
              <a:t>)</a:t>
            </a:r>
            <a:r>
              <a:rPr lang="en-US" altLang="zh-CN" dirty="0"/>
              <a:t>-BIBD</a:t>
            </a:r>
            <a:r>
              <a:rPr lang="zh-CN" altLang="en-US" dirty="0">
                <a:latin typeface="Lucida Sans Unicode" panose="020B0602030504020204" charset="0"/>
                <a:cs typeface="Lucida Sans Unicode" panose="020B0602030504020204" charset="0"/>
              </a:rPr>
              <a:t>，它的各参数应取何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 algn="l">
              <a:buClrTx/>
              <a:buSzTx/>
            </a:pPr>
            <a:endParaRPr lang="en-US" altLang="zh-CN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10.1</a:t>
            </a:r>
          </a:p>
        </p:txBody>
      </p:sp>
      <p:sp>
        <p:nvSpPr>
          <p:cNvPr id="5" name="内容占位符 1"/>
          <p:cNvSpPr>
            <a:spLocks noGrp="1"/>
          </p:cNvSpPr>
          <p:nvPr/>
        </p:nvSpPr>
        <p:spPr>
          <a:xfrm>
            <a:off x="6447790" y="2121535"/>
            <a:ext cx="4679315" cy="2615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24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Tx/>
              <a:buSzTx/>
            </a:pPr>
            <a:r>
              <a:rPr lang="zh-CN" altLang="en-US" dirty="0"/>
              <a:t>当</a:t>
            </a:r>
            <a:r>
              <a:rPr lang="en-US" altLang="zh-CN" dirty="0"/>
              <a:t>k=v-2</a:t>
            </a:r>
            <a:r>
              <a:rPr lang="zh-CN" altLang="en-US" dirty="0"/>
              <a:t>时</a:t>
            </a:r>
          </a:p>
          <a:p>
            <a:pPr lvl="1" algn="l">
              <a:buClrTx/>
              <a:buSzTx/>
            </a:pPr>
            <a:r>
              <a:rPr lang="en-US" altLang="zh-CN" sz="2800" dirty="0"/>
              <a:t>b=v(v-1)t/2</a:t>
            </a:r>
          </a:p>
          <a:p>
            <a:pPr lvl="1" algn="l">
              <a:buClrTx/>
              <a:buSzTx/>
            </a:pPr>
            <a:r>
              <a:rPr lang="en-US" altLang="zh-CN" sz="2800" dirty="0"/>
              <a:t>v=v</a:t>
            </a:r>
          </a:p>
          <a:p>
            <a:pPr lvl="1" algn="l">
              <a:buClrTx/>
              <a:buSzTx/>
            </a:pPr>
            <a:r>
              <a:rPr lang="en-US" altLang="zh-CN" sz="2800" dirty="0"/>
              <a:t>r=(v-1)(v-2)t/2</a:t>
            </a:r>
          </a:p>
          <a:p>
            <a:pPr lvl="1" algn="l">
              <a:buClrTx/>
              <a:buSzTx/>
            </a:pPr>
            <a:r>
              <a:rPr lang="en-US" altLang="zh-CN" sz="2800" dirty="0">
                <a:sym typeface="+mn-ea"/>
              </a:rPr>
              <a:t>λ=(v-2)(v-3)t/2</a:t>
            </a:r>
            <a:endParaRPr lang="en-US" altLang="zh-CN" sz="2800" dirty="0"/>
          </a:p>
        </p:txBody>
      </p:sp>
      <p:sp>
        <p:nvSpPr>
          <p:cNvPr id="7" name="内容占位符 1"/>
          <p:cNvSpPr>
            <a:spLocks noGrp="1"/>
          </p:cNvSpPr>
          <p:nvPr/>
        </p:nvSpPr>
        <p:spPr>
          <a:xfrm>
            <a:off x="1916430" y="2121535"/>
            <a:ext cx="3740150" cy="2614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24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Tx/>
              <a:buSzTx/>
            </a:pPr>
            <a:r>
              <a:rPr lang="zh-CN" altLang="en-US" sz="2800" dirty="0">
                <a:sym typeface="+mn-ea"/>
              </a:rPr>
              <a:t>当</a:t>
            </a:r>
            <a:r>
              <a:rPr lang="en-US" altLang="zh-CN" sz="2800" dirty="0">
                <a:sym typeface="+mn-ea"/>
              </a:rPr>
              <a:t>k=2</a:t>
            </a:r>
            <a:r>
              <a:rPr lang="zh-CN" altLang="en-US" sz="2800" dirty="0">
                <a:sym typeface="+mn-ea"/>
              </a:rPr>
              <a:t>时，</a:t>
            </a:r>
            <a:endParaRPr lang="zh-CN" altLang="en-US" sz="2800" dirty="0"/>
          </a:p>
          <a:p>
            <a:pPr lvl="1"/>
            <a:r>
              <a:rPr lang="en-US" altLang="zh-CN" sz="2800" dirty="0">
                <a:sym typeface="+mn-ea"/>
              </a:rPr>
              <a:t>b=v(v-1)t/2</a:t>
            </a:r>
            <a:endParaRPr lang="en-US" altLang="zh-CN" sz="2800" dirty="0"/>
          </a:p>
          <a:p>
            <a:pPr lvl="1"/>
            <a:r>
              <a:rPr lang="en-US" altLang="zh-CN" sz="2800" dirty="0">
                <a:sym typeface="+mn-ea"/>
              </a:rPr>
              <a:t>v=v</a:t>
            </a:r>
            <a:endParaRPr lang="en-US" altLang="zh-CN" sz="2800" dirty="0"/>
          </a:p>
          <a:p>
            <a:pPr lvl="1"/>
            <a:r>
              <a:rPr lang="en-US" altLang="zh-CN" sz="2800" dirty="0">
                <a:sym typeface="+mn-ea"/>
              </a:rPr>
              <a:t>r=(v-1)t</a:t>
            </a:r>
            <a:endParaRPr lang="en-US" altLang="zh-CN" sz="2800" dirty="0"/>
          </a:p>
          <a:p>
            <a:pPr lvl="1"/>
            <a:r>
              <a:rPr lang="en-US" altLang="zh-CN" sz="2800" dirty="0">
                <a:sym typeface="+mn-ea"/>
              </a:rPr>
              <a:t>λ=t</a:t>
            </a:r>
            <a:endParaRPr lang="en-US" altLang="zh-CN" dirty="0"/>
          </a:p>
        </p:txBody>
      </p:sp>
      <p:sp>
        <p:nvSpPr>
          <p:cNvPr id="8" name="内容占位符 1"/>
          <p:cNvSpPr>
            <a:spLocks noGrp="1"/>
          </p:cNvSpPr>
          <p:nvPr/>
        </p:nvSpPr>
        <p:spPr>
          <a:xfrm>
            <a:off x="1916430" y="5267960"/>
            <a:ext cx="8206105" cy="122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24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Tx/>
              <a:buSzTx/>
            </a:pPr>
            <a:r>
              <a:rPr lang="zh-CN" altLang="en-US" dirty="0"/>
              <a:t>具体过程参考教材</a:t>
            </a:r>
            <a:r>
              <a:rPr lang="en-US" altLang="zh-CN" dirty="0"/>
              <a:t>p259</a:t>
            </a:r>
            <a:r>
              <a:rPr lang="zh-CN" altLang="en-US" dirty="0"/>
              <a:t>定义</a:t>
            </a:r>
            <a:r>
              <a:rPr lang="en-US" altLang="zh-CN" dirty="0"/>
              <a:t>10.2.3</a:t>
            </a:r>
          </a:p>
        </p:txBody>
      </p:sp>
    </p:spTree>
    <p:extLst>
      <p:ext uri="{BB962C8B-B14F-4D97-AF65-F5344CB8AC3E}">
        <p14:creationId xmlns:p14="http://schemas.microsoft.com/office/powerpoint/2010/main" val="2957587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题：试问下列区组是否为</a:t>
            </a:r>
            <a:r>
              <a:rPr lang="en-US" altLang="zh-CN" dirty="0"/>
              <a:t>BIBD</a:t>
            </a:r>
            <a:r>
              <a:rPr lang="zh-CN" altLang="en-US" dirty="0"/>
              <a:t>，若是，试确定</a:t>
            </a:r>
            <a:r>
              <a:rPr lang="en-US" altLang="zh-CN" dirty="0"/>
              <a:t>b,v,r,k,</a:t>
            </a:r>
            <a:r>
              <a:rPr lang="en-US" altLang="zh-CN" dirty="0">
                <a:sym typeface="+mn-ea"/>
              </a:rPr>
              <a:t>λ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/>
              <a:t>:1,2,3</a:t>
            </a:r>
            <a:r>
              <a:rPr lang="en-US" altLang="zh-CN" dirty="0">
                <a:sym typeface="+mn-ea"/>
              </a:rPr>
              <a:t>;</a:t>
            </a:r>
            <a:r>
              <a:rPr lang="en-US" altLang="zh-CN" dirty="0"/>
              <a:t> B</a:t>
            </a:r>
            <a:r>
              <a:rPr lang="en-US" altLang="zh-CN" baseline="-25000" dirty="0"/>
              <a:t>2</a:t>
            </a:r>
            <a:r>
              <a:rPr lang="en-US" altLang="zh-CN" dirty="0"/>
              <a:t>:2,3,4</a:t>
            </a:r>
            <a:r>
              <a:rPr lang="en-US" altLang="zh-CN" dirty="0">
                <a:sym typeface="+mn-ea"/>
              </a:rPr>
              <a:t>; </a:t>
            </a:r>
            <a:r>
              <a:rPr lang="en-US" altLang="zh-CN" dirty="0"/>
              <a:t>B</a:t>
            </a:r>
            <a:r>
              <a:rPr lang="en-US" altLang="zh-CN" baseline="-25000" dirty="0"/>
              <a:t>3</a:t>
            </a:r>
            <a:r>
              <a:rPr lang="en-US" altLang="zh-CN" dirty="0"/>
              <a:t>:3,4,5; B</a:t>
            </a:r>
            <a:r>
              <a:rPr lang="en-US" altLang="zh-CN" baseline="-25000" dirty="0"/>
              <a:t>4</a:t>
            </a:r>
            <a:r>
              <a:rPr lang="en-US" altLang="zh-CN" dirty="0"/>
              <a:t>:1,4,5; B</a:t>
            </a:r>
            <a:r>
              <a:rPr lang="en-US" altLang="zh-CN" baseline="-25000" dirty="0"/>
              <a:t>5</a:t>
            </a:r>
            <a:r>
              <a:rPr lang="en-US" altLang="zh-CN" dirty="0"/>
              <a:t>:1,2,5 </a:t>
            </a:r>
          </a:p>
          <a:p>
            <a:pPr lvl="1"/>
            <a:r>
              <a:rPr lang="zh-CN" altLang="en-US" dirty="0"/>
              <a:t>不是，</a:t>
            </a:r>
            <a:r>
              <a:rPr lang="en-US" altLang="zh-CN" dirty="0"/>
              <a:t>{1,2}</a:t>
            </a:r>
            <a:r>
              <a:rPr lang="zh-CN" altLang="en-US" dirty="0"/>
              <a:t>在两个区间，</a:t>
            </a:r>
            <a:r>
              <a:rPr lang="en-US" altLang="zh-CN" dirty="0"/>
              <a:t>{1,3}</a:t>
            </a:r>
            <a:r>
              <a:rPr lang="zh-CN" altLang="en-US" dirty="0"/>
              <a:t>只在一个区间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>
                <a:sym typeface="+mn-ea"/>
              </a:rPr>
              <a:t>B</a:t>
            </a:r>
            <a:r>
              <a:rPr lang="en-US" altLang="zh-CN" baseline="-25000" dirty="0">
                <a:sym typeface="+mn-ea"/>
              </a:rPr>
              <a:t>1</a:t>
            </a:r>
            <a:r>
              <a:rPr lang="en-US" altLang="zh-CN" dirty="0">
                <a:sym typeface="+mn-ea"/>
              </a:rPr>
              <a:t>:1,2,3,4; B</a:t>
            </a:r>
            <a:r>
              <a:rPr lang="en-US" altLang="zh-CN" baseline="-25000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:1,3,4,5; B</a:t>
            </a:r>
            <a:r>
              <a:rPr lang="en-US" altLang="zh-CN" baseline="-25000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:1,2,4,5; B</a:t>
            </a:r>
            <a:r>
              <a:rPr lang="en-US" altLang="zh-CN" baseline="-25000" dirty="0">
                <a:sym typeface="+mn-ea"/>
              </a:rPr>
              <a:t>4</a:t>
            </a:r>
            <a:r>
              <a:rPr lang="en-US" altLang="zh-CN" dirty="0">
                <a:sym typeface="+mn-ea"/>
              </a:rPr>
              <a:t>:1,2,3,5; B</a:t>
            </a:r>
            <a:r>
              <a:rPr lang="en-US" altLang="zh-CN" baseline="-25000" dirty="0">
                <a:sym typeface="+mn-ea"/>
              </a:rPr>
              <a:t>5</a:t>
            </a:r>
            <a:r>
              <a:rPr lang="en-US" altLang="zh-CN" dirty="0">
                <a:sym typeface="+mn-ea"/>
              </a:rPr>
              <a:t>:2,3,4,5 </a:t>
            </a:r>
            <a:endParaRPr lang="en-US" altLang="zh-CN" dirty="0"/>
          </a:p>
          <a:p>
            <a:pPr lvl="1"/>
            <a:r>
              <a:rPr lang="zh-CN" altLang="en-US" dirty="0"/>
              <a:t>是，</a:t>
            </a:r>
            <a:r>
              <a:rPr lang="en-US" altLang="zh-CN" dirty="0"/>
              <a:t>(5,5,4,4,3)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>
                <a:sym typeface="+mn-ea"/>
              </a:rPr>
              <a:t>B</a:t>
            </a:r>
            <a:r>
              <a:rPr lang="en-US" altLang="zh-CN" baseline="-25000" dirty="0">
                <a:sym typeface="+mn-ea"/>
              </a:rPr>
              <a:t>1</a:t>
            </a:r>
            <a:r>
              <a:rPr lang="en-US" altLang="zh-CN" dirty="0">
                <a:sym typeface="+mn-ea"/>
              </a:rPr>
              <a:t>:1,2,3,4; B</a:t>
            </a:r>
            <a:r>
              <a:rPr lang="en-US" altLang="zh-CN" baseline="-25000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:1,3,4,5; B</a:t>
            </a:r>
            <a:r>
              <a:rPr lang="en-US" altLang="zh-CN" baseline="-25000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:1,2,4,5; B</a:t>
            </a:r>
            <a:r>
              <a:rPr lang="en-US" altLang="zh-CN" baseline="-25000" dirty="0">
                <a:sym typeface="+mn-ea"/>
              </a:rPr>
              <a:t>4</a:t>
            </a:r>
            <a:r>
              <a:rPr lang="en-US" altLang="zh-CN" dirty="0">
                <a:sym typeface="+mn-ea"/>
              </a:rPr>
              <a:t>:1,2,3,5; B</a:t>
            </a:r>
            <a:r>
              <a:rPr lang="en-US" altLang="zh-CN" baseline="-25000" dirty="0">
                <a:sym typeface="+mn-ea"/>
              </a:rPr>
              <a:t>5</a:t>
            </a:r>
            <a:r>
              <a:rPr lang="en-US" altLang="zh-CN" dirty="0">
                <a:sym typeface="+mn-ea"/>
              </a:rPr>
              <a:t>:2,3,4,5 </a:t>
            </a:r>
            <a:endParaRPr lang="zh-CN" altLang="en-US" dirty="0"/>
          </a:p>
          <a:p>
            <a:pPr lvl="1"/>
            <a:r>
              <a:rPr lang="zh-CN" altLang="en-US" dirty="0"/>
              <a:t>是，</a:t>
            </a:r>
            <a:r>
              <a:rPr lang="en-US" altLang="zh-CN" dirty="0"/>
              <a:t>(12,9,4,3,1)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10.10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170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题：证明不存在</a:t>
            </a:r>
            <a:r>
              <a:rPr lang="en-US" altLang="zh-CN" dirty="0">
                <a:latin typeface="Lucida Sans Unicode" panose="020B0602030504020204" charset="0"/>
                <a:cs typeface="Lucida Sans Unicode" panose="020B0602030504020204" charset="0"/>
                <a:sym typeface="+mn-ea"/>
              </a:rPr>
              <a:t>(</a:t>
            </a:r>
            <a:r>
              <a:rPr lang="en-US" altLang="zh-CN" dirty="0">
                <a:sym typeface="+mn-ea"/>
              </a:rPr>
              <a:t>b,v,r,k,λ</a:t>
            </a:r>
            <a:r>
              <a:rPr lang="en-US" altLang="zh-CN" dirty="0">
                <a:latin typeface="Lucida Sans Unicode" panose="020B0602030504020204" charset="0"/>
                <a:cs typeface="Lucida Sans Unicode" panose="020B0602030504020204" charset="0"/>
                <a:sym typeface="+mn-ea"/>
              </a:rPr>
              <a:t>)</a:t>
            </a:r>
            <a:r>
              <a:rPr lang="en-US" altLang="zh-CN" dirty="0">
                <a:sym typeface="+mn-ea"/>
              </a:rPr>
              <a:t>-BIBD</a:t>
            </a:r>
            <a:r>
              <a:rPr lang="zh-CN" altLang="en-US" dirty="0">
                <a:sym typeface="+mn-ea"/>
              </a:rPr>
              <a:t>，其参数为：</a:t>
            </a:r>
            <a:endParaRPr lang="en-US" altLang="zh-CN" dirty="0"/>
          </a:p>
          <a:p>
            <a:r>
              <a:rPr lang="en-US" altLang="zh-CN" dirty="0"/>
              <a:t>b=8, v=6, r=5, k=3, </a:t>
            </a:r>
            <a:r>
              <a:rPr lang="en-US" altLang="zh-CN" dirty="0">
                <a:sym typeface="+mn-ea"/>
              </a:rPr>
              <a:t>λ=2</a:t>
            </a:r>
          </a:p>
          <a:p>
            <a:pPr lvl="1"/>
            <a:r>
              <a:rPr lang="en-US" altLang="zh-CN" dirty="0" err="1">
                <a:sym typeface="+mn-ea"/>
              </a:rPr>
              <a:t>b</a:t>
            </a:r>
            <a:r>
              <a:rPr lang="en-US" altLang="zh-CN" dirty="0" err="1">
                <a:latin typeface="Arial" panose="020B0604020202020204" pitchFamily="34" charset="0"/>
                <a:sym typeface="+mn-ea"/>
              </a:rPr>
              <a:t>×</a:t>
            </a:r>
            <a:r>
              <a:rPr lang="en-US" altLang="zh-CN" dirty="0" err="1">
                <a:sym typeface="+mn-ea"/>
              </a:rPr>
              <a:t>k</a:t>
            </a:r>
            <a:r>
              <a:rPr lang="en-US" altLang="zh-CN" dirty="0">
                <a:sym typeface="+mn-ea"/>
              </a:rPr>
              <a:t>=24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≠</a:t>
            </a:r>
            <a:r>
              <a:rPr lang="en-US" altLang="zh-CN" dirty="0">
                <a:sym typeface="+mn-ea"/>
              </a:rPr>
              <a:t>30=v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×</a:t>
            </a:r>
            <a:r>
              <a:rPr lang="en-US" altLang="zh-CN" dirty="0">
                <a:sym typeface="+mn-ea"/>
              </a:rPr>
              <a:t>r</a:t>
            </a:r>
            <a:r>
              <a:rPr lang="zh-CN" altLang="en-US" dirty="0">
                <a:sym typeface="+mn-ea"/>
              </a:rPr>
              <a:t>，故不存在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>
                <a:sym typeface="+mn-ea"/>
              </a:rPr>
              <a:t>b=22, v=22, r=7, k=7, λ=2</a:t>
            </a:r>
            <a:endParaRPr lang="en-US" altLang="zh-CN" dirty="0"/>
          </a:p>
          <a:p>
            <a:pPr lvl="1"/>
            <a:r>
              <a:rPr lang="zh-CN" altLang="en-US" dirty="0"/>
              <a:t>由题目可得</a:t>
            </a:r>
            <a:r>
              <a:rPr lang="en-US" altLang="zh-CN" dirty="0"/>
              <a:t>b=v, r=k</a:t>
            </a:r>
            <a:r>
              <a:rPr lang="zh-CN" altLang="en-US" dirty="0"/>
              <a:t>。若存在，则为</a:t>
            </a:r>
            <a:r>
              <a:rPr lang="en-US" altLang="zh-CN" dirty="0"/>
              <a:t>SBIBD</a:t>
            </a:r>
            <a:r>
              <a:rPr lang="zh-CN" altLang="en-US" dirty="0"/>
              <a:t>。</a:t>
            </a:r>
            <a:r>
              <a:rPr lang="en-US" altLang="zh-CN" dirty="0"/>
              <a:t>v=22</a:t>
            </a:r>
            <a:r>
              <a:rPr lang="zh-CN" altLang="en-US" dirty="0"/>
              <a:t>，</a:t>
            </a:r>
            <a:r>
              <a:rPr lang="en-US" altLang="zh-CN" dirty="0"/>
              <a:t>2|v</a:t>
            </a:r>
            <a:r>
              <a:rPr lang="zh-CN" altLang="en-US" dirty="0"/>
              <a:t>，但</a:t>
            </a:r>
            <a:r>
              <a:rPr lang="en-US" altLang="zh-CN" dirty="0"/>
              <a:t>k-</a:t>
            </a:r>
            <a:r>
              <a:rPr lang="en-US" altLang="zh-CN" dirty="0">
                <a:sym typeface="+mn-ea"/>
              </a:rPr>
              <a:t>λ=5</a:t>
            </a:r>
            <a:r>
              <a:rPr lang="zh-CN" altLang="en-US" dirty="0">
                <a:sym typeface="+mn-ea"/>
              </a:rPr>
              <a:t>不是完全平方数，所以不存在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10.18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86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容斥原理</a:t>
            </a:r>
            <a:endParaRPr lang="en-US" altLang="zh-CN" dirty="0"/>
          </a:p>
          <a:p>
            <a:pPr lvl="1"/>
            <a:r>
              <a:rPr lang="en-US" altLang="zh-CN" dirty="0"/>
              <a:t>7</a:t>
            </a:r>
          </a:p>
          <a:p>
            <a:pPr lvl="1"/>
            <a:r>
              <a:rPr lang="en-US" altLang="zh-CN" dirty="0"/>
              <a:t>15</a:t>
            </a:r>
          </a:p>
          <a:p>
            <a:pPr lvl="1"/>
            <a:r>
              <a:rPr lang="en-US" altLang="zh-CN" dirty="0"/>
              <a:t>16</a:t>
            </a:r>
          </a:p>
          <a:p>
            <a:pPr lvl="1"/>
            <a:r>
              <a:rPr lang="en-US" altLang="zh-CN" dirty="0"/>
              <a:t>25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次作业题号</a:t>
            </a:r>
          </a:p>
        </p:txBody>
      </p:sp>
    </p:spTree>
    <p:extLst>
      <p:ext uri="{BB962C8B-B14F-4D97-AF65-F5344CB8AC3E}">
        <p14:creationId xmlns:p14="http://schemas.microsoft.com/office/powerpoint/2010/main" val="213636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67004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4.7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4607"/>
            <a:ext cx="12192000" cy="348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6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4.15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b="28101"/>
          <a:stretch/>
        </p:blipFill>
        <p:spPr>
          <a:xfrm>
            <a:off x="132999" y="1208690"/>
            <a:ext cx="11929177" cy="493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6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4.15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b="87360"/>
          <a:stretch/>
        </p:blipFill>
        <p:spPr>
          <a:xfrm>
            <a:off x="132999" y="1208690"/>
            <a:ext cx="11929177" cy="86685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71476"/>
          <a:stretch/>
        </p:blipFill>
        <p:spPr>
          <a:xfrm>
            <a:off x="132999" y="2191652"/>
            <a:ext cx="11929177" cy="19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9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4.16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26772"/>
          <a:stretch/>
        </p:blipFill>
        <p:spPr>
          <a:xfrm>
            <a:off x="676754" y="1190172"/>
            <a:ext cx="11390035" cy="502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2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4.16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81587"/>
          <a:stretch/>
        </p:blipFill>
        <p:spPr>
          <a:xfrm>
            <a:off x="676754" y="1190172"/>
            <a:ext cx="11390035" cy="12627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72804"/>
          <a:stretch/>
        </p:blipFill>
        <p:spPr>
          <a:xfrm>
            <a:off x="676754" y="2627085"/>
            <a:ext cx="11390035" cy="186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17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4.25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1259794"/>
            <a:ext cx="9382125" cy="52673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F95D562-29EC-4D4D-BC2C-A6A39A0D0A8E}"/>
                  </a:ext>
                </a:extLst>
              </p14:cNvPr>
              <p14:cNvContentPartPr/>
              <p14:nvPr/>
            </p14:nvContentPartPr>
            <p14:xfrm>
              <a:off x="8011567" y="4613358"/>
              <a:ext cx="94320" cy="1346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F95D562-29EC-4D4D-BC2C-A6A39A0D0A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02567" y="4604718"/>
                <a:ext cx="111960" cy="15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06292EDE-D9BB-B149-AEAA-A92E4F350FF0}"/>
              </a:ext>
            </a:extLst>
          </p:cNvPr>
          <p:cNvGrpSpPr/>
          <p:nvPr/>
        </p:nvGrpSpPr>
        <p:grpSpPr>
          <a:xfrm>
            <a:off x="8011567" y="4628118"/>
            <a:ext cx="439200" cy="498600"/>
            <a:chOff x="8011567" y="4628118"/>
            <a:chExt cx="439200" cy="49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BB5B5C1B-3B53-F543-AA8A-1423EB458648}"/>
                    </a:ext>
                  </a:extLst>
                </p14:cNvPr>
                <p14:cNvContentPartPr/>
                <p14:nvPr/>
              </p14:nvContentPartPr>
              <p14:xfrm>
                <a:off x="8011567" y="4628118"/>
                <a:ext cx="181440" cy="24444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BB5B5C1B-3B53-F543-AA8A-1423EB4586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02927" y="4619118"/>
                  <a:ext cx="199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D45AB238-3DD7-D14D-886B-276DFC298D84}"/>
                    </a:ext>
                  </a:extLst>
                </p14:cNvPr>
                <p14:cNvContentPartPr/>
                <p14:nvPr/>
              </p14:nvContentPartPr>
              <p14:xfrm>
                <a:off x="8038927" y="4635678"/>
                <a:ext cx="292320" cy="37224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D45AB238-3DD7-D14D-886B-276DFC298D8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030287" y="4626678"/>
                  <a:ext cx="3099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C5BB6DFD-181E-B44F-95D0-9124D04026BF}"/>
                    </a:ext>
                  </a:extLst>
                </p14:cNvPr>
                <p14:cNvContentPartPr/>
                <p14:nvPr/>
              </p14:nvContentPartPr>
              <p14:xfrm>
                <a:off x="8151967" y="4631718"/>
                <a:ext cx="283680" cy="45072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C5BB6DFD-181E-B44F-95D0-9124D04026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42967" y="4622718"/>
                  <a:ext cx="30132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8577D1A7-0749-2947-8375-A306CE46B683}"/>
                    </a:ext>
                  </a:extLst>
                </p14:cNvPr>
                <p14:cNvContentPartPr/>
                <p14:nvPr/>
              </p14:nvContentPartPr>
              <p14:xfrm>
                <a:off x="8252407" y="4826838"/>
                <a:ext cx="198360" cy="29988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8577D1A7-0749-2947-8375-A306CE46B68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43407" y="4817838"/>
                  <a:ext cx="2160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2DC7875A-474E-8844-947D-BE019534EEEA}"/>
                    </a:ext>
                  </a:extLst>
                </p14:cNvPr>
                <p14:cNvContentPartPr/>
                <p14:nvPr/>
              </p14:nvContentPartPr>
              <p14:xfrm>
                <a:off x="8348167" y="5006478"/>
                <a:ext cx="99000" cy="11808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2DC7875A-474E-8844-947D-BE019534EEE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39527" y="4997478"/>
                  <a:ext cx="116640" cy="135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82236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4.25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AAC3718-25C0-B049-AACF-5A187AEA8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06" y="1190277"/>
            <a:ext cx="11255188" cy="144891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53DA267-A016-1D49-B5C0-FFE63E3E5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06" y="2639194"/>
            <a:ext cx="6646582" cy="32324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A2D374A-6EF8-4642-9C3E-AB4EB81D26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9192" y="5489403"/>
            <a:ext cx="9273615" cy="136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9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华康俪金黑W8(P)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演示文稿1" id="{4C865C33-78CE-492A-8A25-99F4E556760C}" vid="{8583AA32-E6ED-4A4C-9E0B-31E86EE0772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USTC模板(李诚老师提供)</Template>
  <TotalTime>629</TotalTime>
  <Words>996</Words>
  <Application>Microsoft Macintosh PowerPoint</Application>
  <PresentationFormat>宽屏</PresentationFormat>
  <Paragraphs>104</Paragraphs>
  <Slides>20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微软雅黑</vt:lpstr>
      <vt:lpstr>Arial</vt:lpstr>
      <vt:lpstr>Calibri</vt:lpstr>
      <vt:lpstr>Cambria Math</vt:lpstr>
      <vt:lpstr>Gill Sans MT</vt:lpstr>
      <vt:lpstr>Lucida Sans Unicode</vt:lpstr>
      <vt:lpstr>Times New Roman</vt:lpstr>
      <vt:lpstr>Wingdings</vt:lpstr>
      <vt:lpstr>Office 主题</vt:lpstr>
      <vt:lpstr>2021秋《组合数学》 </vt:lpstr>
      <vt:lpstr>第3次作业题号</vt:lpstr>
      <vt:lpstr>4.7</vt:lpstr>
      <vt:lpstr>4.15</vt:lpstr>
      <vt:lpstr>4.15</vt:lpstr>
      <vt:lpstr>4.16</vt:lpstr>
      <vt:lpstr>4.16</vt:lpstr>
      <vt:lpstr>4.25</vt:lpstr>
      <vt:lpstr>4.25</vt:lpstr>
      <vt:lpstr>4.25</vt:lpstr>
      <vt:lpstr>第8次作业题号</vt:lpstr>
      <vt:lpstr>7.10</vt:lpstr>
      <vt:lpstr>7.15</vt:lpstr>
      <vt:lpstr>7.17</vt:lpstr>
      <vt:lpstr>7.17</vt:lpstr>
      <vt:lpstr>第11次作业题号</vt:lpstr>
      <vt:lpstr>10.1</vt:lpstr>
      <vt:lpstr>10.10</vt:lpstr>
      <vt:lpstr>10.18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2019秋《组合数学》 </dc:title>
  <dc:creator>xu ll</dc:creator>
  <cp:lastModifiedBy>李启亮</cp:lastModifiedBy>
  <cp:revision>61</cp:revision>
  <dcterms:created xsi:type="dcterms:W3CDTF">2019-12-14T06:02:28Z</dcterms:created>
  <dcterms:modified xsi:type="dcterms:W3CDTF">2021-12-20T17:01:04Z</dcterms:modified>
</cp:coreProperties>
</file>