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7373-A8D7-4456-AAC3-41F57D7900F9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F391-E718-4919-B70F-71C7023D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9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F391-E718-4919-B70F-71C7023D18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6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EF979-C8C2-47D7-A63B-D9907BAC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B3892-50CA-4AF6-B470-12CF156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BE5D4-847D-420C-BA84-937A6E51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8A257-6AC1-4DD1-9E4B-EB335766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847B9-E079-4B41-B0AE-6FE15BB1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B42F-2997-4FD4-90F1-D16F3D04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72346-9D6F-4C42-B452-1F49910E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E4FA-82F1-42B1-A0C4-FB07D48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8124-ECB3-4C9E-B7FF-9C6A248D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0D6C2-3B1D-4F53-9328-6382BD8F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015F0-D602-4CC1-B678-EC290CF18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DF113-2F47-418C-AF20-5A1CCB53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D02D7-C60B-4FDE-9AA7-95C02F1F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8281-F423-434D-9819-1A3FB303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974F2-1C02-4D69-ABD3-E94D246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2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08E8-C4B6-4993-9669-ED6F198B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0690-98C3-4A8A-BCF3-FEA1715B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A1109-954A-4AB9-B6E1-C74EDF0C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F8672-52A4-410F-A5C9-F0ED1A66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19493-FA89-4486-85CC-A7561F7D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A7EF-496B-4517-89DF-18D08828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A0A1-7F0E-48E5-A2AA-347646A2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6B5B1-9416-4A3C-936D-0951924F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CEC5F-6FCE-4085-B97F-3F775E88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41D30-656A-43A7-B129-17B1EF09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7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1B3F9-30BE-4541-BF0C-38EDF36E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9F8B-E742-47E2-88DF-E0BF91A28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1B256-427A-4A91-875E-E7B5F573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3A2F9-7B1F-4BE5-842C-55E2A59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B7D11-3467-4A1C-91E8-ECAB9156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8EE2D-3D2B-4554-B74C-6DB2334A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1CB81-DB24-4425-920E-9F6C5105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77C48-D22D-4688-935F-9C85972C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EC7A5-266E-4D9A-949E-9E3D06F4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EFB75-CA7A-4EB2-987A-0CBD7318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AB2D7-0F51-4B60-80B4-5D5DB56C7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CD6A6-D41C-47D7-BC99-9BCEE824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1420C6-8CDD-484C-B4BF-0577D34B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5D5AD-59B7-4AC5-9076-D757DBE3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3D753-048F-4C86-B613-A1D1E9CC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2C26C-0EA8-40D6-94B7-3F8005B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849B0-B4CE-4BB5-988C-B13019C0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AA27B3-7C83-4758-90AB-F768B58B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1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4F5A72-9D91-46D1-97E7-86509697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9AAA0-0593-456A-9A88-760A6BF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01D54-9CF2-4790-94C8-CD3B831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4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2AC1-212B-4F25-8E21-E4B79E27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EC196-69FD-4095-9859-1E15564B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3C630-1EA4-43A2-89CC-F8CD6415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0C0B5-20D0-4512-BCE4-FA2D282B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B325E-379F-49C5-9320-735A9B4E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B3B10-4171-4FC6-8B2A-233B252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30721-A9BA-4D3F-9FFC-BB926425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4EEBD-3F46-4A59-9E0F-DEEEAFF22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87210-19BD-4588-A6CA-7757B7690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E0C4F-BAC0-4F5D-9626-A9F41D19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EB0B3-8989-4972-8D2F-2E7E1B0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E9B3C-43C5-432A-8923-A5D5730C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7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D28AD-E585-48A9-8BAB-8766FFFA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F2E6A-85F8-4CA2-8C36-DB61A86E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D147D-A4EF-4669-A461-B4D168094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783F-BE1A-4068-88D2-7385364D3ECE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0253-9E10-44FE-844D-F0D3BEDEF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7A908-AB55-48AB-9D06-5276A1241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B1EA-8E64-4E48-94F3-CCD392CFF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57D9-16B6-409C-8323-4EE0E53A1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6836"/>
            <a:ext cx="9144000" cy="3046383"/>
          </a:xfrm>
        </p:spPr>
        <p:txBody>
          <a:bodyPr>
            <a:noAutofit/>
          </a:bodyPr>
          <a:lstStyle/>
          <a:p>
            <a:r>
              <a:rPr lang="zh-CN" altLang="en-US" sz="20000" dirty="0"/>
              <a:t>二分</a:t>
            </a:r>
            <a:br>
              <a:rPr lang="en-US" altLang="zh-CN" sz="20000" dirty="0"/>
            </a:br>
            <a:r>
              <a:rPr lang="en-US" altLang="zh-CN" sz="2400" dirty="0"/>
              <a:t>Two                     Fen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746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676D7-A188-4FD1-B23D-9DACE651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三分法求凸函数的最大值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7FA911-E002-4E09-91F5-4CB57664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2181765"/>
            <a:ext cx="5210902" cy="3639058"/>
          </a:xfrm>
        </p:spPr>
      </p:pic>
    </p:spTree>
    <p:extLst>
      <p:ext uri="{BB962C8B-B14F-4D97-AF65-F5344CB8AC3E}">
        <p14:creationId xmlns:p14="http://schemas.microsoft.com/office/powerpoint/2010/main" val="300440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07FB5-C78B-4C35-93BD-B01F8910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988DD-7C74-4BDB-B918-E0D49B72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altLang="zh-CN" b="1" dirty="0"/>
              <a:t>while</a:t>
            </a:r>
            <a:r>
              <a:rPr lang="en-US" altLang="zh-CN" dirty="0"/>
              <a:t>(l &lt; r-1)  </a:t>
            </a:r>
          </a:p>
          <a:p>
            <a:pPr marL="0" indent="0" latinLnBrk="1">
              <a:buNone/>
            </a:pPr>
            <a:r>
              <a:rPr lang="en-US" altLang="zh-CN" dirty="0"/>
              <a:t>{  </a:t>
            </a:r>
          </a:p>
          <a:p>
            <a:pPr marL="0" indent="0" latinLnBrk="1">
              <a:buNone/>
            </a:pPr>
            <a:r>
              <a:rPr lang="en-US" altLang="zh-CN" b="1" dirty="0"/>
              <a:t>	int</a:t>
            </a:r>
            <a:r>
              <a:rPr lang="en-US" altLang="zh-CN" dirty="0"/>
              <a:t> mid  = (</a:t>
            </a:r>
            <a:r>
              <a:rPr lang="en-US" altLang="zh-CN" dirty="0" err="1"/>
              <a:t>l+r</a:t>
            </a:r>
            <a:r>
              <a:rPr lang="en-US" altLang="zh-CN" dirty="0"/>
              <a:t>)/2;  </a:t>
            </a:r>
          </a:p>
          <a:p>
            <a:pPr marL="0" indent="0" latinLnBrk="1">
              <a:buNone/>
            </a:pPr>
            <a:r>
              <a:rPr lang="en-US" altLang="zh-CN" b="1" dirty="0"/>
              <a:t>	int</a:t>
            </a:r>
            <a:r>
              <a:rPr lang="en-US" altLang="zh-CN" dirty="0"/>
              <a:t> </a:t>
            </a:r>
            <a:r>
              <a:rPr lang="en-US" altLang="zh-CN" dirty="0" err="1"/>
              <a:t>mmid</a:t>
            </a:r>
            <a:r>
              <a:rPr lang="en-US" altLang="zh-CN" dirty="0"/>
              <a:t> = (</a:t>
            </a:r>
            <a:r>
              <a:rPr lang="en-US" altLang="zh-CN" dirty="0" err="1"/>
              <a:t>mid+r</a:t>
            </a:r>
            <a:r>
              <a:rPr lang="en-US" altLang="zh-CN" dirty="0"/>
              <a:t>)/2;  </a:t>
            </a:r>
          </a:p>
          <a:p>
            <a:pPr marL="0" indent="0" latinLnBrk="1">
              <a:buNone/>
            </a:pPr>
            <a:r>
              <a:rPr lang="en-US" altLang="zh-CN" b="1" dirty="0"/>
              <a:t>	if</a:t>
            </a:r>
            <a:r>
              <a:rPr lang="en-US" altLang="zh-CN" dirty="0"/>
              <a:t>( f(mid) &gt; f(</a:t>
            </a:r>
            <a:r>
              <a:rPr lang="en-US" altLang="zh-CN" dirty="0" err="1"/>
              <a:t>mmid</a:t>
            </a:r>
            <a:r>
              <a:rPr lang="en-US" altLang="zh-CN" dirty="0"/>
              <a:t>) )  </a:t>
            </a:r>
          </a:p>
          <a:p>
            <a:pPr marL="0" indent="0" latinLnBrk="1">
              <a:buNone/>
            </a:pPr>
            <a:r>
              <a:rPr lang="en-US" altLang="zh-CN" dirty="0"/>
              <a:t>		r = </a:t>
            </a:r>
            <a:r>
              <a:rPr lang="en-US" altLang="zh-CN" dirty="0" err="1"/>
              <a:t>mmid</a:t>
            </a:r>
            <a:r>
              <a:rPr lang="en-US" altLang="zh-CN" dirty="0"/>
              <a:t>;  </a:t>
            </a:r>
          </a:p>
          <a:p>
            <a:pPr marL="0" indent="0" latinLnBrk="1">
              <a:buNone/>
            </a:pPr>
            <a:r>
              <a:rPr lang="en-US" altLang="zh-CN" b="1" dirty="0"/>
              <a:t>	else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		l = mid;  </a:t>
            </a:r>
          </a:p>
          <a:p>
            <a:pPr marL="0" indent="0" latinLnBrk="1">
              <a:buNone/>
            </a:pPr>
            <a:r>
              <a:rPr lang="en-US" altLang="zh-CN" dirty="0"/>
              <a:t>}</a:t>
            </a:r>
          </a:p>
          <a:p>
            <a:pPr marL="0" indent="0" latinLnBrk="1">
              <a:buNone/>
            </a:pPr>
            <a:r>
              <a:rPr lang="en-US" altLang="zh-CN" b="1" dirty="0"/>
              <a:t>int</a:t>
            </a:r>
            <a:r>
              <a:rPr lang="en-US" altLang="zh-CN" dirty="0"/>
              <a:t> res =  f(l) &gt; f(r) ? l : r;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3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40BF8-F241-4540-8111-7C02E545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5BE1A-D89B-49CC-A6FC-358E238B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平面上有两条线段</a:t>
            </a:r>
            <a:r>
              <a:rPr lang="en-US" altLang="zh-CN" dirty="0"/>
              <a:t>AB</a:t>
            </a:r>
            <a:r>
              <a:rPr lang="zh-CN" altLang="en-US" dirty="0"/>
              <a:t>和</a:t>
            </a:r>
            <a:r>
              <a:rPr lang="en-US" altLang="zh-CN" dirty="0"/>
              <a:t>CD</a:t>
            </a:r>
            <a:r>
              <a:rPr lang="zh-CN" altLang="en-US" dirty="0"/>
              <a:t>，李建军在线段</a:t>
            </a:r>
            <a:r>
              <a:rPr lang="en-US" altLang="zh-CN" dirty="0"/>
              <a:t>AB</a:t>
            </a:r>
            <a:r>
              <a:rPr lang="zh-CN" altLang="en-US" dirty="0"/>
              <a:t>上移动速度为</a:t>
            </a:r>
            <a:r>
              <a:rPr lang="en-US" altLang="zh-CN" dirty="0"/>
              <a:t>V1</a:t>
            </a:r>
            <a:r>
              <a:rPr lang="zh-CN" altLang="en-US" dirty="0"/>
              <a:t>，在线段</a:t>
            </a:r>
            <a:r>
              <a:rPr lang="en-US" altLang="zh-CN" dirty="0"/>
              <a:t>CD</a:t>
            </a:r>
            <a:r>
              <a:rPr lang="zh-CN" altLang="en-US" dirty="0"/>
              <a:t>上移动速度为</a:t>
            </a:r>
            <a:r>
              <a:rPr lang="en-US" altLang="zh-CN" dirty="0"/>
              <a:t>V2</a:t>
            </a:r>
            <a:r>
              <a:rPr lang="zh-CN" altLang="en-US" dirty="0"/>
              <a:t>，在平面其他位置移动速度为</a:t>
            </a:r>
            <a:r>
              <a:rPr lang="en-US" altLang="zh-CN" dirty="0"/>
              <a:t>V3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李建军想从</a:t>
            </a:r>
            <a:r>
              <a:rPr lang="en-US" altLang="zh-CN" dirty="0"/>
              <a:t>A</a:t>
            </a:r>
            <a:r>
              <a:rPr lang="zh-CN" altLang="en-US" dirty="0"/>
              <a:t>点移动到</a:t>
            </a:r>
            <a:r>
              <a:rPr lang="en-US" altLang="zh-CN" dirty="0"/>
              <a:t>D</a:t>
            </a:r>
            <a:r>
              <a:rPr lang="zh-CN" altLang="en-US" dirty="0"/>
              <a:t>点，求最短时间。</a:t>
            </a:r>
          </a:p>
        </p:txBody>
      </p:sp>
    </p:spTree>
    <p:extLst>
      <p:ext uri="{BB962C8B-B14F-4D97-AF65-F5344CB8AC3E}">
        <p14:creationId xmlns:p14="http://schemas.microsoft.com/office/powerpoint/2010/main" val="6434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6D30-905C-45F3-99F1-4901032D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二分法求方程的近似解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86F9091-E7E0-411B-B031-3CB4C0B6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76" y="1825625"/>
            <a:ext cx="3733448" cy="4351338"/>
          </a:xfrm>
        </p:spPr>
      </p:pic>
    </p:spTree>
    <p:extLst>
      <p:ext uri="{BB962C8B-B14F-4D97-AF65-F5344CB8AC3E}">
        <p14:creationId xmlns:p14="http://schemas.microsoft.com/office/powerpoint/2010/main" val="191644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BBA04-3422-4959-8DDC-4C7F118C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C5F5A-C880-4CDB-9AF4-59A839CF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二分出现的情景</a:t>
            </a:r>
            <a:endParaRPr lang="en-US" altLang="zh-CN" dirty="0"/>
          </a:p>
          <a:p>
            <a:r>
              <a:rPr lang="zh-CN" altLang="en-US" dirty="0"/>
              <a:t>两种二分（整数和实数）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实数二分复杂度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61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882E-0B4E-4884-A408-D66FC34B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🐱🐶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69D01-30D7-40D4-8832-A5F39373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lower_bound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找出在单增序列中第一个大于等于传入值的值。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upper_bound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找出在单增序列中第一个大于传入值的值。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为序列长度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69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E027-FE74-4C3F-A079-1C70D48D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6D45B-EE8F-4F11-B27B-60B72C0F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[</a:t>
            </a:r>
            <a:r>
              <a:rPr lang="en-US" altLang="zh-CN" dirty="0" err="1"/>
              <a:t>lo,hi</a:t>
            </a:r>
            <a:r>
              <a:rPr lang="en-US" altLang="zh-CN" dirty="0"/>
              <a:t>)</a:t>
            </a:r>
            <a:r>
              <a:rPr lang="zh-CN" altLang="en-US" dirty="0"/>
              <a:t>为左闭右开区间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dirty="0" err="1"/>
              <a:t>upper_bound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while</a:t>
            </a:r>
            <a:r>
              <a:rPr lang="en-US" altLang="zh-CN" dirty="0"/>
              <a:t>(lo&lt;hi){</a:t>
            </a:r>
          </a:p>
          <a:p>
            <a:pPr marL="457200" lvl="1" indent="0">
              <a:buNone/>
            </a:pPr>
            <a:r>
              <a:rPr lang="en-US" altLang="zh-CN" b="1" dirty="0"/>
              <a:t>int</a:t>
            </a:r>
            <a:r>
              <a:rPr lang="en-US" altLang="zh-CN" dirty="0"/>
              <a:t> mi = (</a:t>
            </a:r>
            <a:r>
              <a:rPr lang="en-US" altLang="zh-CN" dirty="0" err="1"/>
              <a:t>lo+hi</a:t>
            </a:r>
            <a:r>
              <a:rPr lang="en-US" altLang="zh-CN" dirty="0"/>
              <a:t>)/2;     //lo+(hi-lo)/2</a:t>
            </a:r>
          </a:p>
          <a:p>
            <a:pPr marL="457200" lvl="1" indent="0">
              <a:buNone/>
            </a:pPr>
            <a:r>
              <a:rPr lang="en-US" altLang="zh-CN" dirty="0"/>
              <a:t>(e &lt; f(mi)) ? hi = mi : lo = mi+1;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/>
              <a:t>int</a:t>
            </a:r>
            <a:r>
              <a:rPr lang="en-US" altLang="zh-CN" dirty="0"/>
              <a:t> res = lo;    //</a:t>
            </a:r>
            <a:r>
              <a:rPr lang="zh-CN" altLang="en-US" dirty="0"/>
              <a:t>此时</a:t>
            </a:r>
            <a:r>
              <a:rPr lang="en-US" altLang="zh-CN" dirty="0"/>
              <a:t>lo</a:t>
            </a:r>
            <a:r>
              <a:rPr lang="zh-CN" altLang="en-US" dirty="0"/>
              <a:t>为第一个大于</a:t>
            </a:r>
            <a:r>
              <a:rPr lang="en-US" altLang="zh-CN" dirty="0"/>
              <a:t>e</a:t>
            </a:r>
            <a:r>
              <a:rPr lang="zh-CN" altLang="en-US" dirty="0"/>
              <a:t>的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值对应的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保证</a:t>
            </a:r>
            <a:r>
              <a:rPr lang="en-US" altLang="zh-CN" dirty="0"/>
              <a:t>[0,lo)</a:t>
            </a:r>
            <a:r>
              <a:rPr lang="zh-CN" altLang="en-US" dirty="0"/>
              <a:t>中所有</a:t>
            </a:r>
            <a:r>
              <a:rPr lang="en-US" altLang="zh-CN" dirty="0"/>
              <a:t>f &lt;= e,[</a:t>
            </a:r>
            <a:r>
              <a:rPr lang="en-US" altLang="zh-CN" dirty="0" err="1"/>
              <a:t>hi,n</a:t>
            </a:r>
            <a:r>
              <a:rPr lang="en-US" altLang="zh-CN" dirty="0"/>
              <a:t>)</a:t>
            </a:r>
            <a:r>
              <a:rPr lang="zh-CN" altLang="en-US" dirty="0"/>
              <a:t>中所有</a:t>
            </a:r>
            <a:r>
              <a:rPr lang="en-US" altLang="zh-CN" dirty="0"/>
              <a:t>f &gt;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AB17D-CCF2-47FC-9A61-3477CE13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E7125-6CB0-4238-8251-D2E0F2AB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条绳子，他们的长度分别为</a:t>
            </a:r>
            <a:r>
              <a:rPr lang="en-US" altLang="zh-CN" dirty="0"/>
              <a:t>Li</a:t>
            </a:r>
            <a:r>
              <a:rPr lang="zh-CN" altLang="en-US" dirty="0"/>
              <a:t>，如果从它们中切割出</a:t>
            </a:r>
            <a:r>
              <a:rPr lang="en-US" altLang="zh-CN" dirty="0"/>
              <a:t>k</a:t>
            </a:r>
            <a:r>
              <a:rPr lang="zh-CN" altLang="en-US" dirty="0"/>
              <a:t>条长度相同的绳子的话，这</a:t>
            </a:r>
            <a:r>
              <a:rPr lang="en-US" altLang="zh-CN" dirty="0"/>
              <a:t>K</a:t>
            </a:r>
            <a:r>
              <a:rPr lang="zh-CN" altLang="en-US" dirty="0"/>
              <a:t>条绳子每条最长能有多长？</a:t>
            </a:r>
          </a:p>
        </p:txBody>
      </p:sp>
    </p:spTree>
    <p:extLst>
      <p:ext uri="{BB962C8B-B14F-4D97-AF65-F5344CB8AC3E}">
        <p14:creationId xmlns:p14="http://schemas.microsoft.com/office/powerpoint/2010/main" val="134746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2AC10-2E2D-4A0C-80F8-18E8BA53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16E13-C057-44C5-A142-CADBC9DC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一个数列</a:t>
            </a:r>
            <a:r>
              <a:rPr lang="en-US" altLang="zh-CN" dirty="0"/>
              <a:t>{a},</a:t>
            </a:r>
            <a:r>
              <a:rPr lang="zh-CN" altLang="en-US" dirty="0"/>
              <a:t>问有多少对</a:t>
            </a:r>
            <a:r>
              <a:rPr lang="en-US" altLang="zh-CN" dirty="0"/>
              <a:t>&lt;a , b&gt;,</a:t>
            </a:r>
            <a:r>
              <a:rPr lang="zh-CN" altLang="en-US" dirty="0"/>
              <a:t>使得</a:t>
            </a:r>
            <a:r>
              <a:rPr lang="en-US" altLang="zh-CN" dirty="0"/>
              <a:t>|ai – </a:t>
            </a:r>
            <a:r>
              <a:rPr lang="en-US" altLang="zh-CN" dirty="0" err="1"/>
              <a:t>aj</a:t>
            </a:r>
            <a:r>
              <a:rPr lang="en-US" altLang="zh-CN" dirty="0"/>
              <a:t>| &lt;= k</a:t>
            </a:r>
            <a:r>
              <a:rPr lang="zh-CN" altLang="en-US" dirty="0"/>
              <a:t>且 </a:t>
            </a:r>
            <a:r>
              <a:rPr lang="en-US" altLang="zh-CN" dirty="0" err="1"/>
              <a:t>i</a:t>
            </a:r>
            <a:r>
              <a:rPr lang="en-US" altLang="zh-CN" dirty="0"/>
              <a:t> &lt; 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01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171A5-11C7-4114-9B9B-E12381CD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0A2A89-4F0F-47F9-8848-E2D639B5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60" y="1430094"/>
            <a:ext cx="4589441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6DF3D0-456E-4AD9-A656-4C04F0966527}"/>
              </a:ext>
            </a:extLst>
          </p:cNvPr>
          <p:cNvSpPr txBox="1"/>
          <p:nvPr/>
        </p:nvSpPr>
        <p:spPr>
          <a:xfrm>
            <a:off x="5427641" y="1430094"/>
            <a:ext cx="528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给你长度为</a:t>
            </a:r>
            <a:r>
              <a:rPr lang="en-US" altLang="zh-CN" dirty="0"/>
              <a:t>n</a:t>
            </a:r>
            <a:r>
              <a:rPr lang="zh-CN" altLang="en-US" dirty="0"/>
              <a:t>的序列，求某个区间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使得区间内的数字种类</a:t>
            </a:r>
            <a:r>
              <a:rPr lang="en-US" altLang="zh-CN" dirty="0"/>
              <a:t>/</a:t>
            </a:r>
            <a:r>
              <a:rPr lang="zh-CN" altLang="en-US" dirty="0"/>
              <a:t>区间长度最小。输出这个最小值</a:t>
            </a:r>
          </a:p>
        </p:txBody>
      </p:sp>
    </p:spTree>
    <p:extLst>
      <p:ext uri="{BB962C8B-B14F-4D97-AF65-F5344CB8AC3E}">
        <p14:creationId xmlns:p14="http://schemas.microsoft.com/office/powerpoint/2010/main" val="149985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57D9-16B6-409C-8323-4EE0E53A1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6836"/>
            <a:ext cx="9144000" cy="3046383"/>
          </a:xfrm>
        </p:spPr>
        <p:txBody>
          <a:bodyPr>
            <a:noAutofit/>
          </a:bodyPr>
          <a:lstStyle/>
          <a:p>
            <a:r>
              <a:rPr lang="zh-CN" altLang="en-US" sz="20000" dirty="0"/>
              <a:t>三分</a:t>
            </a:r>
            <a:br>
              <a:rPr lang="en-US" altLang="zh-CN" sz="20000" dirty="0"/>
            </a:br>
            <a:r>
              <a:rPr lang="en-US" altLang="zh-CN" sz="2400" dirty="0"/>
              <a:t>3                         Fen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85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351</Words>
  <Application>Microsoft Office PowerPoint</Application>
  <PresentationFormat>宽屏</PresentationFormat>
  <Paragraphs>47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二分 Two                     Fen</vt:lpstr>
      <vt:lpstr>二分法求方程的近似解</vt:lpstr>
      <vt:lpstr>？</vt:lpstr>
      <vt:lpstr>🐱🐶</vt:lpstr>
      <vt:lpstr>经典实现方法</vt:lpstr>
      <vt:lpstr>例</vt:lpstr>
      <vt:lpstr>例</vt:lpstr>
      <vt:lpstr>例</vt:lpstr>
      <vt:lpstr>三分 3                         Fen</vt:lpstr>
      <vt:lpstr>三分法求凸函数的最大值</vt:lpstr>
      <vt:lpstr>实现代码</vt:lpstr>
      <vt:lpstr>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</dc:title>
  <dc:creator>张 格皓</dc:creator>
  <cp:lastModifiedBy>张 格皓</cp:lastModifiedBy>
  <cp:revision>59</cp:revision>
  <dcterms:created xsi:type="dcterms:W3CDTF">2018-08-05T02:19:31Z</dcterms:created>
  <dcterms:modified xsi:type="dcterms:W3CDTF">2018-08-05T05:51:04Z</dcterms:modified>
</cp:coreProperties>
</file>