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0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0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39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6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5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0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2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6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56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6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9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722D9C-920B-4736-BADA-F03CE77D0C9E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78FF-7D59-452C-9B4D-4CFACA16E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33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44108-2C9F-4A16-9E76-4607D327B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二分图匹配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FD4A30-C9C4-43D2-916D-400379A2F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0D3CD-F725-4898-AB46-EFE13CBC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5135B-821B-4BA8-9B4E-5F5399E0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分成两各部分的图，每个部分内部没有边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例子：一群人，如果每个人是一个点，每个暗恋关系是一条边的话，按性别分可以成为一个二分图（假设大家都是异性恋）</a:t>
            </a:r>
          </a:p>
        </p:txBody>
      </p:sp>
    </p:spTree>
    <p:extLst>
      <p:ext uri="{BB962C8B-B14F-4D97-AF65-F5344CB8AC3E}">
        <p14:creationId xmlns:p14="http://schemas.microsoft.com/office/powerpoint/2010/main" val="88967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5CBC9-DC5D-43B7-8447-45BBF1D4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二分图的判定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FDF5-EB3D-481F-9CE4-EEB89771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一遍</a:t>
            </a:r>
            <a:r>
              <a:rPr lang="en-US" altLang="zh-CN" sz="3200" dirty="0" err="1"/>
              <a:t>dfs</a:t>
            </a:r>
            <a:r>
              <a:rPr lang="en-US" altLang="zh-CN" sz="3200" dirty="0"/>
              <a:t>/</a:t>
            </a:r>
            <a:r>
              <a:rPr lang="en-US" altLang="zh-CN" sz="3200" dirty="0" err="1"/>
              <a:t>bfs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087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782A3-2917-4554-90C8-F4FCEAA1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FF3BA-FE2E-489D-A249-113404E3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一般指最大匹配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常用的算法为匈牙利算法（和网络流）</a:t>
            </a:r>
          </a:p>
        </p:txBody>
      </p:sp>
    </p:spTree>
    <p:extLst>
      <p:ext uri="{BB962C8B-B14F-4D97-AF65-F5344CB8AC3E}">
        <p14:creationId xmlns:p14="http://schemas.microsoft.com/office/powerpoint/2010/main" val="280156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5D381-AE74-4765-B4E0-F0767161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匈牙利算法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CECEC-7299-4BC2-826A-789E33B1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（在白板上讲解）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1BD21-92FE-4A9E-970D-FB856469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8" y="2836648"/>
            <a:ext cx="3048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0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4D32C-EF0E-4E19-ADAF-CB5A52F4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F7CFF-6574-4BAC-9F63-87FDFA91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给定</a:t>
            </a:r>
            <a:r>
              <a:rPr lang="en-US" altLang="zh-CN" sz="3200" dirty="0"/>
              <a:t>10000</a:t>
            </a:r>
            <a:r>
              <a:rPr lang="zh-CN" altLang="en-US" sz="3200" dirty="0"/>
              <a:t>个大于等于</a:t>
            </a:r>
            <a:r>
              <a:rPr lang="en-US" altLang="zh-CN" sz="3200" dirty="0"/>
              <a:t>2</a:t>
            </a:r>
            <a:r>
              <a:rPr lang="zh-CN" altLang="en-US" sz="3200" dirty="0"/>
              <a:t>的整数，两两一组最多能凑出多少个质数？</a:t>
            </a:r>
          </a:p>
        </p:txBody>
      </p:sp>
    </p:spTree>
    <p:extLst>
      <p:ext uri="{BB962C8B-B14F-4D97-AF65-F5344CB8AC3E}">
        <p14:creationId xmlns:p14="http://schemas.microsoft.com/office/powerpoint/2010/main" val="140758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E6772-BCE6-4823-AD55-92501FCA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1B6A4-0250-40F1-B3FD-26358DFB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最小路径覆盖：用尽量少的不相交简单路径覆盖一个有向无环图的所有顶点</a:t>
            </a:r>
            <a:endParaRPr lang="en-US" altLang="zh-CN" sz="3200" dirty="0"/>
          </a:p>
          <a:p>
            <a:r>
              <a:rPr lang="zh-CN" altLang="en-US" sz="3200" dirty="0"/>
              <a:t>最小路径覆盖数＝点的数量－最大匹配数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/>
              <a:t>最小边覆盖：用最少的边覆盖所有的点</a:t>
            </a:r>
            <a:endParaRPr lang="en-US" altLang="zh-CN" sz="3200" dirty="0"/>
          </a:p>
          <a:p>
            <a:r>
              <a:rPr lang="zh-CN" altLang="en-US" sz="3200" dirty="0"/>
              <a:t>最小边覆盖 </a:t>
            </a:r>
            <a:r>
              <a:rPr lang="en-US" altLang="zh-CN" sz="3200" dirty="0"/>
              <a:t>= </a:t>
            </a:r>
            <a:r>
              <a:rPr lang="zh-CN" altLang="en-US" sz="3200" dirty="0"/>
              <a:t>顶点数 </a:t>
            </a:r>
            <a:r>
              <a:rPr lang="en-US" altLang="zh-CN" sz="3200" dirty="0"/>
              <a:t>- </a:t>
            </a:r>
            <a:r>
              <a:rPr lang="zh-CN" altLang="en-US" sz="3200" dirty="0"/>
              <a:t>最大匹配数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06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05735-C07F-4914-B429-9ED381D5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最优匹配</a:t>
            </a:r>
            <a:r>
              <a:rPr lang="en-US" altLang="zh-CN" dirty="0"/>
              <a:t>—km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42D83-03F9-4273-8730-E2354AD0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即在最大匹配的前提下匹配边的边权和最高</a:t>
            </a:r>
          </a:p>
        </p:txBody>
      </p:sp>
    </p:spTree>
    <p:extLst>
      <p:ext uri="{BB962C8B-B14F-4D97-AF65-F5344CB8AC3E}">
        <p14:creationId xmlns:p14="http://schemas.microsoft.com/office/powerpoint/2010/main" val="292532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76863-CFC0-408C-84C2-3B343D3C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HK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20211-6F92-406C-AF10-741BAFBA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时间复杂度更优的求二分图匹配的算法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匈牙利算法：</a:t>
            </a:r>
            <a:r>
              <a:rPr lang="en-US" altLang="zh-CN" sz="3200" dirty="0"/>
              <a:t>O(VE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HK</a:t>
            </a:r>
            <a:r>
              <a:rPr lang="zh-CN" altLang="en-US" sz="3200" dirty="0"/>
              <a:t>算法：</a:t>
            </a:r>
            <a:r>
              <a:rPr lang="en-US" altLang="zh-CN" sz="3200" dirty="0"/>
              <a:t>O(V^0.5E)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7737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766</TotalTime>
  <Words>217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离子</vt:lpstr>
      <vt:lpstr>二分图匹配</vt:lpstr>
      <vt:lpstr>二分图</vt:lpstr>
      <vt:lpstr>二分图的判定</vt:lpstr>
      <vt:lpstr>二分图匹配</vt:lpstr>
      <vt:lpstr>匈牙利算法</vt:lpstr>
      <vt:lpstr>例题</vt:lpstr>
      <vt:lpstr>应用</vt:lpstr>
      <vt:lpstr>最优匹配—km算法</vt:lpstr>
      <vt:lpstr>HK算法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二分图匹配</dc:title>
  <dc:creator>李 柏雨</dc:creator>
  <cp:lastModifiedBy>李 柏雨</cp:lastModifiedBy>
  <cp:revision>5</cp:revision>
  <dcterms:created xsi:type="dcterms:W3CDTF">2018-08-25T13:45:02Z</dcterms:created>
  <dcterms:modified xsi:type="dcterms:W3CDTF">2018-08-26T05:31:52Z</dcterms:modified>
</cp:coreProperties>
</file>