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1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4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8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7.xml" ContentType="application/vnd.openxmlformats-officedocument.themeOverr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0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8.xml" ContentType="application/vnd.openxmlformats-officedocument.themeOverr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9.xml" ContentType="application/vnd.openxmlformats-officedocument.themeOverr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3.xml" ContentType="application/vnd.openxmlformats-officedocument.presentationml.notesSlide+xml"/>
  <Override PartName="/ppt/theme/themeOverride10.xml" ContentType="application/vnd.openxmlformats-officedocument.themeOverr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4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67" r:id="rId3"/>
    <p:sldId id="260" r:id="rId4"/>
    <p:sldId id="266" r:id="rId5"/>
    <p:sldId id="271" r:id="rId6"/>
    <p:sldId id="285" r:id="rId7"/>
    <p:sldId id="286" r:id="rId8"/>
    <p:sldId id="272" r:id="rId9"/>
    <p:sldId id="279" r:id="rId10"/>
    <p:sldId id="273" r:id="rId11"/>
    <p:sldId id="270" r:id="rId12"/>
    <p:sldId id="269" r:id="rId13"/>
    <p:sldId id="281" r:id="rId14"/>
    <p:sldId id="282" r:id="rId15"/>
    <p:sldId id="283" r:id="rId16"/>
    <p:sldId id="284" r:id="rId17"/>
    <p:sldId id="268" r:id="rId18"/>
    <p:sldId id="26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6B914-E37C-4969-A50B-2F22E3C63CA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7"/>
          <p:cNvGrpSpPr/>
          <p:nvPr/>
        </p:nvGrpSpPr>
        <p:grpSpPr>
          <a:xfrm>
            <a:off x="2119" y="1351918"/>
            <a:ext cx="1663700" cy="2879725"/>
            <a:chOff x="4952858" y="1717675"/>
            <a:chExt cx="1016000" cy="2339975"/>
          </a:xfrm>
        </p:grpSpPr>
        <p:grpSp>
          <p:nvGrpSpPr>
            <p:cNvPr id="8" name="Group 28"/>
            <p:cNvGrpSpPr/>
            <p:nvPr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37" name="Freeform 35"/>
              <p:cNvSpPr/>
              <p:nvPr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Freeform 38"/>
              <p:cNvSpPr/>
              <p:nvPr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Freeform 39"/>
              <p:cNvSpPr/>
              <p:nvPr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Freeform 41"/>
              <p:cNvSpPr/>
              <p:nvPr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29"/>
            <p:cNvGrpSpPr/>
            <p:nvPr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35" name="Freeform 42"/>
              <p:cNvSpPr/>
              <p:nvPr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Freeform 43"/>
              <p:cNvSpPr/>
              <p:nvPr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30"/>
            <p:cNvGrpSpPr/>
            <p:nvPr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33" name="Freeform 47"/>
              <p:cNvSpPr/>
              <p:nvPr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Freeform 48"/>
              <p:cNvSpPr/>
              <p:nvPr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31"/>
            <p:cNvGrpSpPr/>
            <p:nvPr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31" name="Freeform 49"/>
              <p:cNvSpPr/>
              <p:nvPr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Freeform 50"/>
              <p:cNvSpPr/>
              <p:nvPr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32"/>
            <p:cNvGrpSpPr/>
            <p:nvPr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29" name="Freeform 51"/>
              <p:cNvSpPr/>
              <p:nvPr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Freeform 52"/>
              <p:cNvSpPr/>
              <p:nvPr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 33"/>
            <p:cNvGrpSpPr/>
            <p:nvPr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27" name="Freeform 55"/>
              <p:cNvSpPr/>
              <p:nvPr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Freeform 56"/>
              <p:cNvSpPr/>
              <p:nvPr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Group 34"/>
            <p:cNvGrpSpPr/>
            <p:nvPr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23" name="Freeform 58"/>
              <p:cNvSpPr/>
              <p:nvPr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59"/>
              <p:cNvSpPr/>
              <p:nvPr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Freeform 60"/>
              <p:cNvSpPr/>
              <p:nvPr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Freeform 62"/>
              <p:cNvSpPr/>
              <p:nvPr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35"/>
            <p:cNvGrpSpPr/>
            <p:nvPr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19" name="Freeform 65"/>
              <p:cNvSpPr/>
              <p:nvPr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Freeform 66"/>
              <p:cNvSpPr/>
              <p:nvPr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67"/>
              <p:cNvSpPr/>
              <p:nvPr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71"/>
              <p:cNvSpPr/>
              <p:nvPr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36"/>
            <p:cNvGrpSpPr/>
            <p:nvPr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17" name="Freeform 74"/>
              <p:cNvSpPr/>
              <p:nvPr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Freeform 75"/>
              <p:cNvSpPr/>
              <p:nvPr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1" name="Group 61"/>
          <p:cNvGrpSpPr/>
          <p:nvPr/>
        </p:nvGrpSpPr>
        <p:grpSpPr>
          <a:xfrm flipH="1">
            <a:off x="10528302" y="1351918"/>
            <a:ext cx="1663700" cy="2879725"/>
            <a:chOff x="4952858" y="1717675"/>
            <a:chExt cx="1016000" cy="2339975"/>
          </a:xfrm>
        </p:grpSpPr>
        <p:grpSp>
          <p:nvGrpSpPr>
            <p:cNvPr id="42" name="Group 62"/>
            <p:cNvGrpSpPr/>
            <p:nvPr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71" name="Freeform 35"/>
              <p:cNvSpPr/>
              <p:nvPr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Freeform 38"/>
              <p:cNvSpPr/>
              <p:nvPr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Freeform 39"/>
              <p:cNvSpPr/>
              <p:nvPr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Freeform 41"/>
              <p:cNvSpPr/>
              <p:nvPr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63"/>
            <p:cNvGrpSpPr/>
            <p:nvPr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69" name="Freeform 42"/>
              <p:cNvSpPr/>
              <p:nvPr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Freeform 43"/>
              <p:cNvSpPr/>
              <p:nvPr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64"/>
            <p:cNvGrpSpPr/>
            <p:nvPr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67" name="Freeform 47"/>
              <p:cNvSpPr/>
              <p:nvPr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Freeform 48"/>
              <p:cNvSpPr/>
              <p:nvPr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" name="Group 65"/>
            <p:cNvGrpSpPr/>
            <p:nvPr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65" name="Freeform 49"/>
              <p:cNvSpPr/>
              <p:nvPr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Freeform 50"/>
              <p:cNvSpPr/>
              <p:nvPr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" name="Group 66"/>
            <p:cNvGrpSpPr/>
            <p:nvPr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63" name="Freeform 51"/>
              <p:cNvSpPr/>
              <p:nvPr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Freeform 52"/>
              <p:cNvSpPr/>
              <p:nvPr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7" name="Group 67"/>
            <p:cNvGrpSpPr/>
            <p:nvPr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61" name="Freeform 55"/>
              <p:cNvSpPr/>
              <p:nvPr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Freeform 56"/>
              <p:cNvSpPr/>
              <p:nvPr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8" name="Group 68"/>
            <p:cNvGrpSpPr/>
            <p:nvPr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57" name="Freeform 58"/>
              <p:cNvSpPr/>
              <p:nvPr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Freeform 59"/>
              <p:cNvSpPr/>
              <p:nvPr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Freeform 60"/>
              <p:cNvSpPr/>
              <p:nvPr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Freeform 62"/>
              <p:cNvSpPr/>
              <p:nvPr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9" name="Group 69"/>
            <p:cNvGrpSpPr/>
            <p:nvPr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53" name="Freeform 65"/>
              <p:cNvSpPr/>
              <p:nvPr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Freeform 66"/>
              <p:cNvSpPr/>
              <p:nvPr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Freeform 67"/>
              <p:cNvSpPr/>
              <p:nvPr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Freeform 71"/>
              <p:cNvSpPr/>
              <p:nvPr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Group 70"/>
            <p:cNvGrpSpPr/>
            <p:nvPr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51" name="Freeform 74"/>
              <p:cNvSpPr/>
              <p:nvPr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Freeform 75"/>
              <p:cNvSpPr/>
              <p:nvPr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65819" y="1947332"/>
            <a:ext cx="8862484" cy="1158799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65819" y="3160693"/>
            <a:ext cx="8862484" cy="830009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1588" y="0"/>
            <a:ext cx="12190412" cy="437566"/>
            <a:chOff x="1588" y="0"/>
            <a:chExt cx="12190412" cy="437566"/>
          </a:xfrm>
        </p:grpSpPr>
        <p:sp>
          <p:nvSpPr>
            <p:cNvPr id="40" name="Rectangle 61"/>
            <p:cNvSpPr>
              <a:spLocks noChangeArrowheads="1"/>
            </p:cNvSpPr>
            <p:nvPr/>
          </p:nvSpPr>
          <p:spPr bwMode="auto">
            <a:xfrm>
              <a:off x="1588" y="0"/>
              <a:ext cx="9140825" cy="4359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62"/>
            <p:cNvSpPr/>
            <p:nvPr/>
          </p:nvSpPr>
          <p:spPr bwMode="auto">
            <a:xfrm>
              <a:off x="1588" y="1002"/>
              <a:ext cx="12190412" cy="434975"/>
            </a:xfrm>
            <a:custGeom>
              <a:avLst/>
              <a:gdLst>
                <a:gd name="T0" fmla="*/ 5758 w 5758"/>
                <a:gd name="T1" fmla="*/ 0 h 794"/>
                <a:gd name="T2" fmla="*/ 5758 w 5758"/>
                <a:gd name="T3" fmla="*/ 794 h 794"/>
                <a:gd name="T4" fmla="*/ 230 w 5758"/>
                <a:gd name="T5" fmla="*/ 794 h 794"/>
                <a:gd name="T6" fmla="*/ 0 w 5758"/>
                <a:gd name="T7" fmla="*/ 396 h 794"/>
                <a:gd name="T8" fmla="*/ 0 w 5758"/>
                <a:gd name="T9" fmla="*/ 0 h 794"/>
                <a:gd name="T10" fmla="*/ 5758 w 5758"/>
                <a:gd name="T1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794">
                  <a:moveTo>
                    <a:pt x="5758" y="0"/>
                  </a:moveTo>
                  <a:lnTo>
                    <a:pt x="5758" y="794"/>
                  </a:lnTo>
                  <a:lnTo>
                    <a:pt x="230" y="794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/>
            </a:p>
          </p:txBody>
        </p:sp>
        <p:grpSp>
          <p:nvGrpSpPr>
            <p:cNvPr id="42" name="Group 25"/>
            <p:cNvGrpSpPr/>
            <p:nvPr/>
          </p:nvGrpSpPr>
          <p:grpSpPr>
            <a:xfrm rot="5400000">
              <a:off x="10869109" y="-885324"/>
              <a:ext cx="435977" cy="2209803"/>
              <a:chOff x="4952858" y="2305049"/>
              <a:chExt cx="1016004" cy="1752601"/>
            </a:xfrm>
          </p:grpSpPr>
          <p:grpSp>
            <p:nvGrpSpPr>
              <p:cNvPr id="43" name="Group 26"/>
              <p:cNvGrpSpPr/>
              <p:nvPr/>
            </p:nvGrpSpPr>
            <p:grpSpPr>
              <a:xfrm>
                <a:off x="4952858" y="3181347"/>
                <a:ext cx="1016000" cy="584200"/>
                <a:chOff x="3413126" y="3181350"/>
                <a:chExt cx="1016000" cy="584200"/>
              </a:xfrm>
            </p:grpSpPr>
            <p:sp>
              <p:nvSpPr>
                <p:cNvPr id="67" name="Freeform 35"/>
                <p:cNvSpPr/>
                <p:nvPr/>
              </p:nvSpPr>
              <p:spPr bwMode="auto">
                <a:xfrm>
                  <a:off x="3921126" y="34734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8" name="Freeform 38"/>
                <p:cNvSpPr/>
                <p:nvPr/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9" name="Freeform 39"/>
                <p:cNvSpPr/>
                <p:nvPr/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222 w 320"/>
                    <a:gd name="T9" fmla="*/ 58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222" y="58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70" name="Freeform 41"/>
                <p:cNvSpPr/>
                <p:nvPr/>
              </p:nvSpPr>
              <p:spPr bwMode="auto">
                <a:xfrm>
                  <a:off x="3413126" y="3473450"/>
                  <a:ext cx="508000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4" name="Group 27"/>
              <p:cNvGrpSpPr/>
              <p:nvPr/>
            </p:nvGrpSpPr>
            <p:grpSpPr>
              <a:xfrm>
                <a:off x="4952859" y="2889248"/>
                <a:ext cx="508001" cy="584199"/>
                <a:chOff x="3413126" y="2889250"/>
                <a:chExt cx="508000" cy="584200"/>
              </a:xfrm>
            </p:grpSpPr>
            <p:sp>
              <p:nvSpPr>
                <p:cNvPr id="65" name="Freeform 42"/>
                <p:cNvSpPr/>
                <p:nvPr/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78 w 320"/>
                    <a:gd name="T3" fmla="*/ 44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78" y="44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6" name="Freeform 43"/>
                <p:cNvSpPr/>
                <p:nvPr/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0 w 320"/>
                    <a:gd name="T7" fmla="*/ 184 h 184"/>
                    <a:gd name="T8" fmla="*/ 222 w 320"/>
                    <a:gd name="T9" fmla="*/ 58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222" y="58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5" name="Group 28"/>
              <p:cNvGrpSpPr/>
              <p:nvPr/>
            </p:nvGrpSpPr>
            <p:grpSpPr>
              <a:xfrm>
                <a:off x="4952859" y="2305049"/>
                <a:ext cx="508001" cy="584199"/>
                <a:chOff x="3413126" y="2305050"/>
                <a:chExt cx="508000" cy="584200"/>
              </a:xfrm>
            </p:grpSpPr>
            <p:sp>
              <p:nvSpPr>
                <p:cNvPr id="63" name="Freeform 47"/>
                <p:cNvSpPr/>
                <p:nvPr/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256 w 320"/>
                    <a:gd name="T3" fmla="*/ 148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256" y="148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4" name="Freeform 48"/>
                <p:cNvSpPr/>
                <p:nvPr/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6" name="Group 29"/>
              <p:cNvGrpSpPr/>
              <p:nvPr/>
            </p:nvGrpSpPr>
            <p:grpSpPr>
              <a:xfrm>
                <a:off x="5460858" y="2889248"/>
                <a:ext cx="508001" cy="584199"/>
                <a:chOff x="3921126" y="2889250"/>
                <a:chExt cx="508000" cy="584200"/>
              </a:xfrm>
            </p:grpSpPr>
            <p:sp>
              <p:nvSpPr>
                <p:cNvPr id="61" name="Freeform 49"/>
                <p:cNvSpPr/>
                <p:nvPr/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320 w 320"/>
                    <a:gd name="T3" fmla="*/ 0 h 184"/>
                    <a:gd name="T4" fmla="*/ 0 w 320"/>
                    <a:gd name="T5" fmla="*/ 0 h 184"/>
                    <a:gd name="T6" fmla="*/ 320 w 320"/>
                    <a:gd name="T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2" name="Freeform 50"/>
                <p:cNvSpPr/>
                <p:nvPr/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7" name="Group 30"/>
              <p:cNvGrpSpPr/>
              <p:nvPr/>
            </p:nvGrpSpPr>
            <p:grpSpPr>
              <a:xfrm>
                <a:off x="4952858" y="3473448"/>
                <a:ext cx="508002" cy="584202"/>
                <a:chOff x="3413126" y="3473448"/>
                <a:chExt cx="508002" cy="584202"/>
              </a:xfrm>
            </p:grpSpPr>
            <p:sp>
              <p:nvSpPr>
                <p:cNvPr id="59" name="Freeform 51"/>
                <p:cNvSpPr/>
                <p:nvPr/>
              </p:nvSpPr>
              <p:spPr bwMode="auto">
                <a:xfrm>
                  <a:off x="3413127" y="3473448"/>
                  <a:ext cx="508001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320 w 320"/>
                    <a:gd name="T7" fmla="*/ 184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0" name="Freeform 52"/>
                <p:cNvSpPr/>
                <p:nvPr/>
              </p:nvSpPr>
              <p:spPr bwMode="auto">
                <a:xfrm>
                  <a:off x="3413126" y="37655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320 w 320"/>
                    <a:gd name="T7" fmla="*/ 0 h 184"/>
                    <a:gd name="T8" fmla="*/ 0 w 320"/>
                    <a:gd name="T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8" name="Group 31"/>
              <p:cNvGrpSpPr/>
              <p:nvPr/>
            </p:nvGrpSpPr>
            <p:grpSpPr>
              <a:xfrm>
                <a:off x="5460858" y="2305049"/>
                <a:ext cx="508001" cy="584199"/>
                <a:chOff x="3921126" y="2305050"/>
                <a:chExt cx="508000" cy="584200"/>
              </a:xfrm>
            </p:grpSpPr>
            <p:sp>
              <p:nvSpPr>
                <p:cNvPr id="57" name="Freeform 55"/>
                <p:cNvSpPr/>
                <p:nvPr/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8" name="Freeform 56"/>
                <p:cNvSpPr/>
                <p:nvPr/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9" name="Group 32"/>
              <p:cNvGrpSpPr/>
              <p:nvPr/>
            </p:nvGrpSpPr>
            <p:grpSpPr>
              <a:xfrm>
                <a:off x="4952858" y="2597150"/>
                <a:ext cx="1016000" cy="584200"/>
                <a:chOff x="3413126" y="2597150"/>
                <a:chExt cx="1016000" cy="584200"/>
              </a:xfrm>
            </p:grpSpPr>
            <p:sp>
              <p:nvSpPr>
                <p:cNvPr id="53" name="Freeform 58"/>
                <p:cNvSpPr/>
                <p:nvPr/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4" name="Freeform 59"/>
                <p:cNvSpPr/>
                <p:nvPr/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5" name="Freeform 60"/>
                <p:cNvSpPr/>
                <p:nvPr/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78 w 320"/>
                    <a:gd name="T1" fmla="*/ 4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78 w 320"/>
                    <a:gd name="T9" fmla="*/ 4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78" y="4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78" y="4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6" name="Freeform 62"/>
                <p:cNvSpPr/>
                <p:nvPr/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50" name="Group 33"/>
              <p:cNvGrpSpPr/>
              <p:nvPr/>
            </p:nvGrpSpPr>
            <p:grpSpPr>
              <a:xfrm>
                <a:off x="4952861" y="2305051"/>
                <a:ext cx="1016001" cy="292100"/>
                <a:chOff x="3413126" y="2305050"/>
                <a:chExt cx="1016000" cy="292100"/>
              </a:xfrm>
            </p:grpSpPr>
            <p:sp>
              <p:nvSpPr>
                <p:cNvPr id="51" name="Freeform 65"/>
                <p:cNvSpPr/>
                <p:nvPr/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0 h 184"/>
                    <a:gd name="T6" fmla="*/ 256 w 320"/>
                    <a:gd name="T7" fmla="*/ 148 h 184"/>
                    <a:gd name="T8" fmla="*/ 320 w 320"/>
                    <a:gd name="T9" fmla="*/ 184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56" y="148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2" name="Freeform 66"/>
                <p:cNvSpPr/>
                <p:nvPr/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0 h 184"/>
                    <a:gd name="T12" fmla="*/ 0 w 320"/>
                    <a:gd name="T13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88" y="0"/>
            <a:ext cx="12190412" cy="437566"/>
            <a:chOff x="1588" y="0"/>
            <a:chExt cx="12190412" cy="437566"/>
          </a:xfrm>
        </p:grpSpPr>
        <p:sp>
          <p:nvSpPr>
            <p:cNvPr id="9" name="Rectangle 61"/>
            <p:cNvSpPr>
              <a:spLocks noChangeArrowheads="1"/>
            </p:cNvSpPr>
            <p:nvPr/>
          </p:nvSpPr>
          <p:spPr bwMode="auto">
            <a:xfrm>
              <a:off x="1588" y="0"/>
              <a:ext cx="9140825" cy="4359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62"/>
            <p:cNvSpPr/>
            <p:nvPr/>
          </p:nvSpPr>
          <p:spPr bwMode="auto">
            <a:xfrm>
              <a:off x="1588" y="1002"/>
              <a:ext cx="12190412" cy="434975"/>
            </a:xfrm>
            <a:custGeom>
              <a:avLst/>
              <a:gdLst>
                <a:gd name="T0" fmla="*/ 5758 w 5758"/>
                <a:gd name="T1" fmla="*/ 0 h 794"/>
                <a:gd name="T2" fmla="*/ 5758 w 5758"/>
                <a:gd name="T3" fmla="*/ 794 h 794"/>
                <a:gd name="T4" fmla="*/ 230 w 5758"/>
                <a:gd name="T5" fmla="*/ 794 h 794"/>
                <a:gd name="T6" fmla="*/ 0 w 5758"/>
                <a:gd name="T7" fmla="*/ 396 h 794"/>
                <a:gd name="T8" fmla="*/ 0 w 5758"/>
                <a:gd name="T9" fmla="*/ 0 h 794"/>
                <a:gd name="T10" fmla="*/ 5758 w 5758"/>
                <a:gd name="T1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794">
                  <a:moveTo>
                    <a:pt x="5758" y="0"/>
                  </a:moveTo>
                  <a:lnTo>
                    <a:pt x="5758" y="794"/>
                  </a:lnTo>
                  <a:lnTo>
                    <a:pt x="230" y="794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/>
            </a:p>
          </p:txBody>
        </p:sp>
        <p:grpSp>
          <p:nvGrpSpPr>
            <p:cNvPr id="11" name="Group 25"/>
            <p:cNvGrpSpPr/>
            <p:nvPr/>
          </p:nvGrpSpPr>
          <p:grpSpPr>
            <a:xfrm rot="5400000">
              <a:off x="10869109" y="-885324"/>
              <a:ext cx="435977" cy="2209803"/>
              <a:chOff x="4952858" y="2305049"/>
              <a:chExt cx="1016004" cy="1752601"/>
            </a:xfrm>
          </p:grpSpPr>
          <p:grpSp>
            <p:nvGrpSpPr>
              <p:cNvPr id="12" name="Group 26"/>
              <p:cNvGrpSpPr/>
              <p:nvPr/>
            </p:nvGrpSpPr>
            <p:grpSpPr>
              <a:xfrm>
                <a:off x="4952858" y="3181347"/>
                <a:ext cx="1016000" cy="584200"/>
                <a:chOff x="3413126" y="3181350"/>
                <a:chExt cx="1016000" cy="584200"/>
              </a:xfrm>
            </p:grpSpPr>
            <p:sp>
              <p:nvSpPr>
                <p:cNvPr id="36" name="Freeform 35"/>
                <p:cNvSpPr/>
                <p:nvPr/>
              </p:nvSpPr>
              <p:spPr bwMode="auto">
                <a:xfrm>
                  <a:off x="3921126" y="34734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7" name="Freeform 38"/>
                <p:cNvSpPr/>
                <p:nvPr/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8" name="Freeform 39"/>
                <p:cNvSpPr/>
                <p:nvPr/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222 w 320"/>
                    <a:gd name="T9" fmla="*/ 58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222" y="58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9" name="Freeform 41"/>
                <p:cNvSpPr/>
                <p:nvPr/>
              </p:nvSpPr>
              <p:spPr bwMode="auto">
                <a:xfrm>
                  <a:off x="3413126" y="3473450"/>
                  <a:ext cx="508000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3" name="Group 27"/>
              <p:cNvGrpSpPr/>
              <p:nvPr/>
            </p:nvGrpSpPr>
            <p:grpSpPr>
              <a:xfrm>
                <a:off x="4952859" y="2889248"/>
                <a:ext cx="508001" cy="584199"/>
                <a:chOff x="3413126" y="2889250"/>
                <a:chExt cx="508000" cy="584200"/>
              </a:xfrm>
            </p:grpSpPr>
            <p:sp>
              <p:nvSpPr>
                <p:cNvPr id="34" name="Freeform 42"/>
                <p:cNvSpPr/>
                <p:nvPr/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78 w 320"/>
                    <a:gd name="T3" fmla="*/ 44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78" y="44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5" name="Freeform 43"/>
                <p:cNvSpPr/>
                <p:nvPr/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0 w 320"/>
                    <a:gd name="T7" fmla="*/ 184 h 184"/>
                    <a:gd name="T8" fmla="*/ 222 w 320"/>
                    <a:gd name="T9" fmla="*/ 58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222" y="58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4" name="Group 28"/>
              <p:cNvGrpSpPr/>
              <p:nvPr/>
            </p:nvGrpSpPr>
            <p:grpSpPr>
              <a:xfrm>
                <a:off x="4952859" y="2305049"/>
                <a:ext cx="508001" cy="584199"/>
                <a:chOff x="3413126" y="2305050"/>
                <a:chExt cx="508000" cy="584200"/>
              </a:xfrm>
            </p:grpSpPr>
            <p:sp>
              <p:nvSpPr>
                <p:cNvPr id="32" name="Freeform 47"/>
                <p:cNvSpPr/>
                <p:nvPr/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256 w 320"/>
                    <a:gd name="T3" fmla="*/ 148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256" y="148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3" name="Freeform 48"/>
                <p:cNvSpPr/>
                <p:nvPr/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5" name="Group 29"/>
              <p:cNvGrpSpPr/>
              <p:nvPr/>
            </p:nvGrpSpPr>
            <p:grpSpPr>
              <a:xfrm>
                <a:off x="5460858" y="2889248"/>
                <a:ext cx="508001" cy="584199"/>
                <a:chOff x="3921126" y="2889250"/>
                <a:chExt cx="508000" cy="584200"/>
              </a:xfrm>
            </p:grpSpPr>
            <p:sp>
              <p:nvSpPr>
                <p:cNvPr id="30" name="Freeform 49"/>
                <p:cNvSpPr/>
                <p:nvPr/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320 w 320"/>
                    <a:gd name="T3" fmla="*/ 0 h 184"/>
                    <a:gd name="T4" fmla="*/ 0 w 320"/>
                    <a:gd name="T5" fmla="*/ 0 h 184"/>
                    <a:gd name="T6" fmla="*/ 320 w 320"/>
                    <a:gd name="T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1" name="Freeform 50"/>
                <p:cNvSpPr/>
                <p:nvPr/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6" name="Group 30"/>
              <p:cNvGrpSpPr/>
              <p:nvPr/>
            </p:nvGrpSpPr>
            <p:grpSpPr>
              <a:xfrm>
                <a:off x="4952858" y="3473448"/>
                <a:ext cx="508002" cy="584202"/>
                <a:chOff x="3413126" y="3473448"/>
                <a:chExt cx="508002" cy="584202"/>
              </a:xfrm>
            </p:grpSpPr>
            <p:sp>
              <p:nvSpPr>
                <p:cNvPr id="28" name="Freeform 51"/>
                <p:cNvSpPr/>
                <p:nvPr/>
              </p:nvSpPr>
              <p:spPr bwMode="auto">
                <a:xfrm>
                  <a:off x="3413127" y="3473448"/>
                  <a:ext cx="508001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320 w 320"/>
                    <a:gd name="T7" fmla="*/ 184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9" name="Freeform 52"/>
                <p:cNvSpPr/>
                <p:nvPr/>
              </p:nvSpPr>
              <p:spPr bwMode="auto">
                <a:xfrm>
                  <a:off x="3413126" y="37655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320 w 320"/>
                    <a:gd name="T7" fmla="*/ 0 h 184"/>
                    <a:gd name="T8" fmla="*/ 0 w 320"/>
                    <a:gd name="T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7" name="Group 31"/>
              <p:cNvGrpSpPr/>
              <p:nvPr/>
            </p:nvGrpSpPr>
            <p:grpSpPr>
              <a:xfrm>
                <a:off x="5460858" y="2305049"/>
                <a:ext cx="508001" cy="584199"/>
                <a:chOff x="3921126" y="2305050"/>
                <a:chExt cx="508000" cy="584200"/>
              </a:xfrm>
            </p:grpSpPr>
            <p:sp>
              <p:nvSpPr>
                <p:cNvPr id="26" name="Freeform 55"/>
                <p:cNvSpPr/>
                <p:nvPr/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7" name="Freeform 56"/>
                <p:cNvSpPr/>
                <p:nvPr/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8" name="Group 32"/>
              <p:cNvGrpSpPr/>
              <p:nvPr/>
            </p:nvGrpSpPr>
            <p:grpSpPr>
              <a:xfrm>
                <a:off x="4952858" y="2597150"/>
                <a:ext cx="1016000" cy="584200"/>
                <a:chOff x="3413126" y="2597150"/>
                <a:chExt cx="1016000" cy="584200"/>
              </a:xfrm>
            </p:grpSpPr>
            <p:sp>
              <p:nvSpPr>
                <p:cNvPr id="22" name="Freeform 58"/>
                <p:cNvSpPr/>
                <p:nvPr/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3" name="Freeform 59"/>
                <p:cNvSpPr/>
                <p:nvPr/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4" name="Freeform 60"/>
                <p:cNvSpPr/>
                <p:nvPr/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78 w 320"/>
                    <a:gd name="T1" fmla="*/ 4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78 w 320"/>
                    <a:gd name="T9" fmla="*/ 4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78" y="4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78" y="4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5" name="Freeform 62"/>
                <p:cNvSpPr/>
                <p:nvPr/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9" name="Group 33"/>
              <p:cNvGrpSpPr/>
              <p:nvPr/>
            </p:nvGrpSpPr>
            <p:grpSpPr>
              <a:xfrm>
                <a:off x="4952861" y="2305051"/>
                <a:ext cx="1016001" cy="292100"/>
                <a:chOff x="3413126" y="2305050"/>
                <a:chExt cx="1016000" cy="292100"/>
              </a:xfrm>
            </p:grpSpPr>
            <p:sp>
              <p:nvSpPr>
                <p:cNvPr id="20" name="Freeform 65"/>
                <p:cNvSpPr/>
                <p:nvPr/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0 h 184"/>
                    <a:gd name="T6" fmla="*/ 256 w 320"/>
                    <a:gd name="T7" fmla="*/ 148 h 184"/>
                    <a:gd name="T8" fmla="*/ 320 w 320"/>
                    <a:gd name="T9" fmla="*/ 184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56" y="148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1" name="Freeform 66"/>
                <p:cNvSpPr/>
                <p:nvPr/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0 h 184"/>
                    <a:gd name="T12" fmla="*/ 0 w 320"/>
                    <a:gd name="T13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600" dirty="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1"/>
          <p:cNvGrpSpPr/>
          <p:nvPr/>
        </p:nvGrpSpPr>
        <p:grpSpPr>
          <a:xfrm>
            <a:off x="2117" y="0"/>
            <a:ext cx="2878667" cy="2495550"/>
            <a:chOff x="1588" y="4134014"/>
            <a:chExt cx="1016000" cy="1168400"/>
          </a:xfrm>
        </p:grpSpPr>
        <p:grpSp>
          <p:nvGrpSpPr>
            <p:cNvPr id="8" name="Group 41"/>
            <p:cNvGrpSpPr/>
            <p:nvPr/>
          </p:nvGrpSpPr>
          <p:grpSpPr>
            <a:xfrm>
              <a:off x="1588" y="4426114"/>
              <a:ext cx="1016000" cy="584200"/>
              <a:chOff x="3413126" y="3181350"/>
              <a:chExt cx="1016000" cy="584200"/>
            </a:xfrm>
          </p:grpSpPr>
          <p:sp>
            <p:nvSpPr>
              <p:cNvPr id="20" name="Freeform 35"/>
              <p:cNvSpPr/>
              <p:nvPr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21" name="Freeform 38"/>
              <p:cNvSpPr/>
              <p:nvPr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22" name="Freeform 39"/>
              <p:cNvSpPr/>
              <p:nvPr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23" name="Freeform 41"/>
              <p:cNvSpPr/>
              <p:nvPr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9" name="Group 42"/>
            <p:cNvGrpSpPr/>
            <p:nvPr/>
          </p:nvGrpSpPr>
          <p:grpSpPr>
            <a:xfrm>
              <a:off x="1588" y="4134014"/>
              <a:ext cx="508000" cy="584200"/>
              <a:chOff x="3413126" y="2889250"/>
              <a:chExt cx="508000" cy="584200"/>
            </a:xfrm>
          </p:grpSpPr>
          <p:sp>
            <p:nvSpPr>
              <p:cNvPr id="18" name="Freeform 42"/>
              <p:cNvSpPr/>
              <p:nvPr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19" name="Freeform 43"/>
              <p:cNvSpPr/>
              <p:nvPr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10" name="Group 43"/>
            <p:cNvGrpSpPr/>
            <p:nvPr/>
          </p:nvGrpSpPr>
          <p:grpSpPr>
            <a:xfrm>
              <a:off x="509588" y="4134014"/>
              <a:ext cx="508000" cy="584200"/>
              <a:chOff x="3921126" y="2889250"/>
              <a:chExt cx="508000" cy="584200"/>
            </a:xfrm>
          </p:grpSpPr>
          <p:sp>
            <p:nvSpPr>
              <p:cNvPr id="16" name="Freeform 49"/>
              <p:cNvSpPr/>
              <p:nvPr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17" name="Freeform 50"/>
              <p:cNvSpPr/>
              <p:nvPr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11" name="Group 44"/>
            <p:cNvGrpSpPr/>
            <p:nvPr/>
          </p:nvGrpSpPr>
          <p:grpSpPr>
            <a:xfrm>
              <a:off x="1588" y="4718214"/>
              <a:ext cx="508000" cy="584200"/>
              <a:chOff x="3413126" y="3473450"/>
              <a:chExt cx="508000" cy="584200"/>
            </a:xfrm>
          </p:grpSpPr>
          <p:sp>
            <p:nvSpPr>
              <p:cNvPr id="14" name="Freeform 51"/>
              <p:cNvSpPr/>
              <p:nvPr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15" name="Freeform 52"/>
              <p:cNvSpPr/>
              <p:nvPr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sp>
          <p:nvSpPr>
            <p:cNvPr id="12" name="Freeform 59"/>
            <p:cNvSpPr/>
            <p:nvPr/>
          </p:nvSpPr>
          <p:spPr bwMode="auto">
            <a:xfrm>
              <a:off x="509588" y="41340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0 w 320"/>
                <a:gd name="T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sz="1800"/>
            </a:p>
          </p:txBody>
        </p:sp>
        <p:sp>
          <p:nvSpPr>
            <p:cNvPr id="13" name="Freeform 60"/>
            <p:cNvSpPr/>
            <p:nvPr/>
          </p:nvSpPr>
          <p:spPr bwMode="auto">
            <a:xfrm>
              <a:off x="1588" y="4134014"/>
              <a:ext cx="508000" cy="292100"/>
            </a:xfrm>
            <a:custGeom>
              <a:avLst/>
              <a:gdLst>
                <a:gd name="T0" fmla="*/ 78 w 320"/>
                <a:gd name="T1" fmla="*/ 44 h 184"/>
                <a:gd name="T2" fmla="*/ 32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78 w 320"/>
                <a:gd name="T9" fmla="*/ 4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78" y="44"/>
                  </a:moveTo>
                  <a:lnTo>
                    <a:pt x="32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78" y="4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sz="1800"/>
            </a:p>
          </p:txBody>
        </p:sp>
      </p:grpSp>
      <p:grpSp>
        <p:nvGrpSpPr>
          <p:cNvPr id="24" name="Group 22"/>
          <p:cNvGrpSpPr/>
          <p:nvPr/>
        </p:nvGrpSpPr>
        <p:grpSpPr>
          <a:xfrm flipH="1">
            <a:off x="9313336" y="4362450"/>
            <a:ext cx="2878667" cy="2495550"/>
            <a:chOff x="1588" y="2962439"/>
            <a:chExt cx="1016000" cy="1171575"/>
          </a:xfrm>
        </p:grpSpPr>
        <p:grpSp>
          <p:nvGrpSpPr>
            <p:cNvPr id="25" name="Group 23"/>
            <p:cNvGrpSpPr/>
            <p:nvPr/>
          </p:nvGrpSpPr>
          <p:grpSpPr>
            <a:xfrm>
              <a:off x="1588" y="3549814"/>
              <a:ext cx="508000" cy="584200"/>
              <a:chOff x="3413126" y="2305050"/>
              <a:chExt cx="508000" cy="584200"/>
            </a:xfrm>
          </p:grpSpPr>
          <p:sp>
            <p:nvSpPr>
              <p:cNvPr id="39" name="Freeform 47"/>
              <p:cNvSpPr/>
              <p:nvPr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40" name="Freeform 48"/>
              <p:cNvSpPr/>
              <p:nvPr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26" name="Group 24"/>
            <p:cNvGrpSpPr/>
            <p:nvPr/>
          </p:nvGrpSpPr>
          <p:grpSpPr>
            <a:xfrm>
              <a:off x="509588" y="3549814"/>
              <a:ext cx="508000" cy="584200"/>
              <a:chOff x="3921126" y="2305050"/>
              <a:chExt cx="508000" cy="584200"/>
            </a:xfrm>
          </p:grpSpPr>
          <p:sp>
            <p:nvSpPr>
              <p:cNvPr id="37" name="Freeform 55"/>
              <p:cNvSpPr/>
              <p:nvPr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38" name="Freeform 56"/>
              <p:cNvSpPr/>
              <p:nvPr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sp>
          <p:nvSpPr>
            <p:cNvPr id="27" name="Freeform 58"/>
            <p:cNvSpPr/>
            <p:nvPr/>
          </p:nvSpPr>
          <p:spPr bwMode="auto">
            <a:xfrm>
              <a:off x="1588" y="38419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0 h 184"/>
                <a:gd name="T8" fmla="*/ 320 w 320"/>
                <a:gd name="T9" fmla="*/ 0 h 184"/>
                <a:gd name="T10" fmla="*/ 0 w 320"/>
                <a:gd name="T11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sz="1800"/>
            </a:p>
          </p:txBody>
        </p:sp>
        <p:sp>
          <p:nvSpPr>
            <p:cNvPr id="28" name="Freeform 62"/>
            <p:cNvSpPr/>
            <p:nvPr/>
          </p:nvSpPr>
          <p:spPr bwMode="auto">
            <a:xfrm>
              <a:off x="509588" y="3841914"/>
              <a:ext cx="508000" cy="292100"/>
            </a:xfrm>
            <a:custGeom>
              <a:avLst/>
              <a:gdLst>
                <a:gd name="T0" fmla="*/ 0 w 320"/>
                <a:gd name="T1" fmla="*/ 0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184 h 184"/>
                <a:gd name="T8" fmla="*/ 0 w 320"/>
                <a:gd name="T9" fmla="*/ 0 h 184"/>
                <a:gd name="T10" fmla="*/ 0 w 320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0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sz="1800"/>
            </a:p>
          </p:txBody>
        </p:sp>
        <p:grpSp>
          <p:nvGrpSpPr>
            <p:cNvPr id="29" name="Group 27"/>
            <p:cNvGrpSpPr/>
            <p:nvPr/>
          </p:nvGrpSpPr>
          <p:grpSpPr>
            <a:xfrm>
              <a:off x="1588" y="3257714"/>
              <a:ext cx="1016000" cy="584200"/>
              <a:chOff x="3413126" y="2012950"/>
              <a:chExt cx="1016000" cy="584200"/>
            </a:xfrm>
          </p:grpSpPr>
          <p:sp>
            <p:nvSpPr>
              <p:cNvPr id="33" name="Freeform 65"/>
              <p:cNvSpPr/>
              <p:nvPr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34" name="Freeform 66"/>
              <p:cNvSpPr/>
              <p:nvPr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35" name="Freeform 67"/>
              <p:cNvSpPr/>
              <p:nvPr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36" name="Freeform 71"/>
              <p:cNvSpPr/>
              <p:nvPr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  <p:grpSp>
          <p:nvGrpSpPr>
            <p:cNvPr id="30" name="Group 28"/>
            <p:cNvGrpSpPr/>
            <p:nvPr/>
          </p:nvGrpSpPr>
          <p:grpSpPr>
            <a:xfrm>
              <a:off x="1588" y="2962439"/>
              <a:ext cx="508000" cy="587375"/>
              <a:chOff x="3413126" y="1717675"/>
              <a:chExt cx="508000" cy="587375"/>
            </a:xfrm>
          </p:grpSpPr>
          <p:sp>
            <p:nvSpPr>
              <p:cNvPr id="31" name="Freeform 74"/>
              <p:cNvSpPr/>
              <p:nvPr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  <p:sp>
            <p:nvSpPr>
              <p:cNvPr id="32" name="Freeform 75"/>
              <p:cNvSpPr/>
              <p:nvPr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/>
              </a:p>
            </p:txBody>
          </p:sp>
        </p:grpSp>
      </p:grpSp>
      <p:cxnSp>
        <p:nvCxnSpPr>
          <p:cNvPr id="41" name="Straight Connector 36"/>
          <p:cNvCxnSpPr/>
          <p:nvPr/>
        </p:nvCxnSpPr>
        <p:spPr>
          <a:xfrm>
            <a:off x="5871324" y="3659131"/>
            <a:ext cx="44935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79550" y="2405329"/>
            <a:ext cx="9232900" cy="117088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41450" y="3742048"/>
            <a:ext cx="9311220" cy="90975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88" y="0"/>
            <a:ext cx="12190412" cy="437566"/>
            <a:chOff x="1588" y="0"/>
            <a:chExt cx="12190412" cy="437566"/>
          </a:xfrm>
        </p:grpSpPr>
        <p:sp>
          <p:nvSpPr>
            <p:cNvPr id="9" name="Rectangle 61"/>
            <p:cNvSpPr>
              <a:spLocks noChangeArrowheads="1"/>
            </p:cNvSpPr>
            <p:nvPr/>
          </p:nvSpPr>
          <p:spPr bwMode="auto">
            <a:xfrm>
              <a:off x="1588" y="0"/>
              <a:ext cx="9140825" cy="4359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62"/>
            <p:cNvSpPr/>
            <p:nvPr/>
          </p:nvSpPr>
          <p:spPr bwMode="auto">
            <a:xfrm>
              <a:off x="1588" y="1002"/>
              <a:ext cx="12190412" cy="434975"/>
            </a:xfrm>
            <a:custGeom>
              <a:avLst/>
              <a:gdLst>
                <a:gd name="T0" fmla="*/ 5758 w 5758"/>
                <a:gd name="T1" fmla="*/ 0 h 794"/>
                <a:gd name="T2" fmla="*/ 5758 w 5758"/>
                <a:gd name="T3" fmla="*/ 794 h 794"/>
                <a:gd name="T4" fmla="*/ 230 w 5758"/>
                <a:gd name="T5" fmla="*/ 794 h 794"/>
                <a:gd name="T6" fmla="*/ 0 w 5758"/>
                <a:gd name="T7" fmla="*/ 396 h 794"/>
                <a:gd name="T8" fmla="*/ 0 w 5758"/>
                <a:gd name="T9" fmla="*/ 0 h 794"/>
                <a:gd name="T10" fmla="*/ 5758 w 5758"/>
                <a:gd name="T1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794">
                  <a:moveTo>
                    <a:pt x="5758" y="0"/>
                  </a:moveTo>
                  <a:lnTo>
                    <a:pt x="5758" y="794"/>
                  </a:lnTo>
                  <a:lnTo>
                    <a:pt x="230" y="794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/>
            </a:p>
          </p:txBody>
        </p:sp>
        <p:grpSp>
          <p:nvGrpSpPr>
            <p:cNvPr id="11" name="Group 25"/>
            <p:cNvGrpSpPr/>
            <p:nvPr/>
          </p:nvGrpSpPr>
          <p:grpSpPr>
            <a:xfrm rot="5400000">
              <a:off x="10869109" y="-885324"/>
              <a:ext cx="435977" cy="2209803"/>
              <a:chOff x="4952858" y="2305049"/>
              <a:chExt cx="1016004" cy="1752601"/>
            </a:xfrm>
          </p:grpSpPr>
          <p:grpSp>
            <p:nvGrpSpPr>
              <p:cNvPr id="12" name="Group 26"/>
              <p:cNvGrpSpPr/>
              <p:nvPr/>
            </p:nvGrpSpPr>
            <p:grpSpPr>
              <a:xfrm>
                <a:off x="4952858" y="3181347"/>
                <a:ext cx="1016000" cy="584200"/>
                <a:chOff x="3413126" y="3181350"/>
                <a:chExt cx="1016000" cy="584200"/>
              </a:xfrm>
            </p:grpSpPr>
            <p:sp>
              <p:nvSpPr>
                <p:cNvPr id="36" name="Freeform 35"/>
                <p:cNvSpPr/>
                <p:nvPr/>
              </p:nvSpPr>
              <p:spPr bwMode="auto">
                <a:xfrm>
                  <a:off x="3921126" y="34734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7" name="Freeform 38"/>
                <p:cNvSpPr/>
                <p:nvPr/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8" name="Freeform 39"/>
                <p:cNvSpPr/>
                <p:nvPr/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222 w 320"/>
                    <a:gd name="T9" fmla="*/ 58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222" y="58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9" name="Freeform 41"/>
                <p:cNvSpPr/>
                <p:nvPr/>
              </p:nvSpPr>
              <p:spPr bwMode="auto">
                <a:xfrm>
                  <a:off x="3413126" y="3473450"/>
                  <a:ext cx="508000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3" name="Group 27"/>
              <p:cNvGrpSpPr/>
              <p:nvPr/>
            </p:nvGrpSpPr>
            <p:grpSpPr>
              <a:xfrm>
                <a:off x="4952859" y="2889248"/>
                <a:ext cx="508001" cy="584199"/>
                <a:chOff x="3413126" y="2889250"/>
                <a:chExt cx="508000" cy="584200"/>
              </a:xfrm>
            </p:grpSpPr>
            <p:sp>
              <p:nvSpPr>
                <p:cNvPr id="34" name="Freeform 42"/>
                <p:cNvSpPr/>
                <p:nvPr/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78 w 320"/>
                    <a:gd name="T3" fmla="*/ 44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78" y="44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5" name="Freeform 43"/>
                <p:cNvSpPr/>
                <p:nvPr/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0 w 320"/>
                    <a:gd name="T7" fmla="*/ 184 h 184"/>
                    <a:gd name="T8" fmla="*/ 222 w 320"/>
                    <a:gd name="T9" fmla="*/ 58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222" y="58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4" name="Group 28"/>
              <p:cNvGrpSpPr/>
              <p:nvPr/>
            </p:nvGrpSpPr>
            <p:grpSpPr>
              <a:xfrm>
                <a:off x="4952859" y="2305049"/>
                <a:ext cx="508001" cy="584199"/>
                <a:chOff x="3413126" y="2305050"/>
                <a:chExt cx="508000" cy="584200"/>
              </a:xfrm>
            </p:grpSpPr>
            <p:sp>
              <p:nvSpPr>
                <p:cNvPr id="32" name="Freeform 47"/>
                <p:cNvSpPr/>
                <p:nvPr/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256 w 320"/>
                    <a:gd name="T3" fmla="*/ 148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256" y="148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3" name="Freeform 48"/>
                <p:cNvSpPr/>
                <p:nvPr/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5" name="Group 29"/>
              <p:cNvGrpSpPr/>
              <p:nvPr/>
            </p:nvGrpSpPr>
            <p:grpSpPr>
              <a:xfrm>
                <a:off x="5460858" y="2889248"/>
                <a:ext cx="508001" cy="584199"/>
                <a:chOff x="3921126" y="2889250"/>
                <a:chExt cx="508000" cy="584200"/>
              </a:xfrm>
            </p:grpSpPr>
            <p:sp>
              <p:nvSpPr>
                <p:cNvPr id="30" name="Freeform 49"/>
                <p:cNvSpPr/>
                <p:nvPr/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320 w 320"/>
                    <a:gd name="T3" fmla="*/ 0 h 184"/>
                    <a:gd name="T4" fmla="*/ 0 w 320"/>
                    <a:gd name="T5" fmla="*/ 0 h 184"/>
                    <a:gd name="T6" fmla="*/ 320 w 320"/>
                    <a:gd name="T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1" name="Freeform 50"/>
                <p:cNvSpPr/>
                <p:nvPr/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6" name="Group 30"/>
              <p:cNvGrpSpPr/>
              <p:nvPr/>
            </p:nvGrpSpPr>
            <p:grpSpPr>
              <a:xfrm>
                <a:off x="4952858" y="3473448"/>
                <a:ext cx="508002" cy="584202"/>
                <a:chOff x="3413126" y="3473448"/>
                <a:chExt cx="508002" cy="584202"/>
              </a:xfrm>
            </p:grpSpPr>
            <p:sp>
              <p:nvSpPr>
                <p:cNvPr id="28" name="Freeform 51"/>
                <p:cNvSpPr/>
                <p:nvPr/>
              </p:nvSpPr>
              <p:spPr bwMode="auto">
                <a:xfrm>
                  <a:off x="3413127" y="3473448"/>
                  <a:ext cx="508001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320 w 320"/>
                    <a:gd name="T7" fmla="*/ 184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9" name="Freeform 52"/>
                <p:cNvSpPr/>
                <p:nvPr/>
              </p:nvSpPr>
              <p:spPr bwMode="auto">
                <a:xfrm>
                  <a:off x="3413126" y="37655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320 w 320"/>
                    <a:gd name="T7" fmla="*/ 0 h 184"/>
                    <a:gd name="T8" fmla="*/ 0 w 320"/>
                    <a:gd name="T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7" name="Group 31"/>
              <p:cNvGrpSpPr/>
              <p:nvPr/>
            </p:nvGrpSpPr>
            <p:grpSpPr>
              <a:xfrm>
                <a:off x="5460858" y="2305049"/>
                <a:ext cx="508001" cy="584199"/>
                <a:chOff x="3921126" y="2305050"/>
                <a:chExt cx="508000" cy="584200"/>
              </a:xfrm>
            </p:grpSpPr>
            <p:sp>
              <p:nvSpPr>
                <p:cNvPr id="26" name="Freeform 55"/>
                <p:cNvSpPr/>
                <p:nvPr/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7" name="Freeform 56"/>
                <p:cNvSpPr/>
                <p:nvPr/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8" name="Group 32"/>
              <p:cNvGrpSpPr/>
              <p:nvPr/>
            </p:nvGrpSpPr>
            <p:grpSpPr>
              <a:xfrm>
                <a:off x="4952858" y="2597150"/>
                <a:ext cx="1016000" cy="584200"/>
                <a:chOff x="3413126" y="2597150"/>
                <a:chExt cx="1016000" cy="584200"/>
              </a:xfrm>
            </p:grpSpPr>
            <p:sp>
              <p:nvSpPr>
                <p:cNvPr id="22" name="Freeform 58"/>
                <p:cNvSpPr/>
                <p:nvPr/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3" name="Freeform 59"/>
                <p:cNvSpPr/>
                <p:nvPr/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4" name="Freeform 60"/>
                <p:cNvSpPr/>
                <p:nvPr/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78 w 320"/>
                    <a:gd name="T1" fmla="*/ 4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78 w 320"/>
                    <a:gd name="T9" fmla="*/ 4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78" y="4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78" y="4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5" name="Freeform 62"/>
                <p:cNvSpPr/>
                <p:nvPr/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9" name="Group 33"/>
              <p:cNvGrpSpPr/>
              <p:nvPr/>
            </p:nvGrpSpPr>
            <p:grpSpPr>
              <a:xfrm>
                <a:off x="4952861" y="2305051"/>
                <a:ext cx="1016001" cy="292100"/>
                <a:chOff x="3413126" y="2305050"/>
                <a:chExt cx="1016000" cy="292100"/>
              </a:xfrm>
            </p:grpSpPr>
            <p:sp>
              <p:nvSpPr>
                <p:cNvPr id="20" name="Freeform 65"/>
                <p:cNvSpPr/>
                <p:nvPr/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0 h 184"/>
                    <a:gd name="T6" fmla="*/ 256 w 320"/>
                    <a:gd name="T7" fmla="*/ 148 h 184"/>
                    <a:gd name="T8" fmla="*/ 320 w 320"/>
                    <a:gd name="T9" fmla="*/ 184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56" y="148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1" name="Freeform 66"/>
                <p:cNvSpPr/>
                <p:nvPr/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0 h 184"/>
                    <a:gd name="T12" fmla="*/ 0 w 320"/>
                    <a:gd name="T13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588" y="0"/>
            <a:ext cx="12190412" cy="437566"/>
            <a:chOff x="1588" y="0"/>
            <a:chExt cx="12190412" cy="437566"/>
          </a:xfrm>
        </p:grpSpPr>
        <p:sp>
          <p:nvSpPr>
            <p:cNvPr id="11" name="Rectangle 61"/>
            <p:cNvSpPr>
              <a:spLocks noChangeArrowheads="1"/>
            </p:cNvSpPr>
            <p:nvPr/>
          </p:nvSpPr>
          <p:spPr bwMode="auto">
            <a:xfrm>
              <a:off x="1588" y="0"/>
              <a:ext cx="9140825" cy="4359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62"/>
            <p:cNvSpPr/>
            <p:nvPr/>
          </p:nvSpPr>
          <p:spPr bwMode="auto">
            <a:xfrm>
              <a:off x="1588" y="1002"/>
              <a:ext cx="12190412" cy="434975"/>
            </a:xfrm>
            <a:custGeom>
              <a:avLst/>
              <a:gdLst>
                <a:gd name="T0" fmla="*/ 5758 w 5758"/>
                <a:gd name="T1" fmla="*/ 0 h 794"/>
                <a:gd name="T2" fmla="*/ 5758 w 5758"/>
                <a:gd name="T3" fmla="*/ 794 h 794"/>
                <a:gd name="T4" fmla="*/ 230 w 5758"/>
                <a:gd name="T5" fmla="*/ 794 h 794"/>
                <a:gd name="T6" fmla="*/ 0 w 5758"/>
                <a:gd name="T7" fmla="*/ 396 h 794"/>
                <a:gd name="T8" fmla="*/ 0 w 5758"/>
                <a:gd name="T9" fmla="*/ 0 h 794"/>
                <a:gd name="T10" fmla="*/ 5758 w 5758"/>
                <a:gd name="T1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794">
                  <a:moveTo>
                    <a:pt x="5758" y="0"/>
                  </a:moveTo>
                  <a:lnTo>
                    <a:pt x="5758" y="794"/>
                  </a:lnTo>
                  <a:lnTo>
                    <a:pt x="230" y="794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/>
            </a:p>
          </p:txBody>
        </p:sp>
        <p:grpSp>
          <p:nvGrpSpPr>
            <p:cNvPr id="13" name="Group 25"/>
            <p:cNvGrpSpPr/>
            <p:nvPr/>
          </p:nvGrpSpPr>
          <p:grpSpPr>
            <a:xfrm rot="5400000">
              <a:off x="10869109" y="-885324"/>
              <a:ext cx="435977" cy="2209803"/>
              <a:chOff x="4952858" y="2305049"/>
              <a:chExt cx="1016004" cy="1752601"/>
            </a:xfrm>
          </p:grpSpPr>
          <p:grpSp>
            <p:nvGrpSpPr>
              <p:cNvPr id="14" name="Group 26"/>
              <p:cNvGrpSpPr/>
              <p:nvPr/>
            </p:nvGrpSpPr>
            <p:grpSpPr>
              <a:xfrm>
                <a:off x="4952858" y="3181347"/>
                <a:ext cx="1016000" cy="584200"/>
                <a:chOff x="3413126" y="3181350"/>
                <a:chExt cx="1016000" cy="584200"/>
              </a:xfrm>
            </p:grpSpPr>
            <p:sp>
              <p:nvSpPr>
                <p:cNvPr id="38" name="Freeform 35"/>
                <p:cNvSpPr/>
                <p:nvPr/>
              </p:nvSpPr>
              <p:spPr bwMode="auto">
                <a:xfrm>
                  <a:off x="3921126" y="34734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9" name="Freeform 38"/>
                <p:cNvSpPr/>
                <p:nvPr/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40" name="Freeform 39"/>
                <p:cNvSpPr/>
                <p:nvPr/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222 w 320"/>
                    <a:gd name="T9" fmla="*/ 58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222" y="58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41" name="Freeform 41"/>
                <p:cNvSpPr/>
                <p:nvPr/>
              </p:nvSpPr>
              <p:spPr bwMode="auto">
                <a:xfrm>
                  <a:off x="3413126" y="3473450"/>
                  <a:ext cx="508000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5" name="Group 27"/>
              <p:cNvGrpSpPr/>
              <p:nvPr/>
            </p:nvGrpSpPr>
            <p:grpSpPr>
              <a:xfrm>
                <a:off x="4952859" y="2889248"/>
                <a:ext cx="508001" cy="584199"/>
                <a:chOff x="3413126" y="2889250"/>
                <a:chExt cx="508000" cy="584200"/>
              </a:xfrm>
            </p:grpSpPr>
            <p:sp>
              <p:nvSpPr>
                <p:cNvPr id="36" name="Freeform 42"/>
                <p:cNvSpPr/>
                <p:nvPr/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78 w 320"/>
                    <a:gd name="T3" fmla="*/ 44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78" y="44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7" name="Freeform 43"/>
                <p:cNvSpPr/>
                <p:nvPr/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0 w 320"/>
                    <a:gd name="T7" fmla="*/ 184 h 184"/>
                    <a:gd name="T8" fmla="*/ 222 w 320"/>
                    <a:gd name="T9" fmla="*/ 58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222" y="58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6" name="Group 28"/>
              <p:cNvGrpSpPr/>
              <p:nvPr/>
            </p:nvGrpSpPr>
            <p:grpSpPr>
              <a:xfrm>
                <a:off x="4952859" y="2305049"/>
                <a:ext cx="508001" cy="584199"/>
                <a:chOff x="3413126" y="2305050"/>
                <a:chExt cx="508000" cy="584200"/>
              </a:xfrm>
            </p:grpSpPr>
            <p:sp>
              <p:nvSpPr>
                <p:cNvPr id="34" name="Freeform 47"/>
                <p:cNvSpPr/>
                <p:nvPr/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256 w 320"/>
                    <a:gd name="T3" fmla="*/ 148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256" y="148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5" name="Freeform 48"/>
                <p:cNvSpPr/>
                <p:nvPr/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7" name="Group 29"/>
              <p:cNvGrpSpPr/>
              <p:nvPr/>
            </p:nvGrpSpPr>
            <p:grpSpPr>
              <a:xfrm>
                <a:off x="5460858" y="2889248"/>
                <a:ext cx="508001" cy="584199"/>
                <a:chOff x="3921126" y="2889250"/>
                <a:chExt cx="508000" cy="584200"/>
              </a:xfrm>
            </p:grpSpPr>
            <p:sp>
              <p:nvSpPr>
                <p:cNvPr id="32" name="Freeform 49"/>
                <p:cNvSpPr/>
                <p:nvPr/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320 w 320"/>
                    <a:gd name="T3" fmla="*/ 0 h 184"/>
                    <a:gd name="T4" fmla="*/ 0 w 320"/>
                    <a:gd name="T5" fmla="*/ 0 h 184"/>
                    <a:gd name="T6" fmla="*/ 320 w 320"/>
                    <a:gd name="T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3" name="Freeform 50"/>
                <p:cNvSpPr/>
                <p:nvPr/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8" name="Group 30"/>
              <p:cNvGrpSpPr/>
              <p:nvPr/>
            </p:nvGrpSpPr>
            <p:grpSpPr>
              <a:xfrm>
                <a:off x="4952858" y="3473448"/>
                <a:ext cx="508002" cy="584202"/>
                <a:chOff x="3413126" y="3473448"/>
                <a:chExt cx="508002" cy="584202"/>
              </a:xfrm>
            </p:grpSpPr>
            <p:sp>
              <p:nvSpPr>
                <p:cNvPr id="30" name="Freeform 51"/>
                <p:cNvSpPr/>
                <p:nvPr/>
              </p:nvSpPr>
              <p:spPr bwMode="auto">
                <a:xfrm>
                  <a:off x="3413127" y="3473448"/>
                  <a:ext cx="508001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320 w 320"/>
                    <a:gd name="T7" fmla="*/ 184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31" name="Freeform 52"/>
                <p:cNvSpPr/>
                <p:nvPr/>
              </p:nvSpPr>
              <p:spPr bwMode="auto">
                <a:xfrm>
                  <a:off x="3413126" y="37655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320 w 320"/>
                    <a:gd name="T7" fmla="*/ 0 h 184"/>
                    <a:gd name="T8" fmla="*/ 0 w 320"/>
                    <a:gd name="T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19" name="Group 31"/>
              <p:cNvGrpSpPr/>
              <p:nvPr/>
            </p:nvGrpSpPr>
            <p:grpSpPr>
              <a:xfrm>
                <a:off x="5460858" y="2305049"/>
                <a:ext cx="508001" cy="584199"/>
                <a:chOff x="3921126" y="2305050"/>
                <a:chExt cx="508000" cy="584200"/>
              </a:xfrm>
            </p:grpSpPr>
            <p:sp>
              <p:nvSpPr>
                <p:cNvPr id="28" name="Freeform 55"/>
                <p:cNvSpPr/>
                <p:nvPr/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9" name="Freeform 56"/>
                <p:cNvSpPr/>
                <p:nvPr/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20" name="Group 32"/>
              <p:cNvGrpSpPr/>
              <p:nvPr/>
            </p:nvGrpSpPr>
            <p:grpSpPr>
              <a:xfrm>
                <a:off x="4952858" y="2597150"/>
                <a:ext cx="1016000" cy="584200"/>
                <a:chOff x="3413126" y="2597150"/>
                <a:chExt cx="1016000" cy="584200"/>
              </a:xfrm>
            </p:grpSpPr>
            <p:sp>
              <p:nvSpPr>
                <p:cNvPr id="24" name="Freeform 58"/>
                <p:cNvSpPr/>
                <p:nvPr/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5" name="Freeform 59"/>
                <p:cNvSpPr/>
                <p:nvPr/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6" name="Freeform 60"/>
                <p:cNvSpPr/>
                <p:nvPr/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78 w 320"/>
                    <a:gd name="T1" fmla="*/ 4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78 w 320"/>
                    <a:gd name="T9" fmla="*/ 4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78" y="4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78" y="4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7" name="Freeform 62"/>
                <p:cNvSpPr/>
                <p:nvPr/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21" name="Group 33"/>
              <p:cNvGrpSpPr/>
              <p:nvPr/>
            </p:nvGrpSpPr>
            <p:grpSpPr>
              <a:xfrm>
                <a:off x="4952861" y="2305051"/>
                <a:ext cx="1016001" cy="292100"/>
                <a:chOff x="3413126" y="2305050"/>
                <a:chExt cx="1016000" cy="292100"/>
              </a:xfrm>
            </p:grpSpPr>
            <p:sp>
              <p:nvSpPr>
                <p:cNvPr id="22" name="Freeform 65"/>
                <p:cNvSpPr/>
                <p:nvPr/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0 h 184"/>
                    <a:gd name="T6" fmla="*/ 256 w 320"/>
                    <a:gd name="T7" fmla="*/ 148 h 184"/>
                    <a:gd name="T8" fmla="*/ 320 w 320"/>
                    <a:gd name="T9" fmla="*/ 184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56" y="148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23" name="Freeform 66"/>
                <p:cNvSpPr/>
                <p:nvPr/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0 h 184"/>
                    <a:gd name="T12" fmla="*/ 0 w 320"/>
                    <a:gd name="T13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6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7"/>
          <p:cNvGrpSpPr/>
          <p:nvPr/>
        </p:nvGrpSpPr>
        <p:grpSpPr>
          <a:xfrm>
            <a:off x="2119" y="968779"/>
            <a:ext cx="2283881" cy="4377921"/>
            <a:chOff x="4952858" y="1717675"/>
            <a:chExt cx="1016000" cy="2339975"/>
          </a:xfrm>
        </p:grpSpPr>
        <p:grpSp>
          <p:nvGrpSpPr>
            <p:cNvPr id="7" name="Group 28"/>
            <p:cNvGrpSpPr/>
            <p:nvPr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36" name="Freeform 35"/>
              <p:cNvSpPr/>
              <p:nvPr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Freeform 38"/>
              <p:cNvSpPr/>
              <p:nvPr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Freeform 39"/>
              <p:cNvSpPr/>
              <p:nvPr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Freeform 41"/>
              <p:cNvSpPr/>
              <p:nvPr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29"/>
            <p:cNvGrpSpPr/>
            <p:nvPr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34" name="Freeform 42"/>
              <p:cNvSpPr/>
              <p:nvPr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Freeform 43"/>
              <p:cNvSpPr/>
              <p:nvPr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32" name="Freeform 47"/>
              <p:cNvSpPr/>
              <p:nvPr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Freeform 48"/>
              <p:cNvSpPr/>
              <p:nvPr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31"/>
            <p:cNvGrpSpPr/>
            <p:nvPr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30" name="Freeform 49"/>
              <p:cNvSpPr/>
              <p:nvPr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Freeform 50"/>
              <p:cNvSpPr/>
              <p:nvPr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32"/>
            <p:cNvGrpSpPr/>
            <p:nvPr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28" name="Freeform 51"/>
              <p:cNvSpPr/>
              <p:nvPr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Freeform 52"/>
              <p:cNvSpPr/>
              <p:nvPr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33"/>
            <p:cNvGrpSpPr/>
            <p:nvPr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26" name="Freeform 55"/>
              <p:cNvSpPr/>
              <p:nvPr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Freeform 56"/>
              <p:cNvSpPr/>
              <p:nvPr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 34"/>
            <p:cNvGrpSpPr/>
            <p:nvPr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22" name="Freeform 58"/>
              <p:cNvSpPr/>
              <p:nvPr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59"/>
              <p:cNvSpPr/>
              <p:nvPr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60"/>
              <p:cNvSpPr/>
              <p:nvPr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Freeform 62"/>
              <p:cNvSpPr/>
              <p:nvPr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Group 35"/>
            <p:cNvGrpSpPr/>
            <p:nvPr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18" name="Freeform 65"/>
              <p:cNvSpPr/>
              <p:nvPr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Freeform 66"/>
              <p:cNvSpPr/>
              <p:nvPr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Freeform 67"/>
              <p:cNvSpPr/>
              <p:nvPr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71"/>
              <p:cNvSpPr/>
              <p:nvPr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36"/>
            <p:cNvGrpSpPr/>
            <p:nvPr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16" name="Freeform 74"/>
              <p:cNvSpPr/>
              <p:nvPr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75"/>
              <p:cNvSpPr/>
              <p:nvPr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0" name="Group 61"/>
          <p:cNvGrpSpPr/>
          <p:nvPr/>
        </p:nvGrpSpPr>
        <p:grpSpPr>
          <a:xfrm flipH="1">
            <a:off x="9907054" y="968779"/>
            <a:ext cx="2283881" cy="4377921"/>
            <a:chOff x="4952858" y="1717675"/>
            <a:chExt cx="1016000" cy="2339975"/>
          </a:xfrm>
        </p:grpSpPr>
        <p:grpSp>
          <p:nvGrpSpPr>
            <p:cNvPr id="41" name="Group 62"/>
            <p:cNvGrpSpPr/>
            <p:nvPr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70" name="Freeform 35"/>
              <p:cNvSpPr/>
              <p:nvPr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Freeform 38"/>
              <p:cNvSpPr/>
              <p:nvPr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Freeform 39"/>
              <p:cNvSpPr/>
              <p:nvPr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Freeform 41"/>
              <p:cNvSpPr/>
              <p:nvPr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2" name="Group 63"/>
            <p:cNvGrpSpPr/>
            <p:nvPr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68" name="Freeform 42"/>
              <p:cNvSpPr/>
              <p:nvPr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Freeform 43"/>
              <p:cNvSpPr/>
              <p:nvPr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64"/>
            <p:cNvGrpSpPr/>
            <p:nvPr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66" name="Freeform 47"/>
              <p:cNvSpPr/>
              <p:nvPr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Freeform 48"/>
              <p:cNvSpPr/>
              <p:nvPr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65"/>
            <p:cNvGrpSpPr/>
            <p:nvPr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64" name="Freeform 49"/>
              <p:cNvSpPr/>
              <p:nvPr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Freeform 50"/>
              <p:cNvSpPr/>
              <p:nvPr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" name="Group 66"/>
            <p:cNvGrpSpPr/>
            <p:nvPr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62" name="Freeform 51"/>
              <p:cNvSpPr/>
              <p:nvPr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Freeform 52"/>
              <p:cNvSpPr/>
              <p:nvPr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" name="Group 67"/>
            <p:cNvGrpSpPr/>
            <p:nvPr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60" name="Freeform 55"/>
              <p:cNvSpPr/>
              <p:nvPr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Freeform 56"/>
              <p:cNvSpPr/>
              <p:nvPr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7" name="Group 68"/>
            <p:cNvGrpSpPr/>
            <p:nvPr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56" name="Freeform 58"/>
              <p:cNvSpPr/>
              <p:nvPr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Freeform 59"/>
              <p:cNvSpPr/>
              <p:nvPr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Freeform 60"/>
              <p:cNvSpPr/>
              <p:nvPr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Freeform 62"/>
              <p:cNvSpPr/>
              <p:nvPr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8" name="Group 69"/>
            <p:cNvGrpSpPr/>
            <p:nvPr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52" name="Freeform 65"/>
              <p:cNvSpPr/>
              <p:nvPr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Freeform 66"/>
              <p:cNvSpPr/>
              <p:nvPr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Freeform 67"/>
              <p:cNvSpPr/>
              <p:nvPr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Freeform 71"/>
              <p:cNvSpPr/>
              <p:nvPr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9" name="Group 70"/>
            <p:cNvGrpSpPr/>
            <p:nvPr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50" name="Freeform 74"/>
              <p:cNvSpPr/>
              <p:nvPr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Freeform 75"/>
              <p:cNvSpPr/>
              <p:nvPr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 sz="1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44801" y="1574800"/>
            <a:ext cx="6503986" cy="1893869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9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8" name="文本占位符 77"/>
          <p:cNvSpPr>
            <a:spLocks noGrp="1"/>
          </p:cNvSpPr>
          <p:nvPr>
            <p:ph type="body" sz="quarter" idx="13" hasCustomPrompt="1"/>
          </p:nvPr>
        </p:nvSpPr>
        <p:spPr>
          <a:xfrm>
            <a:off x="2844340" y="3523231"/>
            <a:ext cx="6504375" cy="1120756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1588" y="0"/>
            <a:ext cx="12190412" cy="437566"/>
            <a:chOff x="1588" y="0"/>
            <a:chExt cx="12190412" cy="437566"/>
          </a:xfrm>
        </p:grpSpPr>
        <p:sp>
          <p:nvSpPr>
            <p:cNvPr id="36" name="Rectangle 61"/>
            <p:cNvSpPr>
              <a:spLocks noChangeArrowheads="1"/>
            </p:cNvSpPr>
            <p:nvPr/>
          </p:nvSpPr>
          <p:spPr bwMode="auto">
            <a:xfrm>
              <a:off x="1588" y="0"/>
              <a:ext cx="9140825" cy="4359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Freeform 62"/>
            <p:cNvSpPr/>
            <p:nvPr/>
          </p:nvSpPr>
          <p:spPr bwMode="auto">
            <a:xfrm>
              <a:off x="1588" y="1002"/>
              <a:ext cx="12190412" cy="434975"/>
            </a:xfrm>
            <a:custGeom>
              <a:avLst/>
              <a:gdLst>
                <a:gd name="T0" fmla="*/ 5758 w 5758"/>
                <a:gd name="T1" fmla="*/ 0 h 794"/>
                <a:gd name="T2" fmla="*/ 5758 w 5758"/>
                <a:gd name="T3" fmla="*/ 794 h 794"/>
                <a:gd name="T4" fmla="*/ 230 w 5758"/>
                <a:gd name="T5" fmla="*/ 794 h 794"/>
                <a:gd name="T6" fmla="*/ 0 w 5758"/>
                <a:gd name="T7" fmla="*/ 396 h 794"/>
                <a:gd name="T8" fmla="*/ 0 w 5758"/>
                <a:gd name="T9" fmla="*/ 0 h 794"/>
                <a:gd name="T10" fmla="*/ 5758 w 5758"/>
                <a:gd name="T1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794">
                  <a:moveTo>
                    <a:pt x="5758" y="0"/>
                  </a:moveTo>
                  <a:lnTo>
                    <a:pt x="5758" y="794"/>
                  </a:lnTo>
                  <a:lnTo>
                    <a:pt x="230" y="794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/>
            </a:p>
          </p:txBody>
        </p:sp>
        <p:grpSp>
          <p:nvGrpSpPr>
            <p:cNvPr id="38" name="Group 25"/>
            <p:cNvGrpSpPr/>
            <p:nvPr/>
          </p:nvGrpSpPr>
          <p:grpSpPr>
            <a:xfrm rot="5400000">
              <a:off x="10869109" y="-885324"/>
              <a:ext cx="435977" cy="2209803"/>
              <a:chOff x="4952858" y="2305049"/>
              <a:chExt cx="1016004" cy="1752601"/>
            </a:xfrm>
          </p:grpSpPr>
          <p:grpSp>
            <p:nvGrpSpPr>
              <p:cNvPr id="39" name="Group 26"/>
              <p:cNvGrpSpPr/>
              <p:nvPr/>
            </p:nvGrpSpPr>
            <p:grpSpPr>
              <a:xfrm>
                <a:off x="4952858" y="3181347"/>
                <a:ext cx="1016000" cy="584200"/>
                <a:chOff x="3413126" y="3181350"/>
                <a:chExt cx="1016000" cy="584200"/>
              </a:xfrm>
            </p:grpSpPr>
            <p:sp>
              <p:nvSpPr>
                <p:cNvPr id="63" name="Freeform 35"/>
                <p:cNvSpPr/>
                <p:nvPr/>
              </p:nvSpPr>
              <p:spPr bwMode="auto">
                <a:xfrm>
                  <a:off x="3921126" y="34734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4" name="Freeform 38"/>
                <p:cNvSpPr/>
                <p:nvPr/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5" name="Freeform 39"/>
                <p:cNvSpPr/>
                <p:nvPr/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222 w 320"/>
                    <a:gd name="T9" fmla="*/ 58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222" y="58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6" name="Freeform 41"/>
                <p:cNvSpPr/>
                <p:nvPr/>
              </p:nvSpPr>
              <p:spPr bwMode="auto">
                <a:xfrm>
                  <a:off x="3413126" y="3473450"/>
                  <a:ext cx="508000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0" name="Group 27"/>
              <p:cNvGrpSpPr/>
              <p:nvPr/>
            </p:nvGrpSpPr>
            <p:grpSpPr>
              <a:xfrm>
                <a:off x="4952859" y="2889248"/>
                <a:ext cx="508001" cy="584199"/>
                <a:chOff x="3413126" y="2889250"/>
                <a:chExt cx="508000" cy="584200"/>
              </a:xfrm>
            </p:grpSpPr>
            <p:sp>
              <p:nvSpPr>
                <p:cNvPr id="61" name="Freeform 42"/>
                <p:cNvSpPr/>
                <p:nvPr/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78 w 320"/>
                    <a:gd name="T3" fmla="*/ 44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78" y="44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2" name="Freeform 43"/>
                <p:cNvSpPr/>
                <p:nvPr/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0 w 320"/>
                    <a:gd name="T7" fmla="*/ 184 h 184"/>
                    <a:gd name="T8" fmla="*/ 222 w 320"/>
                    <a:gd name="T9" fmla="*/ 58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222" y="58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1" name="Group 28"/>
              <p:cNvGrpSpPr/>
              <p:nvPr/>
            </p:nvGrpSpPr>
            <p:grpSpPr>
              <a:xfrm>
                <a:off x="4952859" y="2305049"/>
                <a:ext cx="508001" cy="584199"/>
                <a:chOff x="3413126" y="2305050"/>
                <a:chExt cx="508000" cy="584200"/>
              </a:xfrm>
            </p:grpSpPr>
            <p:sp>
              <p:nvSpPr>
                <p:cNvPr id="59" name="Freeform 47"/>
                <p:cNvSpPr/>
                <p:nvPr/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256 w 320"/>
                    <a:gd name="T3" fmla="*/ 148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256" y="148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0" name="Freeform 48"/>
                <p:cNvSpPr/>
                <p:nvPr/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2" name="Group 29"/>
              <p:cNvGrpSpPr/>
              <p:nvPr/>
            </p:nvGrpSpPr>
            <p:grpSpPr>
              <a:xfrm>
                <a:off x="5460858" y="2889248"/>
                <a:ext cx="508001" cy="584199"/>
                <a:chOff x="3921126" y="2889250"/>
                <a:chExt cx="508000" cy="584200"/>
              </a:xfrm>
            </p:grpSpPr>
            <p:sp>
              <p:nvSpPr>
                <p:cNvPr id="57" name="Freeform 49"/>
                <p:cNvSpPr/>
                <p:nvPr/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320 w 320"/>
                    <a:gd name="T3" fmla="*/ 0 h 184"/>
                    <a:gd name="T4" fmla="*/ 0 w 320"/>
                    <a:gd name="T5" fmla="*/ 0 h 184"/>
                    <a:gd name="T6" fmla="*/ 320 w 320"/>
                    <a:gd name="T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8" name="Freeform 50"/>
                <p:cNvSpPr/>
                <p:nvPr/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3" name="Group 30"/>
              <p:cNvGrpSpPr/>
              <p:nvPr/>
            </p:nvGrpSpPr>
            <p:grpSpPr>
              <a:xfrm>
                <a:off x="4952858" y="3473448"/>
                <a:ext cx="508002" cy="584202"/>
                <a:chOff x="3413126" y="3473448"/>
                <a:chExt cx="508002" cy="584202"/>
              </a:xfrm>
            </p:grpSpPr>
            <p:sp>
              <p:nvSpPr>
                <p:cNvPr id="55" name="Freeform 51"/>
                <p:cNvSpPr/>
                <p:nvPr/>
              </p:nvSpPr>
              <p:spPr bwMode="auto">
                <a:xfrm>
                  <a:off x="3413127" y="3473448"/>
                  <a:ext cx="508001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320 w 320"/>
                    <a:gd name="T7" fmla="*/ 184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6" name="Freeform 52"/>
                <p:cNvSpPr/>
                <p:nvPr/>
              </p:nvSpPr>
              <p:spPr bwMode="auto">
                <a:xfrm>
                  <a:off x="3413126" y="37655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320 w 320"/>
                    <a:gd name="T7" fmla="*/ 0 h 184"/>
                    <a:gd name="T8" fmla="*/ 0 w 320"/>
                    <a:gd name="T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4" name="Group 31"/>
              <p:cNvGrpSpPr/>
              <p:nvPr/>
            </p:nvGrpSpPr>
            <p:grpSpPr>
              <a:xfrm>
                <a:off x="5460858" y="2305049"/>
                <a:ext cx="508001" cy="584199"/>
                <a:chOff x="3921126" y="2305050"/>
                <a:chExt cx="508000" cy="584200"/>
              </a:xfrm>
            </p:grpSpPr>
            <p:sp>
              <p:nvSpPr>
                <p:cNvPr id="53" name="Freeform 55"/>
                <p:cNvSpPr/>
                <p:nvPr/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4" name="Freeform 56"/>
                <p:cNvSpPr/>
                <p:nvPr/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5" name="Group 32"/>
              <p:cNvGrpSpPr/>
              <p:nvPr/>
            </p:nvGrpSpPr>
            <p:grpSpPr>
              <a:xfrm>
                <a:off x="4952858" y="2597150"/>
                <a:ext cx="1016000" cy="584200"/>
                <a:chOff x="3413126" y="2597150"/>
                <a:chExt cx="1016000" cy="584200"/>
              </a:xfrm>
            </p:grpSpPr>
            <p:sp>
              <p:nvSpPr>
                <p:cNvPr id="49" name="Freeform 58"/>
                <p:cNvSpPr/>
                <p:nvPr/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0" name="Freeform 59"/>
                <p:cNvSpPr/>
                <p:nvPr/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1" name="Freeform 60"/>
                <p:cNvSpPr/>
                <p:nvPr/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78 w 320"/>
                    <a:gd name="T1" fmla="*/ 4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78 w 320"/>
                    <a:gd name="T9" fmla="*/ 4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78" y="4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78" y="4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2" name="Freeform 62"/>
                <p:cNvSpPr/>
                <p:nvPr/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6" name="Group 33"/>
              <p:cNvGrpSpPr/>
              <p:nvPr/>
            </p:nvGrpSpPr>
            <p:grpSpPr>
              <a:xfrm>
                <a:off x="4952861" y="2305051"/>
                <a:ext cx="1016001" cy="292100"/>
                <a:chOff x="3413126" y="2305050"/>
                <a:chExt cx="1016000" cy="292100"/>
              </a:xfrm>
            </p:grpSpPr>
            <p:sp>
              <p:nvSpPr>
                <p:cNvPr id="47" name="Freeform 65"/>
                <p:cNvSpPr/>
                <p:nvPr/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0 h 184"/>
                    <a:gd name="T6" fmla="*/ 256 w 320"/>
                    <a:gd name="T7" fmla="*/ 148 h 184"/>
                    <a:gd name="T8" fmla="*/ 320 w 320"/>
                    <a:gd name="T9" fmla="*/ 184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56" y="148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48" name="Freeform 66"/>
                <p:cNvSpPr/>
                <p:nvPr/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0 h 184"/>
                    <a:gd name="T12" fmla="*/ 0 w 320"/>
                    <a:gd name="T13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588" y="0"/>
            <a:ext cx="12190412" cy="437566"/>
            <a:chOff x="1588" y="0"/>
            <a:chExt cx="12190412" cy="437566"/>
          </a:xfrm>
        </p:grpSpPr>
        <p:sp>
          <p:nvSpPr>
            <p:cNvPr id="41" name="Rectangle 61"/>
            <p:cNvSpPr>
              <a:spLocks noChangeArrowheads="1"/>
            </p:cNvSpPr>
            <p:nvPr/>
          </p:nvSpPr>
          <p:spPr bwMode="auto">
            <a:xfrm>
              <a:off x="1588" y="0"/>
              <a:ext cx="9140825" cy="4359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62"/>
            <p:cNvSpPr/>
            <p:nvPr/>
          </p:nvSpPr>
          <p:spPr bwMode="auto">
            <a:xfrm>
              <a:off x="1588" y="1002"/>
              <a:ext cx="12190412" cy="434975"/>
            </a:xfrm>
            <a:custGeom>
              <a:avLst/>
              <a:gdLst>
                <a:gd name="T0" fmla="*/ 5758 w 5758"/>
                <a:gd name="T1" fmla="*/ 0 h 794"/>
                <a:gd name="T2" fmla="*/ 5758 w 5758"/>
                <a:gd name="T3" fmla="*/ 794 h 794"/>
                <a:gd name="T4" fmla="*/ 230 w 5758"/>
                <a:gd name="T5" fmla="*/ 794 h 794"/>
                <a:gd name="T6" fmla="*/ 0 w 5758"/>
                <a:gd name="T7" fmla="*/ 396 h 794"/>
                <a:gd name="T8" fmla="*/ 0 w 5758"/>
                <a:gd name="T9" fmla="*/ 0 h 794"/>
                <a:gd name="T10" fmla="*/ 5758 w 5758"/>
                <a:gd name="T1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794">
                  <a:moveTo>
                    <a:pt x="5758" y="0"/>
                  </a:moveTo>
                  <a:lnTo>
                    <a:pt x="5758" y="794"/>
                  </a:lnTo>
                  <a:lnTo>
                    <a:pt x="230" y="794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/>
            </a:p>
          </p:txBody>
        </p:sp>
        <p:grpSp>
          <p:nvGrpSpPr>
            <p:cNvPr id="43" name="Group 25"/>
            <p:cNvGrpSpPr/>
            <p:nvPr/>
          </p:nvGrpSpPr>
          <p:grpSpPr>
            <a:xfrm rot="5400000">
              <a:off x="10869109" y="-885324"/>
              <a:ext cx="435977" cy="2209803"/>
              <a:chOff x="4952858" y="2305049"/>
              <a:chExt cx="1016004" cy="1752601"/>
            </a:xfrm>
          </p:grpSpPr>
          <p:grpSp>
            <p:nvGrpSpPr>
              <p:cNvPr id="44" name="Group 26"/>
              <p:cNvGrpSpPr/>
              <p:nvPr/>
            </p:nvGrpSpPr>
            <p:grpSpPr>
              <a:xfrm>
                <a:off x="4952858" y="3181347"/>
                <a:ext cx="1016000" cy="584200"/>
                <a:chOff x="3413126" y="3181350"/>
                <a:chExt cx="1016000" cy="584200"/>
              </a:xfrm>
            </p:grpSpPr>
            <p:sp>
              <p:nvSpPr>
                <p:cNvPr id="68" name="Freeform 35"/>
                <p:cNvSpPr/>
                <p:nvPr/>
              </p:nvSpPr>
              <p:spPr bwMode="auto">
                <a:xfrm>
                  <a:off x="3921126" y="34734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9" name="Freeform 38"/>
                <p:cNvSpPr/>
                <p:nvPr/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70" name="Freeform 39"/>
                <p:cNvSpPr/>
                <p:nvPr/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222 w 320"/>
                    <a:gd name="T9" fmla="*/ 58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222" y="58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71" name="Freeform 41"/>
                <p:cNvSpPr/>
                <p:nvPr/>
              </p:nvSpPr>
              <p:spPr bwMode="auto">
                <a:xfrm>
                  <a:off x="3413126" y="3473450"/>
                  <a:ext cx="508000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5" name="Group 27"/>
              <p:cNvGrpSpPr/>
              <p:nvPr/>
            </p:nvGrpSpPr>
            <p:grpSpPr>
              <a:xfrm>
                <a:off x="4952859" y="2889248"/>
                <a:ext cx="508001" cy="584199"/>
                <a:chOff x="3413126" y="2889250"/>
                <a:chExt cx="508000" cy="584200"/>
              </a:xfrm>
            </p:grpSpPr>
            <p:sp>
              <p:nvSpPr>
                <p:cNvPr id="66" name="Freeform 42"/>
                <p:cNvSpPr/>
                <p:nvPr/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78 w 320"/>
                    <a:gd name="T3" fmla="*/ 44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78" y="44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7" name="Freeform 43"/>
                <p:cNvSpPr/>
                <p:nvPr/>
              </p:nvSpPr>
              <p:spPr bwMode="auto">
                <a:xfrm>
                  <a:off x="3413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0 w 320"/>
                    <a:gd name="T7" fmla="*/ 184 h 184"/>
                    <a:gd name="T8" fmla="*/ 222 w 320"/>
                    <a:gd name="T9" fmla="*/ 58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222" y="58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6" name="Group 28"/>
              <p:cNvGrpSpPr/>
              <p:nvPr/>
            </p:nvGrpSpPr>
            <p:grpSpPr>
              <a:xfrm>
                <a:off x="4952859" y="2305049"/>
                <a:ext cx="508001" cy="584199"/>
                <a:chOff x="3413126" y="2305050"/>
                <a:chExt cx="508000" cy="584200"/>
              </a:xfrm>
            </p:grpSpPr>
            <p:sp>
              <p:nvSpPr>
                <p:cNvPr id="64" name="Freeform 47"/>
                <p:cNvSpPr/>
                <p:nvPr/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256 w 320"/>
                    <a:gd name="T3" fmla="*/ 148 h 184"/>
                    <a:gd name="T4" fmla="*/ 0 w 320"/>
                    <a:gd name="T5" fmla="*/ 0 h 184"/>
                    <a:gd name="T6" fmla="*/ 0 w 320"/>
                    <a:gd name="T7" fmla="*/ 184 h 184"/>
                    <a:gd name="T8" fmla="*/ 320 w 320"/>
                    <a:gd name="T9" fmla="*/ 184 h 184"/>
                    <a:gd name="T10" fmla="*/ 32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256" y="148"/>
                      </a:ln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5" name="Freeform 48"/>
                <p:cNvSpPr/>
                <p:nvPr/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7" name="Group 29"/>
              <p:cNvGrpSpPr/>
              <p:nvPr/>
            </p:nvGrpSpPr>
            <p:grpSpPr>
              <a:xfrm>
                <a:off x="5460858" y="2889248"/>
                <a:ext cx="508001" cy="584199"/>
                <a:chOff x="3921126" y="2889250"/>
                <a:chExt cx="508000" cy="584200"/>
              </a:xfrm>
            </p:grpSpPr>
            <p:sp>
              <p:nvSpPr>
                <p:cNvPr id="62" name="Freeform 49"/>
                <p:cNvSpPr/>
                <p:nvPr/>
              </p:nvSpPr>
              <p:spPr bwMode="auto">
                <a:xfrm>
                  <a:off x="3921126" y="3181350"/>
                  <a:ext cx="508000" cy="292100"/>
                </a:xfrm>
                <a:custGeom>
                  <a:avLst/>
                  <a:gdLst>
                    <a:gd name="T0" fmla="*/ 320 w 320"/>
                    <a:gd name="T1" fmla="*/ 184 h 184"/>
                    <a:gd name="T2" fmla="*/ 320 w 320"/>
                    <a:gd name="T3" fmla="*/ 0 h 184"/>
                    <a:gd name="T4" fmla="*/ 0 w 320"/>
                    <a:gd name="T5" fmla="*/ 0 h 184"/>
                    <a:gd name="T6" fmla="*/ 320 w 320"/>
                    <a:gd name="T7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320" y="184"/>
                      </a:move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32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3" name="Freeform 50"/>
                <p:cNvSpPr/>
                <p:nvPr/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8" name="Group 30"/>
              <p:cNvGrpSpPr/>
              <p:nvPr/>
            </p:nvGrpSpPr>
            <p:grpSpPr>
              <a:xfrm>
                <a:off x="4952858" y="3473448"/>
                <a:ext cx="508002" cy="584202"/>
                <a:chOff x="3413126" y="3473448"/>
                <a:chExt cx="508002" cy="584202"/>
              </a:xfrm>
            </p:grpSpPr>
            <p:sp>
              <p:nvSpPr>
                <p:cNvPr id="60" name="Freeform 51"/>
                <p:cNvSpPr/>
                <p:nvPr/>
              </p:nvSpPr>
              <p:spPr bwMode="auto">
                <a:xfrm>
                  <a:off x="3413127" y="3473448"/>
                  <a:ext cx="508001" cy="292100"/>
                </a:xfrm>
                <a:custGeom>
                  <a:avLst/>
                  <a:gdLst>
                    <a:gd name="T0" fmla="*/ 260 w 320"/>
                    <a:gd name="T1" fmla="*/ 150 h 184"/>
                    <a:gd name="T2" fmla="*/ 0 w 320"/>
                    <a:gd name="T3" fmla="*/ 0 h 184"/>
                    <a:gd name="T4" fmla="*/ 0 w 320"/>
                    <a:gd name="T5" fmla="*/ 184 h 184"/>
                    <a:gd name="T6" fmla="*/ 320 w 320"/>
                    <a:gd name="T7" fmla="*/ 184 h 184"/>
                    <a:gd name="T8" fmla="*/ 260 w 320"/>
                    <a:gd name="T9" fmla="*/ 15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260" y="150"/>
                      </a:moveTo>
                      <a:lnTo>
                        <a:pt x="0" y="0"/>
                      </a:ln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260" y="15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61" name="Freeform 52"/>
                <p:cNvSpPr/>
                <p:nvPr/>
              </p:nvSpPr>
              <p:spPr bwMode="auto">
                <a:xfrm>
                  <a:off x="3413126" y="37655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320 w 320"/>
                    <a:gd name="T7" fmla="*/ 0 h 184"/>
                    <a:gd name="T8" fmla="*/ 0 w 320"/>
                    <a:gd name="T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49" name="Group 31"/>
              <p:cNvGrpSpPr/>
              <p:nvPr/>
            </p:nvGrpSpPr>
            <p:grpSpPr>
              <a:xfrm>
                <a:off x="5460858" y="2305049"/>
                <a:ext cx="508001" cy="584199"/>
                <a:chOff x="3921126" y="2305050"/>
                <a:chExt cx="508000" cy="584200"/>
              </a:xfrm>
            </p:grpSpPr>
            <p:sp>
              <p:nvSpPr>
                <p:cNvPr id="58" name="Freeform 55"/>
                <p:cNvSpPr/>
                <p:nvPr/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184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9" name="Freeform 56"/>
                <p:cNvSpPr/>
                <p:nvPr/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50" name="Group 32"/>
              <p:cNvGrpSpPr/>
              <p:nvPr/>
            </p:nvGrpSpPr>
            <p:grpSpPr>
              <a:xfrm>
                <a:off x="4952858" y="2597150"/>
                <a:ext cx="1016000" cy="584200"/>
                <a:chOff x="3413126" y="2597150"/>
                <a:chExt cx="1016000" cy="584200"/>
              </a:xfrm>
            </p:grpSpPr>
            <p:sp>
              <p:nvSpPr>
                <p:cNvPr id="54" name="Freeform 58"/>
                <p:cNvSpPr/>
                <p:nvPr/>
              </p:nvSpPr>
              <p:spPr bwMode="auto">
                <a:xfrm>
                  <a:off x="3413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5" name="Freeform 59"/>
                <p:cNvSpPr/>
                <p:nvPr/>
              </p:nvSpPr>
              <p:spPr bwMode="auto">
                <a:xfrm>
                  <a:off x="3921126" y="28892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0 w 320"/>
                    <a:gd name="T9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6" name="Freeform 60"/>
                <p:cNvSpPr/>
                <p:nvPr/>
              </p:nvSpPr>
              <p:spPr bwMode="auto">
                <a:xfrm>
                  <a:off x="3413126" y="2889250"/>
                  <a:ext cx="508000" cy="292100"/>
                </a:xfrm>
                <a:custGeom>
                  <a:avLst/>
                  <a:gdLst>
                    <a:gd name="T0" fmla="*/ 78 w 320"/>
                    <a:gd name="T1" fmla="*/ 44 h 184"/>
                    <a:gd name="T2" fmla="*/ 320 w 320"/>
                    <a:gd name="T3" fmla="*/ 184 h 184"/>
                    <a:gd name="T4" fmla="*/ 320 w 320"/>
                    <a:gd name="T5" fmla="*/ 0 h 184"/>
                    <a:gd name="T6" fmla="*/ 0 w 320"/>
                    <a:gd name="T7" fmla="*/ 0 h 184"/>
                    <a:gd name="T8" fmla="*/ 78 w 320"/>
                    <a:gd name="T9" fmla="*/ 4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184">
                      <a:moveTo>
                        <a:pt x="78" y="44"/>
                      </a:moveTo>
                      <a:lnTo>
                        <a:pt x="320" y="184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78" y="44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7" name="Freeform 62"/>
                <p:cNvSpPr/>
                <p:nvPr/>
              </p:nvSpPr>
              <p:spPr bwMode="auto">
                <a:xfrm>
                  <a:off x="3921126" y="2597150"/>
                  <a:ext cx="508000" cy="292100"/>
                </a:xfrm>
                <a:custGeom>
                  <a:avLst/>
                  <a:gdLst>
                    <a:gd name="T0" fmla="*/ 0 w 320"/>
                    <a:gd name="T1" fmla="*/ 0 h 184"/>
                    <a:gd name="T2" fmla="*/ 0 w 320"/>
                    <a:gd name="T3" fmla="*/ 184 h 184"/>
                    <a:gd name="T4" fmla="*/ 320 w 320"/>
                    <a:gd name="T5" fmla="*/ 184 h 184"/>
                    <a:gd name="T6" fmla="*/ 320 w 320"/>
                    <a:gd name="T7" fmla="*/ 184 h 184"/>
                    <a:gd name="T8" fmla="*/ 0 w 320"/>
                    <a:gd name="T9" fmla="*/ 0 h 184"/>
                    <a:gd name="T10" fmla="*/ 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320" y="184"/>
                      </a:lnTo>
                      <a:lnTo>
                        <a:pt x="320" y="18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  <p:grpSp>
            <p:nvGrpSpPr>
              <p:cNvPr id="51" name="Group 33"/>
              <p:cNvGrpSpPr/>
              <p:nvPr/>
            </p:nvGrpSpPr>
            <p:grpSpPr>
              <a:xfrm>
                <a:off x="4952861" y="2305051"/>
                <a:ext cx="1016001" cy="292100"/>
                <a:chOff x="3413126" y="2305050"/>
                <a:chExt cx="1016000" cy="292100"/>
              </a:xfrm>
            </p:grpSpPr>
            <p:sp>
              <p:nvSpPr>
                <p:cNvPr id="52" name="Freeform 65"/>
                <p:cNvSpPr/>
                <p:nvPr/>
              </p:nvSpPr>
              <p:spPr bwMode="auto">
                <a:xfrm>
                  <a:off x="3413126" y="2305050"/>
                  <a:ext cx="508000" cy="292100"/>
                </a:xfrm>
                <a:custGeom>
                  <a:avLst/>
                  <a:gdLst>
                    <a:gd name="T0" fmla="*/ 320 w 320"/>
                    <a:gd name="T1" fmla="*/ 0 h 184"/>
                    <a:gd name="T2" fmla="*/ 0 w 320"/>
                    <a:gd name="T3" fmla="*/ 0 h 184"/>
                    <a:gd name="T4" fmla="*/ 0 w 320"/>
                    <a:gd name="T5" fmla="*/ 0 h 184"/>
                    <a:gd name="T6" fmla="*/ 256 w 320"/>
                    <a:gd name="T7" fmla="*/ 148 h 184"/>
                    <a:gd name="T8" fmla="*/ 320 w 320"/>
                    <a:gd name="T9" fmla="*/ 184 h 184"/>
                    <a:gd name="T10" fmla="*/ 320 w 320"/>
                    <a:gd name="T1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" h="184">
                      <a:moveTo>
                        <a:pt x="32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56" y="148"/>
                      </a:lnTo>
                      <a:lnTo>
                        <a:pt x="320" y="184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  <p:sp>
              <p:nvSpPr>
                <p:cNvPr id="53" name="Freeform 66"/>
                <p:cNvSpPr/>
                <p:nvPr/>
              </p:nvSpPr>
              <p:spPr bwMode="auto">
                <a:xfrm>
                  <a:off x="3921126" y="2305050"/>
                  <a:ext cx="508000" cy="292100"/>
                </a:xfrm>
                <a:custGeom>
                  <a:avLst/>
                  <a:gdLst>
                    <a:gd name="T0" fmla="*/ 0 w 320"/>
                    <a:gd name="T1" fmla="*/ 184 h 184"/>
                    <a:gd name="T2" fmla="*/ 0 w 320"/>
                    <a:gd name="T3" fmla="*/ 184 h 184"/>
                    <a:gd name="T4" fmla="*/ 0 w 320"/>
                    <a:gd name="T5" fmla="*/ 184 h 184"/>
                    <a:gd name="T6" fmla="*/ 320 w 320"/>
                    <a:gd name="T7" fmla="*/ 0 h 184"/>
                    <a:gd name="T8" fmla="*/ 320 w 320"/>
                    <a:gd name="T9" fmla="*/ 0 h 184"/>
                    <a:gd name="T10" fmla="*/ 0 w 320"/>
                    <a:gd name="T11" fmla="*/ 0 h 184"/>
                    <a:gd name="T12" fmla="*/ 0 w 320"/>
                    <a:gd name="T13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0" h="184">
                      <a:moveTo>
                        <a:pt x="0" y="184"/>
                      </a:moveTo>
                      <a:lnTo>
                        <a:pt x="0" y="184"/>
                      </a:lnTo>
                      <a:lnTo>
                        <a:pt x="0" y="184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0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pPr lvl="0"/>
                  <a:endParaRPr lang="en-US"/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2018/7/31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image" Target="../media/image5.png"/><Relationship Id="rId2" Type="http://schemas.openxmlformats.org/officeDocument/2006/relationships/tags" Target="../tags/tag55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57.xml"/><Relationship Id="rId1" Type="http://schemas.openxmlformats.org/officeDocument/2006/relationships/themeOverride" Target="../theme/themeOverride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65.xml"/><Relationship Id="rId7" Type="http://schemas.openxmlformats.org/officeDocument/2006/relationships/image" Target="../media/image6.png"/><Relationship Id="rId2" Type="http://schemas.openxmlformats.org/officeDocument/2006/relationships/tags" Target="../tags/tag64.xml"/><Relationship Id="rId1" Type="http://schemas.openxmlformats.org/officeDocument/2006/relationships/themeOverride" Target="../theme/themeOverride7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71.xml"/><Relationship Id="rId7" Type="http://schemas.openxmlformats.org/officeDocument/2006/relationships/image" Target="../media/image8.png"/><Relationship Id="rId2" Type="http://schemas.openxmlformats.org/officeDocument/2006/relationships/tags" Target="../tags/tag70.xml"/><Relationship Id="rId1" Type="http://schemas.openxmlformats.org/officeDocument/2006/relationships/themeOverride" Target="../theme/themeOverride8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hemeOverride" Target="../theme/themeOverride9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76.xml"/><Relationship Id="rId1" Type="http://schemas.openxmlformats.org/officeDocument/2006/relationships/themeOverride" Target="../theme/themeOverride1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26" Type="http://schemas.openxmlformats.org/officeDocument/2006/relationships/tags" Target="../tags/tag31.xml"/><Relationship Id="rId3" Type="http://schemas.openxmlformats.org/officeDocument/2006/relationships/tags" Target="../tags/tag8.xml"/><Relationship Id="rId21" Type="http://schemas.openxmlformats.org/officeDocument/2006/relationships/tags" Target="../tags/tag26.xml"/><Relationship Id="rId34" Type="http://schemas.openxmlformats.org/officeDocument/2006/relationships/tags" Target="../tags/tag39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5" Type="http://schemas.openxmlformats.org/officeDocument/2006/relationships/tags" Target="../tags/tag30.xml"/><Relationship Id="rId33" Type="http://schemas.openxmlformats.org/officeDocument/2006/relationships/tags" Target="../tags/tag38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0" Type="http://schemas.openxmlformats.org/officeDocument/2006/relationships/tags" Target="../tags/tag25.xml"/><Relationship Id="rId29" Type="http://schemas.openxmlformats.org/officeDocument/2006/relationships/tags" Target="../tags/tag34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24" Type="http://schemas.openxmlformats.org/officeDocument/2006/relationships/tags" Target="../tags/tag29.xml"/><Relationship Id="rId32" Type="http://schemas.openxmlformats.org/officeDocument/2006/relationships/tags" Target="../tags/tag37.xml"/><Relationship Id="rId37" Type="http://schemas.openxmlformats.org/officeDocument/2006/relationships/notesSlide" Target="../notesSlides/notesSlide1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23" Type="http://schemas.openxmlformats.org/officeDocument/2006/relationships/tags" Target="../tags/tag28.xml"/><Relationship Id="rId28" Type="http://schemas.openxmlformats.org/officeDocument/2006/relationships/tags" Target="../tags/tag33.xml"/><Relationship Id="rId36" Type="http://schemas.openxmlformats.org/officeDocument/2006/relationships/slideLayout" Target="../slideLayouts/slideLayout7.xml"/><Relationship Id="rId10" Type="http://schemas.openxmlformats.org/officeDocument/2006/relationships/tags" Target="../tags/tag15.xml"/><Relationship Id="rId19" Type="http://schemas.openxmlformats.org/officeDocument/2006/relationships/tags" Target="../tags/tag24.xml"/><Relationship Id="rId31" Type="http://schemas.openxmlformats.org/officeDocument/2006/relationships/tags" Target="../tags/tag36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Relationship Id="rId22" Type="http://schemas.openxmlformats.org/officeDocument/2006/relationships/tags" Target="../tags/tag27.xml"/><Relationship Id="rId27" Type="http://schemas.openxmlformats.org/officeDocument/2006/relationships/tags" Target="../tags/tag32.xml"/><Relationship Id="rId30" Type="http://schemas.openxmlformats.org/officeDocument/2006/relationships/tags" Target="../tags/tag35.xml"/><Relationship Id="rId35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hemeOverride" Target="../theme/themeOverride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image" Target="../media/image3.png"/><Relationship Id="rId2" Type="http://schemas.openxmlformats.org/officeDocument/2006/relationships/tags" Target="../tags/tag52.xml"/><Relationship Id="rId1" Type="http://schemas.openxmlformats.org/officeDocument/2006/relationships/themeOverride" Target="../theme/themeOverride4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665605" y="2156460"/>
            <a:ext cx="8862695" cy="949960"/>
          </a:xfrm>
        </p:spPr>
        <p:txBody>
          <a:bodyPr tIns="0" bIns="0">
            <a:normAutofit/>
          </a:bodyPr>
          <a:lstStyle/>
          <a:p>
            <a:r>
              <a:rPr lang="zh-CN" altLang="en-US"/>
              <a:t>图论之最短路</a:t>
            </a: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3860800" y="1517015"/>
            <a:ext cx="4470400" cy="639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Autofit/>
          </a:bodyPr>
          <a:lstStyle/>
          <a:p>
            <a:pPr algn="ctr"/>
            <a:r>
              <a:rPr lang="en-US" altLang="zh-CN" sz="4800" dirty="0"/>
              <a:t>2018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/>
              <a:t>Dijkstra</a:t>
            </a:r>
            <a:r>
              <a:rPr dirty="0"/>
              <a:t>算法</a:t>
            </a:r>
            <a:r>
              <a:rPr lang="en-US" altLang="zh-CN" dirty="0"/>
              <a:t>{O((V+E)logV)}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395730"/>
            <a:ext cx="4361815" cy="43427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0015" y="1395730"/>
            <a:ext cx="5914390" cy="35902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493394" y="1473200"/>
            <a:ext cx="11321415" cy="1703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Dijkstra</a:t>
            </a:r>
            <a:r>
              <a:rPr lang="zh-CN" altLang="en-US" dirty="0">
                <a:solidFill>
                  <a:schemeClr val="bg1"/>
                </a:solidFill>
              </a:rPr>
              <a:t>算法</a:t>
            </a:r>
            <a:r>
              <a:rPr lang="en-US" altLang="zh-CN" dirty="0">
                <a:solidFill>
                  <a:schemeClr val="bg1"/>
                </a:solidFill>
              </a:rPr>
              <a:t>{O(E+VlogV)}=0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93393" y="3426000"/>
            <a:ext cx="11321415" cy="106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</a:rPr>
              <a:t>它使用斐波那契堆来优化</a:t>
            </a:r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</a:rPr>
              <a:t>Dijkstra,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</a:rPr>
              <a:t>只要把大根堆</a:t>
            </a:r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</a:rPr>
              <a:t>优先队列</a:t>
            </a:r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</a:rPr>
              <a:t>换成</a:t>
            </a:r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</a:rPr>
              <a:t>fib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</a:rPr>
              <a:t>堆即可</a:t>
            </a:r>
          </a:p>
        </p:txBody>
      </p:sp>
      <p:cxnSp>
        <p:nvCxnSpPr>
          <p:cNvPr id="5" name="直接连接符 4"/>
          <p:cNvCxnSpPr/>
          <p:nvPr>
            <p:custDataLst>
              <p:tags r:id="rId5"/>
            </p:custDataLst>
          </p:nvPr>
        </p:nvCxnSpPr>
        <p:spPr>
          <a:xfrm>
            <a:off x="493395" y="3293110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Bellman-Ford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Bellman</a:t>
            </a:r>
            <a:r>
              <a:rPr lang="en-US" altLang="zh-CN" dirty="0"/>
              <a:t>-F</a:t>
            </a:r>
            <a:r>
              <a:rPr lang="zh-CN" altLang="en-US" dirty="0"/>
              <a:t>ord算法是求含负权图的单源最短路径的一种算法</a:t>
            </a:r>
            <a:r>
              <a:rPr lang="en-US" altLang="zh-CN" dirty="0"/>
              <a:t>,</a:t>
            </a:r>
            <a:r>
              <a:rPr lang="zh-CN" altLang="en-US" dirty="0"/>
              <a:t>效率相对</a:t>
            </a:r>
            <a:r>
              <a:rPr lang="en-US" altLang="zh-CN" dirty="0"/>
              <a:t>Dijkstra</a:t>
            </a:r>
            <a:r>
              <a:rPr lang="zh-CN" altLang="en-US" dirty="0"/>
              <a:t>而言较低</a:t>
            </a:r>
            <a:r>
              <a:rPr lang="en-US" altLang="zh-CN" dirty="0"/>
              <a:t>,</a:t>
            </a:r>
            <a:r>
              <a:rPr lang="zh-CN" altLang="en-US" dirty="0"/>
              <a:t>但可以判断出是否含有负环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/>
              <a:t>Bellman-Ford</a:t>
            </a:r>
            <a:r>
              <a:rPr dirty="0"/>
              <a:t>算法</a:t>
            </a:r>
            <a:r>
              <a:rPr lang="en-US" altLang="zh-CN" dirty="0"/>
              <a:t>{O(VE)}</a:t>
            </a:r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39280" y="1475740"/>
            <a:ext cx="4414520" cy="22885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算法流程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初始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时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dist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表示从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源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点到达这个点的距离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源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点的值设为0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其它的点的值设为无穷大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进行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次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遍历所有的边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松弛计算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遍历所有边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检查是否有</a:t>
            </a:r>
            <a:r>
              <a:rPr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负</a:t>
            </a:r>
            <a:r>
              <a:rPr lang="zh-CN" sz="2000" dirty="0">
                <a:latin typeface="+mn-ea"/>
                <a:cs typeface="+mn-ea"/>
                <a:sym typeface="+mn-ea"/>
              </a:rPr>
              <a:t>环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9280" y="3764280"/>
            <a:ext cx="3285490" cy="27425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838200" y="1475740"/>
            <a:ext cx="5438775" cy="3781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Spfa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dirty="0">
                <a:latin typeface="+mn-ea"/>
                <a:cs typeface="+mn-ea"/>
              </a:rPr>
              <a:t>Shortest Path Faster Algorithm</a:t>
            </a:r>
            <a:r>
              <a:rPr lang="zh-CN" altLang="en-US" dirty="0">
                <a:latin typeface="+mn-ea"/>
                <a:cs typeface="+mn-ea"/>
              </a:rPr>
              <a:t>算法</a:t>
            </a:r>
            <a:r>
              <a:rPr dirty="0">
                <a:latin typeface="+mn-ea"/>
                <a:cs typeface="+mn-ea"/>
              </a:rPr>
              <a:t>是Bellman-Ford</a:t>
            </a:r>
            <a:r>
              <a:rPr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算法的队列优化算法的别称</a:t>
            </a:r>
            <a:r>
              <a:rPr 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,</a:t>
            </a:r>
            <a:r>
              <a:rPr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通常用于求含负权边的单源最短路径</a:t>
            </a:r>
            <a:r>
              <a:rPr 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,</a:t>
            </a:r>
            <a:r>
              <a:rPr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以及判负</a:t>
            </a:r>
            <a:r>
              <a:rPr lang="zh-CN" dirty="0">
                <a:latin typeface="+mn-ea"/>
                <a:cs typeface="+mn-ea"/>
              </a:rPr>
              <a:t>环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/>
              <a:t>Spfa</a:t>
            </a:r>
            <a:r>
              <a:rPr dirty="0"/>
              <a:t>算法</a:t>
            </a:r>
            <a:r>
              <a:rPr lang="en-US" altLang="zh-CN" dirty="0"/>
              <a:t>{O(kE),1&lt;k&lt;=V}</a:t>
            </a:r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342890" y="1475740"/>
            <a:ext cx="4414520" cy="22885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算法思想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用一个队列来进行维护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初始时将源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点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加入队列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 每次从队列中取出一个元素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并对所有与他相邻的点进行松弛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若某个相邻的点松弛成功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如果该点没有在队列中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则将其入队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直到队列为空时算法结束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判断有无负环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如果某个点进入队列的次数超过V次则存在负环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2890" y="3764280"/>
            <a:ext cx="3295015" cy="2971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475740"/>
            <a:ext cx="4504690" cy="45142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/>
              <a:t>Spfa</a:t>
            </a:r>
            <a:r>
              <a:rPr dirty="0"/>
              <a:t>算法</a:t>
            </a:r>
            <a:r>
              <a:rPr lang="en-US" altLang="zh-CN" dirty="0"/>
              <a:t>{O(kE),1&lt;k&lt;=V}</a:t>
            </a:r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475740"/>
            <a:ext cx="9921240" cy="488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该算法对大多数图都有很好的时间复杂度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复杂度中的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是所有点平均入队列次数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但是并不是对所有图都有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的性能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有的时候数据会故意卡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Spfa,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让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趋近于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V,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那么这样的话性能就和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Bellman-Ford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算法一样了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.(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如果题目中图没有负权，或者是可以转化为没有负权的图，可能会卡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spfa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（让你用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dijkstra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例题：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hdu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1595</a:t>
            </a: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493394" y="1473200"/>
            <a:ext cx="11321415" cy="1703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板子模板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93393" y="3426000"/>
            <a:ext cx="11321415" cy="1069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</a:rPr>
              <a:t>Dijkstra+bHeap:	https://pastebin.ubuntu.com/p/6zwtSqMH9h/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</a:rPr>
              <a:t>Bellman-Ford:	https://pastebin.ubuntu.com/p/vWVHPwCfDk/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</a:rPr>
              <a:t>Spfa:	https://pastebin.ubuntu.com/p/kMk963Gxcp/</a:t>
            </a:r>
          </a:p>
        </p:txBody>
      </p:sp>
      <p:cxnSp>
        <p:nvCxnSpPr>
          <p:cNvPr id="5" name="直接连接符 4"/>
          <p:cNvCxnSpPr/>
          <p:nvPr>
            <p:custDataLst>
              <p:tags r:id="rId5"/>
            </p:custDataLst>
          </p:nvPr>
        </p:nvCxnSpPr>
        <p:spPr>
          <a:xfrm>
            <a:off x="493395" y="3293110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谢谢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TextBox 1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31595" y="1976396"/>
            <a:ext cx="18711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rm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+mj-lt"/>
                <a:ea typeface="+mj-ea"/>
                <a:cs typeface="+mj-cs"/>
                <a:sym typeface="Calibri" panose="020F0502020204030204" charset="0"/>
              </a:rPr>
              <a:t>Floyd</a:t>
            </a:r>
          </a:p>
        </p:txBody>
      </p:sp>
      <p:sp>
        <p:nvSpPr>
          <p:cNvPr id="4107" name="TextBox 1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26363" y="1934063"/>
            <a:ext cx="23156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rm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+mj-lt"/>
                <a:ea typeface="+mj-ea"/>
                <a:cs typeface="+mj-cs"/>
                <a:sym typeface="Calibri" panose="020F0502020204030204" charset="0"/>
              </a:rPr>
              <a:t>Dijkstra</a:t>
            </a:r>
          </a:p>
        </p:txBody>
      </p:sp>
      <p:sp>
        <p:nvSpPr>
          <p:cNvPr id="4110" name="TextBox 1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31390" y="2471420"/>
            <a:ext cx="277622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Calibri" panose="020F0502020204030204" charset="0"/>
              </a:rPr>
              <a:t>复杂度</a:t>
            </a:r>
            <a:r>
              <a:rPr lang="en-US" altLang="zh-CN">
                <a:solidFill>
                  <a:schemeClr val="bg1"/>
                </a:solidFill>
                <a:sym typeface="Calibri" panose="020F0502020204030204" charset="0"/>
              </a:rPr>
              <a:t>:O(V</a:t>
            </a:r>
            <a:r>
              <a:rPr lang="en-US" altLang="zh-CN" baseline="30000">
                <a:solidFill>
                  <a:schemeClr val="bg1"/>
                </a:solidFill>
                <a:sym typeface="Calibri" panose="020F0502020204030204" charset="0"/>
              </a:rPr>
              <a:t>3</a:t>
            </a:r>
            <a:r>
              <a:rPr lang="en-US" altLang="zh-CN">
                <a:solidFill>
                  <a:schemeClr val="bg1"/>
                </a:solidFill>
                <a:sym typeface="Calibri" panose="020F050202020403020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Calibri" panose="020F0502020204030204" charset="0"/>
              </a:rPr>
              <a:t>作用</a:t>
            </a:r>
            <a:r>
              <a:rPr lang="en-US" altLang="zh-CN">
                <a:solidFill>
                  <a:schemeClr val="bg1"/>
                </a:solidFill>
                <a:sym typeface="Calibri" panose="020F0502020204030204" charset="0"/>
              </a:rPr>
              <a:t>:</a:t>
            </a:r>
            <a:r>
              <a:rPr lang="zh-CN" altLang="en-US">
                <a:solidFill>
                  <a:schemeClr val="bg1"/>
                </a:solidFill>
                <a:sym typeface="Calibri" panose="020F0502020204030204" charset="0"/>
              </a:rPr>
              <a:t>求出图上所有点对的最短距离</a:t>
            </a:r>
          </a:p>
        </p:txBody>
      </p:sp>
      <p:sp>
        <p:nvSpPr>
          <p:cNvPr id="4111" name="TextBox 1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26580" y="2519045"/>
            <a:ext cx="41529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/>
          <a:lstStyle/>
          <a:p>
            <a:pPr algn="l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sym typeface="Calibri" panose="020F0502020204030204" charset="0"/>
              </a:rPr>
              <a:t>复杂度</a:t>
            </a:r>
            <a:r>
              <a:rPr lang="en-US" altLang="zh-CN">
                <a:solidFill>
                  <a:schemeClr val="bg1"/>
                </a:solidFill>
                <a:sym typeface="Calibri" panose="020F0502020204030204" charset="0"/>
              </a:rPr>
              <a:t>:O(V</a:t>
            </a:r>
            <a:r>
              <a:rPr lang="en-US" altLang="zh-CN" baseline="30000">
                <a:solidFill>
                  <a:schemeClr val="bg1"/>
                </a:solidFill>
                <a:sym typeface="Calibri" panose="020F0502020204030204" charset="0"/>
              </a:rPr>
              <a:t>2</a:t>
            </a:r>
            <a:r>
              <a:rPr lang="en-US" altLang="zh-CN">
                <a:solidFill>
                  <a:schemeClr val="bg1"/>
                </a:solidFill>
                <a:sym typeface="Calibri" panose="020F0502020204030204" charset="0"/>
              </a:rPr>
              <a:t>)/O((E+V)logV)/O(E+VlogV)</a:t>
            </a:r>
          </a:p>
          <a:p>
            <a:pPr algn="l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sym typeface="Calibri" panose="020F0502020204030204" charset="0"/>
              </a:rPr>
              <a:t>作用</a:t>
            </a:r>
            <a:r>
              <a:rPr lang="en-US" altLang="zh-CN">
                <a:solidFill>
                  <a:schemeClr val="bg1"/>
                </a:solidFill>
                <a:sym typeface="Calibri" panose="020F0502020204030204" charset="0"/>
              </a:rPr>
              <a:t>:</a:t>
            </a:r>
            <a:r>
              <a:rPr lang="zh-CN" altLang="en-US">
                <a:solidFill>
                  <a:schemeClr val="bg1"/>
                </a:solidFill>
                <a:sym typeface="Calibri" panose="020F0502020204030204" charset="0"/>
              </a:rPr>
              <a:t>求出源点到其他点的最短距离</a:t>
            </a:r>
          </a:p>
          <a:p>
            <a:pPr algn="l">
              <a:lnSpc>
                <a:spcPct val="140000"/>
              </a:lnSpc>
            </a:pPr>
            <a:r>
              <a:rPr lang="en-US">
                <a:solidFill>
                  <a:schemeClr val="bg1"/>
                </a:solidFill>
                <a:sym typeface="Calibri" panose="020F0502020204030204" charset="0"/>
              </a:rPr>
              <a:t>,</a:t>
            </a:r>
            <a:r>
              <a:rPr lang="zh-CN" altLang="en-US">
                <a:solidFill>
                  <a:schemeClr val="bg1"/>
                </a:solidFill>
                <a:sym typeface="Calibri" panose="020F0502020204030204" charset="0"/>
              </a:rPr>
              <a:t>不能处理含有负边权的图</a:t>
            </a:r>
          </a:p>
        </p:txBody>
      </p:sp>
      <p:sp>
        <p:nvSpPr>
          <p:cNvPr id="31" name="椭圆 2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67455" y="4100200"/>
            <a:ext cx="768351" cy="76834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 anchorCtr="0">
            <a:normAutofit/>
          </a:bodyPr>
          <a:lstStyle/>
          <a:p>
            <a:endParaRPr lang="zh-CN" altLang="en-US" sz="2400">
              <a:solidFill>
                <a:schemeClr val="bg1"/>
              </a:solidFill>
              <a:sym typeface="Calibri" panose="020F0502020204030204" charset="0"/>
            </a:endParaRPr>
          </a:p>
        </p:txBody>
      </p:sp>
      <p:sp>
        <p:nvSpPr>
          <p:cNvPr id="35" name="TextBox 2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31390" y="4136390"/>
            <a:ext cx="3547110" cy="58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rm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+mj-lt"/>
                <a:ea typeface="+mj-ea"/>
                <a:cs typeface="+mj-cs"/>
                <a:sym typeface="Calibri" panose="020F0502020204030204" charset="0"/>
              </a:rPr>
              <a:t>Bellman-Ford</a:t>
            </a:r>
          </a:p>
        </p:txBody>
      </p:sp>
      <p:sp>
        <p:nvSpPr>
          <p:cNvPr id="36" name="TextBox 3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926364" y="4121367"/>
            <a:ext cx="23156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rm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+mj-lt"/>
                <a:ea typeface="+mj-ea"/>
                <a:cs typeface="+mj-cs"/>
                <a:sym typeface="Calibri" panose="020F0502020204030204" charset="0"/>
              </a:rPr>
              <a:t>Spfa</a:t>
            </a:r>
          </a:p>
        </p:txBody>
      </p:sp>
      <p:sp>
        <p:nvSpPr>
          <p:cNvPr id="37" name="TextBox 1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231390" y="4634230"/>
            <a:ext cx="3563620" cy="122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/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sym typeface="Calibri" panose="020F0502020204030204" charset="0"/>
              </a:rPr>
              <a:t>复杂度</a:t>
            </a:r>
            <a:r>
              <a:rPr lang="en-US" altLang="zh-CN">
                <a:solidFill>
                  <a:schemeClr val="bg1"/>
                </a:solidFill>
                <a:sym typeface="Calibri" panose="020F0502020204030204" charset="0"/>
              </a:rPr>
              <a:t>:</a:t>
            </a:r>
            <a:r>
              <a:rPr lang="zh-CN" altLang="en-US">
                <a:solidFill>
                  <a:schemeClr val="bg1"/>
                </a:solidFill>
                <a:sym typeface="Calibri" panose="020F0502020204030204" charset="0"/>
              </a:rPr>
              <a:t>O(VE)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sym typeface="Calibri" panose="020F0502020204030204" charset="0"/>
              </a:rPr>
              <a:t>作用</a:t>
            </a:r>
            <a:r>
              <a:rPr lang="en-US" altLang="zh-CN">
                <a:solidFill>
                  <a:schemeClr val="bg1"/>
                </a:solidFill>
                <a:sym typeface="Calibri" panose="020F0502020204030204" charset="0"/>
              </a:rPr>
              <a:t>:</a:t>
            </a:r>
            <a:r>
              <a:rPr lang="zh-CN" altLang="en-US">
                <a:solidFill>
                  <a:schemeClr val="bg1"/>
                </a:solidFill>
                <a:sym typeface="Calibri" panose="020F0502020204030204" charset="0"/>
              </a:rPr>
              <a:t>适用于权值有负值的图的单源最短路径,并且能够检测负环</a:t>
            </a:r>
          </a:p>
        </p:txBody>
      </p:sp>
      <p:sp>
        <p:nvSpPr>
          <p:cNvPr id="38" name="TextBox 1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926580" y="4634230"/>
            <a:ext cx="4335780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/>
          <a:lstStyle/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sym typeface="Calibri" panose="020F0502020204030204" charset="0"/>
              </a:rPr>
              <a:t>复杂度</a:t>
            </a:r>
            <a:r>
              <a:rPr lang="en-US" altLang="zh-CN">
                <a:solidFill>
                  <a:schemeClr val="bg1"/>
                </a:solidFill>
                <a:sym typeface="Calibri" panose="020F0502020204030204" charset="0"/>
              </a:rPr>
              <a:t>:O(kE),(1&lt;k&lt;=V)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sym typeface="Calibri" panose="020F0502020204030204" charset="0"/>
              </a:rPr>
              <a:t>作用</a:t>
            </a:r>
            <a:r>
              <a:rPr lang="en-US" altLang="zh-CN">
                <a:solidFill>
                  <a:schemeClr val="bg1"/>
                </a:solidFill>
                <a:sym typeface="Calibri" panose="020F0502020204030204" charset="0"/>
              </a:rPr>
              <a:t>:适用于权值有负值,且没有负环的图的单源最短路径</a:t>
            </a:r>
          </a:p>
        </p:txBody>
      </p:sp>
      <p:sp>
        <p:nvSpPr>
          <p:cNvPr id="20" name="Freeform 217"/>
          <p:cNvSpPr/>
          <p:nvPr>
            <p:custDataLst>
              <p:tags r:id="rId12"/>
            </p:custDataLst>
          </p:nvPr>
        </p:nvSpPr>
        <p:spPr bwMode="auto">
          <a:xfrm>
            <a:off x="1470015" y="4285809"/>
            <a:ext cx="363230" cy="278475"/>
          </a:xfrm>
          <a:custGeom>
            <a:avLst/>
            <a:gdLst>
              <a:gd name="T0" fmla="*/ 139 w 150"/>
              <a:gd name="T1" fmla="*/ 42 h 115"/>
              <a:gd name="T2" fmla="*/ 150 w 150"/>
              <a:gd name="T3" fmla="*/ 0 h 115"/>
              <a:gd name="T4" fmla="*/ 107 w 150"/>
              <a:gd name="T5" fmla="*/ 10 h 115"/>
              <a:gd name="T6" fmla="*/ 118 w 150"/>
              <a:gd name="T7" fmla="*/ 21 h 115"/>
              <a:gd name="T8" fmla="*/ 77 w 150"/>
              <a:gd name="T9" fmla="*/ 61 h 115"/>
              <a:gd name="T10" fmla="*/ 59 w 150"/>
              <a:gd name="T11" fmla="*/ 44 h 115"/>
              <a:gd name="T12" fmla="*/ 0 w 150"/>
              <a:gd name="T13" fmla="*/ 104 h 115"/>
              <a:gd name="T14" fmla="*/ 11 w 150"/>
              <a:gd name="T15" fmla="*/ 115 h 115"/>
              <a:gd name="T16" fmla="*/ 11 w 150"/>
              <a:gd name="T17" fmla="*/ 115 h 115"/>
              <a:gd name="T18" fmla="*/ 59 w 150"/>
              <a:gd name="T19" fmla="*/ 67 h 115"/>
              <a:gd name="T20" fmla="*/ 77 w 150"/>
              <a:gd name="T21" fmla="*/ 84 h 115"/>
              <a:gd name="T22" fmla="*/ 129 w 150"/>
              <a:gd name="T23" fmla="*/ 32 h 115"/>
              <a:gd name="T24" fmla="*/ 139 w 150"/>
              <a:gd name="T25" fmla="*/ 42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0" h="115">
                <a:moveTo>
                  <a:pt x="139" y="42"/>
                </a:moveTo>
                <a:lnTo>
                  <a:pt x="150" y="0"/>
                </a:lnTo>
                <a:lnTo>
                  <a:pt x="107" y="10"/>
                </a:lnTo>
                <a:lnTo>
                  <a:pt x="118" y="21"/>
                </a:lnTo>
                <a:lnTo>
                  <a:pt x="77" y="61"/>
                </a:lnTo>
                <a:lnTo>
                  <a:pt x="59" y="44"/>
                </a:lnTo>
                <a:lnTo>
                  <a:pt x="0" y="104"/>
                </a:lnTo>
                <a:lnTo>
                  <a:pt x="11" y="115"/>
                </a:lnTo>
                <a:lnTo>
                  <a:pt x="11" y="115"/>
                </a:lnTo>
                <a:lnTo>
                  <a:pt x="59" y="67"/>
                </a:lnTo>
                <a:lnTo>
                  <a:pt x="77" y="84"/>
                </a:lnTo>
                <a:lnTo>
                  <a:pt x="129" y="32"/>
                </a:lnTo>
                <a:lnTo>
                  <a:pt x="139" y="4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lIns="82848" tIns="41424" rIns="82848" bIns="41424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1" name="Rectangle 21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503916" y="4586077"/>
            <a:ext cx="48431" cy="96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82848" tIns="41424" rIns="82848" bIns="41424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2" name="Rectangle 21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588671" y="4540069"/>
            <a:ext cx="50853" cy="1428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82848" tIns="41424" rIns="82848" bIns="41424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3" name="Rectangle 220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678267" y="4491639"/>
            <a:ext cx="50853" cy="191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82848" tIns="41424" rIns="82848" bIns="41424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4" name="Rectangle 22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763021" y="4445629"/>
            <a:ext cx="53274" cy="2373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82848" tIns="41424" rIns="82848" bIns="41424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8" name="标题 1"/>
          <p:cNvSpPr txBox="1"/>
          <p:nvPr>
            <p:custDataLst>
              <p:tags r:id="rId17"/>
            </p:custDataLst>
          </p:nvPr>
        </p:nvSpPr>
        <p:spPr>
          <a:xfrm>
            <a:off x="659765" y="39814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                     ACM</a:t>
            </a:r>
            <a:r>
              <a:rPr lang="zh-CN" altLang="en-US" sz="3600" dirty="0"/>
              <a:t>常用最短路算法</a:t>
            </a:r>
          </a:p>
        </p:txBody>
      </p:sp>
      <p:sp>
        <p:nvSpPr>
          <p:cNvPr id="4" name="椭圆 2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68090" y="1879605"/>
            <a:ext cx="768351" cy="76834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 anchorCtr="0">
            <a:normAutofit/>
          </a:bodyPr>
          <a:lstStyle/>
          <a:p>
            <a:endParaRPr lang="zh-CN" altLang="en-US" sz="2400">
              <a:solidFill>
                <a:schemeClr val="bg1"/>
              </a:solidFill>
              <a:sym typeface="Calibri" panose="020F0502020204030204" charset="0"/>
            </a:endParaRPr>
          </a:p>
        </p:txBody>
      </p:sp>
      <p:sp>
        <p:nvSpPr>
          <p:cNvPr id="5" name="Freeform 217"/>
          <p:cNvSpPr/>
          <p:nvPr>
            <p:custDataLst>
              <p:tags r:id="rId19"/>
            </p:custDataLst>
          </p:nvPr>
        </p:nvSpPr>
        <p:spPr bwMode="auto">
          <a:xfrm>
            <a:off x="1470650" y="2065214"/>
            <a:ext cx="363230" cy="278475"/>
          </a:xfrm>
          <a:custGeom>
            <a:avLst/>
            <a:gdLst>
              <a:gd name="T0" fmla="*/ 139 w 150"/>
              <a:gd name="T1" fmla="*/ 42 h 115"/>
              <a:gd name="T2" fmla="*/ 150 w 150"/>
              <a:gd name="T3" fmla="*/ 0 h 115"/>
              <a:gd name="T4" fmla="*/ 107 w 150"/>
              <a:gd name="T5" fmla="*/ 10 h 115"/>
              <a:gd name="T6" fmla="*/ 118 w 150"/>
              <a:gd name="T7" fmla="*/ 21 h 115"/>
              <a:gd name="T8" fmla="*/ 77 w 150"/>
              <a:gd name="T9" fmla="*/ 61 h 115"/>
              <a:gd name="T10" fmla="*/ 59 w 150"/>
              <a:gd name="T11" fmla="*/ 44 h 115"/>
              <a:gd name="T12" fmla="*/ 0 w 150"/>
              <a:gd name="T13" fmla="*/ 104 h 115"/>
              <a:gd name="T14" fmla="*/ 11 w 150"/>
              <a:gd name="T15" fmla="*/ 115 h 115"/>
              <a:gd name="T16" fmla="*/ 11 w 150"/>
              <a:gd name="T17" fmla="*/ 115 h 115"/>
              <a:gd name="T18" fmla="*/ 59 w 150"/>
              <a:gd name="T19" fmla="*/ 67 h 115"/>
              <a:gd name="T20" fmla="*/ 77 w 150"/>
              <a:gd name="T21" fmla="*/ 84 h 115"/>
              <a:gd name="T22" fmla="*/ 129 w 150"/>
              <a:gd name="T23" fmla="*/ 32 h 115"/>
              <a:gd name="T24" fmla="*/ 139 w 150"/>
              <a:gd name="T25" fmla="*/ 42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0" h="115">
                <a:moveTo>
                  <a:pt x="139" y="42"/>
                </a:moveTo>
                <a:lnTo>
                  <a:pt x="150" y="0"/>
                </a:lnTo>
                <a:lnTo>
                  <a:pt x="107" y="10"/>
                </a:lnTo>
                <a:lnTo>
                  <a:pt x="118" y="21"/>
                </a:lnTo>
                <a:lnTo>
                  <a:pt x="77" y="61"/>
                </a:lnTo>
                <a:lnTo>
                  <a:pt x="59" y="44"/>
                </a:lnTo>
                <a:lnTo>
                  <a:pt x="0" y="104"/>
                </a:lnTo>
                <a:lnTo>
                  <a:pt x="11" y="115"/>
                </a:lnTo>
                <a:lnTo>
                  <a:pt x="11" y="115"/>
                </a:lnTo>
                <a:lnTo>
                  <a:pt x="59" y="67"/>
                </a:lnTo>
                <a:lnTo>
                  <a:pt x="77" y="84"/>
                </a:lnTo>
                <a:lnTo>
                  <a:pt x="129" y="32"/>
                </a:lnTo>
                <a:lnTo>
                  <a:pt x="139" y="4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lIns="82848" tIns="41424" rIns="82848" bIns="41424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6" name="Rectangle 218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504551" y="2365482"/>
            <a:ext cx="48431" cy="96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82848" tIns="41424" rIns="82848" bIns="41424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7" name="Rectangle 21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589306" y="2319474"/>
            <a:ext cx="50853" cy="1428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82848" tIns="41424" rIns="82848" bIns="41424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8" name="Rectangle 220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678902" y="2271044"/>
            <a:ext cx="50853" cy="191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82848" tIns="41424" rIns="82848" bIns="41424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9" name="Rectangle 22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763656" y="2225034"/>
            <a:ext cx="53274" cy="2373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82848" tIns="41424" rIns="82848" bIns="41424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" name="椭圆 21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990585" y="1880875"/>
            <a:ext cx="768351" cy="76834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 anchorCtr="0">
            <a:normAutofit/>
          </a:bodyPr>
          <a:lstStyle/>
          <a:p>
            <a:endParaRPr lang="zh-CN" altLang="en-US" sz="2400">
              <a:solidFill>
                <a:schemeClr val="bg1"/>
              </a:solidFill>
              <a:sym typeface="Calibri" panose="020F0502020204030204" charset="0"/>
            </a:endParaRPr>
          </a:p>
        </p:txBody>
      </p:sp>
      <p:sp>
        <p:nvSpPr>
          <p:cNvPr id="11" name="Freeform 217"/>
          <p:cNvSpPr/>
          <p:nvPr>
            <p:custDataLst>
              <p:tags r:id="rId25"/>
            </p:custDataLst>
          </p:nvPr>
        </p:nvSpPr>
        <p:spPr bwMode="auto">
          <a:xfrm>
            <a:off x="6193145" y="2066484"/>
            <a:ext cx="363230" cy="278475"/>
          </a:xfrm>
          <a:custGeom>
            <a:avLst/>
            <a:gdLst>
              <a:gd name="T0" fmla="*/ 139 w 150"/>
              <a:gd name="T1" fmla="*/ 42 h 115"/>
              <a:gd name="T2" fmla="*/ 150 w 150"/>
              <a:gd name="T3" fmla="*/ 0 h 115"/>
              <a:gd name="T4" fmla="*/ 107 w 150"/>
              <a:gd name="T5" fmla="*/ 10 h 115"/>
              <a:gd name="T6" fmla="*/ 118 w 150"/>
              <a:gd name="T7" fmla="*/ 21 h 115"/>
              <a:gd name="T8" fmla="*/ 77 w 150"/>
              <a:gd name="T9" fmla="*/ 61 h 115"/>
              <a:gd name="T10" fmla="*/ 59 w 150"/>
              <a:gd name="T11" fmla="*/ 44 h 115"/>
              <a:gd name="T12" fmla="*/ 0 w 150"/>
              <a:gd name="T13" fmla="*/ 104 h 115"/>
              <a:gd name="T14" fmla="*/ 11 w 150"/>
              <a:gd name="T15" fmla="*/ 115 h 115"/>
              <a:gd name="T16" fmla="*/ 11 w 150"/>
              <a:gd name="T17" fmla="*/ 115 h 115"/>
              <a:gd name="T18" fmla="*/ 59 w 150"/>
              <a:gd name="T19" fmla="*/ 67 h 115"/>
              <a:gd name="T20" fmla="*/ 77 w 150"/>
              <a:gd name="T21" fmla="*/ 84 h 115"/>
              <a:gd name="T22" fmla="*/ 129 w 150"/>
              <a:gd name="T23" fmla="*/ 32 h 115"/>
              <a:gd name="T24" fmla="*/ 139 w 150"/>
              <a:gd name="T25" fmla="*/ 42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0" h="115">
                <a:moveTo>
                  <a:pt x="139" y="42"/>
                </a:moveTo>
                <a:lnTo>
                  <a:pt x="150" y="0"/>
                </a:lnTo>
                <a:lnTo>
                  <a:pt x="107" y="10"/>
                </a:lnTo>
                <a:lnTo>
                  <a:pt x="118" y="21"/>
                </a:lnTo>
                <a:lnTo>
                  <a:pt x="77" y="61"/>
                </a:lnTo>
                <a:lnTo>
                  <a:pt x="59" y="44"/>
                </a:lnTo>
                <a:lnTo>
                  <a:pt x="0" y="104"/>
                </a:lnTo>
                <a:lnTo>
                  <a:pt x="11" y="115"/>
                </a:lnTo>
                <a:lnTo>
                  <a:pt x="11" y="115"/>
                </a:lnTo>
                <a:lnTo>
                  <a:pt x="59" y="67"/>
                </a:lnTo>
                <a:lnTo>
                  <a:pt x="77" y="84"/>
                </a:lnTo>
                <a:lnTo>
                  <a:pt x="129" y="32"/>
                </a:lnTo>
                <a:lnTo>
                  <a:pt x="139" y="4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lIns="82848" tIns="41424" rIns="82848" bIns="41424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2" name="Rectangle 218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227046" y="2366752"/>
            <a:ext cx="48431" cy="96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82848" tIns="41424" rIns="82848" bIns="41424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3" name="Rectangle 219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311801" y="2320744"/>
            <a:ext cx="50853" cy="1428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82848" tIns="41424" rIns="82848" bIns="41424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4" name="Rectangle 220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401397" y="2272314"/>
            <a:ext cx="50853" cy="191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82848" tIns="41424" rIns="82848" bIns="41424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5" name="Rectangle 221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486151" y="2226304"/>
            <a:ext cx="53274" cy="2373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82848" tIns="41424" rIns="82848" bIns="41424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6" name="椭圆 21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990585" y="4100200"/>
            <a:ext cx="768351" cy="76834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 anchorCtr="0">
            <a:normAutofit/>
          </a:bodyPr>
          <a:lstStyle/>
          <a:p>
            <a:endParaRPr lang="zh-CN" altLang="en-US" sz="2400">
              <a:solidFill>
                <a:schemeClr val="bg1"/>
              </a:solidFill>
              <a:sym typeface="Calibri" panose="020F0502020204030204" charset="0"/>
            </a:endParaRPr>
          </a:p>
        </p:txBody>
      </p:sp>
      <p:sp>
        <p:nvSpPr>
          <p:cNvPr id="17" name="Freeform 217"/>
          <p:cNvSpPr/>
          <p:nvPr>
            <p:custDataLst>
              <p:tags r:id="rId31"/>
            </p:custDataLst>
          </p:nvPr>
        </p:nvSpPr>
        <p:spPr bwMode="auto">
          <a:xfrm>
            <a:off x="6193145" y="4285809"/>
            <a:ext cx="363230" cy="278475"/>
          </a:xfrm>
          <a:custGeom>
            <a:avLst/>
            <a:gdLst>
              <a:gd name="T0" fmla="*/ 139 w 150"/>
              <a:gd name="T1" fmla="*/ 42 h 115"/>
              <a:gd name="T2" fmla="*/ 150 w 150"/>
              <a:gd name="T3" fmla="*/ 0 h 115"/>
              <a:gd name="T4" fmla="*/ 107 w 150"/>
              <a:gd name="T5" fmla="*/ 10 h 115"/>
              <a:gd name="T6" fmla="*/ 118 w 150"/>
              <a:gd name="T7" fmla="*/ 21 h 115"/>
              <a:gd name="T8" fmla="*/ 77 w 150"/>
              <a:gd name="T9" fmla="*/ 61 h 115"/>
              <a:gd name="T10" fmla="*/ 59 w 150"/>
              <a:gd name="T11" fmla="*/ 44 h 115"/>
              <a:gd name="T12" fmla="*/ 0 w 150"/>
              <a:gd name="T13" fmla="*/ 104 h 115"/>
              <a:gd name="T14" fmla="*/ 11 w 150"/>
              <a:gd name="T15" fmla="*/ 115 h 115"/>
              <a:gd name="T16" fmla="*/ 11 w 150"/>
              <a:gd name="T17" fmla="*/ 115 h 115"/>
              <a:gd name="T18" fmla="*/ 59 w 150"/>
              <a:gd name="T19" fmla="*/ 67 h 115"/>
              <a:gd name="T20" fmla="*/ 77 w 150"/>
              <a:gd name="T21" fmla="*/ 84 h 115"/>
              <a:gd name="T22" fmla="*/ 129 w 150"/>
              <a:gd name="T23" fmla="*/ 32 h 115"/>
              <a:gd name="T24" fmla="*/ 139 w 150"/>
              <a:gd name="T25" fmla="*/ 42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0" h="115">
                <a:moveTo>
                  <a:pt x="139" y="42"/>
                </a:moveTo>
                <a:lnTo>
                  <a:pt x="150" y="0"/>
                </a:lnTo>
                <a:lnTo>
                  <a:pt x="107" y="10"/>
                </a:lnTo>
                <a:lnTo>
                  <a:pt x="118" y="21"/>
                </a:lnTo>
                <a:lnTo>
                  <a:pt x="77" y="61"/>
                </a:lnTo>
                <a:lnTo>
                  <a:pt x="59" y="44"/>
                </a:lnTo>
                <a:lnTo>
                  <a:pt x="0" y="104"/>
                </a:lnTo>
                <a:lnTo>
                  <a:pt x="11" y="115"/>
                </a:lnTo>
                <a:lnTo>
                  <a:pt x="11" y="115"/>
                </a:lnTo>
                <a:lnTo>
                  <a:pt x="59" y="67"/>
                </a:lnTo>
                <a:lnTo>
                  <a:pt x="77" y="84"/>
                </a:lnTo>
                <a:lnTo>
                  <a:pt x="129" y="32"/>
                </a:lnTo>
                <a:lnTo>
                  <a:pt x="139" y="4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lIns="82848" tIns="41424" rIns="82848" bIns="41424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8" name="Rectangle 218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27046" y="4586077"/>
            <a:ext cx="48431" cy="96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82848" tIns="41424" rIns="82848" bIns="41424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9" name="Rectangle 219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6311801" y="4540069"/>
            <a:ext cx="50853" cy="1428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82848" tIns="41424" rIns="82848" bIns="41424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9" name="Rectangle 220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6401397" y="4491639"/>
            <a:ext cx="50853" cy="191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82848" tIns="41424" rIns="82848" bIns="41424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0" name="Rectangle 221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486151" y="4445629"/>
            <a:ext cx="53274" cy="2373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82848" tIns="41424" rIns="82848" bIns="41424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Floyd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算法的特点</a:t>
            </a:r>
            <a:r>
              <a:rPr lang="en-US" altLang="zh-CN" dirty="0"/>
              <a:t>:Floyd</a:t>
            </a:r>
            <a:r>
              <a:rPr lang="zh-CN" altLang="en-US" dirty="0"/>
              <a:t>算法是解决任意两点间的最短路径的一种算法</a:t>
            </a:r>
            <a:r>
              <a:rPr lang="en-US" altLang="zh-CN" dirty="0"/>
              <a:t>,</a:t>
            </a:r>
            <a:r>
              <a:rPr lang="zh-CN" altLang="en-US" dirty="0"/>
              <a:t>可以正确处理无向图或有向图或负权</a:t>
            </a:r>
            <a:r>
              <a:rPr lang="en-US" altLang="zh-CN" dirty="0"/>
              <a:t>(</a:t>
            </a:r>
            <a:r>
              <a:rPr lang="zh-CN" altLang="en-US" dirty="0"/>
              <a:t>但不可存在负环)的最短路径问题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/>
              <a:t>Floyd</a:t>
            </a:r>
            <a:r>
              <a:rPr dirty="0"/>
              <a:t>算法</a:t>
            </a:r>
            <a:r>
              <a:rPr lang="en-US" altLang="zh-CN" dirty="0"/>
              <a:t>{O(n</a:t>
            </a:r>
            <a:r>
              <a:rPr lang="en-US" altLang="zh-CN" baseline="30000" dirty="0"/>
              <a:t>3</a:t>
            </a:r>
            <a:r>
              <a:rPr lang="en-US" altLang="zh-CN" dirty="0"/>
              <a:t>)}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6"/>
          <a:srcRect/>
          <a:stretch>
            <a:fillRect/>
          </a:stretch>
        </p:blipFill>
        <p:spPr>
          <a:xfrm>
            <a:off x="838200" y="1691005"/>
            <a:ext cx="9574092" cy="2498418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/>
              <a:t>Floyd</a:t>
            </a:r>
            <a:r>
              <a:rPr dirty="0"/>
              <a:t>算法</a:t>
            </a:r>
            <a:r>
              <a:rPr lang="en-US" altLang="zh-CN">
                <a:sym typeface="+mn-ea"/>
              </a:rPr>
              <a:t>{O(n</a:t>
            </a:r>
            <a:r>
              <a:rPr lang="en-US" altLang="zh-CN" baseline="30000">
                <a:sym typeface="+mn-ea"/>
              </a:rPr>
              <a:t>3</a:t>
            </a:r>
            <a:r>
              <a:rPr lang="en-US" altLang="zh-CN">
                <a:sym typeface="+mn-ea"/>
              </a:rPr>
              <a:t>)}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对该算法正确性的理解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1.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当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k=0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时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,m[i][j]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代表着从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j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的直接路径的距离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完成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k=0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的循环后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,m[i][j]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的意义变为从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j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的直接或经过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号点的路径的最短距离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依次类推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,k=1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遍历点对时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就是在找出从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j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的直接或借助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0,1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号点的最短距离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k=n-1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结束时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,m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里即为所有点对借助所有点找到的最短距离</a:t>
            </a: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2BD4B-08E6-4597-82B1-F36879D4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能否改变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的循环顺序？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AA059C-9EB8-484E-8B77-FD373EF1B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在最外层</a:t>
            </a:r>
            <a:endParaRPr lang="en-US" altLang="zh-CN" dirty="0"/>
          </a:p>
          <a:p>
            <a:r>
              <a:rPr lang="en-US" altLang="zh-CN" dirty="0"/>
              <a:t>K</a:t>
            </a:r>
            <a:r>
              <a:rPr lang="zh-CN" altLang="en-US" dirty="0"/>
              <a:t>在最内层</a:t>
            </a: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8490B5DF-5A92-450D-A1DC-E28CBBC07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300" y="1825625"/>
            <a:ext cx="36195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8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8D626-419B-46EC-BA18-03FD3610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904" y="2675731"/>
            <a:ext cx="10515600" cy="1325563"/>
          </a:xfrm>
        </p:spPr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 err="1"/>
              <a:t>hdu</a:t>
            </a:r>
            <a:r>
              <a:rPr lang="en-US" altLang="zh-CN" dirty="0"/>
              <a:t> 2066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D1CF5-9B84-47AC-B917-F0E70C35F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7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算法的特点</a:t>
            </a:r>
            <a:r>
              <a:rPr lang="en-US" altLang="zh-CN" dirty="0"/>
              <a:t>:Dijkstra</a:t>
            </a:r>
            <a:r>
              <a:rPr lang="zh-CN" altLang="en-US" dirty="0"/>
              <a:t>算法是解决单源的最短路径的一种算法</a:t>
            </a:r>
            <a:r>
              <a:rPr lang="en-US" altLang="zh-CN" dirty="0"/>
              <a:t>,</a:t>
            </a:r>
            <a:r>
              <a:rPr lang="zh-CN" altLang="en-US" dirty="0"/>
              <a:t>可以正确处理无向图或有向图的最短路径问题</a:t>
            </a:r>
            <a:r>
              <a:rPr lang="en-US" altLang="zh-CN" dirty="0"/>
              <a:t>,</a:t>
            </a:r>
            <a:r>
              <a:rPr lang="zh-CN" altLang="en-US" dirty="0"/>
              <a:t>但不可以处理含负权图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/>
              <a:t>Dijkstra</a:t>
            </a:r>
            <a:r>
              <a:rPr dirty="0"/>
              <a:t>算法</a:t>
            </a:r>
            <a:r>
              <a:rPr lang="en-US" altLang="zh-CN" dirty="0"/>
              <a:t>{O(V</a:t>
            </a:r>
            <a:r>
              <a:rPr lang="en-US" altLang="zh-CN" baseline="30000" dirty="0"/>
              <a:t>2</a:t>
            </a:r>
            <a:r>
              <a:rPr lang="en-US" altLang="zh-CN" dirty="0"/>
              <a:t>)}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>
          <a:xfrm>
            <a:off x="838200" y="1475740"/>
            <a:ext cx="5905500" cy="485775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39280" y="1475740"/>
            <a:ext cx="4414520" cy="48571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算法流程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1.初始时,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点集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没有点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,即S={},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源点到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src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的距离为0.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点集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T包含其他顶点,T中顶点u距离为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正无穷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除了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src),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这样可以下一次选到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src.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2.从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点集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T中选取一个距离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源点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最小的顶点k,把k加入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点集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S中.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3.以k为新考虑的中间点,修改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点集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中各顶点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到源点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的距离;若从源点到顶点u的距离(经过顶点k)比原来距离(不经过顶点k)短,则修改顶点u的距离值.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4.重复步骤(2)和(3)直到所有顶点都包含在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点集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S中.</a:t>
            </a: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4"/>
  <p:tag name="KSO_WM_DIAGRAM_GROUP_CODE" val="l1-1"/>
  <p:tag name="KSO_WM_UNIT_ID" val="custom20184562_10*l_h_f*1_1_1"/>
  <p:tag name="KSO_WM_UNIT_PRESET_TEXT_LEN" val="26"/>
  <p:tag name="KSO_WM_UNIT_TEXT_FILL_FORE_SCHEMECOLOR_INDEX" val="14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20"/>
  <p:tag name="KSO_WM_UNIT_HIGHLIGHT" val="0"/>
  <p:tag name="KSO_WM_UNIT_COMPATIBLE" val="0"/>
  <p:tag name="KSO_WM_UNIT_CLEAR" val="0"/>
  <p:tag name="KSO_WM_UNIT_PRESET_TEXT_INDEX" val="4"/>
  <p:tag name="KSO_WM_DIAGRAM_GROUP_CODE" val="l1-1"/>
  <p:tag name="KSO_WM_UNIT_ID" val="custom20184562_10*l_h_f*1_2_1"/>
  <p:tag name="KSO_WM_UNIT_PRESET_TEXT_LEN" val="26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1"/>
  <p:tag name="KSO_WM_UNIT_ID" val="custom20184562_10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a"/>
  <p:tag name="KSO_WM_UNIT_INDEX" val="1_3_1"/>
  <p:tag name="KSO_WM_UNIT_LAYERLEVEL" val="1_1_1"/>
  <p:tag name="KSO_WM_UNIT_VALUE" val="4"/>
  <p:tag name="KSO_WM_UNIT_HIGHLIGHT" val="0"/>
  <p:tag name="KSO_WM_UNIT_COMPATIBLE" val="0"/>
  <p:tag name="KSO_WM_UNIT_CLEAR" val="0"/>
  <p:tag name="KSO_WM_UNIT_PRESET_TEXT_INDEX" val="3"/>
  <p:tag name="KSO_WM_DIAGRAM_GROUP_CODE" val="l1-1"/>
  <p:tag name="KSO_WM_UNIT_ID" val="custom20184562_10*l_h_a*1_3_1"/>
  <p:tag name="KSO_WM_UNIT_PRESET_TEXT_LEN" val="5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a"/>
  <p:tag name="KSO_WM_UNIT_INDEX" val="1_4_1"/>
  <p:tag name="KSO_WM_UNIT_LAYERLEVEL" val="1_1_1"/>
  <p:tag name="KSO_WM_UNIT_VALUE" val="5"/>
  <p:tag name="KSO_WM_UNIT_HIGHLIGHT" val="0"/>
  <p:tag name="KSO_WM_UNIT_COMPATIBLE" val="0"/>
  <p:tag name="KSO_WM_UNIT_CLEAR" val="0"/>
  <p:tag name="KSO_WM_UNIT_PRESET_TEXT_INDEX" val="3"/>
  <p:tag name="KSO_WM_DIAGRAM_GROUP_CODE" val="l1-1"/>
  <p:tag name="KSO_WM_UNIT_ID" val="custom20184562_10*l_h_a*1_4_1"/>
  <p:tag name="KSO_WM_UNIT_PRESET_TEXT_LEN" val="5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4"/>
  <p:tag name="KSO_WM_DIAGRAM_GROUP_CODE" val="l1-1"/>
  <p:tag name="KSO_WM_UNIT_ID" val="custom20184562_10*l_h_f*1_3_1"/>
  <p:tag name="KSO_WM_UNIT_PRESET_TEXT_LEN" val="26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20"/>
  <p:tag name="KSO_WM_UNIT_HIGHLIGHT" val="0"/>
  <p:tag name="KSO_WM_UNIT_COMPATIBLE" val="0"/>
  <p:tag name="KSO_WM_UNIT_CLEAR" val="0"/>
  <p:tag name="KSO_WM_UNIT_PRESET_TEXT_INDEX" val="4"/>
  <p:tag name="KSO_WM_DIAGRAM_GROUP_CODE" val="l1-1"/>
  <p:tag name="KSO_WM_UNIT_ID" val="custom20184562_10*l_h_f*1_4_1"/>
  <p:tag name="KSO_WM_UNIT_PRESET_TEXT_LEN" val="26"/>
  <p:tag name="KSO_WM_UNIT_TEXT_FILL_FORE_SCHEMECOLOR_INDEX" val="14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i"/>
  <p:tag name="KSO_WM_UNIT_INDEX" val="1_3_2"/>
  <p:tag name="KSO_WM_UNIT_LAYERLEVEL" val="1_1_1"/>
  <p:tag name="KSO_WM_DIAGRAM_GROUP_CODE" val="l1-1"/>
  <p:tag name="KSO_WM_UNIT_ID" val="custom20184562_10*l_h_i*1_3_2"/>
  <p:tag name="KSO_WM_UNIT_FILL_FORE_SCHEMECOLOR_INDEX" val="10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i"/>
  <p:tag name="KSO_WM_UNIT_INDEX" val="1_3_3"/>
  <p:tag name="KSO_WM_UNIT_LAYERLEVEL" val="1_1_1"/>
  <p:tag name="KSO_WM_DIAGRAM_GROUP_CODE" val="l1-1"/>
  <p:tag name="KSO_WM_UNIT_ID" val="custom20184562_10*l_h_i*1_3_3"/>
  <p:tag name="KSO_WM_UNIT_FILL_FORE_SCHEMECOLOR_INDEX" val="10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i"/>
  <p:tag name="KSO_WM_UNIT_INDEX" val="1_3_4"/>
  <p:tag name="KSO_WM_UNIT_LAYERLEVEL" val="1_1_1"/>
  <p:tag name="KSO_WM_DIAGRAM_GROUP_CODE" val="l1-1"/>
  <p:tag name="KSO_WM_UNIT_ID" val="custom20184562_10*l_h_i*1_3_4"/>
  <p:tag name="KSO_WM_UNIT_FILL_FORE_SCHEMECOLOR_INDEX" val="10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i"/>
  <p:tag name="KSO_WM_UNIT_INDEX" val="1_3_5"/>
  <p:tag name="KSO_WM_UNIT_LAYERLEVEL" val="1_1_1"/>
  <p:tag name="KSO_WM_DIAGRAM_GROUP_CODE" val="l1-1"/>
  <p:tag name="KSO_WM_UNIT_ID" val="custom20184562_10*l_h_i*1_3_5"/>
  <p:tag name="KSO_WM_UNIT_FILL_FORE_SCHEMECOLOR_INDEX" val="10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i"/>
  <p:tag name="KSO_WM_UNIT_INDEX" val="1_3_6"/>
  <p:tag name="KSO_WM_UNIT_LAYERLEVEL" val="1_1_1"/>
  <p:tag name="KSO_WM_DIAGRAM_GROUP_CODE" val="l1-1"/>
  <p:tag name="KSO_WM_UNIT_ID" val="custom20184562_10*l_h_i*1_3_6"/>
  <p:tag name="KSO_WM_UNIT_FILL_FORE_SCHEMECOLOR_INDEX" val="10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2_10*a*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1"/>
  <p:tag name="KSO_WM_UNIT_ID" val="custom20184562_10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i"/>
  <p:tag name="KSO_WM_UNIT_INDEX" val="1_3_2"/>
  <p:tag name="KSO_WM_UNIT_LAYERLEVEL" val="1_1_1"/>
  <p:tag name="KSO_WM_DIAGRAM_GROUP_CODE" val="l1-1"/>
  <p:tag name="KSO_WM_UNIT_ID" val="custom20184562_10*l_h_i*1_3_2"/>
  <p:tag name="KSO_WM_UNIT_FILL_FORE_SCHEMECOLOR_INDEX" val="10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i"/>
  <p:tag name="KSO_WM_UNIT_INDEX" val="1_3_3"/>
  <p:tag name="KSO_WM_UNIT_LAYERLEVEL" val="1_1_1"/>
  <p:tag name="KSO_WM_DIAGRAM_GROUP_CODE" val="l1-1"/>
  <p:tag name="KSO_WM_UNIT_ID" val="custom20184562_10*l_h_i*1_3_3"/>
  <p:tag name="KSO_WM_UNIT_FILL_FORE_SCHEMECOLOR_INDEX" val="10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i"/>
  <p:tag name="KSO_WM_UNIT_INDEX" val="1_3_4"/>
  <p:tag name="KSO_WM_UNIT_LAYERLEVEL" val="1_1_1"/>
  <p:tag name="KSO_WM_DIAGRAM_GROUP_CODE" val="l1-1"/>
  <p:tag name="KSO_WM_UNIT_ID" val="custom20184562_10*l_h_i*1_3_4"/>
  <p:tag name="KSO_WM_UNIT_FILL_FORE_SCHEMECOLOR_INDEX" val="10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i"/>
  <p:tag name="KSO_WM_UNIT_INDEX" val="1_3_5"/>
  <p:tag name="KSO_WM_UNIT_LAYERLEVEL" val="1_1_1"/>
  <p:tag name="KSO_WM_DIAGRAM_GROUP_CODE" val="l1-1"/>
  <p:tag name="KSO_WM_UNIT_ID" val="custom20184562_10*l_h_i*1_3_5"/>
  <p:tag name="KSO_WM_UNIT_FILL_FORE_SCHEMECOLOR_INDEX" val="10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i"/>
  <p:tag name="KSO_WM_UNIT_INDEX" val="1_3_6"/>
  <p:tag name="KSO_WM_UNIT_LAYERLEVEL" val="1_1_1"/>
  <p:tag name="KSO_WM_DIAGRAM_GROUP_CODE" val="l1-1"/>
  <p:tag name="KSO_WM_UNIT_ID" val="custom20184562_10*l_h_i*1_3_6"/>
  <p:tag name="KSO_WM_UNIT_FILL_FORE_SCHEMECOLOR_INDEX" val="10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1"/>
  <p:tag name="KSO_WM_UNIT_ID" val="custom20184562_10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0941_1"/>
  <p:tag name="KSO_WM_TEMPLATE_CATEGORY" val="custom"/>
  <p:tag name="KSO_WM_TEMPLATE_INDEX" val="20184562"/>
  <p:tag name="KSO_WM_TEMPLATE_SUBCATEGORY" val="combine"/>
  <p:tag name="KSO_WM_TEMPLATE_THUMBS_INDEX" val="1、6、4、5、10、13、1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i"/>
  <p:tag name="KSO_WM_UNIT_INDEX" val="1_3_2"/>
  <p:tag name="KSO_WM_UNIT_LAYERLEVEL" val="1_1_1"/>
  <p:tag name="KSO_WM_DIAGRAM_GROUP_CODE" val="l1-1"/>
  <p:tag name="KSO_WM_UNIT_ID" val="custom20184562_10*l_h_i*1_3_2"/>
  <p:tag name="KSO_WM_UNIT_FILL_FORE_SCHEMECOLOR_INDEX" val="10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i"/>
  <p:tag name="KSO_WM_UNIT_INDEX" val="1_3_3"/>
  <p:tag name="KSO_WM_UNIT_LAYERLEVEL" val="1_1_1"/>
  <p:tag name="KSO_WM_DIAGRAM_GROUP_CODE" val="l1-1"/>
  <p:tag name="KSO_WM_UNIT_ID" val="custom20184562_10*l_h_i*1_3_3"/>
  <p:tag name="KSO_WM_UNIT_FILL_FORE_SCHEMECOLOR_INDEX" val="10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i"/>
  <p:tag name="KSO_WM_UNIT_INDEX" val="1_3_4"/>
  <p:tag name="KSO_WM_UNIT_LAYERLEVEL" val="1_1_1"/>
  <p:tag name="KSO_WM_DIAGRAM_GROUP_CODE" val="l1-1"/>
  <p:tag name="KSO_WM_UNIT_ID" val="custom20184562_10*l_h_i*1_3_4"/>
  <p:tag name="KSO_WM_UNIT_FILL_FORE_SCHEMECOLOR_INDEX" val="10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i"/>
  <p:tag name="KSO_WM_UNIT_INDEX" val="1_3_5"/>
  <p:tag name="KSO_WM_UNIT_LAYERLEVEL" val="1_1_1"/>
  <p:tag name="KSO_WM_DIAGRAM_GROUP_CODE" val="l1-1"/>
  <p:tag name="KSO_WM_UNIT_ID" val="custom20184562_10*l_h_i*1_3_5"/>
  <p:tag name="KSO_WM_UNIT_FILL_FORE_SCHEMECOLOR_INDEX" val="10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i"/>
  <p:tag name="KSO_WM_UNIT_INDEX" val="1_3_6"/>
  <p:tag name="KSO_WM_UNIT_LAYERLEVEL" val="1_1_1"/>
  <p:tag name="KSO_WM_DIAGRAM_GROUP_CODE" val="l1-1"/>
  <p:tag name="KSO_WM_UNIT_ID" val="custom20184562_10*l_h_i*1_3_6"/>
  <p:tag name="KSO_WM_UNIT_FILL_FORE_SCHEMECOLOR_INDEX" val="10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1"/>
  <p:tag name="KSO_WM_UNIT_ID" val="custom20184562_10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i"/>
  <p:tag name="KSO_WM_UNIT_INDEX" val="1_3_2"/>
  <p:tag name="KSO_WM_UNIT_LAYERLEVEL" val="1_1_1"/>
  <p:tag name="KSO_WM_DIAGRAM_GROUP_CODE" val="l1-1"/>
  <p:tag name="KSO_WM_UNIT_ID" val="custom20184562_10*l_h_i*1_3_2"/>
  <p:tag name="KSO_WM_UNIT_FILL_FORE_SCHEMECOLOR_INDEX" val="10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i"/>
  <p:tag name="KSO_WM_UNIT_INDEX" val="1_3_3"/>
  <p:tag name="KSO_WM_UNIT_LAYERLEVEL" val="1_1_1"/>
  <p:tag name="KSO_WM_DIAGRAM_GROUP_CODE" val="l1-1"/>
  <p:tag name="KSO_WM_UNIT_ID" val="custom20184562_10*l_h_i*1_3_3"/>
  <p:tag name="KSO_WM_UNIT_FILL_FORE_SCHEMECOLOR_INDEX" val="10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i"/>
  <p:tag name="KSO_WM_UNIT_INDEX" val="1_3_4"/>
  <p:tag name="KSO_WM_UNIT_LAYERLEVEL" val="1_1_1"/>
  <p:tag name="KSO_WM_DIAGRAM_GROUP_CODE" val="l1-1"/>
  <p:tag name="KSO_WM_UNIT_ID" val="custom20184562_10*l_h_i*1_3_4"/>
  <p:tag name="KSO_WM_UNIT_FILL_FORE_SCHEMECOLOR_INDEX" val="10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i"/>
  <p:tag name="KSO_WM_UNIT_INDEX" val="1_3_5"/>
  <p:tag name="KSO_WM_UNIT_LAYERLEVEL" val="1_1_1"/>
  <p:tag name="KSO_WM_DIAGRAM_GROUP_CODE" val="l1-1"/>
  <p:tag name="KSO_WM_UNIT_ID" val="custom20184562_10*l_h_i*1_3_5"/>
  <p:tag name="KSO_WM_UNIT_FILL_FORE_SCHEMECOLOR_INDEX" val="10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41_1"/>
  <p:tag name="KSO_WM_TEMPLATE_CATEGORY" val="custom"/>
  <p:tag name="KSO_WM_TEMPLATE_INDEX" val="20184562"/>
  <p:tag name="KSO_WM_SLIDE_ID" val="custom20184562_1"/>
  <p:tag name="KSO_WM_SLIDE_INDEX" val="1"/>
  <p:tag name="KSO_WM_TEMPLATE_SUBCATEGORY" val="combine"/>
  <p:tag name="KSO_WM_TEMPLATE_THUMBS_INDEX" val="1、6、4、5、10、13、18、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i"/>
  <p:tag name="KSO_WM_UNIT_INDEX" val="1_3_6"/>
  <p:tag name="KSO_WM_UNIT_LAYERLEVEL" val="1_1_1"/>
  <p:tag name="KSO_WM_DIAGRAM_GROUP_CODE" val="l1-1"/>
  <p:tag name="KSO_WM_UNIT_ID" val="custom20184562_10*l_h_i*1_3_6"/>
  <p:tag name="KSO_WM_UNIT_FILL_FORE_SCHEMECOLOR_INDEX" val="10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sectionTitle"/>
  <p:tag name="KSO_WM_BEAUTIFY_FLAG" val="#wm#"/>
  <p:tag name="KSO_WM_COMBINE_RELATE_SLIDE_ID" val="background20180941_6"/>
  <p:tag name="KSO_WM_TEMPLATE_CATEGORY" val="custom"/>
  <p:tag name="KSO_WM_TEMPLATE_INDEX" val="20184562"/>
  <p:tag name="KSO_WM_SLIDE_ID" val="custom20184562_6"/>
  <p:tag name="KSO_WM_SLIDE_INDEX" val="6"/>
  <p:tag name="KSO_WM_TEMPLATE_SUBCATEGORY" val="combin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4562_6*a*1"/>
  <p:tag name="KSO_WM_UNIT_PRESET_TEXT" val="SECTION 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UNIT_TYPE" val="f"/>
  <p:tag name="KSO_WM_UNIT_INDEX" val="1"/>
  <p:tag name="KSO_WM_UNIT_LAYERLEVEL" val="1"/>
  <p:tag name="KSO_WM_UNIT_VALUE" val="58"/>
  <p:tag name="KSO_WM_UNIT_HIGHLIGHT" val="0"/>
  <p:tag name="KSO_WM_UNIT_COMPATIBLE" val="0"/>
  <p:tag name="KSO_WM_UNIT_CLEAR" val="0"/>
  <p:tag name="KSO_WM_UNIT_PRESET_TEXT_INDEX" val="4"/>
  <p:tag name="KSO_WM_UNIT_PRESET_TEXT_LEN" val="57"/>
  <p:tag name="KSO_WM_BEAUTIFY_FLAG" val="#wm#"/>
  <p:tag name="KSO_WM_TAG_VERSION" val="1.0"/>
  <p:tag name="KSO_WM_UNIT_ID" val="custom20184562_6*f*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1_2"/>
  <p:tag name="KSO_WM_TEMPLATE_CATEGORY" val="custom"/>
  <p:tag name="KSO_WM_TEMPLATE_INDEX" val="20184562"/>
  <p:tag name="KSO_WM_SLIDE_ID" val="custom20184562_2"/>
  <p:tag name="KSO_WM_SLIDE_INDEX" val="2"/>
  <p:tag name="KSO_WM_TEMPLATE_SUBCATEGORY" val="combin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2_2*a*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1_2"/>
  <p:tag name="KSO_WM_TEMPLATE_CATEGORY" val="custom"/>
  <p:tag name="KSO_WM_TEMPLATE_INDEX" val="20184562"/>
  <p:tag name="KSO_WM_SLIDE_ID" val="custom20184562_2"/>
  <p:tag name="KSO_WM_SLIDE_INDEX" val="2"/>
  <p:tag name="KSO_WM_TEMPLATE_SUBCATEGORY" val="combi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2_2*a*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62_2*f*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sectionTitle"/>
  <p:tag name="KSO_WM_BEAUTIFY_FLAG" val="#wm#"/>
  <p:tag name="KSO_WM_COMBINE_RELATE_SLIDE_ID" val="background20180941_6"/>
  <p:tag name="KSO_WM_TEMPLATE_CATEGORY" val="custom"/>
  <p:tag name="KSO_WM_TEMPLATE_INDEX" val="20184562"/>
  <p:tag name="KSO_WM_SLIDE_ID" val="custom20184562_6"/>
  <p:tag name="KSO_WM_SLIDE_INDEX" val="6"/>
  <p:tag name="KSO_WM_TEMPLATE_SUBCATEGORY" val="comb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UNIT_TYPE" val="a"/>
  <p:tag name="KSO_WM_UNIT_INDEX" val="1"/>
  <p:tag name="KSO_WM_UNIT_ID" val="custom20184562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黑色元素简约商务通用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4562_6*a*1"/>
  <p:tag name="KSO_WM_UNIT_PRESET_TEXT" val="SECTION TIT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UNIT_TYPE" val="f"/>
  <p:tag name="KSO_WM_UNIT_INDEX" val="1"/>
  <p:tag name="KSO_WM_UNIT_LAYERLEVEL" val="1"/>
  <p:tag name="KSO_WM_UNIT_VALUE" val="58"/>
  <p:tag name="KSO_WM_UNIT_HIGHLIGHT" val="0"/>
  <p:tag name="KSO_WM_UNIT_COMPATIBLE" val="0"/>
  <p:tag name="KSO_WM_UNIT_CLEAR" val="0"/>
  <p:tag name="KSO_WM_UNIT_PRESET_TEXT_INDEX" val="4"/>
  <p:tag name="KSO_WM_UNIT_PRESET_TEXT_LEN" val="57"/>
  <p:tag name="KSO_WM_BEAUTIFY_FLAG" val="#wm#"/>
  <p:tag name="KSO_WM_TAG_VERSION" val="1.0"/>
  <p:tag name="KSO_WM_UNIT_ID" val="custom20184562_6*f*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1_2"/>
  <p:tag name="KSO_WM_TEMPLATE_CATEGORY" val="custom"/>
  <p:tag name="KSO_WM_TEMPLATE_INDEX" val="20184562"/>
  <p:tag name="KSO_WM_SLIDE_ID" val="custom20184562_2"/>
  <p:tag name="KSO_WM_SLIDE_INDEX" val="2"/>
  <p:tag name="KSO_WM_TEMPLATE_SUBCATEGORY" val="combin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2_2*a*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62_2*f*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1_2"/>
  <p:tag name="KSO_WM_TEMPLATE_CATEGORY" val="custom"/>
  <p:tag name="KSO_WM_TEMPLATE_INDEX" val="20184562"/>
  <p:tag name="KSO_WM_SLIDE_ID" val="custom20184562_2"/>
  <p:tag name="KSO_WM_SLIDE_INDEX" val="2"/>
  <p:tag name="KSO_WM_TEMPLATE_SUBCATEGORY" val="combin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2_2*a*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CNT" val="1_1"/>
  <p:tag name="KSO_WM_SLIDE_LAYOUT" val="a_f"/>
  <p:tag name="KSO_WM_SLIDE_SIZE" val="891*84"/>
  <p:tag name="KSO_WM_SLIDE_POSITION" val="38*269"/>
  <p:tag name="KSO_WM_BEAUTIFY_FLAG" val="#wm#"/>
  <p:tag name="KSO_WM_SLIDE_TYPE" val="text"/>
  <p:tag name="KSO_WM_SLIDE_ITEM_CNT" val="1"/>
  <p:tag name="KSO_WM_TAG_VERSION" val="1.0"/>
  <p:tag name="KSO_WM_COMBINE_RELATE_SLIDE_ID" val="background20180941_7"/>
  <p:tag name="KSO_WM_TEMPLATE_CATEGORY" val="custom"/>
  <p:tag name="KSO_WM_TEMPLATE_INDEX" val="20184562"/>
  <p:tag name="KSO_WM_SLIDE_ID" val="custom20184562_16"/>
  <p:tag name="KSO_WM_SLIDE_INDEX" val="16"/>
  <p:tag name="KSO_WM_TEMPLATE_SUBCATEGORY" val="combin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TYPE" val="a"/>
  <p:tag name="KSO_WM_UNIT_ID" val="custom20184562_16*a*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72"/>
  <p:tag name="KSO_WM_UNIT_LAYERLEVEL" val="1"/>
  <p:tag name="KSO_WM_UNIT_INDEX" val="1"/>
  <p:tag name="KSO_WM_UNIT_TYPE" val="f"/>
  <p:tag name="KSO_WM_UNIT_ID" val="custom20184562_16*f*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2_1*i*2"/>
  <p:tag name="KSO_WM_TEMPLATE_CATEGORY" val="custom"/>
  <p:tag name="KSO_WM_TEMPLATE_INDEX" val="20184562"/>
  <p:tag name="KSO_WM_UNIT_INDEX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2_16*i*2"/>
  <p:tag name="KSO_WM_TEMPLATE_CATEGORY" val="custom"/>
  <p:tag name="KSO_WM_TEMPLATE_INDEX" val="20184562"/>
  <p:tag name="KSO_WM_UNIT_INDEX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sectionTitle"/>
  <p:tag name="KSO_WM_BEAUTIFY_FLAG" val="#wm#"/>
  <p:tag name="KSO_WM_COMBINE_RELATE_SLIDE_ID" val="background20180941_6"/>
  <p:tag name="KSO_WM_TEMPLATE_CATEGORY" val="custom"/>
  <p:tag name="KSO_WM_TEMPLATE_INDEX" val="20184562"/>
  <p:tag name="KSO_WM_SLIDE_ID" val="custom20184562_6"/>
  <p:tag name="KSO_WM_SLIDE_INDEX" val="6"/>
  <p:tag name="KSO_WM_TEMPLATE_SUBCATEGORY" val="combin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4562_6*a*1"/>
  <p:tag name="KSO_WM_UNIT_PRESET_TEXT" val="SECTION TIT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UNIT_TYPE" val="f"/>
  <p:tag name="KSO_WM_UNIT_INDEX" val="1"/>
  <p:tag name="KSO_WM_UNIT_LAYERLEVEL" val="1"/>
  <p:tag name="KSO_WM_UNIT_VALUE" val="58"/>
  <p:tag name="KSO_WM_UNIT_HIGHLIGHT" val="0"/>
  <p:tag name="KSO_WM_UNIT_COMPATIBLE" val="0"/>
  <p:tag name="KSO_WM_UNIT_CLEAR" val="0"/>
  <p:tag name="KSO_WM_UNIT_PRESET_TEXT_INDEX" val="4"/>
  <p:tag name="KSO_WM_UNIT_PRESET_TEXT_LEN" val="57"/>
  <p:tag name="KSO_WM_BEAUTIFY_FLAG" val="#wm#"/>
  <p:tag name="KSO_WM_TAG_VERSION" val="1.0"/>
  <p:tag name="KSO_WM_UNIT_ID" val="custom20184562_6*f*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1_2"/>
  <p:tag name="KSO_WM_TEMPLATE_CATEGORY" val="custom"/>
  <p:tag name="KSO_WM_TEMPLATE_INDEX" val="20184562"/>
  <p:tag name="KSO_WM_SLIDE_ID" val="custom20184562_2"/>
  <p:tag name="KSO_WM_SLIDE_INDEX" val="2"/>
  <p:tag name="KSO_WM_TEMPLATE_SUBCATEGORY" val="combin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2_2*a*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62_2*f*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sectionTitle"/>
  <p:tag name="KSO_WM_BEAUTIFY_FLAG" val="#wm#"/>
  <p:tag name="KSO_WM_COMBINE_RELATE_SLIDE_ID" val="background20180941_6"/>
  <p:tag name="KSO_WM_TEMPLATE_CATEGORY" val="custom"/>
  <p:tag name="KSO_WM_TEMPLATE_INDEX" val="20184562"/>
  <p:tag name="KSO_WM_SLIDE_ID" val="custom20184562_6"/>
  <p:tag name="KSO_WM_SLIDE_INDEX" val="6"/>
  <p:tag name="KSO_WM_TEMPLATE_SUBCATEGORY" val="combin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4562_6*a*1"/>
  <p:tag name="KSO_WM_UNIT_PRESET_TEXT" val="SECTION 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UNIT_TYPE" val="f"/>
  <p:tag name="KSO_WM_UNIT_INDEX" val="1"/>
  <p:tag name="KSO_WM_UNIT_LAYERLEVEL" val="1"/>
  <p:tag name="KSO_WM_UNIT_VALUE" val="58"/>
  <p:tag name="KSO_WM_UNIT_HIGHLIGHT" val="0"/>
  <p:tag name="KSO_WM_UNIT_COMPATIBLE" val="0"/>
  <p:tag name="KSO_WM_UNIT_CLEAR" val="0"/>
  <p:tag name="KSO_WM_UNIT_PRESET_TEXT_INDEX" val="4"/>
  <p:tag name="KSO_WM_UNIT_PRESET_TEXT_LEN" val="57"/>
  <p:tag name="KSO_WM_BEAUTIFY_FLAG" val="#wm#"/>
  <p:tag name="KSO_WM_TAG_VERSION" val="1.0"/>
  <p:tag name="KSO_WM_UNIT_ID" val="custom20184562_6*f*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l_a"/>
  <p:tag name="KSO_WM_SLIDE_LAYOUT_CNT" val="1_1"/>
  <p:tag name="KSO_WM_SLIDE_TYPE" val="text"/>
  <p:tag name="KSO_WM_BEAUTIFY_FLAG" val="#wm#"/>
  <p:tag name="KSO_WM_COMBINE_RELATE_SLIDE_ID" val="20181410_2"/>
  <p:tag name="KSO_WM_TEMPLATE_CATEGORY" val="custom"/>
  <p:tag name="KSO_WM_TEMPLATE_INDEX" val="20184562"/>
  <p:tag name="KSO_WM_SLIDE_ID" val="custom20184562_10"/>
  <p:tag name="KSO_WM_SLIDE_INDEX" val="10"/>
  <p:tag name="KSO_WM_DIAGRAM_GROUP_CODE" val="l1-1"/>
  <p:tag name="KSO_WM_TEMPLATE_SUBCATEGORY" val="combine"/>
  <p:tag name="KSO_WM_SLIDE_POSITION" val="158*150"/>
  <p:tag name="KSO_WM_SLIDE_SIZE" val="643*30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1_2"/>
  <p:tag name="KSO_WM_TEMPLATE_CATEGORY" val="custom"/>
  <p:tag name="KSO_WM_TEMPLATE_INDEX" val="20184562"/>
  <p:tag name="KSO_WM_SLIDE_ID" val="custom20184562_2"/>
  <p:tag name="KSO_WM_SLIDE_INDEX" val="2"/>
  <p:tag name="KSO_WM_TEMPLATE_SUBCATEGORY" val="combin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2_2*a*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62_2*f*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41_2"/>
  <p:tag name="KSO_WM_TEMPLATE_CATEGORY" val="custom"/>
  <p:tag name="KSO_WM_TEMPLATE_INDEX" val="20184562"/>
  <p:tag name="KSO_WM_SLIDE_ID" val="custom20184562_2"/>
  <p:tag name="KSO_WM_SLIDE_INDEX" val="2"/>
  <p:tag name="KSO_WM_TEMPLATE_SUBCATEGORY" val="combin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2_2*a*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62_2*f*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CNT" val="1_1"/>
  <p:tag name="KSO_WM_SLIDE_LAYOUT" val="a_f"/>
  <p:tag name="KSO_WM_SLIDE_SIZE" val="891*84"/>
  <p:tag name="KSO_WM_SLIDE_POSITION" val="38*269"/>
  <p:tag name="KSO_WM_BEAUTIFY_FLAG" val="#wm#"/>
  <p:tag name="KSO_WM_SLIDE_TYPE" val="text"/>
  <p:tag name="KSO_WM_SLIDE_ITEM_CNT" val="1"/>
  <p:tag name="KSO_WM_TAG_VERSION" val="1.0"/>
  <p:tag name="KSO_WM_COMBINE_RELATE_SLIDE_ID" val="background20180941_7"/>
  <p:tag name="KSO_WM_TEMPLATE_CATEGORY" val="custom"/>
  <p:tag name="KSO_WM_TEMPLATE_INDEX" val="20184562"/>
  <p:tag name="KSO_WM_SLIDE_ID" val="custom20184562_16"/>
  <p:tag name="KSO_WM_SLIDE_INDEX" val="16"/>
  <p:tag name="KSO_WM_TEMPLATE_SUBCATEGORY" val="combin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TYPE" val="a"/>
  <p:tag name="KSO_WM_UNIT_ID" val="custom20184562_16*a*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72"/>
  <p:tag name="KSO_WM_UNIT_LAYERLEVEL" val="1"/>
  <p:tag name="KSO_WM_UNIT_INDEX" val="1"/>
  <p:tag name="KSO_WM_UNIT_TYPE" val="f"/>
  <p:tag name="KSO_WM_UNIT_ID" val="custom20184562_16*f*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62_16*i*2"/>
  <p:tag name="KSO_WM_TEMPLATE_CATEGORY" val="custom"/>
  <p:tag name="KSO_WM_TEMPLATE_INDEX" val="20184562"/>
  <p:tag name="KSO_WM_UNIT_INDEX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4"/>
  <p:tag name="KSO_WM_UNIT_HIGHLIGHT" val="0"/>
  <p:tag name="KSO_WM_UNIT_COMPATIBLE" val="0"/>
  <p:tag name="KSO_WM_UNIT_CLEAR" val="0"/>
  <p:tag name="KSO_WM_UNIT_PRESET_TEXT_INDEX" val="3"/>
  <p:tag name="KSO_WM_DIAGRAM_GROUP_CODE" val="l1-1"/>
  <p:tag name="KSO_WM_UNIT_ID" val="custom20184562_10*l_h_a*1_1_1"/>
  <p:tag name="KSO_WM_UNIT_PRESET_TEXT_LEN" val="5"/>
  <p:tag name="KSO_WM_UNIT_TEXT_FILL_FORE_SCHEMECOLOR_INDEX" val="14"/>
  <p:tag name="KSO_WM_UNIT_TEXT_FILL_TYPE" val="1"/>
  <p:tag name="KSO_WM_UNIT_USESOURCEFORMAT_APPLY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endPage"/>
  <p:tag name="KSO_WM_BEAUTIFY_FLAG" val="#wm#"/>
  <p:tag name="KSO_WM_COMBINE_RELATE_SLIDE_ID" val="background20180941_9"/>
  <p:tag name="KSO_WM_TEMPLATE_CATEGORY" val="custom"/>
  <p:tag name="KSO_WM_TEMPLATE_INDEX" val="20184562"/>
  <p:tag name="KSO_WM_SLIDE_ID" val="custom20184562_18"/>
  <p:tag name="KSO_WM_SLIDE_INDEX" val="18"/>
  <p:tag name="KSO_WM_TEMPLATE_SUBCATEGORY" val="combin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UNIT_TYPE" val="a"/>
  <p:tag name="KSO_WM_UNIT_INDEX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4562_18*a*1"/>
  <p:tag name="KSO_WM_UNIT_PRESET_TEXT" val="谢谢观看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UNIT_TYPE" val="b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4562_18*b*1"/>
  <p:tag name="KSO_WM_UNIT_PRESET_TEXT" val="THANK YOU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2"/>
  <p:tag name="KSO_WM_TAG_VERSION" val="1.0"/>
  <p:tag name="KSO_WM_BEAUTIFY_FLAG" val="#wm#"/>
  <p:tag name="KSO_WM_UNIT_TYPE" val="l_h_a"/>
  <p:tag name="KSO_WM_UNIT_INDEX" val="1_2_1"/>
  <p:tag name="KSO_WM_UNIT_LAYERLEVEL" val="1_1_1"/>
  <p:tag name="KSO_WM_UNIT_VALUE" val="5"/>
  <p:tag name="KSO_WM_UNIT_HIGHLIGHT" val="0"/>
  <p:tag name="KSO_WM_UNIT_COMPATIBLE" val="0"/>
  <p:tag name="KSO_WM_UNIT_CLEAR" val="0"/>
  <p:tag name="KSO_WM_UNIT_PRESET_TEXT_INDEX" val="3"/>
  <p:tag name="KSO_WM_DIAGRAM_GROUP_CODE" val="l1-1"/>
  <p:tag name="KSO_WM_UNIT_ID" val="custom20184562_10*l_h_a*1_2_1"/>
  <p:tag name="KSO_WM_UNIT_PRESET_TEXT_LEN" val="5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102504">
      <a:dk1>
        <a:srgbClr val="000000"/>
      </a:dk1>
      <a:lt1>
        <a:srgbClr val="FFFFFF"/>
      </a:lt1>
      <a:dk2>
        <a:srgbClr val="3D485D"/>
      </a:dk2>
      <a:lt2>
        <a:srgbClr val="85898F"/>
      </a:lt2>
      <a:accent1>
        <a:srgbClr val="39AEB5"/>
      </a:accent1>
      <a:accent2>
        <a:srgbClr val="39AEB5"/>
      </a:accent2>
      <a:accent3>
        <a:srgbClr val="39AEB5"/>
      </a:accent3>
      <a:accent4>
        <a:srgbClr val="39AEB5"/>
      </a:accent4>
      <a:accent5>
        <a:srgbClr val="39AEB5"/>
      </a:accent5>
      <a:accent6>
        <a:srgbClr val="FFFFFF"/>
      </a:accent6>
      <a:hlink>
        <a:srgbClr val="B5B5B5"/>
      </a:hlink>
      <a:folHlink>
        <a:srgbClr val="B5B5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02504">
    <a:dk1>
      <a:srgbClr val="000000"/>
    </a:dk1>
    <a:lt1>
      <a:srgbClr val="FFFFFF"/>
    </a:lt1>
    <a:dk2>
      <a:srgbClr val="3D485D"/>
    </a:dk2>
    <a:lt2>
      <a:srgbClr val="85898F"/>
    </a:lt2>
    <a:accent1>
      <a:srgbClr val="39AEB5"/>
    </a:accent1>
    <a:accent2>
      <a:srgbClr val="39AEB5"/>
    </a:accent2>
    <a:accent3>
      <a:srgbClr val="39AEB5"/>
    </a:accent3>
    <a:accent4>
      <a:srgbClr val="39AEB5"/>
    </a:accent4>
    <a:accent5>
      <a:srgbClr val="39AEB5"/>
    </a:accent5>
    <a:accent6>
      <a:srgbClr val="FFFFFF"/>
    </a:accent6>
    <a:hlink>
      <a:srgbClr val="B5B5B5"/>
    </a:hlink>
    <a:folHlink>
      <a:srgbClr val="B5B5B5"/>
    </a:folHlink>
  </a:clrScheme>
</a:themeOverride>
</file>

<file path=ppt/theme/themeOverride10.xml><?xml version="1.0" encoding="utf-8"?>
<a:themeOverride xmlns:a="http://schemas.openxmlformats.org/drawingml/2006/main">
  <a:clrScheme name="102504">
    <a:dk1>
      <a:srgbClr val="000000"/>
    </a:dk1>
    <a:lt1>
      <a:srgbClr val="FFFFFF"/>
    </a:lt1>
    <a:dk2>
      <a:srgbClr val="3D485D"/>
    </a:dk2>
    <a:lt2>
      <a:srgbClr val="85898F"/>
    </a:lt2>
    <a:accent1>
      <a:srgbClr val="39AEB5"/>
    </a:accent1>
    <a:accent2>
      <a:srgbClr val="39AEB5"/>
    </a:accent2>
    <a:accent3>
      <a:srgbClr val="39AEB5"/>
    </a:accent3>
    <a:accent4>
      <a:srgbClr val="39AEB5"/>
    </a:accent4>
    <a:accent5>
      <a:srgbClr val="39AEB5"/>
    </a:accent5>
    <a:accent6>
      <a:srgbClr val="FFFFFF"/>
    </a:accent6>
    <a:hlink>
      <a:srgbClr val="B5B5B5"/>
    </a:hlink>
    <a:folHlink>
      <a:srgbClr val="B5B5B5"/>
    </a:folHlink>
  </a:clrScheme>
</a:themeOverride>
</file>

<file path=ppt/theme/themeOverride2.xml><?xml version="1.0" encoding="utf-8"?>
<a:themeOverride xmlns:a="http://schemas.openxmlformats.org/drawingml/2006/main">
  <a:clrScheme name="102504">
    <a:dk1>
      <a:srgbClr val="000000"/>
    </a:dk1>
    <a:lt1>
      <a:srgbClr val="FFFFFF"/>
    </a:lt1>
    <a:dk2>
      <a:srgbClr val="3D485D"/>
    </a:dk2>
    <a:lt2>
      <a:srgbClr val="85898F"/>
    </a:lt2>
    <a:accent1>
      <a:srgbClr val="39AEB5"/>
    </a:accent1>
    <a:accent2>
      <a:srgbClr val="39AEB5"/>
    </a:accent2>
    <a:accent3>
      <a:srgbClr val="39AEB5"/>
    </a:accent3>
    <a:accent4>
      <a:srgbClr val="39AEB5"/>
    </a:accent4>
    <a:accent5>
      <a:srgbClr val="39AEB5"/>
    </a:accent5>
    <a:accent6>
      <a:srgbClr val="FFFFFF"/>
    </a:accent6>
    <a:hlink>
      <a:srgbClr val="B5B5B5"/>
    </a:hlink>
    <a:folHlink>
      <a:srgbClr val="B5B5B5"/>
    </a:folHlink>
  </a:clrScheme>
</a:themeOverride>
</file>

<file path=ppt/theme/themeOverride3.xml><?xml version="1.0" encoding="utf-8"?>
<a:themeOverride xmlns:a="http://schemas.openxmlformats.org/drawingml/2006/main">
  <a:clrScheme name="102504">
    <a:dk1>
      <a:srgbClr val="000000"/>
    </a:dk1>
    <a:lt1>
      <a:srgbClr val="FFFFFF"/>
    </a:lt1>
    <a:dk2>
      <a:srgbClr val="3D485D"/>
    </a:dk2>
    <a:lt2>
      <a:srgbClr val="85898F"/>
    </a:lt2>
    <a:accent1>
      <a:srgbClr val="39AEB5"/>
    </a:accent1>
    <a:accent2>
      <a:srgbClr val="39AEB5"/>
    </a:accent2>
    <a:accent3>
      <a:srgbClr val="39AEB5"/>
    </a:accent3>
    <a:accent4>
      <a:srgbClr val="39AEB5"/>
    </a:accent4>
    <a:accent5>
      <a:srgbClr val="39AEB5"/>
    </a:accent5>
    <a:accent6>
      <a:srgbClr val="FFFFFF"/>
    </a:accent6>
    <a:hlink>
      <a:srgbClr val="B5B5B5"/>
    </a:hlink>
    <a:folHlink>
      <a:srgbClr val="B5B5B5"/>
    </a:folHlink>
  </a:clrScheme>
</a:themeOverride>
</file>

<file path=ppt/theme/themeOverride4.xml><?xml version="1.0" encoding="utf-8"?>
<a:themeOverride xmlns:a="http://schemas.openxmlformats.org/drawingml/2006/main">
  <a:clrScheme name="102504">
    <a:dk1>
      <a:srgbClr val="000000"/>
    </a:dk1>
    <a:lt1>
      <a:srgbClr val="FFFFFF"/>
    </a:lt1>
    <a:dk2>
      <a:srgbClr val="3D485D"/>
    </a:dk2>
    <a:lt2>
      <a:srgbClr val="85898F"/>
    </a:lt2>
    <a:accent1>
      <a:srgbClr val="39AEB5"/>
    </a:accent1>
    <a:accent2>
      <a:srgbClr val="39AEB5"/>
    </a:accent2>
    <a:accent3>
      <a:srgbClr val="39AEB5"/>
    </a:accent3>
    <a:accent4>
      <a:srgbClr val="39AEB5"/>
    </a:accent4>
    <a:accent5>
      <a:srgbClr val="39AEB5"/>
    </a:accent5>
    <a:accent6>
      <a:srgbClr val="FFFFFF"/>
    </a:accent6>
    <a:hlink>
      <a:srgbClr val="B5B5B5"/>
    </a:hlink>
    <a:folHlink>
      <a:srgbClr val="B5B5B5"/>
    </a:folHlink>
  </a:clrScheme>
</a:themeOverride>
</file>

<file path=ppt/theme/themeOverride5.xml><?xml version="1.0" encoding="utf-8"?>
<a:themeOverride xmlns:a="http://schemas.openxmlformats.org/drawingml/2006/main">
  <a:clrScheme name="102504">
    <a:dk1>
      <a:srgbClr val="000000"/>
    </a:dk1>
    <a:lt1>
      <a:srgbClr val="FFFFFF"/>
    </a:lt1>
    <a:dk2>
      <a:srgbClr val="3D485D"/>
    </a:dk2>
    <a:lt2>
      <a:srgbClr val="85898F"/>
    </a:lt2>
    <a:accent1>
      <a:srgbClr val="39AEB5"/>
    </a:accent1>
    <a:accent2>
      <a:srgbClr val="39AEB5"/>
    </a:accent2>
    <a:accent3>
      <a:srgbClr val="39AEB5"/>
    </a:accent3>
    <a:accent4>
      <a:srgbClr val="39AEB5"/>
    </a:accent4>
    <a:accent5>
      <a:srgbClr val="39AEB5"/>
    </a:accent5>
    <a:accent6>
      <a:srgbClr val="FFFFFF"/>
    </a:accent6>
    <a:hlink>
      <a:srgbClr val="B5B5B5"/>
    </a:hlink>
    <a:folHlink>
      <a:srgbClr val="B5B5B5"/>
    </a:folHlink>
  </a:clrScheme>
</a:themeOverride>
</file>

<file path=ppt/theme/themeOverride6.xml><?xml version="1.0" encoding="utf-8"?>
<a:themeOverride xmlns:a="http://schemas.openxmlformats.org/drawingml/2006/main">
  <a:clrScheme name="102504">
    <a:dk1>
      <a:srgbClr val="000000"/>
    </a:dk1>
    <a:lt1>
      <a:srgbClr val="FFFFFF"/>
    </a:lt1>
    <a:dk2>
      <a:srgbClr val="3D485D"/>
    </a:dk2>
    <a:lt2>
      <a:srgbClr val="85898F"/>
    </a:lt2>
    <a:accent1>
      <a:srgbClr val="39AEB5"/>
    </a:accent1>
    <a:accent2>
      <a:srgbClr val="39AEB5"/>
    </a:accent2>
    <a:accent3>
      <a:srgbClr val="39AEB5"/>
    </a:accent3>
    <a:accent4>
      <a:srgbClr val="39AEB5"/>
    </a:accent4>
    <a:accent5>
      <a:srgbClr val="39AEB5"/>
    </a:accent5>
    <a:accent6>
      <a:srgbClr val="FFFFFF"/>
    </a:accent6>
    <a:hlink>
      <a:srgbClr val="B5B5B5"/>
    </a:hlink>
    <a:folHlink>
      <a:srgbClr val="B5B5B5"/>
    </a:folHlink>
  </a:clrScheme>
</a:themeOverride>
</file>

<file path=ppt/theme/themeOverride7.xml><?xml version="1.0" encoding="utf-8"?>
<a:themeOverride xmlns:a="http://schemas.openxmlformats.org/drawingml/2006/main">
  <a:clrScheme name="102504">
    <a:dk1>
      <a:srgbClr val="000000"/>
    </a:dk1>
    <a:lt1>
      <a:srgbClr val="FFFFFF"/>
    </a:lt1>
    <a:dk2>
      <a:srgbClr val="3D485D"/>
    </a:dk2>
    <a:lt2>
      <a:srgbClr val="85898F"/>
    </a:lt2>
    <a:accent1>
      <a:srgbClr val="39AEB5"/>
    </a:accent1>
    <a:accent2>
      <a:srgbClr val="39AEB5"/>
    </a:accent2>
    <a:accent3>
      <a:srgbClr val="39AEB5"/>
    </a:accent3>
    <a:accent4>
      <a:srgbClr val="39AEB5"/>
    </a:accent4>
    <a:accent5>
      <a:srgbClr val="39AEB5"/>
    </a:accent5>
    <a:accent6>
      <a:srgbClr val="FFFFFF"/>
    </a:accent6>
    <a:hlink>
      <a:srgbClr val="B5B5B5"/>
    </a:hlink>
    <a:folHlink>
      <a:srgbClr val="B5B5B5"/>
    </a:folHlink>
  </a:clrScheme>
</a:themeOverride>
</file>

<file path=ppt/theme/themeOverride8.xml><?xml version="1.0" encoding="utf-8"?>
<a:themeOverride xmlns:a="http://schemas.openxmlformats.org/drawingml/2006/main">
  <a:clrScheme name="102504">
    <a:dk1>
      <a:srgbClr val="000000"/>
    </a:dk1>
    <a:lt1>
      <a:srgbClr val="FFFFFF"/>
    </a:lt1>
    <a:dk2>
      <a:srgbClr val="3D485D"/>
    </a:dk2>
    <a:lt2>
      <a:srgbClr val="85898F"/>
    </a:lt2>
    <a:accent1>
      <a:srgbClr val="39AEB5"/>
    </a:accent1>
    <a:accent2>
      <a:srgbClr val="39AEB5"/>
    </a:accent2>
    <a:accent3>
      <a:srgbClr val="39AEB5"/>
    </a:accent3>
    <a:accent4>
      <a:srgbClr val="39AEB5"/>
    </a:accent4>
    <a:accent5>
      <a:srgbClr val="39AEB5"/>
    </a:accent5>
    <a:accent6>
      <a:srgbClr val="FFFFFF"/>
    </a:accent6>
    <a:hlink>
      <a:srgbClr val="B5B5B5"/>
    </a:hlink>
    <a:folHlink>
      <a:srgbClr val="B5B5B5"/>
    </a:folHlink>
  </a:clrScheme>
</a:themeOverride>
</file>

<file path=ppt/theme/themeOverride9.xml><?xml version="1.0" encoding="utf-8"?>
<a:themeOverride xmlns:a="http://schemas.openxmlformats.org/drawingml/2006/main">
  <a:clrScheme name="102504">
    <a:dk1>
      <a:srgbClr val="000000"/>
    </a:dk1>
    <a:lt1>
      <a:srgbClr val="FFFFFF"/>
    </a:lt1>
    <a:dk2>
      <a:srgbClr val="3D485D"/>
    </a:dk2>
    <a:lt2>
      <a:srgbClr val="85898F"/>
    </a:lt2>
    <a:accent1>
      <a:srgbClr val="39AEB5"/>
    </a:accent1>
    <a:accent2>
      <a:srgbClr val="39AEB5"/>
    </a:accent2>
    <a:accent3>
      <a:srgbClr val="39AEB5"/>
    </a:accent3>
    <a:accent4>
      <a:srgbClr val="39AEB5"/>
    </a:accent4>
    <a:accent5>
      <a:srgbClr val="39AEB5"/>
    </a:accent5>
    <a:accent6>
      <a:srgbClr val="FFFFFF"/>
    </a:accent6>
    <a:hlink>
      <a:srgbClr val="B5B5B5"/>
    </a:hlink>
    <a:folHlink>
      <a:srgbClr val="B5B5B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786</Words>
  <Application>Microsoft Office PowerPoint</Application>
  <PresentationFormat>宽屏</PresentationFormat>
  <Paragraphs>77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黑体</vt:lpstr>
      <vt:lpstr>宋体</vt:lpstr>
      <vt:lpstr>微软雅黑</vt:lpstr>
      <vt:lpstr>Arial</vt:lpstr>
      <vt:lpstr>Calibri</vt:lpstr>
      <vt:lpstr>Office 主题​​</vt:lpstr>
      <vt:lpstr>图论之最短路</vt:lpstr>
      <vt:lpstr>PowerPoint 演示文稿</vt:lpstr>
      <vt:lpstr>Floyd</vt:lpstr>
      <vt:lpstr>Floyd算法{O(n3)}</vt:lpstr>
      <vt:lpstr>Floyd算法{O(n3)}</vt:lpstr>
      <vt:lpstr>能否改变k，i，j的循环顺序？</vt:lpstr>
      <vt:lpstr>例题：hdu 2066</vt:lpstr>
      <vt:lpstr>Dijkstra</vt:lpstr>
      <vt:lpstr>Dijkstra算法{O(V2)}</vt:lpstr>
      <vt:lpstr>Dijkstra算法{O((V+E)logV)}</vt:lpstr>
      <vt:lpstr>PowerPoint 演示文稿</vt:lpstr>
      <vt:lpstr>Bellman-Ford</vt:lpstr>
      <vt:lpstr>Bellman-Ford算法{O(VE)}</vt:lpstr>
      <vt:lpstr>Spfa</vt:lpstr>
      <vt:lpstr>Spfa算法{O(kE),1&lt;k&lt;=V}</vt:lpstr>
      <vt:lpstr>Spfa算法{O(kE),1&lt;k&lt;=V}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图论之最短路</dc:title>
  <dc:creator>陆文辉</dc:creator>
  <cp:lastModifiedBy>毕继泽</cp:lastModifiedBy>
  <cp:revision>169</cp:revision>
  <dcterms:created xsi:type="dcterms:W3CDTF">2018-07-29T08:31:00Z</dcterms:created>
  <dcterms:modified xsi:type="dcterms:W3CDTF">2018-07-31T05:22:08Z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