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网络流建模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  </a:t>
            </a:r>
            <a:r>
              <a:rPr lang="en-US" altLang="zh-CN" dirty="0" smtClean="0"/>
              <a:t>by infi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9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最小费用最大流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每条边除了容量还有费</a:t>
            </a:r>
            <a:r>
              <a:rPr lang="zh-CN" altLang="en-US" dirty="0" smtClean="0"/>
              <a:t>用，表示每流过一流量需要的费用。求</a:t>
            </a:r>
            <a:r>
              <a:rPr lang="zh-CN" altLang="en-US" dirty="0"/>
              <a:t>最大</a:t>
            </a:r>
            <a:r>
              <a:rPr lang="zh-CN" altLang="en-US" dirty="0" smtClean="0"/>
              <a:t>流情况下</a:t>
            </a:r>
            <a:r>
              <a:rPr lang="zh-CN" altLang="en-US" dirty="0"/>
              <a:t>最小的费用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http://pastebin.ubuntu.com/25284911/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5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最大费用流</a:t>
            </a:r>
            <a:endParaRPr lang="en-US" altLang="zh-CN" dirty="0" smtClean="0"/>
          </a:p>
          <a:p>
            <a:r>
              <a:rPr lang="zh-CN" altLang="en-US" dirty="0"/>
              <a:t>费</a:t>
            </a:r>
            <a:r>
              <a:rPr lang="zh-CN" altLang="en-US" dirty="0" smtClean="0"/>
              <a:t>用与流量平方成正比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4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Farm Tour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Poj</a:t>
            </a:r>
            <a:r>
              <a:rPr lang="en-US" altLang="zh-CN" dirty="0" smtClean="0"/>
              <a:t> 2135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条道路，道路是双向的，道路</a:t>
            </a:r>
            <a:r>
              <a:rPr lang="en-US" altLang="zh-CN" dirty="0" smtClean="0"/>
              <a:t>i</a:t>
            </a:r>
            <a:r>
              <a:rPr lang="zh-CN" altLang="en-US" dirty="0" smtClean="0"/>
              <a:t>链接着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地和</a:t>
            </a:r>
            <a:r>
              <a:rPr lang="en-US" altLang="zh-CN" dirty="0" smtClean="0"/>
              <a:t>bi</a:t>
            </a:r>
            <a:r>
              <a:rPr lang="zh-CN" altLang="en-US" dirty="0" smtClean="0"/>
              <a:t>地，长度为</a:t>
            </a:r>
            <a:r>
              <a:rPr lang="en-US" altLang="zh-CN" dirty="0" smtClean="0"/>
              <a:t>ci</a:t>
            </a:r>
            <a:r>
              <a:rPr lang="zh-CN" altLang="en-US" dirty="0" smtClean="0"/>
              <a:t>，从起点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出发，到达</a:t>
            </a:r>
            <a:r>
              <a:rPr lang="en-US" altLang="zh-CN" dirty="0" smtClean="0"/>
              <a:t>n</a:t>
            </a:r>
            <a:r>
              <a:rPr lang="zh-CN" altLang="en-US" dirty="0" smtClean="0"/>
              <a:t>号点，在返回起点，要求不能经过同一条道路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次，求路线总长度的最小值。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0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去掉一些边使得最大流为</a:t>
            </a:r>
            <a:r>
              <a:rPr lang="en-US" altLang="zh-CN" dirty="0"/>
              <a:t>0</a:t>
            </a:r>
            <a:r>
              <a:rPr lang="zh-CN" altLang="en-US" dirty="0"/>
              <a:t>，这样的边集就是一个割集。所有边容量和最小的割集就是最小割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网</a:t>
            </a:r>
            <a:r>
              <a:rPr lang="zh-CN" altLang="en-US" dirty="0" smtClean="0"/>
              <a:t>络流中：最小割</a:t>
            </a:r>
            <a:r>
              <a:rPr lang="en-US" altLang="zh-CN" dirty="0" smtClean="0"/>
              <a:t>==</a:t>
            </a:r>
            <a:r>
              <a:rPr lang="zh-CN" altLang="en-US" dirty="0" smtClean="0"/>
              <a:t>最大流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多模型与转化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zh-CN" altLang="en-US" dirty="0" smtClean="0"/>
              <a:t>向边建立两条正反容量相等的边</a:t>
            </a:r>
            <a:endParaRPr lang="en-US" altLang="zh-CN" dirty="0" smtClean="0"/>
          </a:p>
          <a:p>
            <a:r>
              <a:rPr lang="zh-CN" altLang="en-US" dirty="0" smtClean="0"/>
              <a:t>最大</a:t>
            </a:r>
            <a:r>
              <a:rPr lang="zh-CN" altLang="en-US" dirty="0" smtClean="0"/>
              <a:t>流，上</a:t>
            </a:r>
            <a:r>
              <a:rPr lang="zh-CN" altLang="en-US" dirty="0" smtClean="0"/>
              <a:t>下界的构造</a:t>
            </a:r>
            <a:endParaRPr lang="en-US" altLang="zh-CN" dirty="0" smtClean="0"/>
          </a:p>
          <a:p>
            <a:r>
              <a:rPr lang="zh-CN" altLang="en-US" dirty="0" smtClean="0"/>
              <a:t>边的流量为指定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乘积形式，比如概率，取对</a:t>
            </a:r>
            <a:r>
              <a:rPr lang="zh-CN" altLang="en-US" dirty="0" smtClean="0"/>
              <a:t>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7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多模型与转化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小费用流，流量有下限的时候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ans</a:t>
            </a:r>
            <a:r>
              <a:rPr lang="en-US" altLang="zh-CN" dirty="0"/>
              <a:t> += M </a:t>
            </a:r>
            <a:r>
              <a:rPr lang="zh-CN" altLang="en-US" dirty="0"/>
              <a:t>* </a:t>
            </a:r>
            <a:r>
              <a:rPr lang="en-US" altLang="zh-CN" dirty="0"/>
              <a:t>sum(L(edge))</a:t>
            </a:r>
            <a:br>
              <a:rPr lang="en-US" altLang="zh-CN" dirty="0"/>
            </a:b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3777234" cy="23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32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更多模型与转化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最小割的最小边</a:t>
            </a:r>
            <a:r>
              <a:rPr lang="zh-CN" altLang="en-US" dirty="0" smtClean="0"/>
              <a:t>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946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2135</a:t>
            </a:r>
          </a:p>
          <a:p>
            <a:r>
              <a:rPr lang="en-US" altLang="zh-CN" dirty="0" smtClean="0"/>
              <a:t>Hdu1532</a:t>
            </a:r>
          </a:p>
          <a:p>
            <a:r>
              <a:rPr lang="en-US" altLang="zh-CN" dirty="0" smtClean="0"/>
              <a:t>Hdu1533</a:t>
            </a:r>
          </a:p>
          <a:p>
            <a:r>
              <a:rPr lang="en-US" altLang="zh-CN" dirty="0" smtClean="0"/>
              <a:t>Hdu6214</a:t>
            </a:r>
          </a:p>
          <a:p>
            <a:r>
              <a:rPr lang="en-US" dirty="0" smtClean="0"/>
              <a:t>Poj3680</a:t>
            </a:r>
          </a:p>
          <a:p>
            <a:r>
              <a:rPr lang="en-US" dirty="0" smtClean="0"/>
              <a:t>Poj1273</a:t>
            </a:r>
          </a:p>
        </p:txBody>
      </p:sp>
    </p:spTree>
    <p:extLst>
      <p:ext uri="{BB962C8B-B14F-4D97-AF65-F5344CB8AC3E}">
        <p14:creationId xmlns:p14="http://schemas.microsoft.com/office/powerpoint/2010/main" val="7652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 </a:t>
            </a:r>
            <a:r>
              <a:rPr lang="zh-CN" altLang="en-US" dirty="0" smtClean="0"/>
              <a:t>网</a:t>
            </a:r>
            <a:r>
              <a:rPr lang="zh-CN" altLang="en-US" dirty="0"/>
              <a:t>络流建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r>
              <a:rPr lang="zh-CN" altLang="en-US" dirty="0" smtClean="0"/>
              <a:t> 网</a:t>
            </a:r>
            <a:r>
              <a:rPr lang="zh-CN" altLang="en-US" dirty="0"/>
              <a:t>络</a:t>
            </a:r>
            <a:r>
              <a:rPr lang="zh-CN" altLang="en-US" dirty="0" smtClean="0"/>
              <a:t>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 smtClean="0"/>
              <a:t>有</a:t>
            </a:r>
            <a:r>
              <a:rPr lang="zh-CN" altLang="en-US" sz="3500" dirty="0"/>
              <a:t>向图，边上有流量上限，要对每条边做出规划</a:t>
            </a:r>
            <a:r>
              <a:rPr lang="zh-CN" altLang="en-US" sz="3500" dirty="0" smtClean="0"/>
              <a:t>使得</a:t>
            </a:r>
            <a:endParaRPr lang="en-US" altLang="zh-CN" sz="3500" dirty="0" smtClean="0"/>
          </a:p>
          <a:p>
            <a:r>
              <a:rPr lang="zh-CN" altLang="en-US" sz="3500" dirty="0" smtClean="0"/>
              <a:t>对</a:t>
            </a:r>
            <a:r>
              <a:rPr lang="zh-CN" altLang="en-US" sz="3500" dirty="0"/>
              <a:t>于每个点，流入他的流量等于从他流出的流</a:t>
            </a:r>
            <a:r>
              <a:rPr lang="zh-CN" altLang="en-US" sz="3500" dirty="0" smtClean="0"/>
              <a:t>量</a:t>
            </a:r>
            <a:endParaRPr lang="en-US" altLang="zh-CN" sz="3500" dirty="0" smtClean="0"/>
          </a:p>
          <a:p>
            <a:r>
              <a:rPr lang="zh-CN" altLang="en-US" sz="3500" dirty="0" smtClean="0"/>
              <a:t>从</a:t>
            </a:r>
            <a:r>
              <a:rPr lang="zh-CN" altLang="en-US" sz="3500" dirty="0"/>
              <a:t>源点流出的流量，和流入汇点的流量可以随意设</a:t>
            </a:r>
            <a:r>
              <a:rPr lang="zh-CN" altLang="en-US" sz="3500" dirty="0" smtClean="0"/>
              <a:t>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87328" cy="450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60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最大化从源点流出的流量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源点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汇点</a:t>
            </a:r>
            <a:endParaRPr lang="en-US" altLang="zh-CN" dirty="0" smtClean="0"/>
          </a:p>
          <a:p>
            <a:r>
              <a:rPr lang="zh-CN" altLang="en-US" dirty="0" smtClean="0"/>
              <a:t>容</a:t>
            </a:r>
            <a:r>
              <a:rPr lang="zh-CN" altLang="en-US" dirty="0" smtClean="0"/>
              <a:t>量网络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残量网络</a:t>
            </a:r>
            <a:endParaRPr lang="en-US" altLang="zh-CN" dirty="0" smtClean="0"/>
          </a:p>
          <a:p>
            <a:r>
              <a:rPr lang="zh-CN" altLang="en-US" dirty="0" smtClean="0"/>
              <a:t>增广路</a:t>
            </a:r>
            <a:endParaRPr lang="en-US" altLang="zh-CN" dirty="0" smtClean="0"/>
          </a:p>
          <a:p>
            <a:r>
              <a:rPr lang="zh-CN" altLang="en-US" dirty="0"/>
              <a:t>反</a:t>
            </a:r>
            <a:r>
              <a:rPr lang="zh-CN" altLang="en-US" dirty="0" smtClean="0"/>
              <a:t>向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http://pastebin.ubuntu.com/25284454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多个源点汇点求最大流。此时最大流等于所有源点流出的流量之和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立超级源点</a:t>
            </a:r>
            <a:endParaRPr lang="en-US" altLang="zh-CN" dirty="0" smtClean="0"/>
          </a:p>
          <a:p>
            <a:r>
              <a:rPr lang="zh-CN" altLang="en-US" dirty="0"/>
              <a:t>二分图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62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结点有流量限制</a:t>
            </a:r>
            <a:endParaRPr lang="en-US" altLang="zh-CN" dirty="0" smtClean="0"/>
          </a:p>
          <a:p>
            <a:r>
              <a:rPr lang="zh-CN" altLang="en-US" dirty="0" smtClean="0"/>
              <a:t>拆点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6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Shanghai2004</a:t>
            </a:r>
            <a:r>
              <a:rPr lang="zh-CN" altLang="en-US" dirty="0"/>
              <a:t>，</a:t>
            </a:r>
            <a:r>
              <a:rPr lang="en-US" altLang="zh-CN" dirty="0"/>
              <a:t>LA3268</a:t>
            </a:r>
            <a:r>
              <a:rPr lang="zh-CN" altLang="en-US" dirty="0"/>
              <a:t>）：</a:t>
            </a:r>
            <a:r>
              <a:rPr lang="en-US" altLang="zh-CN" dirty="0"/>
              <a:t>n</a:t>
            </a:r>
            <a:r>
              <a:rPr lang="zh-CN" altLang="en-US" dirty="0"/>
              <a:t>个人</a:t>
            </a:r>
            <a:r>
              <a:rPr lang="en-US" altLang="zh-CN" dirty="0"/>
              <a:t>m</a:t>
            </a:r>
            <a:r>
              <a:rPr lang="zh-CN" altLang="en-US" dirty="0"/>
              <a:t>个组，已知每个组包含哪些人。现在要从每个组中删去一些人，使得每个人只属于一个组，并且最小化人数最多的组的人</a:t>
            </a:r>
            <a:r>
              <a:rPr lang="zh-CN" altLang="en-US"/>
              <a:t>数</a:t>
            </a:r>
            <a:r>
              <a:rPr lang="zh-CN" altLang="en-US" smtClean="0"/>
              <a:t>。</a:t>
            </a:r>
            <a:r>
              <a:rPr lang="zh-CN" altLang="en-US" smtClean="0"/>
              <a:t>求此时最多的人数。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9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563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网络流建模</vt:lpstr>
      <vt:lpstr>PowerPoint Presentation</vt:lpstr>
      <vt:lpstr>概念</vt:lpstr>
      <vt:lpstr>PowerPoint Presentation</vt:lpstr>
      <vt:lpstr>最大流</vt:lpstr>
      <vt:lpstr>PowerPoint Presentation</vt:lpstr>
      <vt:lpstr>常见模型</vt:lpstr>
      <vt:lpstr>常见模型</vt:lpstr>
      <vt:lpstr>例题1</vt:lpstr>
      <vt:lpstr>最小费用最大流</vt:lpstr>
      <vt:lpstr>常见模型</vt:lpstr>
      <vt:lpstr>例题2</vt:lpstr>
      <vt:lpstr>最小割</vt:lpstr>
      <vt:lpstr>更多模型与转化</vt:lpstr>
      <vt:lpstr>更多模型与转化</vt:lpstr>
      <vt:lpstr>更多模型与转化</vt:lpstr>
      <vt:lpstr>例题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网络流建模</dc:title>
  <dc:creator>infi yf</dc:creator>
  <cp:lastModifiedBy>infi yf</cp:lastModifiedBy>
  <cp:revision>14</cp:revision>
  <dcterms:created xsi:type="dcterms:W3CDTF">2006-08-16T00:00:00Z</dcterms:created>
  <dcterms:modified xsi:type="dcterms:W3CDTF">2018-08-19T05:02:59Z</dcterms:modified>
</cp:coreProperties>
</file>