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72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9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2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7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7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8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6388A7-7295-4544-B985-AE3CAB2971B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4585-B82B-4E07-B0E2-AA8DF3B0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1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7FE7-879F-4169-BE67-F74D2EB07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DP</a:t>
            </a:r>
            <a:r>
              <a:rPr lang="zh-CN" altLang="en-US" sz="6000" dirty="0"/>
              <a:t>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05E56-ED8F-4B71-87AD-2D8B1887D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72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4581-2878-426F-BB88-9DC4112B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CDCB9-3333-4A19-AFB8-0C989D4A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一个</a:t>
            </a:r>
            <a:r>
              <a:rPr lang="en-US" altLang="zh-CN" sz="3200" dirty="0"/>
              <a:t>n</a:t>
            </a:r>
            <a:r>
              <a:rPr lang="zh-CN" altLang="en-US" sz="3200" dirty="0"/>
              <a:t>*</a:t>
            </a:r>
            <a:r>
              <a:rPr lang="en-US" altLang="zh-CN" sz="3200" dirty="0"/>
              <a:t>m(1&lt;=</a:t>
            </a:r>
            <a:r>
              <a:rPr lang="en-US" altLang="zh-CN" sz="3200" dirty="0" err="1"/>
              <a:t>n,m</a:t>
            </a:r>
            <a:r>
              <a:rPr lang="en-US" altLang="zh-CN" sz="3200" dirty="0"/>
              <a:t>&lt;=12)</a:t>
            </a:r>
            <a:r>
              <a:rPr lang="zh-CN" altLang="en-US" sz="3200" dirty="0"/>
              <a:t>的棋盘，相邻两个点不能同时放棋子，问放棋子的种类有多少种？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nm)!-&gt;n*(2^min(2m))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44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54B36-B7B7-42DF-8967-AACBF2A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的变形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15655-E6C7-43FE-8910-A14D9DAC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一个</a:t>
            </a:r>
            <a:r>
              <a:rPr lang="en-US" altLang="zh-CN" sz="3200" dirty="0"/>
              <a:t>n</a:t>
            </a:r>
            <a:r>
              <a:rPr lang="zh-CN" altLang="en-US" sz="3200" dirty="0"/>
              <a:t>*</a:t>
            </a:r>
            <a:r>
              <a:rPr lang="en-US" altLang="zh-CN" sz="3200" dirty="0"/>
              <a:t>m(1&lt;=n&lt;=3,1&lt;=m&lt;=1e15)</a:t>
            </a:r>
            <a:r>
              <a:rPr lang="zh-CN" altLang="en-US" sz="3200" dirty="0"/>
              <a:t>的棋盘，相邻两个点不能同时放棋子，问放棋子的种类有多少种？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9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78B7-DE75-4FC0-8AFE-8D5682C3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05960-F8BE-4157-8D71-B6DF40B2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递推数位来计算一些数有关的东西，如求在区间</a:t>
            </a:r>
            <a:r>
              <a:rPr lang="en-US" altLang="zh-CN" sz="3200" dirty="0"/>
              <a:t>[</a:t>
            </a:r>
            <a:r>
              <a:rPr lang="en-US" altLang="zh-CN" sz="3200" dirty="0" err="1"/>
              <a:t>l,r</a:t>
            </a:r>
            <a:r>
              <a:rPr lang="en-US" altLang="zh-CN" sz="3200" dirty="0"/>
              <a:t>]</a:t>
            </a:r>
            <a:r>
              <a:rPr lang="zh-CN" altLang="en-US" sz="3200" dirty="0"/>
              <a:t>内满足条件的解的个数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虽然继承了</a:t>
            </a:r>
            <a:r>
              <a:rPr lang="en-US" altLang="zh-CN" sz="3200" dirty="0" err="1"/>
              <a:t>dp</a:t>
            </a:r>
            <a:r>
              <a:rPr lang="zh-CN" altLang="en-US" sz="3200" dirty="0"/>
              <a:t>代码短小的特点，但需要更加细心对待各种细节</a:t>
            </a:r>
          </a:p>
        </p:txBody>
      </p:sp>
    </p:spTree>
    <p:extLst>
      <p:ext uri="{BB962C8B-B14F-4D97-AF65-F5344CB8AC3E}">
        <p14:creationId xmlns:p14="http://schemas.microsoft.com/office/powerpoint/2010/main" val="214424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C5EDB-EF80-48AE-8B3F-D1754BA0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8C7A3-8835-4A72-A82E-6FDED665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求（</a:t>
            </a:r>
            <a:r>
              <a:rPr lang="en-US" altLang="zh-CN" sz="3200" dirty="0"/>
              <a:t>a</a:t>
            </a:r>
            <a:r>
              <a:rPr lang="zh-CN" altLang="en-US" sz="3200" dirty="0"/>
              <a:t>，</a:t>
            </a:r>
            <a:r>
              <a:rPr lang="en-US" altLang="zh-CN" sz="3200" dirty="0"/>
              <a:t>b</a:t>
            </a:r>
            <a:r>
              <a:rPr lang="zh-CN" altLang="en-US" sz="3200" dirty="0"/>
              <a:t>）间（</a:t>
            </a:r>
            <a:r>
              <a:rPr lang="en-US" altLang="zh-CN" sz="3200" dirty="0"/>
              <a:t>1&lt;=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&lt;=1e15</a:t>
            </a:r>
            <a:r>
              <a:rPr lang="zh-CN" altLang="en-US" sz="3200" dirty="0"/>
              <a:t>）不含有</a:t>
            </a:r>
            <a:r>
              <a:rPr lang="en-US" altLang="zh-CN" sz="3200" dirty="0"/>
              <a:t>23</a:t>
            </a:r>
            <a:r>
              <a:rPr lang="zh-CN" altLang="en-US" sz="3200" dirty="0"/>
              <a:t>的数字的数量</a:t>
            </a:r>
          </a:p>
        </p:txBody>
      </p:sp>
    </p:spTree>
    <p:extLst>
      <p:ext uri="{BB962C8B-B14F-4D97-AF65-F5344CB8AC3E}">
        <p14:creationId xmlns:p14="http://schemas.microsoft.com/office/powerpoint/2010/main" val="218423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0FE95-F556-4441-ABDB-32BAA754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4660E-2AB8-4113-9E7D-FE404E29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求（</a:t>
            </a:r>
            <a:r>
              <a:rPr lang="en-US" altLang="zh-CN" sz="3200" dirty="0"/>
              <a:t>a</a:t>
            </a:r>
            <a:r>
              <a:rPr lang="zh-CN" altLang="en-US" sz="3200" dirty="0"/>
              <a:t>，</a:t>
            </a:r>
            <a:r>
              <a:rPr lang="en-US" altLang="zh-CN" sz="3200" dirty="0"/>
              <a:t>b</a:t>
            </a:r>
            <a:r>
              <a:rPr lang="zh-CN" altLang="en-US" sz="3200" dirty="0"/>
              <a:t>）间（</a:t>
            </a:r>
            <a:r>
              <a:rPr lang="en-US" altLang="zh-CN" sz="3200" dirty="0"/>
              <a:t>1&lt;=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&lt;=1e15</a:t>
            </a:r>
            <a:r>
              <a:rPr lang="zh-CN" altLang="en-US" sz="3200" dirty="0"/>
              <a:t>）含有</a:t>
            </a:r>
            <a:r>
              <a:rPr lang="en-US" altLang="zh-CN" sz="3200" dirty="0"/>
              <a:t>13</a:t>
            </a:r>
            <a:r>
              <a:rPr lang="zh-CN" altLang="en-US" sz="3200" dirty="0"/>
              <a:t>且能被</a:t>
            </a:r>
            <a:r>
              <a:rPr lang="en-US" altLang="zh-CN" sz="3200" dirty="0"/>
              <a:t>13</a:t>
            </a:r>
            <a:r>
              <a:rPr lang="zh-CN" altLang="en-US" sz="3200" dirty="0"/>
              <a:t>整除的数字的数量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56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CE03-5E87-42B8-B3F3-0A6F2EE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1EEC3E-C835-46B4-8C9C-B23920EC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99" y="2760191"/>
            <a:ext cx="4105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BD273-C377-4E74-AA38-EA86E1A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  <a:r>
              <a:rPr lang="zh-CN" altLang="en-US" dirty="0"/>
              <a:t>即树上递推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0A4D3-609F-4B87-8FF9-5B413BDA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写出一个点关于他父亲</a:t>
            </a:r>
            <a:r>
              <a:rPr lang="en-US" altLang="zh-CN" sz="3200" dirty="0"/>
              <a:t>/</a:t>
            </a:r>
            <a:r>
              <a:rPr lang="zh-CN" altLang="en-US" sz="3200" dirty="0"/>
              <a:t>儿子的递推公式即可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难在相对与普通的一维</a:t>
            </a:r>
            <a:r>
              <a:rPr lang="en-US" altLang="zh-CN" sz="3200" dirty="0"/>
              <a:t>/</a:t>
            </a:r>
            <a:r>
              <a:rPr lang="zh-CN" altLang="en-US" sz="3200" dirty="0"/>
              <a:t>二维</a:t>
            </a:r>
            <a:r>
              <a:rPr lang="en-US" altLang="zh-CN" sz="3200" dirty="0"/>
              <a:t>/</a:t>
            </a:r>
            <a:r>
              <a:rPr lang="zh-CN" altLang="en-US" sz="3200" dirty="0"/>
              <a:t>三维</a:t>
            </a:r>
            <a:r>
              <a:rPr lang="en-US" altLang="zh-CN" sz="3200" dirty="0" err="1"/>
              <a:t>dp</a:t>
            </a:r>
            <a:r>
              <a:rPr lang="zh-CN" altLang="en-US" sz="3200" dirty="0"/>
              <a:t>相比有些抽象，需要对树结构有比较好的理解，有较好的空间想象能力</a:t>
            </a:r>
          </a:p>
        </p:txBody>
      </p:sp>
    </p:spTree>
    <p:extLst>
      <p:ext uri="{BB962C8B-B14F-4D97-AF65-F5344CB8AC3E}">
        <p14:creationId xmlns:p14="http://schemas.microsoft.com/office/powerpoint/2010/main" val="35122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ABCC6-0150-4A3C-A0D9-11E25E2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基础：树上</a:t>
            </a:r>
            <a:r>
              <a:rPr lang="en-US" altLang="zh-CN" dirty="0" err="1"/>
              <a:t>dfs</a:t>
            </a:r>
            <a:r>
              <a:rPr lang="en-US" altLang="zh-CN" dirty="0"/>
              <a:t>/</a:t>
            </a:r>
            <a:r>
              <a:rPr lang="en-US" altLang="zh-CN" dirty="0" err="1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9DAC-CC3C-4622-ABA6-F208BBA6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能干很多事情，如：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O(n)</a:t>
            </a:r>
            <a:r>
              <a:rPr lang="zh-CN" altLang="en-US" sz="3200" dirty="0"/>
              <a:t>求树上一点到每个点（</a:t>
            </a:r>
            <a:r>
              <a:rPr lang="en-US" altLang="zh-CN" sz="3200" dirty="0"/>
              <a:t>null/</a:t>
            </a:r>
            <a:r>
              <a:rPr lang="zh-CN" altLang="en-US" sz="3200" dirty="0"/>
              <a:t>最短</a:t>
            </a:r>
            <a:r>
              <a:rPr lang="en-US" altLang="zh-CN" sz="3200" dirty="0"/>
              <a:t>/</a:t>
            </a:r>
            <a:r>
              <a:rPr lang="zh-CN" altLang="en-US" sz="3200" dirty="0"/>
              <a:t>最长）距离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顺便记下每个点的父节点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9779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DCAE-4862-4DC1-98BB-019EA487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7254B-F7A4-4B26-B855-CCD3E9E5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一颗有根树，节点数为</a:t>
            </a:r>
            <a:r>
              <a:rPr lang="en-US" altLang="zh-CN" sz="3200" dirty="0"/>
              <a:t>1e5</a:t>
            </a:r>
            <a:r>
              <a:rPr lang="zh-CN" altLang="en-US" sz="3200" dirty="0"/>
              <a:t>，若每一个点和其父亲只有最多一个点能取，问最多能取几个点？</a:t>
            </a:r>
          </a:p>
        </p:txBody>
      </p:sp>
    </p:spTree>
    <p:extLst>
      <p:ext uri="{BB962C8B-B14F-4D97-AF65-F5344CB8AC3E}">
        <p14:creationId xmlns:p14="http://schemas.microsoft.com/office/powerpoint/2010/main" val="68420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D0FE-A65C-4E30-82C3-C36A2AEB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B1D49-AD0A-4EA0-9475-061538FA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一颗有根树，节点数为</a:t>
            </a:r>
            <a:r>
              <a:rPr lang="en-US" altLang="zh-CN" sz="3200" dirty="0"/>
              <a:t>3e3</a:t>
            </a:r>
            <a:r>
              <a:rPr lang="zh-CN" altLang="en-US" sz="3200" dirty="0"/>
              <a:t>，如果每个边都有一个权值，有正有负，如何删边才能在留下的所有边的权值和为正，还是同一树根的前提下使原来的叶子节点保留的最多？</a:t>
            </a:r>
            <a:endParaRPr lang="en-US" altLang="zh-CN" sz="3200" dirty="0"/>
          </a:p>
          <a:p>
            <a:r>
              <a:rPr lang="pl-PL" altLang="zh-CN" sz="3200" dirty="0"/>
              <a:t>dp[u][j+k]=max(dp[u][j+k],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[u][j]</a:t>
            </a:r>
            <a:r>
              <a:rPr lang="pl-PL" altLang="zh-CN" sz="3200" dirty="0"/>
              <a:t>+dp[v][k]-edge</a:t>
            </a:r>
            <a:r>
              <a:rPr lang="en-US" altLang="zh-CN" sz="3200" dirty="0"/>
              <a:t>[u][v]</a:t>
            </a:r>
            <a:r>
              <a:rPr lang="pl-PL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70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3A0D-A771-444D-AFFF-8F5E6E9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FFDBD-51C3-424B-B8A2-2208AD07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一颗无根树，节点数为</a:t>
            </a:r>
            <a:r>
              <a:rPr lang="en-US" altLang="zh-CN" sz="3200" dirty="0"/>
              <a:t>1e5</a:t>
            </a:r>
            <a:r>
              <a:rPr lang="zh-CN" altLang="en-US" sz="3200" dirty="0"/>
              <a:t>，求离每个点最远的点的距离</a:t>
            </a:r>
          </a:p>
        </p:txBody>
      </p:sp>
    </p:spTree>
    <p:extLst>
      <p:ext uri="{BB962C8B-B14F-4D97-AF65-F5344CB8AC3E}">
        <p14:creationId xmlns:p14="http://schemas.microsoft.com/office/powerpoint/2010/main" val="330259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D55C-22E0-4740-BD44-5F572BBA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7D390-49B5-49F7-BCEF-C2724008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一种假的</a:t>
            </a:r>
            <a:r>
              <a:rPr lang="en-US" altLang="zh-CN" sz="3200" dirty="0" err="1"/>
              <a:t>dp</a:t>
            </a:r>
            <a:r>
              <a:rPr lang="zh-CN" altLang="en-US" sz="3200"/>
              <a:t>，其实是一种技巧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用来优化暴力搜索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555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C10A1-FAFA-4378-A0E6-5C04B256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E6BA7-442A-4658-A166-93E427FB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</a:t>
            </a:r>
            <a:r>
              <a:rPr lang="zh-CN" altLang="en-US" sz="3200" dirty="0"/>
              <a:t>个点的</a:t>
            </a:r>
            <a:r>
              <a:rPr lang="en-US" altLang="zh-CN" sz="3200" dirty="0"/>
              <a:t>Tsp</a:t>
            </a:r>
            <a:r>
              <a:rPr lang="zh-CN" altLang="en-US" sz="3200" dirty="0"/>
              <a:t>问题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n!-&gt;n*(2^n)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333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476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Gothic</vt:lpstr>
      <vt:lpstr>Wingdings 3</vt:lpstr>
      <vt:lpstr>离子</vt:lpstr>
      <vt:lpstr>DP进阶</vt:lpstr>
      <vt:lpstr>树形DP</vt:lpstr>
      <vt:lpstr>树形DP即树上递推</vt:lpstr>
      <vt:lpstr>基础：树上dfs/bfs</vt:lpstr>
      <vt:lpstr>例题1</vt:lpstr>
      <vt:lpstr>例题2</vt:lpstr>
      <vt:lpstr>例题3</vt:lpstr>
      <vt:lpstr>状态压缩DP</vt:lpstr>
      <vt:lpstr>例题1</vt:lpstr>
      <vt:lpstr>例题2</vt:lpstr>
      <vt:lpstr>例题2的变形</vt:lpstr>
      <vt:lpstr>数位dp</vt:lpstr>
      <vt:lpstr>例题1</vt:lpstr>
      <vt:lpstr>例题2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DP进阶</dc:title>
  <dc:creator>李 柏雨</dc:creator>
  <cp:lastModifiedBy>李 柏雨</cp:lastModifiedBy>
  <cp:revision>8</cp:revision>
  <dcterms:created xsi:type="dcterms:W3CDTF">2018-08-24T12:17:29Z</dcterms:created>
  <dcterms:modified xsi:type="dcterms:W3CDTF">2018-08-26T05:20:24Z</dcterms:modified>
</cp:coreProperties>
</file>