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0"/>
  </p:notesMasterIdLst>
  <p:sldIdLst>
    <p:sldId id="257" r:id="rId5"/>
    <p:sldId id="260" r:id="rId6"/>
    <p:sldId id="258" r:id="rId7"/>
    <p:sldId id="263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F3F"/>
    <a:srgbClr val="4C4B4B"/>
    <a:srgbClr val="BD2C29"/>
    <a:srgbClr val="666B6D"/>
    <a:srgbClr val="CE2F2B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 autoAdjust="0"/>
    <p:restoredTop sz="94629"/>
  </p:normalViewPr>
  <p:slideViewPr>
    <p:cSldViewPr snapToGrid="0" snapToObjects="1">
      <p:cViewPr>
        <p:scale>
          <a:sx n="100" d="100"/>
          <a:sy n="100" d="100"/>
        </p:scale>
        <p:origin x="638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2E5D-8BB1-4143-9A8E-7C31694E492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4AD99-230D-42C2-983E-9D21863D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47188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MYSELF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83743" y="1468868"/>
            <a:ext cx="4689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你好！</a:t>
            </a:r>
            <a:endParaRPr kumimoji="1" lang="en-US" altLang="zh-CN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我是</a:t>
            </a:r>
            <a:r>
              <a:rPr kumimoji="1" lang="zh-TW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黃冠哲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3743" y="2910512"/>
            <a:ext cx="5418367" cy="14219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TW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「正因為沒有翅膀，所以人們才會尋找飛翔的方法」</a:t>
            </a:r>
          </a:p>
          <a:p>
            <a:pPr>
              <a:lnSpc>
                <a:spcPct val="90000"/>
              </a:lnSpc>
            </a:pPr>
            <a:endParaRPr lang="en-US" altLang="zh-CN" sz="1200" dirty="0">
              <a:solidFill>
                <a:srgbClr val="4C4B4B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4C4B4B"/>
              </a:solidFill>
              <a:latin typeface="Microsoft YaHei (標題)"/>
              <a:ea typeface="+mj-ea"/>
            </a:endParaRPr>
          </a:p>
          <a:p>
            <a:pPr>
              <a:lnSpc>
                <a:spcPct val="90000"/>
              </a:lnSpc>
            </a:pPr>
            <a:r>
              <a:rPr lang="zh-TW" altLang="en-US" b="1" dirty="0">
                <a:solidFill>
                  <a:srgbClr val="4C4B4B"/>
                </a:solidFill>
                <a:latin typeface="Microsoft YaHei (標題)"/>
                <a:ea typeface="+mj-ea"/>
              </a:rPr>
              <a:t>工號</a:t>
            </a:r>
            <a:r>
              <a:rPr lang="en-US" altLang="zh-TW" b="1" dirty="0">
                <a:solidFill>
                  <a:srgbClr val="4C4B4B"/>
                </a:solidFill>
                <a:latin typeface="Microsoft YaHei (標題)"/>
                <a:ea typeface="+mj-ea"/>
              </a:rPr>
              <a:t>-113770</a:t>
            </a:r>
          </a:p>
          <a:p>
            <a:pPr>
              <a:lnSpc>
                <a:spcPct val="90000"/>
              </a:lnSpc>
            </a:pPr>
            <a:r>
              <a:rPr lang="zh-TW" altLang="en-US" b="1" dirty="0">
                <a:solidFill>
                  <a:srgbClr val="4C4B4B"/>
                </a:solidFill>
                <a:latin typeface="+mj-ea"/>
                <a:ea typeface="+mj-ea"/>
              </a:rPr>
              <a:t>單位</a:t>
            </a:r>
            <a:r>
              <a:rPr lang="en-US" altLang="zh-TW" b="1" dirty="0">
                <a:solidFill>
                  <a:srgbClr val="4C4B4B"/>
                </a:solidFill>
                <a:latin typeface="+mj-ea"/>
                <a:ea typeface="+mj-ea"/>
              </a:rPr>
              <a:t>-</a:t>
            </a:r>
            <a:r>
              <a:rPr lang="en-US" altLang="zh-CN" b="1" dirty="0">
                <a:solidFill>
                  <a:srgbClr val="4C4B4B"/>
                </a:solidFill>
                <a:latin typeface="+mj-ea"/>
                <a:ea typeface="+mj-ea"/>
              </a:rPr>
              <a:t>F15MITD</a:t>
            </a:r>
          </a:p>
          <a:p>
            <a:pPr>
              <a:lnSpc>
                <a:spcPct val="90000"/>
              </a:lnSpc>
            </a:pPr>
            <a:endParaRPr lang="en-US" altLang="zh-CN" sz="1200" dirty="0">
              <a:solidFill>
                <a:srgbClr val="4C4B4B"/>
              </a:solidFill>
              <a:latin typeface="+mj-lt"/>
            </a:endParaRPr>
          </a:p>
        </p:txBody>
      </p:sp>
      <p:pic>
        <p:nvPicPr>
          <p:cNvPr id="13" name="圖片 12" descr="一張含有 室外, 山, 男人, 水 的圖片&#10;&#10;自動產生的描述">
            <a:extLst>
              <a:ext uri="{FF2B5EF4-FFF2-40B4-BE49-F238E27FC236}">
                <a16:creationId xmlns:a16="http://schemas.microsoft.com/office/drawing/2014/main" id="{45710AFE-5653-4BDF-959D-93990D22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72" t="16238" r="53419" b="45712"/>
          <a:stretch>
            <a:fillRect/>
          </a:stretch>
        </p:blipFill>
        <p:spPr>
          <a:xfrm>
            <a:off x="1201913" y="1252981"/>
            <a:ext cx="2041634" cy="1957112"/>
          </a:xfrm>
          <a:custGeom>
            <a:avLst/>
            <a:gdLst>
              <a:gd name="connsiteX0" fmla="*/ 1020817 w 2041634"/>
              <a:gd name="connsiteY0" fmla="*/ 0 h 1957112"/>
              <a:gd name="connsiteX1" fmla="*/ 2041634 w 2041634"/>
              <a:gd name="connsiteY1" fmla="*/ 978556 h 1957112"/>
              <a:gd name="connsiteX2" fmla="*/ 1020817 w 2041634"/>
              <a:gd name="connsiteY2" fmla="*/ 1957112 h 1957112"/>
              <a:gd name="connsiteX3" fmla="*/ 0 w 2041634"/>
              <a:gd name="connsiteY3" fmla="*/ 978556 h 1957112"/>
              <a:gd name="connsiteX4" fmla="*/ 1020817 w 2041634"/>
              <a:gd name="connsiteY4" fmla="*/ 0 h 19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634" h="1957112">
                <a:moveTo>
                  <a:pt x="1020817" y="0"/>
                </a:moveTo>
                <a:cubicBezTo>
                  <a:pt x="1584599" y="0"/>
                  <a:pt x="2041634" y="438114"/>
                  <a:pt x="2041634" y="978556"/>
                </a:cubicBezTo>
                <a:cubicBezTo>
                  <a:pt x="2041634" y="1518998"/>
                  <a:pt x="1584599" y="1957112"/>
                  <a:pt x="1020817" y="1957112"/>
                </a:cubicBezTo>
                <a:cubicBezTo>
                  <a:pt x="457035" y="1957112"/>
                  <a:pt x="0" y="1518998"/>
                  <a:pt x="0" y="978556"/>
                </a:cubicBezTo>
                <a:cubicBezTo>
                  <a:pt x="0" y="438114"/>
                  <a:pt x="457035" y="0"/>
                  <a:pt x="1020817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>
            <a:cxnSpLocks/>
          </p:cNvCxnSpPr>
          <p:nvPr/>
        </p:nvCxnSpPr>
        <p:spPr>
          <a:xfrm>
            <a:off x="4568693" y="955221"/>
            <a:ext cx="0" cy="3586551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53864"/>
              <a:ext cx="22336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1864882"/>
            <a:ext cx="4748220" cy="461665"/>
            <a:chOff x="5093846" y="2499995"/>
            <a:chExt cx="4748220" cy="461665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5" y="2499995"/>
              <a:ext cx="37037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2018 MASTER’s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3060324"/>
            <a:ext cx="4525636" cy="830997"/>
            <a:chOff x="5213396" y="3129036"/>
            <a:chExt cx="4525636" cy="830997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129036"/>
              <a:ext cx="348111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2020 BACHELOR’S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154268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99574" y="1868151"/>
            <a:ext cx="2610494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zh-TW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畢業於國立成功大學</a:t>
            </a:r>
            <a:endParaRPr kumimoji="1" lang="en-US" altLang="zh-TW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endParaRPr kumimoji="1" lang="en-US" altLang="zh-CN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r>
              <a:rPr kumimoji="1" lang="zh-TW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工業與資訊管理學系</a:t>
            </a:r>
            <a:endParaRPr kumimoji="1" lang="en-US" altLang="zh-CN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2859416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4877246" y="1920147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3273849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54">
            <a:extLst>
              <a:ext uri="{FF2B5EF4-FFF2-40B4-BE49-F238E27FC236}">
                <a16:creationId xmlns:a16="http://schemas.microsoft.com/office/drawing/2014/main" id="{B4101DDD-F3D9-4644-B0CA-6BDC2FC6EFB2}"/>
              </a:ext>
            </a:extLst>
          </p:cNvPr>
          <p:cNvSpPr txBox="1"/>
          <p:nvPr/>
        </p:nvSpPr>
        <p:spPr>
          <a:xfrm flipH="1">
            <a:off x="5278479" y="3185049"/>
            <a:ext cx="2610494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zh-TW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畢業於國立成功大學</a:t>
            </a:r>
            <a:endParaRPr kumimoji="1" lang="en-US" altLang="zh-TW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endParaRPr kumimoji="1" lang="en-US" altLang="zh-CN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r>
              <a:rPr kumimoji="1" lang="zh-TW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工業與資訊管理所</a:t>
            </a:r>
            <a:endParaRPr kumimoji="1" lang="en-US" altLang="zh-CN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1" name="椭圆 36">
            <a:extLst>
              <a:ext uri="{FF2B5EF4-FFF2-40B4-BE49-F238E27FC236}">
                <a16:creationId xmlns:a16="http://schemas.microsoft.com/office/drawing/2014/main" id="{98A2EAD6-5C75-40CF-BC5A-D45A1E92FA5B}"/>
              </a:ext>
            </a:extLst>
          </p:cNvPr>
          <p:cNvSpPr/>
          <p:nvPr/>
        </p:nvSpPr>
        <p:spPr>
          <a:xfrm>
            <a:off x="4448675" y="4184722"/>
            <a:ext cx="234389" cy="23438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C9C1E"/>
              </a:solidFill>
            </a:endParaRPr>
          </a:p>
        </p:txBody>
      </p:sp>
      <p:sp>
        <p:nvSpPr>
          <p:cNvPr id="33" name="文本框 49">
            <a:extLst>
              <a:ext uri="{FF2B5EF4-FFF2-40B4-BE49-F238E27FC236}">
                <a16:creationId xmlns:a16="http://schemas.microsoft.com/office/drawing/2014/main" id="{7A6162F7-F294-475A-B379-00E2A35A97EB}"/>
              </a:ext>
            </a:extLst>
          </p:cNvPr>
          <p:cNvSpPr txBox="1"/>
          <p:nvPr/>
        </p:nvSpPr>
        <p:spPr>
          <a:xfrm flipH="1">
            <a:off x="3451442" y="4534024"/>
            <a:ext cx="23142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zh-TW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台南生活</a:t>
            </a:r>
            <a:r>
              <a:rPr kumimoji="1" lang="en-US" altLang="zh-TW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kumimoji="1" lang="zh-TW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年！</a:t>
            </a:r>
            <a:endParaRPr kumimoji="1" lang="zh-CN" altLang="en-US" sz="24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ABOUT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401142" y="2193401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32369" y="1331557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4652" y="3043560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30228" y="1379465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63525" y="1371655"/>
            <a:ext cx="20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台北市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2108" y="4087051"/>
            <a:ext cx="64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sz="36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0" name="组 49"/>
          <p:cNvGrpSpPr/>
          <p:nvPr/>
        </p:nvGrpSpPr>
        <p:grpSpPr>
          <a:xfrm>
            <a:off x="543719" y="1421177"/>
            <a:ext cx="193063" cy="258003"/>
            <a:chOff x="3910013" y="1676400"/>
            <a:chExt cx="349250" cy="466725"/>
          </a:xfrm>
          <a:solidFill>
            <a:schemeClr val="bg1"/>
          </a:solidFill>
        </p:grpSpPr>
        <p:sp>
          <p:nvSpPr>
            <p:cNvPr id="51" name="Freeform 139"/>
            <p:cNvSpPr>
              <a:spLocks noEditPoints="1"/>
            </p:cNvSpPr>
            <p:nvPr/>
          </p:nvSpPr>
          <p:spPr bwMode="auto">
            <a:xfrm>
              <a:off x="3910013" y="1676400"/>
              <a:ext cx="349250" cy="466725"/>
            </a:xfrm>
            <a:custGeom>
              <a:avLst/>
              <a:gdLst/>
              <a:ahLst/>
              <a:cxnLst>
                <a:cxn ang="0">
                  <a:pos x="110" y="294"/>
                </a:cxn>
                <a:cxn ang="0">
                  <a:pos x="96" y="288"/>
                </a:cxn>
                <a:cxn ang="0">
                  <a:pos x="76" y="266"/>
                </a:cxn>
                <a:cxn ang="0">
                  <a:pos x="44" y="226"/>
                </a:cxn>
                <a:cxn ang="0">
                  <a:pos x="14" y="172"/>
                </a:cxn>
                <a:cxn ang="0">
                  <a:pos x="4" y="142"/>
                </a:cxn>
                <a:cxn ang="0">
                  <a:pos x="0" y="114"/>
                </a:cxn>
                <a:cxn ang="0">
                  <a:pos x="0" y="100"/>
                </a:cxn>
                <a:cxn ang="0">
                  <a:pos x="6" y="74"/>
                </a:cxn>
                <a:cxn ang="0">
                  <a:pos x="14" y="52"/>
                </a:cxn>
                <a:cxn ang="0">
                  <a:pos x="28" y="32"/>
                </a:cxn>
                <a:cxn ang="0">
                  <a:pos x="36" y="24"/>
                </a:cxn>
                <a:cxn ang="0">
                  <a:pos x="70" y="6"/>
                </a:cxn>
                <a:cxn ang="0">
                  <a:pos x="110" y="0"/>
                </a:cxn>
                <a:cxn ang="0">
                  <a:pos x="132" y="0"/>
                </a:cxn>
                <a:cxn ang="0">
                  <a:pos x="168" y="14"/>
                </a:cxn>
                <a:cxn ang="0">
                  <a:pos x="184" y="24"/>
                </a:cxn>
                <a:cxn ang="0">
                  <a:pos x="200" y="42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220" y="114"/>
                </a:cxn>
                <a:cxn ang="0">
                  <a:pos x="220" y="128"/>
                </a:cxn>
                <a:cxn ang="0">
                  <a:pos x="212" y="158"/>
                </a:cxn>
                <a:cxn ang="0">
                  <a:pos x="192" y="200"/>
                </a:cxn>
                <a:cxn ang="0">
                  <a:pos x="160" y="248"/>
                </a:cxn>
                <a:cxn ang="0">
                  <a:pos x="126" y="288"/>
                </a:cxn>
                <a:cxn ang="0">
                  <a:pos x="118" y="292"/>
                </a:cxn>
                <a:cxn ang="0">
                  <a:pos x="110" y="294"/>
                </a:cxn>
                <a:cxn ang="0">
                  <a:pos x="110" y="16"/>
                </a:cxn>
                <a:cxn ang="0">
                  <a:pos x="86" y="18"/>
                </a:cxn>
                <a:cxn ang="0">
                  <a:pos x="66" y="24"/>
                </a:cxn>
                <a:cxn ang="0">
                  <a:pos x="38" y="48"/>
                </a:cxn>
                <a:cxn ang="0">
                  <a:pos x="22" y="80"/>
                </a:cxn>
                <a:cxn ang="0">
                  <a:pos x="16" y="114"/>
                </a:cxn>
                <a:cxn ang="0">
                  <a:pos x="18" y="126"/>
                </a:cxn>
                <a:cxn ang="0">
                  <a:pos x="24" y="154"/>
                </a:cxn>
                <a:cxn ang="0">
                  <a:pos x="42" y="194"/>
                </a:cxn>
                <a:cxn ang="0">
                  <a:pos x="74" y="238"/>
                </a:cxn>
                <a:cxn ang="0">
                  <a:pos x="106" y="276"/>
                </a:cxn>
                <a:cxn ang="0">
                  <a:pos x="110" y="278"/>
                </a:cxn>
                <a:cxn ang="0">
                  <a:pos x="114" y="276"/>
                </a:cxn>
                <a:cxn ang="0">
                  <a:pos x="146" y="238"/>
                </a:cxn>
                <a:cxn ang="0">
                  <a:pos x="178" y="194"/>
                </a:cxn>
                <a:cxn ang="0">
                  <a:pos x="196" y="154"/>
                </a:cxn>
                <a:cxn ang="0">
                  <a:pos x="204" y="126"/>
                </a:cxn>
                <a:cxn ang="0">
                  <a:pos x="204" y="114"/>
                </a:cxn>
                <a:cxn ang="0">
                  <a:pos x="200" y="80"/>
                </a:cxn>
                <a:cxn ang="0">
                  <a:pos x="184" y="48"/>
                </a:cxn>
                <a:cxn ang="0">
                  <a:pos x="154" y="24"/>
                </a:cxn>
                <a:cxn ang="0">
                  <a:pos x="134" y="18"/>
                </a:cxn>
                <a:cxn ang="0">
                  <a:pos x="110" y="16"/>
                </a:cxn>
              </a:cxnLst>
              <a:rect l="0" t="0" r="r" b="b"/>
              <a:pathLst>
                <a:path w="220" h="294">
                  <a:moveTo>
                    <a:pt x="110" y="294"/>
                  </a:moveTo>
                  <a:lnTo>
                    <a:pt x="110" y="294"/>
                  </a:lnTo>
                  <a:lnTo>
                    <a:pt x="102" y="292"/>
                  </a:lnTo>
                  <a:lnTo>
                    <a:pt x="96" y="288"/>
                  </a:lnTo>
                  <a:lnTo>
                    <a:pt x="96" y="288"/>
                  </a:lnTo>
                  <a:lnTo>
                    <a:pt x="76" y="266"/>
                  </a:lnTo>
                  <a:lnTo>
                    <a:pt x="60" y="248"/>
                  </a:lnTo>
                  <a:lnTo>
                    <a:pt x="44" y="226"/>
                  </a:lnTo>
                  <a:lnTo>
                    <a:pt x="28" y="200"/>
                  </a:lnTo>
                  <a:lnTo>
                    <a:pt x="14" y="172"/>
                  </a:lnTo>
                  <a:lnTo>
                    <a:pt x="8" y="158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00"/>
                  </a:lnTo>
                  <a:lnTo>
                    <a:pt x="2" y="86"/>
                  </a:lnTo>
                  <a:lnTo>
                    <a:pt x="6" y="74"/>
                  </a:lnTo>
                  <a:lnTo>
                    <a:pt x="10" y="62"/>
                  </a:lnTo>
                  <a:lnTo>
                    <a:pt x="14" y="52"/>
                  </a:lnTo>
                  <a:lnTo>
                    <a:pt x="20" y="42"/>
                  </a:lnTo>
                  <a:lnTo>
                    <a:pt x="28" y="3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52" y="14"/>
                  </a:lnTo>
                  <a:lnTo>
                    <a:pt x="70" y="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0"/>
                  </a:lnTo>
                  <a:lnTo>
                    <a:pt x="150" y="6"/>
                  </a:lnTo>
                  <a:lnTo>
                    <a:pt x="168" y="14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92" y="32"/>
                  </a:lnTo>
                  <a:lnTo>
                    <a:pt x="200" y="42"/>
                  </a:lnTo>
                  <a:lnTo>
                    <a:pt x="206" y="52"/>
                  </a:lnTo>
                  <a:lnTo>
                    <a:pt x="212" y="62"/>
                  </a:lnTo>
                  <a:lnTo>
                    <a:pt x="216" y="74"/>
                  </a:lnTo>
                  <a:lnTo>
                    <a:pt x="218" y="86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0" y="128"/>
                  </a:lnTo>
                  <a:lnTo>
                    <a:pt x="216" y="142"/>
                  </a:lnTo>
                  <a:lnTo>
                    <a:pt x="212" y="158"/>
                  </a:lnTo>
                  <a:lnTo>
                    <a:pt x="206" y="172"/>
                  </a:lnTo>
                  <a:lnTo>
                    <a:pt x="192" y="200"/>
                  </a:lnTo>
                  <a:lnTo>
                    <a:pt x="176" y="226"/>
                  </a:lnTo>
                  <a:lnTo>
                    <a:pt x="160" y="248"/>
                  </a:lnTo>
                  <a:lnTo>
                    <a:pt x="144" y="26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18" y="292"/>
                  </a:lnTo>
                  <a:lnTo>
                    <a:pt x="110" y="294"/>
                  </a:lnTo>
                  <a:lnTo>
                    <a:pt x="110" y="294"/>
                  </a:lnTo>
                  <a:close/>
                  <a:moveTo>
                    <a:pt x="110" y="16"/>
                  </a:moveTo>
                  <a:lnTo>
                    <a:pt x="110" y="16"/>
                  </a:lnTo>
                  <a:lnTo>
                    <a:pt x="98" y="16"/>
                  </a:lnTo>
                  <a:lnTo>
                    <a:pt x="86" y="18"/>
                  </a:lnTo>
                  <a:lnTo>
                    <a:pt x="76" y="20"/>
                  </a:lnTo>
                  <a:lnTo>
                    <a:pt x="66" y="24"/>
                  </a:lnTo>
                  <a:lnTo>
                    <a:pt x="50" y="34"/>
                  </a:lnTo>
                  <a:lnTo>
                    <a:pt x="38" y="48"/>
                  </a:lnTo>
                  <a:lnTo>
                    <a:pt x="28" y="62"/>
                  </a:lnTo>
                  <a:lnTo>
                    <a:pt x="22" y="80"/>
                  </a:lnTo>
                  <a:lnTo>
                    <a:pt x="18" y="96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26"/>
                  </a:lnTo>
                  <a:lnTo>
                    <a:pt x="20" y="140"/>
                  </a:lnTo>
                  <a:lnTo>
                    <a:pt x="24" y="154"/>
                  </a:lnTo>
                  <a:lnTo>
                    <a:pt x="30" y="168"/>
                  </a:lnTo>
                  <a:lnTo>
                    <a:pt x="42" y="194"/>
                  </a:lnTo>
                  <a:lnTo>
                    <a:pt x="58" y="218"/>
                  </a:lnTo>
                  <a:lnTo>
                    <a:pt x="74" y="238"/>
                  </a:lnTo>
                  <a:lnTo>
                    <a:pt x="88" y="25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10" y="278"/>
                  </a:lnTo>
                  <a:lnTo>
                    <a:pt x="114" y="276"/>
                  </a:lnTo>
                  <a:lnTo>
                    <a:pt x="114" y="276"/>
                  </a:lnTo>
                  <a:lnTo>
                    <a:pt x="132" y="256"/>
                  </a:lnTo>
                  <a:lnTo>
                    <a:pt x="146" y="238"/>
                  </a:lnTo>
                  <a:lnTo>
                    <a:pt x="162" y="218"/>
                  </a:lnTo>
                  <a:lnTo>
                    <a:pt x="178" y="194"/>
                  </a:lnTo>
                  <a:lnTo>
                    <a:pt x="192" y="168"/>
                  </a:lnTo>
                  <a:lnTo>
                    <a:pt x="196" y="154"/>
                  </a:lnTo>
                  <a:lnTo>
                    <a:pt x="200" y="140"/>
                  </a:lnTo>
                  <a:lnTo>
                    <a:pt x="204" y="126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96"/>
                  </a:lnTo>
                  <a:lnTo>
                    <a:pt x="200" y="80"/>
                  </a:lnTo>
                  <a:lnTo>
                    <a:pt x="192" y="62"/>
                  </a:lnTo>
                  <a:lnTo>
                    <a:pt x="184" y="48"/>
                  </a:lnTo>
                  <a:lnTo>
                    <a:pt x="170" y="34"/>
                  </a:lnTo>
                  <a:lnTo>
                    <a:pt x="154" y="24"/>
                  </a:lnTo>
                  <a:lnTo>
                    <a:pt x="144" y="20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10" y="16"/>
                  </a:lnTo>
                  <a:lnTo>
                    <a:pt x="11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0"/>
            <p:cNvSpPr>
              <a:spLocks noEditPoints="1"/>
            </p:cNvSpPr>
            <p:nvPr/>
          </p:nvSpPr>
          <p:spPr bwMode="auto">
            <a:xfrm>
              <a:off x="3992563" y="1739900"/>
              <a:ext cx="184150" cy="180975"/>
            </a:xfrm>
            <a:custGeom>
              <a:avLst/>
              <a:gdLst/>
              <a:ahLst/>
              <a:cxnLst>
                <a:cxn ang="0">
                  <a:pos x="58" y="114"/>
                </a:cxn>
                <a:cxn ang="0">
                  <a:pos x="36" y="110"/>
                </a:cxn>
                <a:cxn ang="0">
                  <a:pos x="18" y="98"/>
                </a:cxn>
                <a:cxn ang="0">
                  <a:pos x="6" y="80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10" y="24"/>
                </a:cxn>
                <a:cxn ang="0">
                  <a:pos x="26" y="10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80" y="4"/>
                </a:cxn>
                <a:cxn ang="0">
                  <a:pos x="100" y="16"/>
                </a:cxn>
                <a:cxn ang="0">
                  <a:pos x="112" y="34"/>
                </a:cxn>
                <a:cxn ang="0">
                  <a:pos x="116" y="58"/>
                </a:cxn>
                <a:cxn ang="0">
                  <a:pos x="114" y="68"/>
                </a:cxn>
                <a:cxn ang="0">
                  <a:pos x="106" y="90"/>
                </a:cxn>
                <a:cxn ang="0">
                  <a:pos x="90" y="104"/>
                </a:cxn>
                <a:cxn ang="0">
                  <a:pos x="70" y="114"/>
                </a:cxn>
                <a:cxn ang="0">
                  <a:pos x="58" y="114"/>
                </a:cxn>
                <a:cxn ang="0">
                  <a:pos x="58" y="16"/>
                </a:cxn>
                <a:cxn ang="0">
                  <a:pos x="42" y="18"/>
                </a:cxn>
                <a:cxn ang="0">
                  <a:pos x="30" y="28"/>
                </a:cxn>
                <a:cxn ang="0">
                  <a:pos x="20" y="42"/>
                </a:cxn>
                <a:cxn ang="0">
                  <a:pos x="16" y="58"/>
                </a:cxn>
                <a:cxn ang="0">
                  <a:pos x="18" y="66"/>
                </a:cxn>
                <a:cxn ang="0">
                  <a:pos x="24" y="80"/>
                </a:cxn>
                <a:cxn ang="0">
                  <a:pos x="36" y="92"/>
                </a:cxn>
                <a:cxn ang="0">
                  <a:pos x="50" y="98"/>
                </a:cxn>
                <a:cxn ang="0">
                  <a:pos x="58" y="98"/>
                </a:cxn>
                <a:cxn ang="0">
                  <a:pos x="74" y="96"/>
                </a:cxn>
                <a:cxn ang="0">
                  <a:pos x="88" y="86"/>
                </a:cxn>
                <a:cxn ang="0">
                  <a:pos x="96" y="74"/>
                </a:cxn>
                <a:cxn ang="0">
                  <a:pos x="100" y="58"/>
                </a:cxn>
                <a:cxn ang="0">
                  <a:pos x="98" y="48"/>
                </a:cxn>
                <a:cxn ang="0">
                  <a:pos x="92" y="34"/>
                </a:cxn>
                <a:cxn ang="0">
                  <a:pos x="82" y="22"/>
                </a:cxn>
                <a:cxn ang="0">
                  <a:pos x="66" y="16"/>
                </a:cxn>
                <a:cxn ang="0">
                  <a:pos x="58" y="16"/>
                </a:cxn>
              </a:cxnLst>
              <a:rect l="0" t="0" r="r" b="b"/>
              <a:pathLst>
                <a:path w="116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6"/>
                  </a:lnTo>
                  <a:lnTo>
                    <a:pt x="106" y="24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12" y="80"/>
                  </a:lnTo>
                  <a:lnTo>
                    <a:pt x="106" y="90"/>
                  </a:lnTo>
                  <a:lnTo>
                    <a:pt x="100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70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16"/>
                  </a:moveTo>
                  <a:lnTo>
                    <a:pt x="58" y="16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6" y="22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20" y="42"/>
                  </a:lnTo>
                  <a:lnTo>
                    <a:pt x="18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6"/>
                  </a:lnTo>
                  <a:lnTo>
                    <a:pt x="20" y="74"/>
                  </a:lnTo>
                  <a:lnTo>
                    <a:pt x="24" y="80"/>
                  </a:lnTo>
                  <a:lnTo>
                    <a:pt x="30" y="86"/>
                  </a:lnTo>
                  <a:lnTo>
                    <a:pt x="36" y="92"/>
                  </a:lnTo>
                  <a:lnTo>
                    <a:pt x="42" y="96"/>
                  </a:lnTo>
                  <a:lnTo>
                    <a:pt x="50" y="98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66" y="98"/>
                  </a:lnTo>
                  <a:lnTo>
                    <a:pt x="74" y="96"/>
                  </a:lnTo>
                  <a:lnTo>
                    <a:pt x="82" y="92"/>
                  </a:lnTo>
                  <a:lnTo>
                    <a:pt x="88" y="86"/>
                  </a:lnTo>
                  <a:lnTo>
                    <a:pt x="92" y="80"/>
                  </a:lnTo>
                  <a:lnTo>
                    <a:pt x="96" y="74"/>
                  </a:lnTo>
                  <a:lnTo>
                    <a:pt x="98" y="6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48"/>
                  </a:lnTo>
                  <a:lnTo>
                    <a:pt x="96" y="40"/>
                  </a:lnTo>
                  <a:lnTo>
                    <a:pt x="92" y="34"/>
                  </a:lnTo>
                  <a:lnTo>
                    <a:pt x="88" y="28"/>
                  </a:lnTo>
                  <a:lnTo>
                    <a:pt x="82" y="22"/>
                  </a:lnTo>
                  <a:lnTo>
                    <a:pt x="74" y="18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77179" y="3140777"/>
            <a:ext cx="254493" cy="212370"/>
            <a:chOff x="4557713" y="2359025"/>
            <a:chExt cx="460375" cy="384175"/>
          </a:xfrm>
          <a:solidFill>
            <a:schemeClr val="bg1"/>
          </a:solidFill>
        </p:grpSpPr>
        <p:sp>
          <p:nvSpPr>
            <p:cNvPr id="54" name="Freeform 153"/>
            <p:cNvSpPr>
              <a:spLocks noEditPoints="1"/>
            </p:cNvSpPr>
            <p:nvPr/>
          </p:nvSpPr>
          <p:spPr bwMode="auto">
            <a:xfrm>
              <a:off x="4557713" y="2359025"/>
              <a:ext cx="460375" cy="384175"/>
            </a:xfrm>
            <a:custGeom>
              <a:avLst/>
              <a:gdLst/>
              <a:ahLst/>
              <a:cxnLst>
                <a:cxn ang="0">
                  <a:pos x="246" y="90"/>
                </a:cxn>
                <a:cxn ang="0">
                  <a:pos x="250" y="68"/>
                </a:cxn>
                <a:cxn ang="0">
                  <a:pos x="244" y="52"/>
                </a:cxn>
                <a:cxn ang="0">
                  <a:pos x="224" y="40"/>
                </a:cxn>
                <a:cxn ang="0">
                  <a:pos x="192" y="40"/>
                </a:cxn>
                <a:cxn ang="0">
                  <a:pos x="170" y="36"/>
                </a:cxn>
                <a:cxn ang="0">
                  <a:pos x="162" y="10"/>
                </a:cxn>
                <a:cxn ang="0">
                  <a:pos x="152" y="2"/>
                </a:cxn>
                <a:cxn ang="0">
                  <a:pos x="140" y="0"/>
                </a:cxn>
                <a:cxn ang="0">
                  <a:pos x="108" y="8"/>
                </a:cxn>
                <a:cxn ang="0">
                  <a:pos x="50" y="50"/>
                </a:cxn>
                <a:cxn ang="0">
                  <a:pos x="12" y="100"/>
                </a:cxn>
                <a:cxn ang="0">
                  <a:pos x="0" y="134"/>
                </a:cxn>
                <a:cxn ang="0">
                  <a:pos x="0" y="156"/>
                </a:cxn>
                <a:cxn ang="0">
                  <a:pos x="12" y="186"/>
                </a:cxn>
                <a:cxn ang="0">
                  <a:pos x="44" y="216"/>
                </a:cxn>
                <a:cxn ang="0">
                  <a:pos x="114" y="240"/>
                </a:cxn>
                <a:cxn ang="0">
                  <a:pos x="156" y="240"/>
                </a:cxn>
                <a:cxn ang="0">
                  <a:pos x="202" y="232"/>
                </a:cxn>
                <a:cxn ang="0">
                  <a:pos x="266" y="190"/>
                </a:cxn>
                <a:cxn ang="0">
                  <a:pos x="288" y="148"/>
                </a:cxn>
                <a:cxn ang="0">
                  <a:pos x="288" y="132"/>
                </a:cxn>
                <a:cxn ang="0">
                  <a:pos x="278" y="110"/>
                </a:cxn>
                <a:cxn ang="0">
                  <a:pos x="256" y="94"/>
                </a:cxn>
                <a:cxn ang="0">
                  <a:pos x="140" y="228"/>
                </a:cxn>
                <a:cxn ang="0">
                  <a:pos x="94" y="222"/>
                </a:cxn>
                <a:cxn ang="0">
                  <a:pos x="36" y="194"/>
                </a:cxn>
                <a:cxn ang="0">
                  <a:pos x="16" y="164"/>
                </a:cxn>
                <a:cxn ang="0">
                  <a:pos x="12" y="146"/>
                </a:cxn>
                <a:cxn ang="0">
                  <a:pos x="20" y="116"/>
                </a:cxn>
                <a:cxn ang="0">
                  <a:pos x="58" y="60"/>
                </a:cxn>
                <a:cxn ang="0">
                  <a:pos x="100" y="26"/>
                </a:cxn>
                <a:cxn ang="0">
                  <a:pos x="140" y="14"/>
                </a:cxn>
                <a:cxn ang="0">
                  <a:pos x="154" y="18"/>
                </a:cxn>
                <a:cxn ang="0">
                  <a:pos x="158" y="30"/>
                </a:cxn>
                <a:cxn ang="0">
                  <a:pos x="156" y="50"/>
                </a:cxn>
                <a:cxn ang="0">
                  <a:pos x="156" y="60"/>
                </a:cxn>
                <a:cxn ang="0">
                  <a:pos x="164" y="64"/>
                </a:cxn>
                <a:cxn ang="0">
                  <a:pos x="172" y="62"/>
                </a:cxn>
                <a:cxn ang="0">
                  <a:pos x="212" y="52"/>
                </a:cxn>
                <a:cxn ang="0">
                  <a:pos x="234" y="60"/>
                </a:cxn>
                <a:cxn ang="0">
                  <a:pos x="236" y="72"/>
                </a:cxn>
                <a:cxn ang="0">
                  <a:pos x="232" y="90"/>
                </a:cxn>
                <a:cxn ang="0">
                  <a:pos x="238" y="100"/>
                </a:cxn>
                <a:cxn ang="0">
                  <a:pos x="252" y="106"/>
                </a:cxn>
                <a:cxn ang="0">
                  <a:pos x="272" y="124"/>
                </a:cxn>
                <a:cxn ang="0">
                  <a:pos x="276" y="140"/>
                </a:cxn>
                <a:cxn ang="0">
                  <a:pos x="256" y="184"/>
                </a:cxn>
                <a:cxn ang="0">
                  <a:pos x="196" y="220"/>
                </a:cxn>
                <a:cxn ang="0">
                  <a:pos x="140" y="228"/>
                </a:cxn>
              </a:cxnLst>
              <a:rect l="0" t="0" r="r" b="b"/>
              <a:pathLst>
                <a:path w="290" h="242">
                  <a:moveTo>
                    <a:pt x="246" y="90"/>
                  </a:move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50" y="78"/>
                  </a:lnTo>
                  <a:lnTo>
                    <a:pt x="250" y="6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52"/>
                  </a:lnTo>
                  <a:lnTo>
                    <a:pt x="240" y="46"/>
                  </a:lnTo>
                  <a:lnTo>
                    <a:pt x="232" y="42"/>
                  </a:lnTo>
                  <a:lnTo>
                    <a:pt x="224" y="40"/>
                  </a:lnTo>
                  <a:lnTo>
                    <a:pt x="212" y="38"/>
                  </a:lnTo>
                  <a:lnTo>
                    <a:pt x="212" y="38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70" y="36"/>
                  </a:lnTo>
                  <a:lnTo>
                    <a:pt x="170" y="26"/>
                  </a:lnTo>
                  <a:lnTo>
                    <a:pt x="168" y="16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58" y="6"/>
                  </a:lnTo>
                  <a:lnTo>
                    <a:pt x="152" y="2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0" y="2"/>
                  </a:lnTo>
                  <a:lnTo>
                    <a:pt x="118" y="4"/>
                  </a:lnTo>
                  <a:lnTo>
                    <a:pt x="108" y="8"/>
                  </a:lnTo>
                  <a:lnTo>
                    <a:pt x="96" y="14"/>
                  </a:lnTo>
                  <a:lnTo>
                    <a:pt x="72" y="3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28" y="76"/>
                  </a:lnTo>
                  <a:lnTo>
                    <a:pt x="12" y="100"/>
                  </a:lnTo>
                  <a:lnTo>
                    <a:pt x="8" y="112"/>
                  </a:lnTo>
                  <a:lnTo>
                    <a:pt x="4" y="124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56"/>
                  </a:lnTo>
                  <a:lnTo>
                    <a:pt x="4" y="166"/>
                  </a:lnTo>
                  <a:lnTo>
                    <a:pt x="8" y="176"/>
                  </a:lnTo>
                  <a:lnTo>
                    <a:pt x="12" y="186"/>
                  </a:lnTo>
                  <a:lnTo>
                    <a:pt x="18" y="194"/>
                  </a:lnTo>
                  <a:lnTo>
                    <a:pt x="26" y="202"/>
                  </a:lnTo>
                  <a:lnTo>
                    <a:pt x="44" y="216"/>
                  </a:lnTo>
                  <a:lnTo>
                    <a:pt x="66" y="226"/>
                  </a:lnTo>
                  <a:lnTo>
                    <a:pt x="90" y="234"/>
                  </a:lnTo>
                  <a:lnTo>
                    <a:pt x="114" y="240"/>
                  </a:lnTo>
                  <a:lnTo>
                    <a:pt x="140" y="242"/>
                  </a:lnTo>
                  <a:lnTo>
                    <a:pt x="140" y="242"/>
                  </a:lnTo>
                  <a:lnTo>
                    <a:pt x="156" y="240"/>
                  </a:lnTo>
                  <a:lnTo>
                    <a:pt x="172" y="238"/>
                  </a:lnTo>
                  <a:lnTo>
                    <a:pt x="188" y="236"/>
                  </a:lnTo>
                  <a:lnTo>
                    <a:pt x="202" y="232"/>
                  </a:lnTo>
                  <a:lnTo>
                    <a:pt x="228" y="220"/>
                  </a:lnTo>
                  <a:lnTo>
                    <a:pt x="250" y="206"/>
                  </a:lnTo>
                  <a:lnTo>
                    <a:pt x="266" y="190"/>
                  </a:lnTo>
                  <a:lnTo>
                    <a:pt x="280" y="174"/>
                  </a:lnTo>
                  <a:lnTo>
                    <a:pt x="286" y="156"/>
                  </a:lnTo>
                  <a:lnTo>
                    <a:pt x="288" y="148"/>
                  </a:lnTo>
                  <a:lnTo>
                    <a:pt x="290" y="140"/>
                  </a:lnTo>
                  <a:lnTo>
                    <a:pt x="290" y="140"/>
                  </a:lnTo>
                  <a:lnTo>
                    <a:pt x="288" y="132"/>
                  </a:lnTo>
                  <a:lnTo>
                    <a:pt x="286" y="124"/>
                  </a:lnTo>
                  <a:lnTo>
                    <a:pt x="284" y="116"/>
                  </a:lnTo>
                  <a:lnTo>
                    <a:pt x="278" y="110"/>
                  </a:lnTo>
                  <a:lnTo>
                    <a:pt x="272" y="104"/>
                  </a:lnTo>
                  <a:lnTo>
                    <a:pt x="264" y="98"/>
                  </a:lnTo>
                  <a:lnTo>
                    <a:pt x="256" y="94"/>
                  </a:lnTo>
                  <a:lnTo>
                    <a:pt x="246" y="90"/>
                  </a:lnTo>
                  <a:lnTo>
                    <a:pt x="246" y="90"/>
                  </a:lnTo>
                  <a:close/>
                  <a:moveTo>
                    <a:pt x="140" y="228"/>
                  </a:moveTo>
                  <a:lnTo>
                    <a:pt x="140" y="228"/>
                  </a:lnTo>
                  <a:lnTo>
                    <a:pt x="116" y="226"/>
                  </a:lnTo>
                  <a:lnTo>
                    <a:pt x="94" y="222"/>
                  </a:lnTo>
                  <a:lnTo>
                    <a:pt x="72" y="216"/>
                  </a:lnTo>
                  <a:lnTo>
                    <a:pt x="54" y="206"/>
                  </a:lnTo>
                  <a:lnTo>
                    <a:pt x="36" y="194"/>
                  </a:lnTo>
                  <a:lnTo>
                    <a:pt x="24" y="180"/>
                  </a:lnTo>
                  <a:lnTo>
                    <a:pt x="20" y="172"/>
                  </a:lnTo>
                  <a:lnTo>
                    <a:pt x="16" y="164"/>
                  </a:lnTo>
                  <a:lnTo>
                    <a:pt x="14" y="154"/>
                  </a:lnTo>
                  <a:lnTo>
                    <a:pt x="12" y="146"/>
                  </a:lnTo>
                  <a:lnTo>
                    <a:pt x="12" y="146"/>
                  </a:lnTo>
                  <a:lnTo>
                    <a:pt x="14" y="136"/>
                  </a:lnTo>
                  <a:lnTo>
                    <a:pt x="16" y="126"/>
                  </a:lnTo>
                  <a:lnTo>
                    <a:pt x="20" y="116"/>
                  </a:lnTo>
                  <a:lnTo>
                    <a:pt x="24" y="104"/>
                  </a:lnTo>
                  <a:lnTo>
                    <a:pt x="38" y="82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80" y="40"/>
                  </a:lnTo>
                  <a:lnTo>
                    <a:pt x="100" y="26"/>
                  </a:lnTo>
                  <a:lnTo>
                    <a:pt x="122" y="16"/>
                  </a:lnTo>
                  <a:lnTo>
                    <a:pt x="130" y="14"/>
                  </a:lnTo>
                  <a:lnTo>
                    <a:pt x="140" y="14"/>
                  </a:lnTo>
                  <a:lnTo>
                    <a:pt x="140" y="14"/>
                  </a:lnTo>
                  <a:lnTo>
                    <a:pt x="148" y="14"/>
                  </a:lnTo>
                  <a:lnTo>
                    <a:pt x="154" y="18"/>
                  </a:lnTo>
                  <a:lnTo>
                    <a:pt x="154" y="18"/>
                  </a:lnTo>
                  <a:lnTo>
                    <a:pt x="156" y="24"/>
                  </a:lnTo>
                  <a:lnTo>
                    <a:pt x="158" y="30"/>
                  </a:lnTo>
                  <a:lnTo>
                    <a:pt x="158" y="40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54" y="56"/>
                  </a:lnTo>
                  <a:lnTo>
                    <a:pt x="156" y="60"/>
                  </a:lnTo>
                  <a:lnTo>
                    <a:pt x="156" y="60"/>
                  </a:lnTo>
                  <a:lnTo>
                    <a:pt x="15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70" y="62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94" y="54"/>
                  </a:lnTo>
                  <a:lnTo>
                    <a:pt x="212" y="52"/>
                  </a:lnTo>
                  <a:lnTo>
                    <a:pt x="212" y="52"/>
                  </a:lnTo>
                  <a:lnTo>
                    <a:pt x="224" y="52"/>
                  </a:lnTo>
                  <a:lnTo>
                    <a:pt x="230" y="56"/>
                  </a:lnTo>
                  <a:lnTo>
                    <a:pt x="234" y="60"/>
                  </a:lnTo>
                  <a:lnTo>
                    <a:pt x="234" y="60"/>
                  </a:lnTo>
                  <a:lnTo>
                    <a:pt x="236" y="66"/>
                  </a:lnTo>
                  <a:lnTo>
                    <a:pt x="236" y="72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32" y="90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8" y="100"/>
                  </a:lnTo>
                  <a:lnTo>
                    <a:pt x="242" y="102"/>
                  </a:lnTo>
                  <a:lnTo>
                    <a:pt x="242" y="102"/>
                  </a:lnTo>
                  <a:lnTo>
                    <a:pt x="252" y="106"/>
                  </a:lnTo>
                  <a:lnTo>
                    <a:pt x="262" y="112"/>
                  </a:lnTo>
                  <a:lnTo>
                    <a:pt x="268" y="118"/>
                  </a:lnTo>
                  <a:lnTo>
                    <a:pt x="272" y="124"/>
                  </a:lnTo>
                  <a:lnTo>
                    <a:pt x="276" y="132"/>
                  </a:lnTo>
                  <a:lnTo>
                    <a:pt x="276" y="140"/>
                  </a:lnTo>
                  <a:lnTo>
                    <a:pt x="276" y="140"/>
                  </a:lnTo>
                  <a:lnTo>
                    <a:pt x="274" y="154"/>
                  </a:lnTo>
                  <a:lnTo>
                    <a:pt x="266" y="170"/>
                  </a:lnTo>
                  <a:lnTo>
                    <a:pt x="256" y="184"/>
                  </a:lnTo>
                  <a:lnTo>
                    <a:pt x="240" y="198"/>
                  </a:lnTo>
                  <a:lnTo>
                    <a:pt x="220" y="210"/>
                  </a:lnTo>
                  <a:lnTo>
                    <a:pt x="196" y="220"/>
                  </a:lnTo>
                  <a:lnTo>
                    <a:pt x="170" y="226"/>
                  </a:lnTo>
                  <a:lnTo>
                    <a:pt x="154" y="228"/>
                  </a:lnTo>
                  <a:lnTo>
                    <a:pt x="140" y="228"/>
                  </a:lnTo>
                  <a:lnTo>
                    <a:pt x="140" y="2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4"/>
            <p:cNvSpPr>
              <a:spLocks noEditPoints="1"/>
            </p:cNvSpPr>
            <p:nvPr/>
          </p:nvSpPr>
          <p:spPr bwMode="auto">
            <a:xfrm>
              <a:off x="4608513" y="2482850"/>
              <a:ext cx="320675" cy="22225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4" y="2"/>
                </a:cxn>
                <a:cxn ang="0">
                  <a:pos x="56" y="10"/>
                </a:cxn>
                <a:cxn ang="0">
                  <a:pos x="24" y="28"/>
                </a:cxn>
                <a:cxn ang="0">
                  <a:pos x="6" y="52"/>
                </a:cxn>
                <a:cxn ang="0">
                  <a:pos x="0" y="80"/>
                </a:cxn>
                <a:cxn ang="0">
                  <a:pos x="2" y="92"/>
                </a:cxn>
                <a:cxn ang="0">
                  <a:pos x="18" y="114"/>
                </a:cxn>
                <a:cxn ang="0">
                  <a:pos x="42" y="130"/>
                </a:cxn>
                <a:cxn ang="0">
                  <a:pos x="74" y="140"/>
                </a:cxn>
                <a:cxn ang="0">
                  <a:pos x="94" y="140"/>
                </a:cxn>
                <a:cxn ang="0">
                  <a:pos x="108" y="140"/>
                </a:cxn>
                <a:cxn ang="0">
                  <a:pos x="148" y="130"/>
                </a:cxn>
                <a:cxn ang="0">
                  <a:pos x="178" y="112"/>
                </a:cxn>
                <a:cxn ang="0">
                  <a:pos x="198" y="88"/>
                </a:cxn>
                <a:cxn ang="0">
                  <a:pos x="202" y="60"/>
                </a:cxn>
                <a:cxn ang="0">
                  <a:pos x="200" y="48"/>
                </a:cxn>
                <a:cxn ang="0">
                  <a:pos x="186" y="26"/>
                </a:cxn>
                <a:cxn ang="0">
                  <a:pos x="160" y="10"/>
                </a:cxn>
                <a:cxn ang="0">
                  <a:pos x="128" y="2"/>
                </a:cxn>
                <a:cxn ang="0">
                  <a:pos x="110" y="0"/>
                </a:cxn>
                <a:cxn ang="0">
                  <a:pos x="108" y="126"/>
                </a:cxn>
                <a:cxn ang="0">
                  <a:pos x="94" y="128"/>
                </a:cxn>
                <a:cxn ang="0">
                  <a:pos x="62" y="124"/>
                </a:cxn>
                <a:cxn ang="0">
                  <a:pos x="38" y="114"/>
                </a:cxn>
                <a:cxn ang="0">
                  <a:pos x="20" y="98"/>
                </a:cxn>
                <a:cxn ang="0">
                  <a:pos x="12" y="80"/>
                </a:cxn>
                <a:cxn ang="0">
                  <a:pos x="14" y="68"/>
                </a:cxn>
                <a:cxn ang="0">
                  <a:pos x="24" y="46"/>
                </a:cxn>
                <a:cxn ang="0">
                  <a:pos x="48" y="28"/>
                </a:cxn>
                <a:cxn ang="0">
                  <a:pos x="78" y="16"/>
                </a:cxn>
                <a:cxn ang="0">
                  <a:pos x="96" y="14"/>
                </a:cxn>
                <a:cxn ang="0">
                  <a:pos x="110" y="14"/>
                </a:cxn>
                <a:cxn ang="0">
                  <a:pos x="140" y="16"/>
                </a:cxn>
                <a:cxn ang="0">
                  <a:pos x="166" y="28"/>
                </a:cxn>
                <a:cxn ang="0">
                  <a:pos x="182" y="42"/>
                </a:cxn>
                <a:cxn ang="0">
                  <a:pos x="190" y="62"/>
                </a:cxn>
                <a:cxn ang="0">
                  <a:pos x="190" y="72"/>
                </a:cxn>
                <a:cxn ang="0">
                  <a:pos x="178" y="94"/>
                </a:cxn>
                <a:cxn ang="0">
                  <a:pos x="156" y="112"/>
                </a:cxn>
                <a:cxn ang="0">
                  <a:pos x="124" y="124"/>
                </a:cxn>
                <a:cxn ang="0">
                  <a:pos x="108" y="126"/>
                </a:cxn>
              </a:cxnLst>
              <a:rect l="0" t="0" r="r" b="b"/>
              <a:pathLst>
                <a:path w="202" h="140">
                  <a:moveTo>
                    <a:pt x="110" y="0"/>
                  </a:moveTo>
                  <a:lnTo>
                    <a:pt x="110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74" y="4"/>
                  </a:lnTo>
                  <a:lnTo>
                    <a:pt x="56" y="10"/>
                  </a:lnTo>
                  <a:lnTo>
                    <a:pt x="40" y="18"/>
                  </a:lnTo>
                  <a:lnTo>
                    <a:pt x="24" y="28"/>
                  </a:lnTo>
                  <a:lnTo>
                    <a:pt x="14" y="40"/>
                  </a:lnTo>
                  <a:lnTo>
                    <a:pt x="6" y="52"/>
                  </a:lnTo>
                  <a:lnTo>
                    <a:pt x="0" y="6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8" y="104"/>
                  </a:lnTo>
                  <a:lnTo>
                    <a:pt x="18" y="114"/>
                  </a:lnTo>
                  <a:lnTo>
                    <a:pt x="30" y="124"/>
                  </a:lnTo>
                  <a:lnTo>
                    <a:pt x="42" y="130"/>
                  </a:lnTo>
                  <a:lnTo>
                    <a:pt x="58" y="136"/>
                  </a:lnTo>
                  <a:lnTo>
                    <a:pt x="74" y="140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108" y="140"/>
                  </a:lnTo>
                  <a:lnTo>
                    <a:pt x="108" y="140"/>
                  </a:lnTo>
                  <a:lnTo>
                    <a:pt x="128" y="136"/>
                  </a:lnTo>
                  <a:lnTo>
                    <a:pt x="148" y="130"/>
                  </a:lnTo>
                  <a:lnTo>
                    <a:pt x="164" y="122"/>
                  </a:lnTo>
                  <a:lnTo>
                    <a:pt x="178" y="112"/>
                  </a:lnTo>
                  <a:lnTo>
                    <a:pt x="190" y="100"/>
                  </a:lnTo>
                  <a:lnTo>
                    <a:pt x="198" y="88"/>
                  </a:lnTo>
                  <a:lnTo>
                    <a:pt x="202" y="74"/>
                  </a:lnTo>
                  <a:lnTo>
                    <a:pt x="202" y="60"/>
                  </a:lnTo>
                  <a:lnTo>
                    <a:pt x="202" y="60"/>
                  </a:lnTo>
                  <a:lnTo>
                    <a:pt x="200" y="48"/>
                  </a:lnTo>
                  <a:lnTo>
                    <a:pt x="194" y="36"/>
                  </a:lnTo>
                  <a:lnTo>
                    <a:pt x="186" y="26"/>
                  </a:lnTo>
                  <a:lnTo>
                    <a:pt x="174" y="18"/>
                  </a:lnTo>
                  <a:lnTo>
                    <a:pt x="160" y="10"/>
                  </a:lnTo>
                  <a:lnTo>
                    <a:pt x="146" y="4"/>
                  </a:lnTo>
                  <a:lnTo>
                    <a:pt x="128" y="2"/>
                  </a:lnTo>
                  <a:lnTo>
                    <a:pt x="110" y="0"/>
                  </a:lnTo>
                  <a:lnTo>
                    <a:pt x="110" y="0"/>
                  </a:lnTo>
                  <a:close/>
                  <a:moveTo>
                    <a:pt x="108" y="126"/>
                  </a:moveTo>
                  <a:lnTo>
                    <a:pt x="108" y="126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78" y="126"/>
                  </a:lnTo>
                  <a:lnTo>
                    <a:pt x="62" y="124"/>
                  </a:lnTo>
                  <a:lnTo>
                    <a:pt x="50" y="120"/>
                  </a:lnTo>
                  <a:lnTo>
                    <a:pt x="38" y="114"/>
                  </a:lnTo>
                  <a:lnTo>
                    <a:pt x="28" y="106"/>
                  </a:lnTo>
                  <a:lnTo>
                    <a:pt x="20" y="98"/>
                  </a:lnTo>
                  <a:lnTo>
                    <a:pt x="16" y="90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4" y="68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8" y="28"/>
                  </a:lnTo>
                  <a:lnTo>
                    <a:pt x="62" y="22"/>
                  </a:lnTo>
                  <a:lnTo>
                    <a:pt x="78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26" y="14"/>
                  </a:lnTo>
                  <a:lnTo>
                    <a:pt x="140" y="16"/>
                  </a:lnTo>
                  <a:lnTo>
                    <a:pt x="154" y="22"/>
                  </a:lnTo>
                  <a:lnTo>
                    <a:pt x="166" y="28"/>
                  </a:lnTo>
                  <a:lnTo>
                    <a:pt x="174" y="34"/>
                  </a:lnTo>
                  <a:lnTo>
                    <a:pt x="182" y="42"/>
                  </a:lnTo>
                  <a:lnTo>
                    <a:pt x="188" y="52"/>
                  </a:lnTo>
                  <a:lnTo>
                    <a:pt x="190" y="62"/>
                  </a:lnTo>
                  <a:lnTo>
                    <a:pt x="190" y="62"/>
                  </a:lnTo>
                  <a:lnTo>
                    <a:pt x="190" y="72"/>
                  </a:lnTo>
                  <a:lnTo>
                    <a:pt x="186" y="84"/>
                  </a:lnTo>
                  <a:lnTo>
                    <a:pt x="178" y="94"/>
                  </a:lnTo>
                  <a:lnTo>
                    <a:pt x="168" y="104"/>
                  </a:lnTo>
                  <a:lnTo>
                    <a:pt x="156" y="112"/>
                  </a:lnTo>
                  <a:lnTo>
                    <a:pt x="142" y="118"/>
                  </a:lnTo>
                  <a:lnTo>
                    <a:pt x="124" y="124"/>
                  </a:lnTo>
                  <a:lnTo>
                    <a:pt x="108" y="126"/>
                  </a:lnTo>
                  <a:lnTo>
                    <a:pt x="108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55"/>
            <p:cNvSpPr>
              <a:spLocks noEditPoints="1"/>
            </p:cNvSpPr>
            <p:nvPr/>
          </p:nvSpPr>
          <p:spPr bwMode="auto">
            <a:xfrm>
              <a:off x="4675188" y="2536825"/>
              <a:ext cx="142875" cy="1238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2"/>
                </a:cxn>
                <a:cxn ang="0">
                  <a:pos x="22" y="8"/>
                </a:cxn>
                <a:cxn ang="0">
                  <a:pos x="8" y="18"/>
                </a:cxn>
                <a:cxn ang="0">
                  <a:pos x="4" y="26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6" y="60"/>
                </a:cxn>
                <a:cxn ang="0">
                  <a:pos x="14" y="70"/>
                </a:cxn>
                <a:cxn ang="0">
                  <a:pos x="42" y="78"/>
                </a:cxn>
                <a:cxn ang="0">
                  <a:pos x="42" y="78"/>
                </a:cxn>
                <a:cxn ang="0">
                  <a:pos x="52" y="78"/>
                </a:cxn>
                <a:cxn ang="0">
                  <a:pos x="70" y="72"/>
                </a:cxn>
                <a:cxn ang="0">
                  <a:pos x="82" y="60"/>
                </a:cxn>
                <a:cxn ang="0">
                  <a:pos x="86" y="54"/>
                </a:cxn>
                <a:cxn ang="0">
                  <a:pos x="90" y="38"/>
                </a:cxn>
                <a:cxn ang="0">
                  <a:pos x="90" y="30"/>
                </a:cxn>
                <a:cxn ang="0">
                  <a:pos x="84" y="18"/>
                </a:cxn>
                <a:cxn ang="0">
                  <a:pos x="76" y="8"/>
                </a:cxn>
                <a:cxn ang="0">
                  <a:pos x="48" y="0"/>
                </a:cxn>
                <a:cxn ang="0">
                  <a:pos x="72" y="52"/>
                </a:cxn>
                <a:cxn ang="0">
                  <a:pos x="62" y="60"/>
                </a:cxn>
                <a:cxn ang="0">
                  <a:pos x="50" y="64"/>
                </a:cxn>
                <a:cxn ang="0">
                  <a:pos x="42" y="66"/>
                </a:cxn>
                <a:cxn ang="0">
                  <a:pos x="42" y="66"/>
                </a:cxn>
                <a:cxn ang="0">
                  <a:pos x="24" y="60"/>
                </a:cxn>
                <a:cxn ang="0">
                  <a:pos x="14" y="46"/>
                </a:cxn>
                <a:cxn ang="0">
                  <a:pos x="14" y="36"/>
                </a:cxn>
                <a:cxn ang="0">
                  <a:pos x="18" y="26"/>
                </a:cxn>
                <a:cxn ang="0">
                  <a:pos x="40" y="14"/>
                </a:cxn>
                <a:cxn ang="0">
                  <a:pos x="48" y="14"/>
                </a:cxn>
                <a:cxn ang="0">
                  <a:pos x="58" y="14"/>
                </a:cxn>
                <a:cxn ang="0">
                  <a:pos x="74" y="24"/>
                </a:cxn>
                <a:cxn ang="0">
                  <a:pos x="78" y="32"/>
                </a:cxn>
                <a:cxn ang="0">
                  <a:pos x="72" y="52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48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4" y="70"/>
                  </a:lnTo>
                  <a:lnTo>
                    <a:pt x="28" y="76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6" y="66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6" y="54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88" y="24"/>
                  </a:lnTo>
                  <a:lnTo>
                    <a:pt x="84" y="18"/>
                  </a:lnTo>
                  <a:lnTo>
                    <a:pt x="80" y="12"/>
                  </a:lnTo>
                  <a:lnTo>
                    <a:pt x="76" y="8"/>
                  </a:lnTo>
                  <a:lnTo>
                    <a:pt x="62" y="2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72" y="52"/>
                  </a:moveTo>
                  <a:lnTo>
                    <a:pt x="72" y="52"/>
                  </a:lnTo>
                  <a:lnTo>
                    <a:pt x="62" y="60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32" y="64"/>
                  </a:lnTo>
                  <a:lnTo>
                    <a:pt x="24" y="60"/>
                  </a:lnTo>
                  <a:lnTo>
                    <a:pt x="16" y="5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58" y="14"/>
                  </a:lnTo>
                  <a:lnTo>
                    <a:pt x="68" y="18"/>
                  </a:lnTo>
                  <a:lnTo>
                    <a:pt x="74" y="2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6" y="42"/>
                  </a:lnTo>
                  <a:lnTo>
                    <a:pt x="72" y="52"/>
                  </a:lnTo>
                  <a:lnTo>
                    <a:pt x="72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0" name="圖片 29" descr="一張含有 室外, 山, 男人, 水 的圖片&#10;&#10;自動產生的描述">
            <a:extLst>
              <a:ext uri="{FF2B5EF4-FFF2-40B4-BE49-F238E27FC236}">
                <a16:creationId xmlns:a16="http://schemas.microsoft.com/office/drawing/2014/main" id="{EA6591C1-385D-41DA-961E-0E4D5E58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72" t="16238" r="53419" b="45712"/>
          <a:stretch>
            <a:fillRect/>
          </a:stretch>
        </p:blipFill>
        <p:spPr>
          <a:xfrm>
            <a:off x="3547441" y="1566322"/>
            <a:ext cx="2041634" cy="1957112"/>
          </a:xfrm>
          <a:custGeom>
            <a:avLst/>
            <a:gdLst>
              <a:gd name="connsiteX0" fmla="*/ 1020817 w 2041634"/>
              <a:gd name="connsiteY0" fmla="*/ 0 h 1957112"/>
              <a:gd name="connsiteX1" fmla="*/ 2041634 w 2041634"/>
              <a:gd name="connsiteY1" fmla="*/ 978556 h 1957112"/>
              <a:gd name="connsiteX2" fmla="*/ 1020817 w 2041634"/>
              <a:gd name="connsiteY2" fmla="*/ 1957112 h 1957112"/>
              <a:gd name="connsiteX3" fmla="*/ 0 w 2041634"/>
              <a:gd name="connsiteY3" fmla="*/ 978556 h 1957112"/>
              <a:gd name="connsiteX4" fmla="*/ 1020817 w 2041634"/>
              <a:gd name="connsiteY4" fmla="*/ 0 h 19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634" h="1957112">
                <a:moveTo>
                  <a:pt x="1020817" y="0"/>
                </a:moveTo>
                <a:cubicBezTo>
                  <a:pt x="1584599" y="0"/>
                  <a:pt x="2041634" y="438114"/>
                  <a:pt x="2041634" y="978556"/>
                </a:cubicBezTo>
                <a:cubicBezTo>
                  <a:pt x="2041634" y="1518998"/>
                  <a:pt x="1584599" y="1957112"/>
                  <a:pt x="1020817" y="1957112"/>
                </a:cubicBezTo>
                <a:cubicBezTo>
                  <a:pt x="457035" y="1957112"/>
                  <a:pt x="0" y="1518998"/>
                  <a:pt x="0" y="978556"/>
                </a:cubicBezTo>
                <a:cubicBezTo>
                  <a:pt x="0" y="438114"/>
                  <a:pt x="457035" y="0"/>
                  <a:pt x="1020817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形 5" descr="跑步">
            <a:extLst>
              <a:ext uri="{FF2B5EF4-FFF2-40B4-BE49-F238E27FC236}">
                <a16:creationId xmlns:a16="http://schemas.microsoft.com/office/drawing/2014/main" id="{6BCB89B5-FDE4-4572-BEC2-984E9C70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901" y="2259319"/>
            <a:ext cx="346901" cy="346901"/>
          </a:xfrm>
          <a:prstGeom prst="rect">
            <a:avLst/>
          </a:prstGeom>
        </p:spPr>
      </p:pic>
      <p:sp>
        <p:nvSpPr>
          <p:cNvPr id="35" name="文本框 31">
            <a:extLst>
              <a:ext uri="{FF2B5EF4-FFF2-40B4-BE49-F238E27FC236}">
                <a16:creationId xmlns:a16="http://schemas.microsoft.com/office/drawing/2014/main" id="{2EBB3E32-0847-4460-AF9C-631DFBC95DC9}"/>
              </a:ext>
            </a:extLst>
          </p:cNvPr>
          <p:cNvSpPr txBox="1"/>
          <p:nvPr/>
        </p:nvSpPr>
        <p:spPr>
          <a:xfrm>
            <a:off x="850616" y="2002561"/>
            <a:ext cx="282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排球、夜跑、健身、旅遊</a:t>
            </a:r>
            <a:endParaRPr lang="en-US" altLang="zh-TW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690CC7-C3C4-446D-A09F-A11014A8969D}"/>
              </a:ext>
            </a:extLst>
          </p:cNvPr>
          <p:cNvSpPr/>
          <p:nvPr/>
        </p:nvSpPr>
        <p:spPr>
          <a:xfrm>
            <a:off x="867594" y="2378962"/>
            <a:ext cx="193321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本框 31">
            <a:extLst>
              <a:ext uri="{FF2B5EF4-FFF2-40B4-BE49-F238E27FC236}">
                <a16:creationId xmlns:a16="http://schemas.microsoft.com/office/drawing/2014/main" id="{BB0CB4CD-BF22-4B67-B24F-C38D64FFD204}"/>
              </a:ext>
            </a:extLst>
          </p:cNvPr>
          <p:cNvSpPr txBox="1"/>
          <p:nvPr/>
        </p:nvSpPr>
        <p:spPr>
          <a:xfrm>
            <a:off x="850616" y="2502680"/>
            <a:ext cx="20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看電影、動畫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1">
            <a:extLst>
              <a:ext uri="{FF2B5EF4-FFF2-40B4-BE49-F238E27FC236}">
                <a16:creationId xmlns:a16="http://schemas.microsoft.com/office/drawing/2014/main" id="{EA29C8F1-359D-4B10-8DC1-D3C85D17ED67}"/>
              </a:ext>
            </a:extLst>
          </p:cNvPr>
          <p:cNvSpPr txBox="1"/>
          <p:nvPr/>
        </p:nvSpPr>
        <p:spPr>
          <a:xfrm>
            <a:off x="842346" y="3073497"/>
            <a:ext cx="20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85/4/3-</a:t>
            </a:r>
            <a:r>
              <a:rPr kumimoji="1" lang="zh-TW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牡羊座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圖形 13" descr="目標">
            <a:extLst>
              <a:ext uri="{FF2B5EF4-FFF2-40B4-BE49-F238E27FC236}">
                <a16:creationId xmlns:a16="http://schemas.microsoft.com/office/drawing/2014/main" id="{047A4B0B-9B84-401B-87B2-0189B6C91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0227" y="1371655"/>
            <a:ext cx="418247" cy="418247"/>
          </a:xfrm>
          <a:prstGeom prst="rect">
            <a:avLst/>
          </a:prstGeom>
        </p:spPr>
      </p:pic>
      <p:sp>
        <p:nvSpPr>
          <p:cNvPr id="41" name="文本框 31">
            <a:extLst>
              <a:ext uri="{FF2B5EF4-FFF2-40B4-BE49-F238E27FC236}">
                <a16:creationId xmlns:a16="http://schemas.microsoft.com/office/drawing/2014/main" id="{949AFD71-D17D-40D1-99C1-B3815EB3E5E9}"/>
              </a:ext>
            </a:extLst>
          </p:cNvPr>
          <p:cNvSpPr txBox="1"/>
          <p:nvPr/>
        </p:nvSpPr>
        <p:spPr>
          <a:xfrm>
            <a:off x="6464174" y="1380472"/>
            <a:ext cx="232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工業工程、深度學習、人工智慧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16">
            <a:extLst>
              <a:ext uri="{FF2B5EF4-FFF2-40B4-BE49-F238E27FC236}">
                <a16:creationId xmlns:a16="http://schemas.microsoft.com/office/drawing/2014/main" id="{DA3F883B-F424-4CE0-9067-45D40589889C}"/>
              </a:ext>
            </a:extLst>
          </p:cNvPr>
          <p:cNvSpPr/>
          <p:nvPr/>
        </p:nvSpPr>
        <p:spPr>
          <a:xfrm>
            <a:off x="6030229" y="2267276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圖形 15" descr="電腦">
            <a:extLst>
              <a:ext uri="{FF2B5EF4-FFF2-40B4-BE49-F238E27FC236}">
                <a16:creationId xmlns:a16="http://schemas.microsoft.com/office/drawing/2014/main" id="{CDB5C472-370E-4110-A4FC-B7955FA61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0406" y="2371893"/>
            <a:ext cx="282917" cy="282917"/>
          </a:xfrm>
          <a:prstGeom prst="rect">
            <a:avLst/>
          </a:prstGeom>
        </p:spPr>
      </p:pic>
      <p:sp>
        <p:nvSpPr>
          <p:cNvPr id="46" name="文本框 31">
            <a:extLst>
              <a:ext uri="{FF2B5EF4-FFF2-40B4-BE49-F238E27FC236}">
                <a16:creationId xmlns:a16="http://schemas.microsoft.com/office/drawing/2014/main" id="{7455F765-36BE-4EA2-88BC-D0A304E50B66}"/>
              </a:ext>
            </a:extLst>
          </p:cNvPr>
          <p:cNvSpPr txBox="1"/>
          <p:nvPr/>
        </p:nvSpPr>
        <p:spPr>
          <a:xfrm>
            <a:off x="6489435" y="2292145"/>
            <a:ext cx="232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C++</a:t>
            </a:r>
            <a:r>
              <a:rPr kumimoji="1" lang="zh-TW" altLang="en-US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、</a:t>
            </a:r>
            <a:r>
              <a:rPr kumimoji="1" lang="en-US" altLang="zh-TW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Python</a:t>
            </a:r>
            <a:r>
              <a:rPr kumimoji="1" lang="zh-TW" altLang="en-US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、</a:t>
            </a:r>
            <a:r>
              <a:rPr kumimoji="1" lang="en-US" altLang="zh-TW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VBA</a:t>
            </a:r>
            <a:r>
              <a:rPr kumimoji="1" lang="zh-TW" altLang="en-US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、</a:t>
            </a:r>
            <a:r>
              <a:rPr kumimoji="1" lang="en-US" altLang="zh-TW" b="1" dirty="0" err="1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Mysql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53864"/>
              <a:ext cx="22336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THESIS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7" name="文本框 44">
            <a:extLst>
              <a:ext uri="{FF2B5EF4-FFF2-40B4-BE49-F238E27FC236}">
                <a16:creationId xmlns:a16="http://schemas.microsoft.com/office/drawing/2014/main" id="{51F6ACBD-9146-435C-9F30-7F473BF9CB59}"/>
              </a:ext>
            </a:extLst>
          </p:cNvPr>
          <p:cNvSpPr txBox="1"/>
          <p:nvPr/>
        </p:nvSpPr>
        <p:spPr>
          <a:xfrm>
            <a:off x="1102564" y="1147381"/>
            <a:ext cx="47283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400" b="1" dirty="0">
                <a:solidFill>
                  <a:srgbClr val="4C4B4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Undergraduate research:</a:t>
            </a:r>
          </a:p>
        </p:txBody>
      </p:sp>
      <p:sp>
        <p:nvSpPr>
          <p:cNvPr id="28" name="文本框 44">
            <a:extLst>
              <a:ext uri="{FF2B5EF4-FFF2-40B4-BE49-F238E27FC236}">
                <a16:creationId xmlns:a16="http://schemas.microsoft.com/office/drawing/2014/main" id="{6905E4AD-734D-4EF1-A94C-9BA16AC573E2}"/>
              </a:ext>
            </a:extLst>
          </p:cNvPr>
          <p:cNvSpPr txBox="1"/>
          <p:nvPr/>
        </p:nvSpPr>
        <p:spPr>
          <a:xfrm>
            <a:off x="1102564" y="2823781"/>
            <a:ext cx="47283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400" b="1" dirty="0">
                <a:solidFill>
                  <a:srgbClr val="403F3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Thesis:</a:t>
            </a:r>
          </a:p>
        </p:txBody>
      </p:sp>
      <p:sp>
        <p:nvSpPr>
          <p:cNvPr id="29" name="文本框 44">
            <a:extLst>
              <a:ext uri="{FF2B5EF4-FFF2-40B4-BE49-F238E27FC236}">
                <a16:creationId xmlns:a16="http://schemas.microsoft.com/office/drawing/2014/main" id="{6DC3C0F3-7AC4-4E56-9EDE-7EBAB148E795}"/>
              </a:ext>
            </a:extLst>
          </p:cNvPr>
          <p:cNvSpPr txBox="1"/>
          <p:nvPr/>
        </p:nvSpPr>
        <p:spPr>
          <a:xfrm>
            <a:off x="648262" y="1889211"/>
            <a:ext cx="84957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Measuring the efficiency of network production systems: The application of a baking food manufacturing company in Taiwan.</a:t>
            </a:r>
          </a:p>
        </p:txBody>
      </p:sp>
      <p:sp>
        <p:nvSpPr>
          <p:cNvPr id="30" name="文本框 44">
            <a:extLst>
              <a:ext uri="{FF2B5EF4-FFF2-40B4-BE49-F238E27FC236}">
                <a16:creationId xmlns:a16="http://schemas.microsoft.com/office/drawing/2014/main" id="{2EC3A6B1-773D-42B8-A828-21C49FBDDB6C}"/>
              </a:ext>
            </a:extLst>
          </p:cNvPr>
          <p:cNvSpPr txBox="1"/>
          <p:nvPr/>
        </p:nvSpPr>
        <p:spPr>
          <a:xfrm>
            <a:off x="803181" y="3295163"/>
            <a:ext cx="804987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The Study of Reducing First Article Production Time Based on Virtual Metrology.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1B3223F-30BD-4B5D-9B21-068B93EEF8F0}"/>
              </a:ext>
            </a:extLst>
          </p:cNvPr>
          <p:cNvGrpSpPr/>
          <p:nvPr/>
        </p:nvGrpSpPr>
        <p:grpSpPr>
          <a:xfrm>
            <a:off x="6374267" y="863295"/>
            <a:ext cx="1535294" cy="1177343"/>
            <a:chOff x="4728346" y="1888106"/>
            <a:chExt cx="3040463" cy="2299137"/>
          </a:xfrm>
        </p:grpSpPr>
        <p:pic>
          <p:nvPicPr>
            <p:cNvPr id="9" name="图片 18">
              <a:extLst>
                <a:ext uri="{FF2B5EF4-FFF2-40B4-BE49-F238E27FC236}">
                  <a16:creationId xmlns:a16="http://schemas.microsoft.com/office/drawing/2014/main" id="{BEB8CEDF-1D65-4365-9BC2-C65234557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346" y="2231383"/>
              <a:ext cx="2112908" cy="1593132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</p:pic>
        <p:pic>
          <p:nvPicPr>
            <p:cNvPr id="10" name="图片 18">
              <a:extLst>
                <a:ext uri="{FF2B5EF4-FFF2-40B4-BE49-F238E27FC236}">
                  <a16:creationId xmlns:a16="http://schemas.microsoft.com/office/drawing/2014/main" id="{28152802-B967-4F32-B019-82C73924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499" y="1888106"/>
              <a:ext cx="2058310" cy="1593132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</p:pic>
        <p:pic>
          <p:nvPicPr>
            <p:cNvPr id="11" name="图片 18">
              <a:extLst>
                <a:ext uri="{FF2B5EF4-FFF2-40B4-BE49-F238E27FC236}">
                  <a16:creationId xmlns:a16="http://schemas.microsoft.com/office/drawing/2014/main" id="{A92F5F64-7035-4FA6-8E2A-0EA119C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00" y="2649047"/>
              <a:ext cx="2112908" cy="1538196"/>
            </a:xfrm>
            <a:prstGeom prst="ellipse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16000"/>
                </a:prstClr>
              </a:outerShdw>
            </a:effectLst>
          </p:spPr>
        </p:pic>
      </p:grpSp>
      <p:pic>
        <p:nvPicPr>
          <p:cNvPr id="13" name="圖片 12" descr="XLR轉接軟管組">
            <a:extLst>
              <a:ext uri="{FF2B5EF4-FFF2-40B4-BE49-F238E27FC236}">
                <a16:creationId xmlns:a16="http://schemas.microsoft.com/office/drawing/2014/main" id="{BDF97AEE-21E9-4275-B273-8185E50CA73B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35" y="3669206"/>
            <a:ext cx="1686982" cy="1222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9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MYSELF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227480" y="2101480"/>
            <a:ext cx="468904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圖片 7" descr="一張含有 建築物, 室外, 窗戶, 坐 的圖片&#10;&#10;自動產生的描述">
            <a:extLst>
              <a:ext uri="{FF2B5EF4-FFF2-40B4-BE49-F238E27FC236}">
                <a16:creationId xmlns:a16="http://schemas.microsoft.com/office/drawing/2014/main" id="{0BA875B2-AFD4-4B0F-AE19-590A430EB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519" b="71699" l="33484" r="64621">
                        <a14:foregroundMark x1="39260" y1="43128" x2="39260" y2="43128"/>
                        <a14:foregroundMark x1="38267" y1="42519" x2="38267" y2="42519"/>
                        <a14:foregroundMark x1="64711" y1="51726" x2="64711" y2="51726"/>
                        <a14:foregroundMark x1="53069" y1="45768" x2="53069" y2="45768"/>
                        <a14:foregroundMark x1="59116" y1="69533" x2="59116" y2="69533"/>
                        <a14:foregroundMark x1="60199" y1="70819" x2="60199" y2="70819"/>
                        <a14:foregroundMark x1="60199" y1="71699" x2="60199" y2="71699"/>
                        <a14:foregroundMark x1="37996" y1="43940" x2="37996" y2="43940"/>
                        <a14:foregroundMark x1="59657" y1="61205" x2="59657" y2="61205"/>
                        <a14:foregroundMark x1="59025" y1="60460" x2="59025" y2="60460"/>
                        <a14:foregroundMark x1="58935" y1="60664" x2="58935" y2="60664"/>
                        <a14:foregroundMark x1="56859" y1="59716" x2="56859" y2="59716"/>
                        <a14:foregroundMark x1="55866" y1="59783" x2="55866" y2="59783"/>
                        <a14:foregroundMark x1="56227" y1="59716" x2="56227" y2="59716"/>
                        <a14:foregroundMark x1="57581" y1="59783" x2="57581" y2="59783"/>
                        <a14:foregroundMark x1="57671" y1="59986" x2="57671" y2="59986"/>
                        <a14:foregroundMark x1="58303" y1="60122" x2="58303" y2="60122"/>
                        <a14:foregroundMark x1="59477" y1="60731" x2="59477" y2="60731"/>
                        <a14:foregroundMark x1="58484" y1="60054" x2="58484" y2="60054"/>
                        <a14:foregroundMark x1="56769" y1="59513" x2="56769" y2="59513"/>
                        <a14:foregroundMark x1="56318" y1="59445" x2="56318" y2="59445"/>
                        <a14:foregroundMark x1="57491" y1="59513" x2="57491" y2="59513"/>
                        <a14:foregroundMark x1="58032" y1="59580" x2="58032" y2="59580"/>
                        <a14:foregroundMark x1="56498" y1="59377" x2="56498" y2="59377"/>
                        <a14:foregroundMark x1="56949" y1="59309" x2="56949" y2="59309"/>
                        <a14:foregroundMark x1="48646" y1="69736" x2="48646" y2="69736"/>
                        <a14:backgroundMark x1="38177" y1="43534" x2="38177" y2="43534"/>
                        <a14:backgroundMark x1="38628" y1="43263" x2="38628" y2="43263"/>
                        <a14:backgroundMark x1="64982" y1="50846" x2="64982" y2="50846"/>
                        <a14:backgroundMark x1="65253" y1="51117" x2="65253" y2="51117"/>
                        <a14:backgroundMark x1="56318" y1="49695" x2="56318" y2="49695"/>
                        <a14:backgroundMark x1="56047" y1="49560" x2="56047" y2="49560"/>
                        <a14:backgroundMark x1="56769" y1="49898" x2="56769" y2="49898"/>
                        <a14:backgroundMark x1="57491" y1="64794" x2="57491" y2="64794"/>
                        <a14:backgroundMark x1="57130" y1="64320" x2="57130" y2="64320"/>
                        <a14:backgroundMark x1="57310" y1="63710" x2="57310" y2="63710"/>
                        <a14:backgroundMark x1="56047" y1="66960" x2="56047" y2="66960"/>
                        <a14:backgroundMark x1="55505" y1="67028" x2="55505" y2="67028"/>
                        <a14:backgroundMark x1="55957" y1="67163" x2="55957" y2="67163"/>
                        <a14:backgroundMark x1="56137" y1="65674" x2="56137" y2="65674"/>
                        <a14:backgroundMark x1="56047" y1="66418" x2="56047" y2="66418"/>
                        <a14:backgroundMark x1="55776" y1="66554" x2="55776" y2="66554"/>
                        <a14:backgroundMark x1="55776" y1="67434" x2="55776" y2="67434"/>
                        <a14:backgroundMark x1="48917" y1="70007" x2="48917" y2="70007"/>
                        <a14:backgroundMark x1="49007" y1="69601" x2="49007" y2="69601"/>
                        <a14:backgroundMark x1="48556" y1="69194" x2="48556" y2="69194"/>
                        <a14:backgroundMark x1="48556" y1="69804" x2="48556" y2="69804"/>
                        <a14:backgroundMark x1="47022" y1="68382" x2="47022" y2="68382"/>
                        <a14:backgroundMark x1="56859" y1="50034" x2="56859" y2="50034"/>
                      </a14:backgroundRemoval>
                    </a14:imgEffect>
                  </a14:imgLayer>
                </a14:imgProps>
              </a:ext>
            </a:extLst>
          </a:blip>
          <a:srcRect l="29629" t="40257" r="31592" b="26538"/>
          <a:stretch/>
        </p:blipFill>
        <p:spPr>
          <a:xfrm>
            <a:off x="5795621" y="2452635"/>
            <a:ext cx="963894" cy="1100202"/>
          </a:xfrm>
          <a:prstGeom prst="rect">
            <a:avLst/>
          </a:prstGeom>
        </p:spPr>
      </p:pic>
      <p:pic>
        <p:nvPicPr>
          <p:cNvPr id="1026" name="Picture 2" descr="MIKASA 螺旋型橡膠排球- PChome 24h購物">
            <a:extLst>
              <a:ext uri="{FF2B5EF4-FFF2-40B4-BE49-F238E27FC236}">
                <a16:creationId xmlns:a16="http://schemas.microsoft.com/office/drawing/2014/main" id="{4E43E3DE-82A4-4049-A085-ABEDE593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90" y="2203590"/>
            <a:ext cx="407670" cy="4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760</TotalTime>
  <Words>138</Words>
  <Application>Microsoft Office PowerPoint</Application>
  <PresentationFormat>如螢幕大小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YaHei</vt:lpstr>
      <vt:lpstr>Microsoft YaHei (標題)</vt:lpstr>
      <vt:lpstr>微軟正黑體</vt:lpstr>
      <vt:lpstr>Arial</vt:lpstr>
      <vt:lpstr>Calibri</vt:lpstr>
      <vt:lpstr>Century Gothic</vt:lpstr>
      <vt:lpstr>Segoe UI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王亭云</cp:lastModifiedBy>
  <cp:revision>126</cp:revision>
  <dcterms:created xsi:type="dcterms:W3CDTF">2010-04-12T23:12:02Z</dcterms:created>
  <dcterms:modified xsi:type="dcterms:W3CDTF">2020-11-12T13:50:21Z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