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 dirty="0"/>
              <a:t>NWB file for electrode/device related field</a:t>
            </a:r>
          </a:p>
          <a:p>
            <a:pPr lvl="1"/>
            <a:r>
              <a:rPr lang="en-US" dirty="0" err="1"/>
              <a:t>general_extracellular_ephys</a:t>
            </a:r>
            <a:endParaRPr lang="en-US" dirty="0"/>
          </a:p>
          <a:p>
            <a:pPr lvl="2"/>
            <a:r>
              <a:rPr lang="en-US" dirty="0" err="1"/>
              <a:t>Electrode_group</a:t>
            </a:r>
            <a:r>
              <a:rPr lang="en-US" dirty="0"/>
              <a:t>_*</a:t>
            </a:r>
          </a:p>
          <a:p>
            <a:pPr lvl="3"/>
            <a:r>
              <a:rPr lang="en-US" dirty="0" err="1"/>
              <a:t>nwb.general_extracellular_ephys.set</a:t>
            </a:r>
            <a:r>
              <a:rPr lang="en-US" dirty="0"/>
              <a:t>('</a:t>
            </a:r>
            <a:r>
              <a:rPr lang="en-US" dirty="0" err="1"/>
              <a:t>electrode_group_STN</a:t>
            </a:r>
            <a:r>
              <a:rPr lang="en-US" dirty="0"/>
              <a:t>', </a:t>
            </a:r>
            <a:r>
              <a:rPr lang="en-US" dirty="0" err="1"/>
              <a:t>eg</a:t>
            </a:r>
            <a:r>
              <a:rPr lang="en-US" dirty="0"/>
              <a:t>);</a:t>
            </a:r>
          </a:p>
          <a:p>
            <a:pPr lvl="3"/>
            <a:r>
              <a:rPr lang="en-US" dirty="0" err="1"/>
              <a:t>nwb.general_extracellular_ephys.set</a:t>
            </a:r>
            <a:r>
              <a:rPr lang="en-US" dirty="0"/>
              <a:t>('</a:t>
            </a:r>
            <a:r>
              <a:rPr lang="en-US" dirty="0" err="1"/>
              <a:t>electrode_group_GP</a:t>
            </a:r>
            <a:r>
              <a:rPr lang="en-US" dirty="0"/>
              <a:t>', </a:t>
            </a:r>
            <a:r>
              <a:rPr lang="en-US" dirty="0" err="1"/>
              <a:t>eg</a:t>
            </a:r>
            <a:r>
              <a:rPr lang="en-US" dirty="0"/>
              <a:t>);</a:t>
            </a:r>
          </a:p>
          <a:p>
            <a:pPr lvl="3"/>
            <a:r>
              <a:rPr lang="en-US" dirty="0" err="1"/>
              <a:t>nwb.general_extracellular_ephys.set</a:t>
            </a:r>
            <a:r>
              <a:rPr lang="en-US" dirty="0"/>
              <a:t>('</a:t>
            </a:r>
            <a:r>
              <a:rPr lang="en-US" dirty="0" err="1"/>
              <a:t>electrode_group_STN</a:t>
            </a:r>
            <a:r>
              <a:rPr lang="en-US" dirty="0"/>
              <a:t>', </a:t>
            </a:r>
            <a:r>
              <a:rPr lang="en-US" dirty="0" err="1"/>
              <a:t>eg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general_devices</a:t>
            </a:r>
            <a:endParaRPr lang="en-US" dirty="0"/>
          </a:p>
          <a:p>
            <a:pPr lvl="2"/>
            <a:r>
              <a:rPr lang="en-US" dirty="0" err="1"/>
              <a:t>nwb.general_devices.set</a:t>
            </a:r>
            <a:r>
              <a:rPr lang="en-US" dirty="0"/>
              <a:t>(‘TDT’, </a:t>
            </a:r>
            <a:r>
              <a:rPr lang="en-US" dirty="0" err="1"/>
              <a:t>types.core.Device</a:t>
            </a:r>
            <a:r>
              <a:rPr lang="en-US" dirty="0"/>
              <a:t>())</a:t>
            </a:r>
          </a:p>
          <a:p>
            <a:pPr lvl="2"/>
            <a:r>
              <a:rPr lang="en-US" dirty="0" err="1"/>
              <a:t>nwb.general_devices.set</a:t>
            </a:r>
            <a:r>
              <a:rPr lang="en-US" dirty="0"/>
              <a:t>(‘MA’, </a:t>
            </a:r>
            <a:r>
              <a:rPr lang="en-US" dirty="0" err="1"/>
              <a:t>types.core.Device</a:t>
            </a:r>
            <a:r>
              <a:rPr lang="en-US" dirty="0"/>
              <a:t>())</a:t>
            </a:r>
          </a:p>
          <a:p>
            <a:pPr lvl="2"/>
            <a:r>
              <a:rPr lang="en-US" dirty="0" err="1"/>
              <a:t>nwb.general_devices.set</a:t>
            </a:r>
            <a:r>
              <a:rPr lang="en-US" dirty="0"/>
              <a:t>(‘</a:t>
            </a:r>
            <a:r>
              <a:rPr lang="en-US" dirty="0" err="1"/>
              <a:t>EyeTracking</a:t>
            </a:r>
            <a:r>
              <a:rPr lang="en-US" dirty="0"/>
              <a:t>’, </a:t>
            </a:r>
            <a:r>
              <a:rPr lang="en-US" dirty="0" err="1"/>
              <a:t>types.core.Device</a:t>
            </a:r>
            <a:r>
              <a:rPr lang="en-US" dirty="0"/>
              <a:t>())</a:t>
            </a:r>
          </a:p>
          <a:p>
            <a:pPr lvl="2"/>
            <a:r>
              <a:rPr lang="en-US" dirty="0" err="1"/>
              <a:t>nwb.general_devices.set</a:t>
            </a:r>
            <a:r>
              <a:rPr lang="en-US" dirty="0"/>
              <a:t>(‘DLC’, </a:t>
            </a:r>
            <a:r>
              <a:rPr lang="en-US" dirty="0" err="1"/>
              <a:t>types.core.Device</a:t>
            </a:r>
            <a:r>
              <a:rPr lang="en-US" dirty="0"/>
              <a:t>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NMRCNWB code based on the documentation</a:t>
            </a:r>
          </a:p>
          <a:p>
            <a:pPr lvl="1"/>
            <a:r>
              <a:rPr lang="en-US" dirty="0"/>
              <a:t>Marked the places where </a:t>
            </a:r>
            <a:r>
              <a:rPr lang="en-US"/>
              <a:t>not clear</a:t>
            </a:r>
          </a:p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268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Apr.22 1pm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Lingling Yang</cp:lastModifiedBy>
  <cp:revision>11</cp:revision>
  <dcterms:created xsi:type="dcterms:W3CDTF">2022-04-19T01:38:06Z</dcterms:created>
  <dcterms:modified xsi:type="dcterms:W3CDTF">2022-04-19T14:49:44Z</dcterms:modified>
</cp:coreProperties>
</file>