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61" r:id="rId3"/>
    <p:sldId id="263" r:id="rId4"/>
    <p:sldId id="258" r:id="rId5"/>
    <p:sldId id="257" r:id="rId6"/>
    <p:sldId id="259" r:id="rId7"/>
    <p:sldId id="265" r:id="rId8"/>
    <p:sldId id="271" r:id="rId9"/>
    <p:sldId id="270" r:id="rId10"/>
    <p:sldId id="266" r:id="rId11"/>
    <p:sldId id="267" r:id="rId12"/>
    <p:sldId id="268" r:id="rId13"/>
    <p:sldId id="269" r:id="rId14"/>
    <p:sldId id="264" r:id="rId15"/>
    <p:sldId id="26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ling Yang" initials="LY" lastIdx="1" clrIdx="0">
    <p:extLst>
      <p:ext uri="{19B8F6BF-5375-455C-9EA6-DF929625EA0E}">
        <p15:presenceInfo xmlns:p15="http://schemas.microsoft.com/office/powerpoint/2012/main" userId="S::yang7003@umn.edu::a31ef6a6-1648-467f-af94-49bc7bd7c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11" autoAdjust="0"/>
  </p:normalViewPr>
  <p:slideViewPr>
    <p:cSldViewPr snapToGrid="0">
      <p:cViewPr varScale="1">
        <p:scale>
          <a:sx n="122" d="100"/>
          <a:sy n="122" d="100"/>
        </p:scale>
        <p:origin x="17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82C6-28DA-4EB2-911C-4302BD97042D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DA44-B752-445D-9EA6-65C8A971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DBS Lead: Heraeus</a:t>
            </a:r>
          </a:p>
          <a:p>
            <a:endParaRPr lang="en-US" dirty="0"/>
          </a:p>
          <a:p>
            <a:r>
              <a:rPr lang="en-US" dirty="0"/>
              <a:t>Utah Array:  Blackrock</a:t>
            </a:r>
          </a:p>
          <a:p>
            <a:endParaRPr lang="en-US" dirty="0"/>
          </a:p>
          <a:p>
            <a:r>
              <a:rPr lang="en-US" dirty="0" err="1"/>
              <a:t>GrayMatter</a:t>
            </a:r>
            <a:r>
              <a:rPr lang="en-US" dirty="0"/>
              <a:t>: gray matter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62A68A-D52D-4CF5-A3CD-5B8486D268D2}"/>
              </a:ext>
            </a:extLst>
          </p:cNvPr>
          <p:cNvGrpSpPr/>
          <p:nvPr/>
        </p:nvGrpSpPr>
        <p:grpSpPr>
          <a:xfrm>
            <a:off x="7879018" y="0"/>
            <a:ext cx="3953427" cy="2543503"/>
            <a:chOff x="5544048" y="130664"/>
            <a:chExt cx="3953427" cy="2543503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DCD4D7B-E82D-46E2-B582-F442830A2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51"/>
            <a:stretch/>
          </p:blipFill>
          <p:spPr>
            <a:xfrm>
              <a:off x="5544048" y="130664"/>
              <a:ext cx="3953427" cy="25435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593B4-C16A-4658-A1B6-4FEE45FC2FFF}"/>
                </a:ext>
              </a:extLst>
            </p:cNvPr>
            <p:cNvSpPr txBox="1"/>
            <p:nvPr/>
          </p:nvSpPr>
          <p:spPr>
            <a:xfrm>
              <a:off x="6492577" y="1079249"/>
              <a:ext cx="228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number of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actual electrode table</a:t>
              </a: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A4711CD-5166-4B15-8AE1-78C82574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" y="2789383"/>
            <a:ext cx="4105848" cy="12765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04DEB-BE2D-4550-99A2-37042B4DDF43}"/>
              </a:ext>
            </a:extLst>
          </p:cNvPr>
          <p:cNvGrpSpPr/>
          <p:nvPr/>
        </p:nvGrpSpPr>
        <p:grpSpPr>
          <a:xfrm>
            <a:off x="96797" y="130664"/>
            <a:ext cx="4067743" cy="1743318"/>
            <a:chOff x="96797" y="130664"/>
            <a:chExt cx="4067743" cy="1743318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61C10F17-B97A-4C92-BDE3-D40A1913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130664"/>
              <a:ext cx="4067743" cy="1743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98286A-0E83-4B24-AF46-26F80BC60D3E}"/>
                </a:ext>
              </a:extLst>
            </p:cNvPr>
            <p:cNvSpPr/>
            <p:nvPr/>
          </p:nvSpPr>
          <p:spPr>
            <a:xfrm>
              <a:off x="359555" y="1186759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8BD2D-58E5-43A5-8AE3-665A6A91E216}"/>
              </a:ext>
            </a:extLst>
          </p:cNvPr>
          <p:cNvGrpSpPr/>
          <p:nvPr/>
        </p:nvGrpSpPr>
        <p:grpSpPr>
          <a:xfrm>
            <a:off x="96797" y="4476816"/>
            <a:ext cx="7363853" cy="1876687"/>
            <a:chOff x="96797" y="4476816"/>
            <a:chExt cx="7363853" cy="1876687"/>
          </a:xfrm>
        </p:grpSpPr>
        <p:pic>
          <p:nvPicPr>
            <p:cNvPr id="15" name="Picture 14" descr="Text, letter&#10;&#10;Description automatically generated">
              <a:extLst>
                <a:ext uri="{FF2B5EF4-FFF2-40B4-BE49-F238E27FC236}">
                  <a16:creationId xmlns:a16="http://schemas.microsoft.com/office/drawing/2014/main" id="{663C0444-1D70-4005-8448-7A73224C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82AD9-DAF1-489F-B728-0A1C30D95ABE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9142F04-780A-4B8B-930B-CDFE74EC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3432"/>
              </p:ext>
            </p:extLst>
          </p:nvPr>
        </p:nvGraphicFramePr>
        <p:xfrm>
          <a:off x="5106140" y="2789383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6835E98-DA9A-4760-9064-26370407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86007"/>
              </p:ext>
            </p:extLst>
          </p:nvPr>
        </p:nvGraphicFramePr>
        <p:xfrm>
          <a:off x="8402250" y="3508444"/>
          <a:ext cx="2708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DynamicTableRegion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name=“electrodes”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76579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B6F467-DE02-4FDD-8CE3-0E8613DB783F}"/>
              </a:ext>
            </a:extLst>
          </p:cNvPr>
          <p:cNvCxnSpPr>
            <a:cxnSpLocks/>
          </p:cNvCxnSpPr>
          <p:nvPr/>
        </p:nvCxnSpPr>
        <p:spPr>
          <a:xfrm>
            <a:off x="6947656" y="3647090"/>
            <a:ext cx="1454594" cy="79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3738C9-890D-4C1B-AF46-D5EE3EC0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570"/>
            <a:ext cx="3886742" cy="14194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322046-AF5F-44A6-BA81-B96758EA69A0}"/>
              </a:ext>
            </a:extLst>
          </p:cNvPr>
          <p:cNvGrpSpPr/>
          <p:nvPr/>
        </p:nvGrpSpPr>
        <p:grpSpPr>
          <a:xfrm>
            <a:off x="0" y="999467"/>
            <a:ext cx="7363853" cy="1876687"/>
            <a:chOff x="96797" y="4476816"/>
            <a:chExt cx="7363853" cy="1876687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56B99A1D-78DE-41A5-A14E-E2526D81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A36DFE-41F5-46D8-82F7-C58D72D08C3C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F9CFC9-330A-4E77-9EE5-8974EC423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60" y="1050825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52A940-51AB-4293-9ADA-E1D10D0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" y="0"/>
            <a:ext cx="953585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739CA8-25F1-41D4-AF9A-2A67DD65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308131"/>
            <a:ext cx="4515480" cy="1314633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82A7503-985E-46E3-8134-8DB3D293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2140269"/>
            <a:ext cx="3972479" cy="192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A39CE6-17B1-4605-8338-A574BCFB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2149796"/>
            <a:ext cx="4544059" cy="19147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CB6181A-6AB9-469C-9D15-3D407BAC9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4756276"/>
            <a:ext cx="5239481" cy="14384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99AE97-BC77-4D21-B704-401D527A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4713407"/>
            <a:ext cx="2943636" cy="152421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2EA2B5B-4FB3-41F3-9A7E-26E0D1B8F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8" y="4713407"/>
            <a:ext cx="3372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4E076-3241-45BA-A24C-57C60AEF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3282"/>
              </p:ext>
            </p:extLst>
          </p:nvPr>
        </p:nvGraphicFramePr>
        <p:xfrm>
          <a:off x="838099" y="1298762"/>
          <a:ext cx="1060948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4743">
                  <a:extLst>
                    <a:ext uri="{9D8B030D-6E8A-4147-A177-3AD203B41FA5}">
                      <a16:colId xmlns:a16="http://schemas.microsoft.com/office/drawing/2014/main" val="3314975554"/>
                    </a:ext>
                  </a:extLst>
                </a:gridCol>
                <a:gridCol w="5304743">
                  <a:extLst>
                    <a:ext uri="{9D8B030D-6E8A-4147-A177-3AD203B41FA5}">
                      <a16:colId xmlns:a16="http://schemas.microsoft.com/office/drawing/2014/main" val="3612535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379.89s, 312 electrodes(UDLP96+UMCX96+UPMC96+DBSS12+DBSG12), 11.2G,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rawTDT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\Barb-220324\Block-2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TDTbin2mat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687.283583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convraw_tdt2nwb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8.932317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nwbExport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25.347252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</a:rPr>
                        <a:t>nwbRead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5.856116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7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6B66-0637-4CB7-91AB-71F58B6B7563}"/>
              </a:ext>
            </a:extLst>
          </p:cNvPr>
          <p:cNvSpPr txBox="1"/>
          <p:nvPr/>
        </p:nvSpPr>
        <p:spPr>
          <a:xfrm>
            <a:off x="2057400" y="562708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various functions</a:t>
            </a:r>
          </a:p>
        </p:txBody>
      </p:sp>
    </p:spTree>
    <p:extLst>
      <p:ext uri="{BB962C8B-B14F-4D97-AF65-F5344CB8AC3E}">
        <p14:creationId xmlns:p14="http://schemas.microsoft.com/office/powerpoint/2010/main" val="7714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562F-EBC6-4B25-B6E1-41A68327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3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D03-92DB-4815-94B7-C2D4332A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the example NWB  dataset with Ashwini today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Have some materials for storing video to NWB </a:t>
            </a:r>
          </a:p>
          <a:p>
            <a:pPr lvl="2"/>
            <a:r>
              <a:rPr lang="en-US" dirty="0"/>
              <a:t>prepared ahead</a:t>
            </a:r>
          </a:p>
          <a:p>
            <a:pPr lvl="2"/>
            <a:r>
              <a:rPr lang="en-US" dirty="0"/>
              <a:t>Paragraphs, documentations, online things, </a:t>
            </a:r>
          </a:p>
          <a:p>
            <a:pPr lvl="2"/>
            <a:r>
              <a:rPr lang="en-US" dirty="0"/>
              <a:t>can copied into the slides if wanted</a:t>
            </a:r>
          </a:p>
          <a:p>
            <a:pPr lvl="2"/>
            <a:r>
              <a:rPr lang="en-US" dirty="0"/>
              <a:t>If have time, write some codes </a:t>
            </a:r>
          </a:p>
          <a:p>
            <a:pPr lvl="1"/>
            <a:r>
              <a:rPr lang="en-US" dirty="0"/>
              <a:t>Have one or two slides to show what has been done</a:t>
            </a:r>
          </a:p>
        </p:txBody>
      </p:sp>
    </p:spTree>
    <p:extLst>
      <p:ext uri="{BB962C8B-B14F-4D97-AF65-F5344CB8AC3E}">
        <p14:creationId xmlns:p14="http://schemas.microsoft.com/office/powerpoint/2010/main" val="25030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488CA-970D-4346-A74E-4E07973D1B27}"/>
              </a:ext>
            </a:extLst>
          </p:cNvPr>
          <p:cNvGrpSpPr/>
          <p:nvPr/>
        </p:nvGrpSpPr>
        <p:grpSpPr>
          <a:xfrm>
            <a:off x="127412" y="48479"/>
            <a:ext cx="5393318" cy="6858000"/>
            <a:chOff x="2401294" y="0"/>
            <a:chExt cx="5393318" cy="6858000"/>
          </a:xfrm>
        </p:grpSpPr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8AC382B4-9270-442A-B58B-DCF45F74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0"/>
              <a:ext cx="5393318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2FCDC-03AC-42FD-A47A-A7D1A84C87C4}"/>
                </a:ext>
              </a:extLst>
            </p:cNvPr>
            <p:cNvSpPr/>
            <p:nvPr/>
          </p:nvSpPr>
          <p:spPr>
            <a:xfrm>
              <a:off x="4827973" y="844063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A97430-941F-4D77-8DAA-DE7B12AF4E8E}"/>
                </a:ext>
              </a:extLst>
            </p:cNvPr>
            <p:cNvSpPr/>
            <p:nvPr/>
          </p:nvSpPr>
          <p:spPr>
            <a:xfrm>
              <a:off x="4871935" y="5164017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12344D-1119-4ABA-B01A-A14E822DFD13}"/>
                </a:ext>
              </a:extLst>
            </p:cNvPr>
            <p:cNvSpPr/>
            <p:nvPr/>
          </p:nvSpPr>
          <p:spPr>
            <a:xfrm>
              <a:off x="4370771" y="6011008"/>
              <a:ext cx="1368180" cy="28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4B2965-CAC8-4B18-B132-476A8D154F7F}"/>
                </a:ext>
              </a:extLst>
            </p:cNvPr>
            <p:cNvSpPr/>
            <p:nvPr/>
          </p:nvSpPr>
          <p:spPr>
            <a:xfrm>
              <a:off x="4602915" y="1469779"/>
              <a:ext cx="998781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D6EF6-FABA-4D2A-9BD0-9E4A15335AC4}"/>
                </a:ext>
              </a:extLst>
            </p:cNvPr>
            <p:cNvSpPr/>
            <p:nvPr/>
          </p:nvSpPr>
          <p:spPr>
            <a:xfrm>
              <a:off x="3275938" y="1837595"/>
              <a:ext cx="2325758" cy="257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1F8E46BA-7DA3-4EF7-9D59-C475B090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6" y="2182461"/>
            <a:ext cx="3972479" cy="19243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DFF62B8-FC9F-498B-9033-E09B5C03B5DF}"/>
              </a:ext>
            </a:extLst>
          </p:cNvPr>
          <p:cNvGrpSpPr/>
          <p:nvPr/>
        </p:nvGrpSpPr>
        <p:grpSpPr>
          <a:xfrm>
            <a:off x="4738977" y="4062967"/>
            <a:ext cx="7363853" cy="1876687"/>
            <a:chOff x="96797" y="4476816"/>
            <a:chExt cx="7363853" cy="1876687"/>
          </a:xfrm>
        </p:grpSpPr>
        <p:pic>
          <p:nvPicPr>
            <p:cNvPr id="44" name="Picture 43" descr="Text, letter&#10;&#10;Description automatically generated">
              <a:extLst>
                <a:ext uri="{FF2B5EF4-FFF2-40B4-BE49-F238E27FC236}">
                  <a16:creationId xmlns:a16="http://schemas.microsoft.com/office/drawing/2014/main" id="{42CDE696-8AD6-4647-9C8A-B5153FEA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5A5D23-EE43-4873-A3BE-55CD51BDF7F9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Text, letter&#10;&#10;Description automatically generated">
            <a:extLst>
              <a:ext uri="{FF2B5EF4-FFF2-40B4-BE49-F238E27FC236}">
                <a16:creationId xmlns:a16="http://schemas.microsoft.com/office/drawing/2014/main" id="{C4BB25A7-B6E1-4759-BA7C-CC4B022D0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64" y="205663"/>
            <a:ext cx="2943636" cy="15242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D527C4B-E24E-413F-9182-FEC96A3EAA14}"/>
              </a:ext>
            </a:extLst>
          </p:cNvPr>
          <p:cNvGrpSpPr/>
          <p:nvPr/>
        </p:nvGrpSpPr>
        <p:grpSpPr>
          <a:xfrm>
            <a:off x="5554447" y="48479"/>
            <a:ext cx="3419952" cy="1838582"/>
            <a:chOff x="5656096" y="0"/>
            <a:chExt cx="3419952" cy="1838582"/>
          </a:xfrm>
        </p:grpSpPr>
        <p:pic>
          <p:nvPicPr>
            <p:cNvPr id="52" name="Picture 51" descr="Text, letter&#10;&#10;Description automatically generated">
              <a:extLst>
                <a:ext uri="{FF2B5EF4-FFF2-40B4-BE49-F238E27FC236}">
                  <a16:creationId xmlns:a16="http://schemas.microsoft.com/office/drawing/2014/main" id="{A331D527-17CA-4837-9E57-E79AF807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0"/>
              <a:ext cx="3419952" cy="1838582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9CFF24-2454-41E3-A7CE-518B7637A127}"/>
                </a:ext>
              </a:extLst>
            </p:cNvPr>
            <p:cNvSpPr/>
            <p:nvPr/>
          </p:nvSpPr>
          <p:spPr>
            <a:xfrm>
              <a:off x="5723530" y="1080241"/>
              <a:ext cx="1172829" cy="758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72F4A2-433C-4023-B490-36CDD70D2C91}"/>
              </a:ext>
            </a:extLst>
          </p:cNvPr>
          <p:cNvSpPr txBox="1"/>
          <p:nvPr/>
        </p:nvSpPr>
        <p:spPr>
          <a:xfrm>
            <a:off x="5621881" y="6214161"/>
            <a:ext cx="631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UDLP(9272996), UMCX/UPMC(9272995) DBS*(9271296)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B13C5-D7B3-4B09-A94C-ADB4C58D3D3C}"/>
              </a:ext>
            </a:extLst>
          </p:cNvPr>
          <p:cNvSpPr txBox="1"/>
          <p:nvPr/>
        </p:nvSpPr>
        <p:spPr>
          <a:xfrm>
            <a:off x="7442185" y="125012"/>
            <a:ext cx="15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raw-DBS</a:t>
            </a:r>
          </a:p>
          <a:p>
            <a:r>
              <a:rPr lang="en-US" dirty="0"/>
              <a:t>raw-</a:t>
            </a:r>
            <a:r>
              <a:rPr lang="en-US" dirty="0" err="1"/>
              <a:t>utahArray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37363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1CF37EF-2049-44DD-B646-DC81BA30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36204"/>
            <a:ext cx="5601482" cy="4401164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627226D-C492-451A-8394-740BF498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85" y="4675119"/>
            <a:ext cx="7887801" cy="196242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FF83F-8402-47CD-8A9C-621AAFC0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3284"/>
              </p:ext>
            </p:extLst>
          </p:nvPr>
        </p:nvGraphicFramePr>
        <p:xfrm>
          <a:off x="255220" y="220457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32836053-6B58-48AB-8EDD-48CF5AB24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4" y="4675119"/>
            <a:ext cx="517279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2852</TotalTime>
  <Words>462</Words>
  <Application>Microsoft Office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  <vt:lpstr>May 3 9am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46</cp:revision>
  <dcterms:created xsi:type="dcterms:W3CDTF">2022-04-19T01:38:06Z</dcterms:created>
  <dcterms:modified xsi:type="dcterms:W3CDTF">2022-05-03T14:37:33Z</dcterms:modified>
</cp:coreProperties>
</file>