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1" r:id="rId3"/>
    <p:sldId id="262" r:id="rId4"/>
    <p:sldId id="263" r:id="rId5"/>
    <p:sldId id="258" r:id="rId6"/>
    <p:sldId id="257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26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E114-5CC9-45A0-86CE-E1AB7B454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96569-8273-4D8A-8132-B3A522BE9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D5806-81F4-416A-8025-A4226829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CEF79-2A67-4ABD-B5D2-A2067E04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F488-3213-46B4-889D-022F587D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7D91-BF2B-4896-BFCD-F9A61742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88C27-57CD-4168-9BD5-CD64EF80A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68497-6BAC-4893-8533-CBDA952D3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28E0-F68F-4DB7-A5DC-CBB10CBA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DD59C-2E52-448F-8F54-E73810E2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9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212351-B497-4B27-AE7C-64253CC4F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77350-4E71-4D9A-BE8B-2F5CF1585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68065-F026-4433-AC2D-23BD0FB0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B3833-1D9F-482E-AEDE-F9191172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1C20D-D054-41F9-BD72-2253E3C3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7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98D3-69DA-4FAB-A595-33F55742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EF34-AA6D-4E2F-9CE2-478B6C6B8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8A947-48CE-4F46-9DE0-910FBDA5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8E567-CECE-4581-8BCC-432A7E8A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15C74-8582-44C3-A3B2-1C21FAA3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9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12E41-82DF-4738-8273-908591080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919DB-C0B5-4000-B098-EDBE99EE4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FCA7A-57A7-46BB-A52C-F8A853C7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5453E-6839-4134-BED9-D6225C62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C03AF-8D25-472D-AB8E-DF2B411F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F344-CA8F-4A33-BA15-4B2EDBFD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24CAE-D695-4A8F-AF64-0EFF77F1D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B1576-EE75-4DB3-8082-C38781D7B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57EEC-0CB1-48C5-8B28-53F43F3B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946D7-E43B-4622-AF93-15293C2E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B09AF-3E72-4734-A204-DA773D21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9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8254-1067-4A5F-BFE3-01C3312F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4CF2C-3FD8-4881-8D86-9EC60E287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AE87E-0D73-4CF4-9358-8E11A4F32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F89FE-CBD7-4DFE-B2E1-B1A54AEC8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11469-B54B-4BA9-B3A4-B330E394E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2E27D6-690A-4189-BDEB-FFEC986F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FD505-DE72-4600-B5D9-FC62698F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B81D65-A2FC-4D16-875D-D7795208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1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13EB-327F-4960-A2D7-EE1A5D82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820DF-73CE-4B03-8FE3-3102E999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5352E-C691-456D-9177-A3E964B2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B9599-6BC0-4DDA-91E4-C4E5A608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CE7B2-BD2A-4C64-8042-63404854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449A3-211C-4072-908C-A6F86AC4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A15D8-4F09-47E1-83D2-05DFBAE9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3AA5-3F6F-4779-BD37-857D9D26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89CD9-5867-4F7D-9C86-E105469C1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34E0F-653C-4E76-8504-BE99EAEEE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FE6DF-1693-4CE9-859D-C432AD08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94F46-A4FB-4148-8AC9-43695785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12092-EE0C-4B72-AE98-07FA9BA0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4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F7D2-4C67-41DF-8FDB-F03B64C3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5CB76-AE1A-4807-9B21-C4D7DDB68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72972-7CA9-48B0-B835-CF178A4FB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1C31D-2F92-4658-8265-4959BDE6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F2615-CB12-44B4-8D11-A915CBA88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24785-229D-4AC4-AE4D-1C4CBC15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095D5-C163-4AED-90F9-19CD6E7D5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ABFB7-16AA-408F-B661-D8B3918AF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43BAF-7AB5-4784-B36C-DEAE7230A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72356-9B25-4037-AA2B-D3C17254FCC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2B736-1DE2-493B-A324-C37F8F548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A0B95-6346-4E7F-B2ED-CBC86E339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B030-4E0B-4287-84FD-7A918DDC3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40C3C-E2A7-4E25-9888-04FA272FE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5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4FB4672-9D9F-4D92-9FD7-2438E23BF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91" y="1036865"/>
            <a:ext cx="89154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3BDBCB-F12B-41A7-8071-8D4AB49E1500}"/>
              </a:ext>
            </a:extLst>
          </p:cNvPr>
          <p:cNvSpPr txBox="1"/>
          <p:nvPr/>
        </p:nvSpPr>
        <p:spPr>
          <a:xfrm>
            <a:off x="1735494" y="5646965"/>
            <a:ext cx="806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https://nwb-overview.readthedocs.io/en/latest/intro_to_nwb/2_file_structure.html</a:t>
            </a:r>
          </a:p>
        </p:txBody>
      </p:sp>
    </p:spTree>
    <p:extLst>
      <p:ext uri="{BB962C8B-B14F-4D97-AF65-F5344CB8AC3E}">
        <p14:creationId xmlns:p14="http://schemas.microsoft.com/office/powerpoint/2010/main" val="236028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548B45E-BD90-481D-B6BC-9B2664041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357188"/>
            <a:ext cx="8658225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55F6AF-A29E-4476-8423-B64DCCEAAE06}"/>
              </a:ext>
            </a:extLst>
          </p:cNvPr>
          <p:cNvSpPr txBox="1"/>
          <p:nvPr/>
        </p:nvSpPr>
        <p:spPr>
          <a:xfrm>
            <a:off x="1324946" y="6488668"/>
            <a:ext cx="10195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https://neurodatawithoutborders.github.io/matnwb/tutorials/html/ecephys.html#H_83ADFE4C</a:t>
            </a:r>
          </a:p>
        </p:txBody>
      </p:sp>
    </p:spTree>
    <p:extLst>
      <p:ext uri="{BB962C8B-B14F-4D97-AF65-F5344CB8AC3E}">
        <p14:creationId xmlns:p14="http://schemas.microsoft.com/office/powerpoint/2010/main" val="159575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9CD215E-F35B-4803-9CB0-BE08935F3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02" y="963613"/>
            <a:ext cx="11246498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03D4CA-1F1F-4459-931C-6B4561559AFC}"/>
              </a:ext>
            </a:extLst>
          </p:cNvPr>
          <p:cNvSpPr txBox="1"/>
          <p:nvPr/>
        </p:nvSpPr>
        <p:spPr>
          <a:xfrm>
            <a:off x="8254482" y="52562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UDLP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171EA7-E01F-47E3-9B29-A773D4E2A658}"/>
              </a:ext>
            </a:extLst>
          </p:cNvPr>
          <p:cNvSpPr txBox="1"/>
          <p:nvPr/>
        </p:nvSpPr>
        <p:spPr>
          <a:xfrm>
            <a:off x="10795142" y="5256244"/>
            <a:ext cx="119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Utah 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34F3B-2119-49D9-A425-6503B87E3649}"/>
              </a:ext>
            </a:extLst>
          </p:cNvPr>
          <p:cNvSpPr txBox="1"/>
          <p:nvPr/>
        </p:nvSpPr>
        <p:spPr>
          <a:xfrm>
            <a:off x="5222033" y="625868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1</a:t>
            </a:r>
          </a:p>
        </p:txBody>
      </p:sp>
    </p:spTree>
    <p:extLst>
      <p:ext uri="{BB962C8B-B14F-4D97-AF65-F5344CB8AC3E}">
        <p14:creationId xmlns:p14="http://schemas.microsoft.com/office/powerpoint/2010/main" val="92720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19A38-C32A-4534-B394-003A267B2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205"/>
            <a:ext cx="10515600" cy="5938758"/>
          </a:xfrm>
        </p:spPr>
        <p:txBody>
          <a:bodyPr/>
          <a:lstStyle/>
          <a:p>
            <a:r>
              <a:rPr lang="en-US"/>
              <a:t>NWB file for electrode/device related field</a:t>
            </a:r>
          </a:p>
          <a:p>
            <a:pPr lvl="1"/>
            <a:r>
              <a:rPr lang="en-US"/>
              <a:t>general_extracellular_ephys</a:t>
            </a:r>
          </a:p>
          <a:p>
            <a:pPr lvl="2"/>
            <a:r>
              <a:rPr lang="en-US"/>
              <a:t>Electrode_group_*</a:t>
            </a:r>
          </a:p>
          <a:p>
            <a:pPr lvl="3"/>
            <a:r>
              <a:rPr lang="en-US"/>
              <a:t>nwb.general_extracellular_ephys.set('electrode_group_STN', eg);</a:t>
            </a:r>
          </a:p>
          <a:p>
            <a:pPr lvl="3"/>
            <a:r>
              <a:rPr lang="en-US"/>
              <a:t>nwb.general_extracellular_ephys.set('electrode_group_GP', eg);</a:t>
            </a:r>
          </a:p>
          <a:p>
            <a:pPr lvl="3"/>
            <a:r>
              <a:rPr lang="en-US"/>
              <a:t>nwb.general_extracellular_ephys.set('electrode_group_STN', eg);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1"/>
            <a:r>
              <a:rPr lang="en-US"/>
              <a:t>general_devices</a:t>
            </a:r>
          </a:p>
          <a:p>
            <a:pPr lvl="2"/>
            <a:r>
              <a:rPr lang="en-US"/>
              <a:t>nwb.general_devices.set(‘TDT’, types.core.Device())</a:t>
            </a:r>
          </a:p>
          <a:p>
            <a:pPr lvl="2"/>
            <a:r>
              <a:rPr lang="en-US"/>
              <a:t>nwb.general_devices.set(‘MA’, types.core.Device())</a:t>
            </a:r>
          </a:p>
          <a:p>
            <a:pPr lvl="2"/>
            <a:r>
              <a:rPr lang="en-US"/>
              <a:t>nwb.general_devices.set(‘EyeTracking’, types.core.Device())</a:t>
            </a:r>
          </a:p>
          <a:p>
            <a:pPr lvl="2"/>
            <a:r>
              <a:rPr lang="en-US"/>
              <a:t>nwb.general_devices.set(‘DLC’, types.core.Device())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7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AA504-2D53-42B2-8368-DE23D2E9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993" y="199785"/>
            <a:ext cx="11825728" cy="6485324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ElectrodeGroup</a:t>
            </a:r>
            <a:endParaRPr lang="en-US" dirty="0"/>
          </a:p>
          <a:p>
            <a:pPr lvl="1"/>
            <a:r>
              <a:rPr lang="en-US" dirty="0"/>
              <a:t>electrode group, </a:t>
            </a:r>
            <a:r>
              <a:rPr lang="en-US" dirty="0" err="1"/>
              <a:t>e.g</a:t>
            </a:r>
            <a:r>
              <a:rPr lang="en-US" dirty="0"/>
              <a:t> DBSS, DBSG, UDLP </a:t>
            </a:r>
          </a:p>
          <a:p>
            <a:pPr lvl="1"/>
            <a:r>
              <a:rPr lang="en-US" dirty="0"/>
              <a:t>Parameters:</a:t>
            </a:r>
          </a:p>
          <a:p>
            <a:pPr lvl="2"/>
            <a:r>
              <a:rPr lang="en-US" dirty="0"/>
              <a:t>name</a:t>
            </a:r>
          </a:p>
          <a:p>
            <a:pPr lvl="2"/>
            <a:r>
              <a:rPr lang="en-US" dirty="0"/>
              <a:t>description</a:t>
            </a:r>
          </a:p>
          <a:p>
            <a:pPr lvl="2"/>
            <a:r>
              <a:rPr lang="en-US" dirty="0"/>
              <a:t>device: the device that was used to record from this electrode group (</a:t>
            </a:r>
            <a:r>
              <a:rPr lang="en-US" dirty="0" err="1"/>
              <a:t>e.g</a:t>
            </a:r>
            <a:r>
              <a:rPr lang="en-US" dirty="0"/>
              <a:t> TDT)</a:t>
            </a:r>
          </a:p>
          <a:p>
            <a:pPr lvl="2"/>
            <a:r>
              <a:rPr lang="en-US" dirty="0"/>
              <a:t>location: the location of this electrode group (</a:t>
            </a:r>
            <a:r>
              <a:rPr lang="en-US" dirty="0" err="1"/>
              <a:t>e.g</a:t>
            </a:r>
            <a:r>
              <a:rPr lang="en-US" dirty="0"/>
              <a:t> STN, GP, DLP et.al)</a:t>
            </a:r>
          </a:p>
          <a:p>
            <a:pPr lvl="2"/>
            <a:r>
              <a:rPr lang="en-US" dirty="0"/>
              <a:t>position: stereotaxic position of this electrode group (x, y, z), ignore now</a:t>
            </a:r>
          </a:p>
        </p:txBody>
      </p:sp>
    </p:spTree>
    <p:extLst>
      <p:ext uri="{BB962C8B-B14F-4D97-AF65-F5344CB8AC3E}">
        <p14:creationId xmlns:p14="http://schemas.microsoft.com/office/powerpoint/2010/main" val="299819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D1C06-8BD6-42FA-920F-5D1A835CC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150"/>
            <a:ext cx="11033632" cy="5815813"/>
          </a:xfrm>
        </p:spPr>
        <p:txBody>
          <a:bodyPr/>
          <a:lstStyle/>
          <a:p>
            <a:r>
              <a:rPr lang="en-US" dirty="0"/>
              <a:t>Functions related to electrode</a:t>
            </a:r>
          </a:p>
          <a:p>
            <a:pPr lvl="1"/>
            <a:r>
              <a:rPr lang="en-US" dirty="0"/>
              <a:t>device</a:t>
            </a:r>
          </a:p>
          <a:p>
            <a:pPr lvl="2"/>
            <a:r>
              <a:rPr lang="en-US" dirty="0" err="1"/>
              <a:t>list_all_deviceName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5282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7442D-4EC9-4C5A-AD28-5EF505EF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Apr.22 1pm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9FBD7-0C3F-4570-8359-D2E4562C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the NMRCNWB code based on the documentation</a:t>
            </a:r>
          </a:p>
          <a:p>
            <a:pPr lvl="1"/>
            <a:r>
              <a:rPr lang="en-US" dirty="0"/>
              <a:t>Marked the places where </a:t>
            </a:r>
            <a:r>
              <a:rPr lang="en-US"/>
              <a:t>not clear</a:t>
            </a:r>
          </a:p>
          <a:p>
            <a:r>
              <a:rPr lang="en-US" dirty="0"/>
              <a:t>Basic idea about how to create a NWB file</a:t>
            </a:r>
          </a:p>
          <a:p>
            <a:r>
              <a:rPr lang="en-US" dirty="0"/>
              <a:t>How to store video into NWB</a:t>
            </a:r>
          </a:p>
          <a:p>
            <a:r>
              <a:rPr lang="en-US" dirty="0"/>
              <a:t>Download the current code and learn a bit of the git commands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2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1705</TotalTime>
  <Words>319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Apr.22 1pm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Lingling Yang</dc:creator>
  <cp:lastModifiedBy>Lingling Yang</cp:lastModifiedBy>
  <cp:revision>18</cp:revision>
  <dcterms:created xsi:type="dcterms:W3CDTF">2022-04-19T01:38:06Z</dcterms:created>
  <dcterms:modified xsi:type="dcterms:W3CDTF">2022-04-21T15:56:28Z</dcterms:modified>
</cp:coreProperties>
</file>