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0" r:id="rId9"/>
    <p:sldId id="266" r:id="rId10"/>
    <p:sldId id="267" r:id="rId11"/>
    <p:sldId id="268" r:id="rId12"/>
    <p:sldId id="269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11" autoAdjust="0"/>
  </p:normalViewPr>
  <p:slideViewPr>
    <p:cSldViewPr snapToGrid="0">
      <p:cViewPr varScale="1">
        <p:scale>
          <a:sx n="120" d="100"/>
          <a:sy n="120" d="100"/>
        </p:scale>
        <p:origin x="3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The date is stored in UTC with local </a:t>
            </a:r>
            <a:r>
              <a:rPr lang="en-US" dirty="0" err="1">
                <a:effectLst/>
                <a:latin typeface="Helvetica" panose="020B0604020202020204" pitchFamily="34" charset="0"/>
              </a:rPr>
              <a:t>timezone</a:t>
            </a:r>
            <a:r>
              <a:rPr lang="en-US" dirty="0">
                <a:effectLst/>
                <a:latin typeface="Helvetica" panose="020B0604020202020204" pitchFamily="34" charset="0"/>
              </a:rPr>
              <a:t> offset as ISO 8601 extended formatted strings: 2018-09-28T14:43:54.123+02:00. Dates stored in UTC end in "Z" with no </a:t>
            </a:r>
            <a:r>
              <a:rPr lang="en-US" dirty="0" err="1">
                <a:effectLst/>
                <a:latin typeface="Helvetica" panose="020B0604020202020204" pitchFamily="34" charset="0"/>
              </a:rPr>
              <a:t>timezone</a:t>
            </a:r>
            <a:r>
              <a:rPr lang="en-US" dirty="0">
                <a:effectLst/>
                <a:latin typeface="Helvetica" panose="020B0604020202020204" pitchFamily="34" charset="0"/>
              </a:rPr>
              <a:t> offset. Date accuracy is up to milliseconds. The file can be created after the experiment was run, so this may differ from the experiment start time. Each modification to the </a:t>
            </a:r>
            <a:r>
              <a:rPr lang="en-US" dirty="0" err="1">
                <a:effectLst/>
                <a:latin typeface="Helvetica" panose="020B0604020202020204" pitchFamily="34" charset="0"/>
              </a:rPr>
              <a:t>nwb</a:t>
            </a:r>
            <a:r>
              <a:rPr lang="en-US" dirty="0">
                <a:effectLst/>
                <a:latin typeface="Helvetica" panose="020B0604020202020204" pitchFamily="34" charset="0"/>
              </a:rPr>
              <a:t> file adds a new entry to the array.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28418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321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</a:t>
            </a:r>
            <a:r>
              <a:rPr lang="en-US"/>
              <a:t>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0" y="0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08" y="1732693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3838083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08" y="81956"/>
            <a:ext cx="294363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84CBD-1727-4A08-AFC3-927A606DF3FD}"/>
              </a:ext>
            </a:extLst>
          </p:cNvPr>
          <p:cNvGrpSpPr/>
          <p:nvPr/>
        </p:nvGrpSpPr>
        <p:grpSpPr>
          <a:xfrm>
            <a:off x="2975958" y="2143910"/>
            <a:ext cx="5563376" cy="4486901"/>
            <a:chOff x="5656096" y="2143910"/>
            <a:chExt cx="5563376" cy="4486901"/>
          </a:xfrm>
        </p:grpSpPr>
        <p:pic>
          <p:nvPicPr>
            <p:cNvPr id="13" name="Picture 12" descr="Table&#10;&#10;Description automatically generated">
              <a:extLst>
                <a:ext uri="{FF2B5EF4-FFF2-40B4-BE49-F238E27FC236}">
                  <a16:creationId xmlns:a16="http://schemas.microsoft.com/office/drawing/2014/main" id="{3111600D-CA85-4817-AEB1-A65EFBCE7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2143910"/>
              <a:ext cx="5563376" cy="4486901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53E608-F3DB-4451-A56C-2FBB65221332}"/>
                </a:ext>
              </a:extLst>
            </p:cNvPr>
            <p:cNvSpPr/>
            <p:nvPr/>
          </p:nvSpPr>
          <p:spPr>
            <a:xfrm>
              <a:off x="6931270" y="3616569"/>
              <a:ext cx="911468" cy="1729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B62A08-BD74-43E9-9AFC-D7B42E9540A5}"/>
                </a:ext>
              </a:extLst>
            </p:cNvPr>
            <p:cNvSpPr/>
            <p:nvPr/>
          </p:nvSpPr>
          <p:spPr>
            <a:xfrm>
              <a:off x="6714392" y="6011008"/>
              <a:ext cx="1128345" cy="1729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D427E3-335C-4B73-BF61-46954444F06C}"/>
                </a:ext>
              </a:extLst>
            </p:cNvPr>
            <p:cNvSpPr/>
            <p:nvPr/>
          </p:nvSpPr>
          <p:spPr>
            <a:xfrm>
              <a:off x="6309945" y="6186853"/>
              <a:ext cx="1532792" cy="1729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E166F9-9C8A-46F2-BF0B-21F7980F08FA}"/>
                </a:ext>
              </a:extLst>
            </p:cNvPr>
            <p:cNvSpPr/>
            <p:nvPr/>
          </p:nvSpPr>
          <p:spPr>
            <a:xfrm>
              <a:off x="7083670" y="4973515"/>
              <a:ext cx="911468" cy="1729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2A89E6-5655-407B-A016-D85AF50ECC47}"/>
              </a:ext>
            </a:extLst>
          </p:cNvPr>
          <p:cNvGrpSpPr/>
          <p:nvPr/>
        </p:nvGrpSpPr>
        <p:grpSpPr>
          <a:xfrm>
            <a:off x="2975958" y="0"/>
            <a:ext cx="3419952" cy="1838582"/>
            <a:chOff x="5656096" y="0"/>
            <a:chExt cx="3419952" cy="1838582"/>
          </a:xfrm>
        </p:grpSpPr>
        <p:pic>
          <p:nvPicPr>
            <p:cNvPr id="8" name="Picture 7" descr="Text, letter&#10;&#10;Description automatically generated">
              <a:extLst>
                <a:ext uri="{FF2B5EF4-FFF2-40B4-BE49-F238E27FC236}">
                  <a16:creationId xmlns:a16="http://schemas.microsoft.com/office/drawing/2014/main" id="{3701AE51-4BD4-46F0-93CE-382BF8832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2930DA-6211-49FF-B454-8020CCB92F6C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563EA6-4549-4CF2-955B-15BF87359787}"/>
              </a:ext>
            </a:extLst>
          </p:cNvPr>
          <p:cNvSpPr txBox="1"/>
          <p:nvPr/>
        </p:nvSpPr>
        <p:spPr>
          <a:xfrm>
            <a:off x="7032026" y="0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4FB20-BA2C-4B5F-ADDE-F38F41A7DF6B}"/>
              </a:ext>
            </a:extLst>
          </p:cNvPr>
          <p:cNvSpPr txBox="1"/>
          <p:nvPr/>
        </p:nvSpPr>
        <p:spPr>
          <a:xfrm>
            <a:off x="7032026" y="804468"/>
            <a:ext cx="2525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</a:t>
            </a:r>
          </a:p>
          <a:p>
            <a:r>
              <a:rPr lang="en-US" dirty="0"/>
              <a:t> DBS*(9271296)</a:t>
            </a:r>
          </a:p>
        </p:txBody>
      </p:sp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5315692"/>
            <a:chOff x="5544048" y="130664"/>
            <a:chExt cx="3953427" cy="5315692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048" y="130664"/>
              <a:ext cx="3953427" cy="5315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379326" y="2228193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441</Words>
  <Application>Microsoft Office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36</cp:revision>
  <dcterms:created xsi:type="dcterms:W3CDTF">2022-04-19T01:38:06Z</dcterms:created>
  <dcterms:modified xsi:type="dcterms:W3CDTF">2022-04-28T15:00:01Z</dcterms:modified>
</cp:coreProperties>
</file>