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11" autoAdjust="0"/>
  </p:normalViewPr>
  <p:slideViewPr>
    <p:cSldViewPr snapToGrid="0">
      <p:cViewPr varScale="1">
        <p:scale>
          <a:sx n="120" d="100"/>
          <a:sy n="120" d="100"/>
        </p:scale>
        <p:origin x="4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562F-EBC6-4B25-B6E1-41A6832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3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D03-92DB-4815-94B7-C2D4332A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example NWB  dataset with Ashwini today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Have some materials for storing video to NWB </a:t>
            </a:r>
          </a:p>
          <a:p>
            <a:pPr lvl="2"/>
            <a:r>
              <a:rPr lang="en-US" dirty="0"/>
              <a:t>prepared ahead</a:t>
            </a:r>
          </a:p>
          <a:p>
            <a:pPr lvl="2"/>
            <a:r>
              <a:rPr lang="en-US" dirty="0"/>
              <a:t>Paragraphs, documentations, online things, </a:t>
            </a:r>
          </a:p>
          <a:p>
            <a:pPr lvl="2"/>
            <a:r>
              <a:rPr lang="en-US" dirty="0"/>
              <a:t>can copied into the slides if wanted</a:t>
            </a:r>
          </a:p>
          <a:p>
            <a:pPr lvl="2"/>
            <a:r>
              <a:rPr lang="en-US" dirty="0"/>
              <a:t>If have time, write some codes </a:t>
            </a:r>
          </a:p>
          <a:p>
            <a:pPr lvl="1"/>
            <a:r>
              <a:rPr lang="en-US" dirty="0"/>
              <a:t>Have one or two slides to show what has been done</a:t>
            </a:r>
          </a:p>
        </p:txBody>
      </p:sp>
    </p:spTree>
    <p:extLst>
      <p:ext uri="{BB962C8B-B14F-4D97-AF65-F5344CB8AC3E}">
        <p14:creationId xmlns:p14="http://schemas.microsoft.com/office/powerpoint/2010/main" val="25030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652-1AEC-4AAE-AEBE-216BBC4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10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EAF-FD22-4606-B463-C5889B9E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and the description/guideline</a:t>
            </a:r>
          </a:p>
          <a:p>
            <a:endParaRPr lang="en-US" dirty="0"/>
          </a:p>
          <a:p>
            <a:r>
              <a:rPr lang="en-US" dirty="0"/>
              <a:t>Use the nwb2.4.0.0 version</a:t>
            </a:r>
          </a:p>
        </p:txBody>
      </p:sp>
    </p:spTree>
    <p:extLst>
      <p:ext uri="{BB962C8B-B14F-4D97-AF65-F5344CB8AC3E}">
        <p14:creationId xmlns:p14="http://schemas.microsoft.com/office/powerpoint/2010/main" val="353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1E5C-3C4E-409D-A8E3-5C729B6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20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1CD-F406-43E4-BDBA-9078E4DA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using pair parameter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900-7311-40DD-A412-E39F24E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27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E1E-31BB-45A1-865B-199E8F35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convraw_video2nwb function</a:t>
            </a:r>
          </a:p>
          <a:p>
            <a:pPr lvl="1"/>
            <a:r>
              <a:rPr lang="en-US" dirty="0" err="1"/>
              <a:t>Nwb</a:t>
            </a:r>
            <a:r>
              <a:rPr lang="en-US" dirty="0"/>
              <a:t> for an optional parameter</a:t>
            </a:r>
          </a:p>
          <a:p>
            <a:pPr lvl="1"/>
            <a:endParaRPr lang="en-US" dirty="0"/>
          </a:p>
          <a:p>
            <a:r>
              <a:rPr lang="en-US" dirty="0"/>
              <a:t>Starting </a:t>
            </a:r>
            <a:r>
              <a:rPr lang="en-US" dirty="0" err="1"/>
              <a:t>readnwb_video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(next next) </a:t>
            </a:r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Processed subfield</a:t>
            </a:r>
          </a:p>
        </p:txBody>
      </p:sp>
    </p:spTree>
    <p:extLst>
      <p:ext uri="{BB962C8B-B14F-4D97-AF65-F5344CB8AC3E}">
        <p14:creationId xmlns:p14="http://schemas.microsoft.com/office/powerpoint/2010/main" val="3618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524</Words>
  <Application>Microsoft Office PowerPoint</Application>
  <PresentationFormat>Widescreen</PresentationFormat>
  <Paragraphs>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  <vt:lpstr>May 3 9am</vt:lpstr>
      <vt:lpstr>May 10 9am</vt:lpstr>
      <vt:lpstr>May 20 1pm</vt:lpstr>
      <vt:lpstr>May 27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54</cp:revision>
  <dcterms:created xsi:type="dcterms:W3CDTF">2022-04-19T01:38:06Z</dcterms:created>
  <dcterms:modified xsi:type="dcterms:W3CDTF">2022-05-27T19:16:06Z</dcterms:modified>
</cp:coreProperties>
</file>