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2015--</a:t>
            </a:r>
            <a:r>
              <a:rPr lang="zh-CN" altLang="en-US" dirty="0" smtClean="0"/>
              <a:t>清华</a:t>
            </a:r>
            <a:r>
              <a:rPr lang="en-US" altLang="zh-CN" dirty="0" smtClean="0"/>
              <a:t>XLP</a:t>
            </a:r>
            <a:r>
              <a:rPr lang="zh-CN" altLang="en-US" dirty="0" smtClean="0"/>
              <a:t>挑战方线上会议准备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b="1" dirty="0" smtClean="0"/>
              <a:t>创客时空宪章</a:t>
            </a:r>
            <a:endParaRPr lang="zh-CN" altLang="en-US" sz="32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78" y="4941168"/>
            <a:ext cx="2769927" cy="600842"/>
          </a:xfrm>
          <a:prstGeom prst="rect">
            <a:avLst/>
          </a:prstGeom>
        </p:spPr>
      </p:pic>
      <p:pic>
        <p:nvPicPr>
          <p:cNvPr id="6" name="Picture 3" descr="C:\Users\杨福兰\Desktop\xlp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1368152" cy="9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会议相关要素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000" b="1" dirty="0" smtClean="0"/>
              <a:t>会议时间：</a:t>
            </a:r>
            <a:r>
              <a:rPr lang="en-US" altLang="zh-CN" sz="2000" b="1" dirty="0" smtClean="0"/>
              <a:t>2015.1.7----18:00—20:00</a:t>
            </a:r>
          </a:p>
          <a:p>
            <a:r>
              <a:rPr lang="zh-CN" altLang="en-US" sz="2000" b="1" dirty="0" smtClean="0"/>
              <a:t>会议地点：</a:t>
            </a:r>
            <a:r>
              <a:rPr lang="en-US" altLang="zh-CN" sz="2000" b="1" dirty="0" err="1" smtClean="0"/>
              <a:t>Toyhouse</a:t>
            </a:r>
            <a:r>
              <a:rPr lang="en-US" altLang="zh-CN" sz="2000" b="1" dirty="0" smtClean="0"/>
              <a:t>, </a:t>
            </a:r>
            <a:r>
              <a:rPr lang="zh-CN" altLang="en-US" sz="2000" b="1" dirty="0" smtClean="0"/>
              <a:t>及线上</a:t>
            </a:r>
            <a:r>
              <a:rPr lang="en-US" altLang="zh-CN" sz="2000" b="1" dirty="0" smtClean="0"/>
              <a:t>QQ</a:t>
            </a:r>
            <a:r>
              <a:rPr lang="zh-CN" altLang="en-US" sz="2000" b="1" dirty="0" smtClean="0"/>
              <a:t>群（群号：</a:t>
            </a:r>
            <a:r>
              <a:rPr lang="en-US" altLang="zh-CN" sz="2000" b="1" dirty="0"/>
              <a:t>345749088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会议主题：“创客时空宪章”的撰写</a:t>
            </a:r>
            <a:endParaRPr lang="en-US" altLang="zh-CN" sz="2000" b="1" dirty="0" smtClean="0"/>
          </a:p>
          <a:p>
            <a:pPr lvl="1"/>
            <a:r>
              <a:rPr lang="zh-CN" altLang="en-US" sz="1800" b="1" dirty="0" smtClean="0"/>
              <a:t>宪章大纲</a:t>
            </a:r>
            <a:endParaRPr lang="en-US" altLang="zh-CN" sz="1800" b="1" dirty="0" smtClean="0"/>
          </a:p>
          <a:p>
            <a:pPr lvl="1"/>
            <a:r>
              <a:rPr lang="zh-CN" altLang="en-US" sz="1800" b="1" dirty="0" smtClean="0"/>
              <a:t>撰写宪章分工</a:t>
            </a:r>
            <a:endParaRPr lang="en-US" altLang="zh-CN" sz="1800" b="1" dirty="0"/>
          </a:p>
          <a:p>
            <a:r>
              <a:rPr lang="zh-CN" altLang="en-US" sz="2000" b="1" dirty="0" smtClean="0"/>
              <a:t>会议主持人：关京晶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会议参与人：所有挑战方人员</a:t>
            </a:r>
            <a:endParaRPr lang="en-US" altLang="zh-CN" sz="2000" b="1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 descr="C:\Users\杨福兰\Desktop\xl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1368152" cy="9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78" y="4941168"/>
            <a:ext cx="2769927" cy="6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4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会议流程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80999"/>
              </p:ext>
            </p:extLst>
          </p:nvPr>
        </p:nvGraphicFramePr>
        <p:xfrm>
          <a:off x="1371600" y="2204864"/>
          <a:ext cx="64008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176"/>
                <a:gridCol w="2520280"/>
                <a:gridCol w="1368152"/>
                <a:gridCol w="132819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发言人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18h-18h05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说明开会原因及开会需遵守的规则，提出动议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关京晶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罗伯特议事规则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18h05-19h15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讨论“宪章”撰写大纲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挑战方轮流发言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3574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19h15-19h45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撰写宪章分工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挑战方轮流发言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19h45-20h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会议总结，陈述讨论结果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关京晶，会议记录人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上传会议纪要至</a:t>
                      </a:r>
                      <a:r>
                        <a:rPr lang="en-US" altLang="zh-CN" dirty="0" err="1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:\Users\杨福兰\Desktop\xl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1368152" cy="9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78" y="5085184"/>
            <a:ext cx="2769927" cy="6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附：行动方案类动议六大要素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467218"/>
              </p:ext>
            </p:extLst>
          </p:nvPr>
        </p:nvGraphicFramePr>
        <p:xfrm>
          <a:off x="1371600" y="2438400"/>
          <a:ext cx="640080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84176"/>
                <a:gridCol w="521662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时间阶段、完成期限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地点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实施地点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实施人、负责人，要落实到人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资源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物质资源、技术资源、参考文献等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必须要有可操作的实意动词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要有衡量指标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:\Users\杨福兰\Desktop\xlp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54" b="95946" l="2804" r="96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26617"/>
            <a:ext cx="1368152" cy="94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78" y="4941168"/>
            <a:ext cx="2769927" cy="60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时装设计">
  <a:themeElements>
    <a:clrScheme name="时装设计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黑领结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时装设计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80</TotalTime>
  <Words>181</Words>
  <Application>Microsoft Office PowerPoint</Application>
  <PresentationFormat>全屏显示(4:3)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时装设计</vt:lpstr>
      <vt:lpstr>2015--清华XLP挑战方线上会议准备</vt:lpstr>
      <vt:lpstr>会议相关要素</vt:lpstr>
      <vt:lpstr>会议流程</vt:lpstr>
      <vt:lpstr>附：行动方案类动议六大要素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杨福兰</dc:creator>
  <cp:lastModifiedBy>Evelyn</cp:lastModifiedBy>
  <cp:revision>10</cp:revision>
  <dcterms:created xsi:type="dcterms:W3CDTF">2015-01-06T09:40:01Z</dcterms:created>
  <dcterms:modified xsi:type="dcterms:W3CDTF">2015-01-06T15:38:22Z</dcterms:modified>
</cp:coreProperties>
</file>