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CDT Daily Report—</a:t>
            </a:r>
            <a:br>
              <a:rPr lang="en-US" altLang="zh-CN" dirty="0" smtClean="0"/>
            </a:br>
            <a:r>
              <a:rPr lang="en-US" altLang="zh-CN" dirty="0" smtClean="0"/>
              <a:t>Day-21&amp;Day-20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Jingjing</a:t>
            </a:r>
            <a:r>
              <a:rPr lang="en-US" altLang="zh-CN" dirty="0" smtClean="0"/>
              <a:t> GUAN—The Challenge Designer</a:t>
            </a:r>
            <a:endParaRPr lang="zh-CN" altLang="en-US" dirty="0"/>
          </a:p>
        </p:txBody>
      </p:sp>
      <p:pic>
        <p:nvPicPr>
          <p:cNvPr id="1026" name="Picture 2" descr="C:\Users\杨福兰\Desktop\Toyhouse logo new all 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949280"/>
            <a:ext cx="2047731" cy="5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杨福兰\Desktop\xlp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54" b="95946" l="2804" r="962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0596"/>
            <a:ext cx="2039651" cy="14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41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9163" y="274638"/>
            <a:ext cx="4513078" cy="1143000"/>
          </a:xfrm>
        </p:spPr>
        <p:txBody>
          <a:bodyPr/>
          <a:lstStyle/>
          <a:p>
            <a:r>
              <a:rPr lang="en-US" altLang="zh-CN" dirty="0" smtClean="0"/>
              <a:t>Tasks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494569"/>
              </p:ext>
            </p:extLst>
          </p:nvPr>
        </p:nvGraphicFramePr>
        <p:xfrm>
          <a:off x="457200" y="1695296"/>
          <a:ext cx="8229600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993504"/>
                <a:gridCol w="1368152"/>
                <a:gridCol w="181054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细分内容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挑战方名单信息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所有挑战方信息及任务分工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关京晶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日已完成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挑战方分工大会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工作任务详细分工，信息共享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关京晶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日已完成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通知任务方注册数字平台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Teambition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Toyhouse.cc,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Github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Gitlab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数字身份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王德宇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日进行中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挑战方任务时间表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挑战方任务及完成时间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关京晶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日已完成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准备“会议讨论工具”资料及模版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罗伯特议事规则，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635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头脑风暴，商业模式画布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关京晶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日进行中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任务方背景调查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背景调查问卷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Kuba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日进行中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C:\Users\杨福兰\Desktop\xlp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54" b="95946" l="2804" r="962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0596"/>
            <a:ext cx="2039651" cy="14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杨福兰\Desktop\Toyhouse logo new all sm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949280"/>
            <a:ext cx="2047731" cy="5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72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9162" y="274638"/>
            <a:ext cx="6560809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Statistics--</a:t>
            </a:r>
            <a:r>
              <a:rPr lang="en-US" altLang="zh-CN" dirty="0" err="1" smtClean="0"/>
              <a:t>Teambition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621196"/>
            <a:ext cx="3672408" cy="4197038"/>
          </a:xfrm>
        </p:spPr>
      </p:pic>
      <p:pic>
        <p:nvPicPr>
          <p:cNvPr id="4" name="Picture 3" descr="C:\Users\杨福兰\Desktop\xlp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54" b="95946" l="2804" r="962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0596"/>
            <a:ext cx="2039651" cy="14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杨福兰\Desktop\Toyhouse logo new all sm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949280"/>
            <a:ext cx="2047731" cy="5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03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9162" y="274638"/>
            <a:ext cx="6169262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Statistics-Gitlab&amp;Github</a:t>
            </a:r>
            <a:endParaRPr lang="zh-CN" altLang="en-US" dirty="0"/>
          </a:p>
        </p:txBody>
      </p:sp>
      <p:pic>
        <p:nvPicPr>
          <p:cNvPr id="4" name="Picture 3" descr="C:\Users\杨福兰\Desktop\xlp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54" b="95946" l="2804" r="962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0596"/>
            <a:ext cx="2039651" cy="14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杨福兰\Desktop\Toyhouse logo new all sm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949280"/>
            <a:ext cx="2047731" cy="5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5939"/>
            <a:ext cx="8779971" cy="1492891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0" y="3717032"/>
            <a:ext cx="7620000" cy="1971675"/>
          </a:xfrm>
        </p:spPr>
      </p:pic>
    </p:spTree>
    <p:extLst>
      <p:ext uri="{BB962C8B-B14F-4D97-AF65-F5344CB8AC3E}">
        <p14:creationId xmlns:p14="http://schemas.microsoft.com/office/powerpoint/2010/main" val="236827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9163" y="274638"/>
            <a:ext cx="5377173" cy="1143000"/>
          </a:xfrm>
        </p:spPr>
        <p:txBody>
          <a:bodyPr/>
          <a:lstStyle/>
          <a:p>
            <a:r>
              <a:rPr lang="en-US" altLang="zh-CN" dirty="0" smtClean="0"/>
              <a:t>Communication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44216"/>
            <a:ext cx="8229600" cy="406104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与蒋鑫老师电话及邮件沟通，邀请蒋鑫老师来做演讲嘉宾（关于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的演讲）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回复：基本可以参加，课程前一周再最终确认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与清华计算机系科协主席陈许旻电话沟通，做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XLP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操作讲解及技术支持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回复：可以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参加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青年空间程宝忠面对面交谈，关于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XLP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和撰写宪章的事情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回复：可参与并请另外一位同学也来参与讨论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 descr="C:\Users\杨福兰\Desktop\xlp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54" b="95946" l="2804" r="962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0596"/>
            <a:ext cx="2039651" cy="14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杨福兰\Desktop\Toyhouse logo new all sm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949280"/>
            <a:ext cx="2047731" cy="5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0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408</TotalTime>
  <Words>232</Words>
  <Application>Microsoft Office PowerPoint</Application>
  <PresentationFormat>全屏显示(4:3)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顶峰</vt:lpstr>
      <vt:lpstr>CDT Daily Report— Day-21&amp;Day-20</vt:lpstr>
      <vt:lpstr>Tasks</vt:lpstr>
      <vt:lpstr>Statistics--Teambition</vt:lpstr>
      <vt:lpstr>Statistics-Gitlab&amp;Github</vt:lpstr>
      <vt:lpstr>Communication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CDT-Daily Report</dc:title>
  <dc:creator>杨福兰</dc:creator>
  <cp:lastModifiedBy>Evelyn</cp:lastModifiedBy>
  <cp:revision>10</cp:revision>
  <dcterms:created xsi:type="dcterms:W3CDTF">2015-01-05T16:38:06Z</dcterms:created>
  <dcterms:modified xsi:type="dcterms:W3CDTF">2015-01-06T08:31:55Z</dcterms:modified>
</cp:coreProperties>
</file>