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250"/>
  </p:normalViewPr>
  <p:slideViewPr>
    <p:cSldViewPr snapToGrid="0">
      <p:cViewPr>
        <p:scale>
          <a:sx n="131" d="100"/>
          <a:sy n="131" d="100"/>
        </p:scale>
        <p:origin x="10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7FCB-80EB-2E45-925C-3E9900F371AE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8864-F2A6-CF4C-9702-016B7EF78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7FCB-80EB-2E45-925C-3E9900F371AE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8864-F2A6-CF4C-9702-016B7EF78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1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7FCB-80EB-2E45-925C-3E9900F371AE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8864-F2A6-CF4C-9702-016B7EF78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6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7FCB-80EB-2E45-925C-3E9900F371AE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8864-F2A6-CF4C-9702-016B7EF78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8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7FCB-80EB-2E45-925C-3E9900F371AE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8864-F2A6-CF4C-9702-016B7EF78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7FCB-80EB-2E45-925C-3E9900F371AE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8864-F2A6-CF4C-9702-016B7EF78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8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7FCB-80EB-2E45-925C-3E9900F371AE}" type="datetimeFigureOut">
              <a:rPr lang="en-US" smtClean="0"/>
              <a:t>2/15/23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8864-F2A6-CF4C-9702-016B7EF78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2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7FCB-80EB-2E45-925C-3E9900F371AE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8864-F2A6-CF4C-9702-016B7EF78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5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7FCB-80EB-2E45-925C-3E9900F371AE}" type="datetimeFigureOut">
              <a:rPr lang="en-US" smtClean="0"/>
              <a:t>2/15/23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8864-F2A6-CF4C-9702-016B7EF78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4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7FCB-80EB-2E45-925C-3E9900F371AE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8864-F2A6-CF4C-9702-016B7EF78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6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7FCB-80EB-2E45-925C-3E9900F371AE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8864-F2A6-CF4C-9702-016B7EF78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0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C7FCB-80EB-2E45-925C-3E9900F371AE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58864-F2A6-CF4C-9702-016B7EF78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E89F0B-C479-FB0D-348A-6268CED53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3173564"/>
            <a:ext cx="6248399" cy="3434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3EA9E2-7A53-4731-FA5F-C272F5E5B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50157"/>
            <a:ext cx="2792172" cy="296229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1C0EF3-1721-EB69-5E5C-6234C75C0562}"/>
              </a:ext>
            </a:extLst>
          </p:cNvPr>
          <p:cNvCxnSpPr>
            <a:cxnSpLocks/>
          </p:cNvCxnSpPr>
          <p:nvPr/>
        </p:nvCxnSpPr>
        <p:spPr>
          <a:xfrm>
            <a:off x="3040380" y="2340935"/>
            <a:ext cx="2590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41B5AF-CC62-14BC-E86F-C27FCE80E35C}"/>
              </a:ext>
            </a:extLst>
          </p:cNvPr>
          <p:cNvCxnSpPr>
            <a:cxnSpLocks/>
          </p:cNvCxnSpPr>
          <p:nvPr/>
        </p:nvCxnSpPr>
        <p:spPr>
          <a:xfrm>
            <a:off x="3293085" y="2005655"/>
            <a:ext cx="6375" cy="40141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8E34AB-BAD2-509B-5CE6-A402F2181920}"/>
              </a:ext>
            </a:extLst>
          </p:cNvPr>
          <p:cNvCxnSpPr>
            <a:cxnSpLocks/>
          </p:cNvCxnSpPr>
          <p:nvPr/>
        </p:nvCxnSpPr>
        <p:spPr>
          <a:xfrm flipH="1">
            <a:off x="3169920" y="6006155"/>
            <a:ext cx="127830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2B920D8-DAF5-F4F6-7EE3-AD79ECA4E911}"/>
              </a:ext>
            </a:extLst>
          </p:cNvPr>
          <p:cNvCxnSpPr>
            <a:cxnSpLocks/>
          </p:cNvCxnSpPr>
          <p:nvPr/>
        </p:nvCxnSpPr>
        <p:spPr>
          <a:xfrm flipH="1">
            <a:off x="3165255" y="5434655"/>
            <a:ext cx="127830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316F49B-A474-E8B6-BA7D-E90C3EEF792E}"/>
              </a:ext>
            </a:extLst>
          </p:cNvPr>
          <p:cNvCxnSpPr>
            <a:cxnSpLocks/>
          </p:cNvCxnSpPr>
          <p:nvPr/>
        </p:nvCxnSpPr>
        <p:spPr>
          <a:xfrm>
            <a:off x="3040380" y="2005655"/>
            <a:ext cx="2590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67E3FC-4E44-BABC-6AF6-D106F2643AFB}"/>
              </a:ext>
            </a:extLst>
          </p:cNvPr>
          <p:cNvCxnSpPr>
            <a:cxnSpLocks/>
          </p:cNvCxnSpPr>
          <p:nvPr/>
        </p:nvCxnSpPr>
        <p:spPr>
          <a:xfrm>
            <a:off x="3299460" y="5510855"/>
            <a:ext cx="129540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6EBB5C0-2491-AAAF-AB49-D755585B7C4B}"/>
              </a:ext>
            </a:extLst>
          </p:cNvPr>
          <p:cNvSpPr txBox="1"/>
          <p:nvPr/>
        </p:nvSpPr>
        <p:spPr>
          <a:xfrm>
            <a:off x="209143" y="96268"/>
            <a:ext cx="366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Helvetica" pitchFamily="2" charset="0"/>
              </a:rPr>
              <a:t>A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FC71FF-EF1C-70B2-3656-48D1D9D8D7F2}"/>
              </a:ext>
            </a:extLst>
          </p:cNvPr>
          <p:cNvSpPr txBox="1"/>
          <p:nvPr/>
        </p:nvSpPr>
        <p:spPr>
          <a:xfrm>
            <a:off x="304799" y="3173563"/>
            <a:ext cx="366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Helvetica" pitchFamily="2" charset="0"/>
              </a:rPr>
              <a:t>B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6EE999-2407-36C2-CA0D-2E948AD40EBB}"/>
              </a:ext>
            </a:extLst>
          </p:cNvPr>
          <p:cNvSpPr txBox="1"/>
          <p:nvPr/>
        </p:nvSpPr>
        <p:spPr>
          <a:xfrm>
            <a:off x="3299460" y="3173562"/>
            <a:ext cx="366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Helvetica" pitchFamily="2" charset="0"/>
              </a:rPr>
              <a:t>C</a:t>
            </a:r>
            <a:endParaRPr lang="en-US" sz="14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911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Guanjue Xiang</dc:creator>
  <cp:lastModifiedBy>Guanjue Xiang</cp:lastModifiedBy>
  <cp:revision>1</cp:revision>
  <dcterms:created xsi:type="dcterms:W3CDTF">2023-02-15T18:37:21Z</dcterms:created>
  <dcterms:modified xsi:type="dcterms:W3CDTF">2023-02-15T18:44:23Z</dcterms:modified>
</cp:coreProperties>
</file>