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9707-D9C7-244A-A4FA-A384BA36EC74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EEB6-92B1-4C49-A2A2-7036749A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5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15981" y="244671"/>
            <a:ext cx="248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VISION &amp; </a:t>
            </a:r>
            <a:r>
              <a:rPr lang="en-US" dirty="0" err="1" smtClean="0"/>
              <a:t>iChIP</a:t>
            </a:r>
            <a:r>
              <a:rPr lang="en-US" dirty="0" smtClean="0"/>
              <a:t> &amp; FL DHS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99506" y="130883"/>
            <a:ext cx="4766892" cy="4967997"/>
            <a:chOff x="0" y="0"/>
            <a:chExt cx="6400800" cy="6670831"/>
          </a:xfrm>
        </p:grpSpPr>
        <p:pic>
          <p:nvPicPr>
            <p:cNvPr id="2" name="Picture 1" descr="VAF_list.tx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400800" cy="64008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02345" y="1525138"/>
              <a:ext cx="769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75546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20374" y="3742418"/>
              <a:ext cx="652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9141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02362" y="4888013"/>
              <a:ext cx="769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dirty="0" smtClean="0"/>
                <a:t>13798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6010" y="5538635"/>
              <a:ext cx="3691171" cy="1132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s-IS" dirty="0" smtClean="0"/>
                <a:t>FL iChIP intersect: 1120</a:t>
              </a:r>
            </a:p>
            <a:p>
              <a:r>
                <a:rPr lang="is-IS" dirty="0" smtClean="0"/>
                <a:t>However, it cannot be shown in this figure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87181" y="3613666"/>
              <a:ext cx="769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dirty="0" smtClean="0"/>
                <a:t>72787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34643" y="2683989"/>
              <a:ext cx="769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dirty="0" smtClean="0"/>
                <a:t>28695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27701" y="3375640"/>
              <a:ext cx="769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dirty="0" smtClean="0"/>
                <a:t>27991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33950" y="4741774"/>
              <a:ext cx="831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FL DHS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5947" y="1132762"/>
              <a:ext cx="8398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VISION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0969" y="3055875"/>
              <a:ext cx="6594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iChIP</a:t>
              </a:r>
              <a:endParaRPr lang="en-US" dirty="0"/>
            </a:p>
          </p:txBody>
        </p:sp>
      </p:grpSp>
      <p:pic>
        <p:nvPicPr>
          <p:cNvPr id="17" name="Picture 16" descr="VAF.enrich.matri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38" y="1629131"/>
            <a:ext cx="4066228" cy="40662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52880" y="1249544"/>
            <a:ext cx="1906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EP300 enrichment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9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15981" y="244671"/>
            <a:ext cx="2739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VISION &amp; FL DHS &amp; SCREEN</a:t>
            </a:r>
            <a:endParaRPr lang="en-US" dirty="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47524" y="151238"/>
            <a:ext cx="4931986" cy="4931986"/>
            <a:chOff x="0" y="0"/>
            <a:chExt cx="6400800" cy="6400800"/>
          </a:xfrm>
        </p:grpSpPr>
        <p:pic>
          <p:nvPicPr>
            <p:cNvPr id="11" name="Picture 10" descr="VFS_list.tx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400800" cy="64008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919465" y="1563297"/>
              <a:ext cx="769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dirty="0" smtClean="0"/>
                <a:t>41224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16888" y="3641124"/>
              <a:ext cx="6526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dirty="0" smtClean="0"/>
                <a:t>6064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37114" y="3429000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dirty="0" smtClean="0"/>
                <a:t>261444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2475" y="3935744"/>
              <a:ext cx="769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10331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91069" y="1708493"/>
              <a:ext cx="769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dirty="0" smtClean="0"/>
                <a:t>63017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99894" y="2875002"/>
              <a:ext cx="769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dirty="0" smtClean="0"/>
                <a:t>10305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98451" y="2765048"/>
              <a:ext cx="7696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dirty="0" smtClean="0"/>
                <a:t>90473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09763" y="763430"/>
              <a:ext cx="8398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VISION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51693" y="4120410"/>
              <a:ext cx="831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FL DHS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18" y="1705998"/>
              <a:ext cx="9135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SCREEN</a:t>
              </a:r>
              <a:endParaRPr lang="en-US" dirty="0"/>
            </a:p>
          </p:txBody>
        </p:sp>
      </p:grpSp>
      <p:pic>
        <p:nvPicPr>
          <p:cNvPr id="15" name="Picture 14" descr="VFS.enrich.matri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34" y="1673659"/>
            <a:ext cx="3874087" cy="387408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152880" y="1249544"/>
            <a:ext cx="1906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EP300 enrichment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6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97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51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Universe</dc:creator>
  <cp:lastModifiedBy>Universe</cp:lastModifiedBy>
  <cp:revision>9</cp:revision>
  <dcterms:created xsi:type="dcterms:W3CDTF">2018-05-17T19:29:20Z</dcterms:created>
  <dcterms:modified xsi:type="dcterms:W3CDTF">2018-05-21T02:48:53Z</dcterms:modified>
</cp:coreProperties>
</file>