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39" d="100"/>
          <a:sy n="139" d="100"/>
        </p:scale>
        <p:origin x="8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42"/>
            <a:ext cx="8229600" cy="6621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Raw data 210000 * </a:t>
            </a:r>
            <a:r>
              <a:rPr lang="en-US" sz="1800" dirty="0" smtClean="0"/>
              <a:t>5, </a:t>
            </a:r>
            <a:r>
              <a:rPr lang="en-US" sz="1800" dirty="0" smtClean="0"/>
              <a:t>each of them has a 0_1 label (0_1 cluster &lt; 100 -&gt; X_X </a:t>
            </a:r>
            <a:r>
              <a:rPr lang="en-US" sz="1800" dirty="0" smtClean="0"/>
              <a:t>label)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Raw signal add -0.1~0.1 random noise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210000 </a:t>
            </a:r>
            <a:r>
              <a:rPr lang="en-US" sz="1800" dirty="0" smtClean="0"/>
              <a:t>peaks </a:t>
            </a:r>
            <a:r>
              <a:rPr lang="en-US" sz="1800" dirty="0" smtClean="0"/>
              <a:t>into 20 clusters based </a:t>
            </a:r>
            <a:r>
              <a:rPr lang="en-US" sz="1800" dirty="0" smtClean="0"/>
              <a:t>on 0_1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each cluster get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= </a:t>
            </a:r>
            <a:r>
              <a:rPr lang="en-US" sz="1800" dirty="0" err="1" smtClean="0"/>
              <a:t>num_cluster</a:t>
            </a:r>
            <a:r>
              <a:rPr lang="en-US" sz="1800" dirty="0" smtClean="0"/>
              <a:t>/210000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Add </a:t>
            </a:r>
            <a:r>
              <a:rPr lang="en-US" sz="1800" dirty="0" err="1" smtClean="0"/>
              <a:t>identity_mat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Split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 into </a:t>
            </a:r>
            <a:r>
              <a:rPr lang="en-US" sz="1800" dirty="0" err="1" smtClean="0"/>
              <a:t>std_vec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corr_mat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&lt;0.1] = 0.1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&gt;</a:t>
            </a:r>
            <a:r>
              <a:rPr lang="en-US" sz="1800" dirty="0" err="1" smtClean="0"/>
              <a:t>sqrt</a:t>
            </a:r>
            <a:r>
              <a:rPr lang="en-US" sz="1800" dirty="0" smtClean="0"/>
              <a:t>(3.0)] = </a:t>
            </a:r>
            <a:r>
              <a:rPr lang="en-US" sz="1800" dirty="0" err="1" smtClean="0"/>
              <a:t>sqrt</a:t>
            </a:r>
            <a:r>
              <a:rPr lang="en-US" sz="1800" dirty="0" smtClean="0"/>
              <a:t>(</a:t>
            </a:r>
            <a:r>
              <a:rPr lang="en-US" sz="1800" dirty="0" smtClean="0"/>
              <a:t>3.0)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cov_mat_adj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corr_mat</a:t>
            </a:r>
            <a:r>
              <a:rPr lang="en-US" sz="1800" dirty="0" smtClean="0"/>
              <a:t>* </a:t>
            </a:r>
            <a:r>
              <a:rPr lang="en-US" sz="1800" dirty="0" err="1" smtClean="0"/>
              <a:t>np.outer</a:t>
            </a:r>
            <a:r>
              <a:rPr lang="en-US" sz="1800" dirty="0" smtClean="0"/>
              <a:t>(</a:t>
            </a:r>
            <a:r>
              <a:rPr lang="en-US" sz="1800" dirty="0" err="1" smtClean="0"/>
              <a:t>std_vec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</a:t>
            </a:r>
            <a:r>
              <a:rPr lang="en-US" sz="1800" dirty="0" smtClean="0"/>
              <a:t> </a:t>
            </a:r>
            <a:r>
              <a:rPr lang="en-US" sz="1800" dirty="0" smtClean="0"/>
              <a:t>[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==</a:t>
            </a:r>
            <a:r>
              <a:rPr lang="en-US" sz="1800" dirty="0" err="1" smtClean="0"/>
              <a:t>na</a:t>
            </a:r>
            <a:r>
              <a:rPr lang="en-US" sz="1800" dirty="0" smtClean="0"/>
              <a:t>] = 0.0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Mvn_log_p_j</a:t>
            </a:r>
            <a:r>
              <a:rPr lang="en-US" sz="1800" dirty="0" smtClean="0"/>
              <a:t> </a:t>
            </a:r>
            <a:r>
              <a:rPr lang="en-US" sz="1800" dirty="0" smtClean="0"/>
              <a:t>= -</a:t>
            </a:r>
            <a:r>
              <a:rPr lang="en-US" sz="1800" dirty="0" smtClean="0"/>
              <a:t>1/2*log(</a:t>
            </a:r>
            <a:r>
              <a:rPr lang="en-US" sz="1800" dirty="0" err="1" smtClean="0"/>
              <a:t>det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data_sig_cov_j</a:t>
            </a:r>
            <a:r>
              <a:rPr lang="en-US" sz="1800" dirty="0" smtClean="0"/>
              <a:t>)) </a:t>
            </a:r>
            <a:r>
              <a:rPr lang="en-US" sz="1800" dirty="0" smtClean="0"/>
              <a:t>- sum(dot((</a:t>
            </a:r>
            <a:r>
              <a:rPr lang="en-US" sz="1800" dirty="0" err="1" smtClean="0"/>
              <a:t>data_sig_matrix-data_sig_mean_j</a:t>
            </a:r>
            <a:r>
              <a:rPr lang="en-US" sz="1800" dirty="0" smtClean="0"/>
              <a:t>), </a:t>
            </a:r>
            <a:r>
              <a:rPr lang="en-US" sz="1800" dirty="0" err="1" smtClean="0"/>
              <a:t>inv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data_sig_cov_j</a:t>
            </a:r>
            <a:r>
              <a:rPr lang="en-US" sz="1800" dirty="0" smtClean="0"/>
              <a:t>)) </a:t>
            </a:r>
            <a:r>
              <a:rPr lang="en-US" sz="1800" dirty="0" smtClean="0"/>
              <a:t>* (</a:t>
            </a:r>
            <a:r>
              <a:rPr lang="en-US" sz="1800" dirty="0" err="1" smtClean="0"/>
              <a:t>data_sig_matrix-data_sig_mean_j</a:t>
            </a:r>
            <a:r>
              <a:rPr lang="en-US" sz="1800" dirty="0" smtClean="0"/>
              <a:t>), axis=1) + </a:t>
            </a:r>
            <a:r>
              <a:rPr lang="en-US" sz="1800" dirty="0" smtClean="0"/>
              <a:t>log(</a:t>
            </a:r>
            <a:r>
              <a:rPr lang="en-US" sz="1800" dirty="0" err="1" smtClean="0"/>
              <a:t>data_sig_prior_ij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Mvn_p_ij</a:t>
            </a:r>
            <a:r>
              <a:rPr lang="en-US" sz="1800" dirty="0" smtClean="0"/>
              <a:t>=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en-US" sz="1800" dirty="0" smtClean="0"/>
              <a:t>) / sum(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is-IS" sz="1800" dirty="0" smtClean="0"/>
              <a:t>…</a:t>
            </a:r>
            <a:r>
              <a:rPr lang="en-US" sz="1800" dirty="0" smtClean="0"/>
              <a:t>) 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### If </a:t>
            </a:r>
            <a:r>
              <a:rPr lang="en-US" sz="1800" dirty="0" err="1" smtClean="0"/>
              <a:t>Mvn_p_ij</a:t>
            </a:r>
            <a:r>
              <a:rPr lang="en-US" sz="1800" dirty="0" smtClean="0"/>
              <a:t>&lt;0.5, assign the sample with label 0_0_0_0_0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each peak to the cluster with the max </a:t>
            </a:r>
            <a:r>
              <a:rPr lang="en-US" sz="1800" dirty="0" err="1" smtClean="0"/>
              <a:t>Mvn_p_ij</a:t>
            </a:r>
            <a:r>
              <a:rPr lang="en-US" sz="1800" dirty="0" smtClean="0"/>
              <a:t> 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</a:t>
            </a:r>
            <a:r>
              <a:rPr lang="en-US" sz="1800" dirty="0" smtClean="0"/>
              <a:t>new clusters with less than 100 peak, relabel them as </a:t>
            </a:r>
            <a:r>
              <a:rPr lang="en-US" sz="1800" dirty="0" smtClean="0"/>
              <a:t>X_X_X_X_X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</a:t>
            </a:r>
            <a:r>
              <a:rPr lang="en-US" sz="1800" dirty="0" smtClean="0"/>
              <a:t>1-99</a:t>
            </a:r>
            <a:r>
              <a:rPr lang="en-US" sz="1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Update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the cluster with no peak: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= repeat(2.0, </a:t>
            </a:r>
            <a:r>
              <a:rPr lang="en-US" sz="1800" dirty="0" smtClean="0"/>
              <a:t>5);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 </a:t>
            </a:r>
            <a:r>
              <a:rPr lang="en-US" sz="1800" dirty="0" err="1" smtClean="0"/>
              <a:t>identity_mat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Redo step </a:t>
            </a:r>
            <a:r>
              <a:rPr lang="en-US" sz="1800" dirty="0" smtClean="0"/>
              <a:t>5,6,7,8,9,10,11,12, 14,15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56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097280"/>
            <a:ext cx="2743200" cy="54864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1097280"/>
            <a:ext cx="27432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1097280"/>
            <a:ext cx="2560320" cy="256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" y="512505"/>
            <a:ext cx="278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Homer peak calling label (</a:t>
            </a:r>
            <a:r>
              <a:rPr lang="en-US" sz="1600" dirty="0" err="1" smtClean="0"/>
              <a:t>PKnorm</a:t>
            </a:r>
            <a:r>
              <a:rPr lang="en-US" sz="1600" dirty="0" smtClean="0"/>
              <a:t> signal) (10 cell types)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02680" y="758726"/>
            <a:ext cx="278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Reassign labels based on MVN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438144" y="266283"/>
            <a:ext cx="2471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label is based on the mean signal of each cell in the new </a:t>
            </a:r>
            <a:r>
              <a:rPr lang="en-US" sz="1600" dirty="0" err="1" smtClean="0"/>
              <a:t>heatmap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48" y="4224528"/>
            <a:ext cx="2560320" cy="2560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8708" y="3657600"/>
            <a:ext cx="2471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Number of peaks that change labels in each iteration.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-350570" y="3180547"/>
            <a:ext cx="141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62 index-sets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5319734" y="3180547"/>
            <a:ext cx="141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51 index-sets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56" y="978408"/>
            <a:ext cx="3657600" cy="54864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978408"/>
            <a:ext cx="36576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6968" y="393633"/>
            <a:ext cx="278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Homer peak calling label (</a:t>
            </a:r>
            <a:r>
              <a:rPr lang="en-US" sz="1600" dirty="0" err="1" smtClean="0"/>
              <a:t>PKnorm</a:t>
            </a:r>
            <a:r>
              <a:rPr lang="en-US" sz="1600" dirty="0" smtClean="0"/>
              <a:t> signal) (18 cell types)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83478" y="639854"/>
            <a:ext cx="278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Reassign labels based on MVN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207648" y="3190533"/>
            <a:ext cx="153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217 index-sets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4033379" y="3190533"/>
            <a:ext cx="153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109 index-sets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249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Universe</dc:creator>
  <cp:lastModifiedBy>Microsoft Office User</cp:lastModifiedBy>
  <cp:revision>25</cp:revision>
  <dcterms:created xsi:type="dcterms:W3CDTF">2018-07-06T06:40:19Z</dcterms:created>
  <dcterms:modified xsi:type="dcterms:W3CDTF">2018-07-09T19:28:35Z</dcterms:modified>
</cp:coreProperties>
</file>